
<file path=[Content_Types].xml><?xml version="1.0" encoding="utf-8"?>
<Types xmlns="http://schemas.openxmlformats.org/package/2006/content-types">
  <Default ContentType="image/png" Extension="jpg"/>
  <Default ContentType="image/vnd.ms-photo" Extension="wdp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image/jpeg" PartName="/ppt/media/image4.jpg"/>
  <Override ContentType="image/jpeg" PartName="/ppt/media/image8.jpg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8A107856-5554-42FB-B03E-39F5DBC370BA}" styleName="Medium Style 4 - Accent 2">
    <a:wholeTbl>
      <a:tcTxStyle>
        <a:fontRef idx="minor">
          <a:scrgbClr b="0" g="0" r="0"/>
        </a:fontRef>
        <a:schemeClr val="dk1"/>
      </a:tcTxStyle>
      <a:tcStyle>
        <a:tcBdr>
          <a:left>
            <a:ln cmpd="sng" w="12700">
              <a:solidFill>
                <a:schemeClr val="accent2"/>
              </a:solidFill>
            </a:ln>
          </a:left>
          <a:right>
            <a:ln cmpd="sng" w="12700">
              <a:solidFill>
                <a:schemeClr val="accent2"/>
              </a:solidFill>
            </a:ln>
          </a:right>
          <a:top>
            <a:ln cmpd="sng" w="12700">
              <a:solidFill>
                <a:schemeClr val="accent2"/>
              </a:solidFill>
            </a:ln>
          </a:top>
          <a:bottom>
            <a:ln cmpd="sng" w="12700">
              <a:solidFill>
                <a:schemeClr val="accent2"/>
              </a:solidFill>
            </a:ln>
          </a:bottom>
          <a:insideH>
            <a:ln cmpd="sng" w="12700">
              <a:solidFill>
                <a:schemeClr val="accent2"/>
              </a:solidFill>
            </a:ln>
          </a:insideH>
          <a:insideV>
            <a:ln cmpd="sng" w="12700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cmpd="sng" w="25400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b="0" g="0" r="0"/>
        </a:fontRef>
        <a:schemeClr val="dk1"/>
      </a:tcTxStyle>
      <a:tcStyle>
        <a:tcBdr>
          <a:left>
            <a:ln cmpd="sng" w="12700">
              <a:solidFill>
                <a:schemeClr val="dk1"/>
              </a:solidFill>
            </a:ln>
          </a:left>
          <a:right>
            <a:ln cmpd="sng" w="12700">
              <a:solidFill>
                <a:schemeClr val="dk1"/>
              </a:solidFill>
            </a:ln>
          </a:right>
          <a:top>
            <a:ln cmpd="sng" w="12700">
              <a:solidFill>
                <a:schemeClr val="dk1"/>
              </a:solidFill>
            </a:ln>
          </a:top>
          <a:bottom>
            <a:ln cmpd="sng" w="12700">
              <a:solidFill>
                <a:schemeClr val="dk1"/>
              </a:solidFill>
            </a:ln>
          </a:bottom>
          <a:insideH>
            <a:ln cmpd="sng" w="12700">
              <a:solidFill>
                <a:schemeClr val="dk1"/>
              </a:solidFill>
            </a:ln>
          </a:insideH>
          <a:insideV>
            <a:ln cmpd="sng" w="12700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cmpd="sng" w="25400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Google Shape;4104;gae6832a8d4_0_138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5" name="Google Shape;4105;gae6832a8d4_0_138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ae6832a8d4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ae6832a8d4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b90d62f6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b90d62f6c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Google Shape;1868;gae6832a8d4_0_17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9" name="Google Shape;1869;gae6832a8d4_0_17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3" name="Google Shape;146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gae6832a8d4_0_13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5" name="Google Shape;1535;gae6832a8d4_0_13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" name="Google Shape;2958;gae6832a8d4_0_14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9" name="Google Shape;2959;gae6832a8d4_0_14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7" name="Google Shape;4967;gae6832a8d4_0_14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8" name="Google Shape;4968;gae6832a8d4_0_14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6842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7" name="Google Shape;4967;gae6832a8d4_0_14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8" name="Google Shape;4968;gae6832a8d4_0_14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9144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b90d62f6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b90d62f6c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525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60875" y="-44400"/>
            <a:ext cx="9265800" cy="5276700"/>
            <a:chOff x="-60875" y="-44400"/>
            <a:chExt cx="9265800" cy="52767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11" name="Google Shape;11;p2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3" name="Google Shape;23;p2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24" name="Google Shape;24;p2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Google Shape;26;p2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44" name="Google Shape;44;p2"/>
          <p:cNvGrpSpPr/>
          <p:nvPr/>
        </p:nvGrpSpPr>
        <p:grpSpPr>
          <a:xfrm rot="-191934">
            <a:off x="602568" y="633639"/>
            <a:ext cx="7938856" cy="3876222"/>
            <a:chOff x="666700" y="727125"/>
            <a:chExt cx="7939189" cy="3876385"/>
          </a:xfrm>
        </p:grpSpPr>
        <p:sp>
          <p:nvSpPr>
            <p:cNvPr id="45" name="Google Shape;45;p2"/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70;p2"/>
          <p:cNvSpPr txBox="1">
            <a:spLocks noGrp="1"/>
          </p:cNvSpPr>
          <p:nvPr>
            <p:ph type="ctrTitle"/>
          </p:nvPr>
        </p:nvSpPr>
        <p:spPr>
          <a:xfrm>
            <a:off x="2486152" y="1312200"/>
            <a:ext cx="4171800" cy="242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Gorditas"/>
                <a:ea typeface="Gorditas"/>
                <a:cs typeface="Gorditas"/>
                <a:sym typeface="Gordita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71" name="Google Shape;71;p2"/>
          <p:cNvSpPr txBox="1">
            <a:spLocks noGrp="1"/>
          </p:cNvSpPr>
          <p:nvPr>
            <p:ph type="subTitle" idx="1"/>
          </p:nvPr>
        </p:nvSpPr>
        <p:spPr>
          <a:xfrm>
            <a:off x="2486038" y="3622774"/>
            <a:ext cx="4171800" cy="4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grpSp>
        <p:nvGrpSpPr>
          <p:cNvPr id="72" name="Google Shape;72;p2"/>
          <p:cNvGrpSpPr/>
          <p:nvPr/>
        </p:nvGrpSpPr>
        <p:grpSpPr>
          <a:xfrm>
            <a:off x="-438984" y="984888"/>
            <a:ext cx="8331234" cy="4849005"/>
            <a:chOff x="-438984" y="984888"/>
            <a:chExt cx="8331234" cy="4849005"/>
          </a:xfrm>
        </p:grpSpPr>
        <p:sp>
          <p:nvSpPr>
            <p:cNvPr id="73" name="Google Shape;73;p2"/>
            <p:cNvSpPr/>
            <p:nvPr/>
          </p:nvSpPr>
          <p:spPr>
            <a:xfrm>
              <a:off x="7501400" y="984888"/>
              <a:ext cx="390850" cy="357825"/>
            </a:xfrm>
            <a:custGeom>
              <a:avLst/>
              <a:gdLst/>
              <a:ahLst/>
              <a:cxnLst/>
              <a:rect l="l" t="t" r="r" b="b"/>
              <a:pathLst>
                <a:path w="15634" h="14313" extrusionOk="0">
                  <a:moveTo>
                    <a:pt x="7727" y="1464"/>
                  </a:moveTo>
                  <a:lnTo>
                    <a:pt x="8436" y="4643"/>
                  </a:lnTo>
                  <a:lnTo>
                    <a:pt x="8436" y="4643"/>
                  </a:lnTo>
                  <a:lnTo>
                    <a:pt x="6341" y="4382"/>
                  </a:lnTo>
                  <a:lnTo>
                    <a:pt x="7727" y="1464"/>
                  </a:lnTo>
                  <a:close/>
                  <a:moveTo>
                    <a:pt x="1390" y="4246"/>
                  </a:moveTo>
                  <a:lnTo>
                    <a:pt x="5623" y="4775"/>
                  </a:lnTo>
                  <a:lnTo>
                    <a:pt x="4484" y="7178"/>
                  </a:lnTo>
                  <a:lnTo>
                    <a:pt x="1390" y="4246"/>
                  </a:lnTo>
                  <a:close/>
                  <a:moveTo>
                    <a:pt x="9051" y="5203"/>
                  </a:moveTo>
                  <a:lnTo>
                    <a:pt x="14200" y="5847"/>
                  </a:lnTo>
                  <a:lnTo>
                    <a:pt x="9790" y="8509"/>
                  </a:lnTo>
                  <a:lnTo>
                    <a:pt x="9051" y="5203"/>
                  </a:lnTo>
                  <a:close/>
                  <a:moveTo>
                    <a:pt x="6126" y="4838"/>
                  </a:moveTo>
                  <a:lnTo>
                    <a:pt x="8548" y="5141"/>
                  </a:lnTo>
                  <a:lnTo>
                    <a:pt x="9360" y="8770"/>
                  </a:lnTo>
                  <a:lnTo>
                    <a:pt x="7407" y="9948"/>
                  </a:lnTo>
                  <a:lnTo>
                    <a:pt x="4851" y="7526"/>
                  </a:lnTo>
                  <a:lnTo>
                    <a:pt x="6126" y="4838"/>
                  </a:lnTo>
                  <a:close/>
                  <a:moveTo>
                    <a:pt x="9468" y="9262"/>
                  </a:moveTo>
                  <a:lnTo>
                    <a:pt x="10217" y="12609"/>
                  </a:lnTo>
                  <a:lnTo>
                    <a:pt x="7767" y="10289"/>
                  </a:lnTo>
                  <a:lnTo>
                    <a:pt x="9468" y="9262"/>
                  </a:lnTo>
                  <a:close/>
                  <a:moveTo>
                    <a:pt x="4634" y="7981"/>
                  </a:moveTo>
                  <a:lnTo>
                    <a:pt x="6979" y="10205"/>
                  </a:lnTo>
                  <a:lnTo>
                    <a:pt x="2216" y="13079"/>
                  </a:lnTo>
                  <a:lnTo>
                    <a:pt x="2216" y="13079"/>
                  </a:lnTo>
                  <a:lnTo>
                    <a:pt x="4634" y="7981"/>
                  </a:lnTo>
                  <a:close/>
                  <a:moveTo>
                    <a:pt x="7888" y="1"/>
                  </a:moveTo>
                  <a:lnTo>
                    <a:pt x="5841" y="4320"/>
                  </a:lnTo>
                  <a:lnTo>
                    <a:pt x="1" y="3589"/>
                  </a:lnTo>
                  <a:lnTo>
                    <a:pt x="4268" y="7634"/>
                  </a:lnTo>
                  <a:lnTo>
                    <a:pt x="1101" y="14312"/>
                  </a:lnTo>
                  <a:lnTo>
                    <a:pt x="7343" y="10546"/>
                  </a:lnTo>
                  <a:lnTo>
                    <a:pt x="11027" y="14039"/>
                  </a:lnTo>
                  <a:lnTo>
                    <a:pt x="9902" y="9003"/>
                  </a:lnTo>
                  <a:lnTo>
                    <a:pt x="15633" y="5543"/>
                  </a:lnTo>
                  <a:lnTo>
                    <a:pt x="8941" y="4706"/>
                  </a:lnTo>
                  <a:lnTo>
                    <a:pt x="7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48600" y="4237963"/>
              <a:ext cx="269475" cy="247200"/>
            </a:xfrm>
            <a:custGeom>
              <a:avLst/>
              <a:gdLst/>
              <a:ahLst/>
              <a:cxnLst/>
              <a:rect l="l" t="t" r="r" b="b"/>
              <a:pathLst>
                <a:path w="10779" h="9888" extrusionOk="0">
                  <a:moveTo>
                    <a:pt x="5299" y="1465"/>
                  </a:moveTo>
                  <a:lnTo>
                    <a:pt x="5690" y="3213"/>
                  </a:lnTo>
                  <a:lnTo>
                    <a:pt x="4538" y="3069"/>
                  </a:lnTo>
                  <a:lnTo>
                    <a:pt x="5299" y="1465"/>
                  </a:lnTo>
                  <a:close/>
                  <a:moveTo>
                    <a:pt x="1392" y="3159"/>
                  </a:moveTo>
                  <a:lnTo>
                    <a:pt x="3820" y="3463"/>
                  </a:lnTo>
                  <a:lnTo>
                    <a:pt x="3166" y="4841"/>
                  </a:lnTo>
                  <a:lnTo>
                    <a:pt x="1392" y="3159"/>
                  </a:lnTo>
                  <a:close/>
                  <a:moveTo>
                    <a:pt x="6305" y="3774"/>
                  </a:moveTo>
                  <a:lnTo>
                    <a:pt x="9346" y="4153"/>
                  </a:lnTo>
                  <a:lnTo>
                    <a:pt x="6741" y="5726"/>
                  </a:lnTo>
                  <a:lnTo>
                    <a:pt x="6305" y="3774"/>
                  </a:lnTo>
                  <a:close/>
                  <a:moveTo>
                    <a:pt x="4321" y="3525"/>
                  </a:moveTo>
                  <a:lnTo>
                    <a:pt x="5802" y="3710"/>
                  </a:lnTo>
                  <a:lnTo>
                    <a:pt x="6310" y="5987"/>
                  </a:lnTo>
                  <a:lnTo>
                    <a:pt x="5128" y="6699"/>
                  </a:lnTo>
                  <a:lnTo>
                    <a:pt x="3533" y="5188"/>
                  </a:lnTo>
                  <a:lnTo>
                    <a:pt x="4321" y="3525"/>
                  </a:lnTo>
                  <a:close/>
                  <a:moveTo>
                    <a:pt x="6419" y="6481"/>
                  </a:moveTo>
                  <a:lnTo>
                    <a:pt x="6829" y="8313"/>
                  </a:lnTo>
                  <a:lnTo>
                    <a:pt x="5488" y="7043"/>
                  </a:lnTo>
                  <a:lnTo>
                    <a:pt x="6419" y="6481"/>
                  </a:lnTo>
                  <a:close/>
                  <a:moveTo>
                    <a:pt x="3317" y="5644"/>
                  </a:moveTo>
                  <a:lnTo>
                    <a:pt x="4702" y="6958"/>
                  </a:lnTo>
                  <a:lnTo>
                    <a:pt x="1889" y="8655"/>
                  </a:lnTo>
                  <a:lnTo>
                    <a:pt x="3317" y="5644"/>
                  </a:lnTo>
                  <a:close/>
                  <a:moveTo>
                    <a:pt x="5461" y="1"/>
                  </a:moveTo>
                  <a:lnTo>
                    <a:pt x="4036" y="3007"/>
                  </a:lnTo>
                  <a:lnTo>
                    <a:pt x="1" y="2502"/>
                  </a:lnTo>
                  <a:lnTo>
                    <a:pt x="2950" y="5297"/>
                  </a:lnTo>
                  <a:lnTo>
                    <a:pt x="773" y="9887"/>
                  </a:lnTo>
                  <a:lnTo>
                    <a:pt x="5063" y="7300"/>
                  </a:lnTo>
                  <a:lnTo>
                    <a:pt x="7639" y="9741"/>
                  </a:lnTo>
                  <a:lnTo>
                    <a:pt x="7639" y="9741"/>
                  </a:lnTo>
                  <a:lnTo>
                    <a:pt x="6852" y="6219"/>
                  </a:lnTo>
                  <a:lnTo>
                    <a:pt x="10778" y="3850"/>
                  </a:lnTo>
                  <a:lnTo>
                    <a:pt x="6194" y="3277"/>
                  </a:lnTo>
                  <a:lnTo>
                    <a:pt x="54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1022825" y="1639250"/>
              <a:ext cx="333050" cy="346025"/>
            </a:xfrm>
            <a:custGeom>
              <a:avLst/>
              <a:gdLst/>
              <a:ahLst/>
              <a:cxnLst/>
              <a:rect l="l" t="t" r="r" b="b"/>
              <a:pathLst>
                <a:path w="13322" h="13841" extrusionOk="0">
                  <a:moveTo>
                    <a:pt x="4448" y="1399"/>
                  </a:moveTo>
                  <a:lnTo>
                    <a:pt x="6490" y="3166"/>
                  </a:lnTo>
                  <a:lnTo>
                    <a:pt x="4965" y="4025"/>
                  </a:lnTo>
                  <a:lnTo>
                    <a:pt x="4448" y="1399"/>
                  </a:lnTo>
                  <a:close/>
                  <a:moveTo>
                    <a:pt x="11136" y="1096"/>
                  </a:moveTo>
                  <a:lnTo>
                    <a:pt x="9481" y="5120"/>
                  </a:lnTo>
                  <a:lnTo>
                    <a:pt x="7318" y="3248"/>
                  </a:lnTo>
                  <a:lnTo>
                    <a:pt x="11136" y="1096"/>
                  </a:lnTo>
                  <a:close/>
                  <a:moveTo>
                    <a:pt x="4624" y="4767"/>
                  </a:moveTo>
                  <a:lnTo>
                    <a:pt x="5054" y="6954"/>
                  </a:lnTo>
                  <a:lnTo>
                    <a:pt x="5054" y="6954"/>
                  </a:lnTo>
                  <a:lnTo>
                    <a:pt x="1509" y="6523"/>
                  </a:lnTo>
                  <a:lnTo>
                    <a:pt x="4624" y="4767"/>
                  </a:lnTo>
                  <a:close/>
                  <a:moveTo>
                    <a:pt x="6876" y="3499"/>
                  </a:moveTo>
                  <a:lnTo>
                    <a:pt x="9289" y="5588"/>
                  </a:lnTo>
                  <a:lnTo>
                    <a:pt x="8553" y="7380"/>
                  </a:lnTo>
                  <a:lnTo>
                    <a:pt x="5556" y="7016"/>
                  </a:lnTo>
                  <a:lnTo>
                    <a:pt x="5063" y="4521"/>
                  </a:lnTo>
                  <a:lnTo>
                    <a:pt x="6876" y="3499"/>
                  </a:lnTo>
                  <a:close/>
                  <a:moveTo>
                    <a:pt x="9672" y="5921"/>
                  </a:moveTo>
                  <a:lnTo>
                    <a:pt x="11819" y="7779"/>
                  </a:lnTo>
                  <a:lnTo>
                    <a:pt x="9046" y="7441"/>
                  </a:lnTo>
                  <a:lnTo>
                    <a:pt x="9672" y="5921"/>
                  </a:lnTo>
                  <a:close/>
                  <a:moveTo>
                    <a:pt x="5653" y="7510"/>
                  </a:moveTo>
                  <a:lnTo>
                    <a:pt x="8363" y="7838"/>
                  </a:lnTo>
                  <a:lnTo>
                    <a:pt x="6574" y="12185"/>
                  </a:lnTo>
                  <a:lnTo>
                    <a:pt x="5653" y="7510"/>
                  </a:lnTo>
                  <a:close/>
                  <a:moveTo>
                    <a:pt x="12106" y="1"/>
                  </a:moveTo>
                  <a:lnTo>
                    <a:pt x="6933" y="2917"/>
                  </a:lnTo>
                  <a:lnTo>
                    <a:pt x="3708" y="125"/>
                  </a:lnTo>
                  <a:lnTo>
                    <a:pt x="4527" y="4274"/>
                  </a:lnTo>
                  <a:lnTo>
                    <a:pt x="0" y="6824"/>
                  </a:lnTo>
                  <a:lnTo>
                    <a:pt x="5152" y="7451"/>
                  </a:lnTo>
                  <a:lnTo>
                    <a:pt x="6412" y="13840"/>
                  </a:lnTo>
                  <a:lnTo>
                    <a:pt x="8858" y="7899"/>
                  </a:lnTo>
                  <a:lnTo>
                    <a:pt x="13321" y="8443"/>
                  </a:lnTo>
                  <a:lnTo>
                    <a:pt x="9865" y="5452"/>
                  </a:lnTo>
                  <a:lnTo>
                    <a:pt x="121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5898850" y="1342725"/>
              <a:ext cx="180625" cy="190550"/>
            </a:xfrm>
            <a:custGeom>
              <a:avLst/>
              <a:gdLst/>
              <a:ahLst/>
              <a:cxnLst/>
              <a:rect l="l" t="t" r="r" b="b"/>
              <a:pathLst>
                <a:path w="7225" h="7622" extrusionOk="0">
                  <a:moveTo>
                    <a:pt x="6646" y="1"/>
                  </a:moveTo>
                  <a:lnTo>
                    <a:pt x="3761" y="1626"/>
                  </a:lnTo>
                  <a:lnTo>
                    <a:pt x="3761" y="1626"/>
                  </a:lnTo>
                  <a:lnTo>
                    <a:pt x="2033" y="131"/>
                  </a:lnTo>
                  <a:lnTo>
                    <a:pt x="2471" y="2353"/>
                  </a:lnTo>
                  <a:lnTo>
                    <a:pt x="1" y="3745"/>
                  </a:lnTo>
                  <a:lnTo>
                    <a:pt x="2813" y="4087"/>
                  </a:lnTo>
                  <a:lnTo>
                    <a:pt x="2813" y="4087"/>
                  </a:lnTo>
                  <a:lnTo>
                    <a:pt x="3509" y="7622"/>
                  </a:lnTo>
                  <a:lnTo>
                    <a:pt x="4861" y="4337"/>
                  </a:lnTo>
                  <a:lnTo>
                    <a:pt x="4861" y="4337"/>
                  </a:lnTo>
                  <a:lnTo>
                    <a:pt x="7224" y="4624"/>
                  </a:lnTo>
                  <a:lnTo>
                    <a:pt x="5395" y="3041"/>
                  </a:lnTo>
                  <a:lnTo>
                    <a:pt x="5395" y="3041"/>
                  </a:lnTo>
                  <a:lnTo>
                    <a:pt x="66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232150" y="1261425"/>
              <a:ext cx="218300" cy="224925"/>
            </a:xfrm>
            <a:custGeom>
              <a:avLst/>
              <a:gdLst/>
              <a:ahLst/>
              <a:cxnLst/>
              <a:rect l="l" t="t" r="r" b="b"/>
              <a:pathLst>
                <a:path w="8732" h="8997" extrusionOk="0">
                  <a:moveTo>
                    <a:pt x="3156" y="1316"/>
                  </a:moveTo>
                  <a:lnTo>
                    <a:pt x="4099" y="2132"/>
                  </a:lnTo>
                  <a:lnTo>
                    <a:pt x="3396" y="2530"/>
                  </a:lnTo>
                  <a:lnTo>
                    <a:pt x="3156" y="1316"/>
                  </a:lnTo>
                  <a:close/>
                  <a:moveTo>
                    <a:pt x="6916" y="1097"/>
                  </a:moveTo>
                  <a:lnTo>
                    <a:pt x="6055" y="3188"/>
                  </a:lnTo>
                  <a:lnTo>
                    <a:pt x="4929" y="2216"/>
                  </a:lnTo>
                  <a:lnTo>
                    <a:pt x="6916" y="1097"/>
                  </a:lnTo>
                  <a:close/>
                  <a:moveTo>
                    <a:pt x="3053" y="3273"/>
                  </a:moveTo>
                  <a:lnTo>
                    <a:pt x="3267" y="4359"/>
                  </a:lnTo>
                  <a:lnTo>
                    <a:pt x="1508" y="4144"/>
                  </a:lnTo>
                  <a:lnTo>
                    <a:pt x="3053" y="3273"/>
                  </a:lnTo>
                  <a:close/>
                  <a:moveTo>
                    <a:pt x="4485" y="2465"/>
                  </a:moveTo>
                  <a:lnTo>
                    <a:pt x="5861" y="3655"/>
                  </a:lnTo>
                  <a:lnTo>
                    <a:pt x="5463" y="4624"/>
                  </a:lnTo>
                  <a:lnTo>
                    <a:pt x="3768" y="4418"/>
                  </a:lnTo>
                  <a:lnTo>
                    <a:pt x="3493" y="3024"/>
                  </a:lnTo>
                  <a:lnTo>
                    <a:pt x="4485" y="2465"/>
                  </a:lnTo>
                  <a:close/>
                  <a:moveTo>
                    <a:pt x="6243" y="3986"/>
                  </a:moveTo>
                  <a:lnTo>
                    <a:pt x="7227" y="4839"/>
                  </a:lnTo>
                  <a:lnTo>
                    <a:pt x="7227" y="4839"/>
                  </a:lnTo>
                  <a:lnTo>
                    <a:pt x="5956" y="4684"/>
                  </a:lnTo>
                  <a:lnTo>
                    <a:pt x="6243" y="3986"/>
                  </a:lnTo>
                  <a:close/>
                  <a:moveTo>
                    <a:pt x="3866" y="4913"/>
                  </a:moveTo>
                  <a:lnTo>
                    <a:pt x="5273" y="5084"/>
                  </a:lnTo>
                  <a:lnTo>
                    <a:pt x="4344" y="7342"/>
                  </a:lnTo>
                  <a:lnTo>
                    <a:pt x="3866" y="4913"/>
                  </a:lnTo>
                  <a:close/>
                  <a:moveTo>
                    <a:pt x="7884" y="0"/>
                  </a:moveTo>
                  <a:lnTo>
                    <a:pt x="4544" y="1883"/>
                  </a:lnTo>
                  <a:lnTo>
                    <a:pt x="2417" y="42"/>
                  </a:lnTo>
                  <a:lnTo>
                    <a:pt x="2957" y="2778"/>
                  </a:lnTo>
                  <a:lnTo>
                    <a:pt x="0" y="4444"/>
                  </a:lnTo>
                  <a:lnTo>
                    <a:pt x="3365" y="4852"/>
                  </a:lnTo>
                  <a:lnTo>
                    <a:pt x="4183" y="8997"/>
                  </a:lnTo>
                  <a:lnTo>
                    <a:pt x="5768" y="5144"/>
                  </a:lnTo>
                  <a:lnTo>
                    <a:pt x="8731" y="5503"/>
                  </a:lnTo>
                  <a:lnTo>
                    <a:pt x="6436" y="3519"/>
                  </a:lnTo>
                  <a:lnTo>
                    <a:pt x="788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8" name="Google Shape;78;p2"/>
            <p:cNvGrpSpPr/>
            <p:nvPr/>
          </p:nvGrpSpPr>
          <p:grpSpPr>
            <a:xfrm>
              <a:off x="4206296" y="4229556"/>
              <a:ext cx="731473" cy="565979"/>
              <a:chOff x="4523750" y="965500"/>
              <a:chExt cx="550725" cy="426125"/>
            </a:xfrm>
          </p:grpSpPr>
          <p:sp>
            <p:nvSpPr>
              <p:cNvPr id="79" name="Google Shape;79;p2"/>
              <p:cNvSpPr/>
              <p:nvPr/>
            </p:nvSpPr>
            <p:spPr>
              <a:xfrm>
                <a:off x="4523750" y="965500"/>
                <a:ext cx="550725" cy="426125"/>
              </a:xfrm>
              <a:custGeom>
                <a:avLst/>
                <a:gdLst/>
                <a:ahLst/>
                <a:cxnLst/>
                <a:rect l="l" t="t" r="r" b="b"/>
                <a:pathLst>
                  <a:path w="22029" h="17045" extrusionOk="0">
                    <a:moveTo>
                      <a:pt x="4417" y="5470"/>
                    </a:moveTo>
                    <a:lnTo>
                      <a:pt x="15014" y="11194"/>
                    </a:lnTo>
                    <a:lnTo>
                      <a:pt x="7261" y="13372"/>
                    </a:lnTo>
                    <a:lnTo>
                      <a:pt x="4417" y="5470"/>
                    </a:lnTo>
                    <a:close/>
                    <a:moveTo>
                      <a:pt x="1" y="0"/>
                    </a:moveTo>
                    <a:cubicBezTo>
                      <a:pt x="164" y="166"/>
                      <a:pt x="5325" y="17045"/>
                      <a:pt x="5325" y="17045"/>
                    </a:cubicBezTo>
                    <a:lnTo>
                      <a:pt x="22028" y="1201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4711650" y="1347275"/>
                <a:ext cx="11650" cy="2552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1021" extrusionOk="0">
                    <a:moveTo>
                      <a:pt x="152" y="1"/>
                    </a:moveTo>
                    <a:lnTo>
                      <a:pt x="1" y="50"/>
                    </a:lnTo>
                    <a:lnTo>
                      <a:pt x="315" y="1020"/>
                    </a:lnTo>
                    <a:lnTo>
                      <a:pt x="465" y="973"/>
                    </a:lnTo>
                    <a:lnTo>
                      <a:pt x="15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4798750" y="1319175"/>
                <a:ext cx="12200" cy="27175"/>
              </a:xfrm>
              <a:custGeom>
                <a:avLst/>
                <a:gdLst/>
                <a:ahLst/>
                <a:cxnLst/>
                <a:rect l="l" t="t" r="r" b="b"/>
                <a:pathLst>
                  <a:path w="488" h="1087" extrusionOk="0">
                    <a:moveTo>
                      <a:pt x="152" y="0"/>
                    </a:moveTo>
                    <a:lnTo>
                      <a:pt x="1" y="50"/>
                    </a:lnTo>
                    <a:lnTo>
                      <a:pt x="337" y="1086"/>
                    </a:lnTo>
                    <a:lnTo>
                      <a:pt x="487" y="1041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4671725" y="1355700"/>
                <a:ext cx="12725" cy="28825"/>
              </a:xfrm>
              <a:custGeom>
                <a:avLst/>
                <a:gdLst/>
                <a:ahLst/>
                <a:cxnLst/>
                <a:rect l="l" t="t" r="r" b="b"/>
                <a:pathLst>
                  <a:path w="509" h="1153" extrusionOk="0">
                    <a:moveTo>
                      <a:pt x="151" y="0"/>
                    </a:moveTo>
                    <a:lnTo>
                      <a:pt x="0" y="48"/>
                    </a:lnTo>
                    <a:lnTo>
                      <a:pt x="356" y="1152"/>
                    </a:lnTo>
                    <a:lnTo>
                      <a:pt x="508" y="1105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4747900" y="1324700"/>
                <a:ext cx="15075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603" h="1445" extrusionOk="0">
                    <a:moveTo>
                      <a:pt x="151" y="0"/>
                    </a:moveTo>
                    <a:lnTo>
                      <a:pt x="1" y="50"/>
                    </a:lnTo>
                    <a:lnTo>
                      <a:pt x="451" y="1445"/>
                    </a:lnTo>
                    <a:lnTo>
                      <a:pt x="603" y="1398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4817700" y="1312875"/>
                <a:ext cx="14975" cy="26950"/>
              </a:xfrm>
              <a:custGeom>
                <a:avLst/>
                <a:gdLst/>
                <a:ahLst/>
                <a:cxnLst/>
                <a:rect l="l" t="t" r="r" b="b"/>
                <a:pathLst>
                  <a:path w="599" h="1078" extrusionOk="0">
                    <a:moveTo>
                      <a:pt x="146" y="0"/>
                    </a:moveTo>
                    <a:lnTo>
                      <a:pt x="0" y="65"/>
                    </a:lnTo>
                    <a:lnTo>
                      <a:pt x="446" y="1077"/>
                    </a:lnTo>
                    <a:lnTo>
                      <a:pt x="599" y="1031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4872350" y="1299950"/>
                <a:ext cx="11375" cy="24500"/>
              </a:xfrm>
              <a:custGeom>
                <a:avLst/>
                <a:gdLst/>
                <a:ahLst/>
                <a:cxnLst/>
                <a:rect l="l" t="t" r="r" b="b"/>
                <a:pathLst>
                  <a:path w="455" h="980" extrusionOk="0">
                    <a:moveTo>
                      <a:pt x="154" y="0"/>
                    </a:moveTo>
                    <a:lnTo>
                      <a:pt x="0" y="47"/>
                    </a:lnTo>
                    <a:lnTo>
                      <a:pt x="303" y="979"/>
                    </a:lnTo>
                    <a:lnTo>
                      <a:pt x="454" y="934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4988200" y="1262475"/>
                <a:ext cx="12150" cy="26850"/>
              </a:xfrm>
              <a:custGeom>
                <a:avLst/>
                <a:gdLst/>
                <a:ahLst/>
                <a:cxnLst/>
                <a:rect l="l" t="t" r="r" b="b"/>
                <a:pathLst>
                  <a:path w="486" h="1074" extrusionOk="0">
                    <a:moveTo>
                      <a:pt x="153" y="1"/>
                    </a:moveTo>
                    <a:lnTo>
                      <a:pt x="1" y="50"/>
                    </a:lnTo>
                    <a:lnTo>
                      <a:pt x="333" y="1073"/>
                    </a:lnTo>
                    <a:lnTo>
                      <a:pt x="485" y="1027"/>
                    </a:lnTo>
                    <a:lnTo>
                      <a:pt x="15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4931575" y="1280675"/>
                <a:ext cx="12900" cy="25500"/>
              </a:xfrm>
              <a:custGeom>
                <a:avLst/>
                <a:gdLst/>
                <a:ahLst/>
                <a:cxnLst/>
                <a:rect l="l" t="t" r="r" b="b"/>
                <a:pathLst>
                  <a:path w="516" h="1020" extrusionOk="0">
                    <a:moveTo>
                      <a:pt x="148" y="1"/>
                    </a:moveTo>
                    <a:lnTo>
                      <a:pt x="0" y="57"/>
                    </a:lnTo>
                    <a:lnTo>
                      <a:pt x="363" y="1019"/>
                    </a:lnTo>
                    <a:lnTo>
                      <a:pt x="515" y="972"/>
                    </a:lnTo>
                    <a:lnTo>
                      <a:pt x="14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4834050" y="1313225"/>
                <a:ext cx="10800" cy="22925"/>
              </a:xfrm>
              <a:custGeom>
                <a:avLst/>
                <a:gdLst/>
                <a:ahLst/>
                <a:cxnLst/>
                <a:rect l="l" t="t" r="r" b="b"/>
                <a:pathLst>
                  <a:path w="432" h="917" extrusionOk="0">
                    <a:moveTo>
                      <a:pt x="151" y="1"/>
                    </a:moveTo>
                    <a:lnTo>
                      <a:pt x="0" y="48"/>
                    </a:lnTo>
                    <a:lnTo>
                      <a:pt x="280" y="917"/>
                    </a:lnTo>
                    <a:lnTo>
                      <a:pt x="431" y="870"/>
                    </a:lnTo>
                    <a:lnTo>
                      <a:pt x="15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4942875" y="1267975"/>
                <a:ext cx="15825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633" h="1355" extrusionOk="0">
                    <a:moveTo>
                      <a:pt x="150" y="1"/>
                    </a:moveTo>
                    <a:lnTo>
                      <a:pt x="0" y="56"/>
                    </a:lnTo>
                    <a:lnTo>
                      <a:pt x="480" y="1355"/>
                    </a:lnTo>
                    <a:lnTo>
                      <a:pt x="632" y="1308"/>
                    </a:lnTo>
                    <a:lnTo>
                      <a:pt x="1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4970925" y="1268200"/>
                <a:ext cx="9975" cy="26975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079" extrusionOk="0">
                    <a:moveTo>
                      <a:pt x="155" y="1"/>
                    </a:moveTo>
                    <a:lnTo>
                      <a:pt x="1" y="37"/>
                    </a:lnTo>
                    <a:lnTo>
                      <a:pt x="246" y="1078"/>
                    </a:lnTo>
                    <a:lnTo>
                      <a:pt x="398" y="1033"/>
                    </a:lnTo>
                    <a:lnTo>
                      <a:pt x="15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4911050" y="1287325"/>
                <a:ext cx="13000" cy="24975"/>
              </a:xfrm>
              <a:custGeom>
                <a:avLst/>
                <a:gdLst/>
                <a:ahLst/>
                <a:cxnLst/>
                <a:rect l="l" t="t" r="r" b="b"/>
                <a:pathLst>
                  <a:path w="520" h="999" extrusionOk="0">
                    <a:moveTo>
                      <a:pt x="148" y="0"/>
                    </a:moveTo>
                    <a:lnTo>
                      <a:pt x="1" y="59"/>
                    </a:lnTo>
                    <a:lnTo>
                      <a:pt x="368" y="998"/>
                    </a:lnTo>
                    <a:lnTo>
                      <a:pt x="520" y="952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5016650" y="1257825"/>
                <a:ext cx="10950" cy="23275"/>
              </a:xfrm>
              <a:custGeom>
                <a:avLst/>
                <a:gdLst/>
                <a:ahLst/>
                <a:cxnLst/>
                <a:rect l="l" t="t" r="r" b="b"/>
                <a:pathLst>
                  <a:path w="438" h="931" extrusionOk="0">
                    <a:moveTo>
                      <a:pt x="153" y="0"/>
                    </a:moveTo>
                    <a:lnTo>
                      <a:pt x="1" y="50"/>
                    </a:lnTo>
                    <a:lnTo>
                      <a:pt x="285" y="931"/>
                    </a:lnTo>
                    <a:lnTo>
                      <a:pt x="438" y="884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4897850" y="1291675"/>
                <a:ext cx="11525" cy="25025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001" extrusionOk="0">
                    <a:moveTo>
                      <a:pt x="151" y="0"/>
                    </a:moveTo>
                    <a:lnTo>
                      <a:pt x="0" y="50"/>
                    </a:lnTo>
                    <a:lnTo>
                      <a:pt x="308" y="1001"/>
                    </a:lnTo>
                    <a:lnTo>
                      <a:pt x="461" y="955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4729675" y="1341500"/>
                <a:ext cx="11775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471" h="1033" extrusionOk="0">
                    <a:moveTo>
                      <a:pt x="151" y="0"/>
                    </a:moveTo>
                    <a:lnTo>
                      <a:pt x="0" y="49"/>
                    </a:lnTo>
                    <a:lnTo>
                      <a:pt x="318" y="1032"/>
                    </a:lnTo>
                    <a:lnTo>
                      <a:pt x="470" y="987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4780675" y="1325000"/>
                <a:ext cx="12125" cy="26850"/>
              </a:xfrm>
              <a:custGeom>
                <a:avLst/>
                <a:gdLst/>
                <a:ahLst/>
                <a:cxnLst/>
                <a:rect l="l" t="t" r="r" b="b"/>
                <a:pathLst>
                  <a:path w="485" h="1074" extrusionOk="0">
                    <a:moveTo>
                      <a:pt x="152" y="1"/>
                    </a:moveTo>
                    <a:lnTo>
                      <a:pt x="1" y="49"/>
                    </a:lnTo>
                    <a:lnTo>
                      <a:pt x="332" y="1074"/>
                    </a:lnTo>
                    <a:lnTo>
                      <a:pt x="484" y="1027"/>
                    </a:lnTo>
                    <a:lnTo>
                      <a:pt x="15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4853675" y="1296850"/>
                <a:ext cx="13950" cy="32475"/>
              </a:xfrm>
              <a:custGeom>
                <a:avLst/>
                <a:gdLst/>
                <a:ahLst/>
                <a:cxnLst/>
                <a:rect l="l" t="t" r="r" b="b"/>
                <a:pathLst>
                  <a:path w="558" h="1299" extrusionOk="0">
                    <a:moveTo>
                      <a:pt x="152" y="1"/>
                    </a:moveTo>
                    <a:lnTo>
                      <a:pt x="1" y="51"/>
                    </a:lnTo>
                    <a:lnTo>
                      <a:pt x="405" y="1298"/>
                    </a:lnTo>
                    <a:lnTo>
                      <a:pt x="558" y="1251"/>
                    </a:lnTo>
                    <a:lnTo>
                      <a:pt x="15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4691125" y="1353925"/>
                <a:ext cx="115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003" extrusionOk="0">
                    <a:moveTo>
                      <a:pt x="151" y="0"/>
                    </a:moveTo>
                    <a:lnTo>
                      <a:pt x="1" y="50"/>
                    </a:lnTo>
                    <a:lnTo>
                      <a:pt x="308" y="1003"/>
                    </a:lnTo>
                    <a:lnTo>
                      <a:pt x="461" y="958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8" name="Google Shape;98;p2"/>
            <p:cNvGrpSpPr/>
            <p:nvPr/>
          </p:nvGrpSpPr>
          <p:grpSpPr>
            <a:xfrm>
              <a:off x="1761525" y="1553950"/>
              <a:ext cx="465775" cy="516625"/>
              <a:chOff x="2023150" y="833325"/>
              <a:chExt cx="465775" cy="516625"/>
            </a:xfrm>
          </p:grpSpPr>
          <p:sp>
            <p:nvSpPr>
              <p:cNvPr id="99" name="Google Shape;99;p2"/>
              <p:cNvSpPr/>
              <p:nvPr/>
            </p:nvSpPr>
            <p:spPr>
              <a:xfrm>
                <a:off x="2077225" y="929925"/>
                <a:ext cx="344450" cy="3568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14274" extrusionOk="0">
                    <a:moveTo>
                      <a:pt x="8869" y="0"/>
                    </a:moveTo>
                    <a:lnTo>
                      <a:pt x="8653" y="255"/>
                    </a:lnTo>
                    <a:lnTo>
                      <a:pt x="0" y="10480"/>
                    </a:lnTo>
                    <a:lnTo>
                      <a:pt x="4613" y="14274"/>
                    </a:lnTo>
                    <a:lnTo>
                      <a:pt x="13778" y="3941"/>
                    </a:lnTo>
                    <a:lnTo>
                      <a:pt x="88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2292200" y="833325"/>
                <a:ext cx="196725" cy="215175"/>
              </a:xfrm>
              <a:custGeom>
                <a:avLst/>
                <a:gdLst/>
                <a:ahLst/>
                <a:cxnLst/>
                <a:rect l="l" t="t" r="r" b="b"/>
                <a:pathLst>
                  <a:path w="7869" h="8607" extrusionOk="0">
                    <a:moveTo>
                      <a:pt x="7869" y="0"/>
                    </a:moveTo>
                    <a:lnTo>
                      <a:pt x="270" y="3864"/>
                    </a:lnTo>
                    <a:lnTo>
                      <a:pt x="0" y="6737"/>
                    </a:lnTo>
                    <a:lnTo>
                      <a:pt x="2494" y="6746"/>
                    </a:lnTo>
                    <a:lnTo>
                      <a:pt x="2367" y="8606"/>
                    </a:lnTo>
                    <a:lnTo>
                      <a:pt x="5179" y="7805"/>
                    </a:lnTo>
                    <a:lnTo>
                      <a:pt x="786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2386625" y="833325"/>
                <a:ext cx="102300" cy="107575"/>
              </a:xfrm>
              <a:custGeom>
                <a:avLst/>
                <a:gdLst/>
                <a:ahLst/>
                <a:cxnLst/>
                <a:rect l="l" t="t" r="r" b="b"/>
                <a:pathLst>
                  <a:path w="4092" h="4303" extrusionOk="0">
                    <a:moveTo>
                      <a:pt x="4092" y="0"/>
                    </a:moveTo>
                    <a:lnTo>
                      <a:pt x="0" y="2080"/>
                    </a:lnTo>
                    <a:lnTo>
                      <a:pt x="2609" y="4303"/>
                    </a:lnTo>
                    <a:lnTo>
                      <a:pt x="409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2023150" y="1191825"/>
                <a:ext cx="169550" cy="158125"/>
              </a:xfrm>
              <a:custGeom>
                <a:avLst/>
                <a:gdLst/>
                <a:ahLst/>
                <a:cxnLst/>
                <a:rect l="l" t="t" r="r" b="b"/>
                <a:pathLst>
                  <a:path w="6782" h="6325" extrusionOk="0">
                    <a:moveTo>
                      <a:pt x="2168" y="0"/>
                    </a:moveTo>
                    <a:lnTo>
                      <a:pt x="1" y="2560"/>
                    </a:lnTo>
                    <a:lnTo>
                      <a:pt x="4535" y="6325"/>
                    </a:lnTo>
                    <a:lnTo>
                      <a:pt x="6782" y="3791"/>
                    </a:ln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2056475" y="1174100"/>
                <a:ext cx="160250" cy="133500"/>
              </a:xfrm>
              <a:custGeom>
                <a:avLst/>
                <a:gdLst/>
                <a:ahLst/>
                <a:cxnLst/>
                <a:rect l="l" t="t" r="r" b="b"/>
                <a:pathLst>
                  <a:path w="6410" h="5340" extrusionOk="0">
                    <a:moveTo>
                      <a:pt x="777" y="1"/>
                    </a:moveTo>
                    <a:cubicBezTo>
                      <a:pt x="577" y="1"/>
                      <a:pt x="378" y="88"/>
                      <a:pt x="242" y="255"/>
                    </a:cubicBezTo>
                    <a:cubicBezTo>
                      <a:pt x="0" y="552"/>
                      <a:pt x="44" y="987"/>
                      <a:pt x="340" y="1229"/>
                    </a:cubicBezTo>
                    <a:lnTo>
                      <a:pt x="5196" y="5183"/>
                    </a:lnTo>
                    <a:cubicBezTo>
                      <a:pt x="5325" y="5288"/>
                      <a:pt x="5480" y="5339"/>
                      <a:pt x="5633" y="5339"/>
                    </a:cubicBezTo>
                    <a:cubicBezTo>
                      <a:pt x="5834" y="5339"/>
                      <a:pt x="6033" y="5252"/>
                      <a:pt x="6169" y="5085"/>
                    </a:cubicBezTo>
                    <a:cubicBezTo>
                      <a:pt x="6410" y="4788"/>
                      <a:pt x="6365" y="4353"/>
                      <a:pt x="6070" y="4111"/>
                    </a:cubicBezTo>
                    <a:lnTo>
                      <a:pt x="1214" y="157"/>
                    </a:lnTo>
                    <a:cubicBezTo>
                      <a:pt x="1086" y="52"/>
                      <a:pt x="931" y="1"/>
                      <a:pt x="7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2111700" y="997675"/>
                <a:ext cx="185000" cy="208175"/>
              </a:xfrm>
              <a:custGeom>
                <a:avLst/>
                <a:gdLst/>
                <a:ahLst/>
                <a:cxnLst/>
                <a:rect l="l" t="t" r="r" b="b"/>
                <a:pathLst>
                  <a:path w="7400" h="8327" extrusionOk="0">
                    <a:moveTo>
                      <a:pt x="7040" y="1"/>
                    </a:moveTo>
                    <a:lnTo>
                      <a:pt x="0" y="8010"/>
                    </a:lnTo>
                    <a:lnTo>
                      <a:pt x="360" y="8326"/>
                    </a:lnTo>
                    <a:lnTo>
                      <a:pt x="7400" y="318"/>
                    </a:lnTo>
                    <a:lnTo>
                      <a:pt x="704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2171675" y="1044550"/>
                <a:ext cx="184250" cy="210225"/>
              </a:xfrm>
              <a:custGeom>
                <a:avLst/>
                <a:gdLst/>
                <a:ahLst/>
                <a:cxnLst/>
                <a:rect l="l" t="t" r="r" b="b"/>
                <a:pathLst>
                  <a:path w="7370" h="8409" extrusionOk="0">
                    <a:moveTo>
                      <a:pt x="7007" y="0"/>
                    </a:moveTo>
                    <a:lnTo>
                      <a:pt x="1" y="8094"/>
                    </a:lnTo>
                    <a:lnTo>
                      <a:pt x="363" y="8408"/>
                    </a:lnTo>
                    <a:lnTo>
                      <a:pt x="7370" y="314"/>
                    </a:lnTo>
                    <a:lnTo>
                      <a:pt x="700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6" name="Google Shape;106;p2"/>
            <p:cNvGrpSpPr/>
            <p:nvPr/>
          </p:nvGrpSpPr>
          <p:grpSpPr>
            <a:xfrm>
              <a:off x="772988" y="2571750"/>
              <a:ext cx="731475" cy="850500"/>
              <a:chOff x="1371925" y="1418125"/>
              <a:chExt cx="731475" cy="850500"/>
            </a:xfrm>
          </p:grpSpPr>
          <p:grpSp>
            <p:nvGrpSpPr>
              <p:cNvPr id="107" name="Google Shape;107;p2"/>
              <p:cNvGrpSpPr/>
              <p:nvPr/>
            </p:nvGrpSpPr>
            <p:grpSpPr>
              <a:xfrm>
                <a:off x="1371925" y="1418125"/>
                <a:ext cx="731475" cy="850500"/>
                <a:chOff x="1371925" y="1418125"/>
                <a:chExt cx="731475" cy="850500"/>
              </a:xfrm>
            </p:grpSpPr>
            <p:sp>
              <p:nvSpPr>
                <p:cNvPr id="108" name="Google Shape;108;p2"/>
                <p:cNvSpPr/>
                <p:nvPr/>
              </p:nvSpPr>
              <p:spPr>
                <a:xfrm>
                  <a:off x="1371925" y="1418125"/>
                  <a:ext cx="731475" cy="7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59" h="28980" extrusionOk="0">
                      <a:moveTo>
                        <a:pt x="13763" y="1"/>
                      </a:moveTo>
                      <a:cubicBezTo>
                        <a:pt x="13734" y="1"/>
                        <a:pt x="13705" y="2"/>
                        <a:pt x="13674" y="6"/>
                      </a:cubicBezTo>
                      <a:cubicBezTo>
                        <a:pt x="9538" y="450"/>
                        <a:pt x="5808" y="2565"/>
                        <a:pt x="3338" y="5921"/>
                      </a:cubicBezTo>
                      <a:cubicBezTo>
                        <a:pt x="857" y="9293"/>
                        <a:pt x="0" y="13699"/>
                        <a:pt x="941" y="17770"/>
                      </a:cubicBezTo>
                      <a:cubicBezTo>
                        <a:pt x="1841" y="21669"/>
                        <a:pt x="4420" y="25099"/>
                        <a:pt x="7891" y="27080"/>
                      </a:cubicBezTo>
                      <a:cubicBezTo>
                        <a:pt x="10088" y="28333"/>
                        <a:pt x="12602" y="28979"/>
                        <a:pt x="15118" y="28979"/>
                      </a:cubicBezTo>
                      <a:cubicBezTo>
                        <a:pt x="16755" y="28979"/>
                        <a:pt x="18393" y="28706"/>
                        <a:pt x="19943" y="28148"/>
                      </a:cubicBezTo>
                      <a:cubicBezTo>
                        <a:pt x="24407" y="26544"/>
                        <a:pt x="27845" y="22824"/>
                        <a:pt x="29109" y="18255"/>
                      </a:cubicBezTo>
                      <a:cubicBezTo>
                        <a:pt x="29259" y="17717"/>
                        <a:pt x="28814" y="17364"/>
                        <a:pt x="28383" y="17364"/>
                      </a:cubicBezTo>
                      <a:cubicBezTo>
                        <a:pt x="28099" y="17364"/>
                        <a:pt x="27821" y="17517"/>
                        <a:pt x="27722" y="17872"/>
                      </a:cubicBezTo>
                      <a:cubicBezTo>
                        <a:pt x="26712" y="21531"/>
                        <a:pt x="24174" y="24593"/>
                        <a:pt x="20760" y="26256"/>
                      </a:cubicBezTo>
                      <a:cubicBezTo>
                        <a:pt x="18998" y="27116"/>
                        <a:pt x="17039" y="27547"/>
                        <a:pt x="15081" y="27547"/>
                      </a:cubicBezTo>
                      <a:cubicBezTo>
                        <a:pt x="13276" y="27547"/>
                        <a:pt x="11470" y="27181"/>
                        <a:pt x="9819" y="26447"/>
                      </a:cubicBezTo>
                      <a:cubicBezTo>
                        <a:pt x="6536" y="24989"/>
                        <a:pt x="3905" y="22188"/>
                        <a:pt x="2728" y="18783"/>
                      </a:cubicBezTo>
                      <a:cubicBezTo>
                        <a:pt x="1502" y="15232"/>
                        <a:pt x="1844" y="11252"/>
                        <a:pt x="3710" y="7985"/>
                      </a:cubicBezTo>
                      <a:cubicBezTo>
                        <a:pt x="5776" y="4367"/>
                        <a:pt x="9527" y="1890"/>
                        <a:pt x="13674" y="1444"/>
                      </a:cubicBezTo>
                      <a:cubicBezTo>
                        <a:pt x="14554" y="1349"/>
                        <a:pt x="14592" y="1"/>
                        <a:pt x="1376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" name="Google Shape;109;p2"/>
                <p:cNvSpPr/>
                <p:nvPr/>
              </p:nvSpPr>
              <p:spPr>
                <a:xfrm>
                  <a:off x="1877775" y="2078375"/>
                  <a:ext cx="828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12" h="5546" extrusionOk="0">
                      <a:moveTo>
                        <a:pt x="787" y="0"/>
                      </a:moveTo>
                      <a:cubicBezTo>
                        <a:pt x="467" y="0"/>
                        <a:pt x="174" y="194"/>
                        <a:pt x="80" y="522"/>
                      </a:cubicBezTo>
                      <a:cubicBezTo>
                        <a:pt x="1" y="798"/>
                        <a:pt x="124" y="1027"/>
                        <a:pt x="222" y="1274"/>
                      </a:cubicBezTo>
                      <a:cubicBezTo>
                        <a:pt x="355" y="1602"/>
                        <a:pt x="491" y="1929"/>
                        <a:pt x="625" y="2256"/>
                      </a:cubicBezTo>
                      <a:cubicBezTo>
                        <a:pt x="932" y="3000"/>
                        <a:pt x="1240" y="3744"/>
                        <a:pt x="1551" y="4486"/>
                      </a:cubicBezTo>
                      <a:cubicBezTo>
                        <a:pt x="1624" y="4661"/>
                        <a:pt x="1695" y="4836"/>
                        <a:pt x="1769" y="5011"/>
                      </a:cubicBezTo>
                      <a:cubicBezTo>
                        <a:pt x="1889" y="5299"/>
                        <a:pt x="2144" y="5546"/>
                        <a:pt x="2458" y="5546"/>
                      </a:cubicBezTo>
                      <a:cubicBezTo>
                        <a:pt x="2521" y="5546"/>
                        <a:pt x="2587" y="5536"/>
                        <a:pt x="2654" y="5514"/>
                      </a:cubicBezTo>
                      <a:cubicBezTo>
                        <a:pt x="2986" y="5407"/>
                        <a:pt x="3311" y="5001"/>
                        <a:pt x="3157" y="4629"/>
                      </a:cubicBezTo>
                      <a:cubicBezTo>
                        <a:pt x="2661" y="3442"/>
                        <a:pt x="2164" y="2255"/>
                        <a:pt x="1681" y="1065"/>
                      </a:cubicBezTo>
                      <a:cubicBezTo>
                        <a:pt x="1614" y="901"/>
                        <a:pt x="1491" y="701"/>
                        <a:pt x="1467" y="523"/>
                      </a:cubicBezTo>
                      <a:lnTo>
                        <a:pt x="1467" y="537"/>
                      </a:lnTo>
                      <a:lnTo>
                        <a:pt x="1467" y="537"/>
                      </a:lnTo>
                      <a:cubicBezTo>
                        <a:pt x="1403" y="293"/>
                        <a:pt x="1216" y="78"/>
                        <a:pt x="965" y="20"/>
                      </a:cubicBezTo>
                      <a:cubicBezTo>
                        <a:pt x="905" y="7"/>
                        <a:pt x="846" y="0"/>
                        <a:pt x="78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10;p2"/>
                <p:cNvSpPr/>
                <p:nvPr/>
              </p:nvSpPr>
              <p:spPr>
                <a:xfrm>
                  <a:off x="1790800" y="2135450"/>
                  <a:ext cx="297150" cy="13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86" h="5327" extrusionOk="0">
                      <a:moveTo>
                        <a:pt x="10996" y="1"/>
                      </a:moveTo>
                      <a:cubicBezTo>
                        <a:pt x="10916" y="1"/>
                        <a:pt x="10830" y="17"/>
                        <a:pt x="10738" y="52"/>
                      </a:cubicBezTo>
                      <a:cubicBezTo>
                        <a:pt x="7827" y="1171"/>
                        <a:pt x="4917" y="2292"/>
                        <a:pt x="2006" y="3412"/>
                      </a:cubicBezTo>
                      <a:cubicBezTo>
                        <a:pt x="1593" y="3571"/>
                        <a:pt x="1179" y="3731"/>
                        <a:pt x="765" y="3889"/>
                      </a:cubicBezTo>
                      <a:cubicBezTo>
                        <a:pt x="1" y="4183"/>
                        <a:pt x="217" y="5326"/>
                        <a:pt x="890" y="5326"/>
                      </a:cubicBezTo>
                      <a:cubicBezTo>
                        <a:pt x="970" y="5326"/>
                        <a:pt x="1056" y="5310"/>
                        <a:pt x="1148" y="5275"/>
                      </a:cubicBezTo>
                      <a:cubicBezTo>
                        <a:pt x="4059" y="4156"/>
                        <a:pt x="6969" y="3034"/>
                        <a:pt x="9880" y="1915"/>
                      </a:cubicBezTo>
                      <a:cubicBezTo>
                        <a:pt x="10293" y="1756"/>
                        <a:pt x="10706" y="1596"/>
                        <a:pt x="11120" y="1439"/>
                      </a:cubicBezTo>
                      <a:cubicBezTo>
                        <a:pt x="11885" y="1144"/>
                        <a:pt x="11669" y="1"/>
                        <a:pt x="1099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1" name="Google Shape;111;p2"/>
              <p:cNvSpPr/>
              <p:nvPr/>
            </p:nvSpPr>
            <p:spPr>
              <a:xfrm>
                <a:off x="1456175" y="1485950"/>
                <a:ext cx="587075" cy="587075"/>
              </a:xfrm>
              <a:custGeom>
                <a:avLst/>
                <a:gdLst/>
                <a:ahLst/>
                <a:cxnLst/>
                <a:rect l="l" t="t" r="r" b="b"/>
                <a:pathLst>
                  <a:path w="23483" h="23483" extrusionOk="0">
                    <a:moveTo>
                      <a:pt x="11742" y="0"/>
                    </a:moveTo>
                    <a:cubicBezTo>
                      <a:pt x="8628" y="0"/>
                      <a:pt x="5641" y="1238"/>
                      <a:pt x="3439" y="3440"/>
                    </a:cubicBezTo>
                    <a:cubicBezTo>
                      <a:pt x="1239" y="5642"/>
                      <a:pt x="1" y="8628"/>
                      <a:pt x="1" y="11742"/>
                    </a:cubicBezTo>
                    <a:cubicBezTo>
                      <a:pt x="1" y="14855"/>
                      <a:pt x="1239" y="17842"/>
                      <a:pt x="3439" y="20044"/>
                    </a:cubicBezTo>
                    <a:cubicBezTo>
                      <a:pt x="5641" y="22246"/>
                      <a:pt x="8628" y="23482"/>
                      <a:pt x="11742" y="23482"/>
                    </a:cubicBezTo>
                    <a:cubicBezTo>
                      <a:pt x="14856" y="23482"/>
                      <a:pt x="17842" y="22246"/>
                      <a:pt x="20044" y="20044"/>
                    </a:cubicBezTo>
                    <a:cubicBezTo>
                      <a:pt x="22245" y="17842"/>
                      <a:pt x="23483" y="14855"/>
                      <a:pt x="23483" y="11742"/>
                    </a:cubicBezTo>
                    <a:cubicBezTo>
                      <a:pt x="23483" y="8628"/>
                      <a:pt x="22245" y="5642"/>
                      <a:pt x="20044" y="3440"/>
                    </a:cubicBezTo>
                    <a:cubicBezTo>
                      <a:pt x="17842" y="1238"/>
                      <a:pt x="14856" y="0"/>
                      <a:pt x="117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1619575" y="1532275"/>
                <a:ext cx="302075" cy="177025"/>
              </a:xfrm>
              <a:custGeom>
                <a:avLst/>
                <a:gdLst/>
                <a:ahLst/>
                <a:cxnLst/>
                <a:rect l="l" t="t" r="r" b="b"/>
                <a:pathLst>
                  <a:path w="12083" h="7081" extrusionOk="0">
                    <a:moveTo>
                      <a:pt x="8509" y="0"/>
                    </a:moveTo>
                    <a:cubicBezTo>
                      <a:pt x="6824" y="0"/>
                      <a:pt x="5892" y="1824"/>
                      <a:pt x="4687" y="1824"/>
                    </a:cubicBezTo>
                    <a:cubicBezTo>
                      <a:pt x="4547" y="1824"/>
                      <a:pt x="4403" y="1800"/>
                      <a:pt x="4255" y="1745"/>
                    </a:cubicBezTo>
                    <a:cubicBezTo>
                      <a:pt x="3845" y="1594"/>
                      <a:pt x="3417" y="1517"/>
                      <a:pt x="3009" y="1517"/>
                    </a:cubicBezTo>
                    <a:cubicBezTo>
                      <a:pt x="1883" y="1517"/>
                      <a:pt x="899" y="2095"/>
                      <a:pt x="810" y="3273"/>
                    </a:cubicBezTo>
                    <a:cubicBezTo>
                      <a:pt x="810" y="3273"/>
                      <a:pt x="1" y="5757"/>
                      <a:pt x="2797" y="6123"/>
                    </a:cubicBezTo>
                    <a:cubicBezTo>
                      <a:pt x="2911" y="6138"/>
                      <a:pt x="3022" y="6145"/>
                      <a:pt x="3131" y="6145"/>
                    </a:cubicBezTo>
                    <a:cubicBezTo>
                      <a:pt x="4249" y="6145"/>
                      <a:pt x="5128" y="5432"/>
                      <a:pt x="5983" y="5432"/>
                    </a:cubicBezTo>
                    <a:cubicBezTo>
                      <a:pt x="6404" y="5432"/>
                      <a:pt x="6820" y="5605"/>
                      <a:pt x="7256" y="6123"/>
                    </a:cubicBezTo>
                    <a:cubicBezTo>
                      <a:pt x="7831" y="6805"/>
                      <a:pt x="8500" y="7081"/>
                      <a:pt x="9144" y="7081"/>
                    </a:cubicBezTo>
                    <a:cubicBezTo>
                      <a:pt x="10684" y="7081"/>
                      <a:pt x="12082" y="5508"/>
                      <a:pt x="11715" y="4137"/>
                    </a:cubicBezTo>
                    <a:cubicBezTo>
                      <a:pt x="11196" y="2191"/>
                      <a:pt x="11147" y="448"/>
                      <a:pt x="8958" y="42"/>
                    </a:cubicBezTo>
                    <a:cubicBezTo>
                      <a:pt x="8802" y="13"/>
                      <a:pt x="8653" y="0"/>
                      <a:pt x="85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1951275" y="1594800"/>
                <a:ext cx="92050" cy="194100"/>
              </a:xfrm>
              <a:custGeom>
                <a:avLst/>
                <a:gdLst/>
                <a:ahLst/>
                <a:cxnLst/>
                <a:rect l="l" t="t" r="r" b="b"/>
                <a:pathLst>
                  <a:path w="3682" h="7764" extrusionOk="0">
                    <a:moveTo>
                      <a:pt x="1064" y="1"/>
                    </a:moveTo>
                    <a:cubicBezTo>
                      <a:pt x="444" y="484"/>
                      <a:pt x="1" y="1206"/>
                      <a:pt x="395" y="2244"/>
                    </a:cubicBezTo>
                    <a:cubicBezTo>
                      <a:pt x="1287" y="4597"/>
                      <a:pt x="2665" y="3704"/>
                      <a:pt x="2341" y="5974"/>
                    </a:cubicBezTo>
                    <a:cubicBezTo>
                      <a:pt x="2196" y="6990"/>
                      <a:pt x="2831" y="7615"/>
                      <a:pt x="3671" y="7764"/>
                    </a:cubicBezTo>
                    <a:cubicBezTo>
                      <a:pt x="3675" y="7637"/>
                      <a:pt x="3681" y="7513"/>
                      <a:pt x="3681" y="7387"/>
                    </a:cubicBezTo>
                    <a:cubicBezTo>
                      <a:pt x="3681" y="4587"/>
                      <a:pt x="2700" y="2019"/>
                      <a:pt x="10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1462850" y="1769725"/>
                <a:ext cx="371675" cy="297925"/>
              </a:xfrm>
              <a:custGeom>
                <a:avLst/>
                <a:gdLst/>
                <a:ahLst/>
                <a:cxnLst/>
                <a:rect l="l" t="t" r="r" b="b"/>
                <a:pathLst>
                  <a:path w="14867" h="11917" extrusionOk="0">
                    <a:moveTo>
                      <a:pt x="10623" y="1"/>
                    </a:moveTo>
                    <a:cubicBezTo>
                      <a:pt x="10405" y="1"/>
                      <a:pt x="10183" y="11"/>
                      <a:pt x="9957" y="31"/>
                    </a:cubicBezTo>
                    <a:cubicBezTo>
                      <a:pt x="7812" y="219"/>
                      <a:pt x="7729" y="1094"/>
                      <a:pt x="5857" y="1094"/>
                    </a:cubicBezTo>
                    <a:cubicBezTo>
                      <a:pt x="5320" y="1094"/>
                      <a:pt x="4636" y="1022"/>
                      <a:pt x="3714" y="841"/>
                    </a:cubicBezTo>
                    <a:cubicBezTo>
                      <a:pt x="3415" y="783"/>
                      <a:pt x="3136" y="755"/>
                      <a:pt x="2878" y="755"/>
                    </a:cubicBezTo>
                    <a:cubicBezTo>
                      <a:pt x="1279" y="755"/>
                      <a:pt x="441" y="1798"/>
                      <a:pt x="0" y="2876"/>
                    </a:cubicBezTo>
                    <a:cubicBezTo>
                      <a:pt x="987" y="7452"/>
                      <a:pt x="4638" y="11033"/>
                      <a:pt x="9250" y="11917"/>
                    </a:cubicBezTo>
                    <a:cubicBezTo>
                      <a:pt x="10369" y="10994"/>
                      <a:pt x="11254" y="9600"/>
                      <a:pt x="11477" y="8625"/>
                    </a:cubicBezTo>
                    <a:cubicBezTo>
                      <a:pt x="11940" y="6598"/>
                      <a:pt x="12068" y="7491"/>
                      <a:pt x="13526" y="4247"/>
                    </a:cubicBezTo>
                    <a:cubicBezTo>
                      <a:pt x="14867" y="1269"/>
                      <a:pt x="13062" y="1"/>
                      <a:pt x="1062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1791850" y="1817350"/>
                <a:ext cx="242825" cy="252600"/>
              </a:xfrm>
              <a:custGeom>
                <a:avLst/>
                <a:gdLst/>
                <a:ahLst/>
                <a:cxnLst/>
                <a:rect l="l" t="t" r="r" b="b"/>
                <a:pathLst>
                  <a:path w="9713" h="10104" extrusionOk="0">
                    <a:moveTo>
                      <a:pt x="7392" y="1"/>
                    </a:moveTo>
                    <a:cubicBezTo>
                      <a:pt x="5970" y="1"/>
                      <a:pt x="4500" y="984"/>
                      <a:pt x="4283" y="2530"/>
                    </a:cubicBezTo>
                    <a:cubicBezTo>
                      <a:pt x="3896" y="5295"/>
                      <a:pt x="4324" y="5925"/>
                      <a:pt x="1492" y="7688"/>
                    </a:cubicBezTo>
                    <a:cubicBezTo>
                      <a:pt x="410" y="8362"/>
                      <a:pt x="35" y="9252"/>
                      <a:pt x="0" y="10103"/>
                    </a:cubicBezTo>
                    <a:cubicBezTo>
                      <a:pt x="4752" y="9421"/>
                      <a:pt x="8581" y="5897"/>
                      <a:pt x="9713" y="1307"/>
                    </a:cubicBezTo>
                    <a:cubicBezTo>
                      <a:pt x="9183" y="400"/>
                      <a:pt x="8297" y="1"/>
                      <a:pt x="73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6" name="Google Shape;116;p2"/>
            <p:cNvGrpSpPr/>
            <p:nvPr/>
          </p:nvGrpSpPr>
          <p:grpSpPr>
            <a:xfrm>
              <a:off x="1928375" y="2889925"/>
              <a:ext cx="298925" cy="214150"/>
              <a:chOff x="2286875" y="1602850"/>
              <a:chExt cx="298925" cy="214150"/>
            </a:xfrm>
          </p:grpSpPr>
          <p:sp>
            <p:nvSpPr>
              <p:cNvPr id="117" name="Google Shape;117;p2"/>
              <p:cNvSpPr/>
              <p:nvPr/>
            </p:nvSpPr>
            <p:spPr>
              <a:xfrm>
                <a:off x="2286875" y="1602850"/>
                <a:ext cx="258450" cy="214150"/>
              </a:xfrm>
              <a:custGeom>
                <a:avLst/>
                <a:gdLst/>
                <a:ahLst/>
                <a:cxnLst/>
                <a:rect l="l" t="t" r="r" b="b"/>
                <a:pathLst>
                  <a:path w="10338" h="8566" extrusionOk="0">
                    <a:moveTo>
                      <a:pt x="5042" y="1"/>
                    </a:moveTo>
                    <a:cubicBezTo>
                      <a:pt x="5022" y="1"/>
                      <a:pt x="5001" y="1"/>
                      <a:pt x="4980" y="3"/>
                    </a:cubicBezTo>
                    <a:cubicBezTo>
                      <a:pt x="3651" y="92"/>
                      <a:pt x="4203" y="1226"/>
                      <a:pt x="4115" y="1876"/>
                    </a:cubicBezTo>
                    <a:cubicBezTo>
                      <a:pt x="4096" y="2010"/>
                      <a:pt x="4028" y="2064"/>
                      <a:pt x="3920" y="2064"/>
                    </a:cubicBezTo>
                    <a:cubicBezTo>
                      <a:pt x="3506" y="2064"/>
                      <a:pt x="2518" y="1251"/>
                      <a:pt x="1659" y="1060"/>
                    </a:cubicBezTo>
                    <a:cubicBezTo>
                      <a:pt x="1517" y="1028"/>
                      <a:pt x="1383" y="1013"/>
                      <a:pt x="1258" y="1013"/>
                    </a:cubicBezTo>
                    <a:cubicBezTo>
                      <a:pt x="430" y="1013"/>
                      <a:pt x="1" y="1672"/>
                      <a:pt x="405" y="2564"/>
                    </a:cubicBezTo>
                    <a:cubicBezTo>
                      <a:pt x="880" y="3609"/>
                      <a:pt x="3139" y="3667"/>
                      <a:pt x="2764" y="4254"/>
                    </a:cubicBezTo>
                    <a:cubicBezTo>
                      <a:pt x="2390" y="4841"/>
                      <a:pt x="706" y="4579"/>
                      <a:pt x="1174" y="5859"/>
                    </a:cubicBezTo>
                    <a:cubicBezTo>
                      <a:pt x="1344" y="6320"/>
                      <a:pt x="1840" y="6454"/>
                      <a:pt x="2422" y="6454"/>
                    </a:cubicBezTo>
                    <a:cubicBezTo>
                      <a:pt x="3222" y="6454"/>
                      <a:pt x="4183" y="6201"/>
                      <a:pt x="4675" y="6201"/>
                    </a:cubicBezTo>
                    <a:cubicBezTo>
                      <a:pt x="4837" y="6201"/>
                      <a:pt x="4949" y="6229"/>
                      <a:pt x="4985" y="6303"/>
                    </a:cubicBezTo>
                    <a:cubicBezTo>
                      <a:pt x="5215" y="6761"/>
                      <a:pt x="3939" y="7580"/>
                      <a:pt x="4084" y="8025"/>
                    </a:cubicBezTo>
                    <a:cubicBezTo>
                      <a:pt x="4177" y="8313"/>
                      <a:pt x="4370" y="8565"/>
                      <a:pt x="5007" y="8565"/>
                    </a:cubicBezTo>
                    <a:cubicBezTo>
                      <a:pt x="5351" y="8565"/>
                      <a:pt x="5824" y="8492"/>
                      <a:pt x="6480" y="8311"/>
                    </a:cubicBezTo>
                    <a:cubicBezTo>
                      <a:pt x="8355" y="7795"/>
                      <a:pt x="9800" y="6592"/>
                      <a:pt x="9800" y="6592"/>
                    </a:cubicBezTo>
                    <a:cubicBezTo>
                      <a:pt x="10338" y="5857"/>
                      <a:pt x="9849" y="1728"/>
                      <a:pt x="8550" y="1728"/>
                    </a:cubicBezTo>
                    <a:cubicBezTo>
                      <a:pt x="8502" y="1728"/>
                      <a:pt x="8452" y="1734"/>
                      <a:pt x="8401" y="1746"/>
                    </a:cubicBezTo>
                    <a:cubicBezTo>
                      <a:pt x="6992" y="2076"/>
                      <a:pt x="8432" y="3459"/>
                      <a:pt x="7356" y="3606"/>
                    </a:cubicBezTo>
                    <a:cubicBezTo>
                      <a:pt x="7335" y="3609"/>
                      <a:pt x="7316" y="3610"/>
                      <a:pt x="7297" y="3610"/>
                    </a:cubicBezTo>
                    <a:cubicBezTo>
                      <a:pt x="6301" y="3610"/>
                      <a:pt x="6502" y="1"/>
                      <a:pt x="504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2399325" y="1697650"/>
                <a:ext cx="186475" cy="99050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3962" extrusionOk="0">
                    <a:moveTo>
                      <a:pt x="272" y="1"/>
                    </a:moveTo>
                    <a:cubicBezTo>
                      <a:pt x="109" y="1"/>
                      <a:pt x="1" y="242"/>
                      <a:pt x="176" y="333"/>
                    </a:cubicBezTo>
                    <a:cubicBezTo>
                      <a:pt x="2484" y="1535"/>
                      <a:pt x="4793" y="2736"/>
                      <a:pt x="7101" y="3939"/>
                    </a:cubicBezTo>
                    <a:cubicBezTo>
                      <a:pt x="7131" y="3954"/>
                      <a:pt x="7160" y="3961"/>
                      <a:pt x="7187" y="3961"/>
                    </a:cubicBezTo>
                    <a:cubicBezTo>
                      <a:pt x="7351" y="3961"/>
                      <a:pt x="7459" y="3720"/>
                      <a:pt x="7283" y="3629"/>
                    </a:cubicBezTo>
                    <a:cubicBezTo>
                      <a:pt x="4975" y="2427"/>
                      <a:pt x="2666" y="1226"/>
                      <a:pt x="357" y="23"/>
                    </a:cubicBezTo>
                    <a:cubicBezTo>
                      <a:pt x="328" y="8"/>
                      <a:pt x="299" y="1"/>
                      <a:pt x="2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9" name="Google Shape;119;p2"/>
            <p:cNvGrpSpPr/>
            <p:nvPr/>
          </p:nvGrpSpPr>
          <p:grpSpPr>
            <a:xfrm>
              <a:off x="6722503" y="3480082"/>
              <a:ext cx="589834" cy="581888"/>
              <a:chOff x="4131400" y="1385250"/>
              <a:chExt cx="606825" cy="598650"/>
            </a:xfrm>
          </p:grpSpPr>
          <p:sp>
            <p:nvSpPr>
              <p:cNvPr id="120" name="Google Shape;120;p2"/>
              <p:cNvSpPr/>
              <p:nvPr/>
            </p:nvSpPr>
            <p:spPr>
              <a:xfrm>
                <a:off x="4131400" y="1513400"/>
                <a:ext cx="606825" cy="470500"/>
              </a:xfrm>
              <a:custGeom>
                <a:avLst/>
                <a:gdLst/>
                <a:ahLst/>
                <a:cxnLst/>
                <a:rect l="l" t="t" r="r" b="b"/>
                <a:pathLst>
                  <a:path w="24273" h="18820" extrusionOk="0">
                    <a:moveTo>
                      <a:pt x="8341" y="0"/>
                    </a:moveTo>
                    <a:cubicBezTo>
                      <a:pt x="6254" y="0"/>
                      <a:pt x="4099" y="1119"/>
                      <a:pt x="2810" y="3467"/>
                    </a:cubicBezTo>
                    <a:cubicBezTo>
                      <a:pt x="0" y="8580"/>
                      <a:pt x="2881" y="14094"/>
                      <a:pt x="2881" y="14094"/>
                    </a:cubicBezTo>
                    <a:cubicBezTo>
                      <a:pt x="4721" y="17178"/>
                      <a:pt x="7635" y="18820"/>
                      <a:pt x="11423" y="18820"/>
                    </a:cubicBezTo>
                    <a:cubicBezTo>
                      <a:pt x="12234" y="18820"/>
                      <a:pt x="13084" y="18745"/>
                      <a:pt x="13973" y="18592"/>
                    </a:cubicBezTo>
                    <a:cubicBezTo>
                      <a:pt x="19015" y="17729"/>
                      <a:pt x="24272" y="9466"/>
                      <a:pt x="20816" y="5666"/>
                    </a:cubicBezTo>
                    <a:cubicBezTo>
                      <a:pt x="19472" y="4189"/>
                      <a:pt x="17987" y="3772"/>
                      <a:pt x="16740" y="3772"/>
                    </a:cubicBezTo>
                    <a:cubicBezTo>
                      <a:pt x="15121" y="3772"/>
                      <a:pt x="13901" y="4474"/>
                      <a:pt x="13901" y="4474"/>
                    </a:cubicBezTo>
                    <a:cubicBezTo>
                      <a:pt x="13161" y="1552"/>
                      <a:pt x="10798" y="0"/>
                      <a:pt x="834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4222825" y="1583650"/>
                <a:ext cx="175200" cy="181250"/>
              </a:xfrm>
              <a:custGeom>
                <a:avLst/>
                <a:gdLst/>
                <a:ahLst/>
                <a:cxnLst/>
                <a:rect l="l" t="t" r="r" b="b"/>
                <a:pathLst>
                  <a:path w="7008" h="7250" extrusionOk="0">
                    <a:moveTo>
                      <a:pt x="3692" y="0"/>
                    </a:moveTo>
                    <a:cubicBezTo>
                      <a:pt x="2194" y="0"/>
                      <a:pt x="798" y="1219"/>
                      <a:pt x="424" y="2963"/>
                    </a:cubicBezTo>
                    <a:cubicBezTo>
                      <a:pt x="1" y="4931"/>
                      <a:pt x="1038" y="6822"/>
                      <a:pt x="2739" y="7188"/>
                    </a:cubicBezTo>
                    <a:cubicBezTo>
                      <a:pt x="2932" y="7229"/>
                      <a:pt x="3125" y="7249"/>
                      <a:pt x="3317" y="7249"/>
                    </a:cubicBezTo>
                    <a:cubicBezTo>
                      <a:pt x="4815" y="7249"/>
                      <a:pt x="6211" y="6031"/>
                      <a:pt x="6585" y="4287"/>
                    </a:cubicBezTo>
                    <a:cubicBezTo>
                      <a:pt x="7007" y="2318"/>
                      <a:pt x="5971" y="426"/>
                      <a:pt x="4270" y="62"/>
                    </a:cubicBezTo>
                    <a:cubicBezTo>
                      <a:pt x="4077" y="20"/>
                      <a:pt x="3884" y="0"/>
                      <a:pt x="3692" y="0"/>
                    </a:cubicBezTo>
                    <a:close/>
                  </a:path>
                </a:pathLst>
              </a:custGeom>
              <a:solidFill>
                <a:srgbClr val="FFFFFF">
                  <a:alpha val="340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4443050" y="1459725"/>
                <a:ext cx="139875" cy="206600"/>
              </a:xfrm>
              <a:custGeom>
                <a:avLst/>
                <a:gdLst/>
                <a:ahLst/>
                <a:cxnLst/>
                <a:rect l="l" t="t" r="r" b="b"/>
                <a:pathLst>
                  <a:path w="5595" h="8264" extrusionOk="0">
                    <a:moveTo>
                      <a:pt x="4854" y="1"/>
                    </a:moveTo>
                    <a:cubicBezTo>
                      <a:pt x="4691" y="1"/>
                      <a:pt x="4529" y="77"/>
                      <a:pt x="4421" y="261"/>
                    </a:cubicBezTo>
                    <a:cubicBezTo>
                      <a:pt x="3028" y="2660"/>
                      <a:pt x="1636" y="5059"/>
                      <a:pt x="242" y="7457"/>
                    </a:cubicBezTo>
                    <a:cubicBezTo>
                      <a:pt x="0" y="7874"/>
                      <a:pt x="373" y="8263"/>
                      <a:pt x="741" y="8263"/>
                    </a:cubicBezTo>
                    <a:cubicBezTo>
                      <a:pt x="904" y="8263"/>
                      <a:pt x="1067" y="8187"/>
                      <a:pt x="1174" y="8002"/>
                    </a:cubicBezTo>
                    <a:cubicBezTo>
                      <a:pt x="2567" y="5604"/>
                      <a:pt x="3960" y="3204"/>
                      <a:pt x="5353" y="805"/>
                    </a:cubicBezTo>
                    <a:cubicBezTo>
                      <a:pt x="5595" y="389"/>
                      <a:pt x="5222" y="1"/>
                      <a:pt x="48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4432200" y="1385250"/>
                <a:ext cx="110800" cy="151875"/>
              </a:xfrm>
              <a:custGeom>
                <a:avLst/>
                <a:gdLst/>
                <a:ahLst/>
                <a:cxnLst/>
                <a:rect l="l" t="t" r="r" b="b"/>
                <a:pathLst>
                  <a:path w="4432" h="6075" extrusionOk="0">
                    <a:moveTo>
                      <a:pt x="1628" y="0"/>
                    </a:moveTo>
                    <a:cubicBezTo>
                      <a:pt x="1524" y="0"/>
                      <a:pt x="1422" y="15"/>
                      <a:pt x="1322" y="45"/>
                    </a:cubicBezTo>
                    <a:cubicBezTo>
                      <a:pt x="371" y="329"/>
                      <a:pt x="1" y="1899"/>
                      <a:pt x="496" y="3552"/>
                    </a:cubicBezTo>
                    <a:cubicBezTo>
                      <a:pt x="937" y="5031"/>
                      <a:pt x="1922" y="6075"/>
                      <a:pt x="2805" y="6075"/>
                    </a:cubicBezTo>
                    <a:cubicBezTo>
                      <a:pt x="2909" y="6075"/>
                      <a:pt x="3011" y="6060"/>
                      <a:pt x="3111" y="6030"/>
                    </a:cubicBezTo>
                    <a:cubicBezTo>
                      <a:pt x="4062" y="5746"/>
                      <a:pt x="4432" y="4176"/>
                      <a:pt x="3938" y="2523"/>
                    </a:cubicBezTo>
                    <a:cubicBezTo>
                      <a:pt x="3496" y="1044"/>
                      <a:pt x="2512" y="0"/>
                      <a:pt x="162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" name="Google Shape;124;p2"/>
            <p:cNvGrpSpPr/>
            <p:nvPr/>
          </p:nvGrpSpPr>
          <p:grpSpPr>
            <a:xfrm>
              <a:off x="-438984" y="3584751"/>
              <a:ext cx="3037060" cy="2249141"/>
              <a:chOff x="75004" y="2532151"/>
              <a:chExt cx="3037060" cy="2249141"/>
            </a:xfrm>
          </p:grpSpPr>
          <p:grpSp>
            <p:nvGrpSpPr>
              <p:cNvPr id="125" name="Google Shape;125;p2"/>
              <p:cNvGrpSpPr/>
              <p:nvPr/>
            </p:nvGrpSpPr>
            <p:grpSpPr>
              <a:xfrm rot="925807">
                <a:off x="236870" y="2864556"/>
                <a:ext cx="2713328" cy="1584332"/>
                <a:chOff x="1677050" y="1326500"/>
                <a:chExt cx="2265900" cy="1323075"/>
              </a:xfrm>
            </p:grpSpPr>
            <p:sp>
              <p:nvSpPr>
                <p:cNvPr id="126" name="Google Shape;126;p2"/>
                <p:cNvSpPr/>
                <p:nvPr/>
              </p:nvSpPr>
              <p:spPr>
                <a:xfrm>
                  <a:off x="1677050" y="1326500"/>
                  <a:ext cx="2265900" cy="132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636" h="52923" extrusionOk="0">
                      <a:moveTo>
                        <a:pt x="41008" y="0"/>
                      </a:moveTo>
                      <a:cubicBezTo>
                        <a:pt x="40985" y="0"/>
                        <a:pt x="40962" y="4"/>
                        <a:pt x="40939" y="11"/>
                      </a:cubicBezTo>
                      <a:cubicBezTo>
                        <a:pt x="40013" y="291"/>
                        <a:pt x="39082" y="592"/>
                        <a:pt x="38168" y="905"/>
                      </a:cubicBezTo>
                      <a:cubicBezTo>
                        <a:pt x="38043" y="949"/>
                        <a:pt x="37976" y="1085"/>
                        <a:pt x="38019" y="1210"/>
                      </a:cubicBezTo>
                      <a:cubicBezTo>
                        <a:pt x="38054" y="1310"/>
                        <a:pt x="38145" y="1373"/>
                        <a:pt x="38246" y="1373"/>
                      </a:cubicBezTo>
                      <a:cubicBezTo>
                        <a:pt x="38271" y="1373"/>
                        <a:pt x="38298" y="1368"/>
                        <a:pt x="38325" y="1358"/>
                      </a:cubicBezTo>
                      <a:cubicBezTo>
                        <a:pt x="39233" y="1047"/>
                        <a:pt x="40159" y="748"/>
                        <a:pt x="41079" y="469"/>
                      </a:cubicBezTo>
                      <a:cubicBezTo>
                        <a:pt x="41204" y="431"/>
                        <a:pt x="41277" y="296"/>
                        <a:pt x="41238" y="170"/>
                      </a:cubicBezTo>
                      <a:cubicBezTo>
                        <a:pt x="41207" y="67"/>
                        <a:pt x="41111" y="0"/>
                        <a:pt x="41008" y="0"/>
                      </a:cubicBezTo>
                      <a:close/>
                      <a:moveTo>
                        <a:pt x="35515" y="1880"/>
                      </a:moveTo>
                      <a:cubicBezTo>
                        <a:pt x="35487" y="1880"/>
                        <a:pt x="35458" y="1885"/>
                        <a:pt x="35430" y="1895"/>
                      </a:cubicBezTo>
                      <a:cubicBezTo>
                        <a:pt x="34525" y="2242"/>
                        <a:pt x="33617" y="2607"/>
                        <a:pt x="32730" y="2982"/>
                      </a:cubicBezTo>
                      <a:cubicBezTo>
                        <a:pt x="32608" y="3034"/>
                        <a:pt x="32551" y="3175"/>
                        <a:pt x="32602" y="3297"/>
                      </a:cubicBezTo>
                      <a:cubicBezTo>
                        <a:pt x="32641" y="3388"/>
                        <a:pt x="32730" y="3444"/>
                        <a:pt x="32822" y="3444"/>
                      </a:cubicBezTo>
                      <a:cubicBezTo>
                        <a:pt x="32854" y="3444"/>
                        <a:pt x="32887" y="3438"/>
                        <a:pt x="32915" y="3423"/>
                      </a:cubicBezTo>
                      <a:cubicBezTo>
                        <a:pt x="33798" y="3051"/>
                        <a:pt x="34701" y="2688"/>
                        <a:pt x="35600" y="2344"/>
                      </a:cubicBezTo>
                      <a:cubicBezTo>
                        <a:pt x="35724" y="2296"/>
                        <a:pt x="35785" y="2159"/>
                        <a:pt x="35739" y="2034"/>
                      </a:cubicBezTo>
                      <a:cubicBezTo>
                        <a:pt x="35703" y="1938"/>
                        <a:pt x="35612" y="1880"/>
                        <a:pt x="35515" y="1880"/>
                      </a:cubicBezTo>
                      <a:close/>
                      <a:moveTo>
                        <a:pt x="30170" y="4140"/>
                      </a:moveTo>
                      <a:cubicBezTo>
                        <a:pt x="30136" y="4140"/>
                        <a:pt x="30102" y="4148"/>
                        <a:pt x="30069" y="4163"/>
                      </a:cubicBezTo>
                      <a:cubicBezTo>
                        <a:pt x="29195" y="4568"/>
                        <a:pt x="28315" y="4996"/>
                        <a:pt x="27451" y="5433"/>
                      </a:cubicBezTo>
                      <a:cubicBezTo>
                        <a:pt x="27332" y="5494"/>
                        <a:pt x="27286" y="5638"/>
                        <a:pt x="27345" y="5756"/>
                      </a:cubicBezTo>
                      <a:cubicBezTo>
                        <a:pt x="27388" y="5840"/>
                        <a:pt x="27472" y="5888"/>
                        <a:pt x="27559" y="5888"/>
                      </a:cubicBezTo>
                      <a:cubicBezTo>
                        <a:pt x="27596" y="5888"/>
                        <a:pt x="27633" y="5879"/>
                        <a:pt x="27666" y="5862"/>
                      </a:cubicBezTo>
                      <a:cubicBezTo>
                        <a:pt x="28526" y="5426"/>
                        <a:pt x="29401" y="5001"/>
                        <a:pt x="30270" y="4598"/>
                      </a:cubicBezTo>
                      <a:cubicBezTo>
                        <a:pt x="30391" y="4541"/>
                        <a:pt x="30443" y="4399"/>
                        <a:pt x="30388" y="4278"/>
                      </a:cubicBezTo>
                      <a:cubicBezTo>
                        <a:pt x="30347" y="4192"/>
                        <a:pt x="30260" y="4140"/>
                        <a:pt x="30170" y="4140"/>
                      </a:cubicBezTo>
                      <a:close/>
                      <a:moveTo>
                        <a:pt x="82832" y="7504"/>
                      </a:moveTo>
                      <a:cubicBezTo>
                        <a:pt x="82704" y="7505"/>
                        <a:pt x="82587" y="7605"/>
                        <a:pt x="82583" y="7736"/>
                      </a:cubicBezTo>
                      <a:cubicBezTo>
                        <a:pt x="82579" y="7868"/>
                        <a:pt x="82681" y="7980"/>
                        <a:pt x="82815" y="7984"/>
                      </a:cubicBezTo>
                      <a:cubicBezTo>
                        <a:pt x="83120" y="7994"/>
                        <a:pt x="83427" y="8018"/>
                        <a:pt x="83732" y="8056"/>
                      </a:cubicBezTo>
                      <a:cubicBezTo>
                        <a:pt x="84396" y="8138"/>
                        <a:pt x="85022" y="8280"/>
                        <a:pt x="85590" y="8478"/>
                      </a:cubicBezTo>
                      <a:cubicBezTo>
                        <a:pt x="85617" y="8487"/>
                        <a:pt x="85643" y="8491"/>
                        <a:pt x="85669" y="8491"/>
                      </a:cubicBezTo>
                      <a:cubicBezTo>
                        <a:pt x="85770" y="8491"/>
                        <a:pt x="85861" y="8427"/>
                        <a:pt x="85897" y="8330"/>
                      </a:cubicBezTo>
                      <a:cubicBezTo>
                        <a:pt x="85939" y="8205"/>
                        <a:pt x="85875" y="8069"/>
                        <a:pt x="85748" y="8025"/>
                      </a:cubicBezTo>
                      <a:cubicBezTo>
                        <a:pt x="85148" y="7816"/>
                        <a:pt x="84489" y="7667"/>
                        <a:pt x="83791" y="7580"/>
                      </a:cubicBezTo>
                      <a:cubicBezTo>
                        <a:pt x="83472" y="7540"/>
                        <a:pt x="83150" y="7516"/>
                        <a:pt x="82832" y="7504"/>
                      </a:cubicBezTo>
                      <a:close/>
                      <a:moveTo>
                        <a:pt x="24992" y="6765"/>
                      </a:moveTo>
                      <a:cubicBezTo>
                        <a:pt x="24953" y="6765"/>
                        <a:pt x="24914" y="6775"/>
                        <a:pt x="24877" y="6795"/>
                      </a:cubicBezTo>
                      <a:cubicBezTo>
                        <a:pt x="24041" y="7258"/>
                        <a:pt x="23190" y="7745"/>
                        <a:pt x="22354" y="8245"/>
                      </a:cubicBezTo>
                      <a:cubicBezTo>
                        <a:pt x="22239" y="8313"/>
                        <a:pt x="22202" y="8461"/>
                        <a:pt x="22270" y="8574"/>
                      </a:cubicBezTo>
                      <a:cubicBezTo>
                        <a:pt x="22315" y="8649"/>
                        <a:pt x="22394" y="8691"/>
                        <a:pt x="22477" y="8691"/>
                      </a:cubicBezTo>
                      <a:cubicBezTo>
                        <a:pt x="22518" y="8691"/>
                        <a:pt x="22560" y="8680"/>
                        <a:pt x="22600" y="8657"/>
                      </a:cubicBezTo>
                      <a:cubicBezTo>
                        <a:pt x="23432" y="8160"/>
                        <a:pt x="24277" y="7675"/>
                        <a:pt x="25109" y="7216"/>
                      </a:cubicBezTo>
                      <a:cubicBezTo>
                        <a:pt x="25225" y="7151"/>
                        <a:pt x="25267" y="7005"/>
                        <a:pt x="25204" y="6890"/>
                      </a:cubicBezTo>
                      <a:cubicBezTo>
                        <a:pt x="25159" y="6811"/>
                        <a:pt x="25077" y="6765"/>
                        <a:pt x="24992" y="6765"/>
                      </a:cubicBezTo>
                      <a:close/>
                      <a:moveTo>
                        <a:pt x="79941" y="7774"/>
                      </a:moveTo>
                      <a:cubicBezTo>
                        <a:pt x="79924" y="7774"/>
                        <a:pt x="79907" y="7776"/>
                        <a:pt x="79890" y="7780"/>
                      </a:cubicBezTo>
                      <a:cubicBezTo>
                        <a:pt x="78950" y="7989"/>
                        <a:pt x="78013" y="8314"/>
                        <a:pt x="77103" y="8746"/>
                      </a:cubicBezTo>
                      <a:cubicBezTo>
                        <a:pt x="76983" y="8803"/>
                        <a:pt x="76933" y="8945"/>
                        <a:pt x="76989" y="9065"/>
                      </a:cubicBezTo>
                      <a:cubicBezTo>
                        <a:pt x="77030" y="9152"/>
                        <a:pt x="77116" y="9203"/>
                        <a:pt x="77206" y="9203"/>
                      </a:cubicBezTo>
                      <a:cubicBezTo>
                        <a:pt x="77240" y="9203"/>
                        <a:pt x="77276" y="9195"/>
                        <a:pt x="77310" y="9180"/>
                      </a:cubicBezTo>
                      <a:cubicBezTo>
                        <a:pt x="78187" y="8763"/>
                        <a:pt x="79090" y="8449"/>
                        <a:pt x="79994" y="8248"/>
                      </a:cubicBezTo>
                      <a:cubicBezTo>
                        <a:pt x="80124" y="8218"/>
                        <a:pt x="80204" y="8091"/>
                        <a:pt x="80176" y="7962"/>
                      </a:cubicBezTo>
                      <a:cubicBezTo>
                        <a:pt x="80150" y="7849"/>
                        <a:pt x="80052" y="7774"/>
                        <a:pt x="79941" y="7774"/>
                      </a:cubicBezTo>
                      <a:close/>
                      <a:moveTo>
                        <a:pt x="20011" y="9744"/>
                      </a:moveTo>
                      <a:cubicBezTo>
                        <a:pt x="19967" y="9744"/>
                        <a:pt x="19922" y="9756"/>
                        <a:pt x="19882" y="9782"/>
                      </a:cubicBezTo>
                      <a:cubicBezTo>
                        <a:pt x="19075" y="10304"/>
                        <a:pt x="18261" y="10848"/>
                        <a:pt x="17464" y="11405"/>
                      </a:cubicBezTo>
                      <a:cubicBezTo>
                        <a:pt x="17356" y="11479"/>
                        <a:pt x="17329" y="11628"/>
                        <a:pt x="17404" y="11738"/>
                      </a:cubicBezTo>
                      <a:cubicBezTo>
                        <a:pt x="17452" y="11803"/>
                        <a:pt x="17525" y="11840"/>
                        <a:pt x="17601" y="11840"/>
                      </a:cubicBezTo>
                      <a:cubicBezTo>
                        <a:pt x="17648" y="11840"/>
                        <a:pt x="17696" y="11826"/>
                        <a:pt x="17737" y="11796"/>
                      </a:cubicBezTo>
                      <a:cubicBezTo>
                        <a:pt x="18531" y="11244"/>
                        <a:pt x="19340" y="10702"/>
                        <a:pt x="20141" y="10185"/>
                      </a:cubicBezTo>
                      <a:cubicBezTo>
                        <a:pt x="20253" y="10113"/>
                        <a:pt x="20286" y="9965"/>
                        <a:pt x="20214" y="9853"/>
                      </a:cubicBezTo>
                      <a:cubicBezTo>
                        <a:pt x="20168" y="9782"/>
                        <a:pt x="20090" y="9744"/>
                        <a:pt x="20011" y="9744"/>
                      </a:cubicBezTo>
                      <a:close/>
                      <a:moveTo>
                        <a:pt x="88132" y="9499"/>
                      </a:moveTo>
                      <a:cubicBezTo>
                        <a:pt x="88070" y="9499"/>
                        <a:pt x="88008" y="9523"/>
                        <a:pt x="87962" y="9571"/>
                      </a:cubicBezTo>
                      <a:cubicBezTo>
                        <a:pt x="87869" y="9666"/>
                        <a:pt x="87871" y="9818"/>
                        <a:pt x="87966" y="9909"/>
                      </a:cubicBezTo>
                      <a:cubicBezTo>
                        <a:pt x="88613" y="10537"/>
                        <a:pt x="89123" y="11320"/>
                        <a:pt x="89488" y="12237"/>
                      </a:cubicBezTo>
                      <a:cubicBezTo>
                        <a:pt x="89525" y="12332"/>
                        <a:pt x="89615" y="12388"/>
                        <a:pt x="89711" y="12388"/>
                      </a:cubicBezTo>
                      <a:cubicBezTo>
                        <a:pt x="89740" y="12388"/>
                        <a:pt x="89772" y="12382"/>
                        <a:pt x="89800" y="12372"/>
                      </a:cubicBezTo>
                      <a:cubicBezTo>
                        <a:pt x="89922" y="12323"/>
                        <a:pt x="89982" y="12183"/>
                        <a:pt x="89933" y="12061"/>
                      </a:cubicBezTo>
                      <a:cubicBezTo>
                        <a:pt x="89545" y="11079"/>
                        <a:pt x="88995" y="10241"/>
                        <a:pt x="88300" y="9566"/>
                      </a:cubicBezTo>
                      <a:cubicBezTo>
                        <a:pt x="88254" y="9521"/>
                        <a:pt x="88193" y="9499"/>
                        <a:pt x="88132" y="9499"/>
                      </a:cubicBezTo>
                      <a:close/>
                      <a:moveTo>
                        <a:pt x="74727" y="10225"/>
                      </a:moveTo>
                      <a:cubicBezTo>
                        <a:pt x="74677" y="10225"/>
                        <a:pt x="74627" y="10241"/>
                        <a:pt x="74584" y="10273"/>
                      </a:cubicBezTo>
                      <a:cubicBezTo>
                        <a:pt x="73804" y="10858"/>
                        <a:pt x="73067" y="11521"/>
                        <a:pt x="72400" y="12247"/>
                      </a:cubicBezTo>
                      <a:cubicBezTo>
                        <a:pt x="72311" y="12344"/>
                        <a:pt x="72316" y="12495"/>
                        <a:pt x="72415" y="12586"/>
                      </a:cubicBezTo>
                      <a:cubicBezTo>
                        <a:pt x="72461" y="12627"/>
                        <a:pt x="72519" y="12649"/>
                        <a:pt x="72576" y="12649"/>
                      </a:cubicBezTo>
                      <a:cubicBezTo>
                        <a:pt x="72642" y="12649"/>
                        <a:pt x="72706" y="12624"/>
                        <a:pt x="72755" y="12573"/>
                      </a:cubicBezTo>
                      <a:cubicBezTo>
                        <a:pt x="73403" y="11869"/>
                        <a:pt x="74115" y="11224"/>
                        <a:pt x="74872" y="10657"/>
                      </a:cubicBezTo>
                      <a:cubicBezTo>
                        <a:pt x="74978" y="10578"/>
                        <a:pt x="74998" y="10428"/>
                        <a:pt x="74919" y="10322"/>
                      </a:cubicBezTo>
                      <a:cubicBezTo>
                        <a:pt x="74872" y="10259"/>
                        <a:pt x="74800" y="10225"/>
                        <a:pt x="74727" y="10225"/>
                      </a:cubicBezTo>
                      <a:close/>
                      <a:moveTo>
                        <a:pt x="15249" y="13063"/>
                      </a:moveTo>
                      <a:cubicBezTo>
                        <a:pt x="15199" y="13063"/>
                        <a:pt x="15148" y="13079"/>
                        <a:pt x="15105" y="13111"/>
                      </a:cubicBezTo>
                      <a:cubicBezTo>
                        <a:pt x="14335" y="13689"/>
                        <a:pt x="13562" y="14291"/>
                        <a:pt x="12807" y="14897"/>
                      </a:cubicBezTo>
                      <a:cubicBezTo>
                        <a:pt x="12704" y="14981"/>
                        <a:pt x="12688" y="15132"/>
                        <a:pt x="12771" y="15235"/>
                      </a:cubicBezTo>
                      <a:cubicBezTo>
                        <a:pt x="12817" y="15292"/>
                        <a:pt x="12886" y="15324"/>
                        <a:pt x="12957" y="15324"/>
                      </a:cubicBezTo>
                      <a:cubicBezTo>
                        <a:pt x="13009" y="15324"/>
                        <a:pt x="13062" y="15306"/>
                        <a:pt x="13110" y="15272"/>
                      </a:cubicBezTo>
                      <a:cubicBezTo>
                        <a:pt x="13857" y="14666"/>
                        <a:pt x="14627" y="14069"/>
                        <a:pt x="15393" y="13495"/>
                      </a:cubicBezTo>
                      <a:cubicBezTo>
                        <a:pt x="15499" y="13415"/>
                        <a:pt x="15521" y="13264"/>
                        <a:pt x="15442" y="13158"/>
                      </a:cubicBezTo>
                      <a:cubicBezTo>
                        <a:pt x="15394" y="13096"/>
                        <a:pt x="15322" y="13063"/>
                        <a:pt x="15249" y="13063"/>
                      </a:cubicBezTo>
                      <a:close/>
                      <a:moveTo>
                        <a:pt x="70814" y="14473"/>
                      </a:moveTo>
                      <a:cubicBezTo>
                        <a:pt x="70735" y="14473"/>
                        <a:pt x="70657" y="14512"/>
                        <a:pt x="70611" y="14584"/>
                      </a:cubicBezTo>
                      <a:cubicBezTo>
                        <a:pt x="70445" y="14849"/>
                        <a:pt x="70287" y="15117"/>
                        <a:pt x="70137" y="15391"/>
                      </a:cubicBezTo>
                      <a:cubicBezTo>
                        <a:pt x="69821" y="15968"/>
                        <a:pt x="69530" y="16576"/>
                        <a:pt x="69271" y="17200"/>
                      </a:cubicBezTo>
                      <a:cubicBezTo>
                        <a:pt x="69220" y="17323"/>
                        <a:pt x="69278" y="17462"/>
                        <a:pt x="69401" y="17514"/>
                      </a:cubicBezTo>
                      <a:cubicBezTo>
                        <a:pt x="69430" y="17526"/>
                        <a:pt x="69462" y="17532"/>
                        <a:pt x="69492" y="17532"/>
                      </a:cubicBezTo>
                      <a:cubicBezTo>
                        <a:pt x="69586" y="17532"/>
                        <a:pt x="69674" y="17476"/>
                        <a:pt x="69712" y="17385"/>
                      </a:cubicBezTo>
                      <a:cubicBezTo>
                        <a:pt x="69965" y="16777"/>
                        <a:pt x="70249" y="16183"/>
                        <a:pt x="70557" y="15621"/>
                      </a:cubicBezTo>
                      <a:cubicBezTo>
                        <a:pt x="70702" y="15357"/>
                        <a:pt x="70856" y="15095"/>
                        <a:pt x="71017" y="14840"/>
                      </a:cubicBezTo>
                      <a:cubicBezTo>
                        <a:pt x="71088" y="14728"/>
                        <a:pt x="71054" y="14580"/>
                        <a:pt x="70942" y="14510"/>
                      </a:cubicBezTo>
                      <a:cubicBezTo>
                        <a:pt x="70902" y="14485"/>
                        <a:pt x="70858" y="14473"/>
                        <a:pt x="70814" y="14473"/>
                      </a:cubicBezTo>
                      <a:close/>
                      <a:moveTo>
                        <a:pt x="90341" y="14730"/>
                      </a:moveTo>
                      <a:cubicBezTo>
                        <a:pt x="90336" y="14730"/>
                        <a:pt x="90331" y="14730"/>
                        <a:pt x="90326" y="14730"/>
                      </a:cubicBezTo>
                      <a:cubicBezTo>
                        <a:pt x="90194" y="14740"/>
                        <a:pt x="90096" y="14858"/>
                        <a:pt x="90107" y="14990"/>
                      </a:cubicBezTo>
                      <a:cubicBezTo>
                        <a:pt x="90140" y="15351"/>
                        <a:pt x="90156" y="15728"/>
                        <a:pt x="90156" y="16111"/>
                      </a:cubicBezTo>
                      <a:cubicBezTo>
                        <a:pt x="90156" y="16675"/>
                        <a:pt x="90122" y="17256"/>
                        <a:pt x="90054" y="17841"/>
                      </a:cubicBezTo>
                      <a:cubicBezTo>
                        <a:pt x="90039" y="17972"/>
                        <a:pt x="90134" y="18091"/>
                        <a:pt x="90265" y="18106"/>
                      </a:cubicBezTo>
                      <a:cubicBezTo>
                        <a:pt x="90275" y="18108"/>
                        <a:pt x="90284" y="18108"/>
                        <a:pt x="90293" y="18108"/>
                      </a:cubicBezTo>
                      <a:cubicBezTo>
                        <a:pt x="90414" y="18108"/>
                        <a:pt x="90518" y="18018"/>
                        <a:pt x="90530" y="17894"/>
                      </a:cubicBezTo>
                      <a:cubicBezTo>
                        <a:pt x="90601" y="17291"/>
                        <a:pt x="90636" y="16693"/>
                        <a:pt x="90636" y="16111"/>
                      </a:cubicBezTo>
                      <a:cubicBezTo>
                        <a:pt x="90636" y="15715"/>
                        <a:pt x="90619" y="15324"/>
                        <a:pt x="90586" y="14948"/>
                      </a:cubicBezTo>
                      <a:cubicBezTo>
                        <a:pt x="90574" y="14821"/>
                        <a:pt x="90465" y="14730"/>
                        <a:pt x="90341" y="14730"/>
                      </a:cubicBezTo>
                      <a:close/>
                      <a:moveTo>
                        <a:pt x="10730" y="16706"/>
                      </a:moveTo>
                      <a:cubicBezTo>
                        <a:pt x="10674" y="16706"/>
                        <a:pt x="10617" y="16726"/>
                        <a:pt x="10571" y="16765"/>
                      </a:cubicBezTo>
                      <a:cubicBezTo>
                        <a:pt x="10226" y="17066"/>
                        <a:pt x="9880" y="17370"/>
                        <a:pt x="9538" y="17676"/>
                      </a:cubicBezTo>
                      <a:cubicBezTo>
                        <a:pt x="9159" y="18017"/>
                        <a:pt x="8782" y="18363"/>
                        <a:pt x="8408" y="18714"/>
                      </a:cubicBezTo>
                      <a:cubicBezTo>
                        <a:pt x="8312" y="18804"/>
                        <a:pt x="8307" y="18957"/>
                        <a:pt x="8398" y="19053"/>
                      </a:cubicBezTo>
                      <a:cubicBezTo>
                        <a:pt x="8446" y="19102"/>
                        <a:pt x="8509" y="19127"/>
                        <a:pt x="8573" y="19127"/>
                      </a:cubicBezTo>
                      <a:cubicBezTo>
                        <a:pt x="8633" y="19127"/>
                        <a:pt x="8691" y="19107"/>
                        <a:pt x="8736" y="19063"/>
                      </a:cubicBezTo>
                      <a:cubicBezTo>
                        <a:pt x="9108" y="18714"/>
                        <a:pt x="9484" y="18369"/>
                        <a:pt x="9859" y="18032"/>
                      </a:cubicBezTo>
                      <a:cubicBezTo>
                        <a:pt x="10199" y="17727"/>
                        <a:pt x="10541" y="17425"/>
                        <a:pt x="10886" y="17126"/>
                      </a:cubicBezTo>
                      <a:cubicBezTo>
                        <a:pt x="10987" y="17040"/>
                        <a:pt x="10996" y="16889"/>
                        <a:pt x="10910" y="16789"/>
                      </a:cubicBezTo>
                      <a:cubicBezTo>
                        <a:pt x="10863" y="16734"/>
                        <a:pt x="10797" y="16706"/>
                        <a:pt x="10730" y="16706"/>
                      </a:cubicBezTo>
                      <a:close/>
                      <a:moveTo>
                        <a:pt x="68578" y="19806"/>
                      </a:moveTo>
                      <a:cubicBezTo>
                        <a:pt x="68471" y="19806"/>
                        <a:pt x="68375" y="19878"/>
                        <a:pt x="68347" y="19987"/>
                      </a:cubicBezTo>
                      <a:cubicBezTo>
                        <a:pt x="68113" y="20905"/>
                        <a:pt x="67932" y="21873"/>
                        <a:pt x="67804" y="22866"/>
                      </a:cubicBezTo>
                      <a:cubicBezTo>
                        <a:pt x="67787" y="22997"/>
                        <a:pt x="67881" y="23117"/>
                        <a:pt x="68012" y="23134"/>
                      </a:cubicBezTo>
                      <a:cubicBezTo>
                        <a:pt x="68023" y="23135"/>
                        <a:pt x="68033" y="23135"/>
                        <a:pt x="68042" y="23135"/>
                      </a:cubicBezTo>
                      <a:cubicBezTo>
                        <a:pt x="68161" y="23135"/>
                        <a:pt x="68265" y="23048"/>
                        <a:pt x="68279" y="22927"/>
                      </a:cubicBezTo>
                      <a:cubicBezTo>
                        <a:pt x="68403" y="21954"/>
                        <a:pt x="68582" y="21005"/>
                        <a:pt x="68812" y="20106"/>
                      </a:cubicBezTo>
                      <a:cubicBezTo>
                        <a:pt x="68844" y="19977"/>
                        <a:pt x="68767" y="19847"/>
                        <a:pt x="68639" y="19814"/>
                      </a:cubicBezTo>
                      <a:cubicBezTo>
                        <a:pt x="68618" y="19808"/>
                        <a:pt x="68598" y="19806"/>
                        <a:pt x="68578" y="19806"/>
                      </a:cubicBezTo>
                      <a:close/>
                      <a:moveTo>
                        <a:pt x="6519" y="20700"/>
                      </a:moveTo>
                      <a:cubicBezTo>
                        <a:pt x="6455" y="20700"/>
                        <a:pt x="6392" y="20725"/>
                        <a:pt x="6345" y="20776"/>
                      </a:cubicBezTo>
                      <a:cubicBezTo>
                        <a:pt x="5647" y="21519"/>
                        <a:pt x="5003" y="22261"/>
                        <a:pt x="4432" y="22987"/>
                      </a:cubicBezTo>
                      <a:cubicBezTo>
                        <a:pt x="4349" y="23090"/>
                        <a:pt x="4366" y="23241"/>
                        <a:pt x="4471" y="23322"/>
                      </a:cubicBezTo>
                      <a:cubicBezTo>
                        <a:pt x="4515" y="23357"/>
                        <a:pt x="4567" y="23374"/>
                        <a:pt x="4619" y="23374"/>
                      </a:cubicBezTo>
                      <a:cubicBezTo>
                        <a:pt x="4690" y="23374"/>
                        <a:pt x="4760" y="23341"/>
                        <a:pt x="4809" y="23283"/>
                      </a:cubicBezTo>
                      <a:cubicBezTo>
                        <a:pt x="5374" y="22569"/>
                        <a:pt x="6007" y="21836"/>
                        <a:pt x="6695" y="21103"/>
                      </a:cubicBezTo>
                      <a:cubicBezTo>
                        <a:pt x="6785" y="21006"/>
                        <a:pt x="6780" y="20855"/>
                        <a:pt x="6684" y="20765"/>
                      </a:cubicBezTo>
                      <a:cubicBezTo>
                        <a:pt x="6636" y="20721"/>
                        <a:pt x="6578" y="20700"/>
                        <a:pt x="6519" y="20700"/>
                      </a:cubicBezTo>
                      <a:close/>
                      <a:moveTo>
                        <a:pt x="89726" y="20472"/>
                      </a:moveTo>
                      <a:cubicBezTo>
                        <a:pt x="89620" y="20472"/>
                        <a:pt x="89523" y="20541"/>
                        <a:pt x="89493" y="20648"/>
                      </a:cubicBezTo>
                      <a:cubicBezTo>
                        <a:pt x="89245" y="21556"/>
                        <a:pt x="88942" y="22476"/>
                        <a:pt x="88594" y="23382"/>
                      </a:cubicBezTo>
                      <a:cubicBezTo>
                        <a:pt x="88548" y="23505"/>
                        <a:pt x="88609" y="23643"/>
                        <a:pt x="88733" y="23691"/>
                      </a:cubicBezTo>
                      <a:cubicBezTo>
                        <a:pt x="88761" y="23702"/>
                        <a:pt x="88790" y="23707"/>
                        <a:pt x="88819" y="23707"/>
                      </a:cubicBezTo>
                      <a:cubicBezTo>
                        <a:pt x="88915" y="23707"/>
                        <a:pt x="89006" y="23649"/>
                        <a:pt x="89043" y="23553"/>
                      </a:cubicBezTo>
                      <a:cubicBezTo>
                        <a:pt x="89396" y="22632"/>
                        <a:pt x="89704" y="21698"/>
                        <a:pt x="89956" y="20775"/>
                      </a:cubicBezTo>
                      <a:cubicBezTo>
                        <a:pt x="89992" y="20647"/>
                        <a:pt x="89916" y="20515"/>
                        <a:pt x="89789" y="20480"/>
                      </a:cubicBezTo>
                      <a:cubicBezTo>
                        <a:pt x="89768" y="20474"/>
                        <a:pt x="89747" y="20472"/>
                        <a:pt x="89726" y="20472"/>
                      </a:cubicBezTo>
                      <a:close/>
                      <a:moveTo>
                        <a:pt x="28468" y="25752"/>
                      </a:moveTo>
                      <a:cubicBezTo>
                        <a:pt x="28394" y="25752"/>
                        <a:pt x="28319" y="25754"/>
                        <a:pt x="28243" y="25758"/>
                      </a:cubicBezTo>
                      <a:cubicBezTo>
                        <a:pt x="28111" y="25765"/>
                        <a:pt x="28011" y="25878"/>
                        <a:pt x="28018" y="26011"/>
                      </a:cubicBezTo>
                      <a:cubicBezTo>
                        <a:pt x="28024" y="26135"/>
                        <a:pt x="28126" y="26238"/>
                        <a:pt x="28250" y="26238"/>
                      </a:cubicBezTo>
                      <a:cubicBezTo>
                        <a:pt x="28256" y="26238"/>
                        <a:pt x="28263" y="26237"/>
                        <a:pt x="28271" y="26237"/>
                      </a:cubicBezTo>
                      <a:cubicBezTo>
                        <a:pt x="28333" y="26234"/>
                        <a:pt x="28395" y="26232"/>
                        <a:pt x="28456" y="26232"/>
                      </a:cubicBezTo>
                      <a:cubicBezTo>
                        <a:pt x="28982" y="26232"/>
                        <a:pt x="29480" y="26348"/>
                        <a:pt x="29926" y="26580"/>
                      </a:cubicBezTo>
                      <a:cubicBezTo>
                        <a:pt x="30220" y="26735"/>
                        <a:pt x="30483" y="26932"/>
                        <a:pt x="30709" y="27168"/>
                      </a:cubicBezTo>
                      <a:cubicBezTo>
                        <a:pt x="30755" y="27217"/>
                        <a:pt x="30818" y="27243"/>
                        <a:pt x="30882" y="27243"/>
                      </a:cubicBezTo>
                      <a:cubicBezTo>
                        <a:pt x="30941" y="27243"/>
                        <a:pt x="31001" y="27220"/>
                        <a:pt x="31047" y="27176"/>
                      </a:cubicBezTo>
                      <a:cubicBezTo>
                        <a:pt x="31143" y="27085"/>
                        <a:pt x="31147" y="26933"/>
                        <a:pt x="31055" y="26837"/>
                      </a:cubicBezTo>
                      <a:cubicBezTo>
                        <a:pt x="30794" y="26564"/>
                        <a:pt x="30488" y="26334"/>
                        <a:pt x="30147" y="26155"/>
                      </a:cubicBezTo>
                      <a:cubicBezTo>
                        <a:pt x="29635" y="25888"/>
                        <a:pt x="29067" y="25752"/>
                        <a:pt x="28468" y="25752"/>
                      </a:cubicBezTo>
                      <a:close/>
                      <a:moveTo>
                        <a:pt x="2945" y="25263"/>
                      </a:moveTo>
                      <a:cubicBezTo>
                        <a:pt x="2866" y="25263"/>
                        <a:pt x="2788" y="25303"/>
                        <a:pt x="2743" y="25376"/>
                      </a:cubicBezTo>
                      <a:cubicBezTo>
                        <a:pt x="2210" y="26233"/>
                        <a:pt x="1747" y="27106"/>
                        <a:pt x="1367" y="27968"/>
                      </a:cubicBezTo>
                      <a:cubicBezTo>
                        <a:pt x="1314" y="28090"/>
                        <a:pt x="1368" y="28231"/>
                        <a:pt x="1490" y="28284"/>
                      </a:cubicBezTo>
                      <a:cubicBezTo>
                        <a:pt x="1521" y="28298"/>
                        <a:pt x="1554" y="28304"/>
                        <a:pt x="1586" y="28304"/>
                      </a:cubicBezTo>
                      <a:cubicBezTo>
                        <a:pt x="1679" y="28304"/>
                        <a:pt x="1767" y="28250"/>
                        <a:pt x="1806" y="28160"/>
                      </a:cubicBezTo>
                      <a:cubicBezTo>
                        <a:pt x="2176" y="27318"/>
                        <a:pt x="2630" y="26467"/>
                        <a:pt x="3150" y="25629"/>
                      </a:cubicBezTo>
                      <a:cubicBezTo>
                        <a:pt x="3219" y="25516"/>
                        <a:pt x="3185" y="25369"/>
                        <a:pt x="3072" y="25299"/>
                      </a:cubicBezTo>
                      <a:cubicBezTo>
                        <a:pt x="3033" y="25275"/>
                        <a:pt x="2989" y="25263"/>
                        <a:pt x="2945" y="25263"/>
                      </a:cubicBezTo>
                      <a:close/>
                      <a:moveTo>
                        <a:pt x="87656" y="25887"/>
                      </a:moveTo>
                      <a:cubicBezTo>
                        <a:pt x="87567" y="25887"/>
                        <a:pt x="87481" y="25935"/>
                        <a:pt x="87440" y="26020"/>
                      </a:cubicBezTo>
                      <a:cubicBezTo>
                        <a:pt x="87030" y="26859"/>
                        <a:pt x="86569" y="27711"/>
                        <a:pt x="86068" y="28555"/>
                      </a:cubicBezTo>
                      <a:cubicBezTo>
                        <a:pt x="86001" y="28670"/>
                        <a:pt x="86039" y="28817"/>
                        <a:pt x="86153" y="28885"/>
                      </a:cubicBezTo>
                      <a:cubicBezTo>
                        <a:pt x="86192" y="28907"/>
                        <a:pt x="86233" y="28919"/>
                        <a:pt x="86276" y="28919"/>
                      </a:cubicBezTo>
                      <a:cubicBezTo>
                        <a:pt x="86356" y="28919"/>
                        <a:pt x="86436" y="28876"/>
                        <a:pt x="86480" y="28799"/>
                      </a:cubicBezTo>
                      <a:cubicBezTo>
                        <a:pt x="86985" y="27944"/>
                        <a:pt x="87453" y="27080"/>
                        <a:pt x="87870" y="26230"/>
                      </a:cubicBezTo>
                      <a:cubicBezTo>
                        <a:pt x="87928" y="26112"/>
                        <a:pt x="87879" y="25968"/>
                        <a:pt x="87761" y="25910"/>
                      </a:cubicBezTo>
                      <a:cubicBezTo>
                        <a:pt x="87727" y="25894"/>
                        <a:pt x="87691" y="25887"/>
                        <a:pt x="87656" y="25887"/>
                      </a:cubicBezTo>
                      <a:close/>
                      <a:moveTo>
                        <a:pt x="67837" y="25550"/>
                      </a:moveTo>
                      <a:cubicBezTo>
                        <a:pt x="67708" y="25560"/>
                        <a:pt x="67595" y="25652"/>
                        <a:pt x="67593" y="25785"/>
                      </a:cubicBezTo>
                      <a:cubicBezTo>
                        <a:pt x="67588" y="26011"/>
                        <a:pt x="67585" y="26237"/>
                        <a:pt x="67585" y="26463"/>
                      </a:cubicBezTo>
                      <a:cubicBezTo>
                        <a:pt x="67585" y="27192"/>
                        <a:pt x="67611" y="27947"/>
                        <a:pt x="67662" y="28706"/>
                      </a:cubicBezTo>
                      <a:cubicBezTo>
                        <a:pt x="67670" y="28834"/>
                        <a:pt x="67775" y="28931"/>
                        <a:pt x="67900" y="28931"/>
                      </a:cubicBezTo>
                      <a:cubicBezTo>
                        <a:pt x="67906" y="28931"/>
                        <a:pt x="67911" y="28931"/>
                        <a:pt x="67917" y="28930"/>
                      </a:cubicBezTo>
                      <a:cubicBezTo>
                        <a:pt x="68048" y="28920"/>
                        <a:pt x="68148" y="28807"/>
                        <a:pt x="68141" y="28674"/>
                      </a:cubicBezTo>
                      <a:cubicBezTo>
                        <a:pt x="68090" y="27926"/>
                        <a:pt x="68064" y="27181"/>
                        <a:pt x="68064" y="26463"/>
                      </a:cubicBezTo>
                      <a:cubicBezTo>
                        <a:pt x="68064" y="26239"/>
                        <a:pt x="68067" y="26018"/>
                        <a:pt x="68071" y="25794"/>
                      </a:cubicBezTo>
                      <a:cubicBezTo>
                        <a:pt x="68074" y="25663"/>
                        <a:pt x="67969" y="25552"/>
                        <a:pt x="67837" y="25550"/>
                      </a:cubicBezTo>
                      <a:close/>
                      <a:moveTo>
                        <a:pt x="25555" y="26725"/>
                      </a:moveTo>
                      <a:cubicBezTo>
                        <a:pt x="25511" y="26725"/>
                        <a:pt x="25465" y="26738"/>
                        <a:pt x="25425" y="26764"/>
                      </a:cubicBezTo>
                      <a:cubicBezTo>
                        <a:pt x="24939" y="27079"/>
                        <a:pt x="24483" y="27452"/>
                        <a:pt x="24070" y="27871"/>
                      </a:cubicBezTo>
                      <a:cubicBezTo>
                        <a:pt x="23783" y="28160"/>
                        <a:pt x="23511" y="28469"/>
                        <a:pt x="23257" y="28791"/>
                      </a:cubicBezTo>
                      <a:cubicBezTo>
                        <a:pt x="23176" y="28894"/>
                        <a:pt x="23193" y="29045"/>
                        <a:pt x="23296" y="29126"/>
                      </a:cubicBezTo>
                      <a:cubicBezTo>
                        <a:pt x="23340" y="29161"/>
                        <a:pt x="23392" y="29177"/>
                        <a:pt x="23444" y="29177"/>
                      </a:cubicBezTo>
                      <a:cubicBezTo>
                        <a:pt x="23515" y="29177"/>
                        <a:pt x="23585" y="29147"/>
                        <a:pt x="23634" y="29089"/>
                      </a:cubicBezTo>
                      <a:cubicBezTo>
                        <a:pt x="23877" y="28781"/>
                        <a:pt x="24139" y="28485"/>
                        <a:pt x="24411" y="28208"/>
                      </a:cubicBezTo>
                      <a:cubicBezTo>
                        <a:pt x="24802" y="27813"/>
                        <a:pt x="25230" y="27463"/>
                        <a:pt x="25686" y="27166"/>
                      </a:cubicBezTo>
                      <a:cubicBezTo>
                        <a:pt x="25798" y="27094"/>
                        <a:pt x="25828" y="26946"/>
                        <a:pt x="25757" y="26834"/>
                      </a:cubicBezTo>
                      <a:cubicBezTo>
                        <a:pt x="25711" y="26764"/>
                        <a:pt x="25634" y="26725"/>
                        <a:pt x="25555" y="26725"/>
                      </a:cubicBezTo>
                      <a:close/>
                      <a:moveTo>
                        <a:pt x="31937" y="29402"/>
                      </a:moveTo>
                      <a:cubicBezTo>
                        <a:pt x="31936" y="29402"/>
                        <a:pt x="31934" y="29402"/>
                        <a:pt x="31933" y="29402"/>
                      </a:cubicBezTo>
                      <a:cubicBezTo>
                        <a:pt x="31799" y="29413"/>
                        <a:pt x="31702" y="29528"/>
                        <a:pt x="31714" y="29660"/>
                      </a:cubicBezTo>
                      <a:cubicBezTo>
                        <a:pt x="31727" y="29834"/>
                        <a:pt x="31735" y="30009"/>
                        <a:pt x="31735" y="30186"/>
                      </a:cubicBezTo>
                      <a:cubicBezTo>
                        <a:pt x="31735" y="30920"/>
                        <a:pt x="31611" y="31698"/>
                        <a:pt x="31376" y="32432"/>
                      </a:cubicBezTo>
                      <a:cubicBezTo>
                        <a:pt x="31335" y="32558"/>
                        <a:pt x="31405" y="32692"/>
                        <a:pt x="31532" y="32733"/>
                      </a:cubicBezTo>
                      <a:cubicBezTo>
                        <a:pt x="31557" y="32741"/>
                        <a:pt x="31580" y="32744"/>
                        <a:pt x="31605" y="32744"/>
                      </a:cubicBezTo>
                      <a:cubicBezTo>
                        <a:pt x="31707" y="32744"/>
                        <a:pt x="31800" y="32680"/>
                        <a:pt x="31833" y="32577"/>
                      </a:cubicBezTo>
                      <a:cubicBezTo>
                        <a:pt x="32083" y="31796"/>
                        <a:pt x="32215" y="30969"/>
                        <a:pt x="32215" y="30186"/>
                      </a:cubicBezTo>
                      <a:cubicBezTo>
                        <a:pt x="32215" y="29997"/>
                        <a:pt x="32206" y="29807"/>
                        <a:pt x="32190" y="29621"/>
                      </a:cubicBezTo>
                      <a:cubicBezTo>
                        <a:pt x="32181" y="29490"/>
                        <a:pt x="32066" y="29402"/>
                        <a:pt x="31937" y="29402"/>
                      </a:cubicBezTo>
                      <a:close/>
                      <a:moveTo>
                        <a:pt x="84705" y="30882"/>
                      </a:moveTo>
                      <a:cubicBezTo>
                        <a:pt x="84630" y="30882"/>
                        <a:pt x="84555" y="30918"/>
                        <a:pt x="84510" y="30986"/>
                      </a:cubicBezTo>
                      <a:cubicBezTo>
                        <a:pt x="83978" y="31756"/>
                        <a:pt x="83402" y="32539"/>
                        <a:pt x="82795" y="33311"/>
                      </a:cubicBezTo>
                      <a:cubicBezTo>
                        <a:pt x="82714" y="33414"/>
                        <a:pt x="82732" y="33565"/>
                        <a:pt x="82837" y="33647"/>
                      </a:cubicBezTo>
                      <a:cubicBezTo>
                        <a:pt x="82880" y="33680"/>
                        <a:pt x="82933" y="33697"/>
                        <a:pt x="82985" y="33697"/>
                      </a:cubicBezTo>
                      <a:cubicBezTo>
                        <a:pt x="83057" y="33697"/>
                        <a:pt x="83126" y="33667"/>
                        <a:pt x="83173" y="33607"/>
                      </a:cubicBezTo>
                      <a:cubicBezTo>
                        <a:pt x="83783" y="32827"/>
                        <a:pt x="84367" y="32036"/>
                        <a:pt x="84904" y="31258"/>
                      </a:cubicBezTo>
                      <a:cubicBezTo>
                        <a:pt x="84979" y="31150"/>
                        <a:pt x="84951" y="31000"/>
                        <a:pt x="84843" y="30925"/>
                      </a:cubicBezTo>
                      <a:cubicBezTo>
                        <a:pt x="84801" y="30896"/>
                        <a:pt x="84753" y="30882"/>
                        <a:pt x="84705" y="30882"/>
                      </a:cubicBezTo>
                      <a:close/>
                      <a:moveTo>
                        <a:pt x="638" y="30566"/>
                      </a:moveTo>
                      <a:cubicBezTo>
                        <a:pt x="530" y="30566"/>
                        <a:pt x="432" y="30639"/>
                        <a:pt x="406" y="30748"/>
                      </a:cubicBezTo>
                      <a:cubicBezTo>
                        <a:pt x="171" y="31689"/>
                        <a:pt x="38" y="32671"/>
                        <a:pt x="5" y="33668"/>
                      </a:cubicBezTo>
                      <a:cubicBezTo>
                        <a:pt x="1" y="33799"/>
                        <a:pt x="104" y="33911"/>
                        <a:pt x="237" y="33915"/>
                      </a:cubicBezTo>
                      <a:lnTo>
                        <a:pt x="245" y="33915"/>
                      </a:lnTo>
                      <a:cubicBezTo>
                        <a:pt x="374" y="33915"/>
                        <a:pt x="481" y="33814"/>
                        <a:pt x="484" y="33684"/>
                      </a:cubicBezTo>
                      <a:cubicBezTo>
                        <a:pt x="515" y="32721"/>
                        <a:pt x="646" y="31772"/>
                        <a:pt x="871" y="30863"/>
                      </a:cubicBezTo>
                      <a:cubicBezTo>
                        <a:pt x="903" y="30734"/>
                        <a:pt x="825" y="30605"/>
                        <a:pt x="696" y="30573"/>
                      </a:cubicBezTo>
                      <a:cubicBezTo>
                        <a:pt x="677" y="30568"/>
                        <a:pt x="657" y="30566"/>
                        <a:pt x="638" y="30566"/>
                      </a:cubicBezTo>
                      <a:close/>
                      <a:moveTo>
                        <a:pt x="21951" y="31179"/>
                      </a:moveTo>
                      <a:cubicBezTo>
                        <a:pt x="21859" y="31179"/>
                        <a:pt x="21772" y="31231"/>
                        <a:pt x="21732" y="31320"/>
                      </a:cubicBezTo>
                      <a:cubicBezTo>
                        <a:pt x="21333" y="32216"/>
                        <a:pt x="21039" y="33163"/>
                        <a:pt x="20856" y="34139"/>
                      </a:cubicBezTo>
                      <a:cubicBezTo>
                        <a:pt x="20830" y="34269"/>
                        <a:pt x="20917" y="34395"/>
                        <a:pt x="21047" y="34419"/>
                      </a:cubicBezTo>
                      <a:cubicBezTo>
                        <a:pt x="21062" y="34421"/>
                        <a:pt x="21078" y="34423"/>
                        <a:pt x="21092" y="34423"/>
                      </a:cubicBezTo>
                      <a:cubicBezTo>
                        <a:pt x="21205" y="34423"/>
                        <a:pt x="21304" y="34342"/>
                        <a:pt x="21326" y="34227"/>
                      </a:cubicBezTo>
                      <a:cubicBezTo>
                        <a:pt x="21502" y="33290"/>
                        <a:pt x="21787" y="32376"/>
                        <a:pt x="22171" y="31515"/>
                      </a:cubicBezTo>
                      <a:cubicBezTo>
                        <a:pt x="22224" y="31395"/>
                        <a:pt x="22171" y="31253"/>
                        <a:pt x="22049" y="31200"/>
                      </a:cubicBezTo>
                      <a:cubicBezTo>
                        <a:pt x="22017" y="31185"/>
                        <a:pt x="21984" y="31179"/>
                        <a:pt x="21951" y="31179"/>
                      </a:cubicBezTo>
                      <a:close/>
                      <a:moveTo>
                        <a:pt x="68207" y="31338"/>
                      </a:moveTo>
                      <a:cubicBezTo>
                        <a:pt x="68196" y="31338"/>
                        <a:pt x="68184" y="31339"/>
                        <a:pt x="68172" y="31341"/>
                      </a:cubicBezTo>
                      <a:cubicBezTo>
                        <a:pt x="68041" y="31359"/>
                        <a:pt x="67951" y="31480"/>
                        <a:pt x="67969" y="31612"/>
                      </a:cubicBezTo>
                      <a:cubicBezTo>
                        <a:pt x="68106" y="32567"/>
                        <a:pt x="68279" y="33533"/>
                        <a:pt x="68482" y="34483"/>
                      </a:cubicBezTo>
                      <a:cubicBezTo>
                        <a:pt x="68505" y="34595"/>
                        <a:pt x="68606" y="34673"/>
                        <a:pt x="68716" y="34673"/>
                      </a:cubicBezTo>
                      <a:cubicBezTo>
                        <a:pt x="68733" y="34673"/>
                        <a:pt x="68748" y="34672"/>
                        <a:pt x="68765" y="34670"/>
                      </a:cubicBezTo>
                      <a:cubicBezTo>
                        <a:pt x="68895" y="34641"/>
                        <a:pt x="68978" y="34515"/>
                        <a:pt x="68950" y="34385"/>
                      </a:cubicBezTo>
                      <a:cubicBezTo>
                        <a:pt x="68749" y="33444"/>
                        <a:pt x="68579" y="32489"/>
                        <a:pt x="68443" y="31544"/>
                      </a:cubicBezTo>
                      <a:cubicBezTo>
                        <a:pt x="68427" y="31424"/>
                        <a:pt x="68324" y="31338"/>
                        <a:pt x="68207" y="31338"/>
                      </a:cubicBezTo>
                      <a:close/>
                      <a:moveTo>
                        <a:pt x="30323" y="34859"/>
                      </a:moveTo>
                      <a:cubicBezTo>
                        <a:pt x="30245" y="34859"/>
                        <a:pt x="30168" y="34897"/>
                        <a:pt x="30122" y="34968"/>
                      </a:cubicBezTo>
                      <a:cubicBezTo>
                        <a:pt x="29624" y="35737"/>
                        <a:pt x="29024" y="36485"/>
                        <a:pt x="28338" y="37192"/>
                      </a:cubicBezTo>
                      <a:cubicBezTo>
                        <a:pt x="28247" y="37287"/>
                        <a:pt x="28249" y="37440"/>
                        <a:pt x="28344" y="37531"/>
                      </a:cubicBezTo>
                      <a:cubicBezTo>
                        <a:pt x="28390" y="37576"/>
                        <a:pt x="28450" y="37599"/>
                        <a:pt x="28511" y="37599"/>
                      </a:cubicBezTo>
                      <a:cubicBezTo>
                        <a:pt x="28573" y="37599"/>
                        <a:pt x="28635" y="37575"/>
                        <a:pt x="28683" y="37525"/>
                      </a:cubicBezTo>
                      <a:cubicBezTo>
                        <a:pt x="29390" y="36796"/>
                        <a:pt x="30010" y="36022"/>
                        <a:pt x="30524" y="35229"/>
                      </a:cubicBezTo>
                      <a:cubicBezTo>
                        <a:pt x="30597" y="35118"/>
                        <a:pt x="30566" y="34969"/>
                        <a:pt x="30454" y="34898"/>
                      </a:cubicBezTo>
                      <a:cubicBezTo>
                        <a:pt x="30414" y="34872"/>
                        <a:pt x="30368" y="34859"/>
                        <a:pt x="30323" y="34859"/>
                      </a:cubicBezTo>
                      <a:close/>
                      <a:moveTo>
                        <a:pt x="81135" y="35454"/>
                      </a:moveTo>
                      <a:cubicBezTo>
                        <a:pt x="81068" y="35454"/>
                        <a:pt x="81002" y="35481"/>
                        <a:pt x="80954" y="35535"/>
                      </a:cubicBezTo>
                      <a:cubicBezTo>
                        <a:pt x="80320" y="36261"/>
                        <a:pt x="79662" y="36977"/>
                        <a:pt x="78998" y="37664"/>
                      </a:cubicBezTo>
                      <a:cubicBezTo>
                        <a:pt x="78905" y="37758"/>
                        <a:pt x="78909" y="37910"/>
                        <a:pt x="79004" y="38003"/>
                      </a:cubicBezTo>
                      <a:cubicBezTo>
                        <a:pt x="79050" y="38047"/>
                        <a:pt x="79109" y="38071"/>
                        <a:pt x="79170" y="38071"/>
                      </a:cubicBezTo>
                      <a:cubicBezTo>
                        <a:pt x="79233" y="38071"/>
                        <a:pt x="79295" y="38046"/>
                        <a:pt x="79340" y="37996"/>
                      </a:cubicBezTo>
                      <a:cubicBezTo>
                        <a:pt x="80011" y="37305"/>
                        <a:pt x="80676" y="36583"/>
                        <a:pt x="81314" y="35851"/>
                      </a:cubicBezTo>
                      <a:cubicBezTo>
                        <a:pt x="81401" y="35751"/>
                        <a:pt x="81392" y="35600"/>
                        <a:pt x="81291" y="35512"/>
                      </a:cubicBezTo>
                      <a:cubicBezTo>
                        <a:pt x="81246" y="35473"/>
                        <a:pt x="81190" y="35454"/>
                        <a:pt x="81135" y="35454"/>
                      </a:cubicBezTo>
                      <a:close/>
                      <a:moveTo>
                        <a:pt x="455" y="36324"/>
                      </a:moveTo>
                      <a:cubicBezTo>
                        <a:pt x="439" y="36324"/>
                        <a:pt x="424" y="36325"/>
                        <a:pt x="409" y="36328"/>
                      </a:cubicBezTo>
                      <a:cubicBezTo>
                        <a:pt x="278" y="36352"/>
                        <a:pt x="192" y="36475"/>
                        <a:pt x="214" y="36606"/>
                      </a:cubicBezTo>
                      <a:cubicBezTo>
                        <a:pt x="388" y="37600"/>
                        <a:pt x="667" y="38552"/>
                        <a:pt x="1041" y="39439"/>
                      </a:cubicBezTo>
                      <a:cubicBezTo>
                        <a:pt x="1079" y="39531"/>
                        <a:pt x="1168" y="39586"/>
                        <a:pt x="1261" y="39586"/>
                      </a:cubicBezTo>
                      <a:cubicBezTo>
                        <a:pt x="1294" y="39586"/>
                        <a:pt x="1325" y="39581"/>
                        <a:pt x="1357" y="39568"/>
                      </a:cubicBezTo>
                      <a:cubicBezTo>
                        <a:pt x="1479" y="39516"/>
                        <a:pt x="1535" y="39375"/>
                        <a:pt x="1485" y="39253"/>
                      </a:cubicBezTo>
                      <a:cubicBezTo>
                        <a:pt x="1124" y="38399"/>
                        <a:pt x="857" y="37480"/>
                        <a:pt x="687" y="36524"/>
                      </a:cubicBezTo>
                      <a:cubicBezTo>
                        <a:pt x="666" y="36408"/>
                        <a:pt x="566" y="36324"/>
                        <a:pt x="455" y="36324"/>
                      </a:cubicBezTo>
                      <a:close/>
                      <a:moveTo>
                        <a:pt x="20899" y="36832"/>
                      </a:moveTo>
                      <a:cubicBezTo>
                        <a:pt x="20892" y="36832"/>
                        <a:pt x="20885" y="36833"/>
                        <a:pt x="20879" y="36833"/>
                      </a:cubicBezTo>
                      <a:cubicBezTo>
                        <a:pt x="20748" y="36841"/>
                        <a:pt x="20646" y="36953"/>
                        <a:pt x="20652" y="37085"/>
                      </a:cubicBezTo>
                      <a:cubicBezTo>
                        <a:pt x="20700" y="38084"/>
                        <a:pt x="20870" y="39063"/>
                        <a:pt x="21155" y="39997"/>
                      </a:cubicBezTo>
                      <a:cubicBezTo>
                        <a:pt x="21186" y="40100"/>
                        <a:pt x="21281" y="40167"/>
                        <a:pt x="21384" y="40167"/>
                      </a:cubicBezTo>
                      <a:cubicBezTo>
                        <a:pt x="21408" y="40167"/>
                        <a:pt x="21431" y="40163"/>
                        <a:pt x="21454" y="40155"/>
                      </a:cubicBezTo>
                      <a:cubicBezTo>
                        <a:pt x="21580" y="40117"/>
                        <a:pt x="21652" y="39983"/>
                        <a:pt x="21613" y="39856"/>
                      </a:cubicBezTo>
                      <a:cubicBezTo>
                        <a:pt x="21338" y="38961"/>
                        <a:pt x="21177" y="38021"/>
                        <a:pt x="21129" y="37061"/>
                      </a:cubicBezTo>
                      <a:cubicBezTo>
                        <a:pt x="21123" y="36935"/>
                        <a:pt x="21017" y="36832"/>
                        <a:pt x="20899" y="36832"/>
                      </a:cubicBezTo>
                      <a:close/>
                      <a:moveTo>
                        <a:pt x="69413" y="37010"/>
                      </a:moveTo>
                      <a:cubicBezTo>
                        <a:pt x="69392" y="37010"/>
                        <a:pt x="69370" y="37013"/>
                        <a:pt x="69349" y="37018"/>
                      </a:cubicBezTo>
                      <a:cubicBezTo>
                        <a:pt x="69221" y="37056"/>
                        <a:pt x="69147" y="37188"/>
                        <a:pt x="69183" y="37315"/>
                      </a:cubicBezTo>
                      <a:cubicBezTo>
                        <a:pt x="69446" y="38247"/>
                        <a:pt x="69744" y="39183"/>
                        <a:pt x="70068" y="40096"/>
                      </a:cubicBezTo>
                      <a:cubicBezTo>
                        <a:pt x="70103" y="40195"/>
                        <a:pt x="70196" y="40256"/>
                        <a:pt x="70294" y="40256"/>
                      </a:cubicBezTo>
                      <a:cubicBezTo>
                        <a:pt x="70321" y="40256"/>
                        <a:pt x="70348" y="40251"/>
                        <a:pt x="70376" y="40241"/>
                      </a:cubicBezTo>
                      <a:cubicBezTo>
                        <a:pt x="70501" y="40196"/>
                        <a:pt x="70565" y="40059"/>
                        <a:pt x="70521" y="39935"/>
                      </a:cubicBezTo>
                      <a:cubicBezTo>
                        <a:pt x="70199" y="39031"/>
                        <a:pt x="69906" y="38104"/>
                        <a:pt x="69645" y="37184"/>
                      </a:cubicBezTo>
                      <a:cubicBezTo>
                        <a:pt x="69615" y="37078"/>
                        <a:pt x="69517" y="37010"/>
                        <a:pt x="69413" y="37010"/>
                      </a:cubicBezTo>
                      <a:close/>
                      <a:moveTo>
                        <a:pt x="26334" y="39037"/>
                      </a:moveTo>
                      <a:cubicBezTo>
                        <a:pt x="26284" y="39037"/>
                        <a:pt x="26232" y="39054"/>
                        <a:pt x="26188" y="39087"/>
                      </a:cubicBezTo>
                      <a:cubicBezTo>
                        <a:pt x="25469" y="39635"/>
                        <a:pt x="24667" y="40173"/>
                        <a:pt x="23803" y="40692"/>
                      </a:cubicBezTo>
                      <a:cubicBezTo>
                        <a:pt x="23690" y="40759"/>
                        <a:pt x="23653" y="40907"/>
                        <a:pt x="23721" y="41020"/>
                      </a:cubicBezTo>
                      <a:cubicBezTo>
                        <a:pt x="23766" y="41095"/>
                        <a:pt x="23845" y="41138"/>
                        <a:pt x="23928" y="41138"/>
                      </a:cubicBezTo>
                      <a:cubicBezTo>
                        <a:pt x="23968" y="41138"/>
                        <a:pt x="24011" y="41126"/>
                        <a:pt x="24051" y="41104"/>
                      </a:cubicBezTo>
                      <a:cubicBezTo>
                        <a:pt x="24929" y="40575"/>
                        <a:pt x="25747" y="40027"/>
                        <a:pt x="26480" y="39468"/>
                      </a:cubicBezTo>
                      <a:cubicBezTo>
                        <a:pt x="26584" y="39388"/>
                        <a:pt x="26605" y="39237"/>
                        <a:pt x="26525" y="39132"/>
                      </a:cubicBezTo>
                      <a:cubicBezTo>
                        <a:pt x="26478" y="39070"/>
                        <a:pt x="26407" y="39037"/>
                        <a:pt x="26334" y="39037"/>
                      </a:cubicBezTo>
                      <a:close/>
                      <a:moveTo>
                        <a:pt x="77097" y="39623"/>
                      </a:moveTo>
                      <a:cubicBezTo>
                        <a:pt x="77038" y="39623"/>
                        <a:pt x="76980" y="39644"/>
                        <a:pt x="76934" y="39687"/>
                      </a:cubicBezTo>
                      <a:cubicBezTo>
                        <a:pt x="76229" y="40342"/>
                        <a:pt x="75500" y="40984"/>
                        <a:pt x="74766" y="41596"/>
                      </a:cubicBezTo>
                      <a:cubicBezTo>
                        <a:pt x="74664" y="41681"/>
                        <a:pt x="74650" y="41832"/>
                        <a:pt x="74735" y="41934"/>
                      </a:cubicBezTo>
                      <a:cubicBezTo>
                        <a:pt x="74783" y="41990"/>
                        <a:pt x="74850" y="42020"/>
                        <a:pt x="74919" y="42020"/>
                      </a:cubicBezTo>
                      <a:cubicBezTo>
                        <a:pt x="74973" y="42020"/>
                        <a:pt x="75026" y="42002"/>
                        <a:pt x="75072" y="41964"/>
                      </a:cubicBezTo>
                      <a:cubicBezTo>
                        <a:pt x="75814" y="41348"/>
                        <a:pt x="76550" y="40699"/>
                        <a:pt x="77260" y="40038"/>
                      </a:cubicBezTo>
                      <a:cubicBezTo>
                        <a:pt x="77357" y="39948"/>
                        <a:pt x="77363" y="39796"/>
                        <a:pt x="77272" y="39699"/>
                      </a:cubicBezTo>
                      <a:cubicBezTo>
                        <a:pt x="77225" y="39648"/>
                        <a:pt x="77161" y="39623"/>
                        <a:pt x="77097" y="39623"/>
                      </a:cubicBezTo>
                      <a:close/>
                      <a:moveTo>
                        <a:pt x="21377" y="42045"/>
                      </a:moveTo>
                      <a:cubicBezTo>
                        <a:pt x="21341" y="42045"/>
                        <a:pt x="21305" y="42053"/>
                        <a:pt x="21271" y="42069"/>
                      </a:cubicBezTo>
                      <a:cubicBezTo>
                        <a:pt x="20770" y="42318"/>
                        <a:pt x="20235" y="42571"/>
                        <a:pt x="19677" y="42823"/>
                      </a:cubicBezTo>
                      <a:cubicBezTo>
                        <a:pt x="19339" y="42977"/>
                        <a:pt x="18994" y="43127"/>
                        <a:pt x="18645" y="43273"/>
                      </a:cubicBezTo>
                      <a:cubicBezTo>
                        <a:pt x="18523" y="43324"/>
                        <a:pt x="18467" y="43464"/>
                        <a:pt x="18518" y="43587"/>
                      </a:cubicBezTo>
                      <a:cubicBezTo>
                        <a:pt x="18557" y="43679"/>
                        <a:pt x="18645" y="43734"/>
                        <a:pt x="18739" y="43734"/>
                      </a:cubicBezTo>
                      <a:cubicBezTo>
                        <a:pt x="18769" y="43734"/>
                        <a:pt x="18801" y="43728"/>
                        <a:pt x="18832" y="43717"/>
                      </a:cubicBezTo>
                      <a:cubicBezTo>
                        <a:pt x="19184" y="43568"/>
                        <a:pt x="19532" y="43415"/>
                        <a:pt x="19875" y="43261"/>
                      </a:cubicBezTo>
                      <a:cubicBezTo>
                        <a:pt x="20438" y="43007"/>
                        <a:pt x="20979" y="42749"/>
                        <a:pt x="21484" y="42500"/>
                      </a:cubicBezTo>
                      <a:cubicBezTo>
                        <a:pt x="21603" y="42441"/>
                        <a:pt x="21652" y="42297"/>
                        <a:pt x="21592" y="42178"/>
                      </a:cubicBezTo>
                      <a:cubicBezTo>
                        <a:pt x="21551" y="42093"/>
                        <a:pt x="21466" y="42045"/>
                        <a:pt x="21377" y="42045"/>
                      </a:cubicBezTo>
                      <a:close/>
                      <a:moveTo>
                        <a:pt x="2719" y="41609"/>
                      </a:moveTo>
                      <a:cubicBezTo>
                        <a:pt x="2667" y="41609"/>
                        <a:pt x="2615" y="41625"/>
                        <a:pt x="2571" y="41659"/>
                      </a:cubicBezTo>
                      <a:cubicBezTo>
                        <a:pt x="2467" y="41741"/>
                        <a:pt x="2449" y="41891"/>
                        <a:pt x="2530" y="41996"/>
                      </a:cubicBezTo>
                      <a:cubicBezTo>
                        <a:pt x="3157" y="42794"/>
                        <a:pt x="3884" y="43478"/>
                        <a:pt x="4693" y="44024"/>
                      </a:cubicBezTo>
                      <a:cubicBezTo>
                        <a:pt x="4733" y="44052"/>
                        <a:pt x="4781" y="44065"/>
                        <a:pt x="4827" y="44065"/>
                      </a:cubicBezTo>
                      <a:cubicBezTo>
                        <a:pt x="4905" y="44065"/>
                        <a:pt x="4980" y="44029"/>
                        <a:pt x="5026" y="43961"/>
                      </a:cubicBezTo>
                      <a:cubicBezTo>
                        <a:pt x="5099" y="43850"/>
                        <a:pt x="5071" y="43701"/>
                        <a:pt x="4961" y="43628"/>
                      </a:cubicBezTo>
                      <a:cubicBezTo>
                        <a:pt x="4194" y="43109"/>
                        <a:pt x="3503" y="42461"/>
                        <a:pt x="2907" y="41701"/>
                      </a:cubicBezTo>
                      <a:cubicBezTo>
                        <a:pt x="2861" y="41640"/>
                        <a:pt x="2791" y="41609"/>
                        <a:pt x="2719" y="41609"/>
                      </a:cubicBezTo>
                      <a:close/>
                      <a:moveTo>
                        <a:pt x="22579" y="42323"/>
                      </a:moveTo>
                      <a:cubicBezTo>
                        <a:pt x="22536" y="42323"/>
                        <a:pt x="22493" y="42335"/>
                        <a:pt x="22454" y="42358"/>
                      </a:cubicBezTo>
                      <a:cubicBezTo>
                        <a:pt x="22341" y="42427"/>
                        <a:pt x="22304" y="42574"/>
                        <a:pt x="22374" y="42687"/>
                      </a:cubicBezTo>
                      <a:cubicBezTo>
                        <a:pt x="22867" y="43500"/>
                        <a:pt x="23470" y="44286"/>
                        <a:pt x="24167" y="45025"/>
                      </a:cubicBezTo>
                      <a:cubicBezTo>
                        <a:pt x="24216" y="45074"/>
                        <a:pt x="24279" y="45100"/>
                        <a:pt x="24342" y="45100"/>
                      </a:cubicBezTo>
                      <a:cubicBezTo>
                        <a:pt x="24402" y="45100"/>
                        <a:pt x="24461" y="45079"/>
                        <a:pt x="24506" y="45035"/>
                      </a:cubicBezTo>
                      <a:cubicBezTo>
                        <a:pt x="24602" y="44943"/>
                        <a:pt x="24606" y="44792"/>
                        <a:pt x="24516" y="44696"/>
                      </a:cubicBezTo>
                      <a:cubicBezTo>
                        <a:pt x="23843" y="43981"/>
                        <a:pt x="23260" y="43222"/>
                        <a:pt x="22783" y="42439"/>
                      </a:cubicBezTo>
                      <a:cubicBezTo>
                        <a:pt x="22738" y="42364"/>
                        <a:pt x="22660" y="42323"/>
                        <a:pt x="22579" y="42323"/>
                      </a:cubicBezTo>
                      <a:close/>
                      <a:moveTo>
                        <a:pt x="16017" y="44263"/>
                      </a:moveTo>
                      <a:cubicBezTo>
                        <a:pt x="15993" y="44263"/>
                        <a:pt x="15969" y="44266"/>
                        <a:pt x="15945" y="44274"/>
                      </a:cubicBezTo>
                      <a:cubicBezTo>
                        <a:pt x="14979" y="44581"/>
                        <a:pt x="14043" y="44814"/>
                        <a:pt x="13162" y="44970"/>
                      </a:cubicBezTo>
                      <a:cubicBezTo>
                        <a:pt x="13031" y="44994"/>
                        <a:pt x="12945" y="45117"/>
                        <a:pt x="12968" y="45248"/>
                      </a:cubicBezTo>
                      <a:cubicBezTo>
                        <a:pt x="12987" y="45363"/>
                        <a:pt x="13088" y="45446"/>
                        <a:pt x="13202" y="45446"/>
                      </a:cubicBezTo>
                      <a:cubicBezTo>
                        <a:pt x="13217" y="45446"/>
                        <a:pt x="13231" y="45446"/>
                        <a:pt x="13244" y="45440"/>
                      </a:cubicBezTo>
                      <a:cubicBezTo>
                        <a:pt x="14145" y="45282"/>
                        <a:pt x="15103" y="45044"/>
                        <a:pt x="16090" y="44730"/>
                      </a:cubicBezTo>
                      <a:cubicBezTo>
                        <a:pt x="16216" y="44690"/>
                        <a:pt x="16285" y="44556"/>
                        <a:pt x="16246" y="44429"/>
                      </a:cubicBezTo>
                      <a:cubicBezTo>
                        <a:pt x="16214" y="44328"/>
                        <a:pt x="16118" y="44263"/>
                        <a:pt x="16017" y="44263"/>
                      </a:cubicBezTo>
                      <a:close/>
                      <a:moveTo>
                        <a:pt x="71350" y="42481"/>
                      </a:moveTo>
                      <a:cubicBezTo>
                        <a:pt x="71319" y="42481"/>
                        <a:pt x="71287" y="42488"/>
                        <a:pt x="71257" y="42501"/>
                      </a:cubicBezTo>
                      <a:cubicBezTo>
                        <a:pt x="71135" y="42553"/>
                        <a:pt x="71079" y="42694"/>
                        <a:pt x="71131" y="42816"/>
                      </a:cubicBezTo>
                      <a:cubicBezTo>
                        <a:pt x="71300" y="43211"/>
                        <a:pt x="71475" y="43606"/>
                        <a:pt x="71658" y="43999"/>
                      </a:cubicBezTo>
                      <a:cubicBezTo>
                        <a:pt x="71152" y="44357"/>
                        <a:pt x="70643" y="44708"/>
                        <a:pt x="70130" y="45045"/>
                      </a:cubicBezTo>
                      <a:cubicBezTo>
                        <a:pt x="70021" y="45117"/>
                        <a:pt x="69989" y="45265"/>
                        <a:pt x="70062" y="45377"/>
                      </a:cubicBezTo>
                      <a:cubicBezTo>
                        <a:pt x="70109" y="45446"/>
                        <a:pt x="70185" y="45484"/>
                        <a:pt x="70263" y="45484"/>
                      </a:cubicBezTo>
                      <a:cubicBezTo>
                        <a:pt x="70308" y="45484"/>
                        <a:pt x="70354" y="45472"/>
                        <a:pt x="70394" y="45445"/>
                      </a:cubicBezTo>
                      <a:cubicBezTo>
                        <a:pt x="70887" y="45119"/>
                        <a:pt x="71378" y="44782"/>
                        <a:pt x="71864" y="44437"/>
                      </a:cubicBezTo>
                      <a:cubicBezTo>
                        <a:pt x="72026" y="44779"/>
                        <a:pt x="72192" y="45121"/>
                        <a:pt x="72364" y="45457"/>
                      </a:cubicBezTo>
                      <a:cubicBezTo>
                        <a:pt x="72406" y="45541"/>
                        <a:pt x="72490" y="45588"/>
                        <a:pt x="72578" y="45588"/>
                      </a:cubicBezTo>
                      <a:cubicBezTo>
                        <a:pt x="72615" y="45588"/>
                        <a:pt x="72652" y="45580"/>
                        <a:pt x="72687" y="45565"/>
                      </a:cubicBezTo>
                      <a:cubicBezTo>
                        <a:pt x="72805" y="45506"/>
                        <a:pt x="72852" y="45362"/>
                        <a:pt x="72793" y="45244"/>
                      </a:cubicBezTo>
                      <a:cubicBezTo>
                        <a:pt x="72610" y="44885"/>
                        <a:pt x="72434" y="44522"/>
                        <a:pt x="72260" y="44156"/>
                      </a:cubicBezTo>
                      <a:cubicBezTo>
                        <a:pt x="72435" y="44030"/>
                        <a:pt x="72609" y="43901"/>
                        <a:pt x="72783" y="43772"/>
                      </a:cubicBezTo>
                      <a:cubicBezTo>
                        <a:pt x="72889" y="43693"/>
                        <a:pt x="72911" y="43543"/>
                        <a:pt x="72832" y="43437"/>
                      </a:cubicBezTo>
                      <a:cubicBezTo>
                        <a:pt x="72784" y="43374"/>
                        <a:pt x="72711" y="43340"/>
                        <a:pt x="72638" y="43340"/>
                      </a:cubicBezTo>
                      <a:cubicBezTo>
                        <a:pt x="72589" y="43340"/>
                        <a:pt x="72539" y="43355"/>
                        <a:pt x="72496" y="43387"/>
                      </a:cubicBezTo>
                      <a:cubicBezTo>
                        <a:pt x="72349" y="43498"/>
                        <a:pt x="72202" y="43605"/>
                        <a:pt x="72054" y="43714"/>
                      </a:cubicBezTo>
                      <a:cubicBezTo>
                        <a:pt x="71887" y="43352"/>
                        <a:pt x="71727" y="42990"/>
                        <a:pt x="71571" y="42626"/>
                      </a:cubicBezTo>
                      <a:cubicBezTo>
                        <a:pt x="71532" y="42536"/>
                        <a:pt x="71443" y="42481"/>
                        <a:pt x="71350" y="42481"/>
                      </a:cubicBezTo>
                      <a:close/>
                      <a:moveTo>
                        <a:pt x="7448" y="44799"/>
                      </a:moveTo>
                      <a:cubicBezTo>
                        <a:pt x="7344" y="44799"/>
                        <a:pt x="7249" y="44868"/>
                        <a:pt x="7219" y="44973"/>
                      </a:cubicBezTo>
                      <a:cubicBezTo>
                        <a:pt x="7183" y="45100"/>
                        <a:pt x="7256" y="45232"/>
                        <a:pt x="7382" y="45270"/>
                      </a:cubicBezTo>
                      <a:cubicBezTo>
                        <a:pt x="8294" y="45532"/>
                        <a:pt x="9278" y="45674"/>
                        <a:pt x="10311" y="45691"/>
                      </a:cubicBezTo>
                      <a:lnTo>
                        <a:pt x="10315" y="45691"/>
                      </a:lnTo>
                      <a:cubicBezTo>
                        <a:pt x="10446" y="45691"/>
                        <a:pt x="10552" y="45586"/>
                        <a:pt x="10553" y="45456"/>
                      </a:cubicBezTo>
                      <a:cubicBezTo>
                        <a:pt x="10554" y="45323"/>
                        <a:pt x="10451" y="45214"/>
                        <a:pt x="10317" y="45211"/>
                      </a:cubicBezTo>
                      <a:cubicBezTo>
                        <a:pt x="9328" y="45196"/>
                        <a:pt x="8385" y="45058"/>
                        <a:pt x="7516" y="44809"/>
                      </a:cubicBezTo>
                      <a:cubicBezTo>
                        <a:pt x="7493" y="44802"/>
                        <a:pt x="7470" y="44799"/>
                        <a:pt x="7448" y="44799"/>
                      </a:cubicBezTo>
                      <a:close/>
                      <a:moveTo>
                        <a:pt x="67792" y="46529"/>
                      </a:moveTo>
                      <a:cubicBezTo>
                        <a:pt x="67751" y="46529"/>
                        <a:pt x="67710" y="46539"/>
                        <a:pt x="67673" y="46560"/>
                      </a:cubicBezTo>
                      <a:cubicBezTo>
                        <a:pt x="66842" y="47039"/>
                        <a:pt x="65985" y="47501"/>
                        <a:pt x="65129" y="47927"/>
                      </a:cubicBezTo>
                      <a:cubicBezTo>
                        <a:pt x="65010" y="47986"/>
                        <a:pt x="64963" y="48130"/>
                        <a:pt x="65022" y="48248"/>
                      </a:cubicBezTo>
                      <a:cubicBezTo>
                        <a:pt x="65065" y="48333"/>
                        <a:pt x="65149" y="48382"/>
                        <a:pt x="65236" y="48382"/>
                      </a:cubicBezTo>
                      <a:cubicBezTo>
                        <a:pt x="65274" y="48382"/>
                        <a:pt x="65310" y="48373"/>
                        <a:pt x="65344" y="48356"/>
                      </a:cubicBezTo>
                      <a:cubicBezTo>
                        <a:pt x="66210" y="47925"/>
                        <a:pt x="67073" y="47461"/>
                        <a:pt x="67912" y="46976"/>
                      </a:cubicBezTo>
                      <a:cubicBezTo>
                        <a:pt x="68028" y="46909"/>
                        <a:pt x="68067" y="46762"/>
                        <a:pt x="68001" y="46648"/>
                      </a:cubicBezTo>
                      <a:cubicBezTo>
                        <a:pt x="67956" y="46572"/>
                        <a:pt x="67875" y="46529"/>
                        <a:pt x="67792" y="46529"/>
                      </a:cubicBezTo>
                      <a:close/>
                      <a:moveTo>
                        <a:pt x="26507" y="46550"/>
                      </a:moveTo>
                      <a:cubicBezTo>
                        <a:pt x="26435" y="46550"/>
                        <a:pt x="26363" y="46583"/>
                        <a:pt x="26316" y="46645"/>
                      </a:cubicBezTo>
                      <a:cubicBezTo>
                        <a:pt x="26235" y="46751"/>
                        <a:pt x="26256" y="46902"/>
                        <a:pt x="26362" y="46981"/>
                      </a:cubicBezTo>
                      <a:cubicBezTo>
                        <a:pt x="27110" y="47548"/>
                        <a:pt x="27936" y="48089"/>
                        <a:pt x="28816" y="48589"/>
                      </a:cubicBezTo>
                      <a:cubicBezTo>
                        <a:pt x="28853" y="48610"/>
                        <a:pt x="28893" y="48620"/>
                        <a:pt x="28935" y="48620"/>
                      </a:cubicBezTo>
                      <a:cubicBezTo>
                        <a:pt x="29017" y="48620"/>
                        <a:pt x="29098" y="48576"/>
                        <a:pt x="29142" y="48499"/>
                      </a:cubicBezTo>
                      <a:cubicBezTo>
                        <a:pt x="29208" y="48383"/>
                        <a:pt x="29168" y="48236"/>
                        <a:pt x="29052" y="48172"/>
                      </a:cubicBezTo>
                      <a:cubicBezTo>
                        <a:pt x="28190" y="47682"/>
                        <a:pt x="27383" y="47152"/>
                        <a:pt x="26651" y="46599"/>
                      </a:cubicBezTo>
                      <a:cubicBezTo>
                        <a:pt x="26608" y="46566"/>
                        <a:pt x="26557" y="46550"/>
                        <a:pt x="26507" y="46550"/>
                      </a:cubicBezTo>
                      <a:close/>
                      <a:moveTo>
                        <a:pt x="62597" y="49114"/>
                      </a:moveTo>
                      <a:cubicBezTo>
                        <a:pt x="62566" y="49114"/>
                        <a:pt x="62535" y="49120"/>
                        <a:pt x="62505" y="49133"/>
                      </a:cubicBezTo>
                      <a:cubicBezTo>
                        <a:pt x="61621" y="49506"/>
                        <a:pt x="60714" y="49854"/>
                        <a:pt x="59810" y="50167"/>
                      </a:cubicBezTo>
                      <a:cubicBezTo>
                        <a:pt x="59685" y="50211"/>
                        <a:pt x="59618" y="50347"/>
                        <a:pt x="59662" y="50472"/>
                      </a:cubicBezTo>
                      <a:cubicBezTo>
                        <a:pt x="59698" y="50571"/>
                        <a:pt x="59791" y="50633"/>
                        <a:pt x="59889" y="50633"/>
                      </a:cubicBezTo>
                      <a:cubicBezTo>
                        <a:pt x="59917" y="50633"/>
                        <a:pt x="59943" y="50629"/>
                        <a:pt x="59967" y="50622"/>
                      </a:cubicBezTo>
                      <a:cubicBezTo>
                        <a:pt x="60881" y="50304"/>
                        <a:pt x="61797" y="49952"/>
                        <a:pt x="62691" y="49575"/>
                      </a:cubicBezTo>
                      <a:cubicBezTo>
                        <a:pt x="62813" y="49523"/>
                        <a:pt x="62869" y="49383"/>
                        <a:pt x="62819" y="49261"/>
                      </a:cubicBezTo>
                      <a:cubicBezTo>
                        <a:pt x="62780" y="49169"/>
                        <a:pt x="62691" y="49114"/>
                        <a:pt x="62597" y="49114"/>
                      </a:cubicBezTo>
                      <a:close/>
                      <a:moveTo>
                        <a:pt x="31529" y="49435"/>
                      </a:moveTo>
                      <a:cubicBezTo>
                        <a:pt x="31437" y="49435"/>
                        <a:pt x="31349" y="49488"/>
                        <a:pt x="31309" y="49579"/>
                      </a:cubicBezTo>
                      <a:cubicBezTo>
                        <a:pt x="31256" y="49699"/>
                        <a:pt x="31312" y="49841"/>
                        <a:pt x="31432" y="49895"/>
                      </a:cubicBezTo>
                      <a:cubicBezTo>
                        <a:pt x="32319" y="50284"/>
                        <a:pt x="33235" y="50640"/>
                        <a:pt x="34157" y="50953"/>
                      </a:cubicBezTo>
                      <a:cubicBezTo>
                        <a:pt x="34182" y="50962"/>
                        <a:pt x="34209" y="50966"/>
                        <a:pt x="34234" y="50966"/>
                      </a:cubicBezTo>
                      <a:cubicBezTo>
                        <a:pt x="34334" y="50966"/>
                        <a:pt x="34428" y="50904"/>
                        <a:pt x="34462" y="50804"/>
                      </a:cubicBezTo>
                      <a:cubicBezTo>
                        <a:pt x="34504" y="50678"/>
                        <a:pt x="34437" y="50541"/>
                        <a:pt x="34312" y="50499"/>
                      </a:cubicBezTo>
                      <a:cubicBezTo>
                        <a:pt x="33403" y="50190"/>
                        <a:pt x="32499" y="49838"/>
                        <a:pt x="31625" y="49456"/>
                      </a:cubicBezTo>
                      <a:cubicBezTo>
                        <a:pt x="31594" y="49442"/>
                        <a:pt x="31561" y="49435"/>
                        <a:pt x="31529" y="49435"/>
                      </a:cubicBezTo>
                      <a:close/>
                      <a:moveTo>
                        <a:pt x="57118" y="51010"/>
                      </a:moveTo>
                      <a:cubicBezTo>
                        <a:pt x="57097" y="51010"/>
                        <a:pt x="57076" y="51013"/>
                        <a:pt x="57055" y="51018"/>
                      </a:cubicBezTo>
                      <a:cubicBezTo>
                        <a:pt x="56129" y="51268"/>
                        <a:pt x="55184" y="51489"/>
                        <a:pt x="54245" y="51674"/>
                      </a:cubicBezTo>
                      <a:cubicBezTo>
                        <a:pt x="54115" y="51700"/>
                        <a:pt x="54030" y="51826"/>
                        <a:pt x="54056" y="51956"/>
                      </a:cubicBezTo>
                      <a:cubicBezTo>
                        <a:pt x="54079" y="52070"/>
                        <a:pt x="54179" y="52149"/>
                        <a:pt x="54291" y="52149"/>
                      </a:cubicBezTo>
                      <a:cubicBezTo>
                        <a:pt x="54306" y="52149"/>
                        <a:pt x="54321" y="52148"/>
                        <a:pt x="54338" y="52144"/>
                      </a:cubicBezTo>
                      <a:cubicBezTo>
                        <a:pt x="55288" y="51957"/>
                        <a:pt x="56244" y="51734"/>
                        <a:pt x="57182" y="51480"/>
                      </a:cubicBezTo>
                      <a:cubicBezTo>
                        <a:pt x="57308" y="51446"/>
                        <a:pt x="57385" y="51314"/>
                        <a:pt x="57349" y="51187"/>
                      </a:cubicBezTo>
                      <a:cubicBezTo>
                        <a:pt x="57320" y="51080"/>
                        <a:pt x="57224" y="51010"/>
                        <a:pt x="57118" y="51010"/>
                      </a:cubicBezTo>
                      <a:close/>
                      <a:moveTo>
                        <a:pt x="37015" y="51309"/>
                      </a:moveTo>
                      <a:cubicBezTo>
                        <a:pt x="36908" y="51309"/>
                        <a:pt x="36812" y="51383"/>
                        <a:pt x="36785" y="51492"/>
                      </a:cubicBezTo>
                      <a:cubicBezTo>
                        <a:pt x="36752" y="51619"/>
                        <a:pt x="36830" y="51749"/>
                        <a:pt x="36959" y="51782"/>
                      </a:cubicBezTo>
                      <a:cubicBezTo>
                        <a:pt x="37896" y="52019"/>
                        <a:pt x="38858" y="52221"/>
                        <a:pt x="39817" y="52384"/>
                      </a:cubicBezTo>
                      <a:cubicBezTo>
                        <a:pt x="39831" y="52385"/>
                        <a:pt x="39845" y="52386"/>
                        <a:pt x="39857" y="52386"/>
                      </a:cubicBezTo>
                      <a:cubicBezTo>
                        <a:pt x="39973" y="52386"/>
                        <a:pt x="40074" y="52305"/>
                        <a:pt x="40093" y="52187"/>
                      </a:cubicBezTo>
                      <a:cubicBezTo>
                        <a:pt x="40116" y="52056"/>
                        <a:pt x="40027" y="51933"/>
                        <a:pt x="39897" y="51910"/>
                      </a:cubicBezTo>
                      <a:cubicBezTo>
                        <a:pt x="38951" y="51749"/>
                        <a:pt x="38002" y="51550"/>
                        <a:pt x="37076" y="51318"/>
                      </a:cubicBezTo>
                      <a:cubicBezTo>
                        <a:pt x="37055" y="51312"/>
                        <a:pt x="37035" y="51309"/>
                        <a:pt x="37015" y="51309"/>
                      </a:cubicBezTo>
                      <a:close/>
                      <a:moveTo>
                        <a:pt x="51429" y="52130"/>
                      </a:moveTo>
                      <a:cubicBezTo>
                        <a:pt x="51418" y="52130"/>
                        <a:pt x="51408" y="52130"/>
                        <a:pt x="51397" y="52132"/>
                      </a:cubicBezTo>
                      <a:cubicBezTo>
                        <a:pt x="50444" y="52251"/>
                        <a:pt x="49478" y="52340"/>
                        <a:pt x="48523" y="52390"/>
                      </a:cubicBezTo>
                      <a:cubicBezTo>
                        <a:pt x="48391" y="52397"/>
                        <a:pt x="48289" y="52510"/>
                        <a:pt x="48296" y="52642"/>
                      </a:cubicBezTo>
                      <a:cubicBezTo>
                        <a:pt x="48302" y="52771"/>
                        <a:pt x="48408" y="52870"/>
                        <a:pt x="48534" y="52870"/>
                      </a:cubicBezTo>
                      <a:cubicBezTo>
                        <a:pt x="48539" y="52870"/>
                        <a:pt x="48543" y="52870"/>
                        <a:pt x="48550" y="52868"/>
                      </a:cubicBezTo>
                      <a:cubicBezTo>
                        <a:pt x="49517" y="52816"/>
                        <a:pt x="50494" y="52729"/>
                        <a:pt x="51458" y="52607"/>
                      </a:cubicBezTo>
                      <a:cubicBezTo>
                        <a:pt x="51589" y="52590"/>
                        <a:pt x="51682" y="52471"/>
                        <a:pt x="51665" y="52340"/>
                      </a:cubicBezTo>
                      <a:cubicBezTo>
                        <a:pt x="51650" y="52218"/>
                        <a:pt x="51551" y="52130"/>
                        <a:pt x="51429" y="52130"/>
                      </a:cubicBezTo>
                      <a:close/>
                      <a:moveTo>
                        <a:pt x="42755" y="52284"/>
                      </a:moveTo>
                      <a:cubicBezTo>
                        <a:pt x="42622" y="52284"/>
                        <a:pt x="42509" y="52371"/>
                        <a:pt x="42496" y="52502"/>
                      </a:cubicBezTo>
                      <a:cubicBezTo>
                        <a:pt x="42485" y="52633"/>
                        <a:pt x="42582" y="52751"/>
                        <a:pt x="42713" y="52763"/>
                      </a:cubicBezTo>
                      <a:cubicBezTo>
                        <a:pt x="43676" y="52852"/>
                        <a:pt x="44656" y="52905"/>
                        <a:pt x="45628" y="52922"/>
                      </a:cubicBezTo>
                      <a:lnTo>
                        <a:pt x="45632" y="52922"/>
                      </a:lnTo>
                      <a:cubicBezTo>
                        <a:pt x="45763" y="52922"/>
                        <a:pt x="45869" y="52818"/>
                        <a:pt x="45873" y="52686"/>
                      </a:cubicBezTo>
                      <a:cubicBezTo>
                        <a:pt x="45874" y="52554"/>
                        <a:pt x="45769" y="52446"/>
                        <a:pt x="45637" y="52442"/>
                      </a:cubicBezTo>
                      <a:cubicBezTo>
                        <a:pt x="44678" y="52425"/>
                        <a:pt x="43710" y="52372"/>
                        <a:pt x="42757" y="52284"/>
                      </a:cubicBezTo>
                      <a:cubicBezTo>
                        <a:pt x="42756" y="52284"/>
                        <a:pt x="42755" y="52284"/>
                        <a:pt x="42755" y="5228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" name="Google Shape;127;p2"/>
                <p:cNvSpPr/>
                <p:nvPr/>
              </p:nvSpPr>
              <p:spPr>
                <a:xfrm>
                  <a:off x="3520350" y="2519625"/>
                  <a:ext cx="32450" cy="4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8" h="1707" extrusionOk="0">
                      <a:moveTo>
                        <a:pt x="275" y="1"/>
                      </a:moveTo>
                      <a:cubicBezTo>
                        <a:pt x="233" y="1"/>
                        <a:pt x="191" y="12"/>
                        <a:pt x="153" y="34"/>
                      </a:cubicBezTo>
                      <a:cubicBezTo>
                        <a:pt x="39" y="100"/>
                        <a:pt x="0" y="247"/>
                        <a:pt x="68" y="362"/>
                      </a:cubicBezTo>
                      <a:cubicBezTo>
                        <a:pt x="312" y="776"/>
                        <a:pt x="564" y="1187"/>
                        <a:pt x="822" y="1595"/>
                      </a:cubicBezTo>
                      <a:cubicBezTo>
                        <a:pt x="869" y="1667"/>
                        <a:pt x="947" y="1707"/>
                        <a:pt x="1026" y="1707"/>
                      </a:cubicBezTo>
                      <a:cubicBezTo>
                        <a:pt x="1069" y="1707"/>
                        <a:pt x="1114" y="1694"/>
                        <a:pt x="1152" y="1670"/>
                      </a:cubicBezTo>
                      <a:cubicBezTo>
                        <a:pt x="1265" y="1600"/>
                        <a:pt x="1298" y="1452"/>
                        <a:pt x="1227" y="1340"/>
                      </a:cubicBezTo>
                      <a:cubicBezTo>
                        <a:pt x="972" y="938"/>
                        <a:pt x="723" y="529"/>
                        <a:pt x="480" y="119"/>
                      </a:cubicBezTo>
                      <a:cubicBezTo>
                        <a:pt x="436" y="43"/>
                        <a:pt x="356" y="1"/>
                        <a:pt x="27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8" name="Google Shape;128;p2"/>
              <p:cNvGrpSpPr/>
              <p:nvPr/>
            </p:nvGrpSpPr>
            <p:grpSpPr>
              <a:xfrm rot="925807">
                <a:off x="1598483" y="2664482"/>
                <a:ext cx="551102" cy="369507"/>
                <a:chOff x="2626275" y="1121400"/>
                <a:chExt cx="460225" cy="308575"/>
              </a:xfrm>
            </p:grpSpPr>
            <p:grpSp>
              <p:nvGrpSpPr>
                <p:cNvPr id="129" name="Google Shape;129;p2"/>
                <p:cNvGrpSpPr/>
                <p:nvPr/>
              </p:nvGrpSpPr>
              <p:grpSpPr>
                <a:xfrm>
                  <a:off x="2671050" y="1121400"/>
                  <a:ext cx="415450" cy="308575"/>
                  <a:chOff x="2671050" y="1121400"/>
                  <a:chExt cx="415450" cy="308575"/>
                </a:xfrm>
              </p:grpSpPr>
              <p:sp>
                <p:nvSpPr>
                  <p:cNvPr id="130" name="Google Shape;130;p2"/>
                  <p:cNvSpPr/>
                  <p:nvPr/>
                </p:nvSpPr>
                <p:spPr>
                  <a:xfrm>
                    <a:off x="2683900" y="1128900"/>
                    <a:ext cx="387050" cy="288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82" h="11537" extrusionOk="0">
                        <a:moveTo>
                          <a:pt x="0" y="0"/>
                        </a:moveTo>
                        <a:lnTo>
                          <a:pt x="2963" y="4059"/>
                        </a:lnTo>
                        <a:lnTo>
                          <a:pt x="2563" y="11536"/>
                        </a:lnTo>
                        <a:lnTo>
                          <a:pt x="15481" y="170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1" name="Google Shape;131;p2"/>
                  <p:cNvSpPr/>
                  <p:nvPr/>
                </p:nvSpPr>
                <p:spPr>
                  <a:xfrm>
                    <a:off x="2671050" y="1121400"/>
                    <a:ext cx="415450" cy="30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18" h="12343" extrusionOk="0">
                        <a:moveTo>
                          <a:pt x="1028" y="598"/>
                        </a:moveTo>
                        <a:lnTo>
                          <a:pt x="15373" y="2173"/>
                        </a:lnTo>
                        <a:lnTo>
                          <a:pt x="3344" y="11333"/>
                        </a:lnTo>
                        <a:lnTo>
                          <a:pt x="3344" y="11333"/>
                        </a:lnTo>
                        <a:lnTo>
                          <a:pt x="3720" y="4286"/>
                        </a:lnTo>
                        <a:lnTo>
                          <a:pt x="1028" y="598"/>
                        </a:lnTo>
                        <a:close/>
                        <a:moveTo>
                          <a:pt x="0" y="1"/>
                        </a:moveTo>
                        <a:lnTo>
                          <a:pt x="3232" y="4430"/>
                        </a:lnTo>
                        <a:lnTo>
                          <a:pt x="2811" y="12342"/>
                        </a:lnTo>
                        <a:lnTo>
                          <a:pt x="2811" y="12342"/>
                        </a:lnTo>
                        <a:lnTo>
                          <a:pt x="16618" y="1826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32" name="Google Shape;132;p2"/>
                <p:cNvGrpSpPr/>
                <p:nvPr/>
              </p:nvGrpSpPr>
              <p:grpSpPr>
                <a:xfrm>
                  <a:off x="2626275" y="1170175"/>
                  <a:ext cx="447725" cy="154300"/>
                  <a:chOff x="2626275" y="1170175"/>
                  <a:chExt cx="447725" cy="154300"/>
                </a:xfrm>
              </p:grpSpPr>
              <p:sp>
                <p:nvSpPr>
                  <p:cNvPr id="133" name="Google Shape;133;p2"/>
                  <p:cNvSpPr/>
                  <p:nvPr/>
                </p:nvSpPr>
                <p:spPr>
                  <a:xfrm>
                    <a:off x="2643125" y="1183625"/>
                    <a:ext cx="389175" cy="134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67" h="5363" extrusionOk="0">
                        <a:moveTo>
                          <a:pt x="15567" y="1"/>
                        </a:moveTo>
                        <a:lnTo>
                          <a:pt x="0" y="2725"/>
                        </a:lnTo>
                        <a:lnTo>
                          <a:pt x="4408" y="5362"/>
                        </a:lnTo>
                        <a:lnTo>
                          <a:pt x="15567" y="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4" name="Google Shape;134;p2"/>
                  <p:cNvSpPr/>
                  <p:nvPr/>
                </p:nvSpPr>
                <p:spPr>
                  <a:xfrm>
                    <a:off x="2626275" y="1170175"/>
                    <a:ext cx="447725" cy="154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09" h="6172" extrusionOk="0">
                        <a:moveTo>
                          <a:pt x="14573" y="1073"/>
                        </a:moveTo>
                        <a:lnTo>
                          <a:pt x="5093" y="5628"/>
                        </a:lnTo>
                        <a:lnTo>
                          <a:pt x="1351" y="3390"/>
                        </a:lnTo>
                        <a:lnTo>
                          <a:pt x="14573" y="1073"/>
                        </a:lnTo>
                        <a:close/>
                        <a:moveTo>
                          <a:pt x="17908" y="0"/>
                        </a:moveTo>
                        <a:lnTo>
                          <a:pt x="0" y="3138"/>
                        </a:lnTo>
                        <a:lnTo>
                          <a:pt x="5069" y="6171"/>
                        </a:lnTo>
                        <a:lnTo>
                          <a:pt x="17908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4"/>
          <p:cNvGrpSpPr/>
          <p:nvPr/>
        </p:nvGrpSpPr>
        <p:grpSpPr>
          <a:xfrm>
            <a:off x="-60875" y="-44400"/>
            <a:ext cx="9265800" cy="5276700"/>
            <a:chOff x="-60875" y="-44400"/>
            <a:chExt cx="9265800" cy="5276700"/>
          </a:xfrm>
        </p:grpSpPr>
        <p:grpSp>
          <p:nvGrpSpPr>
            <p:cNvPr id="196" name="Google Shape;196;p4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197" name="Google Shape;197;p4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" name="Google Shape;198;p4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" name="Google Shape;199;p4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" name="Google Shape;200;p4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" name="Google Shape;201;p4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" name="Google Shape;202;p4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" name="Google Shape;203;p4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" name="Google Shape;204;p4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5" name="Google Shape;205;p4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6" name="Google Shape;206;p4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7" name="Google Shape;207;p4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8" name="Google Shape;208;p4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9" name="Google Shape;209;p4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210" name="Google Shape;210;p4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1" name="Google Shape;211;p4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2" name="Google Shape;212;p4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" name="Google Shape;213;p4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" name="Google Shape;214;p4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" name="Google Shape;215;p4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" name="Google Shape;216;p4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" name="Google Shape;217;p4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" name="Google Shape;218;p4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" name="Google Shape;219;p4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" name="Google Shape;220;p4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1" name="Google Shape;221;p4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2" name="Google Shape;222;p4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3" name="Google Shape;223;p4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4" name="Google Shape;224;p4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" name="Google Shape;225;p4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" name="Google Shape;226;p4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" name="Google Shape;227;p4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" name="Google Shape;228;p4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" name="Google Shape;229;p4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30" name="Google Shape;230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4"/>
          <p:cNvSpPr txBox="1">
            <a:spLocks noGrp="1"/>
          </p:cNvSpPr>
          <p:nvPr>
            <p:ph type="body" idx="1"/>
          </p:nvPr>
        </p:nvSpPr>
        <p:spPr>
          <a:xfrm>
            <a:off x="720000" y="1104300"/>
            <a:ext cx="7704000" cy="34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1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32" name="Google Shape;232;p4"/>
          <p:cNvSpPr/>
          <p:nvPr/>
        </p:nvSpPr>
        <p:spPr>
          <a:xfrm>
            <a:off x="370275" y="135938"/>
            <a:ext cx="390850" cy="357825"/>
          </a:xfrm>
          <a:custGeom>
            <a:avLst/>
            <a:gdLst/>
            <a:ahLst/>
            <a:cxnLst/>
            <a:rect l="l" t="t" r="r" b="b"/>
            <a:pathLst>
              <a:path w="15634" h="14313" extrusionOk="0">
                <a:moveTo>
                  <a:pt x="7727" y="1464"/>
                </a:moveTo>
                <a:lnTo>
                  <a:pt x="8436" y="4643"/>
                </a:lnTo>
                <a:lnTo>
                  <a:pt x="8436" y="4643"/>
                </a:lnTo>
                <a:lnTo>
                  <a:pt x="6341" y="4382"/>
                </a:lnTo>
                <a:lnTo>
                  <a:pt x="7727" y="1464"/>
                </a:lnTo>
                <a:close/>
                <a:moveTo>
                  <a:pt x="1390" y="4246"/>
                </a:moveTo>
                <a:lnTo>
                  <a:pt x="5623" y="4775"/>
                </a:lnTo>
                <a:lnTo>
                  <a:pt x="4484" y="7178"/>
                </a:lnTo>
                <a:lnTo>
                  <a:pt x="1390" y="4246"/>
                </a:lnTo>
                <a:close/>
                <a:moveTo>
                  <a:pt x="9051" y="5203"/>
                </a:moveTo>
                <a:lnTo>
                  <a:pt x="14200" y="5847"/>
                </a:lnTo>
                <a:lnTo>
                  <a:pt x="9790" y="8509"/>
                </a:lnTo>
                <a:lnTo>
                  <a:pt x="9051" y="5203"/>
                </a:lnTo>
                <a:close/>
                <a:moveTo>
                  <a:pt x="6126" y="4838"/>
                </a:moveTo>
                <a:lnTo>
                  <a:pt x="8548" y="5141"/>
                </a:lnTo>
                <a:lnTo>
                  <a:pt x="9360" y="8770"/>
                </a:lnTo>
                <a:lnTo>
                  <a:pt x="7407" y="9948"/>
                </a:lnTo>
                <a:lnTo>
                  <a:pt x="4851" y="7526"/>
                </a:lnTo>
                <a:lnTo>
                  <a:pt x="6126" y="4838"/>
                </a:lnTo>
                <a:close/>
                <a:moveTo>
                  <a:pt x="9468" y="9262"/>
                </a:moveTo>
                <a:lnTo>
                  <a:pt x="10217" y="12609"/>
                </a:lnTo>
                <a:lnTo>
                  <a:pt x="7767" y="10289"/>
                </a:lnTo>
                <a:lnTo>
                  <a:pt x="9468" y="9262"/>
                </a:lnTo>
                <a:close/>
                <a:moveTo>
                  <a:pt x="4634" y="7981"/>
                </a:moveTo>
                <a:lnTo>
                  <a:pt x="6979" y="10205"/>
                </a:lnTo>
                <a:lnTo>
                  <a:pt x="2216" y="13079"/>
                </a:lnTo>
                <a:lnTo>
                  <a:pt x="2216" y="13079"/>
                </a:lnTo>
                <a:lnTo>
                  <a:pt x="4634" y="7981"/>
                </a:lnTo>
                <a:close/>
                <a:moveTo>
                  <a:pt x="7888" y="1"/>
                </a:moveTo>
                <a:lnTo>
                  <a:pt x="5841" y="4320"/>
                </a:lnTo>
                <a:lnTo>
                  <a:pt x="1" y="3589"/>
                </a:lnTo>
                <a:lnTo>
                  <a:pt x="4268" y="7634"/>
                </a:lnTo>
                <a:lnTo>
                  <a:pt x="1101" y="14312"/>
                </a:lnTo>
                <a:lnTo>
                  <a:pt x="7343" y="10546"/>
                </a:lnTo>
                <a:lnTo>
                  <a:pt x="11027" y="14039"/>
                </a:lnTo>
                <a:lnTo>
                  <a:pt x="9902" y="9003"/>
                </a:lnTo>
                <a:lnTo>
                  <a:pt x="15633" y="5543"/>
                </a:lnTo>
                <a:lnTo>
                  <a:pt x="8941" y="4706"/>
                </a:lnTo>
                <a:lnTo>
                  <a:pt x="788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3" name="Google Shape;233;p4"/>
          <p:cNvGrpSpPr/>
          <p:nvPr/>
        </p:nvGrpSpPr>
        <p:grpSpPr>
          <a:xfrm>
            <a:off x="8642300" y="1022925"/>
            <a:ext cx="298925" cy="214150"/>
            <a:chOff x="2286875" y="1602850"/>
            <a:chExt cx="298925" cy="214150"/>
          </a:xfrm>
        </p:grpSpPr>
        <p:sp>
          <p:nvSpPr>
            <p:cNvPr id="234" name="Google Shape;234;p4"/>
            <p:cNvSpPr/>
            <p:nvPr/>
          </p:nvSpPr>
          <p:spPr>
            <a:xfrm>
              <a:off x="2286875" y="1602850"/>
              <a:ext cx="258450" cy="214150"/>
            </a:xfrm>
            <a:custGeom>
              <a:avLst/>
              <a:gdLst/>
              <a:ahLst/>
              <a:cxnLst/>
              <a:rect l="l" t="t" r="r" b="b"/>
              <a:pathLst>
                <a:path w="10338" h="8566" extrusionOk="0">
                  <a:moveTo>
                    <a:pt x="5042" y="1"/>
                  </a:moveTo>
                  <a:cubicBezTo>
                    <a:pt x="5022" y="1"/>
                    <a:pt x="5001" y="1"/>
                    <a:pt x="4980" y="3"/>
                  </a:cubicBezTo>
                  <a:cubicBezTo>
                    <a:pt x="3651" y="92"/>
                    <a:pt x="4203" y="1226"/>
                    <a:pt x="4115" y="1876"/>
                  </a:cubicBezTo>
                  <a:cubicBezTo>
                    <a:pt x="4096" y="2010"/>
                    <a:pt x="4028" y="2064"/>
                    <a:pt x="3920" y="2064"/>
                  </a:cubicBezTo>
                  <a:cubicBezTo>
                    <a:pt x="3506" y="2064"/>
                    <a:pt x="2518" y="1251"/>
                    <a:pt x="1659" y="1060"/>
                  </a:cubicBezTo>
                  <a:cubicBezTo>
                    <a:pt x="1517" y="1028"/>
                    <a:pt x="1383" y="1013"/>
                    <a:pt x="1258" y="1013"/>
                  </a:cubicBezTo>
                  <a:cubicBezTo>
                    <a:pt x="430" y="1013"/>
                    <a:pt x="1" y="1672"/>
                    <a:pt x="405" y="2564"/>
                  </a:cubicBezTo>
                  <a:cubicBezTo>
                    <a:pt x="880" y="3609"/>
                    <a:pt x="3139" y="3667"/>
                    <a:pt x="2764" y="4254"/>
                  </a:cubicBezTo>
                  <a:cubicBezTo>
                    <a:pt x="2390" y="4841"/>
                    <a:pt x="706" y="4579"/>
                    <a:pt x="1174" y="5859"/>
                  </a:cubicBezTo>
                  <a:cubicBezTo>
                    <a:pt x="1344" y="6320"/>
                    <a:pt x="1840" y="6454"/>
                    <a:pt x="2422" y="6454"/>
                  </a:cubicBezTo>
                  <a:cubicBezTo>
                    <a:pt x="3222" y="6454"/>
                    <a:pt x="4183" y="6201"/>
                    <a:pt x="4675" y="6201"/>
                  </a:cubicBezTo>
                  <a:cubicBezTo>
                    <a:pt x="4837" y="6201"/>
                    <a:pt x="4949" y="6229"/>
                    <a:pt x="4985" y="6303"/>
                  </a:cubicBezTo>
                  <a:cubicBezTo>
                    <a:pt x="5215" y="6761"/>
                    <a:pt x="3939" y="7580"/>
                    <a:pt x="4084" y="8025"/>
                  </a:cubicBezTo>
                  <a:cubicBezTo>
                    <a:pt x="4177" y="8313"/>
                    <a:pt x="4370" y="8565"/>
                    <a:pt x="5007" y="8565"/>
                  </a:cubicBezTo>
                  <a:cubicBezTo>
                    <a:pt x="5351" y="8565"/>
                    <a:pt x="5824" y="8492"/>
                    <a:pt x="6480" y="8311"/>
                  </a:cubicBezTo>
                  <a:cubicBezTo>
                    <a:pt x="8355" y="7795"/>
                    <a:pt x="9800" y="6592"/>
                    <a:pt x="9800" y="6592"/>
                  </a:cubicBezTo>
                  <a:cubicBezTo>
                    <a:pt x="10338" y="5857"/>
                    <a:pt x="9849" y="1728"/>
                    <a:pt x="8550" y="1728"/>
                  </a:cubicBezTo>
                  <a:cubicBezTo>
                    <a:pt x="8502" y="1728"/>
                    <a:pt x="8452" y="1734"/>
                    <a:pt x="8401" y="1746"/>
                  </a:cubicBezTo>
                  <a:cubicBezTo>
                    <a:pt x="6992" y="2076"/>
                    <a:pt x="8432" y="3459"/>
                    <a:pt x="7356" y="3606"/>
                  </a:cubicBezTo>
                  <a:cubicBezTo>
                    <a:pt x="7335" y="3609"/>
                    <a:pt x="7316" y="3610"/>
                    <a:pt x="7297" y="3610"/>
                  </a:cubicBezTo>
                  <a:cubicBezTo>
                    <a:pt x="6301" y="3610"/>
                    <a:pt x="6502" y="1"/>
                    <a:pt x="50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2399325" y="1697650"/>
              <a:ext cx="186475" cy="99050"/>
            </a:xfrm>
            <a:custGeom>
              <a:avLst/>
              <a:gdLst/>
              <a:ahLst/>
              <a:cxnLst/>
              <a:rect l="l" t="t" r="r" b="b"/>
              <a:pathLst>
                <a:path w="7459" h="3962" extrusionOk="0">
                  <a:moveTo>
                    <a:pt x="272" y="1"/>
                  </a:moveTo>
                  <a:cubicBezTo>
                    <a:pt x="109" y="1"/>
                    <a:pt x="1" y="242"/>
                    <a:pt x="176" y="333"/>
                  </a:cubicBezTo>
                  <a:cubicBezTo>
                    <a:pt x="2484" y="1535"/>
                    <a:pt x="4793" y="2736"/>
                    <a:pt x="7101" y="3939"/>
                  </a:cubicBezTo>
                  <a:cubicBezTo>
                    <a:pt x="7131" y="3954"/>
                    <a:pt x="7160" y="3961"/>
                    <a:pt x="7187" y="3961"/>
                  </a:cubicBezTo>
                  <a:cubicBezTo>
                    <a:pt x="7351" y="3961"/>
                    <a:pt x="7459" y="3720"/>
                    <a:pt x="7283" y="3629"/>
                  </a:cubicBezTo>
                  <a:cubicBezTo>
                    <a:pt x="4975" y="2427"/>
                    <a:pt x="2666" y="1226"/>
                    <a:pt x="357" y="23"/>
                  </a:cubicBezTo>
                  <a:cubicBezTo>
                    <a:pt x="328" y="8"/>
                    <a:pt x="299" y="1"/>
                    <a:pt x="2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Google Shape;236;p4"/>
          <p:cNvSpPr/>
          <p:nvPr/>
        </p:nvSpPr>
        <p:spPr>
          <a:xfrm>
            <a:off x="135650" y="4388925"/>
            <a:ext cx="269475" cy="247200"/>
          </a:xfrm>
          <a:custGeom>
            <a:avLst/>
            <a:gdLst/>
            <a:ahLst/>
            <a:cxnLst/>
            <a:rect l="l" t="t" r="r" b="b"/>
            <a:pathLst>
              <a:path w="10779" h="9888" extrusionOk="0">
                <a:moveTo>
                  <a:pt x="5299" y="1465"/>
                </a:moveTo>
                <a:lnTo>
                  <a:pt x="5690" y="3213"/>
                </a:lnTo>
                <a:lnTo>
                  <a:pt x="4538" y="3069"/>
                </a:lnTo>
                <a:lnTo>
                  <a:pt x="5299" y="1465"/>
                </a:lnTo>
                <a:close/>
                <a:moveTo>
                  <a:pt x="1392" y="3159"/>
                </a:moveTo>
                <a:lnTo>
                  <a:pt x="3820" y="3463"/>
                </a:lnTo>
                <a:lnTo>
                  <a:pt x="3166" y="4841"/>
                </a:lnTo>
                <a:lnTo>
                  <a:pt x="1392" y="3159"/>
                </a:lnTo>
                <a:close/>
                <a:moveTo>
                  <a:pt x="6305" y="3774"/>
                </a:moveTo>
                <a:lnTo>
                  <a:pt x="9346" y="4153"/>
                </a:lnTo>
                <a:lnTo>
                  <a:pt x="6741" y="5726"/>
                </a:lnTo>
                <a:lnTo>
                  <a:pt x="6305" y="3774"/>
                </a:lnTo>
                <a:close/>
                <a:moveTo>
                  <a:pt x="4321" y="3525"/>
                </a:moveTo>
                <a:lnTo>
                  <a:pt x="5802" y="3710"/>
                </a:lnTo>
                <a:lnTo>
                  <a:pt x="6310" y="5987"/>
                </a:lnTo>
                <a:lnTo>
                  <a:pt x="5128" y="6699"/>
                </a:lnTo>
                <a:lnTo>
                  <a:pt x="3533" y="5188"/>
                </a:lnTo>
                <a:lnTo>
                  <a:pt x="4321" y="3525"/>
                </a:lnTo>
                <a:close/>
                <a:moveTo>
                  <a:pt x="6419" y="6481"/>
                </a:moveTo>
                <a:lnTo>
                  <a:pt x="6829" y="8313"/>
                </a:lnTo>
                <a:lnTo>
                  <a:pt x="5488" y="7043"/>
                </a:lnTo>
                <a:lnTo>
                  <a:pt x="6419" y="6481"/>
                </a:lnTo>
                <a:close/>
                <a:moveTo>
                  <a:pt x="3317" y="5644"/>
                </a:moveTo>
                <a:lnTo>
                  <a:pt x="4702" y="6958"/>
                </a:lnTo>
                <a:lnTo>
                  <a:pt x="1889" y="8655"/>
                </a:lnTo>
                <a:lnTo>
                  <a:pt x="3317" y="5644"/>
                </a:lnTo>
                <a:close/>
                <a:moveTo>
                  <a:pt x="5461" y="1"/>
                </a:moveTo>
                <a:lnTo>
                  <a:pt x="4036" y="3007"/>
                </a:lnTo>
                <a:lnTo>
                  <a:pt x="1" y="2502"/>
                </a:lnTo>
                <a:lnTo>
                  <a:pt x="2950" y="5297"/>
                </a:lnTo>
                <a:lnTo>
                  <a:pt x="773" y="9887"/>
                </a:lnTo>
                <a:lnTo>
                  <a:pt x="5063" y="7300"/>
                </a:lnTo>
                <a:lnTo>
                  <a:pt x="7639" y="9741"/>
                </a:lnTo>
                <a:lnTo>
                  <a:pt x="7639" y="9741"/>
                </a:lnTo>
                <a:lnTo>
                  <a:pt x="6852" y="6219"/>
                </a:lnTo>
                <a:lnTo>
                  <a:pt x="10778" y="3850"/>
                </a:lnTo>
                <a:lnTo>
                  <a:pt x="6194" y="3277"/>
                </a:lnTo>
                <a:lnTo>
                  <a:pt x="546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7" name="Google Shape;237;p4"/>
          <p:cNvGrpSpPr/>
          <p:nvPr/>
        </p:nvGrpSpPr>
        <p:grpSpPr>
          <a:xfrm>
            <a:off x="37500" y="4706175"/>
            <a:ext cx="465775" cy="516625"/>
            <a:chOff x="2023150" y="833325"/>
            <a:chExt cx="465775" cy="516625"/>
          </a:xfrm>
        </p:grpSpPr>
        <p:sp>
          <p:nvSpPr>
            <p:cNvPr id="238" name="Google Shape;238;p4"/>
            <p:cNvSpPr/>
            <p:nvPr/>
          </p:nvSpPr>
          <p:spPr>
            <a:xfrm>
              <a:off x="2292200" y="833325"/>
              <a:ext cx="196725" cy="215175"/>
            </a:xfrm>
            <a:custGeom>
              <a:avLst/>
              <a:gdLst/>
              <a:ahLst/>
              <a:cxnLst/>
              <a:rect l="l" t="t" r="r" b="b"/>
              <a:pathLst>
                <a:path w="7869" h="8607" extrusionOk="0">
                  <a:moveTo>
                    <a:pt x="7869" y="0"/>
                  </a:moveTo>
                  <a:lnTo>
                    <a:pt x="270" y="3864"/>
                  </a:lnTo>
                  <a:lnTo>
                    <a:pt x="0" y="6737"/>
                  </a:lnTo>
                  <a:lnTo>
                    <a:pt x="2494" y="6746"/>
                  </a:lnTo>
                  <a:lnTo>
                    <a:pt x="2367" y="8606"/>
                  </a:lnTo>
                  <a:lnTo>
                    <a:pt x="5179" y="7805"/>
                  </a:lnTo>
                  <a:lnTo>
                    <a:pt x="78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2386625" y="833325"/>
              <a:ext cx="102300" cy="107575"/>
            </a:xfrm>
            <a:custGeom>
              <a:avLst/>
              <a:gdLst/>
              <a:ahLst/>
              <a:cxnLst/>
              <a:rect l="l" t="t" r="r" b="b"/>
              <a:pathLst>
                <a:path w="4092" h="4303" extrusionOk="0">
                  <a:moveTo>
                    <a:pt x="4092" y="0"/>
                  </a:moveTo>
                  <a:lnTo>
                    <a:pt x="0" y="2080"/>
                  </a:lnTo>
                  <a:lnTo>
                    <a:pt x="2609" y="4303"/>
                  </a:lnTo>
                  <a:lnTo>
                    <a:pt x="40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2077225" y="929925"/>
              <a:ext cx="344450" cy="356850"/>
            </a:xfrm>
            <a:custGeom>
              <a:avLst/>
              <a:gdLst/>
              <a:ahLst/>
              <a:cxnLst/>
              <a:rect l="l" t="t" r="r" b="b"/>
              <a:pathLst>
                <a:path w="13778" h="14274" extrusionOk="0">
                  <a:moveTo>
                    <a:pt x="8869" y="0"/>
                  </a:moveTo>
                  <a:lnTo>
                    <a:pt x="8653" y="255"/>
                  </a:lnTo>
                  <a:lnTo>
                    <a:pt x="0" y="10480"/>
                  </a:lnTo>
                  <a:lnTo>
                    <a:pt x="4613" y="14274"/>
                  </a:lnTo>
                  <a:lnTo>
                    <a:pt x="13778" y="3941"/>
                  </a:lnTo>
                  <a:lnTo>
                    <a:pt x="88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2111700" y="997675"/>
              <a:ext cx="185000" cy="208175"/>
            </a:xfrm>
            <a:custGeom>
              <a:avLst/>
              <a:gdLst/>
              <a:ahLst/>
              <a:cxnLst/>
              <a:rect l="l" t="t" r="r" b="b"/>
              <a:pathLst>
                <a:path w="7400" h="8327" extrusionOk="0">
                  <a:moveTo>
                    <a:pt x="7040" y="1"/>
                  </a:moveTo>
                  <a:lnTo>
                    <a:pt x="0" y="8010"/>
                  </a:lnTo>
                  <a:lnTo>
                    <a:pt x="360" y="8326"/>
                  </a:lnTo>
                  <a:lnTo>
                    <a:pt x="7400" y="318"/>
                  </a:lnTo>
                  <a:lnTo>
                    <a:pt x="70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2171675" y="1044550"/>
              <a:ext cx="184250" cy="210225"/>
            </a:xfrm>
            <a:custGeom>
              <a:avLst/>
              <a:gdLst/>
              <a:ahLst/>
              <a:cxnLst/>
              <a:rect l="l" t="t" r="r" b="b"/>
              <a:pathLst>
                <a:path w="7370" h="8409" extrusionOk="0">
                  <a:moveTo>
                    <a:pt x="7007" y="0"/>
                  </a:moveTo>
                  <a:lnTo>
                    <a:pt x="1" y="8094"/>
                  </a:lnTo>
                  <a:lnTo>
                    <a:pt x="363" y="8408"/>
                  </a:lnTo>
                  <a:lnTo>
                    <a:pt x="7370" y="314"/>
                  </a:lnTo>
                  <a:lnTo>
                    <a:pt x="70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2056475" y="1174100"/>
              <a:ext cx="160250" cy="133500"/>
            </a:xfrm>
            <a:custGeom>
              <a:avLst/>
              <a:gdLst/>
              <a:ahLst/>
              <a:cxnLst/>
              <a:rect l="l" t="t" r="r" b="b"/>
              <a:pathLst>
                <a:path w="6410" h="5340" extrusionOk="0">
                  <a:moveTo>
                    <a:pt x="777" y="1"/>
                  </a:moveTo>
                  <a:cubicBezTo>
                    <a:pt x="577" y="1"/>
                    <a:pt x="378" y="88"/>
                    <a:pt x="242" y="255"/>
                  </a:cubicBezTo>
                  <a:cubicBezTo>
                    <a:pt x="0" y="552"/>
                    <a:pt x="44" y="987"/>
                    <a:pt x="340" y="1229"/>
                  </a:cubicBezTo>
                  <a:lnTo>
                    <a:pt x="5196" y="5183"/>
                  </a:lnTo>
                  <a:cubicBezTo>
                    <a:pt x="5325" y="5288"/>
                    <a:pt x="5480" y="5339"/>
                    <a:pt x="5633" y="5339"/>
                  </a:cubicBezTo>
                  <a:cubicBezTo>
                    <a:pt x="5834" y="5339"/>
                    <a:pt x="6033" y="5252"/>
                    <a:pt x="6169" y="5085"/>
                  </a:cubicBezTo>
                  <a:cubicBezTo>
                    <a:pt x="6410" y="4788"/>
                    <a:pt x="6365" y="4353"/>
                    <a:pt x="6070" y="4111"/>
                  </a:cubicBezTo>
                  <a:lnTo>
                    <a:pt x="1214" y="157"/>
                  </a:lnTo>
                  <a:cubicBezTo>
                    <a:pt x="1086" y="52"/>
                    <a:pt x="931" y="1"/>
                    <a:pt x="7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2023150" y="1191825"/>
              <a:ext cx="169550" cy="158125"/>
            </a:xfrm>
            <a:custGeom>
              <a:avLst/>
              <a:gdLst/>
              <a:ahLst/>
              <a:cxnLst/>
              <a:rect l="l" t="t" r="r" b="b"/>
              <a:pathLst>
                <a:path w="6782" h="6325" extrusionOk="0">
                  <a:moveTo>
                    <a:pt x="2168" y="0"/>
                  </a:moveTo>
                  <a:lnTo>
                    <a:pt x="1" y="2560"/>
                  </a:lnTo>
                  <a:lnTo>
                    <a:pt x="4535" y="6325"/>
                  </a:lnTo>
                  <a:lnTo>
                    <a:pt x="6782" y="3791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5" name="Google Shape;245;p4"/>
          <p:cNvSpPr/>
          <p:nvPr/>
        </p:nvSpPr>
        <p:spPr>
          <a:xfrm>
            <a:off x="8701450" y="4706175"/>
            <a:ext cx="180625" cy="190550"/>
          </a:xfrm>
          <a:custGeom>
            <a:avLst/>
            <a:gdLst/>
            <a:ahLst/>
            <a:cxnLst/>
            <a:rect l="l" t="t" r="r" b="b"/>
            <a:pathLst>
              <a:path w="7225" h="7622" extrusionOk="0">
                <a:moveTo>
                  <a:pt x="6646" y="1"/>
                </a:moveTo>
                <a:lnTo>
                  <a:pt x="3761" y="1626"/>
                </a:lnTo>
                <a:lnTo>
                  <a:pt x="3761" y="1626"/>
                </a:lnTo>
                <a:lnTo>
                  <a:pt x="2033" y="131"/>
                </a:lnTo>
                <a:lnTo>
                  <a:pt x="2471" y="2353"/>
                </a:lnTo>
                <a:lnTo>
                  <a:pt x="1" y="3745"/>
                </a:lnTo>
                <a:lnTo>
                  <a:pt x="2813" y="4087"/>
                </a:lnTo>
                <a:lnTo>
                  <a:pt x="2813" y="4087"/>
                </a:lnTo>
                <a:lnTo>
                  <a:pt x="3509" y="7622"/>
                </a:lnTo>
                <a:lnTo>
                  <a:pt x="4861" y="4337"/>
                </a:lnTo>
                <a:lnTo>
                  <a:pt x="4861" y="4337"/>
                </a:lnTo>
                <a:lnTo>
                  <a:pt x="7224" y="4624"/>
                </a:lnTo>
                <a:lnTo>
                  <a:pt x="5395" y="3041"/>
                </a:lnTo>
                <a:lnTo>
                  <a:pt x="5395" y="3041"/>
                </a:lnTo>
                <a:lnTo>
                  <a:pt x="6646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6" name="Google Shape;246;p4"/>
          <p:cNvGrpSpPr/>
          <p:nvPr/>
        </p:nvGrpSpPr>
        <p:grpSpPr>
          <a:xfrm>
            <a:off x="7113708" y="-1025771"/>
            <a:ext cx="2479192" cy="1764659"/>
            <a:chOff x="4101735" y="-1350153"/>
            <a:chExt cx="2952122" cy="2101284"/>
          </a:xfrm>
        </p:grpSpPr>
        <p:grpSp>
          <p:nvGrpSpPr>
            <p:cNvPr id="247" name="Google Shape;247;p4"/>
            <p:cNvGrpSpPr/>
            <p:nvPr/>
          </p:nvGrpSpPr>
          <p:grpSpPr>
            <a:xfrm rot="10184354">
              <a:off x="4221144" y="-1121163"/>
              <a:ext cx="2713303" cy="1584317"/>
              <a:chOff x="1677050" y="1326500"/>
              <a:chExt cx="2265900" cy="1323075"/>
            </a:xfrm>
          </p:grpSpPr>
          <p:sp>
            <p:nvSpPr>
              <p:cNvPr id="248" name="Google Shape;248;p4"/>
              <p:cNvSpPr/>
              <p:nvPr/>
            </p:nvSpPr>
            <p:spPr>
              <a:xfrm>
                <a:off x="3520350" y="2519625"/>
                <a:ext cx="3245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707" extrusionOk="0">
                    <a:moveTo>
                      <a:pt x="275" y="1"/>
                    </a:moveTo>
                    <a:cubicBezTo>
                      <a:pt x="233" y="1"/>
                      <a:pt x="191" y="12"/>
                      <a:pt x="153" y="34"/>
                    </a:cubicBezTo>
                    <a:cubicBezTo>
                      <a:pt x="39" y="100"/>
                      <a:pt x="0" y="247"/>
                      <a:pt x="68" y="362"/>
                    </a:cubicBezTo>
                    <a:cubicBezTo>
                      <a:pt x="312" y="776"/>
                      <a:pt x="564" y="1187"/>
                      <a:pt x="822" y="1595"/>
                    </a:cubicBezTo>
                    <a:cubicBezTo>
                      <a:pt x="869" y="1667"/>
                      <a:pt x="947" y="1707"/>
                      <a:pt x="1026" y="1707"/>
                    </a:cubicBezTo>
                    <a:cubicBezTo>
                      <a:pt x="1069" y="1707"/>
                      <a:pt x="1114" y="1694"/>
                      <a:pt x="1152" y="1670"/>
                    </a:cubicBezTo>
                    <a:cubicBezTo>
                      <a:pt x="1265" y="1600"/>
                      <a:pt x="1298" y="1452"/>
                      <a:pt x="1227" y="1340"/>
                    </a:cubicBezTo>
                    <a:cubicBezTo>
                      <a:pt x="972" y="938"/>
                      <a:pt x="723" y="529"/>
                      <a:pt x="480" y="119"/>
                    </a:cubicBezTo>
                    <a:cubicBezTo>
                      <a:pt x="436" y="43"/>
                      <a:pt x="356" y="1"/>
                      <a:pt x="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4"/>
              <p:cNvSpPr/>
              <p:nvPr/>
            </p:nvSpPr>
            <p:spPr>
              <a:xfrm>
                <a:off x="1677050" y="1326500"/>
                <a:ext cx="2265900" cy="1323075"/>
              </a:xfrm>
              <a:custGeom>
                <a:avLst/>
                <a:gdLst/>
                <a:ahLst/>
                <a:cxnLst/>
                <a:rect l="l" t="t" r="r" b="b"/>
                <a:pathLst>
                  <a:path w="90636" h="52923" extrusionOk="0">
                    <a:moveTo>
                      <a:pt x="41008" y="0"/>
                    </a:moveTo>
                    <a:cubicBezTo>
                      <a:pt x="40985" y="0"/>
                      <a:pt x="40962" y="4"/>
                      <a:pt x="40939" y="11"/>
                    </a:cubicBezTo>
                    <a:cubicBezTo>
                      <a:pt x="40013" y="291"/>
                      <a:pt x="39082" y="592"/>
                      <a:pt x="38168" y="905"/>
                    </a:cubicBezTo>
                    <a:cubicBezTo>
                      <a:pt x="38043" y="949"/>
                      <a:pt x="37976" y="1085"/>
                      <a:pt x="38019" y="1210"/>
                    </a:cubicBezTo>
                    <a:cubicBezTo>
                      <a:pt x="38054" y="1310"/>
                      <a:pt x="38145" y="1373"/>
                      <a:pt x="38246" y="1373"/>
                    </a:cubicBezTo>
                    <a:cubicBezTo>
                      <a:pt x="38271" y="1373"/>
                      <a:pt x="38298" y="1368"/>
                      <a:pt x="38325" y="1358"/>
                    </a:cubicBezTo>
                    <a:cubicBezTo>
                      <a:pt x="39233" y="1047"/>
                      <a:pt x="40159" y="748"/>
                      <a:pt x="41079" y="469"/>
                    </a:cubicBezTo>
                    <a:cubicBezTo>
                      <a:pt x="41204" y="431"/>
                      <a:pt x="41277" y="296"/>
                      <a:pt x="41238" y="170"/>
                    </a:cubicBezTo>
                    <a:cubicBezTo>
                      <a:pt x="41207" y="67"/>
                      <a:pt x="41111" y="0"/>
                      <a:pt x="41008" y="0"/>
                    </a:cubicBezTo>
                    <a:close/>
                    <a:moveTo>
                      <a:pt x="35515" y="1880"/>
                    </a:moveTo>
                    <a:cubicBezTo>
                      <a:pt x="35487" y="1880"/>
                      <a:pt x="35458" y="1885"/>
                      <a:pt x="35430" y="1895"/>
                    </a:cubicBezTo>
                    <a:cubicBezTo>
                      <a:pt x="34525" y="2242"/>
                      <a:pt x="33617" y="2607"/>
                      <a:pt x="32730" y="2982"/>
                    </a:cubicBezTo>
                    <a:cubicBezTo>
                      <a:pt x="32608" y="3034"/>
                      <a:pt x="32551" y="3175"/>
                      <a:pt x="32602" y="3297"/>
                    </a:cubicBezTo>
                    <a:cubicBezTo>
                      <a:pt x="32641" y="3388"/>
                      <a:pt x="32730" y="3444"/>
                      <a:pt x="32822" y="3444"/>
                    </a:cubicBezTo>
                    <a:cubicBezTo>
                      <a:pt x="32854" y="3444"/>
                      <a:pt x="32887" y="3438"/>
                      <a:pt x="32915" y="3423"/>
                    </a:cubicBezTo>
                    <a:cubicBezTo>
                      <a:pt x="33798" y="3051"/>
                      <a:pt x="34701" y="2688"/>
                      <a:pt x="35600" y="2344"/>
                    </a:cubicBezTo>
                    <a:cubicBezTo>
                      <a:pt x="35724" y="2296"/>
                      <a:pt x="35785" y="2159"/>
                      <a:pt x="35739" y="2034"/>
                    </a:cubicBezTo>
                    <a:cubicBezTo>
                      <a:pt x="35703" y="1938"/>
                      <a:pt x="35612" y="1880"/>
                      <a:pt x="35515" y="1880"/>
                    </a:cubicBezTo>
                    <a:close/>
                    <a:moveTo>
                      <a:pt x="30170" y="4140"/>
                    </a:moveTo>
                    <a:cubicBezTo>
                      <a:pt x="30136" y="4140"/>
                      <a:pt x="30102" y="4148"/>
                      <a:pt x="30069" y="4163"/>
                    </a:cubicBezTo>
                    <a:cubicBezTo>
                      <a:pt x="29195" y="4568"/>
                      <a:pt x="28315" y="4996"/>
                      <a:pt x="27451" y="5433"/>
                    </a:cubicBezTo>
                    <a:cubicBezTo>
                      <a:pt x="27332" y="5494"/>
                      <a:pt x="27286" y="5638"/>
                      <a:pt x="27345" y="5756"/>
                    </a:cubicBezTo>
                    <a:cubicBezTo>
                      <a:pt x="27388" y="5840"/>
                      <a:pt x="27472" y="5888"/>
                      <a:pt x="27559" y="5888"/>
                    </a:cubicBezTo>
                    <a:cubicBezTo>
                      <a:pt x="27596" y="5888"/>
                      <a:pt x="27633" y="5879"/>
                      <a:pt x="27666" y="5862"/>
                    </a:cubicBezTo>
                    <a:cubicBezTo>
                      <a:pt x="28526" y="5426"/>
                      <a:pt x="29401" y="5001"/>
                      <a:pt x="30270" y="4598"/>
                    </a:cubicBezTo>
                    <a:cubicBezTo>
                      <a:pt x="30391" y="4541"/>
                      <a:pt x="30443" y="4399"/>
                      <a:pt x="30388" y="4278"/>
                    </a:cubicBezTo>
                    <a:cubicBezTo>
                      <a:pt x="30347" y="4192"/>
                      <a:pt x="30260" y="4140"/>
                      <a:pt x="30170" y="4140"/>
                    </a:cubicBezTo>
                    <a:close/>
                    <a:moveTo>
                      <a:pt x="82832" y="7504"/>
                    </a:moveTo>
                    <a:cubicBezTo>
                      <a:pt x="82704" y="7505"/>
                      <a:pt x="82587" y="7605"/>
                      <a:pt x="82583" y="7736"/>
                    </a:cubicBezTo>
                    <a:cubicBezTo>
                      <a:pt x="82579" y="7868"/>
                      <a:pt x="82681" y="7980"/>
                      <a:pt x="82815" y="7984"/>
                    </a:cubicBezTo>
                    <a:cubicBezTo>
                      <a:pt x="83120" y="7994"/>
                      <a:pt x="83427" y="8018"/>
                      <a:pt x="83732" y="8056"/>
                    </a:cubicBezTo>
                    <a:cubicBezTo>
                      <a:pt x="84396" y="8138"/>
                      <a:pt x="85022" y="8280"/>
                      <a:pt x="85590" y="8478"/>
                    </a:cubicBezTo>
                    <a:cubicBezTo>
                      <a:pt x="85617" y="8487"/>
                      <a:pt x="85643" y="8491"/>
                      <a:pt x="85669" y="8491"/>
                    </a:cubicBezTo>
                    <a:cubicBezTo>
                      <a:pt x="85770" y="8491"/>
                      <a:pt x="85861" y="8427"/>
                      <a:pt x="85897" y="8330"/>
                    </a:cubicBezTo>
                    <a:cubicBezTo>
                      <a:pt x="85939" y="8205"/>
                      <a:pt x="85875" y="8069"/>
                      <a:pt x="85748" y="8025"/>
                    </a:cubicBezTo>
                    <a:cubicBezTo>
                      <a:pt x="85148" y="7816"/>
                      <a:pt x="84489" y="7667"/>
                      <a:pt x="83791" y="7580"/>
                    </a:cubicBezTo>
                    <a:cubicBezTo>
                      <a:pt x="83472" y="7540"/>
                      <a:pt x="83150" y="7516"/>
                      <a:pt x="82832" y="7504"/>
                    </a:cubicBezTo>
                    <a:close/>
                    <a:moveTo>
                      <a:pt x="24992" y="6765"/>
                    </a:moveTo>
                    <a:cubicBezTo>
                      <a:pt x="24953" y="6765"/>
                      <a:pt x="24914" y="6775"/>
                      <a:pt x="24877" y="6795"/>
                    </a:cubicBezTo>
                    <a:cubicBezTo>
                      <a:pt x="24041" y="7258"/>
                      <a:pt x="23190" y="7745"/>
                      <a:pt x="22354" y="8245"/>
                    </a:cubicBezTo>
                    <a:cubicBezTo>
                      <a:pt x="22239" y="8313"/>
                      <a:pt x="22202" y="8461"/>
                      <a:pt x="22270" y="8574"/>
                    </a:cubicBezTo>
                    <a:cubicBezTo>
                      <a:pt x="22315" y="8649"/>
                      <a:pt x="22394" y="8691"/>
                      <a:pt x="22477" y="8691"/>
                    </a:cubicBezTo>
                    <a:cubicBezTo>
                      <a:pt x="22518" y="8691"/>
                      <a:pt x="22560" y="8680"/>
                      <a:pt x="22600" y="8657"/>
                    </a:cubicBezTo>
                    <a:cubicBezTo>
                      <a:pt x="23432" y="8160"/>
                      <a:pt x="24277" y="7675"/>
                      <a:pt x="25109" y="7216"/>
                    </a:cubicBezTo>
                    <a:cubicBezTo>
                      <a:pt x="25225" y="7151"/>
                      <a:pt x="25267" y="7005"/>
                      <a:pt x="25204" y="6890"/>
                    </a:cubicBezTo>
                    <a:cubicBezTo>
                      <a:pt x="25159" y="6811"/>
                      <a:pt x="25077" y="6765"/>
                      <a:pt x="24992" y="6765"/>
                    </a:cubicBezTo>
                    <a:close/>
                    <a:moveTo>
                      <a:pt x="79941" y="7774"/>
                    </a:moveTo>
                    <a:cubicBezTo>
                      <a:pt x="79924" y="7774"/>
                      <a:pt x="79907" y="7776"/>
                      <a:pt x="79890" y="7780"/>
                    </a:cubicBezTo>
                    <a:cubicBezTo>
                      <a:pt x="78950" y="7989"/>
                      <a:pt x="78013" y="8314"/>
                      <a:pt x="77103" y="8746"/>
                    </a:cubicBezTo>
                    <a:cubicBezTo>
                      <a:pt x="76983" y="8803"/>
                      <a:pt x="76933" y="8945"/>
                      <a:pt x="76989" y="9065"/>
                    </a:cubicBezTo>
                    <a:cubicBezTo>
                      <a:pt x="77030" y="9152"/>
                      <a:pt x="77116" y="9203"/>
                      <a:pt x="77206" y="9203"/>
                    </a:cubicBezTo>
                    <a:cubicBezTo>
                      <a:pt x="77240" y="9203"/>
                      <a:pt x="77276" y="9195"/>
                      <a:pt x="77310" y="9180"/>
                    </a:cubicBezTo>
                    <a:cubicBezTo>
                      <a:pt x="78187" y="8763"/>
                      <a:pt x="79090" y="8449"/>
                      <a:pt x="79994" y="8248"/>
                    </a:cubicBezTo>
                    <a:cubicBezTo>
                      <a:pt x="80124" y="8218"/>
                      <a:pt x="80204" y="8091"/>
                      <a:pt x="80176" y="7962"/>
                    </a:cubicBezTo>
                    <a:cubicBezTo>
                      <a:pt x="80150" y="7849"/>
                      <a:pt x="80052" y="7774"/>
                      <a:pt x="79941" y="7774"/>
                    </a:cubicBezTo>
                    <a:close/>
                    <a:moveTo>
                      <a:pt x="20011" y="9744"/>
                    </a:moveTo>
                    <a:cubicBezTo>
                      <a:pt x="19967" y="9744"/>
                      <a:pt x="19922" y="9756"/>
                      <a:pt x="19882" y="9782"/>
                    </a:cubicBezTo>
                    <a:cubicBezTo>
                      <a:pt x="19075" y="10304"/>
                      <a:pt x="18261" y="10848"/>
                      <a:pt x="17464" y="11405"/>
                    </a:cubicBezTo>
                    <a:cubicBezTo>
                      <a:pt x="17356" y="11479"/>
                      <a:pt x="17329" y="11628"/>
                      <a:pt x="17404" y="11738"/>
                    </a:cubicBezTo>
                    <a:cubicBezTo>
                      <a:pt x="17452" y="11803"/>
                      <a:pt x="17525" y="11840"/>
                      <a:pt x="17601" y="11840"/>
                    </a:cubicBezTo>
                    <a:cubicBezTo>
                      <a:pt x="17648" y="11840"/>
                      <a:pt x="17696" y="11826"/>
                      <a:pt x="17737" y="11796"/>
                    </a:cubicBezTo>
                    <a:cubicBezTo>
                      <a:pt x="18531" y="11244"/>
                      <a:pt x="19340" y="10702"/>
                      <a:pt x="20141" y="10185"/>
                    </a:cubicBezTo>
                    <a:cubicBezTo>
                      <a:pt x="20253" y="10113"/>
                      <a:pt x="20286" y="9965"/>
                      <a:pt x="20214" y="9853"/>
                    </a:cubicBezTo>
                    <a:cubicBezTo>
                      <a:pt x="20168" y="9782"/>
                      <a:pt x="20090" y="9744"/>
                      <a:pt x="20011" y="9744"/>
                    </a:cubicBezTo>
                    <a:close/>
                    <a:moveTo>
                      <a:pt x="88132" y="9499"/>
                    </a:moveTo>
                    <a:cubicBezTo>
                      <a:pt x="88070" y="9499"/>
                      <a:pt x="88008" y="9523"/>
                      <a:pt x="87962" y="9571"/>
                    </a:cubicBezTo>
                    <a:cubicBezTo>
                      <a:pt x="87869" y="9666"/>
                      <a:pt x="87871" y="9818"/>
                      <a:pt x="87966" y="9909"/>
                    </a:cubicBezTo>
                    <a:cubicBezTo>
                      <a:pt x="88613" y="10537"/>
                      <a:pt x="89123" y="11320"/>
                      <a:pt x="89488" y="12237"/>
                    </a:cubicBezTo>
                    <a:cubicBezTo>
                      <a:pt x="89525" y="12332"/>
                      <a:pt x="89615" y="12388"/>
                      <a:pt x="89711" y="12388"/>
                    </a:cubicBezTo>
                    <a:cubicBezTo>
                      <a:pt x="89740" y="12388"/>
                      <a:pt x="89772" y="12382"/>
                      <a:pt x="89800" y="12372"/>
                    </a:cubicBezTo>
                    <a:cubicBezTo>
                      <a:pt x="89922" y="12323"/>
                      <a:pt x="89982" y="12183"/>
                      <a:pt x="89933" y="12061"/>
                    </a:cubicBezTo>
                    <a:cubicBezTo>
                      <a:pt x="89545" y="11079"/>
                      <a:pt x="88995" y="10241"/>
                      <a:pt x="88300" y="9566"/>
                    </a:cubicBezTo>
                    <a:cubicBezTo>
                      <a:pt x="88254" y="9521"/>
                      <a:pt x="88193" y="9499"/>
                      <a:pt x="88132" y="9499"/>
                    </a:cubicBezTo>
                    <a:close/>
                    <a:moveTo>
                      <a:pt x="74727" y="10225"/>
                    </a:moveTo>
                    <a:cubicBezTo>
                      <a:pt x="74677" y="10225"/>
                      <a:pt x="74627" y="10241"/>
                      <a:pt x="74584" y="10273"/>
                    </a:cubicBezTo>
                    <a:cubicBezTo>
                      <a:pt x="73804" y="10858"/>
                      <a:pt x="73067" y="11521"/>
                      <a:pt x="72400" y="12247"/>
                    </a:cubicBezTo>
                    <a:cubicBezTo>
                      <a:pt x="72311" y="12344"/>
                      <a:pt x="72316" y="12495"/>
                      <a:pt x="72415" y="12586"/>
                    </a:cubicBezTo>
                    <a:cubicBezTo>
                      <a:pt x="72461" y="12627"/>
                      <a:pt x="72519" y="12649"/>
                      <a:pt x="72576" y="12649"/>
                    </a:cubicBezTo>
                    <a:cubicBezTo>
                      <a:pt x="72642" y="12649"/>
                      <a:pt x="72706" y="12624"/>
                      <a:pt x="72755" y="12573"/>
                    </a:cubicBezTo>
                    <a:cubicBezTo>
                      <a:pt x="73403" y="11869"/>
                      <a:pt x="74115" y="11224"/>
                      <a:pt x="74872" y="10657"/>
                    </a:cubicBezTo>
                    <a:cubicBezTo>
                      <a:pt x="74978" y="10578"/>
                      <a:pt x="74998" y="10428"/>
                      <a:pt x="74919" y="10322"/>
                    </a:cubicBezTo>
                    <a:cubicBezTo>
                      <a:pt x="74872" y="10259"/>
                      <a:pt x="74800" y="10225"/>
                      <a:pt x="74727" y="10225"/>
                    </a:cubicBezTo>
                    <a:close/>
                    <a:moveTo>
                      <a:pt x="15249" y="13063"/>
                    </a:moveTo>
                    <a:cubicBezTo>
                      <a:pt x="15199" y="13063"/>
                      <a:pt x="15148" y="13079"/>
                      <a:pt x="15105" y="13111"/>
                    </a:cubicBezTo>
                    <a:cubicBezTo>
                      <a:pt x="14335" y="13689"/>
                      <a:pt x="13562" y="14291"/>
                      <a:pt x="12807" y="14897"/>
                    </a:cubicBezTo>
                    <a:cubicBezTo>
                      <a:pt x="12704" y="14981"/>
                      <a:pt x="12688" y="15132"/>
                      <a:pt x="12771" y="15235"/>
                    </a:cubicBezTo>
                    <a:cubicBezTo>
                      <a:pt x="12817" y="15292"/>
                      <a:pt x="12886" y="15324"/>
                      <a:pt x="12957" y="15324"/>
                    </a:cubicBezTo>
                    <a:cubicBezTo>
                      <a:pt x="13009" y="15324"/>
                      <a:pt x="13062" y="15306"/>
                      <a:pt x="13110" y="15272"/>
                    </a:cubicBezTo>
                    <a:cubicBezTo>
                      <a:pt x="13857" y="14666"/>
                      <a:pt x="14627" y="14069"/>
                      <a:pt x="15393" y="13495"/>
                    </a:cubicBezTo>
                    <a:cubicBezTo>
                      <a:pt x="15499" y="13415"/>
                      <a:pt x="15521" y="13264"/>
                      <a:pt x="15442" y="13158"/>
                    </a:cubicBezTo>
                    <a:cubicBezTo>
                      <a:pt x="15394" y="13096"/>
                      <a:pt x="15322" y="13063"/>
                      <a:pt x="15249" y="13063"/>
                    </a:cubicBezTo>
                    <a:close/>
                    <a:moveTo>
                      <a:pt x="70814" y="14473"/>
                    </a:moveTo>
                    <a:cubicBezTo>
                      <a:pt x="70735" y="14473"/>
                      <a:pt x="70657" y="14512"/>
                      <a:pt x="70611" y="14584"/>
                    </a:cubicBezTo>
                    <a:cubicBezTo>
                      <a:pt x="70445" y="14849"/>
                      <a:pt x="70287" y="15117"/>
                      <a:pt x="70137" y="15391"/>
                    </a:cubicBezTo>
                    <a:cubicBezTo>
                      <a:pt x="69821" y="15968"/>
                      <a:pt x="69530" y="16576"/>
                      <a:pt x="69271" y="17200"/>
                    </a:cubicBezTo>
                    <a:cubicBezTo>
                      <a:pt x="69220" y="17323"/>
                      <a:pt x="69278" y="17462"/>
                      <a:pt x="69401" y="17514"/>
                    </a:cubicBezTo>
                    <a:cubicBezTo>
                      <a:pt x="69430" y="17526"/>
                      <a:pt x="69462" y="17532"/>
                      <a:pt x="69492" y="17532"/>
                    </a:cubicBezTo>
                    <a:cubicBezTo>
                      <a:pt x="69586" y="17532"/>
                      <a:pt x="69674" y="17476"/>
                      <a:pt x="69712" y="17385"/>
                    </a:cubicBezTo>
                    <a:cubicBezTo>
                      <a:pt x="69965" y="16777"/>
                      <a:pt x="70249" y="16183"/>
                      <a:pt x="70557" y="15621"/>
                    </a:cubicBezTo>
                    <a:cubicBezTo>
                      <a:pt x="70702" y="15357"/>
                      <a:pt x="70856" y="15095"/>
                      <a:pt x="71017" y="14840"/>
                    </a:cubicBezTo>
                    <a:cubicBezTo>
                      <a:pt x="71088" y="14728"/>
                      <a:pt x="71054" y="14580"/>
                      <a:pt x="70942" y="14510"/>
                    </a:cubicBezTo>
                    <a:cubicBezTo>
                      <a:pt x="70902" y="14485"/>
                      <a:pt x="70858" y="14473"/>
                      <a:pt x="70814" y="14473"/>
                    </a:cubicBezTo>
                    <a:close/>
                    <a:moveTo>
                      <a:pt x="90341" y="14730"/>
                    </a:moveTo>
                    <a:cubicBezTo>
                      <a:pt x="90336" y="14730"/>
                      <a:pt x="90331" y="14730"/>
                      <a:pt x="90326" y="14730"/>
                    </a:cubicBezTo>
                    <a:cubicBezTo>
                      <a:pt x="90194" y="14740"/>
                      <a:pt x="90096" y="14858"/>
                      <a:pt x="90107" y="14990"/>
                    </a:cubicBezTo>
                    <a:cubicBezTo>
                      <a:pt x="90140" y="15351"/>
                      <a:pt x="90156" y="15728"/>
                      <a:pt x="90156" y="16111"/>
                    </a:cubicBezTo>
                    <a:cubicBezTo>
                      <a:pt x="90156" y="16675"/>
                      <a:pt x="90122" y="17256"/>
                      <a:pt x="90054" y="17841"/>
                    </a:cubicBezTo>
                    <a:cubicBezTo>
                      <a:pt x="90039" y="17972"/>
                      <a:pt x="90134" y="18091"/>
                      <a:pt x="90265" y="18106"/>
                    </a:cubicBezTo>
                    <a:cubicBezTo>
                      <a:pt x="90275" y="18108"/>
                      <a:pt x="90284" y="18108"/>
                      <a:pt x="90293" y="18108"/>
                    </a:cubicBezTo>
                    <a:cubicBezTo>
                      <a:pt x="90414" y="18108"/>
                      <a:pt x="90518" y="18018"/>
                      <a:pt x="90530" y="17894"/>
                    </a:cubicBezTo>
                    <a:cubicBezTo>
                      <a:pt x="90601" y="17291"/>
                      <a:pt x="90636" y="16693"/>
                      <a:pt x="90636" y="16111"/>
                    </a:cubicBezTo>
                    <a:cubicBezTo>
                      <a:pt x="90636" y="15715"/>
                      <a:pt x="90619" y="15324"/>
                      <a:pt x="90586" y="14948"/>
                    </a:cubicBezTo>
                    <a:cubicBezTo>
                      <a:pt x="90574" y="14821"/>
                      <a:pt x="90465" y="14730"/>
                      <a:pt x="90341" y="14730"/>
                    </a:cubicBezTo>
                    <a:close/>
                    <a:moveTo>
                      <a:pt x="10730" y="16706"/>
                    </a:moveTo>
                    <a:cubicBezTo>
                      <a:pt x="10674" y="16706"/>
                      <a:pt x="10617" y="16726"/>
                      <a:pt x="10571" y="16765"/>
                    </a:cubicBezTo>
                    <a:cubicBezTo>
                      <a:pt x="10226" y="17066"/>
                      <a:pt x="9880" y="17370"/>
                      <a:pt x="9538" y="17676"/>
                    </a:cubicBezTo>
                    <a:cubicBezTo>
                      <a:pt x="9159" y="18017"/>
                      <a:pt x="8782" y="18363"/>
                      <a:pt x="8408" y="18714"/>
                    </a:cubicBezTo>
                    <a:cubicBezTo>
                      <a:pt x="8312" y="18804"/>
                      <a:pt x="8307" y="18957"/>
                      <a:pt x="8398" y="19053"/>
                    </a:cubicBezTo>
                    <a:cubicBezTo>
                      <a:pt x="8446" y="19102"/>
                      <a:pt x="8509" y="19127"/>
                      <a:pt x="8573" y="19127"/>
                    </a:cubicBezTo>
                    <a:cubicBezTo>
                      <a:pt x="8633" y="19127"/>
                      <a:pt x="8691" y="19107"/>
                      <a:pt x="8736" y="19063"/>
                    </a:cubicBezTo>
                    <a:cubicBezTo>
                      <a:pt x="9108" y="18714"/>
                      <a:pt x="9484" y="18369"/>
                      <a:pt x="9859" y="18032"/>
                    </a:cubicBezTo>
                    <a:cubicBezTo>
                      <a:pt x="10199" y="17727"/>
                      <a:pt x="10541" y="17425"/>
                      <a:pt x="10886" y="17126"/>
                    </a:cubicBezTo>
                    <a:cubicBezTo>
                      <a:pt x="10987" y="17040"/>
                      <a:pt x="10996" y="16889"/>
                      <a:pt x="10910" y="16789"/>
                    </a:cubicBezTo>
                    <a:cubicBezTo>
                      <a:pt x="10863" y="16734"/>
                      <a:pt x="10797" y="16706"/>
                      <a:pt x="10730" y="16706"/>
                    </a:cubicBezTo>
                    <a:close/>
                    <a:moveTo>
                      <a:pt x="68578" y="19806"/>
                    </a:moveTo>
                    <a:cubicBezTo>
                      <a:pt x="68471" y="19806"/>
                      <a:pt x="68375" y="19878"/>
                      <a:pt x="68347" y="19987"/>
                    </a:cubicBezTo>
                    <a:cubicBezTo>
                      <a:pt x="68113" y="20905"/>
                      <a:pt x="67932" y="21873"/>
                      <a:pt x="67804" y="22866"/>
                    </a:cubicBezTo>
                    <a:cubicBezTo>
                      <a:pt x="67787" y="22997"/>
                      <a:pt x="67881" y="23117"/>
                      <a:pt x="68012" y="23134"/>
                    </a:cubicBezTo>
                    <a:cubicBezTo>
                      <a:pt x="68023" y="23135"/>
                      <a:pt x="68033" y="23135"/>
                      <a:pt x="68042" y="23135"/>
                    </a:cubicBezTo>
                    <a:cubicBezTo>
                      <a:pt x="68161" y="23135"/>
                      <a:pt x="68265" y="23048"/>
                      <a:pt x="68279" y="22927"/>
                    </a:cubicBezTo>
                    <a:cubicBezTo>
                      <a:pt x="68403" y="21954"/>
                      <a:pt x="68582" y="21005"/>
                      <a:pt x="68812" y="20106"/>
                    </a:cubicBezTo>
                    <a:cubicBezTo>
                      <a:pt x="68844" y="19977"/>
                      <a:pt x="68767" y="19847"/>
                      <a:pt x="68639" y="19814"/>
                    </a:cubicBezTo>
                    <a:cubicBezTo>
                      <a:pt x="68618" y="19808"/>
                      <a:pt x="68598" y="19806"/>
                      <a:pt x="68578" y="19806"/>
                    </a:cubicBezTo>
                    <a:close/>
                    <a:moveTo>
                      <a:pt x="6519" y="20700"/>
                    </a:moveTo>
                    <a:cubicBezTo>
                      <a:pt x="6455" y="20700"/>
                      <a:pt x="6392" y="20725"/>
                      <a:pt x="6345" y="20776"/>
                    </a:cubicBezTo>
                    <a:cubicBezTo>
                      <a:pt x="5647" y="21519"/>
                      <a:pt x="5003" y="22261"/>
                      <a:pt x="4432" y="22987"/>
                    </a:cubicBezTo>
                    <a:cubicBezTo>
                      <a:pt x="4349" y="23090"/>
                      <a:pt x="4366" y="23241"/>
                      <a:pt x="4471" y="23322"/>
                    </a:cubicBezTo>
                    <a:cubicBezTo>
                      <a:pt x="4515" y="23357"/>
                      <a:pt x="4567" y="23374"/>
                      <a:pt x="4619" y="23374"/>
                    </a:cubicBezTo>
                    <a:cubicBezTo>
                      <a:pt x="4690" y="23374"/>
                      <a:pt x="4760" y="23341"/>
                      <a:pt x="4809" y="23283"/>
                    </a:cubicBezTo>
                    <a:cubicBezTo>
                      <a:pt x="5374" y="22569"/>
                      <a:pt x="6007" y="21836"/>
                      <a:pt x="6695" y="21103"/>
                    </a:cubicBezTo>
                    <a:cubicBezTo>
                      <a:pt x="6785" y="21006"/>
                      <a:pt x="6780" y="20855"/>
                      <a:pt x="6684" y="20765"/>
                    </a:cubicBezTo>
                    <a:cubicBezTo>
                      <a:pt x="6636" y="20721"/>
                      <a:pt x="6578" y="20700"/>
                      <a:pt x="6519" y="20700"/>
                    </a:cubicBezTo>
                    <a:close/>
                    <a:moveTo>
                      <a:pt x="89726" y="20472"/>
                    </a:moveTo>
                    <a:cubicBezTo>
                      <a:pt x="89620" y="20472"/>
                      <a:pt x="89523" y="20541"/>
                      <a:pt x="89493" y="20648"/>
                    </a:cubicBezTo>
                    <a:cubicBezTo>
                      <a:pt x="89245" y="21556"/>
                      <a:pt x="88942" y="22476"/>
                      <a:pt x="88594" y="23382"/>
                    </a:cubicBezTo>
                    <a:cubicBezTo>
                      <a:pt x="88548" y="23505"/>
                      <a:pt x="88609" y="23643"/>
                      <a:pt x="88733" y="23691"/>
                    </a:cubicBezTo>
                    <a:cubicBezTo>
                      <a:pt x="88761" y="23702"/>
                      <a:pt x="88790" y="23707"/>
                      <a:pt x="88819" y="23707"/>
                    </a:cubicBezTo>
                    <a:cubicBezTo>
                      <a:pt x="88915" y="23707"/>
                      <a:pt x="89006" y="23649"/>
                      <a:pt x="89043" y="23553"/>
                    </a:cubicBezTo>
                    <a:cubicBezTo>
                      <a:pt x="89396" y="22632"/>
                      <a:pt x="89704" y="21698"/>
                      <a:pt x="89956" y="20775"/>
                    </a:cubicBezTo>
                    <a:cubicBezTo>
                      <a:pt x="89992" y="20647"/>
                      <a:pt x="89916" y="20515"/>
                      <a:pt x="89789" y="20480"/>
                    </a:cubicBezTo>
                    <a:cubicBezTo>
                      <a:pt x="89768" y="20474"/>
                      <a:pt x="89747" y="20472"/>
                      <a:pt x="89726" y="20472"/>
                    </a:cubicBezTo>
                    <a:close/>
                    <a:moveTo>
                      <a:pt x="28468" y="25752"/>
                    </a:moveTo>
                    <a:cubicBezTo>
                      <a:pt x="28394" y="25752"/>
                      <a:pt x="28319" y="25754"/>
                      <a:pt x="28243" y="25758"/>
                    </a:cubicBezTo>
                    <a:cubicBezTo>
                      <a:pt x="28111" y="25765"/>
                      <a:pt x="28011" y="25878"/>
                      <a:pt x="28018" y="26011"/>
                    </a:cubicBezTo>
                    <a:cubicBezTo>
                      <a:pt x="28024" y="26135"/>
                      <a:pt x="28126" y="26238"/>
                      <a:pt x="28250" y="26238"/>
                    </a:cubicBezTo>
                    <a:cubicBezTo>
                      <a:pt x="28256" y="26238"/>
                      <a:pt x="28263" y="26237"/>
                      <a:pt x="28271" y="26237"/>
                    </a:cubicBezTo>
                    <a:cubicBezTo>
                      <a:pt x="28333" y="26234"/>
                      <a:pt x="28395" y="26232"/>
                      <a:pt x="28456" y="26232"/>
                    </a:cubicBezTo>
                    <a:cubicBezTo>
                      <a:pt x="28982" y="26232"/>
                      <a:pt x="29480" y="26348"/>
                      <a:pt x="29926" y="26580"/>
                    </a:cubicBezTo>
                    <a:cubicBezTo>
                      <a:pt x="30220" y="26735"/>
                      <a:pt x="30483" y="26932"/>
                      <a:pt x="30709" y="27168"/>
                    </a:cubicBezTo>
                    <a:cubicBezTo>
                      <a:pt x="30755" y="27217"/>
                      <a:pt x="30818" y="27243"/>
                      <a:pt x="30882" y="27243"/>
                    </a:cubicBezTo>
                    <a:cubicBezTo>
                      <a:pt x="30941" y="27243"/>
                      <a:pt x="31001" y="27220"/>
                      <a:pt x="31047" y="27176"/>
                    </a:cubicBezTo>
                    <a:cubicBezTo>
                      <a:pt x="31143" y="27085"/>
                      <a:pt x="31147" y="26933"/>
                      <a:pt x="31055" y="26837"/>
                    </a:cubicBezTo>
                    <a:cubicBezTo>
                      <a:pt x="30794" y="26564"/>
                      <a:pt x="30488" y="26334"/>
                      <a:pt x="30147" y="26155"/>
                    </a:cubicBezTo>
                    <a:cubicBezTo>
                      <a:pt x="29635" y="25888"/>
                      <a:pt x="29067" y="25752"/>
                      <a:pt x="28468" y="25752"/>
                    </a:cubicBezTo>
                    <a:close/>
                    <a:moveTo>
                      <a:pt x="2945" y="25263"/>
                    </a:moveTo>
                    <a:cubicBezTo>
                      <a:pt x="2866" y="25263"/>
                      <a:pt x="2788" y="25303"/>
                      <a:pt x="2743" y="25376"/>
                    </a:cubicBezTo>
                    <a:cubicBezTo>
                      <a:pt x="2210" y="26233"/>
                      <a:pt x="1747" y="27106"/>
                      <a:pt x="1367" y="27968"/>
                    </a:cubicBezTo>
                    <a:cubicBezTo>
                      <a:pt x="1314" y="28090"/>
                      <a:pt x="1368" y="28231"/>
                      <a:pt x="1490" y="28284"/>
                    </a:cubicBezTo>
                    <a:cubicBezTo>
                      <a:pt x="1521" y="28298"/>
                      <a:pt x="1554" y="28304"/>
                      <a:pt x="1586" y="28304"/>
                    </a:cubicBezTo>
                    <a:cubicBezTo>
                      <a:pt x="1679" y="28304"/>
                      <a:pt x="1767" y="28250"/>
                      <a:pt x="1806" y="28160"/>
                    </a:cubicBezTo>
                    <a:cubicBezTo>
                      <a:pt x="2176" y="27318"/>
                      <a:pt x="2630" y="26467"/>
                      <a:pt x="3150" y="25629"/>
                    </a:cubicBezTo>
                    <a:cubicBezTo>
                      <a:pt x="3219" y="25516"/>
                      <a:pt x="3185" y="25369"/>
                      <a:pt x="3072" y="25299"/>
                    </a:cubicBezTo>
                    <a:cubicBezTo>
                      <a:pt x="3033" y="25275"/>
                      <a:pt x="2989" y="25263"/>
                      <a:pt x="2945" y="25263"/>
                    </a:cubicBezTo>
                    <a:close/>
                    <a:moveTo>
                      <a:pt x="87656" y="25887"/>
                    </a:moveTo>
                    <a:cubicBezTo>
                      <a:pt x="87567" y="25887"/>
                      <a:pt x="87481" y="25935"/>
                      <a:pt x="87440" y="26020"/>
                    </a:cubicBezTo>
                    <a:cubicBezTo>
                      <a:pt x="87030" y="26859"/>
                      <a:pt x="86569" y="27711"/>
                      <a:pt x="86068" y="28555"/>
                    </a:cubicBezTo>
                    <a:cubicBezTo>
                      <a:pt x="86001" y="28670"/>
                      <a:pt x="86039" y="28817"/>
                      <a:pt x="86153" y="28885"/>
                    </a:cubicBezTo>
                    <a:cubicBezTo>
                      <a:pt x="86192" y="28907"/>
                      <a:pt x="86233" y="28919"/>
                      <a:pt x="86276" y="28919"/>
                    </a:cubicBezTo>
                    <a:cubicBezTo>
                      <a:pt x="86356" y="28919"/>
                      <a:pt x="86436" y="28876"/>
                      <a:pt x="86480" y="28799"/>
                    </a:cubicBezTo>
                    <a:cubicBezTo>
                      <a:pt x="86985" y="27944"/>
                      <a:pt x="87453" y="27080"/>
                      <a:pt x="87870" y="26230"/>
                    </a:cubicBezTo>
                    <a:cubicBezTo>
                      <a:pt x="87928" y="26112"/>
                      <a:pt x="87879" y="25968"/>
                      <a:pt x="87761" y="25910"/>
                    </a:cubicBezTo>
                    <a:cubicBezTo>
                      <a:pt x="87727" y="25894"/>
                      <a:pt x="87691" y="25887"/>
                      <a:pt x="87656" y="25887"/>
                    </a:cubicBezTo>
                    <a:close/>
                    <a:moveTo>
                      <a:pt x="67837" y="25550"/>
                    </a:moveTo>
                    <a:cubicBezTo>
                      <a:pt x="67708" y="25560"/>
                      <a:pt x="67595" y="25652"/>
                      <a:pt x="67593" y="25785"/>
                    </a:cubicBezTo>
                    <a:cubicBezTo>
                      <a:pt x="67588" y="26011"/>
                      <a:pt x="67585" y="26237"/>
                      <a:pt x="67585" y="26463"/>
                    </a:cubicBezTo>
                    <a:cubicBezTo>
                      <a:pt x="67585" y="27192"/>
                      <a:pt x="67611" y="27947"/>
                      <a:pt x="67662" y="28706"/>
                    </a:cubicBezTo>
                    <a:cubicBezTo>
                      <a:pt x="67670" y="28834"/>
                      <a:pt x="67775" y="28931"/>
                      <a:pt x="67900" y="28931"/>
                    </a:cubicBezTo>
                    <a:cubicBezTo>
                      <a:pt x="67906" y="28931"/>
                      <a:pt x="67911" y="28931"/>
                      <a:pt x="67917" y="28930"/>
                    </a:cubicBezTo>
                    <a:cubicBezTo>
                      <a:pt x="68048" y="28920"/>
                      <a:pt x="68148" y="28807"/>
                      <a:pt x="68141" y="28674"/>
                    </a:cubicBezTo>
                    <a:cubicBezTo>
                      <a:pt x="68090" y="27926"/>
                      <a:pt x="68064" y="27181"/>
                      <a:pt x="68064" y="26463"/>
                    </a:cubicBezTo>
                    <a:cubicBezTo>
                      <a:pt x="68064" y="26239"/>
                      <a:pt x="68067" y="26018"/>
                      <a:pt x="68071" y="25794"/>
                    </a:cubicBezTo>
                    <a:cubicBezTo>
                      <a:pt x="68074" y="25663"/>
                      <a:pt x="67969" y="25552"/>
                      <a:pt x="67837" y="25550"/>
                    </a:cubicBezTo>
                    <a:close/>
                    <a:moveTo>
                      <a:pt x="25555" y="26725"/>
                    </a:moveTo>
                    <a:cubicBezTo>
                      <a:pt x="25511" y="26725"/>
                      <a:pt x="25465" y="26738"/>
                      <a:pt x="25425" y="26764"/>
                    </a:cubicBezTo>
                    <a:cubicBezTo>
                      <a:pt x="24939" y="27079"/>
                      <a:pt x="24483" y="27452"/>
                      <a:pt x="24070" y="27871"/>
                    </a:cubicBezTo>
                    <a:cubicBezTo>
                      <a:pt x="23783" y="28160"/>
                      <a:pt x="23511" y="28469"/>
                      <a:pt x="23257" y="28791"/>
                    </a:cubicBezTo>
                    <a:cubicBezTo>
                      <a:pt x="23176" y="28894"/>
                      <a:pt x="23193" y="29045"/>
                      <a:pt x="23296" y="29126"/>
                    </a:cubicBezTo>
                    <a:cubicBezTo>
                      <a:pt x="23340" y="29161"/>
                      <a:pt x="23392" y="29177"/>
                      <a:pt x="23444" y="29177"/>
                    </a:cubicBezTo>
                    <a:cubicBezTo>
                      <a:pt x="23515" y="29177"/>
                      <a:pt x="23585" y="29147"/>
                      <a:pt x="23634" y="29089"/>
                    </a:cubicBezTo>
                    <a:cubicBezTo>
                      <a:pt x="23877" y="28781"/>
                      <a:pt x="24139" y="28485"/>
                      <a:pt x="24411" y="28208"/>
                    </a:cubicBezTo>
                    <a:cubicBezTo>
                      <a:pt x="24802" y="27813"/>
                      <a:pt x="25230" y="27463"/>
                      <a:pt x="25686" y="27166"/>
                    </a:cubicBezTo>
                    <a:cubicBezTo>
                      <a:pt x="25798" y="27094"/>
                      <a:pt x="25828" y="26946"/>
                      <a:pt x="25757" y="26834"/>
                    </a:cubicBezTo>
                    <a:cubicBezTo>
                      <a:pt x="25711" y="26764"/>
                      <a:pt x="25634" y="26725"/>
                      <a:pt x="25555" y="26725"/>
                    </a:cubicBezTo>
                    <a:close/>
                    <a:moveTo>
                      <a:pt x="31937" y="29402"/>
                    </a:moveTo>
                    <a:cubicBezTo>
                      <a:pt x="31936" y="29402"/>
                      <a:pt x="31934" y="29402"/>
                      <a:pt x="31933" y="29402"/>
                    </a:cubicBezTo>
                    <a:cubicBezTo>
                      <a:pt x="31799" y="29413"/>
                      <a:pt x="31702" y="29528"/>
                      <a:pt x="31714" y="29660"/>
                    </a:cubicBezTo>
                    <a:cubicBezTo>
                      <a:pt x="31727" y="29834"/>
                      <a:pt x="31735" y="30009"/>
                      <a:pt x="31735" y="30186"/>
                    </a:cubicBezTo>
                    <a:cubicBezTo>
                      <a:pt x="31735" y="30920"/>
                      <a:pt x="31611" y="31698"/>
                      <a:pt x="31376" y="32432"/>
                    </a:cubicBezTo>
                    <a:cubicBezTo>
                      <a:pt x="31335" y="32558"/>
                      <a:pt x="31405" y="32692"/>
                      <a:pt x="31532" y="32733"/>
                    </a:cubicBezTo>
                    <a:cubicBezTo>
                      <a:pt x="31557" y="32741"/>
                      <a:pt x="31580" y="32744"/>
                      <a:pt x="31605" y="32744"/>
                    </a:cubicBezTo>
                    <a:cubicBezTo>
                      <a:pt x="31707" y="32744"/>
                      <a:pt x="31800" y="32680"/>
                      <a:pt x="31833" y="32577"/>
                    </a:cubicBezTo>
                    <a:cubicBezTo>
                      <a:pt x="32083" y="31796"/>
                      <a:pt x="32215" y="30969"/>
                      <a:pt x="32215" y="30186"/>
                    </a:cubicBezTo>
                    <a:cubicBezTo>
                      <a:pt x="32215" y="29997"/>
                      <a:pt x="32206" y="29807"/>
                      <a:pt x="32190" y="29621"/>
                    </a:cubicBezTo>
                    <a:cubicBezTo>
                      <a:pt x="32181" y="29490"/>
                      <a:pt x="32066" y="29402"/>
                      <a:pt x="31937" y="29402"/>
                    </a:cubicBezTo>
                    <a:close/>
                    <a:moveTo>
                      <a:pt x="84705" y="30882"/>
                    </a:moveTo>
                    <a:cubicBezTo>
                      <a:pt x="84630" y="30882"/>
                      <a:pt x="84555" y="30918"/>
                      <a:pt x="84510" y="30986"/>
                    </a:cubicBezTo>
                    <a:cubicBezTo>
                      <a:pt x="83978" y="31756"/>
                      <a:pt x="83402" y="32539"/>
                      <a:pt x="82795" y="33311"/>
                    </a:cubicBezTo>
                    <a:cubicBezTo>
                      <a:pt x="82714" y="33414"/>
                      <a:pt x="82732" y="33565"/>
                      <a:pt x="82837" y="33647"/>
                    </a:cubicBezTo>
                    <a:cubicBezTo>
                      <a:pt x="82880" y="33680"/>
                      <a:pt x="82933" y="33697"/>
                      <a:pt x="82985" y="33697"/>
                    </a:cubicBezTo>
                    <a:cubicBezTo>
                      <a:pt x="83057" y="33697"/>
                      <a:pt x="83126" y="33667"/>
                      <a:pt x="83173" y="33607"/>
                    </a:cubicBezTo>
                    <a:cubicBezTo>
                      <a:pt x="83783" y="32827"/>
                      <a:pt x="84367" y="32036"/>
                      <a:pt x="84904" y="31258"/>
                    </a:cubicBezTo>
                    <a:cubicBezTo>
                      <a:pt x="84979" y="31150"/>
                      <a:pt x="84951" y="31000"/>
                      <a:pt x="84843" y="30925"/>
                    </a:cubicBezTo>
                    <a:cubicBezTo>
                      <a:pt x="84801" y="30896"/>
                      <a:pt x="84753" y="30882"/>
                      <a:pt x="84705" y="30882"/>
                    </a:cubicBezTo>
                    <a:close/>
                    <a:moveTo>
                      <a:pt x="638" y="30566"/>
                    </a:moveTo>
                    <a:cubicBezTo>
                      <a:pt x="530" y="30566"/>
                      <a:pt x="432" y="30639"/>
                      <a:pt x="406" y="30748"/>
                    </a:cubicBezTo>
                    <a:cubicBezTo>
                      <a:pt x="171" y="31689"/>
                      <a:pt x="38" y="32671"/>
                      <a:pt x="5" y="33668"/>
                    </a:cubicBezTo>
                    <a:cubicBezTo>
                      <a:pt x="1" y="33799"/>
                      <a:pt x="104" y="33911"/>
                      <a:pt x="237" y="33915"/>
                    </a:cubicBezTo>
                    <a:lnTo>
                      <a:pt x="245" y="33915"/>
                    </a:lnTo>
                    <a:cubicBezTo>
                      <a:pt x="374" y="33915"/>
                      <a:pt x="481" y="33814"/>
                      <a:pt x="484" y="33684"/>
                    </a:cubicBezTo>
                    <a:cubicBezTo>
                      <a:pt x="515" y="32721"/>
                      <a:pt x="646" y="31772"/>
                      <a:pt x="871" y="30863"/>
                    </a:cubicBezTo>
                    <a:cubicBezTo>
                      <a:pt x="903" y="30734"/>
                      <a:pt x="825" y="30605"/>
                      <a:pt x="696" y="30573"/>
                    </a:cubicBezTo>
                    <a:cubicBezTo>
                      <a:pt x="677" y="30568"/>
                      <a:pt x="657" y="30566"/>
                      <a:pt x="638" y="30566"/>
                    </a:cubicBezTo>
                    <a:close/>
                    <a:moveTo>
                      <a:pt x="21951" y="31179"/>
                    </a:moveTo>
                    <a:cubicBezTo>
                      <a:pt x="21859" y="31179"/>
                      <a:pt x="21772" y="31231"/>
                      <a:pt x="21732" y="31320"/>
                    </a:cubicBezTo>
                    <a:cubicBezTo>
                      <a:pt x="21333" y="32216"/>
                      <a:pt x="21039" y="33163"/>
                      <a:pt x="20856" y="34139"/>
                    </a:cubicBezTo>
                    <a:cubicBezTo>
                      <a:pt x="20830" y="34269"/>
                      <a:pt x="20917" y="34395"/>
                      <a:pt x="21047" y="34419"/>
                    </a:cubicBezTo>
                    <a:cubicBezTo>
                      <a:pt x="21062" y="34421"/>
                      <a:pt x="21078" y="34423"/>
                      <a:pt x="21092" y="34423"/>
                    </a:cubicBezTo>
                    <a:cubicBezTo>
                      <a:pt x="21205" y="34423"/>
                      <a:pt x="21304" y="34342"/>
                      <a:pt x="21326" y="34227"/>
                    </a:cubicBezTo>
                    <a:cubicBezTo>
                      <a:pt x="21502" y="33290"/>
                      <a:pt x="21787" y="32376"/>
                      <a:pt x="22171" y="31515"/>
                    </a:cubicBezTo>
                    <a:cubicBezTo>
                      <a:pt x="22224" y="31395"/>
                      <a:pt x="22171" y="31253"/>
                      <a:pt x="22049" y="31200"/>
                    </a:cubicBezTo>
                    <a:cubicBezTo>
                      <a:pt x="22017" y="31185"/>
                      <a:pt x="21984" y="31179"/>
                      <a:pt x="21951" y="31179"/>
                    </a:cubicBezTo>
                    <a:close/>
                    <a:moveTo>
                      <a:pt x="68207" y="31338"/>
                    </a:moveTo>
                    <a:cubicBezTo>
                      <a:pt x="68196" y="31338"/>
                      <a:pt x="68184" y="31339"/>
                      <a:pt x="68172" y="31341"/>
                    </a:cubicBezTo>
                    <a:cubicBezTo>
                      <a:pt x="68041" y="31359"/>
                      <a:pt x="67951" y="31480"/>
                      <a:pt x="67969" y="31612"/>
                    </a:cubicBezTo>
                    <a:cubicBezTo>
                      <a:pt x="68106" y="32567"/>
                      <a:pt x="68279" y="33533"/>
                      <a:pt x="68482" y="34483"/>
                    </a:cubicBezTo>
                    <a:cubicBezTo>
                      <a:pt x="68505" y="34595"/>
                      <a:pt x="68606" y="34673"/>
                      <a:pt x="68716" y="34673"/>
                    </a:cubicBezTo>
                    <a:cubicBezTo>
                      <a:pt x="68733" y="34673"/>
                      <a:pt x="68748" y="34672"/>
                      <a:pt x="68765" y="34670"/>
                    </a:cubicBezTo>
                    <a:cubicBezTo>
                      <a:pt x="68895" y="34641"/>
                      <a:pt x="68978" y="34515"/>
                      <a:pt x="68950" y="34385"/>
                    </a:cubicBezTo>
                    <a:cubicBezTo>
                      <a:pt x="68749" y="33444"/>
                      <a:pt x="68579" y="32489"/>
                      <a:pt x="68443" y="31544"/>
                    </a:cubicBezTo>
                    <a:cubicBezTo>
                      <a:pt x="68427" y="31424"/>
                      <a:pt x="68324" y="31338"/>
                      <a:pt x="68207" y="31338"/>
                    </a:cubicBezTo>
                    <a:close/>
                    <a:moveTo>
                      <a:pt x="30323" y="34859"/>
                    </a:moveTo>
                    <a:cubicBezTo>
                      <a:pt x="30245" y="34859"/>
                      <a:pt x="30168" y="34897"/>
                      <a:pt x="30122" y="34968"/>
                    </a:cubicBezTo>
                    <a:cubicBezTo>
                      <a:pt x="29624" y="35737"/>
                      <a:pt x="29024" y="36485"/>
                      <a:pt x="28338" y="37192"/>
                    </a:cubicBezTo>
                    <a:cubicBezTo>
                      <a:pt x="28247" y="37287"/>
                      <a:pt x="28249" y="37440"/>
                      <a:pt x="28344" y="37531"/>
                    </a:cubicBezTo>
                    <a:cubicBezTo>
                      <a:pt x="28390" y="37576"/>
                      <a:pt x="28450" y="37599"/>
                      <a:pt x="28511" y="37599"/>
                    </a:cubicBezTo>
                    <a:cubicBezTo>
                      <a:pt x="28573" y="37599"/>
                      <a:pt x="28635" y="37575"/>
                      <a:pt x="28683" y="37525"/>
                    </a:cubicBezTo>
                    <a:cubicBezTo>
                      <a:pt x="29390" y="36796"/>
                      <a:pt x="30010" y="36022"/>
                      <a:pt x="30524" y="35229"/>
                    </a:cubicBezTo>
                    <a:cubicBezTo>
                      <a:pt x="30597" y="35118"/>
                      <a:pt x="30566" y="34969"/>
                      <a:pt x="30454" y="34898"/>
                    </a:cubicBezTo>
                    <a:cubicBezTo>
                      <a:pt x="30414" y="34872"/>
                      <a:pt x="30368" y="34859"/>
                      <a:pt x="30323" y="34859"/>
                    </a:cubicBezTo>
                    <a:close/>
                    <a:moveTo>
                      <a:pt x="81135" y="35454"/>
                    </a:moveTo>
                    <a:cubicBezTo>
                      <a:pt x="81068" y="35454"/>
                      <a:pt x="81002" y="35481"/>
                      <a:pt x="80954" y="35535"/>
                    </a:cubicBezTo>
                    <a:cubicBezTo>
                      <a:pt x="80320" y="36261"/>
                      <a:pt x="79662" y="36977"/>
                      <a:pt x="78998" y="37664"/>
                    </a:cubicBezTo>
                    <a:cubicBezTo>
                      <a:pt x="78905" y="37758"/>
                      <a:pt x="78909" y="37910"/>
                      <a:pt x="79004" y="38003"/>
                    </a:cubicBezTo>
                    <a:cubicBezTo>
                      <a:pt x="79050" y="38047"/>
                      <a:pt x="79109" y="38071"/>
                      <a:pt x="79170" y="38071"/>
                    </a:cubicBezTo>
                    <a:cubicBezTo>
                      <a:pt x="79233" y="38071"/>
                      <a:pt x="79295" y="38046"/>
                      <a:pt x="79340" y="37996"/>
                    </a:cubicBezTo>
                    <a:cubicBezTo>
                      <a:pt x="80011" y="37305"/>
                      <a:pt x="80676" y="36583"/>
                      <a:pt x="81314" y="35851"/>
                    </a:cubicBezTo>
                    <a:cubicBezTo>
                      <a:pt x="81401" y="35751"/>
                      <a:pt x="81392" y="35600"/>
                      <a:pt x="81291" y="35512"/>
                    </a:cubicBezTo>
                    <a:cubicBezTo>
                      <a:pt x="81246" y="35473"/>
                      <a:pt x="81190" y="35454"/>
                      <a:pt x="81135" y="35454"/>
                    </a:cubicBezTo>
                    <a:close/>
                    <a:moveTo>
                      <a:pt x="455" y="36324"/>
                    </a:moveTo>
                    <a:cubicBezTo>
                      <a:pt x="439" y="36324"/>
                      <a:pt x="424" y="36325"/>
                      <a:pt x="409" y="36328"/>
                    </a:cubicBezTo>
                    <a:cubicBezTo>
                      <a:pt x="278" y="36352"/>
                      <a:pt x="192" y="36475"/>
                      <a:pt x="214" y="36606"/>
                    </a:cubicBezTo>
                    <a:cubicBezTo>
                      <a:pt x="388" y="37600"/>
                      <a:pt x="667" y="38552"/>
                      <a:pt x="1041" y="39439"/>
                    </a:cubicBezTo>
                    <a:cubicBezTo>
                      <a:pt x="1079" y="39531"/>
                      <a:pt x="1168" y="39586"/>
                      <a:pt x="1261" y="39586"/>
                    </a:cubicBezTo>
                    <a:cubicBezTo>
                      <a:pt x="1294" y="39586"/>
                      <a:pt x="1325" y="39581"/>
                      <a:pt x="1357" y="39568"/>
                    </a:cubicBezTo>
                    <a:cubicBezTo>
                      <a:pt x="1479" y="39516"/>
                      <a:pt x="1535" y="39375"/>
                      <a:pt x="1485" y="39253"/>
                    </a:cubicBezTo>
                    <a:cubicBezTo>
                      <a:pt x="1124" y="38399"/>
                      <a:pt x="857" y="37480"/>
                      <a:pt x="687" y="36524"/>
                    </a:cubicBezTo>
                    <a:cubicBezTo>
                      <a:pt x="666" y="36408"/>
                      <a:pt x="566" y="36324"/>
                      <a:pt x="455" y="36324"/>
                    </a:cubicBezTo>
                    <a:close/>
                    <a:moveTo>
                      <a:pt x="20899" y="36832"/>
                    </a:moveTo>
                    <a:cubicBezTo>
                      <a:pt x="20892" y="36832"/>
                      <a:pt x="20885" y="36833"/>
                      <a:pt x="20879" y="36833"/>
                    </a:cubicBezTo>
                    <a:cubicBezTo>
                      <a:pt x="20748" y="36841"/>
                      <a:pt x="20646" y="36953"/>
                      <a:pt x="20652" y="37085"/>
                    </a:cubicBezTo>
                    <a:cubicBezTo>
                      <a:pt x="20700" y="38084"/>
                      <a:pt x="20870" y="39063"/>
                      <a:pt x="21155" y="39997"/>
                    </a:cubicBezTo>
                    <a:cubicBezTo>
                      <a:pt x="21186" y="40100"/>
                      <a:pt x="21281" y="40167"/>
                      <a:pt x="21384" y="40167"/>
                    </a:cubicBezTo>
                    <a:cubicBezTo>
                      <a:pt x="21408" y="40167"/>
                      <a:pt x="21431" y="40163"/>
                      <a:pt x="21454" y="40155"/>
                    </a:cubicBezTo>
                    <a:cubicBezTo>
                      <a:pt x="21580" y="40117"/>
                      <a:pt x="21652" y="39983"/>
                      <a:pt x="21613" y="39856"/>
                    </a:cubicBezTo>
                    <a:cubicBezTo>
                      <a:pt x="21338" y="38961"/>
                      <a:pt x="21177" y="38021"/>
                      <a:pt x="21129" y="37061"/>
                    </a:cubicBezTo>
                    <a:cubicBezTo>
                      <a:pt x="21123" y="36935"/>
                      <a:pt x="21017" y="36832"/>
                      <a:pt x="20899" y="36832"/>
                    </a:cubicBezTo>
                    <a:close/>
                    <a:moveTo>
                      <a:pt x="69413" y="37010"/>
                    </a:moveTo>
                    <a:cubicBezTo>
                      <a:pt x="69392" y="37010"/>
                      <a:pt x="69370" y="37013"/>
                      <a:pt x="69349" y="37018"/>
                    </a:cubicBezTo>
                    <a:cubicBezTo>
                      <a:pt x="69221" y="37056"/>
                      <a:pt x="69147" y="37188"/>
                      <a:pt x="69183" y="37315"/>
                    </a:cubicBezTo>
                    <a:cubicBezTo>
                      <a:pt x="69446" y="38247"/>
                      <a:pt x="69744" y="39183"/>
                      <a:pt x="70068" y="40096"/>
                    </a:cubicBezTo>
                    <a:cubicBezTo>
                      <a:pt x="70103" y="40195"/>
                      <a:pt x="70196" y="40256"/>
                      <a:pt x="70294" y="40256"/>
                    </a:cubicBezTo>
                    <a:cubicBezTo>
                      <a:pt x="70321" y="40256"/>
                      <a:pt x="70348" y="40251"/>
                      <a:pt x="70376" y="40241"/>
                    </a:cubicBezTo>
                    <a:cubicBezTo>
                      <a:pt x="70501" y="40196"/>
                      <a:pt x="70565" y="40059"/>
                      <a:pt x="70521" y="39935"/>
                    </a:cubicBezTo>
                    <a:cubicBezTo>
                      <a:pt x="70199" y="39031"/>
                      <a:pt x="69906" y="38104"/>
                      <a:pt x="69645" y="37184"/>
                    </a:cubicBezTo>
                    <a:cubicBezTo>
                      <a:pt x="69615" y="37078"/>
                      <a:pt x="69517" y="37010"/>
                      <a:pt x="69413" y="37010"/>
                    </a:cubicBezTo>
                    <a:close/>
                    <a:moveTo>
                      <a:pt x="26334" y="39037"/>
                    </a:moveTo>
                    <a:cubicBezTo>
                      <a:pt x="26284" y="39037"/>
                      <a:pt x="26232" y="39054"/>
                      <a:pt x="26188" y="39087"/>
                    </a:cubicBezTo>
                    <a:cubicBezTo>
                      <a:pt x="25469" y="39635"/>
                      <a:pt x="24667" y="40173"/>
                      <a:pt x="23803" y="40692"/>
                    </a:cubicBezTo>
                    <a:cubicBezTo>
                      <a:pt x="23690" y="40759"/>
                      <a:pt x="23653" y="40907"/>
                      <a:pt x="23721" y="41020"/>
                    </a:cubicBezTo>
                    <a:cubicBezTo>
                      <a:pt x="23766" y="41095"/>
                      <a:pt x="23845" y="41138"/>
                      <a:pt x="23928" y="41138"/>
                    </a:cubicBezTo>
                    <a:cubicBezTo>
                      <a:pt x="23968" y="41138"/>
                      <a:pt x="24011" y="41126"/>
                      <a:pt x="24051" y="41104"/>
                    </a:cubicBezTo>
                    <a:cubicBezTo>
                      <a:pt x="24929" y="40575"/>
                      <a:pt x="25747" y="40027"/>
                      <a:pt x="26480" y="39468"/>
                    </a:cubicBezTo>
                    <a:cubicBezTo>
                      <a:pt x="26584" y="39388"/>
                      <a:pt x="26605" y="39237"/>
                      <a:pt x="26525" y="39132"/>
                    </a:cubicBezTo>
                    <a:cubicBezTo>
                      <a:pt x="26478" y="39070"/>
                      <a:pt x="26407" y="39037"/>
                      <a:pt x="26334" y="39037"/>
                    </a:cubicBezTo>
                    <a:close/>
                    <a:moveTo>
                      <a:pt x="77097" y="39623"/>
                    </a:moveTo>
                    <a:cubicBezTo>
                      <a:pt x="77038" y="39623"/>
                      <a:pt x="76980" y="39644"/>
                      <a:pt x="76934" y="39687"/>
                    </a:cubicBezTo>
                    <a:cubicBezTo>
                      <a:pt x="76229" y="40342"/>
                      <a:pt x="75500" y="40984"/>
                      <a:pt x="74766" y="41596"/>
                    </a:cubicBezTo>
                    <a:cubicBezTo>
                      <a:pt x="74664" y="41681"/>
                      <a:pt x="74650" y="41832"/>
                      <a:pt x="74735" y="41934"/>
                    </a:cubicBezTo>
                    <a:cubicBezTo>
                      <a:pt x="74783" y="41990"/>
                      <a:pt x="74850" y="42020"/>
                      <a:pt x="74919" y="42020"/>
                    </a:cubicBezTo>
                    <a:cubicBezTo>
                      <a:pt x="74973" y="42020"/>
                      <a:pt x="75026" y="42002"/>
                      <a:pt x="75072" y="41964"/>
                    </a:cubicBezTo>
                    <a:cubicBezTo>
                      <a:pt x="75814" y="41348"/>
                      <a:pt x="76550" y="40699"/>
                      <a:pt x="77260" y="40038"/>
                    </a:cubicBezTo>
                    <a:cubicBezTo>
                      <a:pt x="77357" y="39948"/>
                      <a:pt x="77363" y="39796"/>
                      <a:pt x="77272" y="39699"/>
                    </a:cubicBezTo>
                    <a:cubicBezTo>
                      <a:pt x="77225" y="39648"/>
                      <a:pt x="77161" y="39623"/>
                      <a:pt x="77097" y="39623"/>
                    </a:cubicBezTo>
                    <a:close/>
                    <a:moveTo>
                      <a:pt x="21377" y="42045"/>
                    </a:moveTo>
                    <a:cubicBezTo>
                      <a:pt x="21341" y="42045"/>
                      <a:pt x="21305" y="42053"/>
                      <a:pt x="21271" y="42069"/>
                    </a:cubicBezTo>
                    <a:cubicBezTo>
                      <a:pt x="20770" y="42318"/>
                      <a:pt x="20235" y="42571"/>
                      <a:pt x="19677" y="42823"/>
                    </a:cubicBezTo>
                    <a:cubicBezTo>
                      <a:pt x="19339" y="42977"/>
                      <a:pt x="18994" y="43127"/>
                      <a:pt x="18645" y="43273"/>
                    </a:cubicBezTo>
                    <a:cubicBezTo>
                      <a:pt x="18523" y="43324"/>
                      <a:pt x="18467" y="43464"/>
                      <a:pt x="18518" y="43587"/>
                    </a:cubicBezTo>
                    <a:cubicBezTo>
                      <a:pt x="18557" y="43679"/>
                      <a:pt x="18645" y="43734"/>
                      <a:pt x="18739" y="43734"/>
                    </a:cubicBezTo>
                    <a:cubicBezTo>
                      <a:pt x="18769" y="43734"/>
                      <a:pt x="18801" y="43728"/>
                      <a:pt x="18832" y="43717"/>
                    </a:cubicBezTo>
                    <a:cubicBezTo>
                      <a:pt x="19184" y="43568"/>
                      <a:pt x="19532" y="43415"/>
                      <a:pt x="19875" y="43261"/>
                    </a:cubicBezTo>
                    <a:cubicBezTo>
                      <a:pt x="20438" y="43007"/>
                      <a:pt x="20979" y="42749"/>
                      <a:pt x="21484" y="42500"/>
                    </a:cubicBezTo>
                    <a:cubicBezTo>
                      <a:pt x="21603" y="42441"/>
                      <a:pt x="21652" y="42297"/>
                      <a:pt x="21592" y="42178"/>
                    </a:cubicBezTo>
                    <a:cubicBezTo>
                      <a:pt x="21551" y="42093"/>
                      <a:pt x="21466" y="42045"/>
                      <a:pt x="21377" y="42045"/>
                    </a:cubicBezTo>
                    <a:close/>
                    <a:moveTo>
                      <a:pt x="2719" y="41609"/>
                    </a:moveTo>
                    <a:cubicBezTo>
                      <a:pt x="2667" y="41609"/>
                      <a:pt x="2615" y="41625"/>
                      <a:pt x="2571" y="41659"/>
                    </a:cubicBezTo>
                    <a:cubicBezTo>
                      <a:pt x="2467" y="41741"/>
                      <a:pt x="2449" y="41891"/>
                      <a:pt x="2530" y="41996"/>
                    </a:cubicBezTo>
                    <a:cubicBezTo>
                      <a:pt x="3157" y="42794"/>
                      <a:pt x="3884" y="43478"/>
                      <a:pt x="4693" y="44024"/>
                    </a:cubicBezTo>
                    <a:cubicBezTo>
                      <a:pt x="4733" y="44052"/>
                      <a:pt x="4781" y="44065"/>
                      <a:pt x="4827" y="44065"/>
                    </a:cubicBezTo>
                    <a:cubicBezTo>
                      <a:pt x="4905" y="44065"/>
                      <a:pt x="4980" y="44029"/>
                      <a:pt x="5026" y="43961"/>
                    </a:cubicBezTo>
                    <a:cubicBezTo>
                      <a:pt x="5099" y="43850"/>
                      <a:pt x="5071" y="43701"/>
                      <a:pt x="4961" y="43628"/>
                    </a:cubicBezTo>
                    <a:cubicBezTo>
                      <a:pt x="4194" y="43109"/>
                      <a:pt x="3503" y="42461"/>
                      <a:pt x="2907" y="41701"/>
                    </a:cubicBezTo>
                    <a:cubicBezTo>
                      <a:pt x="2861" y="41640"/>
                      <a:pt x="2791" y="41609"/>
                      <a:pt x="2719" y="41609"/>
                    </a:cubicBezTo>
                    <a:close/>
                    <a:moveTo>
                      <a:pt x="22579" y="42323"/>
                    </a:moveTo>
                    <a:cubicBezTo>
                      <a:pt x="22536" y="42323"/>
                      <a:pt x="22493" y="42335"/>
                      <a:pt x="22454" y="42358"/>
                    </a:cubicBezTo>
                    <a:cubicBezTo>
                      <a:pt x="22341" y="42427"/>
                      <a:pt x="22304" y="42574"/>
                      <a:pt x="22374" y="42687"/>
                    </a:cubicBezTo>
                    <a:cubicBezTo>
                      <a:pt x="22867" y="43500"/>
                      <a:pt x="23470" y="44286"/>
                      <a:pt x="24167" y="45025"/>
                    </a:cubicBezTo>
                    <a:cubicBezTo>
                      <a:pt x="24216" y="45074"/>
                      <a:pt x="24279" y="45100"/>
                      <a:pt x="24342" y="45100"/>
                    </a:cubicBezTo>
                    <a:cubicBezTo>
                      <a:pt x="24402" y="45100"/>
                      <a:pt x="24461" y="45079"/>
                      <a:pt x="24506" y="45035"/>
                    </a:cubicBezTo>
                    <a:cubicBezTo>
                      <a:pt x="24602" y="44943"/>
                      <a:pt x="24606" y="44792"/>
                      <a:pt x="24516" y="44696"/>
                    </a:cubicBezTo>
                    <a:cubicBezTo>
                      <a:pt x="23843" y="43981"/>
                      <a:pt x="23260" y="43222"/>
                      <a:pt x="22783" y="42439"/>
                    </a:cubicBezTo>
                    <a:cubicBezTo>
                      <a:pt x="22738" y="42364"/>
                      <a:pt x="22660" y="42323"/>
                      <a:pt x="22579" y="42323"/>
                    </a:cubicBezTo>
                    <a:close/>
                    <a:moveTo>
                      <a:pt x="16017" y="44263"/>
                    </a:moveTo>
                    <a:cubicBezTo>
                      <a:pt x="15993" y="44263"/>
                      <a:pt x="15969" y="44266"/>
                      <a:pt x="15945" y="44274"/>
                    </a:cubicBezTo>
                    <a:cubicBezTo>
                      <a:pt x="14979" y="44581"/>
                      <a:pt x="14043" y="44814"/>
                      <a:pt x="13162" y="44970"/>
                    </a:cubicBezTo>
                    <a:cubicBezTo>
                      <a:pt x="13031" y="44994"/>
                      <a:pt x="12945" y="45117"/>
                      <a:pt x="12968" y="45248"/>
                    </a:cubicBezTo>
                    <a:cubicBezTo>
                      <a:pt x="12987" y="45363"/>
                      <a:pt x="13088" y="45446"/>
                      <a:pt x="13202" y="45446"/>
                    </a:cubicBezTo>
                    <a:cubicBezTo>
                      <a:pt x="13217" y="45446"/>
                      <a:pt x="13231" y="45446"/>
                      <a:pt x="13244" y="45440"/>
                    </a:cubicBezTo>
                    <a:cubicBezTo>
                      <a:pt x="14145" y="45282"/>
                      <a:pt x="15103" y="45044"/>
                      <a:pt x="16090" y="44730"/>
                    </a:cubicBezTo>
                    <a:cubicBezTo>
                      <a:pt x="16216" y="44690"/>
                      <a:pt x="16285" y="44556"/>
                      <a:pt x="16246" y="44429"/>
                    </a:cubicBezTo>
                    <a:cubicBezTo>
                      <a:pt x="16214" y="44328"/>
                      <a:pt x="16118" y="44263"/>
                      <a:pt x="16017" y="44263"/>
                    </a:cubicBezTo>
                    <a:close/>
                    <a:moveTo>
                      <a:pt x="71350" y="42481"/>
                    </a:moveTo>
                    <a:cubicBezTo>
                      <a:pt x="71319" y="42481"/>
                      <a:pt x="71287" y="42488"/>
                      <a:pt x="71257" y="42501"/>
                    </a:cubicBezTo>
                    <a:cubicBezTo>
                      <a:pt x="71135" y="42553"/>
                      <a:pt x="71079" y="42694"/>
                      <a:pt x="71131" y="42816"/>
                    </a:cubicBezTo>
                    <a:cubicBezTo>
                      <a:pt x="71300" y="43211"/>
                      <a:pt x="71475" y="43606"/>
                      <a:pt x="71658" y="43999"/>
                    </a:cubicBezTo>
                    <a:cubicBezTo>
                      <a:pt x="71152" y="44357"/>
                      <a:pt x="70643" y="44708"/>
                      <a:pt x="70130" y="45045"/>
                    </a:cubicBezTo>
                    <a:cubicBezTo>
                      <a:pt x="70021" y="45117"/>
                      <a:pt x="69989" y="45265"/>
                      <a:pt x="70062" y="45377"/>
                    </a:cubicBezTo>
                    <a:cubicBezTo>
                      <a:pt x="70109" y="45446"/>
                      <a:pt x="70185" y="45484"/>
                      <a:pt x="70263" y="45484"/>
                    </a:cubicBezTo>
                    <a:cubicBezTo>
                      <a:pt x="70308" y="45484"/>
                      <a:pt x="70354" y="45472"/>
                      <a:pt x="70394" y="45445"/>
                    </a:cubicBezTo>
                    <a:cubicBezTo>
                      <a:pt x="70887" y="45119"/>
                      <a:pt x="71378" y="44782"/>
                      <a:pt x="71864" y="44437"/>
                    </a:cubicBezTo>
                    <a:cubicBezTo>
                      <a:pt x="72026" y="44779"/>
                      <a:pt x="72192" y="45121"/>
                      <a:pt x="72364" y="45457"/>
                    </a:cubicBezTo>
                    <a:cubicBezTo>
                      <a:pt x="72406" y="45541"/>
                      <a:pt x="72490" y="45588"/>
                      <a:pt x="72578" y="45588"/>
                    </a:cubicBezTo>
                    <a:cubicBezTo>
                      <a:pt x="72615" y="45588"/>
                      <a:pt x="72652" y="45580"/>
                      <a:pt x="72687" y="45565"/>
                    </a:cubicBezTo>
                    <a:cubicBezTo>
                      <a:pt x="72805" y="45506"/>
                      <a:pt x="72852" y="45362"/>
                      <a:pt x="72793" y="45244"/>
                    </a:cubicBezTo>
                    <a:cubicBezTo>
                      <a:pt x="72610" y="44885"/>
                      <a:pt x="72434" y="44522"/>
                      <a:pt x="72260" y="44156"/>
                    </a:cubicBezTo>
                    <a:cubicBezTo>
                      <a:pt x="72435" y="44030"/>
                      <a:pt x="72609" y="43901"/>
                      <a:pt x="72783" y="43772"/>
                    </a:cubicBezTo>
                    <a:cubicBezTo>
                      <a:pt x="72889" y="43693"/>
                      <a:pt x="72911" y="43543"/>
                      <a:pt x="72832" y="43437"/>
                    </a:cubicBezTo>
                    <a:cubicBezTo>
                      <a:pt x="72784" y="43374"/>
                      <a:pt x="72711" y="43340"/>
                      <a:pt x="72638" y="43340"/>
                    </a:cubicBezTo>
                    <a:cubicBezTo>
                      <a:pt x="72589" y="43340"/>
                      <a:pt x="72539" y="43355"/>
                      <a:pt x="72496" y="43387"/>
                    </a:cubicBezTo>
                    <a:cubicBezTo>
                      <a:pt x="72349" y="43498"/>
                      <a:pt x="72202" y="43605"/>
                      <a:pt x="72054" y="43714"/>
                    </a:cubicBezTo>
                    <a:cubicBezTo>
                      <a:pt x="71887" y="43352"/>
                      <a:pt x="71727" y="42990"/>
                      <a:pt x="71571" y="42626"/>
                    </a:cubicBezTo>
                    <a:cubicBezTo>
                      <a:pt x="71532" y="42536"/>
                      <a:pt x="71443" y="42481"/>
                      <a:pt x="71350" y="42481"/>
                    </a:cubicBezTo>
                    <a:close/>
                    <a:moveTo>
                      <a:pt x="7448" y="44799"/>
                    </a:moveTo>
                    <a:cubicBezTo>
                      <a:pt x="7344" y="44799"/>
                      <a:pt x="7249" y="44868"/>
                      <a:pt x="7219" y="44973"/>
                    </a:cubicBezTo>
                    <a:cubicBezTo>
                      <a:pt x="7183" y="45100"/>
                      <a:pt x="7256" y="45232"/>
                      <a:pt x="7382" y="45270"/>
                    </a:cubicBezTo>
                    <a:cubicBezTo>
                      <a:pt x="8294" y="45532"/>
                      <a:pt x="9278" y="45674"/>
                      <a:pt x="10311" y="45691"/>
                    </a:cubicBezTo>
                    <a:lnTo>
                      <a:pt x="10315" y="45691"/>
                    </a:lnTo>
                    <a:cubicBezTo>
                      <a:pt x="10446" y="45691"/>
                      <a:pt x="10552" y="45586"/>
                      <a:pt x="10553" y="45456"/>
                    </a:cubicBezTo>
                    <a:cubicBezTo>
                      <a:pt x="10554" y="45323"/>
                      <a:pt x="10451" y="45214"/>
                      <a:pt x="10317" y="45211"/>
                    </a:cubicBezTo>
                    <a:cubicBezTo>
                      <a:pt x="9328" y="45196"/>
                      <a:pt x="8385" y="45058"/>
                      <a:pt x="7516" y="44809"/>
                    </a:cubicBezTo>
                    <a:cubicBezTo>
                      <a:pt x="7493" y="44802"/>
                      <a:pt x="7470" y="44799"/>
                      <a:pt x="7448" y="44799"/>
                    </a:cubicBezTo>
                    <a:close/>
                    <a:moveTo>
                      <a:pt x="67792" y="46529"/>
                    </a:moveTo>
                    <a:cubicBezTo>
                      <a:pt x="67751" y="46529"/>
                      <a:pt x="67710" y="46539"/>
                      <a:pt x="67673" y="46560"/>
                    </a:cubicBezTo>
                    <a:cubicBezTo>
                      <a:pt x="66842" y="47039"/>
                      <a:pt x="65985" y="47501"/>
                      <a:pt x="65129" y="47927"/>
                    </a:cubicBezTo>
                    <a:cubicBezTo>
                      <a:pt x="65010" y="47986"/>
                      <a:pt x="64963" y="48130"/>
                      <a:pt x="65022" y="48248"/>
                    </a:cubicBezTo>
                    <a:cubicBezTo>
                      <a:pt x="65065" y="48333"/>
                      <a:pt x="65149" y="48382"/>
                      <a:pt x="65236" y="48382"/>
                    </a:cubicBezTo>
                    <a:cubicBezTo>
                      <a:pt x="65274" y="48382"/>
                      <a:pt x="65310" y="48373"/>
                      <a:pt x="65344" y="48356"/>
                    </a:cubicBezTo>
                    <a:cubicBezTo>
                      <a:pt x="66210" y="47925"/>
                      <a:pt x="67073" y="47461"/>
                      <a:pt x="67912" y="46976"/>
                    </a:cubicBezTo>
                    <a:cubicBezTo>
                      <a:pt x="68028" y="46909"/>
                      <a:pt x="68067" y="46762"/>
                      <a:pt x="68001" y="46648"/>
                    </a:cubicBezTo>
                    <a:cubicBezTo>
                      <a:pt x="67956" y="46572"/>
                      <a:pt x="67875" y="46529"/>
                      <a:pt x="67792" y="46529"/>
                    </a:cubicBezTo>
                    <a:close/>
                    <a:moveTo>
                      <a:pt x="26507" y="46550"/>
                    </a:moveTo>
                    <a:cubicBezTo>
                      <a:pt x="26435" y="46550"/>
                      <a:pt x="26363" y="46583"/>
                      <a:pt x="26316" y="46645"/>
                    </a:cubicBezTo>
                    <a:cubicBezTo>
                      <a:pt x="26235" y="46751"/>
                      <a:pt x="26256" y="46902"/>
                      <a:pt x="26362" y="46981"/>
                    </a:cubicBezTo>
                    <a:cubicBezTo>
                      <a:pt x="27110" y="47548"/>
                      <a:pt x="27936" y="48089"/>
                      <a:pt x="28816" y="48589"/>
                    </a:cubicBezTo>
                    <a:cubicBezTo>
                      <a:pt x="28853" y="48610"/>
                      <a:pt x="28893" y="48620"/>
                      <a:pt x="28935" y="48620"/>
                    </a:cubicBezTo>
                    <a:cubicBezTo>
                      <a:pt x="29017" y="48620"/>
                      <a:pt x="29098" y="48576"/>
                      <a:pt x="29142" y="48499"/>
                    </a:cubicBezTo>
                    <a:cubicBezTo>
                      <a:pt x="29208" y="48383"/>
                      <a:pt x="29168" y="48236"/>
                      <a:pt x="29052" y="48172"/>
                    </a:cubicBezTo>
                    <a:cubicBezTo>
                      <a:pt x="28190" y="47682"/>
                      <a:pt x="27383" y="47152"/>
                      <a:pt x="26651" y="46599"/>
                    </a:cubicBezTo>
                    <a:cubicBezTo>
                      <a:pt x="26608" y="46566"/>
                      <a:pt x="26557" y="46550"/>
                      <a:pt x="26507" y="46550"/>
                    </a:cubicBezTo>
                    <a:close/>
                    <a:moveTo>
                      <a:pt x="62597" y="49114"/>
                    </a:moveTo>
                    <a:cubicBezTo>
                      <a:pt x="62566" y="49114"/>
                      <a:pt x="62535" y="49120"/>
                      <a:pt x="62505" y="49133"/>
                    </a:cubicBezTo>
                    <a:cubicBezTo>
                      <a:pt x="61621" y="49506"/>
                      <a:pt x="60714" y="49854"/>
                      <a:pt x="59810" y="50167"/>
                    </a:cubicBezTo>
                    <a:cubicBezTo>
                      <a:pt x="59685" y="50211"/>
                      <a:pt x="59618" y="50347"/>
                      <a:pt x="59662" y="50472"/>
                    </a:cubicBezTo>
                    <a:cubicBezTo>
                      <a:pt x="59698" y="50571"/>
                      <a:pt x="59791" y="50633"/>
                      <a:pt x="59889" y="50633"/>
                    </a:cubicBezTo>
                    <a:cubicBezTo>
                      <a:pt x="59917" y="50633"/>
                      <a:pt x="59943" y="50629"/>
                      <a:pt x="59967" y="50622"/>
                    </a:cubicBezTo>
                    <a:cubicBezTo>
                      <a:pt x="60881" y="50304"/>
                      <a:pt x="61797" y="49952"/>
                      <a:pt x="62691" y="49575"/>
                    </a:cubicBezTo>
                    <a:cubicBezTo>
                      <a:pt x="62813" y="49523"/>
                      <a:pt x="62869" y="49383"/>
                      <a:pt x="62819" y="49261"/>
                    </a:cubicBezTo>
                    <a:cubicBezTo>
                      <a:pt x="62780" y="49169"/>
                      <a:pt x="62691" y="49114"/>
                      <a:pt x="62597" y="49114"/>
                    </a:cubicBezTo>
                    <a:close/>
                    <a:moveTo>
                      <a:pt x="31529" y="49435"/>
                    </a:moveTo>
                    <a:cubicBezTo>
                      <a:pt x="31437" y="49435"/>
                      <a:pt x="31349" y="49488"/>
                      <a:pt x="31309" y="49579"/>
                    </a:cubicBezTo>
                    <a:cubicBezTo>
                      <a:pt x="31256" y="49699"/>
                      <a:pt x="31312" y="49841"/>
                      <a:pt x="31432" y="49895"/>
                    </a:cubicBezTo>
                    <a:cubicBezTo>
                      <a:pt x="32319" y="50284"/>
                      <a:pt x="33235" y="50640"/>
                      <a:pt x="34157" y="50953"/>
                    </a:cubicBezTo>
                    <a:cubicBezTo>
                      <a:pt x="34182" y="50962"/>
                      <a:pt x="34209" y="50966"/>
                      <a:pt x="34234" y="50966"/>
                    </a:cubicBezTo>
                    <a:cubicBezTo>
                      <a:pt x="34334" y="50966"/>
                      <a:pt x="34428" y="50904"/>
                      <a:pt x="34462" y="50804"/>
                    </a:cubicBezTo>
                    <a:cubicBezTo>
                      <a:pt x="34504" y="50678"/>
                      <a:pt x="34437" y="50541"/>
                      <a:pt x="34312" y="50499"/>
                    </a:cubicBezTo>
                    <a:cubicBezTo>
                      <a:pt x="33403" y="50190"/>
                      <a:pt x="32499" y="49838"/>
                      <a:pt x="31625" y="49456"/>
                    </a:cubicBezTo>
                    <a:cubicBezTo>
                      <a:pt x="31594" y="49442"/>
                      <a:pt x="31561" y="49435"/>
                      <a:pt x="31529" y="49435"/>
                    </a:cubicBezTo>
                    <a:close/>
                    <a:moveTo>
                      <a:pt x="57118" y="51010"/>
                    </a:moveTo>
                    <a:cubicBezTo>
                      <a:pt x="57097" y="51010"/>
                      <a:pt x="57076" y="51013"/>
                      <a:pt x="57055" y="51018"/>
                    </a:cubicBezTo>
                    <a:cubicBezTo>
                      <a:pt x="56129" y="51268"/>
                      <a:pt x="55184" y="51489"/>
                      <a:pt x="54245" y="51674"/>
                    </a:cubicBezTo>
                    <a:cubicBezTo>
                      <a:pt x="54115" y="51700"/>
                      <a:pt x="54030" y="51826"/>
                      <a:pt x="54056" y="51956"/>
                    </a:cubicBezTo>
                    <a:cubicBezTo>
                      <a:pt x="54079" y="52070"/>
                      <a:pt x="54179" y="52149"/>
                      <a:pt x="54291" y="52149"/>
                    </a:cubicBezTo>
                    <a:cubicBezTo>
                      <a:pt x="54306" y="52149"/>
                      <a:pt x="54321" y="52148"/>
                      <a:pt x="54338" y="52144"/>
                    </a:cubicBezTo>
                    <a:cubicBezTo>
                      <a:pt x="55288" y="51957"/>
                      <a:pt x="56244" y="51734"/>
                      <a:pt x="57182" y="51480"/>
                    </a:cubicBezTo>
                    <a:cubicBezTo>
                      <a:pt x="57308" y="51446"/>
                      <a:pt x="57385" y="51314"/>
                      <a:pt x="57349" y="51187"/>
                    </a:cubicBezTo>
                    <a:cubicBezTo>
                      <a:pt x="57320" y="51080"/>
                      <a:pt x="57224" y="51010"/>
                      <a:pt x="57118" y="51010"/>
                    </a:cubicBezTo>
                    <a:close/>
                    <a:moveTo>
                      <a:pt x="37015" y="51309"/>
                    </a:moveTo>
                    <a:cubicBezTo>
                      <a:pt x="36908" y="51309"/>
                      <a:pt x="36812" y="51383"/>
                      <a:pt x="36785" y="51492"/>
                    </a:cubicBezTo>
                    <a:cubicBezTo>
                      <a:pt x="36752" y="51619"/>
                      <a:pt x="36830" y="51749"/>
                      <a:pt x="36959" y="51782"/>
                    </a:cubicBezTo>
                    <a:cubicBezTo>
                      <a:pt x="37896" y="52019"/>
                      <a:pt x="38858" y="52221"/>
                      <a:pt x="39817" y="52384"/>
                    </a:cubicBezTo>
                    <a:cubicBezTo>
                      <a:pt x="39831" y="52385"/>
                      <a:pt x="39845" y="52386"/>
                      <a:pt x="39857" y="52386"/>
                    </a:cubicBezTo>
                    <a:cubicBezTo>
                      <a:pt x="39973" y="52386"/>
                      <a:pt x="40074" y="52305"/>
                      <a:pt x="40093" y="52187"/>
                    </a:cubicBezTo>
                    <a:cubicBezTo>
                      <a:pt x="40116" y="52056"/>
                      <a:pt x="40027" y="51933"/>
                      <a:pt x="39897" y="51910"/>
                    </a:cubicBezTo>
                    <a:cubicBezTo>
                      <a:pt x="38951" y="51749"/>
                      <a:pt x="38002" y="51550"/>
                      <a:pt x="37076" y="51318"/>
                    </a:cubicBezTo>
                    <a:cubicBezTo>
                      <a:pt x="37055" y="51312"/>
                      <a:pt x="37035" y="51309"/>
                      <a:pt x="37015" y="51309"/>
                    </a:cubicBezTo>
                    <a:close/>
                    <a:moveTo>
                      <a:pt x="51429" y="52130"/>
                    </a:moveTo>
                    <a:cubicBezTo>
                      <a:pt x="51418" y="52130"/>
                      <a:pt x="51408" y="52130"/>
                      <a:pt x="51397" y="52132"/>
                    </a:cubicBezTo>
                    <a:cubicBezTo>
                      <a:pt x="50444" y="52251"/>
                      <a:pt x="49478" y="52340"/>
                      <a:pt x="48523" y="52390"/>
                    </a:cubicBezTo>
                    <a:cubicBezTo>
                      <a:pt x="48391" y="52397"/>
                      <a:pt x="48289" y="52510"/>
                      <a:pt x="48296" y="52642"/>
                    </a:cubicBezTo>
                    <a:cubicBezTo>
                      <a:pt x="48302" y="52771"/>
                      <a:pt x="48408" y="52870"/>
                      <a:pt x="48534" y="52870"/>
                    </a:cubicBezTo>
                    <a:cubicBezTo>
                      <a:pt x="48539" y="52870"/>
                      <a:pt x="48543" y="52870"/>
                      <a:pt x="48550" y="52868"/>
                    </a:cubicBezTo>
                    <a:cubicBezTo>
                      <a:pt x="49517" y="52816"/>
                      <a:pt x="50494" y="52729"/>
                      <a:pt x="51458" y="52607"/>
                    </a:cubicBezTo>
                    <a:cubicBezTo>
                      <a:pt x="51589" y="52590"/>
                      <a:pt x="51682" y="52471"/>
                      <a:pt x="51665" y="52340"/>
                    </a:cubicBezTo>
                    <a:cubicBezTo>
                      <a:pt x="51650" y="52218"/>
                      <a:pt x="51551" y="52130"/>
                      <a:pt x="51429" y="52130"/>
                    </a:cubicBezTo>
                    <a:close/>
                    <a:moveTo>
                      <a:pt x="42755" y="52284"/>
                    </a:moveTo>
                    <a:cubicBezTo>
                      <a:pt x="42622" y="52284"/>
                      <a:pt x="42509" y="52371"/>
                      <a:pt x="42496" y="52502"/>
                    </a:cubicBezTo>
                    <a:cubicBezTo>
                      <a:pt x="42485" y="52633"/>
                      <a:pt x="42582" y="52751"/>
                      <a:pt x="42713" y="52763"/>
                    </a:cubicBezTo>
                    <a:cubicBezTo>
                      <a:pt x="43676" y="52852"/>
                      <a:pt x="44656" y="52905"/>
                      <a:pt x="45628" y="52922"/>
                    </a:cubicBezTo>
                    <a:lnTo>
                      <a:pt x="45632" y="52922"/>
                    </a:lnTo>
                    <a:cubicBezTo>
                      <a:pt x="45763" y="52922"/>
                      <a:pt x="45869" y="52818"/>
                      <a:pt x="45873" y="52686"/>
                    </a:cubicBezTo>
                    <a:cubicBezTo>
                      <a:pt x="45874" y="52554"/>
                      <a:pt x="45769" y="52446"/>
                      <a:pt x="45637" y="52442"/>
                    </a:cubicBezTo>
                    <a:cubicBezTo>
                      <a:pt x="44678" y="52425"/>
                      <a:pt x="43710" y="52372"/>
                      <a:pt x="42757" y="52284"/>
                    </a:cubicBezTo>
                    <a:cubicBezTo>
                      <a:pt x="42756" y="52284"/>
                      <a:pt x="42755" y="52284"/>
                      <a:pt x="42755" y="522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0" name="Google Shape;250;p4"/>
            <p:cNvGrpSpPr/>
            <p:nvPr/>
          </p:nvGrpSpPr>
          <p:grpSpPr>
            <a:xfrm rot="10184354">
              <a:off x="5399962" y="340275"/>
              <a:ext cx="497481" cy="369503"/>
              <a:chOff x="2671050" y="1121400"/>
              <a:chExt cx="415450" cy="308575"/>
            </a:xfrm>
          </p:grpSpPr>
          <p:sp>
            <p:nvSpPr>
              <p:cNvPr id="251" name="Google Shape;251;p4"/>
              <p:cNvSpPr/>
              <p:nvPr/>
            </p:nvSpPr>
            <p:spPr>
              <a:xfrm>
                <a:off x="2683900" y="1128900"/>
                <a:ext cx="387050" cy="288425"/>
              </a:xfrm>
              <a:custGeom>
                <a:avLst/>
                <a:gdLst/>
                <a:ahLst/>
                <a:cxnLst/>
                <a:rect l="l" t="t" r="r" b="b"/>
                <a:pathLst>
                  <a:path w="15482" h="11537" extrusionOk="0">
                    <a:moveTo>
                      <a:pt x="0" y="0"/>
                    </a:moveTo>
                    <a:lnTo>
                      <a:pt x="2963" y="4059"/>
                    </a:lnTo>
                    <a:lnTo>
                      <a:pt x="2563" y="11536"/>
                    </a:lnTo>
                    <a:lnTo>
                      <a:pt x="15481" y="1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4"/>
              <p:cNvSpPr/>
              <p:nvPr/>
            </p:nvSpPr>
            <p:spPr>
              <a:xfrm>
                <a:off x="2671050" y="1121400"/>
                <a:ext cx="415450" cy="308575"/>
              </a:xfrm>
              <a:custGeom>
                <a:avLst/>
                <a:gdLst/>
                <a:ahLst/>
                <a:cxnLst/>
                <a:rect l="l" t="t" r="r" b="b"/>
                <a:pathLst>
                  <a:path w="16618" h="12343" extrusionOk="0">
                    <a:moveTo>
                      <a:pt x="1028" y="598"/>
                    </a:moveTo>
                    <a:lnTo>
                      <a:pt x="15373" y="2173"/>
                    </a:lnTo>
                    <a:lnTo>
                      <a:pt x="3344" y="11333"/>
                    </a:lnTo>
                    <a:lnTo>
                      <a:pt x="3344" y="11333"/>
                    </a:lnTo>
                    <a:lnTo>
                      <a:pt x="3720" y="4286"/>
                    </a:lnTo>
                    <a:lnTo>
                      <a:pt x="1028" y="598"/>
                    </a:lnTo>
                    <a:close/>
                    <a:moveTo>
                      <a:pt x="0" y="1"/>
                    </a:moveTo>
                    <a:lnTo>
                      <a:pt x="3232" y="4430"/>
                    </a:lnTo>
                    <a:lnTo>
                      <a:pt x="2811" y="12342"/>
                    </a:lnTo>
                    <a:lnTo>
                      <a:pt x="2811" y="12342"/>
                    </a:lnTo>
                    <a:lnTo>
                      <a:pt x="16618" y="182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3" name="Google Shape;253;p4"/>
            <p:cNvGrpSpPr/>
            <p:nvPr/>
          </p:nvGrpSpPr>
          <p:grpSpPr>
            <a:xfrm rot="10184354">
              <a:off x="5420431" y="459955"/>
              <a:ext cx="536129" cy="184767"/>
              <a:chOff x="2626275" y="1170175"/>
              <a:chExt cx="447725" cy="154300"/>
            </a:xfrm>
          </p:grpSpPr>
          <p:sp>
            <p:nvSpPr>
              <p:cNvPr id="254" name="Google Shape;254;p4"/>
              <p:cNvSpPr/>
              <p:nvPr/>
            </p:nvSpPr>
            <p:spPr>
              <a:xfrm>
                <a:off x="2643125" y="1183625"/>
                <a:ext cx="389175" cy="134075"/>
              </a:xfrm>
              <a:custGeom>
                <a:avLst/>
                <a:gdLst/>
                <a:ahLst/>
                <a:cxnLst/>
                <a:rect l="l" t="t" r="r" b="b"/>
                <a:pathLst>
                  <a:path w="15567" h="5363" extrusionOk="0">
                    <a:moveTo>
                      <a:pt x="15567" y="1"/>
                    </a:moveTo>
                    <a:lnTo>
                      <a:pt x="0" y="2725"/>
                    </a:lnTo>
                    <a:lnTo>
                      <a:pt x="4408" y="5362"/>
                    </a:lnTo>
                    <a:lnTo>
                      <a:pt x="1556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4"/>
              <p:cNvSpPr/>
              <p:nvPr/>
            </p:nvSpPr>
            <p:spPr>
              <a:xfrm>
                <a:off x="2626275" y="1170175"/>
                <a:ext cx="447725" cy="154300"/>
              </a:xfrm>
              <a:custGeom>
                <a:avLst/>
                <a:gdLst/>
                <a:ahLst/>
                <a:cxnLst/>
                <a:rect l="l" t="t" r="r" b="b"/>
                <a:pathLst>
                  <a:path w="17909" h="6172" extrusionOk="0">
                    <a:moveTo>
                      <a:pt x="14573" y="1073"/>
                    </a:moveTo>
                    <a:lnTo>
                      <a:pt x="5093" y="5628"/>
                    </a:lnTo>
                    <a:lnTo>
                      <a:pt x="1351" y="3390"/>
                    </a:lnTo>
                    <a:lnTo>
                      <a:pt x="14573" y="1073"/>
                    </a:lnTo>
                    <a:close/>
                    <a:moveTo>
                      <a:pt x="17908" y="0"/>
                    </a:moveTo>
                    <a:lnTo>
                      <a:pt x="0" y="3138"/>
                    </a:lnTo>
                    <a:lnTo>
                      <a:pt x="5069" y="6171"/>
                    </a:lnTo>
                    <a:lnTo>
                      <a:pt x="1790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6"/>
          <p:cNvGrpSpPr/>
          <p:nvPr/>
        </p:nvGrpSpPr>
        <p:grpSpPr>
          <a:xfrm>
            <a:off x="-60875" y="-44400"/>
            <a:ext cx="9265800" cy="5276700"/>
            <a:chOff x="-60875" y="-44400"/>
            <a:chExt cx="9265800" cy="5276700"/>
          </a:xfrm>
        </p:grpSpPr>
        <p:grpSp>
          <p:nvGrpSpPr>
            <p:cNvPr id="313" name="Google Shape;313;p6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314" name="Google Shape;314;p6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5" name="Google Shape;315;p6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6" name="Google Shape;316;p6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7" name="Google Shape;317;p6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8" name="Google Shape;318;p6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9" name="Google Shape;319;p6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0" name="Google Shape;320;p6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1" name="Google Shape;321;p6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2" name="Google Shape;322;p6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3" name="Google Shape;323;p6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4" name="Google Shape;324;p6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5" name="Google Shape;325;p6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326" name="Google Shape;326;p6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327" name="Google Shape;327;p6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8" name="Google Shape;328;p6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9" name="Google Shape;329;p6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0" name="Google Shape;330;p6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1" name="Google Shape;331;p6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2" name="Google Shape;332;p6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3" name="Google Shape;333;p6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4" name="Google Shape;334;p6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5" name="Google Shape;335;p6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6" name="Google Shape;336;p6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7" name="Google Shape;337;p6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8" name="Google Shape;338;p6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9" name="Google Shape;339;p6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0" name="Google Shape;340;p6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1" name="Google Shape;341;p6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2" name="Google Shape;342;p6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3" name="Google Shape;343;p6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4" name="Google Shape;344;p6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5" name="Google Shape;345;p6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6" name="Google Shape;346;p6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347" name="Google Shape;347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8"/>
          <p:cNvGrpSpPr/>
          <p:nvPr/>
        </p:nvGrpSpPr>
        <p:grpSpPr>
          <a:xfrm>
            <a:off x="-60875" y="-44400"/>
            <a:ext cx="9265800" cy="5276700"/>
            <a:chOff x="-60875" y="-44400"/>
            <a:chExt cx="9265800" cy="5276700"/>
          </a:xfrm>
        </p:grpSpPr>
        <p:grpSp>
          <p:nvGrpSpPr>
            <p:cNvPr id="393" name="Google Shape;393;p8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394" name="Google Shape;394;p8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5" name="Google Shape;395;p8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6" name="Google Shape;396;p8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7" name="Google Shape;397;p8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8" name="Google Shape;398;p8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9" name="Google Shape;399;p8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0" name="Google Shape;400;p8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1" name="Google Shape;401;p8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2" name="Google Shape;402;p8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3" name="Google Shape;403;p8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4" name="Google Shape;404;p8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5" name="Google Shape;405;p8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406" name="Google Shape;406;p8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407" name="Google Shape;407;p8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8" name="Google Shape;408;p8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9" name="Google Shape;409;p8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0" name="Google Shape;410;p8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1" name="Google Shape;411;p8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2" name="Google Shape;412;p8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3" name="Google Shape;413;p8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4" name="Google Shape;414;p8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5" name="Google Shape;415;p8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6" name="Google Shape;416;p8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7" name="Google Shape;417;p8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8" name="Google Shape;418;p8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9" name="Google Shape;419;p8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0" name="Google Shape;420;p8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1" name="Google Shape;421;p8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2" name="Google Shape;422;p8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3" name="Google Shape;423;p8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4" name="Google Shape;424;p8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5" name="Google Shape;425;p8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6" name="Google Shape;426;p8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345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427" name="Google Shape;427;p8"/>
          <p:cNvGrpSpPr/>
          <p:nvPr/>
        </p:nvGrpSpPr>
        <p:grpSpPr>
          <a:xfrm>
            <a:off x="284700" y="426750"/>
            <a:ext cx="8574600" cy="4290000"/>
            <a:chOff x="284700" y="426750"/>
            <a:chExt cx="8574600" cy="4290000"/>
          </a:xfrm>
        </p:grpSpPr>
        <p:sp>
          <p:nvSpPr>
            <p:cNvPr id="428" name="Google Shape;428;p8"/>
            <p:cNvSpPr/>
            <p:nvPr/>
          </p:nvSpPr>
          <p:spPr>
            <a:xfrm>
              <a:off x="606450" y="426750"/>
              <a:ext cx="7931100" cy="429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20000" y="540000"/>
              <a:ext cx="7704000" cy="406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8"/>
            <p:cNvSpPr/>
            <p:nvPr/>
          </p:nvSpPr>
          <p:spPr>
            <a:xfrm>
              <a:off x="284700" y="4318350"/>
              <a:ext cx="8574600" cy="398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8"/>
            <p:cNvSpPr/>
            <p:nvPr/>
          </p:nvSpPr>
          <p:spPr>
            <a:xfrm>
              <a:off x="6354900" y="4183250"/>
              <a:ext cx="1546800" cy="135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2" name="Google Shape;432;p8"/>
          <p:cNvSpPr txBox="1">
            <a:spLocks noGrp="1"/>
          </p:cNvSpPr>
          <p:nvPr>
            <p:ph type="title"/>
          </p:nvPr>
        </p:nvSpPr>
        <p:spPr>
          <a:xfrm>
            <a:off x="2789100" y="1909800"/>
            <a:ext cx="3565800" cy="132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33" name="Google Shape;433;p8"/>
          <p:cNvGrpSpPr/>
          <p:nvPr/>
        </p:nvGrpSpPr>
        <p:grpSpPr>
          <a:xfrm>
            <a:off x="1897775" y="742825"/>
            <a:ext cx="6113850" cy="2804213"/>
            <a:chOff x="1897775" y="742825"/>
            <a:chExt cx="6113850" cy="2804213"/>
          </a:xfrm>
        </p:grpSpPr>
        <p:sp>
          <p:nvSpPr>
            <p:cNvPr id="434" name="Google Shape;434;p8"/>
            <p:cNvSpPr/>
            <p:nvPr/>
          </p:nvSpPr>
          <p:spPr>
            <a:xfrm flipH="1">
              <a:off x="1897775" y="819913"/>
              <a:ext cx="390850" cy="357825"/>
            </a:xfrm>
            <a:custGeom>
              <a:avLst/>
              <a:gdLst/>
              <a:ahLst/>
              <a:cxnLst/>
              <a:rect l="l" t="t" r="r" b="b"/>
              <a:pathLst>
                <a:path w="15634" h="14313" extrusionOk="0">
                  <a:moveTo>
                    <a:pt x="7727" y="1464"/>
                  </a:moveTo>
                  <a:lnTo>
                    <a:pt x="8436" y="4643"/>
                  </a:lnTo>
                  <a:lnTo>
                    <a:pt x="8436" y="4643"/>
                  </a:lnTo>
                  <a:lnTo>
                    <a:pt x="6341" y="4382"/>
                  </a:lnTo>
                  <a:lnTo>
                    <a:pt x="7727" y="1464"/>
                  </a:lnTo>
                  <a:close/>
                  <a:moveTo>
                    <a:pt x="1390" y="4246"/>
                  </a:moveTo>
                  <a:lnTo>
                    <a:pt x="5623" y="4775"/>
                  </a:lnTo>
                  <a:lnTo>
                    <a:pt x="4484" y="7178"/>
                  </a:lnTo>
                  <a:lnTo>
                    <a:pt x="1390" y="4246"/>
                  </a:lnTo>
                  <a:close/>
                  <a:moveTo>
                    <a:pt x="9051" y="5203"/>
                  </a:moveTo>
                  <a:lnTo>
                    <a:pt x="14200" y="5847"/>
                  </a:lnTo>
                  <a:lnTo>
                    <a:pt x="9790" y="8509"/>
                  </a:lnTo>
                  <a:lnTo>
                    <a:pt x="9051" y="5203"/>
                  </a:lnTo>
                  <a:close/>
                  <a:moveTo>
                    <a:pt x="6126" y="4838"/>
                  </a:moveTo>
                  <a:lnTo>
                    <a:pt x="8548" y="5141"/>
                  </a:lnTo>
                  <a:lnTo>
                    <a:pt x="9360" y="8770"/>
                  </a:lnTo>
                  <a:lnTo>
                    <a:pt x="7407" y="9948"/>
                  </a:lnTo>
                  <a:lnTo>
                    <a:pt x="4851" y="7526"/>
                  </a:lnTo>
                  <a:lnTo>
                    <a:pt x="6126" y="4838"/>
                  </a:lnTo>
                  <a:close/>
                  <a:moveTo>
                    <a:pt x="9468" y="9262"/>
                  </a:moveTo>
                  <a:lnTo>
                    <a:pt x="10217" y="12609"/>
                  </a:lnTo>
                  <a:lnTo>
                    <a:pt x="7767" y="10289"/>
                  </a:lnTo>
                  <a:lnTo>
                    <a:pt x="9468" y="9262"/>
                  </a:lnTo>
                  <a:close/>
                  <a:moveTo>
                    <a:pt x="4634" y="7981"/>
                  </a:moveTo>
                  <a:lnTo>
                    <a:pt x="6979" y="10205"/>
                  </a:lnTo>
                  <a:lnTo>
                    <a:pt x="2216" y="13079"/>
                  </a:lnTo>
                  <a:lnTo>
                    <a:pt x="2216" y="13079"/>
                  </a:lnTo>
                  <a:lnTo>
                    <a:pt x="4634" y="7981"/>
                  </a:lnTo>
                  <a:close/>
                  <a:moveTo>
                    <a:pt x="7888" y="1"/>
                  </a:moveTo>
                  <a:lnTo>
                    <a:pt x="5841" y="4320"/>
                  </a:lnTo>
                  <a:lnTo>
                    <a:pt x="1" y="3589"/>
                  </a:lnTo>
                  <a:lnTo>
                    <a:pt x="4268" y="7634"/>
                  </a:lnTo>
                  <a:lnTo>
                    <a:pt x="1101" y="14312"/>
                  </a:lnTo>
                  <a:lnTo>
                    <a:pt x="7343" y="10546"/>
                  </a:lnTo>
                  <a:lnTo>
                    <a:pt x="11027" y="14039"/>
                  </a:lnTo>
                  <a:lnTo>
                    <a:pt x="9902" y="9003"/>
                  </a:lnTo>
                  <a:lnTo>
                    <a:pt x="15633" y="5543"/>
                  </a:lnTo>
                  <a:lnTo>
                    <a:pt x="8941" y="4706"/>
                  </a:lnTo>
                  <a:lnTo>
                    <a:pt x="7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8"/>
            <p:cNvSpPr/>
            <p:nvPr/>
          </p:nvSpPr>
          <p:spPr>
            <a:xfrm flipH="1">
              <a:off x="7644000" y="1340075"/>
              <a:ext cx="269475" cy="247200"/>
            </a:xfrm>
            <a:custGeom>
              <a:avLst/>
              <a:gdLst/>
              <a:ahLst/>
              <a:cxnLst/>
              <a:rect l="l" t="t" r="r" b="b"/>
              <a:pathLst>
                <a:path w="10779" h="9888" extrusionOk="0">
                  <a:moveTo>
                    <a:pt x="5299" y="1465"/>
                  </a:moveTo>
                  <a:lnTo>
                    <a:pt x="5690" y="3213"/>
                  </a:lnTo>
                  <a:lnTo>
                    <a:pt x="4538" y="3069"/>
                  </a:lnTo>
                  <a:lnTo>
                    <a:pt x="5299" y="1465"/>
                  </a:lnTo>
                  <a:close/>
                  <a:moveTo>
                    <a:pt x="1392" y="3159"/>
                  </a:moveTo>
                  <a:lnTo>
                    <a:pt x="3820" y="3463"/>
                  </a:lnTo>
                  <a:lnTo>
                    <a:pt x="3166" y="4841"/>
                  </a:lnTo>
                  <a:lnTo>
                    <a:pt x="1392" y="3159"/>
                  </a:lnTo>
                  <a:close/>
                  <a:moveTo>
                    <a:pt x="6305" y="3774"/>
                  </a:moveTo>
                  <a:lnTo>
                    <a:pt x="9346" y="4153"/>
                  </a:lnTo>
                  <a:lnTo>
                    <a:pt x="6741" y="5726"/>
                  </a:lnTo>
                  <a:lnTo>
                    <a:pt x="6305" y="3774"/>
                  </a:lnTo>
                  <a:close/>
                  <a:moveTo>
                    <a:pt x="4321" y="3525"/>
                  </a:moveTo>
                  <a:lnTo>
                    <a:pt x="5802" y="3710"/>
                  </a:lnTo>
                  <a:lnTo>
                    <a:pt x="6310" y="5987"/>
                  </a:lnTo>
                  <a:lnTo>
                    <a:pt x="5128" y="6699"/>
                  </a:lnTo>
                  <a:lnTo>
                    <a:pt x="3533" y="5188"/>
                  </a:lnTo>
                  <a:lnTo>
                    <a:pt x="4321" y="3525"/>
                  </a:lnTo>
                  <a:close/>
                  <a:moveTo>
                    <a:pt x="6419" y="6481"/>
                  </a:moveTo>
                  <a:lnTo>
                    <a:pt x="6829" y="8313"/>
                  </a:lnTo>
                  <a:lnTo>
                    <a:pt x="5488" y="7043"/>
                  </a:lnTo>
                  <a:lnTo>
                    <a:pt x="6419" y="6481"/>
                  </a:lnTo>
                  <a:close/>
                  <a:moveTo>
                    <a:pt x="3317" y="5644"/>
                  </a:moveTo>
                  <a:lnTo>
                    <a:pt x="4702" y="6958"/>
                  </a:lnTo>
                  <a:lnTo>
                    <a:pt x="1889" y="8655"/>
                  </a:lnTo>
                  <a:lnTo>
                    <a:pt x="3317" y="5644"/>
                  </a:lnTo>
                  <a:close/>
                  <a:moveTo>
                    <a:pt x="5461" y="1"/>
                  </a:moveTo>
                  <a:lnTo>
                    <a:pt x="4036" y="3007"/>
                  </a:lnTo>
                  <a:lnTo>
                    <a:pt x="1" y="2502"/>
                  </a:lnTo>
                  <a:lnTo>
                    <a:pt x="2950" y="5297"/>
                  </a:lnTo>
                  <a:lnTo>
                    <a:pt x="773" y="9887"/>
                  </a:lnTo>
                  <a:lnTo>
                    <a:pt x="5063" y="7300"/>
                  </a:lnTo>
                  <a:lnTo>
                    <a:pt x="7639" y="9741"/>
                  </a:lnTo>
                  <a:lnTo>
                    <a:pt x="7639" y="9741"/>
                  </a:lnTo>
                  <a:lnTo>
                    <a:pt x="6852" y="6219"/>
                  </a:lnTo>
                  <a:lnTo>
                    <a:pt x="10778" y="3850"/>
                  </a:lnTo>
                  <a:lnTo>
                    <a:pt x="6194" y="3277"/>
                  </a:lnTo>
                  <a:lnTo>
                    <a:pt x="546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8"/>
            <p:cNvSpPr/>
            <p:nvPr/>
          </p:nvSpPr>
          <p:spPr>
            <a:xfrm flipH="1">
              <a:off x="2381575" y="742825"/>
              <a:ext cx="218300" cy="224925"/>
            </a:xfrm>
            <a:custGeom>
              <a:avLst/>
              <a:gdLst/>
              <a:ahLst/>
              <a:cxnLst/>
              <a:rect l="l" t="t" r="r" b="b"/>
              <a:pathLst>
                <a:path w="8732" h="8997" extrusionOk="0">
                  <a:moveTo>
                    <a:pt x="3156" y="1316"/>
                  </a:moveTo>
                  <a:lnTo>
                    <a:pt x="4099" y="2132"/>
                  </a:lnTo>
                  <a:lnTo>
                    <a:pt x="3396" y="2530"/>
                  </a:lnTo>
                  <a:lnTo>
                    <a:pt x="3156" y="1316"/>
                  </a:lnTo>
                  <a:close/>
                  <a:moveTo>
                    <a:pt x="6916" y="1097"/>
                  </a:moveTo>
                  <a:lnTo>
                    <a:pt x="6055" y="3188"/>
                  </a:lnTo>
                  <a:lnTo>
                    <a:pt x="4929" y="2216"/>
                  </a:lnTo>
                  <a:lnTo>
                    <a:pt x="6916" y="1097"/>
                  </a:lnTo>
                  <a:close/>
                  <a:moveTo>
                    <a:pt x="3053" y="3273"/>
                  </a:moveTo>
                  <a:lnTo>
                    <a:pt x="3267" y="4359"/>
                  </a:lnTo>
                  <a:lnTo>
                    <a:pt x="1508" y="4144"/>
                  </a:lnTo>
                  <a:lnTo>
                    <a:pt x="3053" y="3273"/>
                  </a:lnTo>
                  <a:close/>
                  <a:moveTo>
                    <a:pt x="4485" y="2465"/>
                  </a:moveTo>
                  <a:lnTo>
                    <a:pt x="5861" y="3655"/>
                  </a:lnTo>
                  <a:lnTo>
                    <a:pt x="5463" y="4624"/>
                  </a:lnTo>
                  <a:lnTo>
                    <a:pt x="3768" y="4418"/>
                  </a:lnTo>
                  <a:lnTo>
                    <a:pt x="3493" y="3024"/>
                  </a:lnTo>
                  <a:lnTo>
                    <a:pt x="4485" y="2465"/>
                  </a:lnTo>
                  <a:close/>
                  <a:moveTo>
                    <a:pt x="6243" y="3986"/>
                  </a:moveTo>
                  <a:lnTo>
                    <a:pt x="7227" y="4839"/>
                  </a:lnTo>
                  <a:lnTo>
                    <a:pt x="7227" y="4839"/>
                  </a:lnTo>
                  <a:lnTo>
                    <a:pt x="5956" y="4684"/>
                  </a:lnTo>
                  <a:lnTo>
                    <a:pt x="6243" y="3986"/>
                  </a:lnTo>
                  <a:close/>
                  <a:moveTo>
                    <a:pt x="3866" y="4913"/>
                  </a:moveTo>
                  <a:lnTo>
                    <a:pt x="5273" y="5084"/>
                  </a:lnTo>
                  <a:lnTo>
                    <a:pt x="4344" y="7342"/>
                  </a:lnTo>
                  <a:lnTo>
                    <a:pt x="3866" y="4913"/>
                  </a:lnTo>
                  <a:close/>
                  <a:moveTo>
                    <a:pt x="7884" y="0"/>
                  </a:moveTo>
                  <a:lnTo>
                    <a:pt x="4544" y="1883"/>
                  </a:lnTo>
                  <a:lnTo>
                    <a:pt x="2417" y="42"/>
                  </a:lnTo>
                  <a:lnTo>
                    <a:pt x="2957" y="2778"/>
                  </a:lnTo>
                  <a:lnTo>
                    <a:pt x="0" y="4444"/>
                  </a:lnTo>
                  <a:lnTo>
                    <a:pt x="3365" y="4852"/>
                  </a:lnTo>
                  <a:lnTo>
                    <a:pt x="4183" y="8997"/>
                  </a:lnTo>
                  <a:lnTo>
                    <a:pt x="5768" y="5144"/>
                  </a:lnTo>
                  <a:lnTo>
                    <a:pt x="8731" y="5503"/>
                  </a:lnTo>
                  <a:lnTo>
                    <a:pt x="6436" y="3519"/>
                  </a:lnTo>
                  <a:lnTo>
                    <a:pt x="788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37" name="Google Shape;437;p8"/>
            <p:cNvGrpSpPr/>
            <p:nvPr/>
          </p:nvGrpSpPr>
          <p:grpSpPr>
            <a:xfrm flipH="1">
              <a:off x="7545850" y="3030413"/>
              <a:ext cx="465775" cy="516625"/>
              <a:chOff x="2023150" y="833325"/>
              <a:chExt cx="465775" cy="516625"/>
            </a:xfrm>
          </p:grpSpPr>
          <p:sp>
            <p:nvSpPr>
              <p:cNvPr id="438" name="Google Shape;438;p8"/>
              <p:cNvSpPr/>
              <p:nvPr/>
            </p:nvSpPr>
            <p:spPr>
              <a:xfrm>
                <a:off x="2077225" y="929925"/>
                <a:ext cx="344450" cy="3568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14274" extrusionOk="0">
                    <a:moveTo>
                      <a:pt x="8869" y="0"/>
                    </a:moveTo>
                    <a:lnTo>
                      <a:pt x="8653" y="255"/>
                    </a:lnTo>
                    <a:lnTo>
                      <a:pt x="0" y="10480"/>
                    </a:lnTo>
                    <a:lnTo>
                      <a:pt x="4613" y="14274"/>
                    </a:lnTo>
                    <a:lnTo>
                      <a:pt x="13778" y="3941"/>
                    </a:lnTo>
                    <a:lnTo>
                      <a:pt x="88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8"/>
              <p:cNvSpPr/>
              <p:nvPr/>
            </p:nvSpPr>
            <p:spPr>
              <a:xfrm>
                <a:off x="2292200" y="833325"/>
                <a:ext cx="196725" cy="215175"/>
              </a:xfrm>
              <a:custGeom>
                <a:avLst/>
                <a:gdLst/>
                <a:ahLst/>
                <a:cxnLst/>
                <a:rect l="l" t="t" r="r" b="b"/>
                <a:pathLst>
                  <a:path w="7869" h="8607" extrusionOk="0">
                    <a:moveTo>
                      <a:pt x="7869" y="0"/>
                    </a:moveTo>
                    <a:lnTo>
                      <a:pt x="270" y="3864"/>
                    </a:lnTo>
                    <a:lnTo>
                      <a:pt x="0" y="6737"/>
                    </a:lnTo>
                    <a:lnTo>
                      <a:pt x="2494" y="6746"/>
                    </a:lnTo>
                    <a:lnTo>
                      <a:pt x="2367" y="8606"/>
                    </a:lnTo>
                    <a:lnTo>
                      <a:pt x="5179" y="7805"/>
                    </a:lnTo>
                    <a:lnTo>
                      <a:pt x="78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8"/>
              <p:cNvSpPr/>
              <p:nvPr/>
            </p:nvSpPr>
            <p:spPr>
              <a:xfrm>
                <a:off x="2386625" y="833325"/>
                <a:ext cx="102300" cy="107575"/>
              </a:xfrm>
              <a:custGeom>
                <a:avLst/>
                <a:gdLst/>
                <a:ahLst/>
                <a:cxnLst/>
                <a:rect l="l" t="t" r="r" b="b"/>
                <a:pathLst>
                  <a:path w="4092" h="4303" extrusionOk="0">
                    <a:moveTo>
                      <a:pt x="4092" y="0"/>
                    </a:moveTo>
                    <a:lnTo>
                      <a:pt x="0" y="2080"/>
                    </a:lnTo>
                    <a:lnTo>
                      <a:pt x="2609" y="4303"/>
                    </a:lnTo>
                    <a:lnTo>
                      <a:pt x="409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8"/>
              <p:cNvSpPr/>
              <p:nvPr/>
            </p:nvSpPr>
            <p:spPr>
              <a:xfrm>
                <a:off x="2023150" y="1191825"/>
                <a:ext cx="169550" cy="158125"/>
              </a:xfrm>
              <a:custGeom>
                <a:avLst/>
                <a:gdLst/>
                <a:ahLst/>
                <a:cxnLst/>
                <a:rect l="l" t="t" r="r" b="b"/>
                <a:pathLst>
                  <a:path w="6782" h="6325" extrusionOk="0">
                    <a:moveTo>
                      <a:pt x="2168" y="0"/>
                    </a:moveTo>
                    <a:lnTo>
                      <a:pt x="1" y="2560"/>
                    </a:lnTo>
                    <a:lnTo>
                      <a:pt x="4535" y="6325"/>
                    </a:lnTo>
                    <a:lnTo>
                      <a:pt x="6782" y="3791"/>
                    </a:ln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8"/>
              <p:cNvSpPr/>
              <p:nvPr/>
            </p:nvSpPr>
            <p:spPr>
              <a:xfrm>
                <a:off x="2056475" y="1174100"/>
                <a:ext cx="160250" cy="133500"/>
              </a:xfrm>
              <a:custGeom>
                <a:avLst/>
                <a:gdLst/>
                <a:ahLst/>
                <a:cxnLst/>
                <a:rect l="l" t="t" r="r" b="b"/>
                <a:pathLst>
                  <a:path w="6410" h="5340" extrusionOk="0">
                    <a:moveTo>
                      <a:pt x="777" y="1"/>
                    </a:moveTo>
                    <a:cubicBezTo>
                      <a:pt x="577" y="1"/>
                      <a:pt x="378" y="88"/>
                      <a:pt x="242" y="255"/>
                    </a:cubicBezTo>
                    <a:cubicBezTo>
                      <a:pt x="0" y="552"/>
                      <a:pt x="44" y="987"/>
                      <a:pt x="340" y="1229"/>
                    </a:cubicBezTo>
                    <a:lnTo>
                      <a:pt x="5196" y="5183"/>
                    </a:lnTo>
                    <a:cubicBezTo>
                      <a:pt x="5325" y="5288"/>
                      <a:pt x="5480" y="5339"/>
                      <a:pt x="5633" y="5339"/>
                    </a:cubicBezTo>
                    <a:cubicBezTo>
                      <a:pt x="5834" y="5339"/>
                      <a:pt x="6033" y="5252"/>
                      <a:pt x="6169" y="5085"/>
                    </a:cubicBezTo>
                    <a:cubicBezTo>
                      <a:pt x="6410" y="4788"/>
                      <a:pt x="6365" y="4353"/>
                      <a:pt x="6070" y="4111"/>
                    </a:cubicBezTo>
                    <a:lnTo>
                      <a:pt x="1214" y="157"/>
                    </a:lnTo>
                    <a:cubicBezTo>
                      <a:pt x="1086" y="52"/>
                      <a:pt x="931" y="1"/>
                      <a:pt x="7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8"/>
              <p:cNvSpPr/>
              <p:nvPr/>
            </p:nvSpPr>
            <p:spPr>
              <a:xfrm>
                <a:off x="2111700" y="997675"/>
                <a:ext cx="185000" cy="208175"/>
              </a:xfrm>
              <a:custGeom>
                <a:avLst/>
                <a:gdLst/>
                <a:ahLst/>
                <a:cxnLst/>
                <a:rect l="l" t="t" r="r" b="b"/>
                <a:pathLst>
                  <a:path w="7400" h="8327" extrusionOk="0">
                    <a:moveTo>
                      <a:pt x="7040" y="1"/>
                    </a:moveTo>
                    <a:lnTo>
                      <a:pt x="0" y="8010"/>
                    </a:lnTo>
                    <a:lnTo>
                      <a:pt x="360" y="8326"/>
                    </a:lnTo>
                    <a:lnTo>
                      <a:pt x="7400" y="318"/>
                    </a:lnTo>
                    <a:lnTo>
                      <a:pt x="704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8"/>
              <p:cNvSpPr/>
              <p:nvPr/>
            </p:nvSpPr>
            <p:spPr>
              <a:xfrm>
                <a:off x="2171675" y="1044550"/>
                <a:ext cx="184250" cy="210225"/>
              </a:xfrm>
              <a:custGeom>
                <a:avLst/>
                <a:gdLst/>
                <a:ahLst/>
                <a:cxnLst/>
                <a:rect l="l" t="t" r="r" b="b"/>
                <a:pathLst>
                  <a:path w="7370" h="8409" extrusionOk="0">
                    <a:moveTo>
                      <a:pt x="7007" y="0"/>
                    </a:moveTo>
                    <a:lnTo>
                      <a:pt x="1" y="8094"/>
                    </a:lnTo>
                    <a:lnTo>
                      <a:pt x="363" y="8408"/>
                    </a:lnTo>
                    <a:lnTo>
                      <a:pt x="7370" y="314"/>
                    </a:lnTo>
                    <a:lnTo>
                      <a:pt x="700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5" name="Google Shape;445;p8"/>
            <p:cNvGrpSpPr/>
            <p:nvPr/>
          </p:nvGrpSpPr>
          <p:grpSpPr>
            <a:xfrm flipH="1">
              <a:off x="4457400" y="891763"/>
              <a:ext cx="298925" cy="214150"/>
              <a:chOff x="2286875" y="1602850"/>
              <a:chExt cx="298925" cy="214150"/>
            </a:xfrm>
          </p:grpSpPr>
          <p:sp>
            <p:nvSpPr>
              <p:cNvPr id="446" name="Google Shape;446;p8"/>
              <p:cNvSpPr/>
              <p:nvPr/>
            </p:nvSpPr>
            <p:spPr>
              <a:xfrm>
                <a:off x="2286875" y="1602850"/>
                <a:ext cx="258450" cy="214150"/>
              </a:xfrm>
              <a:custGeom>
                <a:avLst/>
                <a:gdLst/>
                <a:ahLst/>
                <a:cxnLst/>
                <a:rect l="l" t="t" r="r" b="b"/>
                <a:pathLst>
                  <a:path w="10338" h="8566" extrusionOk="0">
                    <a:moveTo>
                      <a:pt x="5042" y="1"/>
                    </a:moveTo>
                    <a:cubicBezTo>
                      <a:pt x="5022" y="1"/>
                      <a:pt x="5001" y="1"/>
                      <a:pt x="4980" y="3"/>
                    </a:cubicBezTo>
                    <a:cubicBezTo>
                      <a:pt x="3651" y="92"/>
                      <a:pt x="4203" y="1226"/>
                      <a:pt x="4115" y="1876"/>
                    </a:cubicBezTo>
                    <a:cubicBezTo>
                      <a:pt x="4096" y="2010"/>
                      <a:pt x="4028" y="2064"/>
                      <a:pt x="3920" y="2064"/>
                    </a:cubicBezTo>
                    <a:cubicBezTo>
                      <a:pt x="3506" y="2064"/>
                      <a:pt x="2518" y="1251"/>
                      <a:pt x="1659" y="1060"/>
                    </a:cubicBezTo>
                    <a:cubicBezTo>
                      <a:pt x="1517" y="1028"/>
                      <a:pt x="1383" y="1013"/>
                      <a:pt x="1258" y="1013"/>
                    </a:cubicBezTo>
                    <a:cubicBezTo>
                      <a:pt x="430" y="1013"/>
                      <a:pt x="1" y="1672"/>
                      <a:pt x="405" y="2564"/>
                    </a:cubicBezTo>
                    <a:cubicBezTo>
                      <a:pt x="880" y="3609"/>
                      <a:pt x="3139" y="3667"/>
                      <a:pt x="2764" y="4254"/>
                    </a:cubicBezTo>
                    <a:cubicBezTo>
                      <a:pt x="2390" y="4841"/>
                      <a:pt x="706" y="4579"/>
                      <a:pt x="1174" y="5859"/>
                    </a:cubicBezTo>
                    <a:cubicBezTo>
                      <a:pt x="1344" y="6320"/>
                      <a:pt x="1840" y="6454"/>
                      <a:pt x="2422" y="6454"/>
                    </a:cubicBezTo>
                    <a:cubicBezTo>
                      <a:pt x="3222" y="6454"/>
                      <a:pt x="4183" y="6201"/>
                      <a:pt x="4675" y="6201"/>
                    </a:cubicBezTo>
                    <a:cubicBezTo>
                      <a:pt x="4837" y="6201"/>
                      <a:pt x="4949" y="6229"/>
                      <a:pt x="4985" y="6303"/>
                    </a:cubicBezTo>
                    <a:cubicBezTo>
                      <a:pt x="5215" y="6761"/>
                      <a:pt x="3939" y="7580"/>
                      <a:pt x="4084" y="8025"/>
                    </a:cubicBezTo>
                    <a:cubicBezTo>
                      <a:pt x="4177" y="8313"/>
                      <a:pt x="4370" y="8565"/>
                      <a:pt x="5007" y="8565"/>
                    </a:cubicBezTo>
                    <a:cubicBezTo>
                      <a:pt x="5351" y="8565"/>
                      <a:pt x="5824" y="8492"/>
                      <a:pt x="6480" y="8311"/>
                    </a:cubicBezTo>
                    <a:cubicBezTo>
                      <a:pt x="8355" y="7795"/>
                      <a:pt x="9800" y="6592"/>
                      <a:pt x="9800" y="6592"/>
                    </a:cubicBezTo>
                    <a:cubicBezTo>
                      <a:pt x="10338" y="5857"/>
                      <a:pt x="9849" y="1728"/>
                      <a:pt x="8550" y="1728"/>
                    </a:cubicBezTo>
                    <a:cubicBezTo>
                      <a:pt x="8502" y="1728"/>
                      <a:pt x="8452" y="1734"/>
                      <a:pt x="8401" y="1746"/>
                    </a:cubicBezTo>
                    <a:cubicBezTo>
                      <a:pt x="6992" y="2076"/>
                      <a:pt x="8432" y="3459"/>
                      <a:pt x="7356" y="3606"/>
                    </a:cubicBezTo>
                    <a:cubicBezTo>
                      <a:pt x="7335" y="3609"/>
                      <a:pt x="7316" y="3610"/>
                      <a:pt x="7297" y="3610"/>
                    </a:cubicBezTo>
                    <a:cubicBezTo>
                      <a:pt x="6301" y="3610"/>
                      <a:pt x="6502" y="1"/>
                      <a:pt x="504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8"/>
              <p:cNvSpPr/>
              <p:nvPr/>
            </p:nvSpPr>
            <p:spPr>
              <a:xfrm>
                <a:off x="2399325" y="1697650"/>
                <a:ext cx="186475" cy="99050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3962" extrusionOk="0">
                    <a:moveTo>
                      <a:pt x="272" y="1"/>
                    </a:moveTo>
                    <a:cubicBezTo>
                      <a:pt x="109" y="1"/>
                      <a:pt x="1" y="242"/>
                      <a:pt x="176" y="333"/>
                    </a:cubicBezTo>
                    <a:cubicBezTo>
                      <a:pt x="2484" y="1535"/>
                      <a:pt x="4793" y="2736"/>
                      <a:pt x="7101" y="3939"/>
                    </a:cubicBezTo>
                    <a:cubicBezTo>
                      <a:pt x="7131" y="3954"/>
                      <a:pt x="7160" y="3961"/>
                      <a:pt x="7187" y="3961"/>
                    </a:cubicBezTo>
                    <a:cubicBezTo>
                      <a:pt x="7351" y="3961"/>
                      <a:pt x="7459" y="3720"/>
                      <a:pt x="7283" y="3629"/>
                    </a:cubicBezTo>
                    <a:cubicBezTo>
                      <a:pt x="4975" y="2427"/>
                      <a:pt x="2666" y="1226"/>
                      <a:pt x="357" y="23"/>
                    </a:cubicBezTo>
                    <a:cubicBezTo>
                      <a:pt x="328" y="8"/>
                      <a:pt x="299" y="1"/>
                      <a:pt x="2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11"/>
          <p:cNvGrpSpPr/>
          <p:nvPr/>
        </p:nvGrpSpPr>
        <p:grpSpPr>
          <a:xfrm>
            <a:off x="-60900" y="-121701"/>
            <a:ext cx="9265800" cy="5276700"/>
            <a:chOff x="-60875" y="-44400"/>
            <a:chExt cx="9265800" cy="5276700"/>
          </a:xfrm>
        </p:grpSpPr>
        <p:grpSp>
          <p:nvGrpSpPr>
            <p:cNvPr id="523" name="Google Shape;523;p11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524" name="Google Shape;524;p11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5" name="Google Shape;525;p11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6" name="Google Shape;526;p11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7" name="Google Shape;527;p11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8" name="Google Shape;528;p11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9" name="Google Shape;529;p11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0" name="Google Shape;530;p11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1" name="Google Shape;531;p11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2" name="Google Shape;532;p11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3" name="Google Shape;533;p11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4" name="Google Shape;534;p11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5" name="Google Shape;535;p11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536" name="Google Shape;536;p11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537" name="Google Shape;537;p11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8" name="Google Shape;538;p11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9" name="Google Shape;539;p11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0" name="Google Shape;540;p11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1" name="Google Shape;541;p11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2" name="Google Shape;542;p11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3" name="Google Shape;543;p11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4" name="Google Shape;544;p11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5" name="Google Shape;545;p11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6" name="Google Shape;546;p11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7" name="Google Shape;547;p11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8" name="Google Shape;548;p11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9" name="Google Shape;549;p11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0" name="Google Shape;550;p11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1" name="Google Shape;551;p11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2" name="Google Shape;552;p11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3" name="Google Shape;553;p11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4" name="Google Shape;554;p11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5" name="Google Shape;555;p11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6" name="Google Shape;556;p11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557" name="Google Shape;557;p11"/>
          <p:cNvGrpSpPr/>
          <p:nvPr/>
        </p:nvGrpSpPr>
        <p:grpSpPr>
          <a:xfrm rot="1407536">
            <a:off x="185903" y="2194111"/>
            <a:ext cx="7132275" cy="4396197"/>
            <a:chOff x="1335700" y="356478"/>
            <a:chExt cx="7132275" cy="4396197"/>
          </a:xfrm>
        </p:grpSpPr>
        <p:grpSp>
          <p:nvGrpSpPr>
            <p:cNvPr id="558" name="Google Shape;558;p11"/>
            <p:cNvGrpSpPr/>
            <p:nvPr/>
          </p:nvGrpSpPr>
          <p:grpSpPr>
            <a:xfrm rot="-7484623">
              <a:off x="4160750" y="488298"/>
              <a:ext cx="1995283" cy="1731643"/>
              <a:chOff x="4616258" y="-1022084"/>
              <a:chExt cx="1995306" cy="1731663"/>
            </a:xfrm>
          </p:grpSpPr>
          <p:grpSp>
            <p:nvGrpSpPr>
              <p:cNvPr id="559" name="Google Shape;559;p11"/>
              <p:cNvGrpSpPr/>
              <p:nvPr/>
            </p:nvGrpSpPr>
            <p:grpSpPr>
              <a:xfrm rot="10184354">
                <a:off x="4616258" y="-1022084"/>
                <a:ext cx="1995306" cy="1512007"/>
                <a:chOff x="1956534" y="1299612"/>
                <a:chExt cx="1666295" cy="1262688"/>
              </a:xfrm>
            </p:grpSpPr>
            <p:sp>
              <p:nvSpPr>
                <p:cNvPr id="560" name="Google Shape;560;p11"/>
                <p:cNvSpPr/>
                <p:nvPr/>
              </p:nvSpPr>
              <p:spPr>
                <a:xfrm>
                  <a:off x="3520350" y="2519625"/>
                  <a:ext cx="32450" cy="4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8" h="1707" extrusionOk="0">
                      <a:moveTo>
                        <a:pt x="275" y="1"/>
                      </a:moveTo>
                      <a:cubicBezTo>
                        <a:pt x="233" y="1"/>
                        <a:pt x="191" y="12"/>
                        <a:pt x="153" y="34"/>
                      </a:cubicBezTo>
                      <a:cubicBezTo>
                        <a:pt x="39" y="100"/>
                        <a:pt x="0" y="247"/>
                        <a:pt x="68" y="362"/>
                      </a:cubicBezTo>
                      <a:cubicBezTo>
                        <a:pt x="312" y="776"/>
                        <a:pt x="564" y="1187"/>
                        <a:pt x="822" y="1595"/>
                      </a:cubicBezTo>
                      <a:cubicBezTo>
                        <a:pt x="869" y="1667"/>
                        <a:pt x="947" y="1707"/>
                        <a:pt x="1026" y="1707"/>
                      </a:cubicBezTo>
                      <a:cubicBezTo>
                        <a:pt x="1069" y="1707"/>
                        <a:pt x="1114" y="1694"/>
                        <a:pt x="1152" y="1670"/>
                      </a:cubicBezTo>
                      <a:cubicBezTo>
                        <a:pt x="1265" y="1600"/>
                        <a:pt x="1298" y="1452"/>
                        <a:pt x="1227" y="1340"/>
                      </a:cubicBezTo>
                      <a:cubicBezTo>
                        <a:pt x="972" y="938"/>
                        <a:pt x="723" y="529"/>
                        <a:pt x="480" y="119"/>
                      </a:cubicBezTo>
                      <a:cubicBezTo>
                        <a:pt x="436" y="43"/>
                        <a:pt x="356" y="1"/>
                        <a:pt x="27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1" name="Google Shape;561;p11"/>
                <p:cNvSpPr/>
                <p:nvPr/>
              </p:nvSpPr>
              <p:spPr>
                <a:xfrm>
                  <a:off x="1956534" y="1299612"/>
                  <a:ext cx="1666295" cy="9571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636" h="52923" extrusionOk="0">
                      <a:moveTo>
                        <a:pt x="41008" y="0"/>
                      </a:moveTo>
                      <a:cubicBezTo>
                        <a:pt x="40985" y="0"/>
                        <a:pt x="40962" y="4"/>
                        <a:pt x="40939" y="11"/>
                      </a:cubicBezTo>
                      <a:cubicBezTo>
                        <a:pt x="40013" y="291"/>
                        <a:pt x="39082" y="592"/>
                        <a:pt x="38168" y="905"/>
                      </a:cubicBezTo>
                      <a:cubicBezTo>
                        <a:pt x="38043" y="949"/>
                        <a:pt x="37976" y="1085"/>
                        <a:pt x="38019" y="1210"/>
                      </a:cubicBezTo>
                      <a:cubicBezTo>
                        <a:pt x="38054" y="1310"/>
                        <a:pt x="38145" y="1373"/>
                        <a:pt x="38246" y="1373"/>
                      </a:cubicBezTo>
                      <a:cubicBezTo>
                        <a:pt x="38271" y="1373"/>
                        <a:pt x="38298" y="1368"/>
                        <a:pt x="38325" y="1358"/>
                      </a:cubicBezTo>
                      <a:cubicBezTo>
                        <a:pt x="39233" y="1047"/>
                        <a:pt x="40159" y="748"/>
                        <a:pt x="41079" y="469"/>
                      </a:cubicBezTo>
                      <a:cubicBezTo>
                        <a:pt x="41204" y="431"/>
                        <a:pt x="41277" y="296"/>
                        <a:pt x="41238" y="170"/>
                      </a:cubicBezTo>
                      <a:cubicBezTo>
                        <a:pt x="41207" y="67"/>
                        <a:pt x="41111" y="0"/>
                        <a:pt x="41008" y="0"/>
                      </a:cubicBezTo>
                      <a:close/>
                      <a:moveTo>
                        <a:pt x="35515" y="1880"/>
                      </a:moveTo>
                      <a:cubicBezTo>
                        <a:pt x="35487" y="1880"/>
                        <a:pt x="35458" y="1885"/>
                        <a:pt x="35430" y="1895"/>
                      </a:cubicBezTo>
                      <a:cubicBezTo>
                        <a:pt x="34525" y="2242"/>
                        <a:pt x="33617" y="2607"/>
                        <a:pt x="32730" y="2982"/>
                      </a:cubicBezTo>
                      <a:cubicBezTo>
                        <a:pt x="32608" y="3034"/>
                        <a:pt x="32551" y="3175"/>
                        <a:pt x="32602" y="3297"/>
                      </a:cubicBezTo>
                      <a:cubicBezTo>
                        <a:pt x="32641" y="3388"/>
                        <a:pt x="32730" y="3444"/>
                        <a:pt x="32822" y="3444"/>
                      </a:cubicBezTo>
                      <a:cubicBezTo>
                        <a:pt x="32854" y="3444"/>
                        <a:pt x="32887" y="3438"/>
                        <a:pt x="32915" y="3423"/>
                      </a:cubicBezTo>
                      <a:cubicBezTo>
                        <a:pt x="33798" y="3051"/>
                        <a:pt x="34701" y="2688"/>
                        <a:pt x="35600" y="2344"/>
                      </a:cubicBezTo>
                      <a:cubicBezTo>
                        <a:pt x="35724" y="2296"/>
                        <a:pt x="35785" y="2159"/>
                        <a:pt x="35739" y="2034"/>
                      </a:cubicBezTo>
                      <a:cubicBezTo>
                        <a:pt x="35703" y="1938"/>
                        <a:pt x="35612" y="1880"/>
                        <a:pt x="35515" y="1880"/>
                      </a:cubicBezTo>
                      <a:close/>
                      <a:moveTo>
                        <a:pt x="30170" y="4140"/>
                      </a:moveTo>
                      <a:cubicBezTo>
                        <a:pt x="30136" y="4140"/>
                        <a:pt x="30102" y="4148"/>
                        <a:pt x="30069" y="4163"/>
                      </a:cubicBezTo>
                      <a:cubicBezTo>
                        <a:pt x="29195" y="4568"/>
                        <a:pt x="28315" y="4996"/>
                        <a:pt x="27451" y="5433"/>
                      </a:cubicBezTo>
                      <a:cubicBezTo>
                        <a:pt x="27332" y="5494"/>
                        <a:pt x="27286" y="5638"/>
                        <a:pt x="27345" y="5756"/>
                      </a:cubicBezTo>
                      <a:cubicBezTo>
                        <a:pt x="27388" y="5840"/>
                        <a:pt x="27472" y="5888"/>
                        <a:pt x="27559" y="5888"/>
                      </a:cubicBezTo>
                      <a:cubicBezTo>
                        <a:pt x="27596" y="5888"/>
                        <a:pt x="27633" y="5879"/>
                        <a:pt x="27666" y="5862"/>
                      </a:cubicBezTo>
                      <a:cubicBezTo>
                        <a:pt x="28526" y="5426"/>
                        <a:pt x="29401" y="5001"/>
                        <a:pt x="30270" y="4598"/>
                      </a:cubicBezTo>
                      <a:cubicBezTo>
                        <a:pt x="30391" y="4541"/>
                        <a:pt x="30443" y="4399"/>
                        <a:pt x="30388" y="4278"/>
                      </a:cubicBezTo>
                      <a:cubicBezTo>
                        <a:pt x="30347" y="4192"/>
                        <a:pt x="30260" y="4140"/>
                        <a:pt x="30170" y="4140"/>
                      </a:cubicBezTo>
                      <a:close/>
                      <a:moveTo>
                        <a:pt x="82832" y="7504"/>
                      </a:moveTo>
                      <a:cubicBezTo>
                        <a:pt x="82704" y="7505"/>
                        <a:pt x="82587" y="7605"/>
                        <a:pt x="82583" y="7736"/>
                      </a:cubicBezTo>
                      <a:cubicBezTo>
                        <a:pt x="82579" y="7868"/>
                        <a:pt x="82681" y="7980"/>
                        <a:pt x="82815" y="7984"/>
                      </a:cubicBezTo>
                      <a:cubicBezTo>
                        <a:pt x="83120" y="7994"/>
                        <a:pt x="83427" y="8018"/>
                        <a:pt x="83732" y="8056"/>
                      </a:cubicBezTo>
                      <a:cubicBezTo>
                        <a:pt x="84396" y="8138"/>
                        <a:pt x="85022" y="8280"/>
                        <a:pt x="85590" y="8478"/>
                      </a:cubicBezTo>
                      <a:cubicBezTo>
                        <a:pt x="85617" y="8487"/>
                        <a:pt x="85643" y="8491"/>
                        <a:pt x="85669" y="8491"/>
                      </a:cubicBezTo>
                      <a:cubicBezTo>
                        <a:pt x="85770" y="8491"/>
                        <a:pt x="85861" y="8427"/>
                        <a:pt x="85897" y="8330"/>
                      </a:cubicBezTo>
                      <a:cubicBezTo>
                        <a:pt x="85939" y="8205"/>
                        <a:pt x="85875" y="8069"/>
                        <a:pt x="85748" y="8025"/>
                      </a:cubicBezTo>
                      <a:cubicBezTo>
                        <a:pt x="85148" y="7816"/>
                        <a:pt x="84489" y="7667"/>
                        <a:pt x="83791" y="7580"/>
                      </a:cubicBezTo>
                      <a:cubicBezTo>
                        <a:pt x="83472" y="7540"/>
                        <a:pt x="83150" y="7516"/>
                        <a:pt x="82832" y="7504"/>
                      </a:cubicBezTo>
                      <a:close/>
                      <a:moveTo>
                        <a:pt x="24992" y="6765"/>
                      </a:moveTo>
                      <a:cubicBezTo>
                        <a:pt x="24953" y="6765"/>
                        <a:pt x="24914" y="6775"/>
                        <a:pt x="24877" y="6795"/>
                      </a:cubicBezTo>
                      <a:cubicBezTo>
                        <a:pt x="24041" y="7258"/>
                        <a:pt x="23190" y="7745"/>
                        <a:pt x="22354" y="8245"/>
                      </a:cubicBezTo>
                      <a:cubicBezTo>
                        <a:pt x="22239" y="8313"/>
                        <a:pt x="22202" y="8461"/>
                        <a:pt x="22270" y="8574"/>
                      </a:cubicBezTo>
                      <a:cubicBezTo>
                        <a:pt x="22315" y="8649"/>
                        <a:pt x="22394" y="8691"/>
                        <a:pt x="22477" y="8691"/>
                      </a:cubicBezTo>
                      <a:cubicBezTo>
                        <a:pt x="22518" y="8691"/>
                        <a:pt x="22560" y="8680"/>
                        <a:pt x="22600" y="8657"/>
                      </a:cubicBezTo>
                      <a:cubicBezTo>
                        <a:pt x="23432" y="8160"/>
                        <a:pt x="24277" y="7675"/>
                        <a:pt x="25109" y="7216"/>
                      </a:cubicBezTo>
                      <a:cubicBezTo>
                        <a:pt x="25225" y="7151"/>
                        <a:pt x="25267" y="7005"/>
                        <a:pt x="25204" y="6890"/>
                      </a:cubicBezTo>
                      <a:cubicBezTo>
                        <a:pt x="25159" y="6811"/>
                        <a:pt x="25077" y="6765"/>
                        <a:pt x="24992" y="6765"/>
                      </a:cubicBezTo>
                      <a:close/>
                      <a:moveTo>
                        <a:pt x="79941" y="7774"/>
                      </a:moveTo>
                      <a:cubicBezTo>
                        <a:pt x="79924" y="7774"/>
                        <a:pt x="79907" y="7776"/>
                        <a:pt x="79890" y="7780"/>
                      </a:cubicBezTo>
                      <a:cubicBezTo>
                        <a:pt x="78950" y="7989"/>
                        <a:pt x="78013" y="8314"/>
                        <a:pt x="77103" y="8746"/>
                      </a:cubicBezTo>
                      <a:cubicBezTo>
                        <a:pt x="76983" y="8803"/>
                        <a:pt x="76933" y="8945"/>
                        <a:pt x="76989" y="9065"/>
                      </a:cubicBezTo>
                      <a:cubicBezTo>
                        <a:pt x="77030" y="9152"/>
                        <a:pt x="77116" y="9203"/>
                        <a:pt x="77206" y="9203"/>
                      </a:cubicBezTo>
                      <a:cubicBezTo>
                        <a:pt x="77240" y="9203"/>
                        <a:pt x="77276" y="9195"/>
                        <a:pt x="77310" y="9180"/>
                      </a:cubicBezTo>
                      <a:cubicBezTo>
                        <a:pt x="78187" y="8763"/>
                        <a:pt x="79090" y="8449"/>
                        <a:pt x="79994" y="8248"/>
                      </a:cubicBezTo>
                      <a:cubicBezTo>
                        <a:pt x="80124" y="8218"/>
                        <a:pt x="80204" y="8091"/>
                        <a:pt x="80176" y="7962"/>
                      </a:cubicBezTo>
                      <a:cubicBezTo>
                        <a:pt x="80150" y="7849"/>
                        <a:pt x="80052" y="7774"/>
                        <a:pt x="79941" y="7774"/>
                      </a:cubicBezTo>
                      <a:close/>
                      <a:moveTo>
                        <a:pt x="20011" y="9744"/>
                      </a:moveTo>
                      <a:cubicBezTo>
                        <a:pt x="19967" y="9744"/>
                        <a:pt x="19922" y="9756"/>
                        <a:pt x="19882" y="9782"/>
                      </a:cubicBezTo>
                      <a:cubicBezTo>
                        <a:pt x="19075" y="10304"/>
                        <a:pt x="18261" y="10848"/>
                        <a:pt x="17464" y="11405"/>
                      </a:cubicBezTo>
                      <a:cubicBezTo>
                        <a:pt x="17356" y="11479"/>
                        <a:pt x="17329" y="11628"/>
                        <a:pt x="17404" y="11738"/>
                      </a:cubicBezTo>
                      <a:cubicBezTo>
                        <a:pt x="17452" y="11803"/>
                        <a:pt x="17525" y="11840"/>
                        <a:pt x="17601" y="11840"/>
                      </a:cubicBezTo>
                      <a:cubicBezTo>
                        <a:pt x="17648" y="11840"/>
                        <a:pt x="17696" y="11826"/>
                        <a:pt x="17737" y="11796"/>
                      </a:cubicBezTo>
                      <a:cubicBezTo>
                        <a:pt x="18531" y="11244"/>
                        <a:pt x="19340" y="10702"/>
                        <a:pt x="20141" y="10185"/>
                      </a:cubicBezTo>
                      <a:cubicBezTo>
                        <a:pt x="20253" y="10113"/>
                        <a:pt x="20286" y="9965"/>
                        <a:pt x="20214" y="9853"/>
                      </a:cubicBezTo>
                      <a:cubicBezTo>
                        <a:pt x="20168" y="9782"/>
                        <a:pt x="20090" y="9744"/>
                        <a:pt x="20011" y="9744"/>
                      </a:cubicBezTo>
                      <a:close/>
                      <a:moveTo>
                        <a:pt x="88132" y="9499"/>
                      </a:moveTo>
                      <a:cubicBezTo>
                        <a:pt x="88070" y="9499"/>
                        <a:pt x="88008" y="9523"/>
                        <a:pt x="87962" y="9571"/>
                      </a:cubicBezTo>
                      <a:cubicBezTo>
                        <a:pt x="87869" y="9666"/>
                        <a:pt x="87871" y="9818"/>
                        <a:pt x="87966" y="9909"/>
                      </a:cubicBezTo>
                      <a:cubicBezTo>
                        <a:pt x="88613" y="10537"/>
                        <a:pt x="89123" y="11320"/>
                        <a:pt x="89488" y="12237"/>
                      </a:cubicBezTo>
                      <a:cubicBezTo>
                        <a:pt x="89525" y="12332"/>
                        <a:pt x="89615" y="12388"/>
                        <a:pt x="89711" y="12388"/>
                      </a:cubicBezTo>
                      <a:cubicBezTo>
                        <a:pt x="89740" y="12388"/>
                        <a:pt x="89772" y="12382"/>
                        <a:pt x="89800" y="12372"/>
                      </a:cubicBezTo>
                      <a:cubicBezTo>
                        <a:pt x="89922" y="12323"/>
                        <a:pt x="89982" y="12183"/>
                        <a:pt x="89933" y="12061"/>
                      </a:cubicBezTo>
                      <a:cubicBezTo>
                        <a:pt x="89545" y="11079"/>
                        <a:pt x="88995" y="10241"/>
                        <a:pt x="88300" y="9566"/>
                      </a:cubicBezTo>
                      <a:cubicBezTo>
                        <a:pt x="88254" y="9521"/>
                        <a:pt x="88193" y="9499"/>
                        <a:pt x="88132" y="9499"/>
                      </a:cubicBezTo>
                      <a:close/>
                      <a:moveTo>
                        <a:pt x="74727" y="10225"/>
                      </a:moveTo>
                      <a:cubicBezTo>
                        <a:pt x="74677" y="10225"/>
                        <a:pt x="74627" y="10241"/>
                        <a:pt x="74584" y="10273"/>
                      </a:cubicBezTo>
                      <a:cubicBezTo>
                        <a:pt x="73804" y="10858"/>
                        <a:pt x="73067" y="11521"/>
                        <a:pt x="72400" y="12247"/>
                      </a:cubicBezTo>
                      <a:cubicBezTo>
                        <a:pt x="72311" y="12344"/>
                        <a:pt x="72316" y="12495"/>
                        <a:pt x="72415" y="12586"/>
                      </a:cubicBezTo>
                      <a:cubicBezTo>
                        <a:pt x="72461" y="12627"/>
                        <a:pt x="72519" y="12649"/>
                        <a:pt x="72576" y="12649"/>
                      </a:cubicBezTo>
                      <a:cubicBezTo>
                        <a:pt x="72642" y="12649"/>
                        <a:pt x="72706" y="12624"/>
                        <a:pt x="72755" y="12573"/>
                      </a:cubicBezTo>
                      <a:cubicBezTo>
                        <a:pt x="73403" y="11869"/>
                        <a:pt x="74115" y="11224"/>
                        <a:pt x="74872" y="10657"/>
                      </a:cubicBezTo>
                      <a:cubicBezTo>
                        <a:pt x="74978" y="10578"/>
                        <a:pt x="74998" y="10428"/>
                        <a:pt x="74919" y="10322"/>
                      </a:cubicBezTo>
                      <a:cubicBezTo>
                        <a:pt x="74872" y="10259"/>
                        <a:pt x="74800" y="10225"/>
                        <a:pt x="74727" y="10225"/>
                      </a:cubicBezTo>
                      <a:close/>
                      <a:moveTo>
                        <a:pt x="15249" y="13063"/>
                      </a:moveTo>
                      <a:cubicBezTo>
                        <a:pt x="15199" y="13063"/>
                        <a:pt x="15148" y="13079"/>
                        <a:pt x="15105" y="13111"/>
                      </a:cubicBezTo>
                      <a:cubicBezTo>
                        <a:pt x="14335" y="13689"/>
                        <a:pt x="13562" y="14291"/>
                        <a:pt x="12807" y="14897"/>
                      </a:cubicBezTo>
                      <a:cubicBezTo>
                        <a:pt x="12704" y="14981"/>
                        <a:pt x="12688" y="15132"/>
                        <a:pt x="12771" y="15235"/>
                      </a:cubicBezTo>
                      <a:cubicBezTo>
                        <a:pt x="12817" y="15292"/>
                        <a:pt x="12886" y="15324"/>
                        <a:pt x="12957" y="15324"/>
                      </a:cubicBezTo>
                      <a:cubicBezTo>
                        <a:pt x="13009" y="15324"/>
                        <a:pt x="13062" y="15306"/>
                        <a:pt x="13110" y="15272"/>
                      </a:cubicBezTo>
                      <a:cubicBezTo>
                        <a:pt x="13857" y="14666"/>
                        <a:pt x="14627" y="14069"/>
                        <a:pt x="15393" y="13495"/>
                      </a:cubicBezTo>
                      <a:cubicBezTo>
                        <a:pt x="15499" y="13415"/>
                        <a:pt x="15521" y="13264"/>
                        <a:pt x="15442" y="13158"/>
                      </a:cubicBezTo>
                      <a:cubicBezTo>
                        <a:pt x="15394" y="13096"/>
                        <a:pt x="15322" y="13063"/>
                        <a:pt x="15249" y="13063"/>
                      </a:cubicBezTo>
                      <a:close/>
                      <a:moveTo>
                        <a:pt x="70814" y="14473"/>
                      </a:moveTo>
                      <a:cubicBezTo>
                        <a:pt x="70735" y="14473"/>
                        <a:pt x="70657" y="14512"/>
                        <a:pt x="70611" y="14584"/>
                      </a:cubicBezTo>
                      <a:cubicBezTo>
                        <a:pt x="70445" y="14849"/>
                        <a:pt x="70287" y="15117"/>
                        <a:pt x="70137" y="15391"/>
                      </a:cubicBezTo>
                      <a:cubicBezTo>
                        <a:pt x="69821" y="15968"/>
                        <a:pt x="69530" y="16576"/>
                        <a:pt x="69271" y="17200"/>
                      </a:cubicBezTo>
                      <a:cubicBezTo>
                        <a:pt x="69220" y="17323"/>
                        <a:pt x="69278" y="17462"/>
                        <a:pt x="69401" y="17514"/>
                      </a:cubicBezTo>
                      <a:cubicBezTo>
                        <a:pt x="69430" y="17526"/>
                        <a:pt x="69462" y="17532"/>
                        <a:pt x="69492" y="17532"/>
                      </a:cubicBezTo>
                      <a:cubicBezTo>
                        <a:pt x="69586" y="17532"/>
                        <a:pt x="69674" y="17476"/>
                        <a:pt x="69712" y="17385"/>
                      </a:cubicBezTo>
                      <a:cubicBezTo>
                        <a:pt x="69965" y="16777"/>
                        <a:pt x="70249" y="16183"/>
                        <a:pt x="70557" y="15621"/>
                      </a:cubicBezTo>
                      <a:cubicBezTo>
                        <a:pt x="70702" y="15357"/>
                        <a:pt x="70856" y="15095"/>
                        <a:pt x="71017" y="14840"/>
                      </a:cubicBezTo>
                      <a:cubicBezTo>
                        <a:pt x="71088" y="14728"/>
                        <a:pt x="71054" y="14580"/>
                        <a:pt x="70942" y="14510"/>
                      </a:cubicBezTo>
                      <a:cubicBezTo>
                        <a:pt x="70902" y="14485"/>
                        <a:pt x="70858" y="14473"/>
                        <a:pt x="70814" y="14473"/>
                      </a:cubicBezTo>
                      <a:close/>
                      <a:moveTo>
                        <a:pt x="90341" y="14730"/>
                      </a:moveTo>
                      <a:cubicBezTo>
                        <a:pt x="90336" y="14730"/>
                        <a:pt x="90331" y="14730"/>
                        <a:pt x="90326" y="14730"/>
                      </a:cubicBezTo>
                      <a:cubicBezTo>
                        <a:pt x="90194" y="14740"/>
                        <a:pt x="90096" y="14858"/>
                        <a:pt x="90107" y="14990"/>
                      </a:cubicBezTo>
                      <a:cubicBezTo>
                        <a:pt x="90140" y="15351"/>
                        <a:pt x="90156" y="15728"/>
                        <a:pt x="90156" y="16111"/>
                      </a:cubicBezTo>
                      <a:cubicBezTo>
                        <a:pt x="90156" y="16675"/>
                        <a:pt x="90122" y="17256"/>
                        <a:pt x="90054" y="17841"/>
                      </a:cubicBezTo>
                      <a:cubicBezTo>
                        <a:pt x="90039" y="17972"/>
                        <a:pt x="90134" y="18091"/>
                        <a:pt x="90265" y="18106"/>
                      </a:cubicBezTo>
                      <a:cubicBezTo>
                        <a:pt x="90275" y="18108"/>
                        <a:pt x="90284" y="18108"/>
                        <a:pt x="90293" y="18108"/>
                      </a:cubicBezTo>
                      <a:cubicBezTo>
                        <a:pt x="90414" y="18108"/>
                        <a:pt x="90518" y="18018"/>
                        <a:pt x="90530" y="17894"/>
                      </a:cubicBezTo>
                      <a:cubicBezTo>
                        <a:pt x="90601" y="17291"/>
                        <a:pt x="90636" y="16693"/>
                        <a:pt x="90636" y="16111"/>
                      </a:cubicBezTo>
                      <a:cubicBezTo>
                        <a:pt x="90636" y="15715"/>
                        <a:pt x="90619" y="15324"/>
                        <a:pt x="90586" y="14948"/>
                      </a:cubicBezTo>
                      <a:cubicBezTo>
                        <a:pt x="90574" y="14821"/>
                        <a:pt x="90465" y="14730"/>
                        <a:pt x="90341" y="14730"/>
                      </a:cubicBezTo>
                      <a:close/>
                      <a:moveTo>
                        <a:pt x="10730" y="16706"/>
                      </a:moveTo>
                      <a:cubicBezTo>
                        <a:pt x="10674" y="16706"/>
                        <a:pt x="10617" y="16726"/>
                        <a:pt x="10571" y="16765"/>
                      </a:cubicBezTo>
                      <a:cubicBezTo>
                        <a:pt x="10226" y="17066"/>
                        <a:pt x="9880" y="17370"/>
                        <a:pt x="9538" y="17676"/>
                      </a:cubicBezTo>
                      <a:cubicBezTo>
                        <a:pt x="9159" y="18017"/>
                        <a:pt x="8782" y="18363"/>
                        <a:pt x="8408" y="18714"/>
                      </a:cubicBezTo>
                      <a:cubicBezTo>
                        <a:pt x="8312" y="18804"/>
                        <a:pt x="8307" y="18957"/>
                        <a:pt x="8398" y="19053"/>
                      </a:cubicBezTo>
                      <a:cubicBezTo>
                        <a:pt x="8446" y="19102"/>
                        <a:pt x="8509" y="19127"/>
                        <a:pt x="8573" y="19127"/>
                      </a:cubicBezTo>
                      <a:cubicBezTo>
                        <a:pt x="8633" y="19127"/>
                        <a:pt x="8691" y="19107"/>
                        <a:pt x="8736" y="19063"/>
                      </a:cubicBezTo>
                      <a:cubicBezTo>
                        <a:pt x="9108" y="18714"/>
                        <a:pt x="9484" y="18369"/>
                        <a:pt x="9859" y="18032"/>
                      </a:cubicBezTo>
                      <a:cubicBezTo>
                        <a:pt x="10199" y="17727"/>
                        <a:pt x="10541" y="17425"/>
                        <a:pt x="10886" y="17126"/>
                      </a:cubicBezTo>
                      <a:cubicBezTo>
                        <a:pt x="10987" y="17040"/>
                        <a:pt x="10996" y="16889"/>
                        <a:pt x="10910" y="16789"/>
                      </a:cubicBezTo>
                      <a:cubicBezTo>
                        <a:pt x="10863" y="16734"/>
                        <a:pt x="10797" y="16706"/>
                        <a:pt x="10730" y="16706"/>
                      </a:cubicBezTo>
                      <a:close/>
                      <a:moveTo>
                        <a:pt x="68578" y="19806"/>
                      </a:moveTo>
                      <a:cubicBezTo>
                        <a:pt x="68471" y="19806"/>
                        <a:pt x="68375" y="19878"/>
                        <a:pt x="68347" y="19987"/>
                      </a:cubicBezTo>
                      <a:cubicBezTo>
                        <a:pt x="68113" y="20905"/>
                        <a:pt x="67932" y="21873"/>
                        <a:pt x="67804" y="22866"/>
                      </a:cubicBezTo>
                      <a:cubicBezTo>
                        <a:pt x="67787" y="22997"/>
                        <a:pt x="67881" y="23117"/>
                        <a:pt x="68012" y="23134"/>
                      </a:cubicBezTo>
                      <a:cubicBezTo>
                        <a:pt x="68023" y="23135"/>
                        <a:pt x="68033" y="23135"/>
                        <a:pt x="68042" y="23135"/>
                      </a:cubicBezTo>
                      <a:cubicBezTo>
                        <a:pt x="68161" y="23135"/>
                        <a:pt x="68265" y="23048"/>
                        <a:pt x="68279" y="22927"/>
                      </a:cubicBezTo>
                      <a:cubicBezTo>
                        <a:pt x="68403" y="21954"/>
                        <a:pt x="68582" y="21005"/>
                        <a:pt x="68812" y="20106"/>
                      </a:cubicBezTo>
                      <a:cubicBezTo>
                        <a:pt x="68844" y="19977"/>
                        <a:pt x="68767" y="19847"/>
                        <a:pt x="68639" y="19814"/>
                      </a:cubicBezTo>
                      <a:cubicBezTo>
                        <a:pt x="68618" y="19808"/>
                        <a:pt x="68598" y="19806"/>
                        <a:pt x="68578" y="19806"/>
                      </a:cubicBezTo>
                      <a:close/>
                      <a:moveTo>
                        <a:pt x="6519" y="20700"/>
                      </a:moveTo>
                      <a:cubicBezTo>
                        <a:pt x="6455" y="20700"/>
                        <a:pt x="6392" y="20725"/>
                        <a:pt x="6345" y="20776"/>
                      </a:cubicBezTo>
                      <a:cubicBezTo>
                        <a:pt x="5647" y="21519"/>
                        <a:pt x="5003" y="22261"/>
                        <a:pt x="4432" y="22987"/>
                      </a:cubicBezTo>
                      <a:cubicBezTo>
                        <a:pt x="4349" y="23090"/>
                        <a:pt x="4366" y="23241"/>
                        <a:pt x="4471" y="23322"/>
                      </a:cubicBezTo>
                      <a:cubicBezTo>
                        <a:pt x="4515" y="23357"/>
                        <a:pt x="4567" y="23374"/>
                        <a:pt x="4619" y="23374"/>
                      </a:cubicBezTo>
                      <a:cubicBezTo>
                        <a:pt x="4690" y="23374"/>
                        <a:pt x="4760" y="23341"/>
                        <a:pt x="4809" y="23283"/>
                      </a:cubicBezTo>
                      <a:cubicBezTo>
                        <a:pt x="5374" y="22569"/>
                        <a:pt x="6007" y="21836"/>
                        <a:pt x="6695" y="21103"/>
                      </a:cubicBezTo>
                      <a:cubicBezTo>
                        <a:pt x="6785" y="21006"/>
                        <a:pt x="6780" y="20855"/>
                        <a:pt x="6684" y="20765"/>
                      </a:cubicBezTo>
                      <a:cubicBezTo>
                        <a:pt x="6636" y="20721"/>
                        <a:pt x="6578" y="20700"/>
                        <a:pt x="6519" y="20700"/>
                      </a:cubicBezTo>
                      <a:close/>
                      <a:moveTo>
                        <a:pt x="89726" y="20472"/>
                      </a:moveTo>
                      <a:cubicBezTo>
                        <a:pt x="89620" y="20472"/>
                        <a:pt x="89523" y="20541"/>
                        <a:pt x="89493" y="20648"/>
                      </a:cubicBezTo>
                      <a:cubicBezTo>
                        <a:pt x="89245" y="21556"/>
                        <a:pt x="88942" y="22476"/>
                        <a:pt x="88594" y="23382"/>
                      </a:cubicBezTo>
                      <a:cubicBezTo>
                        <a:pt x="88548" y="23505"/>
                        <a:pt x="88609" y="23643"/>
                        <a:pt x="88733" y="23691"/>
                      </a:cubicBezTo>
                      <a:cubicBezTo>
                        <a:pt x="88761" y="23702"/>
                        <a:pt x="88790" y="23707"/>
                        <a:pt x="88819" y="23707"/>
                      </a:cubicBezTo>
                      <a:cubicBezTo>
                        <a:pt x="88915" y="23707"/>
                        <a:pt x="89006" y="23649"/>
                        <a:pt x="89043" y="23553"/>
                      </a:cubicBezTo>
                      <a:cubicBezTo>
                        <a:pt x="89396" y="22632"/>
                        <a:pt x="89704" y="21698"/>
                        <a:pt x="89956" y="20775"/>
                      </a:cubicBezTo>
                      <a:cubicBezTo>
                        <a:pt x="89992" y="20647"/>
                        <a:pt x="89916" y="20515"/>
                        <a:pt x="89789" y="20480"/>
                      </a:cubicBezTo>
                      <a:cubicBezTo>
                        <a:pt x="89768" y="20474"/>
                        <a:pt x="89747" y="20472"/>
                        <a:pt x="89726" y="20472"/>
                      </a:cubicBezTo>
                      <a:close/>
                      <a:moveTo>
                        <a:pt x="28468" y="25752"/>
                      </a:moveTo>
                      <a:cubicBezTo>
                        <a:pt x="28394" y="25752"/>
                        <a:pt x="28319" y="25754"/>
                        <a:pt x="28243" y="25758"/>
                      </a:cubicBezTo>
                      <a:cubicBezTo>
                        <a:pt x="28111" y="25765"/>
                        <a:pt x="28011" y="25878"/>
                        <a:pt x="28018" y="26011"/>
                      </a:cubicBezTo>
                      <a:cubicBezTo>
                        <a:pt x="28024" y="26135"/>
                        <a:pt x="28126" y="26238"/>
                        <a:pt x="28250" y="26238"/>
                      </a:cubicBezTo>
                      <a:cubicBezTo>
                        <a:pt x="28256" y="26238"/>
                        <a:pt x="28263" y="26237"/>
                        <a:pt x="28271" y="26237"/>
                      </a:cubicBezTo>
                      <a:cubicBezTo>
                        <a:pt x="28333" y="26234"/>
                        <a:pt x="28395" y="26232"/>
                        <a:pt x="28456" y="26232"/>
                      </a:cubicBezTo>
                      <a:cubicBezTo>
                        <a:pt x="28982" y="26232"/>
                        <a:pt x="29480" y="26348"/>
                        <a:pt x="29926" y="26580"/>
                      </a:cubicBezTo>
                      <a:cubicBezTo>
                        <a:pt x="30220" y="26735"/>
                        <a:pt x="30483" y="26932"/>
                        <a:pt x="30709" y="27168"/>
                      </a:cubicBezTo>
                      <a:cubicBezTo>
                        <a:pt x="30755" y="27217"/>
                        <a:pt x="30818" y="27243"/>
                        <a:pt x="30882" y="27243"/>
                      </a:cubicBezTo>
                      <a:cubicBezTo>
                        <a:pt x="30941" y="27243"/>
                        <a:pt x="31001" y="27220"/>
                        <a:pt x="31047" y="27176"/>
                      </a:cubicBezTo>
                      <a:cubicBezTo>
                        <a:pt x="31143" y="27085"/>
                        <a:pt x="31147" y="26933"/>
                        <a:pt x="31055" y="26837"/>
                      </a:cubicBezTo>
                      <a:cubicBezTo>
                        <a:pt x="30794" y="26564"/>
                        <a:pt x="30488" y="26334"/>
                        <a:pt x="30147" y="26155"/>
                      </a:cubicBezTo>
                      <a:cubicBezTo>
                        <a:pt x="29635" y="25888"/>
                        <a:pt x="29067" y="25752"/>
                        <a:pt x="28468" y="25752"/>
                      </a:cubicBezTo>
                      <a:close/>
                      <a:moveTo>
                        <a:pt x="2945" y="25263"/>
                      </a:moveTo>
                      <a:cubicBezTo>
                        <a:pt x="2866" y="25263"/>
                        <a:pt x="2788" y="25303"/>
                        <a:pt x="2743" y="25376"/>
                      </a:cubicBezTo>
                      <a:cubicBezTo>
                        <a:pt x="2210" y="26233"/>
                        <a:pt x="1747" y="27106"/>
                        <a:pt x="1367" y="27968"/>
                      </a:cubicBezTo>
                      <a:cubicBezTo>
                        <a:pt x="1314" y="28090"/>
                        <a:pt x="1368" y="28231"/>
                        <a:pt x="1490" y="28284"/>
                      </a:cubicBezTo>
                      <a:cubicBezTo>
                        <a:pt x="1521" y="28298"/>
                        <a:pt x="1554" y="28304"/>
                        <a:pt x="1586" y="28304"/>
                      </a:cubicBezTo>
                      <a:cubicBezTo>
                        <a:pt x="1679" y="28304"/>
                        <a:pt x="1767" y="28250"/>
                        <a:pt x="1806" y="28160"/>
                      </a:cubicBezTo>
                      <a:cubicBezTo>
                        <a:pt x="2176" y="27318"/>
                        <a:pt x="2630" y="26467"/>
                        <a:pt x="3150" y="25629"/>
                      </a:cubicBezTo>
                      <a:cubicBezTo>
                        <a:pt x="3219" y="25516"/>
                        <a:pt x="3185" y="25369"/>
                        <a:pt x="3072" y="25299"/>
                      </a:cubicBezTo>
                      <a:cubicBezTo>
                        <a:pt x="3033" y="25275"/>
                        <a:pt x="2989" y="25263"/>
                        <a:pt x="2945" y="25263"/>
                      </a:cubicBezTo>
                      <a:close/>
                      <a:moveTo>
                        <a:pt x="87656" y="25887"/>
                      </a:moveTo>
                      <a:cubicBezTo>
                        <a:pt x="87567" y="25887"/>
                        <a:pt x="87481" y="25935"/>
                        <a:pt x="87440" y="26020"/>
                      </a:cubicBezTo>
                      <a:cubicBezTo>
                        <a:pt x="87030" y="26859"/>
                        <a:pt x="86569" y="27711"/>
                        <a:pt x="86068" y="28555"/>
                      </a:cubicBezTo>
                      <a:cubicBezTo>
                        <a:pt x="86001" y="28670"/>
                        <a:pt x="86039" y="28817"/>
                        <a:pt x="86153" y="28885"/>
                      </a:cubicBezTo>
                      <a:cubicBezTo>
                        <a:pt x="86192" y="28907"/>
                        <a:pt x="86233" y="28919"/>
                        <a:pt x="86276" y="28919"/>
                      </a:cubicBezTo>
                      <a:cubicBezTo>
                        <a:pt x="86356" y="28919"/>
                        <a:pt x="86436" y="28876"/>
                        <a:pt x="86480" y="28799"/>
                      </a:cubicBezTo>
                      <a:cubicBezTo>
                        <a:pt x="86985" y="27944"/>
                        <a:pt x="87453" y="27080"/>
                        <a:pt x="87870" y="26230"/>
                      </a:cubicBezTo>
                      <a:cubicBezTo>
                        <a:pt x="87928" y="26112"/>
                        <a:pt x="87879" y="25968"/>
                        <a:pt x="87761" y="25910"/>
                      </a:cubicBezTo>
                      <a:cubicBezTo>
                        <a:pt x="87727" y="25894"/>
                        <a:pt x="87691" y="25887"/>
                        <a:pt x="87656" y="25887"/>
                      </a:cubicBezTo>
                      <a:close/>
                      <a:moveTo>
                        <a:pt x="67837" y="25550"/>
                      </a:moveTo>
                      <a:cubicBezTo>
                        <a:pt x="67708" y="25560"/>
                        <a:pt x="67595" y="25652"/>
                        <a:pt x="67593" y="25785"/>
                      </a:cubicBezTo>
                      <a:cubicBezTo>
                        <a:pt x="67588" y="26011"/>
                        <a:pt x="67585" y="26237"/>
                        <a:pt x="67585" y="26463"/>
                      </a:cubicBezTo>
                      <a:cubicBezTo>
                        <a:pt x="67585" y="27192"/>
                        <a:pt x="67611" y="27947"/>
                        <a:pt x="67662" y="28706"/>
                      </a:cubicBezTo>
                      <a:cubicBezTo>
                        <a:pt x="67670" y="28834"/>
                        <a:pt x="67775" y="28931"/>
                        <a:pt x="67900" y="28931"/>
                      </a:cubicBezTo>
                      <a:cubicBezTo>
                        <a:pt x="67906" y="28931"/>
                        <a:pt x="67911" y="28931"/>
                        <a:pt x="67917" y="28930"/>
                      </a:cubicBezTo>
                      <a:cubicBezTo>
                        <a:pt x="68048" y="28920"/>
                        <a:pt x="68148" y="28807"/>
                        <a:pt x="68141" y="28674"/>
                      </a:cubicBezTo>
                      <a:cubicBezTo>
                        <a:pt x="68090" y="27926"/>
                        <a:pt x="68064" y="27181"/>
                        <a:pt x="68064" y="26463"/>
                      </a:cubicBezTo>
                      <a:cubicBezTo>
                        <a:pt x="68064" y="26239"/>
                        <a:pt x="68067" y="26018"/>
                        <a:pt x="68071" y="25794"/>
                      </a:cubicBezTo>
                      <a:cubicBezTo>
                        <a:pt x="68074" y="25663"/>
                        <a:pt x="67969" y="25552"/>
                        <a:pt x="67837" y="25550"/>
                      </a:cubicBezTo>
                      <a:close/>
                      <a:moveTo>
                        <a:pt x="25555" y="26725"/>
                      </a:moveTo>
                      <a:cubicBezTo>
                        <a:pt x="25511" y="26725"/>
                        <a:pt x="25465" y="26738"/>
                        <a:pt x="25425" y="26764"/>
                      </a:cubicBezTo>
                      <a:cubicBezTo>
                        <a:pt x="24939" y="27079"/>
                        <a:pt x="24483" y="27452"/>
                        <a:pt x="24070" y="27871"/>
                      </a:cubicBezTo>
                      <a:cubicBezTo>
                        <a:pt x="23783" y="28160"/>
                        <a:pt x="23511" y="28469"/>
                        <a:pt x="23257" y="28791"/>
                      </a:cubicBezTo>
                      <a:cubicBezTo>
                        <a:pt x="23176" y="28894"/>
                        <a:pt x="23193" y="29045"/>
                        <a:pt x="23296" y="29126"/>
                      </a:cubicBezTo>
                      <a:cubicBezTo>
                        <a:pt x="23340" y="29161"/>
                        <a:pt x="23392" y="29177"/>
                        <a:pt x="23444" y="29177"/>
                      </a:cubicBezTo>
                      <a:cubicBezTo>
                        <a:pt x="23515" y="29177"/>
                        <a:pt x="23585" y="29147"/>
                        <a:pt x="23634" y="29089"/>
                      </a:cubicBezTo>
                      <a:cubicBezTo>
                        <a:pt x="23877" y="28781"/>
                        <a:pt x="24139" y="28485"/>
                        <a:pt x="24411" y="28208"/>
                      </a:cubicBezTo>
                      <a:cubicBezTo>
                        <a:pt x="24802" y="27813"/>
                        <a:pt x="25230" y="27463"/>
                        <a:pt x="25686" y="27166"/>
                      </a:cubicBezTo>
                      <a:cubicBezTo>
                        <a:pt x="25798" y="27094"/>
                        <a:pt x="25828" y="26946"/>
                        <a:pt x="25757" y="26834"/>
                      </a:cubicBezTo>
                      <a:cubicBezTo>
                        <a:pt x="25711" y="26764"/>
                        <a:pt x="25634" y="26725"/>
                        <a:pt x="25555" y="26725"/>
                      </a:cubicBezTo>
                      <a:close/>
                      <a:moveTo>
                        <a:pt x="31937" y="29402"/>
                      </a:moveTo>
                      <a:cubicBezTo>
                        <a:pt x="31936" y="29402"/>
                        <a:pt x="31934" y="29402"/>
                        <a:pt x="31933" y="29402"/>
                      </a:cubicBezTo>
                      <a:cubicBezTo>
                        <a:pt x="31799" y="29413"/>
                        <a:pt x="31702" y="29528"/>
                        <a:pt x="31714" y="29660"/>
                      </a:cubicBezTo>
                      <a:cubicBezTo>
                        <a:pt x="31727" y="29834"/>
                        <a:pt x="31735" y="30009"/>
                        <a:pt x="31735" y="30186"/>
                      </a:cubicBezTo>
                      <a:cubicBezTo>
                        <a:pt x="31735" y="30920"/>
                        <a:pt x="31611" y="31698"/>
                        <a:pt x="31376" y="32432"/>
                      </a:cubicBezTo>
                      <a:cubicBezTo>
                        <a:pt x="31335" y="32558"/>
                        <a:pt x="31405" y="32692"/>
                        <a:pt x="31532" y="32733"/>
                      </a:cubicBezTo>
                      <a:cubicBezTo>
                        <a:pt x="31557" y="32741"/>
                        <a:pt x="31580" y="32744"/>
                        <a:pt x="31605" y="32744"/>
                      </a:cubicBezTo>
                      <a:cubicBezTo>
                        <a:pt x="31707" y="32744"/>
                        <a:pt x="31800" y="32680"/>
                        <a:pt x="31833" y="32577"/>
                      </a:cubicBezTo>
                      <a:cubicBezTo>
                        <a:pt x="32083" y="31796"/>
                        <a:pt x="32215" y="30969"/>
                        <a:pt x="32215" y="30186"/>
                      </a:cubicBezTo>
                      <a:cubicBezTo>
                        <a:pt x="32215" y="29997"/>
                        <a:pt x="32206" y="29807"/>
                        <a:pt x="32190" y="29621"/>
                      </a:cubicBezTo>
                      <a:cubicBezTo>
                        <a:pt x="32181" y="29490"/>
                        <a:pt x="32066" y="29402"/>
                        <a:pt x="31937" y="29402"/>
                      </a:cubicBezTo>
                      <a:close/>
                      <a:moveTo>
                        <a:pt x="84705" y="30882"/>
                      </a:moveTo>
                      <a:cubicBezTo>
                        <a:pt x="84630" y="30882"/>
                        <a:pt x="84555" y="30918"/>
                        <a:pt x="84510" y="30986"/>
                      </a:cubicBezTo>
                      <a:cubicBezTo>
                        <a:pt x="83978" y="31756"/>
                        <a:pt x="83402" y="32539"/>
                        <a:pt x="82795" y="33311"/>
                      </a:cubicBezTo>
                      <a:cubicBezTo>
                        <a:pt x="82714" y="33414"/>
                        <a:pt x="82732" y="33565"/>
                        <a:pt x="82837" y="33647"/>
                      </a:cubicBezTo>
                      <a:cubicBezTo>
                        <a:pt x="82880" y="33680"/>
                        <a:pt x="82933" y="33697"/>
                        <a:pt x="82985" y="33697"/>
                      </a:cubicBezTo>
                      <a:cubicBezTo>
                        <a:pt x="83057" y="33697"/>
                        <a:pt x="83126" y="33667"/>
                        <a:pt x="83173" y="33607"/>
                      </a:cubicBezTo>
                      <a:cubicBezTo>
                        <a:pt x="83783" y="32827"/>
                        <a:pt x="84367" y="32036"/>
                        <a:pt x="84904" y="31258"/>
                      </a:cubicBezTo>
                      <a:cubicBezTo>
                        <a:pt x="84979" y="31150"/>
                        <a:pt x="84951" y="31000"/>
                        <a:pt x="84843" y="30925"/>
                      </a:cubicBezTo>
                      <a:cubicBezTo>
                        <a:pt x="84801" y="30896"/>
                        <a:pt x="84753" y="30882"/>
                        <a:pt x="84705" y="30882"/>
                      </a:cubicBezTo>
                      <a:close/>
                      <a:moveTo>
                        <a:pt x="638" y="30566"/>
                      </a:moveTo>
                      <a:cubicBezTo>
                        <a:pt x="530" y="30566"/>
                        <a:pt x="432" y="30639"/>
                        <a:pt x="406" y="30748"/>
                      </a:cubicBezTo>
                      <a:cubicBezTo>
                        <a:pt x="171" y="31689"/>
                        <a:pt x="38" y="32671"/>
                        <a:pt x="5" y="33668"/>
                      </a:cubicBezTo>
                      <a:cubicBezTo>
                        <a:pt x="1" y="33799"/>
                        <a:pt x="104" y="33911"/>
                        <a:pt x="237" y="33915"/>
                      </a:cubicBezTo>
                      <a:lnTo>
                        <a:pt x="245" y="33915"/>
                      </a:lnTo>
                      <a:cubicBezTo>
                        <a:pt x="374" y="33915"/>
                        <a:pt x="481" y="33814"/>
                        <a:pt x="484" y="33684"/>
                      </a:cubicBezTo>
                      <a:cubicBezTo>
                        <a:pt x="515" y="32721"/>
                        <a:pt x="646" y="31772"/>
                        <a:pt x="871" y="30863"/>
                      </a:cubicBezTo>
                      <a:cubicBezTo>
                        <a:pt x="903" y="30734"/>
                        <a:pt x="825" y="30605"/>
                        <a:pt x="696" y="30573"/>
                      </a:cubicBezTo>
                      <a:cubicBezTo>
                        <a:pt x="677" y="30568"/>
                        <a:pt x="657" y="30566"/>
                        <a:pt x="638" y="30566"/>
                      </a:cubicBezTo>
                      <a:close/>
                      <a:moveTo>
                        <a:pt x="21951" y="31179"/>
                      </a:moveTo>
                      <a:cubicBezTo>
                        <a:pt x="21859" y="31179"/>
                        <a:pt x="21772" y="31231"/>
                        <a:pt x="21732" y="31320"/>
                      </a:cubicBezTo>
                      <a:cubicBezTo>
                        <a:pt x="21333" y="32216"/>
                        <a:pt x="21039" y="33163"/>
                        <a:pt x="20856" y="34139"/>
                      </a:cubicBezTo>
                      <a:cubicBezTo>
                        <a:pt x="20830" y="34269"/>
                        <a:pt x="20917" y="34395"/>
                        <a:pt x="21047" y="34419"/>
                      </a:cubicBezTo>
                      <a:cubicBezTo>
                        <a:pt x="21062" y="34421"/>
                        <a:pt x="21078" y="34423"/>
                        <a:pt x="21092" y="34423"/>
                      </a:cubicBezTo>
                      <a:cubicBezTo>
                        <a:pt x="21205" y="34423"/>
                        <a:pt x="21304" y="34342"/>
                        <a:pt x="21326" y="34227"/>
                      </a:cubicBezTo>
                      <a:cubicBezTo>
                        <a:pt x="21502" y="33290"/>
                        <a:pt x="21787" y="32376"/>
                        <a:pt x="22171" y="31515"/>
                      </a:cubicBezTo>
                      <a:cubicBezTo>
                        <a:pt x="22224" y="31395"/>
                        <a:pt x="22171" y="31253"/>
                        <a:pt x="22049" y="31200"/>
                      </a:cubicBezTo>
                      <a:cubicBezTo>
                        <a:pt x="22017" y="31185"/>
                        <a:pt x="21984" y="31179"/>
                        <a:pt x="21951" y="31179"/>
                      </a:cubicBezTo>
                      <a:close/>
                      <a:moveTo>
                        <a:pt x="68207" y="31338"/>
                      </a:moveTo>
                      <a:cubicBezTo>
                        <a:pt x="68196" y="31338"/>
                        <a:pt x="68184" y="31339"/>
                        <a:pt x="68172" y="31341"/>
                      </a:cubicBezTo>
                      <a:cubicBezTo>
                        <a:pt x="68041" y="31359"/>
                        <a:pt x="67951" y="31480"/>
                        <a:pt x="67969" y="31612"/>
                      </a:cubicBezTo>
                      <a:cubicBezTo>
                        <a:pt x="68106" y="32567"/>
                        <a:pt x="68279" y="33533"/>
                        <a:pt x="68482" y="34483"/>
                      </a:cubicBezTo>
                      <a:cubicBezTo>
                        <a:pt x="68505" y="34595"/>
                        <a:pt x="68606" y="34673"/>
                        <a:pt x="68716" y="34673"/>
                      </a:cubicBezTo>
                      <a:cubicBezTo>
                        <a:pt x="68733" y="34673"/>
                        <a:pt x="68748" y="34672"/>
                        <a:pt x="68765" y="34670"/>
                      </a:cubicBezTo>
                      <a:cubicBezTo>
                        <a:pt x="68895" y="34641"/>
                        <a:pt x="68978" y="34515"/>
                        <a:pt x="68950" y="34385"/>
                      </a:cubicBezTo>
                      <a:cubicBezTo>
                        <a:pt x="68749" y="33444"/>
                        <a:pt x="68579" y="32489"/>
                        <a:pt x="68443" y="31544"/>
                      </a:cubicBezTo>
                      <a:cubicBezTo>
                        <a:pt x="68427" y="31424"/>
                        <a:pt x="68324" y="31338"/>
                        <a:pt x="68207" y="31338"/>
                      </a:cubicBezTo>
                      <a:close/>
                      <a:moveTo>
                        <a:pt x="30323" y="34859"/>
                      </a:moveTo>
                      <a:cubicBezTo>
                        <a:pt x="30245" y="34859"/>
                        <a:pt x="30168" y="34897"/>
                        <a:pt x="30122" y="34968"/>
                      </a:cubicBezTo>
                      <a:cubicBezTo>
                        <a:pt x="29624" y="35737"/>
                        <a:pt x="29024" y="36485"/>
                        <a:pt x="28338" y="37192"/>
                      </a:cubicBezTo>
                      <a:cubicBezTo>
                        <a:pt x="28247" y="37287"/>
                        <a:pt x="28249" y="37440"/>
                        <a:pt x="28344" y="37531"/>
                      </a:cubicBezTo>
                      <a:cubicBezTo>
                        <a:pt x="28390" y="37576"/>
                        <a:pt x="28450" y="37599"/>
                        <a:pt x="28511" y="37599"/>
                      </a:cubicBezTo>
                      <a:cubicBezTo>
                        <a:pt x="28573" y="37599"/>
                        <a:pt x="28635" y="37575"/>
                        <a:pt x="28683" y="37525"/>
                      </a:cubicBezTo>
                      <a:cubicBezTo>
                        <a:pt x="29390" y="36796"/>
                        <a:pt x="30010" y="36022"/>
                        <a:pt x="30524" y="35229"/>
                      </a:cubicBezTo>
                      <a:cubicBezTo>
                        <a:pt x="30597" y="35118"/>
                        <a:pt x="30566" y="34969"/>
                        <a:pt x="30454" y="34898"/>
                      </a:cubicBezTo>
                      <a:cubicBezTo>
                        <a:pt x="30414" y="34872"/>
                        <a:pt x="30368" y="34859"/>
                        <a:pt x="30323" y="34859"/>
                      </a:cubicBezTo>
                      <a:close/>
                      <a:moveTo>
                        <a:pt x="81135" y="35454"/>
                      </a:moveTo>
                      <a:cubicBezTo>
                        <a:pt x="81068" y="35454"/>
                        <a:pt x="81002" y="35481"/>
                        <a:pt x="80954" y="35535"/>
                      </a:cubicBezTo>
                      <a:cubicBezTo>
                        <a:pt x="80320" y="36261"/>
                        <a:pt x="79662" y="36977"/>
                        <a:pt x="78998" y="37664"/>
                      </a:cubicBezTo>
                      <a:cubicBezTo>
                        <a:pt x="78905" y="37758"/>
                        <a:pt x="78909" y="37910"/>
                        <a:pt x="79004" y="38003"/>
                      </a:cubicBezTo>
                      <a:cubicBezTo>
                        <a:pt x="79050" y="38047"/>
                        <a:pt x="79109" y="38071"/>
                        <a:pt x="79170" y="38071"/>
                      </a:cubicBezTo>
                      <a:cubicBezTo>
                        <a:pt x="79233" y="38071"/>
                        <a:pt x="79295" y="38046"/>
                        <a:pt x="79340" y="37996"/>
                      </a:cubicBezTo>
                      <a:cubicBezTo>
                        <a:pt x="80011" y="37305"/>
                        <a:pt x="80676" y="36583"/>
                        <a:pt x="81314" y="35851"/>
                      </a:cubicBezTo>
                      <a:cubicBezTo>
                        <a:pt x="81401" y="35751"/>
                        <a:pt x="81392" y="35600"/>
                        <a:pt x="81291" y="35512"/>
                      </a:cubicBezTo>
                      <a:cubicBezTo>
                        <a:pt x="81246" y="35473"/>
                        <a:pt x="81190" y="35454"/>
                        <a:pt x="81135" y="35454"/>
                      </a:cubicBezTo>
                      <a:close/>
                      <a:moveTo>
                        <a:pt x="455" y="36324"/>
                      </a:moveTo>
                      <a:cubicBezTo>
                        <a:pt x="439" y="36324"/>
                        <a:pt x="424" y="36325"/>
                        <a:pt x="409" y="36328"/>
                      </a:cubicBezTo>
                      <a:cubicBezTo>
                        <a:pt x="278" y="36352"/>
                        <a:pt x="192" y="36475"/>
                        <a:pt x="214" y="36606"/>
                      </a:cubicBezTo>
                      <a:cubicBezTo>
                        <a:pt x="388" y="37600"/>
                        <a:pt x="667" y="38552"/>
                        <a:pt x="1041" y="39439"/>
                      </a:cubicBezTo>
                      <a:cubicBezTo>
                        <a:pt x="1079" y="39531"/>
                        <a:pt x="1168" y="39586"/>
                        <a:pt x="1261" y="39586"/>
                      </a:cubicBezTo>
                      <a:cubicBezTo>
                        <a:pt x="1294" y="39586"/>
                        <a:pt x="1325" y="39581"/>
                        <a:pt x="1357" y="39568"/>
                      </a:cubicBezTo>
                      <a:cubicBezTo>
                        <a:pt x="1479" y="39516"/>
                        <a:pt x="1535" y="39375"/>
                        <a:pt x="1485" y="39253"/>
                      </a:cubicBezTo>
                      <a:cubicBezTo>
                        <a:pt x="1124" y="38399"/>
                        <a:pt x="857" y="37480"/>
                        <a:pt x="687" y="36524"/>
                      </a:cubicBezTo>
                      <a:cubicBezTo>
                        <a:pt x="666" y="36408"/>
                        <a:pt x="566" y="36324"/>
                        <a:pt x="455" y="36324"/>
                      </a:cubicBezTo>
                      <a:close/>
                      <a:moveTo>
                        <a:pt x="20899" y="36832"/>
                      </a:moveTo>
                      <a:cubicBezTo>
                        <a:pt x="20892" y="36832"/>
                        <a:pt x="20885" y="36833"/>
                        <a:pt x="20879" y="36833"/>
                      </a:cubicBezTo>
                      <a:cubicBezTo>
                        <a:pt x="20748" y="36841"/>
                        <a:pt x="20646" y="36953"/>
                        <a:pt x="20652" y="37085"/>
                      </a:cubicBezTo>
                      <a:cubicBezTo>
                        <a:pt x="20700" y="38084"/>
                        <a:pt x="20870" y="39063"/>
                        <a:pt x="21155" y="39997"/>
                      </a:cubicBezTo>
                      <a:cubicBezTo>
                        <a:pt x="21186" y="40100"/>
                        <a:pt x="21281" y="40167"/>
                        <a:pt x="21384" y="40167"/>
                      </a:cubicBezTo>
                      <a:cubicBezTo>
                        <a:pt x="21408" y="40167"/>
                        <a:pt x="21431" y="40163"/>
                        <a:pt x="21454" y="40155"/>
                      </a:cubicBezTo>
                      <a:cubicBezTo>
                        <a:pt x="21580" y="40117"/>
                        <a:pt x="21652" y="39983"/>
                        <a:pt x="21613" y="39856"/>
                      </a:cubicBezTo>
                      <a:cubicBezTo>
                        <a:pt x="21338" y="38961"/>
                        <a:pt x="21177" y="38021"/>
                        <a:pt x="21129" y="37061"/>
                      </a:cubicBezTo>
                      <a:cubicBezTo>
                        <a:pt x="21123" y="36935"/>
                        <a:pt x="21017" y="36832"/>
                        <a:pt x="20899" y="36832"/>
                      </a:cubicBezTo>
                      <a:close/>
                      <a:moveTo>
                        <a:pt x="69413" y="37010"/>
                      </a:moveTo>
                      <a:cubicBezTo>
                        <a:pt x="69392" y="37010"/>
                        <a:pt x="69370" y="37013"/>
                        <a:pt x="69349" y="37018"/>
                      </a:cubicBezTo>
                      <a:cubicBezTo>
                        <a:pt x="69221" y="37056"/>
                        <a:pt x="69147" y="37188"/>
                        <a:pt x="69183" y="37315"/>
                      </a:cubicBezTo>
                      <a:cubicBezTo>
                        <a:pt x="69446" y="38247"/>
                        <a:pt x="69744" y="39183"/>
                        <a:pt x="70068" y="40096"/>
                      </a:cubicBezTo>
                      <a:cubicBezTo>
                        <a:pt x="70103" y="40195"/>
                        <a:pt x="70196" y="40256"/>
                        <a:pt x="70294" y="40256"/>
                      </a:cubicBezTo>
                      <a:cubicBezTo>
                        <a:pt x="70321" y="40256"/>
                        <a:pt x="70348" y="40251"/>
                        <a:pt x="70376" y="40241"/>
                      </a:cubicBezTo>
                      <a:cubicBezTo>
                        <a:pt x="70501" y="40196"/>
                        <a:pt x="70565" y="40059"/>
                        <a:pt x="70521" y="39935"/>
                      </a:cubicBezTo>
                      <a:cubicBezTo>
                        <a:pt x="70199" y="39031"/>
                        <a:pt x="69906" y="38104"/>
                        <a:pt x="69645" y="37184"/>
                      </a:cubicBezTo>
                      <a:cubicBezTo>
                        <a:pt x="69615" y="37078"/>
                        <a:pt x="69517" y="37010"/>
                        <a:pt x="69413" y="37010"/>
                      </a:cubicBezTo>
                      <a:close/>
                      <a:moveTo>
                        <a:pt x="26334" y="39037"/>
                      </a:moveTo>
                      <a:cubicBezTo>
                        <a:pt x="26284" y="39037"/>
                        <a:pt x="26232" y="39054"/>
                        <a:pt x="26188" y="39087"/>
                      </a:cubicBezTo>
                      <a:cubicBezTo>
                        <a:pt x="25469" y="39635"/>
                        <a:pt x="24667" y="40173"/>
                        <a:pt x="23803" y="40692"/>
                      </a:cubicBezTo>
                      <a:cubicBezTo>
                        <a:pt x="23690" y="40759"/>
                        <a:pt x="23653" y="40907"/>
                        <a:pt x="23721" y="41020"/>
                      </a:cubicBezTo>
                      <a:cubicBezTo>
                        <a:pt x="23766" y="41095"/>
                        <a:pt x="23845" y="41138"/>
                        <a:pt x="23928" y="41138"/>
                      </a:cubicBezTo>
                      <a:cubicBezTo>
                        <a:pt x="23968" y="41138"/>
                        <a:pt x="24011" y="41126"/>
                        <a:pt x="24051" y="41104"/>
                      </a:cubicBezTo>
                      <a:cubicBezTo>
                        <a:pt x="24929" y="40575"/>
                        <a:pt x="25747" y="40027"/>
                        <a:pt x="26480" y="39468"/>
                      </a:cubicBezTo>
                      <a:cubicBezTo>
                        <a:pt x="26584" y="39388"/>
                        <a:pt x="26605" y="39237"/>
                        <a:pt x="26525" y="39132"/>
                      </a:cubicBezTo>
                      <a:cubicBezTo>
                        <a:pt x="26478" y="39070"/>
                        <a:pt x="26407" y="39037"/>
                        <a:pt x="26334" y="39037"/>
                      </a:cubicBezTo>
                      <a:close/>
                      <a:moveTo>
                        <a:pt x="77097" y="39623"/>
                      </a:moveTo>
                      <a:cubicBezTo>
                        <a:pt x="77038" y="39623"/>
                        <a:pt x="76980" y="39644"/>
                        <a:pt x="76934" y="39687"/>
                      </a:cubicBezTo>
                      <a:cubicBezTo>
                        <a:pt x="76229" y="40342"/>
                        <a:pt x="75500" y="40984"/>
                        <a:pt x="74766" y="41596"/>
                      </a:cubicBezTo>
                      <a:cubicBezTo>
                        <a:pt x="74664" y="41681"/>
                        <a:pt x="74650" y="41832"/>
                        <a:pt x="74735" y="41934"/>
                      </a:cubicBezTo>
                      <a:cubicBezTo>
                        <a:pt x="74783" y="41990"/>
                        <a:pt x="74850" y="42020"/>
                        <a:pt x="74919" y="42020"/>
                      </a:cubicBezTo>
                      <a:cubicBezTo>
                        <a:pt x="74973" y="42020"/>
                        <a:pt x="75026" y="42002"/>
                        <a:pt x="75072" y="41964"/>
                      </a:cubicBezTo>
                      <a:cubicBezTo>
                        <a:pt x="75814" y="41348"/>
                        <a:pt x="76550" y="40699"/>
                        <a:pt x="77260" y="40038"/>
                      </a:cubicBezTo>
                      <a:cubicBezTo>
                        <a:pt x="77357" y="39948"/>
                        <a:pt x="77363" y="39796"/>
                        <a:pt x="77272" y="39699"/>
                      </a:cubicBezTo>
                      <a:cubicBezTo>
                        <a:pt x="77225" y="39648"/>
                        <a:pt x="77161" y="39623"/>
                        <a:pt x="77097" y="39623"/>
                      </a:cubicBezTo>
                      <a:close/>
                      <a:moveTo>
                        <a:pt x="21377" y="42045"/>
                      </a:moveTo>
                      <a:cubicBezTo>
                        <a:pt x="21341" y="42045"/>
                        <a:pt x="21305" y="42053"/>
                        <a:pt x="21271" y="42069"/>
                      </a:cubicBezTo>
                      <a:cubicBezTo>
                        <a:pt x="20770" y="42318"/>
                        <a:pt x="20235" y="42571"/>
                        <a:pt x="19677" y="42823"/>
                      </a:cubicBezTo>
                      <a:cubicBezTo>
                        <a:pt x="19339" y="42977"/>
                        <a:pt x="18994" y="43127"/>
                        <a:pt x="18645" y="43273"/>
                      </a:cubicBezTo>
                      <a:cubicBezTo>
                        <a:pt x="18523" y="43324"/>
                        <a:pt x="18467" y="43464"/>
                        <a:pt x="18518" y="43587"/>
                      </a:cubicBezTo>
                      <a:cubicBezTo>
                        <a:pt x="18557" y="43679"/>
                        <a:pt x="18645" y="43734"/>
                        <a:pt x="18739" y="43734"/>
                      </a:cubicBezTo>
                      <a:cubicBezTo>
                        <a:pt x="18769" y="43734"/>
                        <a:pt x="18801" y="43728"/>
                        <a:pt x="18832" y="43717"/>
                      </a:cubicBezTo>
                      <a:cubicBezTo>
                        <a:pt x="19184" y="43568"/>
                        <a:pt x="19532" y="43415"/>
                        <a:pt x="19875" y="43261"/>
                      </a:cubicBezTo>
                      <a:cubicBezTo>
                        <a:pt x="20438" y="43007"/>
                        <a:pt x="20979" y="42749"/>
                        <a:pt x="21484" y="42500"/>
                      </a:cubicBezTo>
                      <a:cubicBezTo>
                        <a:pt x="21603" y="42441"/>
                        <a:pt x="21652" y="42297"/>
                        <a:pt x="21592" y="42178"/>
                      </a:cubicBezTo>
                      <a:cubicBezTo>
                        <a:pt x="21551" y="42093"/>
                        <a:pt x="21466" y="42045"/>
                        <a:pt x="21377" y="42045"/>
                      </a:cubicBezTo>
                      <a:close/>
                      <a:moveTo>
                        <a:pt x="2719" y="41609"/>
                      </a:moveTo>
                      <a:cubicBezTo>
                        <a:pt x="2667" y="41609"/>
                        <a:pt x="2615" y="41625"/>
                        <a:pt x="2571" y="41659"/>
                      </a:cubicBezTo>
                      <a:cubicBezTo>
                        <a:pt x="2467" y="41741"/>
                        <a:pt x="2449" y="41891"/>
                        <a:pt x="2530" y="41996"/>
                      </a:cubicBezTo>
                      <a:cubicBezTo>
                        <a:pt x="3157" y="42794"/>
                        <a:pt x="3884" y="43478"/>
                        <a:pt x="4693" y="44024"/>
                      </a:cubicBezTo>
                      <a:cubicBezTo>
                        <a:pt x="4733" y="44052"/>
                        <a:pt x="4781" y="44065"/>
                        <a:pt x="4827" y="44065"/>
                      </a:cubicBezTo>
                      <a:cubicBezTo>
                        <a:pt x="4905" y="44065"/>
                        <a:pt x="4980" y="44029"/>
                        <a:pt x="5026" y="43961"/>
                      </a:cubicBezTo>
                      <a:cubicBezTo>
                        <a:pt x="5099" y="43850"/>
                        <a:pt x="5071" y="43701"/>
                        <a:pt x="4961" y="43628"/>
                      </a:cubicBezTo>
                      <a:cubicBezTo>
                        <a:pt x="4194" y="43109"/>
                        <a:pt x="3503" y="42461"/>
                        <a:pt x="2907" y="41701"/>
                      </a:cubicBezTo>
                      <a:cubicBezTo>
                        <a:pt x="2861" y="41640"/>
                        <a:pt x="2791" y="41609"/>
                        <a:pt x="2719" y="41609"/>
                      </a:cubicBezTo>
                      <a:close/>
                      <a:moveTo>
                        <a:pt x="22579" y="42323"/>
                      </a:moveTo>
                      <a:cubicBezTo>
                        <a:pt x="22536" y="42323"/>
                        <a:pt x="22493" y="42335"/>
                        <a:pt x="22454" y="42358"/>
                      </a:cubicBezTo>
                      <a:cubicBezTo>
                        <a:pt x="22341" y="42427"/>
                        <a:pt x="22304" y="42574"/>
                        <a:pt x="22374" y="42687"/>
                      </a:cubicBezTo>
                      <a:cubicBezTo>
                        <a:pt x="22867" y="43500"/>
                        <a:pt x="23470" y="44286"/>
                        <a:pt x="24167" y="45025"/>
                      </a:cubicBezTo>
                      <a:cubicBezTo>
                        <a:pt x="24216" y="45074"/>
                        <a:pt x="24279" y="45100"/>
                        <a:pt x="24342" y="45100"/>
                      </a:cubicBezTo>
                      <a:cubicBezTo>
                        <a:pt x="24402" y="45100"/>
                        <a:pt x="24461" y="45079"/>
                        <a:pt x="24506" y="45035"/>
                      </a:cubicBezTo>
                      <a:cubicBezTo>
                        <a:pt x="24602" y="44943"/>
                        <a:pt x="24606" y="44792"/>
                        <a:pt x="24516" y="44696"/>
                      </a:cubicBezTo>
                      <a:cubicBezTo>
                        <a:pt x="23843" y="43981"/>
                        <a:pt x="23260" y="43222"/>
                        <a:pt x="22783" y="42439"/>
                      </a:cubicBezTo>
                      <a:cubicBezTo>
                        <a:pt x="22738" y="42364"/>
                        <a:pt x="22660" y="42323"/>
                        <a:pt x="22579" y="42323"/>
                      </a:cubicBezTo>
                      <a:close/>
                      <a:moveTo>
                        <a:pt x="16017" y="44263"/>
                      </a:moveTo>
                      <a:cubicBezTo>
                        <a:pt x="15993" y="44263"/>
                        <a:pt x="15969" y="44266"/>
                        <a:pt x="15945" y="44274"/>
                      </a:cubicBezTo>
                      <a:cubicBezTo>
                        <a:pt x="14979" y="44581"/>
                        <a:pt x="14043" y="44814"/>
                        <a:pt x="13162" y="44970"/>
                      </a:cubicBezTo>
                      <a:cubicBezTo>
                        <a:pt x="13031" y="44994"/>
                        <a:pt x="12945" y="45117"/>
                        <a:pt x="12968" y="45248"/>
                      </a:cubicBezTo>
                      <a:cubicBezTo>
                        <a:pt x="12987" y="45363"/>
                        <a:pt x="13088" y="45446"/>
                        <a:pt x="13202" y="45446"/>
                      </a:cubicBezTo>
                      <a:cubicBezTo>
                        <a:pt x="13217" y="45446"/>
                        <a:pt x="13231" y="45446"/>
                        <a:pt x="13244" y="45440"/>
                      </a:cubicBezTo>
                      <a:cubicBezTo>
                        <a:pt x="14145" y="45282"/>
                        <a:pt x="15103" y="45044"/>
                        <a:pt x="16090" y="44730"/>
                      </a:cubicBezTo>
                      <a:cubicBezTo>
                        <a:pt x="16216" y="44690"/>
                        <a:pt x="16285" y="44556"/>
                        <a:pt x="16246" y="44429"/>
                      </a:cubicBezTo>
                      <a:cubicBezTo>
                        <a:pt x="16214" y="44328"/>
                        <a:pt x="16118" y="44263"/>
                        <a:pt x="16017" y="44263"/>
                      </a:cubicBezTo>
                      <a:close/>
                      <a:moveTo>
                        <a:pt x="71350" y="42481"/>
                      </a:moveTo>
                      <a:cubicBezTo>
                        <a:pt x="71319" y="42481"/>
                        <a:pt x="71287" y="42488"/>
                        <a:pt x="71257" y="42501"/>
                      </a:cubicBezTo>
                      <a:cubicBezTo>
                        <a:pt x="71135" y="42553"/>
                        <a:pt x="71079" y="42694"/>
                        <a:pt x="71131" y="42816"/>
                      </a:cubicBezTo>
                      <a:cubicBezTo>
                        <a:pt x="71300" y="43211"/>
                        <a:pt x="71475" y="43606"/>
                        <a:pt x="71658" y="43999"/>
                      </a:cubicBezTo>
                      <a:cubicBezTo>
                        <a:pt x="71152" y="44357"/>
                        <a:pt x="70643" y="44708"/>
                        <a:pt x="70130" y="45045"/>
                      </a:cubicBezTo>
                      <a:cubicBezTo>
                        <a:pt x="70021" y="45117"/>
                        <a:pt x="69989" y="45265"/>
                        <a:pt x="70062" y="45377"/>
                      </a:cubicBezTo>
                      <a:cubicBezTo>
                        <a:pt x="70109" y="45446"/>
                        <a:pt x="70185" y="45484"/>
                        <a:pt x="70263" y="45484"/>
                      </a:cubicBezTo>
                      <a:cubicBezTo>
                        <a:pt x="70308" y="45484"/>
                        <a:pt x="70354" y="45472"/>
                        <a:pt x="70394" y="45445"/>
                      </a:cubicBezTo>
                      <a:cubicBezTo>
                        <a:pt x="70887" y="45119"/>
                        <a:pt x="71378" y="44782"/>
                        <a:pt x="71864" y="44437"/>
                      </a:cubicBezTo>
                      <a:cubicBezTo>
                        <a:pt x="72026" y="44779"/>
                        <a:pt x="72192" y="45121"/>
                        <a:pt x="72364" y="45457"/>
                      </a:cubicBezTo>
                      <a:cubicBezTo>
                        <a:pt x="72406" y="45541"/>
                        <a:pt x="72490" y="45588"/>
                        <a:pt x="72578" y="45588"/>
                      </a:cubicBezTo>
                      <a:cubicBezTo>
                        <a:pt x="72615" y="45588"/>
                        <a:pt x="72652" y="45580"/>
                        <a:pt x="72687" y="45565"/>
                      </a:cubicBezTo>
                      <a:cubicBezTo>
                        <a:pt x="72805" y="45506"/>
                        <a:pt x="72852" y="45362"/>
                        <a:pt x="72793" y="45244"/>
                      </a:cubicBezTo>
                      <a:cubicBezTo>
                        <a:pt x="72610" y="44885"/>
                        <a:pt x="72434" y="44522"/>
                        <a:pt x="72260" y="44156"/>
                      </a:cubicBezTo>
                      <a:cubicBezTo>
                        <a:pt x="72435" y="44030"/>
                        <a:pt x="72609" y="43901"/>
                        <a:pt x="72783" y="43772"/>
                      </a:cubicBezTo>
                      <a:cubicBezTo>
                        <a:pt x="72889" y="43693"/>
                        <a:pt x="72911" y="43543"/>
                        <a:pt x="72832" y="43437"/>
                      </a:cubicBezTo>
                      <a:cubicBezTo>
                        <a:pt x="72784" y="43374"/>
                        <a:pt x="72711" y="43340"/>
                        <a:pt x="72638" y="43340"/>
                      </a:cubicBezTo>
                      <a:cubicBezTo>
                        <a:pt x="72589" y="43340"/>
                        <a:pt x="72539" y="43355"/>
                        <a:pt x="72496" y="43387"/>
                      </a:cubicBezTo>
                      <a:cubicBezTo>
                        <a:pt x="72349" y="43498"/>
                        <a:pt x="72202" y="43605"/>
                        <a:pt x="72054" y="43714"/>
                      </a:cubicBezTo>
                      <a:cubicBezTo>
                        <a:pt x="71887" y="43352"/>
                        <a:pt x="71727" y="42990"/>
                        <a:pt x="71571" y="42626"/>
                      </a:cubicBezTo>
                      <a:cubicBezTo>
                        <a:pt x="71532" y="42536"/>
                        <a:pt x="71443" y="42481"/>
                        <a:pt x="71350" y="42481"/>
                      </a:cubicBezTo>
                      <a:close/>
                      <a:moveTo>
                        <a:pt x="7448" y="44799"/>
                      </a:moveTo>
                      <a:cubicBezTo>
                        <a:pt x="7344" y="44799"/>
                        <a:pt x="7249" y="44868"/>
                        <a:pt x="7219" y="44973"/>
                      </a:cubicBezTo>
                      <a:cubicBezTo>
                        <a:pt x="7183" y="45100"/>
                        <a:pt x="7256" y="45232"/>
                        <a:pt x="7382" y="45270"/>
                      </a:cubicBezTo>
                      <a:cubicBezTo>
                        <a:pt x="8294" y="45532"/>
                        <a:pt x="9278" y="45674"/>
                        <a:pt x="10311" y="45691"/>
                      </a:cubicBezTo>
                      <a:lnTo>
                        <a:pt x="10315" y="45691"/>
                      </a:lnTo>
                      <a:cubicBezTo>
                        <a:pt x="10446" y="45691"/>
                        <a:pt x="10552" y="45586"/>
                        <a:pt x="10553" y="45456"/>
                      </a:cubicBezTo>
                      <a:cubicBezTo>
                        <a:pt x="10554" y="45323"/>
                        <a:pt x="10451" y="45214"/>
                        <a:pt x="10317" y="45211"/>
                      </a:cubicBezTo>
                      <a:cubicBezTo>
                        <a:pt x="9328" y="45196"/>
                        <a:pt x="8385" y="45058"/>
                        <a:pt x="7516" y="44809"/>
                      </a:cubicBezTo>
                      <a:cubicBezTo>
                        <a:pt x="7493" y="44802"/>
                        <a:pt x="7470" y="44799"/>
                        <a:pt x="7448" y="44799"/>
                      </a:cubicBezTo>
                      <a:close/>
                      <a:moveTo>
                        <a:pt x="67792" y="46529"/>
                      </a:moveTo>
                      <a:cubicBezTo>
                        <a:pt x="67751" y="46529"/>
                        <a:pt x="67710" y="46539"/>
                        <a:pt x="67673" y="46560"/>
                      </a:cubicBezTo>
                      <a:cubicBezTo>
                        <a:pt x="66842" y="47039"/>
                        <a:pt x="65985" y="47501"/>
                        <a:pt x="65129" y="47927"/>
                      </a:cubicBezTo>
                      <a:cubicBezTo>
                        <a:pt x="65010" y="47986"/>
                        <a:pt x="64963" y="48130"/>
                        <a:pt x="65022" y="48248"/>
                      </a:cubicBezTo>
                      <a:cubicBezTo>
                        <a:pt x="65065" y="48333"/>
                        <a:pt x="65149" y="48382"/>
                        <a:pt x="65236" y="48382"/>
                      </a:cubicBezTo>
                      <a:cubicBezTo>
                        <a:pt x="65274" y="48382"/>
                        <a:pt x="65310" y="48373"/>
                        <a:pt x="65344" y="48356"/>
                      </a:cubicBezTo>
                      <a:cubicBezTo>
                        <a:pt x="66210" y="47925"/>
                        <a:pt x="67073" y="47461"/>
                        <a:pt x="67912" y="46976"/>
                      </a:cubicBezTo>
                      <a:cubicBezTo>
                        <a:pt x="68028" y="46909"/>
                        <a:pt x="68067" y="46762"/>
                        <a:pt x="68001" y="46648"/>
                      </a:cubicBezTo>
                      <a:cubicBezTo>
                        <a:pt x="67956" y="46572"/>
                        <a:pt x="67875" y="46529"/>
                        <a:pt x="67792" y="46529"/>
                      </a:cubicBezTo>
                      <a:close/>
                      <a:moveTo>
                        <a:pt x="26507" y="46550"/>
                      </a:moveTo>
                      <a:cubicBezTo>
                        <a:pt x="26435" y="46550"/>
                        <a:pt x="26363" y="46583"/>
                        <a:pt x="26316" y="46645"/>
                      </a:cubicBezTo>
                      <a:cubicBezTo>
                        <a:pt x="26235" y="46751"/>
                        <a:pt x="26256" y="46902"/>
                        <a:pt x="26362" y="46981"/>
                      </a:cubicBezTo>
                      <a:cubicBezTo>
                        <a:pt x="27110" y="47548"/>
                        <a:pt x="27936" y="48089"/>
                        <a:pt x="28816" y="48589"/>
                      </a:cubicBezTo>
                      <a:cubicBezTo>
                        <a:pt x="28853" y="48610"/>
                        <a:pt x="28893" y="48620"/>
                        <a:pt x="28935" y="48620"/>
                      </a:cubicBezTo>
                      <a:cubicBezTo>
                        <a:pt x="29017" y="48620"/>
                        <a:pt x="29098" y="48576"/>
                        <a:pt x="29142" y="48499"/>
                      </a:cubicBezTo>
                      <a:cubicBezTo>
                        <a:pt x="29208" y="48383"/>
                        <a:pt x="29168" y="48236"/>
                        <a:pt x="29052" y="48172"/>
                      </a:cubicBezTo>
                      <a:cubicBezTo>
                        <a:pt x="28190" y="47682"/>
                        <a:pt x="27383" y="47152"/>
                        <a:pt x="26651" y="46599"/>
                      </a:cubicBezTo>
                      <a:cubicBezTo>
                        <a:pt x="26608" y="46566"/>
                        <a:pt x="26557" y="46550"/>
                        <a:pt x="26507" y="46550"/>
                      </a:cubicBezTo>
                      <a:close/>
                      <a:moveTo>
                        <a:pt x="62597" y="49114"/>
                      </a:moveTo>
                      <a:cubicBezTo>
                        <a:pt x="62566" y="49114"/>
                        <a:pt x="62535" y="49120"/>
                        <a:pt x="62505" y="49133"/>
                      </a:cubicBezTo>
                      <a:cubicBezTo>
                        <a:pt x="61621" y="49506"/>
                        <a:pt x="60714" y="49854"/>
                        <a:pt x="59810" y="50167"/>
                      </a:cubicBezTo>
                      <a:cubicBezTo>
                        <a:pt x="59685" y="50211"/>
                        <a:pt x="59618" y="50347"/>
                        <a:pt x="59662" y="50472"/>
                      </a:cubicBezTo>
                      <a:cubicBezTo>
                        <a:pt x="59698" y="50571"/>
                        <a:pt x="59791" y="50633"/>
                        <a:pt x="59889" y="50633"/>
                      </a:cubicBezTo>
                      <a:cubicBezTo>
                        <a:pt x="59917" y="50633"/>
                        <a:pt x="59943" y="50629"/>
                        <a:pt x="59967" y="50622"/>
                      </a:cubicBezTo>
                      <a:cubicBezTo>
                        <a:pt x="60881" y="50304"/>
                        <a:pt x="61797" y="49952"/>
                        <a:pt x="62691" y="49575"/>
                      </a:cubicBezTo>
                      <a:cubicBezTo>
                        <a:pt x="62813" y="49523"/>
                        <a:pt x="62869" y="49383"/>
                        <a:pt x="62819" y="49261"/>
                      </a:cubicBezTo>
                      <a:cubicBezTo>
                        <a:pt x="62780" y="49169"/>
                        <a:pt x="62691" y="49114"/>
                        <a:pt x="62597" y="49114"/>
                      </a:cubicBezTo>
                      <a:close/>
                      <a:moveTo>
                        <a:pt x="31529" y="49435"/>
                      </a:moveTo>
                      <a:cubicBezTo>
                        <a:pt x="31437" y="49435"/>
                        <a:pt x="31349" y="49488"/>
                        <a:pt x="31309" y="49579"/>
                      </a:cubicBezTo>
                      <a:cubicBezTo>
                        <a:pt x="31256" y="49699"/>
                        <a:pt x="31312" y="49841"/>
                        <a:pt x="31432" y="49895"/>
                      </a:cubicBezTo>
                      <a:cubicBezTo>
                        <a:pt x="32319" y="50284"/>
                        <a:pt x="33235" y="50640"/>
                        <a:pt x="34157" y="50953"/>
                      </a:cubicBezTo>
                      <a:cubicBezTo>
                        <a:pt x="34182" y="50962"/>
                        <a:pt x="34209" y="50966"/>
                        <a:pt x="34234" y="50966"/>
                      </a:cubicBezTo>
                      <a:cubicBezTo>
                        <a:pt x="34334" y="50966"/>
                        <a:pt x="34428" y="50904"/>
                        <a:pt x="34462" y="50804"/>
                      </a:cubicBezTo>
                      <a:cubicBezTo>
                        <a:pt x="34504" y="50678"/>
                        <a:pt x="34437" y="50541"/>
                        <a:pt x="34312" y="50499"/>
                      </a:cubicBezTo>
                      <a:cubicBezTo>
                        <a:pt x="33403" y="50190"/>
                        <a:pt x="32499" y="49838"/>
                        <a:pt x="31625" y="49456"/>
                      </a:cubicBezTo>
                      <a:cubicBezTo>
                        <a:pt x="31594" y="49442"/>
                        <a:pt x="31561" y="49435"/>
                        <a:pt x="31529" y="49435"/>
                      </a:cubicBezTo>
                      <a:close/>
                      <a:moveTo>
                        <a:pt x="57118" y="51010"/>
                      </a:moveTo>
                      <a:cubicBezTo>
                        <a:pt x="57097" y="51010"/>
                        <a:pt x="57076" y="51013"/>
                        <a:pt x="57055" y="51018"/>
                      </a:cubicBezTo>
                      <a:cubicBezTo>
                        <a:pt x="56129" y="51268"/>
                        <a:pt x="55184" y="51489"/>
                        <a:pt x="54245" y="51674"/>
                      </a:cubicBezTo>
                      <a:cubicBezTo>
                        <a:pt x="54115" y="51700"/>
                        <a:pt x="54030" y="51826"/>
                        <a:pt x="54056" y="51956"/>
                      </a:cubicBezTo>
                      <a:cubicBezTo>
                        <a:pt x="54079" y="52070"/>
                        <a:pt x="54179" y="52149"/>
                        <a:pt x="54291" y="52149"/>
                      </a:cubicBezTo>
                      <a:cubicBezTo>
                        <a:pt x="54306" y="52149"/>
                        <a:pt x="54321" y="52148"/>
                        <a:pt x="54338" y="52144"/>
                      </a:cubicBezTo>
                      <a:cubicBezTo>
                        <a:pt x="55288" y="51957"/>
                        <a:pt x="56244" y="51734"/>
                        <a:pt x="57182" y="51480"/>
                      </a:cubicBezTo>
                      <a:cubicBezTo>
                        <a:pt x="57308" y="51446"/>
                        <a:pt x="57385" y="51314"/>
                        <a:pt x="57349" y="51187"/>
                      </a:cubicBezTo>
                      <a:cubicBezTo>
                        <a:pt x="57320" y="51080"/>
                        <a:pt x="57224" y="51010"/>
                        <a:pt x="57118" y="51010"/>
                      </a:cubicBezTo>
                      <a:close/>
                      <a:moveTo>
                        <a:pt x="37015" y="51309"/>
                      </a:moveTo>
                      <a:cubicBezTo>
                        <a:pt x="36908" y="51309"/>
                        <a:pt x="36812" y="51383"/>
                        <a:pt x="36785" y="51492"/>
                      </a:cubicBezTo>
                      <a:cubicBezTo>
                        <a:pt x="36752" y="51619"/>
                        <a:pt x="36830" y="51749"/>
                        <a:pt x="36959" y="51782"/>
                      </a:cubicBezTo>
                      <a:cubicBezTo>
                        <a:pt x="37896" y="52019"/>
                        <a:pt x="38858" y="52221"/>
                        <a:pt x="39817" y="52384"/>
                      </a:cubicBezTo>
                      <a:cubicBezTo>
                        <a:pt x="39831" y="52385"/>
                        <a:pt x="39845" y="52386"/>
                        <a:pt x="39857" y="52386"/>
                      </a:cubicBezTo>
                      <a:cubicBezTo>
                        <a:pt x="39973" y="52386"/>
                        <a:pt x="40074" y="52305"/>
                        <a:pt x="40093" y="52187"/>
                      </a:cubicBezTo>
                      <a:cubicBezTo>
                        <a:pt x="40116" y="52056"/>
                        <a:pt x="40027" y="51933"/>
                        <a:pt x="39897" y="51910"/>
                      </a:cubicBezTo>
                      <a:cubicBezTo>
                        <a:pt x="38951" y="51749"/>
                        <a:pt x="38002" y="51550"/>
                        <a:pt x="37076" y="51318"/>
                      </a:cubicBezTo>
                      <a:cubicBezTo>
                        <a:pt x="37055" y="51312"/>
                        <a:pt x="37035" y="51309"/>
                        <a:pt x="37015" y="51309"/>
                      </a:cubicBezTo>
                      <a:close/>
                      <a:moveTo>
                        <a:pt x="51429" y="52130"/>
                      </a:moveTo>
                      <a:cubicBezTo>
                        <a:pt x="51418" y="52130"/>
                        <a:pt x="51408" y="52130"/>
                        <a:pt x="51397" y="52132"/>
                      </a:cubicBezTo>
                      <a:cubicBezTo>
                        <a:pt x="50444" y="52251"/>
                        <a:pt x="49478" y="52340"/>
                        <a:pt x="48523" y="52390"/>
                      </a:cubicBezTo>
                      <a:cubicBezTo>
                        <a:pt x="48391" y="52397"/>
                        <a:pt x="48289" y="52510"/>
                        <a:pt x="48296" y="52642"/>
                      </a:cubicBezTo>
                      <a:cubicBezTo>
                        <a:pt x="48302" y="52771"/>
                        <a:pt x="48408" y="52870"/>
                        <a:pt x="48534" y="52870"/>
                      </a:cubicBezTo>
                      <a:cubicBezTo>
                        <a:pt x="48539" y="52870"/>
                        <a:pt x="48543" y="52870"/>
                        <a:pt x="48550" y="52868"/>
                      </a:cubicBezTo>
                      <a:cubicBezTo>
                        <a:pt x="49517" y="52816"/>
                        <a:pt x="50494" y="52729"/>
                        <a:pt x="51458" y="52607"/>
                      </a:cubicBezTo>
                      <a:cubicBezTo>
                        <a:pt x="51589" y="52590"/>
                        <a:pt x="51682" y="52471"/>
                        <a:pt x="51665" y="52340"/>
                      </a:cubicBezTo>
                      <a:cubicBezTo>
                        <a:pt x="51650" y="52218"/>
                        <a:pt x="51551" y="52130"/>
                        <a:pt x="51429" y="52130"/>
                      </a:cubicBezTo>
                      <a:close/>
                      <a:moveTo>
                        <a:pt x="42755" y="52284"/>
                      </a:moveTo>
                      <a:cubicBezTo>
                        <a:pt x="42622" y="52284"/>
                        <a:pt x="42509" y="52371"/>
                        <a:pt x="42496" y="52502"/>
                      </a:cubicBezTo>
                      <a:cubicBezTo>
                        <a:pt x="42485" y="52633"/>
                        <a:pt x="42582" y="52751"/>
                        <a:pt x="42713" y="52763"/>
                      </a:cubicBezTo>
                      <a:cubicBezTo>
                        <a:pt x="43676" y="52852"/>
                        <a:pt x="44656" y="52905"/>
                        <a:pt x="45628" y="52922"/>
                      </a:cubicBezTo>
                      <a:lnTo>
                        <a:pt x="45632" y="52922"/>
                      </a:lnTo>
                      <a:cubicBezTo>
                        <a:pt x="45763" y="52922"/>
                        <a:pt x="45869" y="52818"/>
                        <a:pt x="45873" y="52686"/>
                      </a:cubicBezTo>
                      <a:cubicBezTo>
                        <a:pt x="45874" y="52554"/>
                        <a:pt x="45769" y="52446"/>
                        <a:pt x="45637" y="52442"/>
                      </a:cubicBezTo>
                      <a:cubicBezTo>
                        <a:pt x="44678" y="52425"/>
                        <a:pt x="43710" y="52372"/>
                        <a:pt x="42757" y="52284"/>
                      </a:cubicBezTo>
                      <a:cubicBezTo>
                        <a:pt x="42756" y="52284"/>
                        <a:pt x="42755" y="52284"/>
                        <a:pt x="42755" y="5228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  <p:grpSp>
            <p:nvGrpSpPr>
              <p:cNvPr id="562" name="Google Shape;562;p11"/>
              <p:cNvGrpSpPr/>
              <p:nvPr/>
            </p:nvGrpSpPr>
            <p:grpSpPr>
              <a:xfrm rot="10184354">
                <a:off x="5399945" y="340076"/>
                <a:ext cx="499713" cy="369503"/>
                <a:chOff x="2669186" y="1121400"/>
                <a:chExt cx="417314" cy="308575"/>
              </a:xfrm>
            </p:grpSpPr>
            <p:sp>
              <p:nvSpPr>
                <p:cNvPr id="563" name="Google Shape;563;p11"/>
                <p:cNvSpPr/>
                <p:nvPr/>
              </p:nvSpPr>
              <p:spPr>
                <a:xfrm>
                  <a:off x="2669186" y="1127231"/>
                  <a:ext cx="387050" cy="28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82" h="11537" extrusionOk="0">
                      <a:moveTo>
                        <a:pt x="0" y="0"/>
                      </a:moveTo>
                      <a:lnTo>
                        <a:pt x="2963" y="4059"/>
                      </a:lnTo>
                      <a:lnTo>
                        <a:pt x="2563" y="11536"/>
                      </a:lnTo>
                      <a:lnTo>
                        <a:pt x="15481" y="17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564" name="Google Shape;564;p11"/>
                <p:cNvSpPr/>
                <p:nvPr/>
              </p:nvSpPr>
              <p:spPr>
                <a:xfrm>
                  <a:off x="2671050" y="1121400"/>
                  <a:ext cx="415450" cy="30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18" h="12343" extrusionOk="0">
                      <a:moveTo>
                        <a:pt x="1028" y="598"/>
                      </a:moveTo>
                      <a:lnTo>
                        <a:pt x="15373" y="2173"/>
                      </a:lnTo>
                      <a:lnTo>
                        <a:pt x="3344" y="11333"/>
                      </a:lnTo>
                      <a:lnTo>
                        <a:pt x="3344" y="11333"/>
                      </a:lnTo>
                      <a:lnTo>
                        <a:pt x="3720" y="4286"/>
                      </a:lnTo>
                      <a:lnTo>
                        <a:pt x="1028" y="598"/>
                      </a:lnTo>
                      <a:close/>
                      <a:moveTo>
                        <a:pt x="0" y="1"/>
                      </a:moveTo>
                      <a:lnTo>
                        <a:pt x="3232" y="4430"/>
                      </a:lnTo>
                      <a:lnTo>
                        <a:pt x="2811" y="12342"/>
                      </a:lnTo>
                      <a:lnTo>
                        <a:pt x="2811" y="12342"/>
                      </a:lnTo>
                      <a:lnTo>
                        <a:pt x="16618" y="182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5" name="Google Shape;565;p11"/>
              <p:cNvGrpSpPr/>
              <p:nvPr/>
            </p:nvGrpSpPr>
            <p:grpSpPr>
              <a:xfrm rot="10184354">
                <a:off x="5420431" y="459957"/>
                <a:ext cx="536129" cy="184767"/>
                <a:chOff x="2626276" y="1170173"/>
                <a:chExt cx="447725" cy="154300"/>
              </a:xfrm>
            </p:grpSpPr>
            <p:sp>
              <p:nvSpPr>
                <p:cNvPr id="566" name="Google Shape;566;p11"/>
                <p:cNvSpPr/>
                <p:nvPr/>
              </p:nvSpPr>
              <p:spPr>
                <a:xfrm>
                  <a:off x="2643125" y="1183625"/>
                  <a:ext cx="389175" cy="13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67" h="5363" extrusionOk="0">
                      <a:moveTo>
                        <a:pt x="15567" y="1"/>
                      </a:moveTo>
                      <a:lnTo>
                        <a:pt x="0" y="2725"/>
                      </a:lnTo>
                      <a:lnTo>
                        <a:pt x="4408" y="5362"/>
                      </a:lnTo>
                      <a:lnTo>
                        <a:pt x="15567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7" name="Google Shape;567;p11"/>
                <p:cNvSpPr/>
                <p:nvPr/>
              </p:nvSpPr>
              <p:spPr>
                <a:xfrm>
                  <a:off x="2626276" y="1170173"/>
                  <a:ext cx="447725" cy="15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9" h="6172" extrusionOk="0">
                      <a:moveTo>
                        <a:pt x="14573" y="1073"/>
                      </a:moveTo>
                      <a:lnTo>
                        <a:pt x="5093" y="5628"/>
                      </a:lnTo>
                      <a:lnTo>
                        <a:pt x="1351" y="3390"/>
                      </a:lnTo>
                      <a:lnTo>
                        <a:pt x="14573" y="1073"/>
                      </a:lnTo>
                      <a:close/>
                      <a:moveTo>
                        <a:pt x="17908" y="0"/>
                      </a:moveTo>
                      <a:lnTo>
                        <a:pt x="0" y="3138"/>
                      </a:lnTo>
                      <a:lnTo>
                        <a:pt x="5069" y="6171"/>
                      </a:lnTo>
                      <a:lnTo>
                        <a:pt x="17908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68" name="Google Shape;568;p11"/>
            <p:cNvSpPr/>
            <p:nvPr/>
          </p:nvSpPr>
          <p:spPr>
            <a:xfrm>
              <a:off x="8069050" y="1802613"/>
              <a:ext cx="218300" cy="224925"/>
            </a:xfrm>
            <a:custGeom>
              <a:avLst/>
              <a:gdLst/>
              <a:ahLst/>
              <a:cxnLst/>
              <a:rect l="l" t="t" r="r" b="b"/>
              <a:pathLst>
                <a:path w="8732" h="8997" extrusionOk="0">
                  <a:moveTo>
                    <a:pt x="3156" y="1316"/>
                  </a:moveTo>
                  <a:lnTo>
                    <a:pt x="4099" y="2132"/>
                  </a:lnTo>
                  <a:lnTo>
                    <a:pt x="3396" y="2530"/>
                  </a:lnTo>
                  <a:lnTo>
                    <a:pt x="3156" y="1316"/>
                  </a:lnTo>
                  <a:close/>
                  <a:moveTo>
                    <a:pt x="6916" y="1097"/>
                  </a:moveTo>
                  <a:lnTo>
                    <a:pt x="6055" y="3188"/>
                  </a:lnTo>
                  <a:lnTo>
                    <a:pt x="4929" y="2216"/>
                  </a:lnTo>
                  <a:lnTo>
                    <a:pt x="6916" y="1097"/>
                  </a:lnTo>
                  <a:close/>
                  <a:moveTo>
                    <a:pt x="3053" y="3273"/>
                  </a:moveTo>
                  <a:lnTo>
                    <a:pt x="3267" y="4359"/>
                  </a:lnTo>
                  <a:lnTo>
                    <a:pt x="1508" y="4144"/>
                  </a:lnTo>
                  <a:lnTo>
                    <a:pt x="3053" y="3273"/>
                  </a:lnTo>
                  <a:close/>
                  <a:moveTo>
                    <a:pt x="4485" y="2465"/>
                  </a:moveTo>
                  <a:lnTo>
                    <a:pt x="5861" y="3655"/>
                  </a:lnTo>
                  <a:lnTo>
                    <a:pt x="5463" y="4624"/>
                  </a:lnTo>
                  <a:lnTo>
                    <a:pt x="3768" y="4418"/>
                  </a:lnTo>
                  <a:lnTo>
                    <a:pt x="3493" y="3024"/>
                  </a:lnTo>
                  <a:lnTo>
                    <a:pt x="4485" y="2465"/>
                  </a:lnTo>
                  <a:close/>
                  <a:moveTo>
                    <a:pt x="6243" y="3986"/>
                  </a:moveTo>
                  <a:lnTo>
                    <a:pt x="7227" y="4839"/>
                  </a:lnTo>
                  <a:lnTo>
                    <a:pt x="7227" y="4839"/>
                  </a:lnTo>
                  <a:lnTo>
                    <a:pt x="5956" y="4684"/>
                  </a:lnTo>
                  <a:lnTo>
                    <a:pt x="6243" y="3986"/>
                  </a:lnTo>
                  <a:close/>
                  <a:moveTo>
                    <a:pt x="3866" y="4913"/>
                  </a:moveTo>
                  <a:lnTo>
                    <a:pt x="5273" y="5084"/>
                  </a:lnTo>
                  <a:lnTo>
                    <a:pt x="4344" y="7342"/>
                  </a:lnTo>
                  <a:lnTo>
                    <a:pt x="3866" y="4913"/>
                  </a:lnTo>
                  <a:close/>
                  <a:moveTo>
                    <a:pt x="7884" y="0"/>
                  </a:moveTo>
                  <a:lnTo>
                    <a:pt x="4544" y="1883"/>
                  </a:lnTo>
                  <a:lnTo>
                    <a:pt x="2417" y="42"/>
                  </a:lnTo>
                  <a:lnTo>
                    <a:pt x="2957" y="2778"/>
                  </a:lnTo>
                  <a:lnTo>
                    <a:pt x="0" y="4444"/>
                  </a:lnTo>
                  <a:lnTo>
                    <a:pt x="3365" y="4852"/>
                  </a:lnTo>
                  <a:lnTo>
                    <a:pt x="4183" y="8997"/>
                  </a:lnTo>
                  <a:lnTo>
                    <a:pt x="5768" y="5144"/>
                  </a:lnTo>
                  <a:lnTo>
                    <a:pt x="8731" y="5503"/>
                  </a:lnTo>
                  <a:lnTo>
                    <a:pt x="6436" y="3519"/>
                  </a:lnTo>
                  <a:lnTo>
                    <a:pt x="78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9" name="Google Shape;569;p11"/>
            <p:cNvGrpSpPr/>
            <p:nvPr/>
          </p:nvGrpSpPr>
          <p:grpSpPr>
            <a:xfrm>
              <a:off x="7543675" y="4538525"/>
              <a:ext cx="298925" cy="214150"/>
              <a:chOff x="2286875" y="1602850"/>
              <a:chExt cx="298925" cy="214150"/>
            </a:xfrm>
          </p:grpSpPr>
          <p:sp>
            <p:nvSpPr>
              <p:cNvPr id="570" name="Google Shape;570;p11"/>
              <p:cNvSpPr/>
              <p:nvPr/>
            </p:nvSpPr>
            <p:spPr>
              <a:xfrm>
                <a:off x="2286875" y="1602850"/>
                <a:ext cx="258450" cy="214150"/>
              </a:xfrm>
              <a:custGeom>
                <a:avLst/>
                <a:gdLst/>
                <a:ahLst/>
                <a:cxnLst/>
                <a:rect l="l" t="t" r="r" b="b"/>
                <a:pathLst>
                  <a:path w="10338" h="8566" extrusionOk="0">
                    <a:moveTo>
                      <a:pt x="5042" y="1"/>
                    </a:moveTo>
                    <a:cubicBezTo>
                      <a:pt x="5022" y="1"/>
                      <a:pt x="5001" y="1"/>
                      <a:pt x="4980" y="3"/>
                    </a:cubicBezTo>
                    <a:cubicBezTo>
                      <a:pt x="3651" y="92"/>
                      <a:pt x="4203" y="1226"/>
                      <a:pt x="4115" y="1876"/>
                    </a:cubicBezTo>
                    <a:cubicBezTo>
                      <a:pt x="4096" y="2010"/>
                      <a:pt x="4028" y="2064"/>
                      <a:pt x="3920" y="2064"/>
                    </a:cubicBezTo>
                    <a:cubicBezTo>
                      <a:pt x="3506" y="2064"/>
                      <a:pt x="2518" y="1251"/>
                      <a:pt x="1659" y="1060"/>
                    </a:cubicBezTo>
                    <a:cubicBezTo>
                      <a:pt x="1517" y="1028"/>
                      <a:pt x="1383" y="1013"/>
                      <a:pt x="1258" y="1013"/>
                    </a:cubicBezTo>
                    <a:cubicBezTo>
                      <a:pt x="430" y="1013"/>
                      <a:pt x="1" y="1672"/>
                      <a:pt x="405" y="2564"/>
                    </a:cubicBezTo>
                    <a:cubicBezTo>
                      <a:pt x="880" y="3609"/>
                      <a:pt x="3139" y="3667"/>
                      <a:pt x="2764" y="4254"/>
                    </a:cubicBezTo>
                    <a:cubicBezTo>
                      <a:pt x="2390" y="4841"/>
                      <a:pt x="706" y="4579"/>
                      <a:pt x="1174" y="5859"/>
                    </a:cubicBezTo>
                    <a:cubicBezTo>
                      <a:pt x="1344" y="6320"/>
                      <a:pt x="1840" y="6454"/>
                      <a:pt x="2422" y="6454"/>
                    </a:cubicBezTo>
                    <a:cubicBezTo>
                      <a:pt x="3222" y="6454"/>
                      <a:pt x="4183" y="6201"/>
                      <a:pt x="4675" y="6201"/>
                    </a:cubicBezTo>
                    <a:cubicBezTo>
                      <a:pt x="4837" y="6201"/>
                      <a:pt x="4949" y="6229"/>
                      <a:pt x="4985" y="6303"/>
                    </a:cubicBezTo>
                    <a:cubicBezTo>
                      <a:pt x="5215" y="6761"/>
                      <a:pt x="3939" y="7580"/>
                      <a:pt x="4084" y="8025"/>
                    </a:cubicBezTo>
                    <a:cubicBezTo>
                      <a:pt x="4177" y="8313"/>
                      <a:pt x="4370" y="8565"/>
                      <a:pt x="5007" y="8565"/>
                    </a:cubicBezTo>
                    <a:cubicBezTo>
                      <a:pt x="5351" y="8565"/>
                      <a:pt x="5824" y="8492"/>
                      <a:pt x="6480" y="8311"/>
                    </a:cubicBezTo>
                    <a:cubicBezTo>
                      <a:pt x="8355" y="7795"/>
                      <a:pt x="9800" y="6592"/>
                      <a:pt x="9800" y="6592"/>
                    </a:cubicBezTo>
                    <a:cubicBezTo>
                      <a:pt x="10338" y="5857"/>
                      <a:pt x="9849" y="1728"/>
                      <a:pt x="8550" y="1728"/>
                    </a:cubicBezTo>
                    <a:cubicBezTo>
                      <a:pt x="8502" y="1728"/>
                      <a:pt x="8452" y="1734"/>
                      <a:pt x="8401" y="1746"/>
                    </a:cubicBezTo>
                    <a:cubicBezTo>
                      <a:pt x="6992" y="2076"/>
                      <a:pt x="8432" y="3459"/>
                      <a:pt x="7356" y="3606"/>
                    </a:cubicBezTo>
                    <a:cubicBezTo>
                      <a:pt x="7335" y="3609"/>
                      <a:pt x="7316" y="3610"/>
                      <a:pt x="7297" y="3610"/>
                    </a:cubicBezTo>
                    <a:cubicBezTo>
                      <a:pt x="6301" y="3610"/>
                      <a:pt x="6502" y="1"/>
                      <a:pt x="504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11"/>
              <p:cNvSpPr/>
              <p:nvPr/>
            </p:nvSpPr>
            <p:spPr>
              <a:xfrm>
                <a:off x="2399325" y="1697650"/>
                <a:ext cx="186475" cy="99050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3962" extrusionOk="0">
                    <a:moveTo>
                      <a:pt x="272" y="1"/>
                    </a:moveTo>
                    <a:cubicBezTo>
                      <a:pt x="109" y="1"/>
                      <a:pt x="1" y="242"/>
                      <a:pt x="176" y="333"/>
                    </a:cubicBezTo>
                    <a:cubicBezTo>
                      <a:pt x="2484" y="1535"/>
                      <a:pt x="4793" y="2736"/>
                      <a:pt x="7101" y="3939"/>
                    </a:cubicBezTo>
                    <a:cubicBezTo>
                      <a:pt x="7131" y="3954"/>
                      <a:pt x="7160" y="3961"/>
                      <a:pt x="7187" y="3961"/>
                    </a:cubicBezTo>
                    <a:cubicBezTo>
                      <a:pt x="7351" y="3961"/>
                      <a:pt x="7459" y="3720"/>
                      <a:pt x="7283" y="3629"/>
                    </a:cubicBezTo>
                    <a:cubicBezTo>
                      <a:pt x="4975" y="2427"/>
                      <a:pt x="2666" y="1226"/>
                      <a:pt x="357" y="23"/>
                    </a:cubicBezTo>
                    <a:cubicBezTo>
                      <a:pt x="328" y="8"/>
                      <a:pt x="299" y="1"/>
                      <a:pt x="2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2" name="Google Shape;572;p11"/>
            <p:cNvSpPr/>
            <p:nvPr/>
          </p:nvSpPr>
          <p:spPr>
            <a:xfrm>
              <a:off x="1335700" y="4059700"/>
              <a:ext cx="269475" cy="247200"/>
            </a:xfrm>
            <a:custGeom>
              <a:avLst/>
              <a:gdLst/>
              <a:ahLst/>
              <a:cxnLst/>
              <a:rect l="l" t="t" r="r" b="b"/>
              <a:pathLst>
                <a:path w="10779" h="9888" extrusionOk="0">
                  <a:moveTo>
                    <a:pt x="5299" y="1465"/>
                  </a:moveTo>
                  <a:lnTo>
                    <a:pt x="5690" y="3213"/>
                  </a:lnTo>
                  <a:lnTo>
                    <a:pt x="4538" y="3069"/>
                  </a:lnTo>
                  <a:lnTo>
                    <a:pt x="5299" y="1465"/>
                  </a:lnTo>
                  <a:close/>
                  <a:moveTo>
                    <a:pt x="1392" y="3159"/>
                  </a:moveTo>
                  <a:lnTo>
                    <a:pt x="3820" y="3463"/>
                  </a:lnTo>
                  <a:lnTo>
                    <a:pt x="3166" y="4841"/>
                  </a:lnTo>
                  <a:lnTo>
                    <a:pt x="1392" y="3159"/>
                  </a:lnTo>
                  <a:close/>
                  <a:moveTo>
                    <a:pt x="6305" y="3774"/>
                  </a:moveTo>
                  <a:lnTo>
                    <a:pt x="9346" y="4153"/>
                  </a:lnTo>
                  <a:lnTo>
                    <a:pt x="6741" y="5726"/>
                  </a:lnTo>
                  <a:lnTo>
                    <a:pt x="6305" y="3774"/>
                  </a:lnTo>
                  <a:close/>
                  <a:moveTo>
                    <a:pt x="4321" y="3525"/>
                  </a:moveTo>
                  <a:lnTo>
                    <a:pt x="5802" y="3710"/>
                  </a:lnTo>
                  <a:lnTo>
                    <a:pt x="6310" y="5987"/>
                  </a:lnTo>
                  <a:lnTo>
                    <a:pt x="5128" y="6699"/>
                  </a:lnTo>
                  <a:lnTo>
                    <a:pt x="3533" y="5188"/>
                  </a:lnTo>
                  <a:lnTo>
                    <a:pt x="4321" y="3525"/>
                  </a:lnTo>
                  <a:close/>
                  <a:moveTo>
                    <a:pt x="6419" y="6481"/>
                  </a:moveTo>
                  <a:lnTo>
                    <a:pt x="6829" y="8313"/>
                  </a:lnTo>
                  <a:lnTo>
                    <a:pt x="5488" y="7043"/>
                  </a:lnTo>
                  <a:lnTo>
                    <a:pt x="6419" y="6481"/>
                  </a:lnTo>
                  <a:close/>
                  <a:moveTo>
                    <a:pt x="3317" y="5644"/>
                  </a:moveTo>
                  <a:lnTo>
                    <a:pt x="4702" y="6958"/>
                  </a:lnTo>
                  <a:lnTo>
                    <a:pt x="1889" y="8655"/>
                  </a:lnTo>
                  <a:lnTo>
                    <a:pt x="3317" y="5644"/>
                  </a:lnTo>
                  <a:close/>
                  <a:moveTo>
                    <a:pt x="5461" y="1"/>
                  </a:moveTo>
                  <a:lnTo>
                    <a:pt x="4036" y="3007"/>
                  </a:lnTo>
                  <a:lnTo>
                    <a:pt x="1" y="2502"/>
                  </a:lnTo>
                  <a:lnTo>
                    <a:pt x="2950" y="5297"/>
                  </a:lnTo>
                  <a:lnTo>
                    <a:pt x="773" y="9887"/>
                  </a:lnTo>
                  <a:lnTo>
                    <a:pt x="5063" y="7300"/>
                  </a:lnTo>
                  <a:lnTo>
                    <a:pt x="7639" y="9741"/>
                  </a:lnTo>
                  <a:lnTo>
                    <a:pt x="7639" y="9741"/>
                  </a:lnTo>
                  <a:lnTo>
                    <a:pt x="6852" y="6219"/>
                  </a:lnTo>
                  <a:lnTo>
                    <a:pt x="10778" y="3850"/>
                  </a:lnTo>
                  <a:lnTo>
                    <a:pt x="6194" y="3277"/>
                  </a:lnTo>
                  <a:lnTo>
                    <a:pt x="546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8287350" y="1538950"/>
              <a:ext cx="180625" cy="190550"/>
            </a:xfrm>
            <a:custGeom>
              <a:avLst/>
              <a:gdLst/>
              <a:ahLst/>
              <a:cxnLst/>
              <a:rect l="l" t="t" r="r" b="b"/>
              <a:pathLst>
                <a:path w="7225" h="7622" extrusionOk="0">
                  <a:moveTo>
                    <a:pt x="6646" y="1"/>
                  </a:moveTo>
                  <a:lnTo>
                    <a:pt x="3761" y="1626"/>
                  </a:lnTo>
                  <a:lnTo>
                    <a:pt x="3761" y="1626"/>
                  </a:lnTo>
                  <a:lnTo>
                    <a:pt x="2033" y="131"/>
                  </a:lnTo>
                  <a:lnTo>
                    <a:pt x="2471" y="2353"/>
                  </a:lnTo>
                  <a:lnTo>
                    <a:pt x="1" y="3745"/>
                  </a:lnTo>
                  <a:lnTo>
                    <a:pt x="2813" y="4087"/>
                  </a:lnTo>
                  <a:lnTo>
                    <a:pt x="2813" y="4087"/>
                  </a:lnTo>
                  <a:lnTo>
                    <a:pt x="3509" y="7622"/>
                  </a:lnTo>
                  <a:lnTo>
                    <a:pt x="4861" y="4337"/>
                  </a:lnTo>
                  <a:lnTo>
                    <a:pt x="4861" y="4337"/>
                  </a:lnTo>
                  <a:lnTo>
                    <a:pt x="7224" y="4624"/>
                  </a:lnTo>
                  <a:lnTo>
                    <a:pt x="5395" y="3041"/>
                  </a:lnTo>
                  <a:lnTo>
                    <a:pt x="5395" y="3041"/>
                  </a:lnTo>
                  <a:lnTo>
                    <a:pt x="66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2" name="Google Shape;582;p11"/>
          <p:cNvSpPr txBox="1">
            <a:spLocks noGrp="1"/>
          </p:cNvSpPr>
          <p:nvPr>
            <p:ph type="title" hasCustomPrompt="1"/>
          </p:nvPr>
        </p:nvSpPr>
        <p:spPr>
          <a:xfrm>
            <a:off x="990425" y="1538950"/>
            <a:ext cx="29139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83" name="Google Shape;583;p11"/>
          <p:cNvSpPr txBox="1">
            <a:spLocks noGrp="1"/>
          </p:cNvSpPr>
          <p:nvPr>
            <p:ph type="subTitle" idx="1"/>
          </p:nvPr>
        </p:nvSpPr>
        <p:spPr>
          <a:xfrm>
            <a:off x="990425" y="2922050"/>
            <a:ext cx="2913900" cy="6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2">
    <p:bg>
      <p:bgPr>
        <a:solidFill>
          <a:schemeClr val="lt2"/>
        </a:solidFill>
        <a:effectLst/>
      </p:bgPr>
    </p:bg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" name="Google Shape;634;p14"/>
          <p:cNvGrpSpPr/>
          <p:nvPr/>
        </p:nvGrpSpPr>
        <p:grpSpPr>
          <a:xfrm>
            <a:off x="-60875" y="-44400"/>
            <a:ext cx="9265800" cy="5276700"/>
            <a:chOff x="-60875" y="-44400"/>
            <a:chExt cx="9265800" cy="5276700"/>
          </a:xfrm>
        </p:grpSpPr>
        <p:grpSp>
          <p:nvGrpSpPr>
            <p:cNvPr id="635" name="Google Shape;635;p14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636" name="Google Shape;636;p14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7" name="Google Shape;637;p14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8" name="Google Shape;638;p14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9" name="Google Shape;639;p14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0" name="Google Shape;640;p14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1" name="Google Shape;641;p14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2" name="Google Shape;642;p14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3" name="Google Shape;643;p14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4" name="Google Shape;644;p14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5" name="Google Shape;645;p14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6" name="Google Shape;646;p14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7" name="Google Shape;647;p14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48" name="Google Shape;648;p14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649" name="Google Shape;649;p14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0" name="Google Shape;650;p14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1" name="Google Shape;651;p14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2" name="Google Shape;652;p14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3" name="Google Shape;653;p14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4" name="Google Shape;654;p14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5" name="Google Shape;655;p14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6" name="Google Shape;656;p14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7" name="Google Shape;657;p14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8" name="Google Shape;658;p14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9" name="Google Shape;659;p14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0" name="Google Shape;660;p14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1" name="Google Shape;661;p14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2" name="Google Shape;662;p14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3" name="Google Shape;663;p14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4" name="Google Shape;664;p14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5" name="Google Shape;665;p14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6" name="Google Shape;666;p14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7" name="Google Shape;667;p14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8" name="Google Shape;668;p14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69" name="Google Shape;669;p14"/>
          <p:cNvGrpSpPr/>
          <p:nvPr/>
        </p:nvGrpSpPr>
        <p:grpSpPr>
          <a:xfrm rot="592">
            <a:off x="415" y="180320"/>
            <a:ext cx="9255578" cy="4827260"/>
            <a:chOff x="677207" y="833198"/>
            <a:chExt cx="7964528" cy="3876383"/>
          </a:xfrm>
        </p:grpSpPr>
        <p:sp>
          <p:nvSpPr>
            <p:cNvPr id="670" name="Google Shape;670;p14"/>
            <p:cNvSpPr/>
            <p:nvPr/>
          </p:nvSpPr>
          <p:spPr>
            <a:xfrm>
              <a:off x="702546" y="833198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1" name="Google Shape;671;p14"/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14"/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14"/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4"/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4"/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4"/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4"/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8" name="Google Shape;678;p14"/>
          <p:cNvSpPr txBox="1">
            <a:spLocks noGrp="1"/>
          </p:cNvSpPr>
          <p:nvPr>
            <p:ph type="title"/>
          </p:nvPr>
        </p:nvSpPr>
        <p:spPr>
          <a:xfrm>
            <a:off x="2591236" y="2295875"/>
            <a:ext cx="3961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79" name="Google Shape;679;p14"/>
          <p:cNvSpPr txBox="1">
            <a:spLocks noGrp="1"/>
          </p:cNvSpPr>
          <p:nvPr>
            <p:ph type="title" idx="2" hasCustomPrompt="1"/>
          </p:nvPr>
        </p:nvSpPr>
        <p:spPr>
          <a:xfrm>
            <a:off x="2591238" y="1660325"/>
            <a:ext cx="39615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100" b="1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80" name="Google Shape;680;p14"/>
          <p:cNvSpPr txBox="1">
            <a:spLocks noGrp="1"/>
          </p:cNvSpPr>
          <p:nvPr>
            <p:ph type="subTitle" idx="1"/>
          </p:nvPr>
        </p:nvSpPr>
        <p:spPr>
          <a:xfrm>
            <a:off x="2591259" y="3057475"/>
            <a:ext cx="3961500" cy="4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81" name="Google Shape;681;p14"/>
          <p:cNvGrpSpPr/>
          <p:nvPr/>
        </p:nvGrpSpPr>
        <p:grpSpPr>
          <a:xfrm>
            <a:off x="364363" y="1151980"/>
            <a:ext cx="8674178" cy="3630517"/>
            <a:chOff x="384555" y="940660"/>
            <a:chExt cx="8674178" cy="3630517"/>
          </a:xfrm>
        </p:grpSpPr>
        <p:sp>
          <p:nvSpPr>
            <p:cNvPr id="682" name="Google Shape;682;p14"/>
            <p:cNvSpPr/>
            <p:nvPr/>
          </p:nvSpPr>
          <p:spPr>
            <a:xfrm>
              <a:off x="8636546" y="3770904"/>
              <a:ext cx="232315" cy="239365"/>
            </a:xfrm>
            <a:custGeom>
              <a:avLst/>
              <a:gdLst/>
              <a:ahLst/>
              <a:cxnLst/>
              <a:rect l="l" t="t" r="r" b="b"/>
              <a:pathLst>
                <a:path w="8732" h="8997" extrusionOk="0">
                  <a:moveTo>
                    <a:pt x="3156" y="1316"/>
                  </a:moveTo>
                  <a:lnTo>
                    <a:pt x="4099" y="2132"/>
                  </a:lnTo>
                  <a:lnTo>
                    <a:pt x="3396" y="2530"/>
                  </a:lnTo>
                  <a:lnTo>
                    <a:pt x="3156" y="1316"/>
                  </a:lnTo>
                  <a:close/>
                  <a:moveTo>
                    <a:pt x="6916" y="1097"/>
                  </a:moveTo>
                  <a:lnTo>
                    <a:pt x="6055" y="3188"/>
                  </a:lnTo>
                  <a:lnTo>
                    <a:pt x="4929" y="2216"/>
                  </a:lnTo>
                  <a:lnTo>
                    <a:pt x="6916" y="1097"/>
                  </a:lnTo>
                  <a:close/>
                  <a:moveTo>
                    <a:pt x="3053" y="3273"/>
                  </a:moveTo>
                  <a:lnTo>
                    <a:pt x="3267" y="4359"/>
                  </a:lnTo>
                  <a:lnTo>
                    <a:pt x="1508" y="4144"/>
                  </a:lnTo>
                  <a:lnTo>
                    <a:pt x="3053" y="3273"/>
                  </a:lnTo>
                  <a:close/>
                  <a:moveTo>
                    <a:pt x="4485" y="2465"/>
                  </a:moveTo>
                  <a:lnTo>
                    <a:pt x="5861" y="3655"/>
                  </a:lnTo>
                  <a:lnTo>
                    <a:pt x="5463" y="4624"/>
                  </a:lnTo>
                  <a:lnTo>
                    <a:pt x="3768" y="4418"/>
                  </a:lnTo>
                  <a:lnTo>
                    <a:pt x="3493" y="3024"/>
                  </a:lnTo>
                  <a:lnTo>
                    <a:pt x="4485" y="2465"/>
                  </a:lnTo>
                  <a:close/>
                  <a:moveTo>
                    <a:pt x="6243" y="3986"/>
                  </a:moveTo>
                  <a:lnTo>
                    <a:pt x="7227" y="4839"/>
                  </a:lnTo>
                  <a:lnTo>
                    <a:pt x="7227" y="4839"/>
                  </a:lnTo>
                  <a:lnTo>
                    <a:pt x="5956" y="4684"/>
                  </a:lnTo>
                  <a:lnTo>
                    <a:pt x="6243" y="3986"/>
                  </a:lnTo>
                  <a:close/>
                  <a:moveTo>
                    <a:pt x="3866" y="4913"/>
                  </a:moveTo>
                  <a:lnTo>
                    <a:pt x="5273" y="5084"/>
                  </a:lnTo>
                  <a:lnTo>
                    <a:pt x="4344" y="7342"/>
                  </a:lnTo>
                  <a:lnTo>
                    <a:pt x="3866" y="4913"/>
                  </a:lnTo>
                  <a:close/>
                  <a:moveTo>
                    <a:pt x="7884" y="0"/>
                  </a:moveTo>
                  <a:lnTo>
                    <a:pt x="4544" y="1883"/>
                  </a:lnTo>
                  <a:lnTo>
                    <a:pt x="2417" y="42"/>
                  </a:lnTo>
                  <a:lnTo>
                    <a:pt x="2957" y="2778"/>
                  </a:lnTo>
                  <a:lnTo>
                    <a:pt x="0" y="4444"/>
                  </a:lnTo>
                  <a:lnTo>
                    <a:pt x="3365" y="4852"/>
                  </a:lnTo>
                  <a:lnTo>
                    <a:pt x="4183" y="8997"/>
                  </a:lnTo>
                  <a:lnTo>
                    <a:pt x="5768" y="5144"/>
                  </a:lnTo>
                  <a:lnTo>
                    <a:pt x="8731" y="5503"/>
                  </a:lnTo>
                  <a:lnTo>
                    <a:pt x="6436" y="3519"/>
                  </a:lnTo>
                  <a:lnTo>
                    <a:pt x="7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3" name="Google Shape;683;p14"/>
            <p:cNvGrpSpPr/>
            <p:nvPr/>
          </p:nvGrpSpPr>
          <p:grpSpPr>
            <a:xfrm>
              <a:off x="8070795" y="4101811"/>
              <a:ext cx="318116" cy="227898"/>
              <a:chOff x="2286875" y="1602850"/>
              <a:chExt cx="298925" cy="214150"/>
            </a:xfrm>
          </p:grpSpPr>
          <p:sp>
            <p:nvSpPr>
              <p:cNvPr id="684" name="Google Shape;684;p14"/>
              <p:cNvSpPr/>
              <p:nvPr/>
            </p:nvSpPr>
            <p:spPr>
              <a:xfrm>
                <a:off x="2286875" y="1602850"/>
                <a:ext cx="258450" cy="214150"/>
              </a:xfrm>
              <a:custGeom>
                <a:avLst/>
                <a:gdLst/>
                <a:ahLst/>
                <a:cxnLst/>
                <a:rect l="l" t="t" r="r" b="b"/>
                <a:pathLst>
                  <a:path w="10338" h="8566" extrusionOk="0">
                    <a:moveTo>
                      <a:pt x="5042" y="1"/>
                    </a:moveTo>
                    <a:cubicBezTo>
                      <a:pt x="5022" y="1"/>
                      <a:pt x="5001" y="1"/>
                      <a:pt x="4980" y="3"/>
                    </a:cubicBezTo>
                    <a:cubicBezTo>
                      <a:pt x="3651" y="92"/>
                      <a:pt x="4203" y="1226"/>
                      <a:pt x="4115" y="1876"/>
                    </a:cubicBezTo>
                    <a:cubicBezTo>
                      <a:pt x="4096" y="2010"/>
                      <a:pt x="4028" y="2064"/>
                      <a:pt x="3920" y="2064"/>
                    </a:cubicBezTo>
                    <a:cubicBezTo>
                      <a:pt x="3506" y="2064"/>
                      <a:pt x="2518" y="1251"/>
                      <a:pt x="1659" y="1060"/>
                    </a:cubicBezTo>
                    <a:cubicBezTo>
                      <a:pt x="1517" y="1028"/>
                      <a:pt x="1383" y="1013"/>
                      <a:pt x="1258" y="1013"/>
                    </a:cubicBezTo>
                    <a:cubicBezTo>
                      <a:pt x="430" y="1013"/>
                      <a:pt x="1" y="1672"/>
                      <a:pt x="405" y="2564"/>
                    </a:cubicBezTo>
                    <a:cubicBezTo>
                      <a:pt x="880" y="3609"/>
                      <a:pt x="3139" y="3667"/>
                      <a:pt x="2764" y="4254"/>
                    </a:cubicBezTo>
                    <a:cubicBezTo>
                      <a:pt x="2390" y="4841"/>
                      <a:pt x="706" y="4579"/>
                      <a:pt x="1174" y="5859"/>
                    </a:cubicBezTo>
                    <a:cubicBezTo>
                      <a:pt x="1344" y="6320"/>
                      <a:pt x="1840" y="6454"/>
                      <a:pt x="2422" y="6454"/>
                    </a:cubicBezTo>
                    <a:cubicBezTo>
                      <a:pt x="3222" y="6454"/>
                      <a:pt x="4183" y="6201"/>
                      <a:pt x="4675" y="6201"/>
                    </a:cubicBezTo>
                    <a:cubicBezTo>
                      <a:pt x="4837" y="6201"/>
                      <a:pt x="4949" y="6229"/>
                      <a:pt x="4985" y="6303"/>
                    </a:cubicBezTo>
                    <a:cubicBezTo>
                      <a:pt x="5215" y="6761"/>
                      <a:pt x="3939" y="7580"/>
                      <a:pt x="4084" y="8025"/>
                    </a:cubicBezTo>
                    <a:cubicBezTo>
                      <a:pt x="4177" y="8313"/>
                      <a:pt x="4370" y="8565"/>
                      <a:pt x="5007" y="8565"/>
                    </a:cubicBezTo>
                    <a:cubicBezTo>
                      <a:pt x="5351" y="8565"/>
                      <a:pt x="5824" y="8492"/>
                      <a:pt x="6480" y="8311"/>
                    </a:cubicBezTo>
                    <a:cubicBezTo>
                      <a:pt x="8355" y="7795"/>
                      <a:pt x="9800" y="6592"/>
                      <a:pt x="9800" y="6592"/>
                    </a:cubicBezTo>
                    <a:cubicBezTo>
                      <a:pt x="10338" y="5857"/>
                      <a:pt x="9849" y="1728"/>
                      <a:pt x="8550" y="1728"/>
                    </a:cubicBezTo>
                    <a:cubicBezTo>
                      <a:pt x="8502" y="1728"/>
                      <a:pt x="8452" y="1734"/>
                      <a:pt x="8401" y="1746"/>
                    </a:cubicBezTo>
                    <a:cubicBezTo>
                      <a:pt x="6992" y="2076"/>
                      <a:pt x="8432" y="3459"/>
                      <a:pt x="7356" y="3606"/>
                    </a:cubicBezTo>
                    <a:cubicBezTo>
                      <a:pt x="7335" y="3609"/>
                      <a:pt x="7316" y="3610"/>
                      <a:pt x="7297" y="3610"/>
                    </a:cubicBezTo>
                    <a:cubicBezTo>
                      <a:pt x="6301" y="3610"/>
                      <a:pt x="6502" y="1"/>
                      <a:pt x="504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14"/>
              <p:cNvSpPr/>
              <p:nvPr/>
            </p:nvSpPr>
            <p:spPr>
              <a:xfrm>
                <a:off x="2399325" y="1697650"/>
                <a:ext cx="186475" cy="99050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3962" extrusionOk="0">
                    <a:moveTo>
                      <a:pt x="272" y="1"/>
                    </a:moveTo>
                    <a:cubicBezTo>
                      <a:pt x="109" y="1"/>
                      <a:pt x="1" y="242"/>
                      <a:pt x="176" y="333"/>
                    </a:cubicBezTo>
                    <a:cubicBezTo>
                      <a:pt x="2484" y="1535"/>
                      <a:pt x="4793" y="2736"/>
                      <a:pt x="7101" y="3939"/>
                    </a:cubicBezTo>
                    <a:cubicBezTo>
                      <a:pt x="7131" y="3954"/>
                      <a:pt x="7160" y="3961"/>
                      <a:pt x="7187" y="3961"/>
                    </a:cubicBezTo>
                    <a:cubicBezTo>
                      <a:pt x="7351" y="3961"/>
                      <a:pt x="7459" y="3720"/>
                      <a:pt x="7283" y="3629"/>
                    </a:cubicBezTo>
                    <a:cubicBezTo>
                      <a:pt x="4975" y="2427"/>
                      <a:pt x="2666" y="1226"/>
                      <a:pt x="357" y="23"/>
                    </a:cubicBezTo>
                    <a:cubicBezTo>
                      <a:pt x="328" y="8"/>
                      <a:pt x="299" y="1"/>
                      <a:pt x="2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6" name="Google Shape;686;p14"/>
            <p:cNvSpPr/>
            <p:nvPr/>
          </p:nvSpPr>
          <p:spPr>
            <a:xfrm>
              <a:off x="1095694" y="3759052"/>
              <a:ext cx="286775" cy="263070"/>
            </a:xfrm>
            <a:custGeom>
              <a:avLst/>
              <a:gdLst/>
              <a:ahLst/>
              <a:cxnLst/>
              <a:rect l="l" t="t" r="r" b="b"/>
              <a:pathLst>
                <a:path w="10779" h="9888" extrusionOk="0">
                  <a:moveTo>
                    <a:pt x="5299" y="1465"/>
                  </a:moveTo>
                  <a:lnTo>
                    <a:pt x="5690" y="3213"/>
                  </a:lnTo>
                  <a:lnTo>
                    <a:pt x="4538" y="3069"/>
                  </a:lnTo>
                  <a:lnTo>
                    <a:pt x="5299" y="1465"/>
                  </a:lnTo>
                  <a:close/>
                  <a:moveTo>
                    <a:pt x="1392" y="3159"/>
                  </a:moveTo>
                  <a:lnTo>
                    <a:pt x="3820" y="3463"/>
                  </a:lnTo>
                  <a:lnTo>
                    <a:pt x="3166" y="4841"/>
                  </a:lnTo>
                  <a:lnTo>
                    <a:pt x="1392" y="3159"/>
                  </a:lnTo>
                  <a:close/>
                  <a:moveTo>
                    <a:pt x="6305" y="3774"/>
                  </a:moveTo>
                  <a:lnTo>
                    <a:pt x="9346" y="4153"/>
                  </a:lnTo>
                  <a:lnTo>
                    <a:pt x="6741" y="5726"/>
                  </a:lnTo>
                  <a:lnTo>
                    <a:pt x="6305" y="3774"/>
                  </a:lnTo>
                  <a:close/>
                  <a:moveTo>
                    <a:pt x="4321" y="3525"/>
                  </a:moveTo>
                  <a:lnTo>
                    <a:pt x="5802" y="3710"/>
                  </a:lnTo>
                  <a:lnTo>
                    <a:pt x="6310" y="5987"/>
                  </a:lnTo>
                  <a:lnTo>
                    <a:pt x="5128" y="6699"/>
                  </a:lnTo>
                  <a:lnTo>
                    <a:pt x="3533" y="5188"/>
                  </a:lnTo>
                  <a:lnTo>
                    <a:pt x="4321" y="3525"/>
                  </a:lnTo>
                  <a:close/>
                  <a:moveTo>
                    <a:pt x="6419" y="6481"/>
                  </a:moveTo>
                  <a:lnTo>
                    <a:pt x="6829" y="8313"/>
                  </a:lnTo>
                  <a:lnTo>
                    <a:pt x="5488" y="7043"/>
                  </a:lnTo>
                  <a:lnTo>
                    <a:pt x="6419" y="6481"/>
                  </a:lnTo>
                  <a:close/>
                  <a:moveTo>
                    <a:pt x="3317" y="5644"/>
                  </a:moveTo>
                  <a:lnTo>
                    <a:pt x="4702" y="6958"/>
                  </a:lnTo>
                  <a:lnTo>
                    <a:pt x="1889" y="8655"/>
                  </a:lnTo>
                  <a:lnTo>
                    <a:pt x="3317" y="5644"/>
                  </a:lnTo>
                  <a:close/>
                  <a:moveTo>
                    <a:pt x="5461" y="1"/>
                  </a:moveTo>
                  <a:lnTo>
                    <a:pt x="4036" y="3007"/>
                  </a:lnTo>
                  <a:lnTo>
                    <a:pt x="1" y="2502"/>
                  </a:lnTo>
                  <a:lnTo>
                    <a:pt x="2950" y="5297"/>
                  </a:lnTo>
                  <a:lnTo>
                    <a:pt x="773" y="9887"/>
                  </a:lnTo>
                  <a:lnTo>
                    <a:pt x="5063" y="7300"/>
                  </a:lnTo>
                  <a:lnTo>
                    <a:pt x="7639" y="9741"/>
                  </a:lnTo>
                  <a:lnTo>
                    <a:pt x="7639" y="9741"/>
                  </a:lnTo>
                  <a:lnTo>
                    <a:pt x="6852" y="6219"/>
                  </a:lnTo>
                  <a:lnTo>
                    <a:pt x="10778" y="3850"/>
                  </a:lnTo>
                  <a:lnTo>
                    <a:pt x="6194" y="3277"/>
                  </a:lnTo>
                  <a:lnTo>
                    <a:pt x="54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7" name="Google Shape;687;p14"/>
            <p:cNvGrpSpPr/>
            <p:nvPr/>
          </p:nvGrpSpPr>
          <p:grpSpPr>
            <a:xfrm>
              <a:off x="1027073" y="2952623"/>
              <a:ext cx="495678" cy="549792"/>
              <a:chOff x="2023150" y="833325"/>
              <a:chExt cx="465775" cy="516625"/>
            </a:xfrm>
          </p:grpSpPr>
          <p:sp>
            <p:nvSpPr>
              <p:cNvPr id="688" name="Google Shape;688;p14"/>
              <p:cNvSpPr/>
              <p:nvPr/>
            </p:nvSpPr>
            <p:spPr>
              <a:xfrm>
                <a:off x="2292200" y="833325"/>
                <a:ext cx="196725" cy="215175"/>
              </a:xfrm>
              <a:custGeom>
                <a:avLst/>
                <a:gdLst/>
                <a:ahLst/>
                <a:cxnLst/>
                <a:rect l="l" t="t" r="r" b="b"/>
                <a:pathLst>
                  <a:path w="7869" h="8607" extrusionOk="0">
                    <a:moveTo>
                      <a:pt x="7869" y="0"/>
                    </a:moveTo>
                    <a:lnTo>
                      <a:pt x="270" y="3864"/>
                    </a:lnTo>
                    <a:lnTo>
                      <a:pt x="0" y="6737"/>
                    </a:lnTo>
                    <a:lnTo>
                      <a:pt x="2494" y="6746"/>
                    </a:lnTo>
                    <a:lnTo>
                      <a:pt x="2367" y="8606"/>
                    </a:lnTo>
                    <a:lnTo>
                      <a:pt x="5179" y="7805"/>
                    </a:lnTo>
                    <a:lnTo>
                      <a:pt x="786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14"/>
              <p:cNvSpPr/>
              <p:nvPr/>
            </p:nvSpPr>
            <p:spPr>
              <a:xfrm>
                <a:off x="2386625" y="833325"/>
                <a:ext cx="102300" cy="107575"/>
              </a:xfrm>
              <a:custGeom>
                <a:avLst/>
                <a:gdLst/>
                <a:ahLst/>
                <a:cxnLst/>
                <a:rect l="l" t="t" r="r" b="b"/>
                <a:pathLst>
                  <a:path w="4092" h="4303" extrusionOk="0">
                    <a:moveTo>
                      <a:pt x="4092" y="0"/>
                    </a:moveTo>
                    <a:lnTo>
                      <a:pt x="0" y="2080"/>
                    </a:lnTo>
                    <a:lnTo>
                      <a:pt x="2609" y="4303"/>
                    </a:lnTo>
                    <a:lnTo>
                      <a:pt x="409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14"/>
              <p:cNvSpPr/>
              <p:nvPr/>
            </p:nvSpPr>
            <p:spPr>
              <a:xfrm>
                <a:off x="2077225" y="929925"/>
                <a:ext cx="344450" cy="3568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14274" extrusionOk="0">
                    <a:moveTo>
                      <a:pt x="8869" y="0"/>
                    </a:moveTo>
                    <a:lnTo>
                      <a:pt x="8653" y="255"/>
                    </a:lnTo>
                    <a:lnTo>
                      <a:pt x="0" y="10480"/>
                    </a:lnTo>
                    <a:lnTo>
                      <a:pt x="4613" y="14274"/>
                    </a:lnTo>
                    <a:lnTo>
                      <a:pt x="13778" y="3941"/>
                    </a:lnTo>
                    <a:lnTo>
                      <a:pt x="88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14"/>
              <p:cNvSpPr/>
              <p:nvPr/>
            </p:nvSpPr>
            <p:spPr>
              <a:xfrm>
                <a:off x="2111700" y="997675"/>
                <a:ext cx="185000" cy="208175"/>
              </a:xfrm>
              <a:custGeom>
                <a:avLst/>
                <a:gdLst/>
                <a:ahLst/>
                <a:cxnLst/>
                <a:rect l="l" t="t" r="r" b="b"/>
                <a:pathLst>
                  <a:path w="7400" h="8327" extrusionOk="0">
                    <a:moveTo>
                      <a:pt x="7040" y="1"/>
                    </a:moveTo>
                    <a:lnTo>
                      <a:pt x="0" y="8010"/>
                    </a:lnTo>
                    <a:lnTo>
                      <a:pt x="360" y="8326"/>
                    </a:lnTo>
                    <a:lnTo>
                      <a:pt x="7400" y="318"/>
                    </a:lnTo>
                    <a:lnTo>
                      <a:pt x="704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14"/>
              <p:cNvSpPr/>
              <p:nvPr/>
            </p:nvSpPr>
            <p:spPr>
              <a:xfrm>
                <a:off x="2171675" y="1044550"/>
                <a:ext cx="184250" cy="210225"/>
              </a:xfrm>
              <a:custGeom>
                <a:avLst/>
                <a:gdLst/>
                <a:ahLst/>
                <a:cxnLst/>
                <a:rect l="l" t="t" r="r" b="b"/>
                <a:pathLst>
                  <a:path w="7370" h="8409" extrusionOk="0">
                    <a:moveTo>
                      <a:pt x="7007" y="0"/>
                    </a:moveTo>
                    <a:lnTo>
                      <a:pt x="1" y="8094"/>
                    </a:lnTo>
                    <a:lnTo>
                      <a:pt x="363" y="8408"/>
                    </a:lnTo>
                    <a:lnTo>
                      <a:pt x="7370" y="314"/>
                    </a:lnTo>
                    <a:lnTo>
                      <a:pt x="700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14"/>
              <p:cNvSpPr/>
              <p:nvPr/>
            </p:nvSpPr>
            <p:spPr>
              <a:xfrm>
                <a:off x="2056475" y="1174100"/>
                <a:ext cx="160250" cy="133500"/>
              </a:xfrm>
              <a:custGeom>
                <a:avLst/>
                <a:gdLst/>
                <a:ahLst/>
                <a:cxnLst/>
                <a:rect l="l" t="t" r="r" b="b"/>
                <a:pathLst>
                  <a:path w="6410" h="5340" extrusionOk="0">
                    <a:moveTo>
                      <a:pt x="777" y="1"/>
                    </a:moveTo>
                    <a:cubicBezTo>
                      <a:pt x="577" y="1"/>
                      <a:pt x="378" y="88"/>
                      <a:pt x="242" y="255"/>
                    </a:cubicBezTo>
                    <a:cubicBezTo>
                      <a:pt x="0" y="552"/>
                      <a:pt x="44" y="987"/>
                      <a:pt x="340" y="1229"/>
                    </a:cubicBezTo>
                    <a:lnTo>
                      <a:pt x="5196" y="5183"/>
                    </a:lnTo>
                    <a:cubicBezTo>
                      <a:pt x="5325" y="5288"/>
                      <a:pt x="5480" y="5339"/>
                      <a:pt x="5633" y="5339"/>
                    </a:cubicBezTo>
                    <a:cubicBezTo>
                      <a:pt x="5834" y="5339"/>
                      <a:pt x="6033" y="5252"/>
                      <a:pt x="6169" y="5085"/>
                    </a:cubicBezTo>
                    <a:cubicBezTo>
                      <a:pt x="6410" y="4788"/>
                      <a:pt x="6365" y="4353"/>
                      <a:pt x="6070" y="4111"/>
                    </a:cubicBezTo>
                    <a:lnTo>
                      <a:pt x="1214" y="157"/>
                    </a:lnTo>
                    <a:cubicBezTo>
                      <a:pt x="1086" y="52"/>
                      <a:pt x="931" y="1"/>
                      <a:pt x="7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14"/>
              <p:cNvSpPr/>
              <p:nvPr/>
            </p:nvSpPr>
            <p:spPr>
              <a:xfrm>
                <a:off x="2023150" y="1191825"/>
                <a:ext cx="169550" cy="158125"/>
              </a:xfrm>
              <a:custGeom>
                <a:avLst/>
                <a:gdLst/>
                <a:ahLst/>
                <a:cxnLst/>
                <a:rect l="l" t="t" r="r" b="b"/>
                <a:pathLst>
                  <a:path w="6782" h="6325" extrusionOk="0">
                    <a:moveTo>
                      <a:pt x="2168" y="0"/>
                    </a:moveTo>
                    <a:lnTo>
                      <a:pt x="1" y="2560"/>
                    </a:lnTo>
                    <a:lnTo>
                      <a:pt x="4535" y="6325"/>
                    </a:lnTo>
                    <a:lnTo>
                      <a:pt x="6782" y="3791"/>
                    </a:ln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95" name="Google Shape;695;p14"/>
            <p:cNvSpPr/>
            <p:nvPr/>
          </p:nvSpPr>
          <p:spPr>
            <a:xfrm>
              <a:off x="8866512" y="4368394"/>
              <a:ext cx="192221" cy="202783"/>
            </a:xfrm>
            <a:custGeom>
              <a:avLst/>
              <a:gdLst/>
              <a:ahLst/>
              <a:cxnLst/>
              <a:rect l="l" t="t" r="r" b="b"/>
              <a:pathLst>
                <a:path w="7225" h="7622" extrusionOk="0">
                  <a:moveTo>
                    <a:pt x="6646" y="1"/>
                  </a:moveTo>
                  <a:lnTo>
                    <a:pt x="3761" y="1626"/>
                  </a:lnTo>
                  <a:lnTo>
                    <a:pt x="3761" y="1626"/>
                  </a:lnTo>
                  <a:lnTo>
                    <a:pt x="2033" y="131"/>
                  </a:lnTo>
                  <a:lnTo>
                    <a:pt x="2471" y="2353"/>
                  </a:lnTo>
                  <a:lnTo>
                    <a:pt x="1" y="3745"/>
                  </a:lnTo>
                  <a:lnTo>
                    <a:pt x="2813" y="4087"/>
                  </a:lnTo>
                  <a:lnTo>
                    <a:pt x="2813" y="4087"/>
                  </a:lnTo>
                  <a:lnTo>
                    <a:pt x="3509" y="7622"/>
                  </a:lnTo>
                  <a:lnTo>
                    <a:pt x="4861" y="4337"/>
                  </a:lnTo>
                  <a:lnTo>
                    <a:pt x="4861" y="4337"/>
                  </a:lnTo>
                  <a:lnTo>
                    <a:pt x="7224" y="4624"/>
                  </a:lnTo>
                  <a:lnTo>
                    <a:pt x="5395" y="3041"/>
                  </a:lnTo>
                  <a:lnTo>
                    <a:pt x="5395" y="3041"/>
                  </a:lnTo>
                  <a:lnTo>
                    <a:pt x="66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696" name="Google Shape;696;p14"/>
            <p:cNvGrpSpPr/>
            <p:nvPr/>
          </p:nvGrpSpPr>
          <p:grpSpPr>
            <a:xfrm rot="-7484730">
              <a:off x="-263679" y="1588894"/>
              <a:ext cx="2242529" cy="946062"/>
              <a:chOff x="4584235" y="-1487561"/>
              <a:chExt cx="2858622" cy="1205974"/>
            </a:xfrm>
          </p:grpSpPr>
          <p:grpSp>
            <p:nvGrpSpPr>
              <p:cNvPr id="697" name="Google Shape;697;p14"/>
              <p:cNvGrpSpPr/>
              <p:nvPr/>
            </p:nvGrpSpPr>
            <p:grpSpPr>
              <a:xfrm rot="10184354">
                <a:off x="4584235" y="-1487561"/>
                <a:ext cx="2858622" cy="1070111"/>
                <a:chOff x="1165543" y="1988752"/>
                <a:chExt cx="2387257" cy="893658"/>
              </a:xfrm>
            </p:grpSpPr>
            <p:sp>
              <p:nvSpPr>
                <p:cNvPr id="698" name="Google Shape;698;p14"/>
                <p:cNvSpPr/>
                <p:nvPr/>
              </p:nvSpPr>
              <p:spPr>
                <a:xfrm>
                  <a:off x="3520350" y="2519625"/>
                  <a:ext cx="32450" cy="4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8" h="1707" extrusionOk="0">
                      <a:moveTo>
                        <a:pt x="275" y="1"/>
                      </a:moveTo>
                      <a:cubicBezTo>
                        <a:pt x="233" y="1"/>
                        <a:pt x="191" y="12"/>
                        <a:pt x="153" y="34"/>
                      </a:cubicBezTo>
                      <a:cubicBezTo>
                        <a:pt x="39" y="100"/>
                        <a:pt x="0" y="247"/>
                        <a:pt x="68" y="362"/>
                      </a:cubicBezTo>
                      <a:cubicBezTo>
                        <a:pt x="312" y="776"/>
                        <a:pt x="564" y="1187"/>
                        <a:pt x="822" y="1595"/>
                      </a:cubicBezTo>
                      <a:cubicBezTo>
                        <a:pt x="869" y="1667"/>
                        <a:pt x="947" y="1707"/>
                        <a:pt x="1026" y="1707"/>
                      </a:cubicBezTo>
                      <a:cubicBezTo>
                        <a:pt x="1069" y="1707"/>
                        <a:pt x="1114" y="1694"/>
                        <a:pt x="1152" y="1670"/>
                      </a:cubicBezTo>
                      <a:cubicBezTo>
                        <a:pt x="1265" y="1600"/>
                        <a:pt x="1298" y="1452"/>
                        <a:pt x="1227" y="1340"/>
                      </a:cubicBezTo>
                      <a:cubicBezTo>
                        <a:pt x="972" y="938"/>
                        <a:pt x="723" y="529"/>
                        <a:pt x="480" y="119"/>
                      </a:cubicBezTo>
                      <a:cubicBezTo>
                        <a:pt x="436" y="43"/>
                        <a:pt x="356" y="1"/>
                        <a:pt x="27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9" name="Google Shape;699;p14"/>
                <p:cNvSpPr/>
                <p:nvPr/>
              </p:nvSpPr>
              <p:spPr>
                <a:xfrm rot="1948646">
                  <a:off x="1165543" y="1988752"/>
                  <a:ext cx="2257614" cy="8936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636" h="52923" extrusionOk="0">
                      <a:moveTo>
                        <a:pt x="41008" y="0"/>
                      </a:moveTo>
                      <a:cubicBezTo>
                        <a:pt x="40985" y="0"/>
                        <a:pt x="40962" y="4"/>
                        <a:pt x="40939" y="11"/>
                      </a:cubicBezTo>
                      <a:cubicBezTo>
                        <a:pt x="40013" y="291"/>
                        <a:pt x="39082" y="592"/>
                        <a:pt x="38168" y="905"/>
                      </a:cubicBezTo>
                      <a:cubicBezTo>
                        <a:pt x="38043" y="949"/>
                        <a:pt x="37976" y="1085"/>
                        <a:pt x="38019" y="1210"/>
                      </a:cubicBezTo>
                      <a:cubicBezTo>
                        <a:pt x="38054" y="1310"/>
                        <a:pt x="38145" y="1373"/>
                        <a:pt x="38246" y="1373"/>
                      </a:cubicBezTo>
                      <a:cubicBezTo>
                        <a:pt x="38271" y="1373"/>
                        <a:pt x="38298" y="1368"/>
                        <a:pt x="38325" y="1358"/>
                      </a:cubicBezTo>
                      <a:cubicBezTo>
                        <a:pt x="39233" y="1047"/>
                        <a:pt x="40159" y="748"/>
                        <a:pt x="41079" y="469"/>
                      </a:cubicBezTo>
                      <a:cubicBezTo>
                        <a:pt x="41204" y="431"/>
                        <a:pt x="41277" y="296"/>
                        <a:pt x="41238" y="170"/>
                      </a:cubicBezTo>
                      <a:cubicBezTo>
                        <a:pt x="41207" y="67"/>
                        <a:pt x="41111" y="0"/>
                        <a:pt x="41008" y="0"/>
                      </a:cubicBezTo>
                      <a:close/>
                      <a:moveTo>
                        <a:pt x="35515" y="1880"/>
                      </a:moveTo>
                      <a:cubicBezTo>
                        <a:pt x="35487" y="1880"/>
                        <a:pt x="35458" y="1885"/>
                        <a:pt x="35430" y="1895"/>
                      </a:cubicBezTo>
                      <a:cubicBezTo>
                        <a:pt x="34525" y="2242"/>
                        <a:pt x="33617" y="2607"/>
                        <a:pt x="32730" y="2982"/>
                      </a:cubicBezTo>
                      <a:cubicBezTo>
                        <a:pt x="32608" y="3034"/>
                        <a:pt x="32551" y="3175"/>
                        <a:pt x="32602" y="3297"/>
                      </a:cubicBezTo>
                      <a:cubicBezTo>
                        <a:pt x="32641" y="3388"/>
                        <a:pt x="32730" y="3444"/>
                        <a:pt x="32822" y="3444"/>
                      </a:cubicBezTo>
                      <a:cubicBezTo>
                        <a:pt x="32854" y="3444"/>
                        <a:pt x="32887" y="3438"/>
                        <a:pt x="32915" y="3423"/>
                      </a:cubicBezTo>
                      <a:cubicBezTo>
                        <a:pt x="33798" y="3051"/>
                        <a:pt x="34701" y="2688"/>
                        <a:pt x="35600" y="2344"/>
                      </a:cubicBezTo>
                      <a:cubicBezTo>
                        <a:pt x="35724" y="2296"/>
                        <a:pt x="35785" y="2159"/>
                        <a:pt x="35739" y="2034"/>
                      </a:cubicBezTo>
                      <a:cubicBezTo>
                        <a:pt x="35703" y="1938"/>
                        <a:pt x="35612" y="1880"/>
                        <a:pt x="35515" y="1880"/>
                      </a:cubicBezTo>
                      <a:close/>
                      <a:moveTo>
                        <a:pt x="30170" y="4140"/>
                      </a:moveTo>
                      <a:cubicBezTo>
                        <a:pt x="30136" y="4140"/>
                        <a:pt x="30102" y="4148"/>
                        <a:pt x="30069" y="4163"/>
                      </a:cubicBezTo>
                      <a:cubicBezTo>
                        <a:pt x="29195" y="4568"/>
                        <a:pt x="28315" y="4996"/>
                        <a:pt x="27451" y="5433"/>
                      </a:cubicBezTo>
                      <a:cubicBezTo>
                        <a:pt x="27332" y="5494"/>
                        <a:pt x="27286" y="5638"/>
                        <a:pt x="27345" y="5756"/>
                      </a:cubicBezTo>
                      <a:cubicBezTo>
                        <a:pt x="27388" y="5840"/>
                        <a:pt x="27472" y="5888"/>
                        <a:pt x="27559" y="5888"/>
                      </a:cubicBezTo>
                      <a:cubicBezTo>
                        <a:pt x="27596" y="5888"/>
                        <a:pt x="27633" y="5879"/>
                        <a:pt x="27666" y="5862"/>
                      </a:cubicBezTo>
                      <a:cubicBezTo>
                        <a:pt x="28526" y="5426"/>
                        <a:pt x="29401" y="5001"/>
                        <a:pt x="30270" y="4598"/>
                      </a:cubicBezTo>
                      <a:cubicBezTo>
                        <a:pt x="30391" y="4541"/>
                        <a:pt x="30443" y="4399"/>
                        <a:pt x="30388" y="4278"/>
                      </a:cubicBezTo>
                      <a:cubicBezTo>
                        <a:pt x="30347" y="4192"/>
                        <a:pt x="30260" y="4140"/>
                        <a:pt x="30170" y="4140"/>
                      </a:cubicBezTo>
                      <a:close/>
                      <a:moveTo>
                        <a:pt x="82832" y="7504"/>
                      </a:moveTo>
                      <a:cubicBezTo>
                        <a:pt x="82704" y="7505"/>
                        <a:pt x="82587" y="7605"/>
                        <a:pt x="82583" y="7736"/>
                      </a:cubicBezTo>
                      <a:cubicBezTo>
                        <a:pt x="82579" y="7868"/>
                        <a:pt x="82681" y="7980"/>
                        <a:pt x="82815" y="7984"/>
                      </a:cubicBezTo>
                      <a:cubicBezTo>
                        <a:pt x="83120" y="7994"/>
                        <a:pt x="83427" y="8018"/>
                        <a:pt x="83732" y="8056"/>
                      </a:cubicBezTo>
                      <a:cubicBezTo>
                        <a:pt x="84396" y="8138"/>
                        <a:pt x="85022" y="8280"/>
                        <a:pt x="85590" y="8478"/>
                      </a:cubicBezTo>
                      <a:cubicBezTo>
                        <a:pt x="85617" y="8487"/>
                        <a:pt x="85643" y="8491"/>
                        <a:pt x="85669" y="8491"/>
                      </a:cubicBezTo>
                      <a:cubicBezTo>
                        <a:pt x="85770" y="8491"/>
                        <a:pt x="85861" y="8427"/>
                        <a:pt x="85897" y="8330"/>
                      </a:cubicBezTo>
                      <a:cubicBezTo>
                        <a:pt x="85939" y="8205"/>
                        <a:pt x="85875" y="8069"/>
                        <a:pt x="85748" y="8025"/>
                      </a:cubicBezTo>
                      <a:cubicBezTo>
                        <a:pt x="85148" y="7816"/>
                        <a:pt x="84489" y="7667"/>
                        <a:pt x="83791" y="7580"/>
                      </a:cubicBezTo>
                      <a:cubicBezTo>
                        <a:pt x="83472" y="7540"/>
                        <a:pt x="83150" y="7516"/>
                        <a:pt x="82832" y="7504"/>
                      </a:cubicBezTo>
                      <a:close/>
                      <a:moveTo>
                        <a:pt x="24992" y="6765"/>
                      </a:moveTo>
                      <a:cubicBezTo>
                        <a:pt x="24953" y="6765"/>
                        <a:pt x="24914" y="6775"/>
                        <a:pt x="24877" y="6795"/>
                      </a:cubicBezTo>
                      <a:cubicBezTo>
                        <a:pt x="24041" y="7258"/>
                        <a:pt x="23190" y="7745"/>
                        <a:pt x="22354" y="8245"/>
                      </a:cubicBezTo>
                      <a:cubicBezTo>
                        <a:pt x="22239" y="8313"/>
                        <a:pt x="22202" y="8461"/>
                        <a:pt x="22270" y="8574"/>
                      </a:cubicBezTo>
                      <a:cubicBezTo>
                        <a:pt x="22315" y="8649"/>
                        <a:pt x="22394" y="8691"/>
                        <a:pt x="22477" y="8691"/>
                      </a:cubicBezTo>
                      <a:cubicBezTo>
                        <a:pt x="22518" y="8691"/>
                        <a:pt x="22560" y="8680"/>
                        <a:pt x="22600" y="8657"/>
                      </a:cubicBezTo>
                      <a:cubicBezTo>
                        <a:pt x="23432" y="8160"/>
                        <a:pt x="24277" y="7675"/>
                        <a:pt x="25109" y="7216"/>
                      </a:cubicBezTo>
                      <a:cubicBezTo>
                        <a:pt x="25225" y="7151"/>
                        <a:pt x="25267" y="7005"/>
                        <a:pt x="25204" y="6890"/>
                      </a:cubicBezTo>
                      <a:cubicBezTo>
                        <a:pt x="25159" y="6811"/>
                        <a:pt x="25077" y="6765"/>
                        <a:pt x="24992" y="6765"/>
                      </a:cubicBezTo>
                      <a:close/>
                      <a:moveTo>
                        <a:pt x="79941" y="7774"/>
                      </a:moveTo>
                      <a:cubicBezTo>
                        <a:pt x="79924" y="7774"/>
                        <a:pt x="79907" y="7776"/>
                        <a:pt x="79890" y="7780"/>
                      </a:cubicBezTo>
                      <a:cubicBezTo>
                        <a:pt x="78950" y="7989"/>
                        <a:pt x="78013" y="8314"/>
                        <a:pt x="77103" y="8746"/>
                      </a:cubicBezTo>
                      <a:cubicBezTo>
                        <a:pt x="76983" y="8803"/>
                        <a:pt x="76933" y="8945"/>
                        <a:pt x="76989" y="9065"/>
                      </a:cubicBezTo>
                      <a:cubicBezTo>
                        <a:pt x="77030" y="9152"/>
                        <a:pt x="77116" y="9203"/>
                        <a:pt x="77206" y="9203"/>
                      </a:cubicBezTo>
                      <a:cubicBezTo>
                        <a:pt x="77240" y="9203"/>
                        <a:pt x="77276" y="9195"/>
                        <a:pt x="77310" y="9180"/>
                      </a:cubicBezTo>
                      <a:cubicBezTo>
                        <a:pt x="78187" y="8763"/>
                        <a:pt x="79090" y="8449"/>
                        <a:pt x="79994" y="8248"/>
                      </a:cubicBezTo>
                      <a:cubicBezTo>
                        <a:pt x="80124" y="8218"/>
                        <a:pt x="80204" y="8091"/>
                        <a:pt x="80176" y="7962"/>
                      </a:cubicBezTo>
                      <a:cubicBezTo>
                        <a:pt x="80150" y="7849"/>
                        <a:pt x="80052" y="7774"/>
                        <a:pt x="79941" y="7774"/>
                      </a:cubicBezTo>
                      <a:close/>
                      <a:moveTo>
                        <a:pt x="20011" y="9744"/>
                      </a:moveTo>
                      <a:cubicBezTo>
                        <a:pt x="19967" y="9744"/>
                        <a:pt x="19922" y="9756"/>
                        <a:pt x="19882" y="9782"/>
                      </a:cubicBezTo>
                      <a:cubicBezTo>
                        <a:pt x="19075" y="10304"/>
                        <a:pt x="18261" y="10848"/>
                        <a:pt x="17464" y="11405"/>
                      </a:cubicBezTo>
                      <a:cubicBezTo>
                        <a:pt x="17356" y="11479"/>
                        <a:pt x="17329" y="11628"/>
                        <a:pt x="17404" y="11738"/>
                      </a:cubicBezTo>
                      <a:cubicBezTo>
                        <a:pt x="17452" y="11803"/>
                        <a:pt x="17525" y="11840"/>
                        <a:pt x="17601" y="11840"/>
                      </a:cubicBezTo>
                      <a:cubicBezTo>
                        <a:pt x="17648" y="11840"/>
                        <a:pt x="17696" y="11826"/>
                        <a:pt x="17737" y="11796"/>
                      </a:cubicBezTo>
                      <a:cubicBezTo>
                        <a:pt x="18531" y="11244"/>
                        <a:pt x="19340" y="10702"/>
                        <a:pt x="20141" y="10185"/>
                      </a:cubicBezTo>
                      <a:cubicBezTo>
                        <a:pt x="20253" y="10113"/>
                        <a:pt x="20286" y="9965"/>
                        <a:pt x="20214" y="9853"/>
                      </a:cubicBezTo>
                      <a:cubicBezTo>
                        <a:pt x="20168" y="9782"/>
                        <a:pt x="20090" y="9744"/>
                        <a:pt x="20011" y="9744"/>
                      </a:cubicBezTo>
                      <a:close/>
                      <a:moveTo>
                        <a:pt x="88132" y="9499"/>
                      </a:moveTo>
                      <a:cubicBezTo>
                        <a:pt x="88070" y="9499"/>
                        <a:pt x="88008" y="9523"/>
                        <a:pt x="87962" y="9571"/>
                      </a:cubicBezTo>
                      <a:cubicBezTo>
                        <a:pt x="87869" y="9666"/>
                        <a:pt x="87871" y="9818"/>
                        <a:pt x="87966" y="9909"/>
                      </a:cubicBezTo>
                      <a:cubicBezTo>
                        <a:pt x="88613" y="10537"/>
                        <a:pt x="89123" y="11320"/>
                        <a:pt x="89488" y="12237"/>
                      </a:cubicBezTo>
                      <a:cubicBezTo>
                        <a:pt x="89525" y="12332"/>
                        <a:pt x="89615" y="12388"/>
                        <a:pt x="89711" y="12388"/>
                      </a:cubicBezTo>
                      <a:cubicBezTo>
                        <a:pt x="89740" y="12388"/>
                        <a:pt x="89772" y="12382"/>
                        <a:pt x="89800" y="12372"/>
                      </a:cubicBezTo>
                      <a:cubicBezTo>
                        <a:pt x="89922" y="12323"/>
                        <a:pt x="89982" y="12183"/>
                        <a:pt x="89933" y="12061"/>
                      </a:cubicBezTo>
                      <a:cubicBezTo>
                        <a:pt x="89545" y="11079"/>
                        <a:pt x="88995" y="10241"/>
                        <a:pt x="88300" y="9566"/>
                      </a:cubicBezTo>
                      <a:cubicBezTo>
                        <a:pt x="88254" y="9521"/>
                        <a:pt x="88193" y="9499"/>
                        <a:pt x="88132" y="9499"/>
                      </a:cubicBezTo>
                      <a:close/>
                      <a:moveTo>
                        <a:pt x="74727" y="10225"/>
                      </a:moveTo>
                      <a:cubicBezTo>
                        <a:pt x="74677" y="10225"/>
                        <a:pt x="74627" y="10241"/>
                        <a:pt x="74584" y="10273"/>
                      </a:cubicBezTo>
                      <a:cubicBezTo>
                        <a:pt x="73804" y="10858"/>
                        <a:pt x="73067" y="11521"/>
                        <a:pt x="72400" y="12247"/>
                      </a:cubicBezTo>
                      <a:cubicBezTo>
                        <a:pt x="72311" y="12344"/>
                        <a:pt x="72316" y="12495"/>
                        <a:pt x="72415" y="12586"/>
                      </a:cubicBezTo>
                      <a:cubicBezTo>
                        <a:pt x="72461" y="12627"/>
                        <a:pt x="72519" y="12649"/>
                        <a:pt x="72576" y="12649"/>
                      </a:cubicBezTo>
                      <a:cubicBezTo>
                        <a:pt x="72642" y="12649"/>
                        <a:pt x="72706" y="12624"/>
                        <a:pt x="72755" y="12573"/>
                      </a:cubicBezTo>
                      <a:cubicBezTo>
                        <a:pt x="73403" y="11869"/>
                        <a:pt x="74115" y="11224"/>
                        <a:pt x="74872" y="10657"/>
                      </a:cubicBezTo>
                      <a:cubicBezTo>
                        <a:pt x="74978" y="10578"/>
                        <a:pt x="74998" y="10428"/>
                        <a:pt x="74919" y="10322"/>
                      </a:cubicBezTo>
                      <a:cubicBezTo>
                        <a:pt x="74872" y="10259"/>
                        <a:pt x="74800" y="10225"/>
                        <a:pt x="74727" y="10225"/>
                      </a:cubicBezTo>
                      <a:close/>
                      <a:moveTo>
                        <a:pt x="15249" y="13063"/>
                      </a:moveTo>
                      <a:cubicBezTo>
                        <a:pt x="15199" y="13063"/>
                        <a:pt x="15148" y="13079"/>
                        <a:pt x="15105" y="13111"/>
                      </a:cubicBezTo>
                      <a:cubicBezTo>
                        <a:pt x="14335" y="13689"/>
                        <a:pt x="13562" y="14291"/>
                        <a:pt x="12807" y="14897"/>
                      </a:cubicBezTo>
                      <a:cubicBezTo>
                        <a:pt x="12704" y="14981"/>
                        <a:pt x="12688" y="15132"/>
                        <a:pt x="12771" y="15235"/>
                      </a:cubicBezTo>
                      <a:cubicBezTo>
                        <a:pt x="12817" y="15292"/>
                        <a:pt x="12886" y="15324"/>
                        <a:pt x="12957" y="15324"/>
                      </a:cubicBezTo>
                      <a:cubicBezTo>
                        <a:pt x="13009" y="15324"/>
                        <a:pt x="13062" y="15306"/>
                        <a:pt x="13110" y="15272"/>
                      </a:cubicBezTo>
                      <a:cubicBezTo>
                        <a:pt x="13857" y="14666"/>
                        <a:pt x="14627" y="14069"/>
                        <a:pt x="15393" y="13495"/>
                      </a:cubicBezTo>
                      <a:cubicBezTo>
                        <a:pt x="15499" y="13415"/>
                        <a:pt x="15521" y="13264"/>
                        <a:pt x="15442" y="13158"/>
                      </a:cubicBezTo>
                      <a:cubicBezTo>
                        <a:pt x="15394" y="13096"/>
                        <a:pt x="15322" y="13063"/>
                        <a:pt x="15249" y="13063"/>
                      </a:cubicBezTo>
                      <a:close/>
                      <a:moveTo>
                        <a:pt x="70814" y="14473"/>
                      </a:moveTo>
                      <a:cubicBezTo>
                        <a:pt x="70735" y="14473"/>
                        <a:pt x="70657" y="14512"/>
                        <a:pt x="70611" y="14584"/>
                      </a:cubicBezTo>
                      <a:cubicBezTo>
                        <a:pt x="70445" y="14849"/>
                        <a:pt x="70287" y="15117"/>
                        <a:pt x="70137" y="15391"/>
                      </a:cubicBezTo>
                      <a:cubicBezTo>
                        <a:pt x="69821" y="15968"/>
                        <a:pt x="69530" y="16576"/>
                        <a:pt x="69271" y="17200"/>
                      </a:cubicBezTo>
                      <a:cubicBezTo>
                        <a:pt x="69220" y="17323"/>
                        <a:pt x="69278" y="17462"/>
                        <a:pt x="69401" y="17514"/>
                      </a:cubicBezTo>
                      <a:cubicBezTo>
                        <a:pt x="69430" y="17526"/>
                        <a:pt x="69462" y="17532"/>
                        <a:pt x="69492" y="17532"/>
                      </a:cubicBezTo>
                      <a:cubicBezTo>
                        <a:pt x="69586" y="17532"/>
                        <a:pt x="69674" y="17476"/>
                        <a:pt x="69712" y="17385"/>
                      </a:cubicBezTo>
                      <a:cubicBezTo>
                        <a:pt x="69965" y="16777"/>
                        <a:pt x="70249" y="16183"/>
                        <a:pt x="70557" y="15621"/>
                      </a:cubicBezTo>
                      <a:cubicBezTo>
                        <a:pt x="70702" y="15357"/>
                        <a:pt x="70856" y="15095"/>
                        <a:pt x="71017" y="14840"/>
                      </a:cubicBezTo>
                      <a:cubicBezTo>
                        <a:pt x="71088" y="14728"/>
                        <a:pt x="71054" y="14580"/>
                        <a:pt x="70942" y="14510"/>
                      </a:cubicBezTo>
                      <a:cubicBezTo>
                        <a:pt x="70902" y="14485"/>
                        <a:pt x="70858" y="14473"/>
                        <a:pt x="70814" y="14473"/>
                      </a:cubicBezTo>
                      <a:close/>
                      <a:moveTo>
                        <a:pt x="90341" y="14730"/>
                      </a:moveTo>
                      <a:cubicBezTo>
                        <a:pt x="90336" y="14730"/>
                        <a:pt x="90331" y="14730"/>
                        <a:pt x="90326" y="14730"/>
                      </a:cubicBezTo>
                      <a:cubicBezTo>
                        <a:pt x="90194" y="14740"/>
                        <a:pt x="90096" y="14858"/>
                        <a:pt x="90107" y="14990"/>
                      </a:cubicBezTo>
                      <a:cubicBezTo>
                        <a:pt x="90140" y="15351"/>
                        <a:pt x="90156" y="15728"/>
                        <a:pt x="90156" y="16111"/>
                      </a:cubicBezTo>
                      <a:cubicBezTo>
                        <a:pt x="90156" y="16675"/>
                        <a:pt x="90122" y="17256"/>
                        <a:pt x="90054" y="17841"/>
                      </a:cubicBezTo>
                      <a:cubicBezTo>
                        <a:pt x="90039" y="17972"/>
                        <a:pt x="90134" y="18091"/>
                        <a:pt x="90265" y="18106"/>
                      </a:cubicBezTo>
                      <a:cubicBezTo>
                        <a:pt x="90275" y="18108"/>
                        <a:pt x="90284" y="18108"/>
                        <a:pt x="90293" y="18108"/>
                      </a:cubicBezTo>
                      <a:cubicBezTo>
                        <a:pt x="90414" y="18108"/>
                        <a:pt x="90518" y="18018"/>
                        <a:pt x="90530" y="17894"/>
                      </a:cubicBezTo>
                      <a:cubicBezTo>
                        <a:pt x="90601" y="17291"/>
                        <a:pt x="90636" y="16693"/>
                        <a:pt x="90636" y="16111"/>
                      </a:cubicBezTo>
                      <a:cubicBezTo>
                        <a:pt x="90636" y="15715"/>
                        <a:pt x="90619" y="15324"/>
                        <a:pt x="90586" y="14948"/>
                      </a:cubicBezTo>
                      <a:cubicBezTo>
                        <a:pt x="90574" y="14821"/>
                        <a:pt x="90465" y="14730"/>
                        <a:pt x="90341" y="14730"/>
                      </a:cubicBezTo>
                      <a:close/>
                      <a:moveTo>
                        <a:pt x="10730" y="16706"/>
                      </a:moveTo>
                      <a:cubicBezTo>
                        <a:pt x="10674" y="16706"/>
                        <a:pt x="10617" y="16726"/>
                        <a:pt x="10571" y="16765"/>
                      </a:cubicBezTo>
                      <a:cubicBezTo>
                        <a:pt x="10226" y="17066"/>
                        <a:pt x="9880" y="17370"/>
                        <a:pt x="9538" y="17676"/>
                      </a:cubicBezTo>
                      <a:cubicBezTo>
                        <a:pt x="9159" y="18017"/>
                        <a:pt x="8782" y="18363"/>
                        <a:pt x="8408" y="18714"/>
                      </a:cubicBezTo>
                      <a:cubicBezTo>
                        <a:pt x="8312" y="18804"/>
                        <a:pt x="8307" y="18957"/>
                        <a:pt x="8398" y="19053"/>
                      </a:cubicBezTo>
                      <a:cubicBezTo>
                        <a:pt x="8446" y="19102"/>
                        <a:pt x="8509" y="19127"/>
                        <a:pt x="8573" y="19127"/>
                      </a:cubicBezTo>
                      <a:cubicBezTo>
                        <a:pt x="8633" y="19127"/>
                        <a:pt x="8691" y="19107"/>
                        <a:pt x="8736" y="19063"/>
                      </a:cubicBezTo>
                      <a:cubicBezTo>
                        <a:pt x="9108" y="18714"/>
                        <a:pt x="9484" y="18369"/>
                        <a:pt x="9859" y="18032"/>
                      </a:cubicBezTo>
                      <a:cubicBezTo>
                        <a:pt x="10199" y="17727"/>
                        <a:pt x="10541" y="17425"/>
                        <a:pt x="10886" y="17126"/>
                      </a:cubicBezTo>
                      <a:cubicBezTo>
                        <a:pt x="10987" y="17040"/>
                        <a:pt x="10996" y="16889"/>
                        <a:pt x="10910" y="16789"/>
                      </a:cubicBezTo>
                      <a:cubicBezTo>
                        <a:pt x="10863" y="16734"/>
                        <a:pt x="10797" y="16706"/>
                        <a:pt x="10730" y="16706"/>
                      </a:cubicBezTo>
                      <a:close/>
                      <a:moveTo>
                        <a:pt x="68578" y="19806"/>
                      </a:moveTo>
                      <a:cubicBezTo>
                        <a:pt x="68471" y="19806"/>
                        <a:pt x="68375" y="19878"/>
                        <a:pt x="68347" y="19987"/>
                      </a:cubicBezTo>
                      <a:cubicBezTo>
                        <a:pt x="68113" y="20905"/>
                        <a:pt x="67932" y="21873"/>
                        <a:pt x="67804" y="22866"/>
                      </a:cubicBezTo>
                      <a:cubicBezTo>
                        <a:pt x="67787" y="22997"/>
                        <a:pt x="67881" y="23117"/>
                        <a:pt x="68012" y="23134"/>
                      </a:cubicBezTo>
                      <a:cubicBezTo>
                        <a:pt x="68023" y="23135"/>
                        <a:pt x="68033" y="23135"/>
                        <a:pt x="68042" y="23135"/>
                      </a:cubicBezTo>
                      <a:cubicBezTo>
                        <a:pt x="68161" y="23135"/>
                        <a:pt x="68265" y="23048"/>
                        <a:pt x="68279" y="22927"/>
                      </a:cubicBezTo>
                      <a:cubicBezTo>
                        <a:pt x="68403" y="21954"/>
                        <a:pt x="68582" y="21005"/>
                        <a:pt x="68812" y="20106"/>
                      </a:cubicBezTo>
                      <a:cubicBezTo>
                        <a:pt x="68844" y="19977"/>
                        <a:pt x="68767" y="19847"/>
                        <a:pt x="68639" y="19814"/>
                      </a:cubicBezTo>
                      <a:cubicBezTo>
                        <a:pt x="68618" y="19808"/>
                        <a:pt x="68598" y="19806"/>
                        <a:pt x="68578" y="19806"/>
                      </a:cubicBezTo>
                      <a:close/>
                      <a:moveTo>
                        <a:pt x="6519" y="20700"/>
                      </a:moveTo>
                      <a:cubicBezTo>
                        <a:pt x="6455" y="20700"/>
                        <a:pt x="6392" y="20725"/>
                        <a:pt x="6345" y="20776"/>
                      </a:cubicBezTo>
                      <a:cubicBezTo>
                        <a:pt x="5647" y="21519"/>
                        <a:pt x="5003" y="22261"/>
                        <a:pt x="4432" y="22987"/>
                      </a:cubicBezTo>
                      <a:cubicBezTo>
                        <a:pt x="4349" y="23090"/>
                        <a:pt x="4366" y="23241"/>
                        <a:pt x="4471" y="23322"/>
                      </a:cubicBezTo>
                      <a:cubicBezTo>
                        <a:pt x="4515" y="23357"/>
                        <a:pt x="4567" y="23374"/>
                        <a:pt x="4619" y="23374"/>
                      </a:cubicBezTo>
                      <a:cubicBezTo>
                        <a:pt x="4690" y="23374"/>
                        <a:pt x="4760" y="23341"/>
                        <a:pt x="4809" y="23283"/>
                      </a:cubicBezTo>
                      <a:cubicBezTo>
                        <a:pt x="5374" y="22569"/>
                        <a:pt x="6007" y="21836"/>
                        <a:pt x="6695" y="21103"/>
                      </a:cubicBezTo>
                      <a:cubicBezTo>
                        <a:pt x="6785" y="21006"/>
                        <a:pt x="6780" y="20855"/>
                        <a:pt x="6684" y="20765"/>
                      </a:cubicBezTo>
                      <a:cubicBezTo>
                        <a:pt x="6636" y="20721"/>
                        <a:pt x="6578" y="20700"/>
                        <a:pt x="6519" y="20700"/>
                      </a:cubicBezTo>
                      <a:close/>
                      <a:moveTo>
                        <a:pt x="89726" y="20472"/>
                      </a:moveTo>
                      <a:cubicBezTo>
                        <a:pt x="89620" y="20472"/>
                        <a:pt x="89523" y="20541"/>
                        <a:pt x="89493" y="20648"/>
                      </a:cubicBezTo>
                      <a:cubicBezTo>
                        <a:pt x="89245" y="21556"/>
                        <a:pt x="88942" y="22476"/>
                        <a:pt x="88594" y="23382"/>
                      </a:cubicBezTo>
                      <a:cubicBezTo>
                        <a:pt x="88548" y="23505"/>
                        <a:pt x="88609" y="23643"/>
                        <a:pt x="88733" y="23691"/>
                      </a:cubicBezTo>
                      <a:cubicBezTo>
                        <a:pt x="88761" y="23702"/>
                        <a:pt x="88790" y="23707"/>
                        <a:pt x="88819" y="23707"/>
                      </a:cubicBezTo>
                      <a:cubicBezTo>
                        <a:pt x="88915" y="23707"/>
                        <a:pt x="89006" y="23649"/>
                        <a:pt x="89043" y="23553"/>
                      </a:cubicBezTo>
                      <a:cubicBezTo>
                        <a:pt x="89396" y="22632"/>
                        <a:pt x="89704" y="21698"/>
                        <a:pt x="89956" y="20775"/>
                      </a:cubicBezTo>
                      <a:cubicBezTo>
                        <a:pt x="89992" y="20647"/>
                        <a:pt x="89916" y="20515"/>
                        <a:pt x="89789" y="20480"/>
                      </a:cubicBezTo>
                      <a:cubicBezTo>
                        <a:pt x="89768" y="20474"/>
                        <a:pt x="89747" y="20472"/>
                        <a:pt x="89726" y="20472"/>
                      </a:cubicBezTo>
                      <a:close/>
                      <a:moveTo>
                        <a:pt x="28468" y="25752"/>
                      </a:moveTo>
                      <a:cubicBezTo>
                        <a:pt x="28394" y="25752"/>
                        <a:pt x="28319" y="25754"/>
                        <a:pt x="28243" y="25758"/>
                      </a:cubicBezTo>
                      <a:cubicBezTo>
                        <a:pt x="28111" y="25765"/>
                        <a:pt x="28011" y="25878"/>
                        <a:pt x="28018" y="26011"/>
                      </a:cubicBezTo>
                      <a:cubicBezTo>
                        <a:pt x="28024" y="26135"/>
                        <a:pt x="28126" y="26238"/>
                        <a:pt x="28250" y="26238"/>
                      </a:cubicBezTo>
                      <a:cubicBezTo>
                        <a:pt x="28256" y="26238"/>
                        <a:pt x="28263" y="26237"/>
                        <a:pt x="28271" y="26237"/>
                      </a:cubicBezTo>
                      <a:cubicBezTo>
                        <a:pt x="28333" y="26234"/>
                        <a:pt x="28395" y="26232"/>
                        <a:pt x="28456" y="26232"/>
                      </a:cubicBezTo>
                      <a:cubicBezTo>
                        <a:pt x="28982" y="26232"/>
                        <a:pt x="29480" y="26348"/>
                        <a:pt x="29926" y="26580"/>
                      </a:cubicBezTo>
                      <a:cubicBezTo>
                        <a:pt x="30220" y="26735"/>
                        <a:pt x="30483" y="26932"/>
                        <a:pt x="30709" y="27168"/>
                      </a:cubicBezTo>
                      <a:cubicBezTo>
                        <a:pt x="30755" y="27217"/>
                        <a:pt x="30818" y="27243"/>
                        <a:pt x="30882" y="27243"/>
                      </a:cubicBezTo>
                      <a:cubicBezTo>
                        <a:pt x="30941" y="27243"/>
                        <a:pt x="31001" y="27220"/>
                        <a:pt x="31047" y="27176"/>
                      </a:cubicBezTo>
                      <a:cubicBezTo>
                        <a:pt x="31143" y="27085"/>
                        <a:pt x="31147" y="26933"/>
                        <a:pt x="31055" y="26837"/>
                      </a:cubicBezTo>
                      <a:cubicBezTo>
                        <a:pt x="30794" y="26564"/>
                        <a:pt x="30488" y="26334"/>
                        <a:pt x="30147" y="26155"/>
                      </a:cubicBezTo>
                      <a:cubicBezTo>
                        <a:pt x="29635" y="25888"/>
                        <a:pt x="29067" y="25752"/>
                        <a:pt x="28468" y="25752"/>
                      </a:cubicBezTo>
                      <a:close/>
                      <a:moveTo>
                        <a:pt x="2945" y="25263"/>
                      </a:moveTo>
                      <a:cubicBezTo>
                        <a:pt x="2866" y="25263"/>
                        <a:pt x="2788" y="25303"/>
                        <a:pt x="2743" y="25376"/>
                      </a:cubicBezTo>
                      <a:cubicBezTo>
                        <a:pt x="2210" y="26233"/>
                        <a:pt x="1747" y="27106"/>
                        <a:pt x="1367" y="27968"/>
                      </a:cubicBezTo>
                      <a:cubicBezTo>
                        <a:pt x="1314" y="28090"/>
                        <a:pt x="1368" y="28231"/>
                        <a:pt x="1490" y="28284"/>
                      </a:cubicBezTo>
                      <a:cubicBezTo>
                        <a:pt x="1521" y="28298"/>
                        <a:pt x="1554" y="28304"/>
                        <a:pt x="1586" y="28304"/>
                      </a:cubicBezTo>
                      <a:cubicBezTo>
                        <a:pt x="1679" y="28304"/>
                        <a:pt x="1767" y="28250"/>
                        <a:pt x="1806" y="28160"/>
                      </a:cubicBezTo>
                      <a:cubicBezTo>
                        <a:pt x="2176" y="27318"/>
                        <a:pt x="2630" y="26467"/>
                        <a:pt x="3150" y="25629"/>
                      </a:cubicBezTo>
                      <a:cubicBezTo>
                        <a:pt x="3219" y="25516"/>
                        <a:pt x="3185" y="25369"/>
                        <a:pt x="3072" y="25299"/>
                      </a:cubicBezTo>
                      <a:cubicBezTo>
                        <a:pt x="3033" y="25275"/>
                        <a:pt x="2989" y="25263"/>
                        <a:pt x="2945" y="25263"/>
                      </a:cubicBezTo>
                      <a:close/>
                      <a:moveTo>
                        <a:pt x="87656" y="25887"/>
                      </a:moveTo>
                      <a:cubicBezTo>
                        <a:pt x="87567" y="25887"/>
                        <a:pt x="87481" y="25935"/>
                        <a:pt x="87440" y="26020"/>
                      </a:cubicBezTo>
                      <a:cubicBezTo>
                        <a:pt x="87030" y="26859"/>
                        <a:pt x="86569" y="27711"/>
                        <a:pt x="86068" y="28555"/>
                      </a:cubicBezTo>
                      <a:cubicBezTo>
                        <a:pt x="86001" y="28670"/>
                        <a:pt x="86039" y="28817"/>
                        <a:pt x="86153" y="28885"/>
                      </a:cubicBezTo>
                      <a:cubicBezTo>
                        <a:pt x="86192" y="28907"/>
                        <a:pt x="86233" y="28919"/>
                        <a:pt x="86276" y="28919"/>
                      </a:cubicBezTo>
                      <a:cubicBezTo>
                        <a:pt x="86356" y="28919"/>
                        <a:pt x="86436" y="28876"/>
                        <a:pt x="86480" y="28799"/>
                      </a:cubicBezTo>
                      <a:cubicBezTo>
                        <a:pt x="86985" y="27944"/>
                        <a:pt x="87453" y="27080"/>
                        <a:pt x="87870" y="26230"/>
                      </a:cubicBezTo>
                      <a:cubicBezTo>
                        <a:pt x="87928" y="26112"/>
                        <a:pt x="87879" y="25968"/>
                        <a:pt x="87761" y="25910"/>
                      </a:cubicBezTo>
                      <a:cubicBezTo>
                        <a:pt x="87727" y="25894"/>
                        <a:pt x="87691" y="25887"/>
                        <a:pt x="87656" y="25887"/>
                      </a:cubicBezTo>
                      <a:close/>
                      <a:moveTo>
                        <a:pt x="67837" y="25550"/>
                      </a:moveTo>
                      <a:cubicBezTo>
                        <a:pt x="67708" y="25560"/>
                        <a:pt x="67595" y="25652"/>
                        <a:pt x="67593" y="25785"/>
                      </a:cubicBezTo>
                      <a:cubicBezTo>
                        <a:pt x="67588" y="26011"/>
                        <a:pt x="67585" y="26237"/>
                        <a:pt x="67585" y="26463"/>
                      </a:cubicBezTo>
                      <a:cubicBezTo>
                        <a:pt x="67585" y="27192"/>
                        <a:pt x="67611" y="27947"/>
                        <a:pt x="67662" y="28706"/>
                      </a:cubicBezTo>
                      <a:cubicBezTo>
                        <a:pt x="67670" y="28834"/>
                        <a:pt x="67775" y="28931"/>
                        <a:pt x="67900" y="28931"/>
                      </a:cubicBezTo>
                      <a:cubicBezTo>
                        <a:pt x="67906" y="28931"/>
                        <a:pt x="67911" y="28931"/>
                        <a:pt x="67917" y="28930"/>
                      </a:cubicBezTo>
                      <a:cubicBezTo>
                        <a:pt x="68048" y="28920"/>
                        <a:pt x="68148" y="28807"/>
                        <a:pt x="68141" y="28674"/>
                      </a:cubicBezTo>
                      <a:cubicBezTo>
                        <a:pt x="68090" y="27926"/>
                        <a:pt x="68064" y="27181"/>
                        <a:pt x="68064" y="26463"/>
                      </a:cubicBezTo>
                      <a:cubicBezTo>
                        <a:pt x="68064" y="26239"/>
                        <a:pt x="68067" y="26018"/>
                        <a:pt x="68071" y="25794"/>
                      </a:cubicBezTo>
                      <a:cubicBezTo>
                        <a:pt x="68074" y="25663"/>
                        <a:pt x="67969" y="25552"/>
                        <a:pt x="67837" y="25550"/>
                      </a:cubicBezTo>
                      <a:close/>
                      <a:moveTo>
                        <a:pt x="25555" y="26725"/>
                      </a:moveTo>
                      <a:cubicBezTo>
                        <a:pt x="25511" y="26725"/>
                        <a:pt x="25465" y="26738"/>
                        <a:pt x="25425" y="26764"/>
                      </a:cubicBezTo>
                      <a:cubicBezTo>
                        <a:pt x="24939" y="27079"/>
                        <a:pt x="24483" y="27452"/>
                        <a:pt x="24070" y="27871"/>
                      </a:cubicBezTo>
                      <a:cubicBezTo>
                        <a:pt x="23783" y="28160"/>
                        <a:pt x="23511" y="28469"/>
                        <a:pt x="23257" y="28791"/>
                      </a:cubicBezTo>
                      <a:cubicBezTo>
                        <a:pt x="23176" y="28894"/>
                        <a:pt x="23193" y="29045"/>
                        <a:pt x="23296" y="29126"/>
                      </a:cubicBezTo>
                      <a:cubicBezTo>
                        <a:pt x="23340" y="29161"/>
                        <a:pt x="23392" y="29177"/>
                        <a:pt x="23444" y="29177"/>
                      </a:cubicBezTo>
                      <a:cubicBezTo>
                        <a:pt x="23515" y="29177"/>
                        <a:pt x="23585" y="29147"/>
                        <a:pt x="23634" y="29089"/>
                      </a:cubicBezTo>
                      <a:cubicBezTo>
                        <a:pt x="23877" y="28781"/>
                        <a:pt x="24139" y="28485"/>
                        <a:pt x="24411" y="28208"/>
                      </a:cubicBezTo>
                      <a:cubicBezTo>
                        <a:pt x="24802" y="27813"/>
                        <a:pt x="25230" y="27463"/>
                        <a:pt x="25686" y="27166"/>
                      </a:cubicBezTo>
                      <a:cubicBezTo>
                        <a:pt x="25798" y="27094"/>
                        <a:pt x="25828" y="26946"/>
                        <a:pt x="25757" y="26834"/>
                      </a:cubicBezTo>
                      <a:cubicBezTo>
                        <a:pt x="25711" y="26764"/>
                        <a:pt x="25634" y="26725"/>
                        <a:pt x="25555" y="26725"/>
                      </a:cubicBezTo>
                      <a:close/>
                      <a:moveTo>
                        <a:pt x="31937" y="29402"/>
                      </a:moveTo>
                      <a:cubicBezTo>
                        <a:pt x="31936" y="29402"/>
                        <a:pt x="31934" y="29402"/>
                        <a:pt x="31933" y="29402"/>
                      </a:cubicBezTo>
                      <a:cubicBezTo>
                        <a:pt x="31799" y="29413"/>
                        <a:pt x="31702" y="29528"/>
                        <a:pt x="31714" y="29660"/>
                      </a:cubicBezTo>
                      <a:cubicBezTo>
                        <a:pt x="31727" y="29834"/>
                        <a:pt x="31735" y="30009"/>
                        <a:pt x="31735" y="30186"/>
                      </a:cubicBezTo>
                      <a:cubicBezTo>
                        <a:pt x="31735" y="30920"/>
                        <a:pt x="31611" y="31698"/>
                        <a:pt x="31376" y="32432"/>
                      </a:cubicBezTo>
                      <a:cubicBezTo>
                        <a:pt x="31335" y="32558"/>
                        <a:pt x="31405" y="32692"/>
                        <a:pt x="31532" y="32733"/>
                      </a:cubicBezTo>
                      <a:cubicBezTo>
                        <a:pt x="31557" y="32741"/>
                        <a:pt x="31580" y="32744"/>
                        <a:pt x="31605" y="32744"/>
                      </a:cubicBezTo>
                      <a:cubicBezTo>
                        <a:pt x="31707" y="32744"/>
                        <a:pt x="31800" y="32680"/>
                        <a:pt x="31833" y="32577"/>
                      </a:cubicBezTo>
                      <a:cubicBezTo>
                        <a:pt x="32083" y="31796"/>
                        <a:pt x="32215" y="30969"/>
                        <a:pt x="32215" y="30186"/>
                      </a:cubicBezTo>
                      <a:cubicBezTo>
                        <a:pt x="32215" y="29997"/>
                        <a:pt x="32206" y="29807"/>
                        <a:pt x="32190" y="29621"/>
                      </a:cubicBezTo>
                      <a:cubicBezTo>
                        <a:pt x="32181" y="29490"/>
                        <a:pt x="32066" y="29402"/>
                        <a:pt x="31937" y="29402"/>
                      </a:cubicBezTo>
                      <a:close/>
                      <a:moveTo>
                        <a:pt x="84705" y="30882"/>
                      </a:moveTo>
                      <a:cubicBezTo>
                        <a:pt x="84630" y="30882"/>
                        <a:pt x="84555" y="30918"/>
                        <a:pt x="84510" y="30986"/>
                      </a:cubicBezTo>
                      <a:cubicBezTo>
                        <a:pt x="83978" y="31756"/>
                        <a:pt x="83402" y="32539"/>
                        <a:pt x="82795" y="33311"/>
                      </a:cubicBezTo>
                      <a:cubicBezTo>
                        <a:pt x="82714" y="33414"/>
                        <a:pt x="82732" y="33565"/>
                        <a:pt x="82837" y="33647"/>
                      </a:cubicBezTo>
                      <a:cubicBezTo>
                        <a:pt x="82880" y="33680"/>
                        <a:pt x="82933" y="33697"/>
                        <a:pt x="82985" y="33697"/>
                      </a:cubicBezTo>
                      <a:cubicBezTo>
                        <a:pt x="83057" y="33697"/>
                        <a:pt x="83126" y="33667"/>
                        <a:pt x="83173" y="33607"/>
                      </a:cubicBezTo>
                      <a:cubicBezTo>
                        <a:pt x="83783" y="32827"/>
                        <a:pt x="84367" y="32036"/>
                        <a:pt x="84904" y="31258"/>
                      </a:cubicBezTo>
                      <a:cubicBezTo>
                        <a:pt x="84979" y="31150"/>
                        <a:pt x="84951" y="31000"/>
                        <a:pt x="84843" y="30925"/>
                      </a:cubicBezTo>
                      <a:cubicBezTo>
                        <a:pt x="84801" y="30896"/>
                        <a:pt x="84753" y="30882"/>
                        <a:pt x="84705" y="30882"/>
                      </a:cubicBezTo>
                      <a:close/>
                      <a:moveTo>
                        <a:pt x="638" y="30566"/>
                      </a:moveTo>
                      <a:cubicBezTo>
                        <a:pt x="530" y="30566"/>
                        <a:pt x="432" y="30639"/>
                        <a:pt x="406" y="30748"/>
                      </a:cubicBezTo>
                      <a:cubicBezTo>
                        <a:pt x="171" y="31689"/>
                        <a:pt x="38" y="32671"/>
                        <a:pt x="5" y="33668"/>
                      </a:cubicBezTo>
                      <a:cubicBezTo>
                        <a:pt x="1" y="33799"/>
                        <a:pt x="104" y="33911"/>
                        <a:pt x="237" y="33915"/>
                      </a:cubicBezTo>
                      <a:lnTo>
                        <a:pt x="245" y="33915"/>
                      </a:lnTo>
                      <a:cubicBezTo>
                        <a:pt x="374" y="33915"/>
                        <a:pt x="481" y="33814"/>
                        <a:pt x="484" y="33684"/>
                      </a:cubicBezTo>
                      <a:cubicBezTo>
                        <a:pt x="515" y="32721"/>
                        <a:pt x="646" y="31772"/>
                        <a:pt x="871" y="30863"/>
                      </a:cubicBezTo>
                      <a:cubicBezTo>
                        <a:pt x="903" y="30734"/>
                        <a:pt x="825" y="30605"/>
                        <a:pt x="696" y="30573"/>
                      </a:cubicBezTo>
                      <a:cubicBezTo>
                        <a:pt x="677" y="30568"/>
                        <a:pt x="657" y="30566"/>
                        <a:pt x="638" y="30566"/>
                      </a:cubicBezTo>
                      <a:close/>
                      <a:moveTo>
                        <a:pt x="21951" y="31179"/>
                      </a:moveTo>
                      <a:cubicBezTo>
                        <a:pt x="21859" y="31179"/>
                        <a:pt x="21772" y="31231"/>
                        <a:pt x="21732" y="31320"/>
                      </a:cubicBezTo>
                      <a:cubicBezTo>
                        <a:pt x="21333" y="32216"/>
                        <a:pt x="21039" y="33163"/>
                        <a:pt x="20856" y="34139"/>
                      </a:cubicBezTo>
                      <a:cubicBezTo>
                        <a:pt x="20830" y="34269"/>
                        <a:pt x="20917" y="34395"/>
                        <a:pt x="21047" y="34419"/>
                      </a:cubicBezTo>
                      <a:cubicBezTo>
                        <a:pt x="21062" y="34421"/>
                        <a:pt x="21078" y="34423"/>
                        <a:pt x="21092" y="34423"/>
                      </a:cubicBezTo>
                      <a:cubicBezTo>
                        <a:pt x="21205" y="34423"/>
                        <a:pt x="21304" y="34342"/>
                        <a:pt x="21326" y="34227"/>
                      </a:cubicBezTo>
                      <a:cubicBezTo>
                        <a:pt x="21502" y="33290"/>
                        <a:pt x="21787" y="32376"/>
                        <a:pt x="22171" y="31515"/>
                      </a:cubicBezTo>
                      <a:cubicBezTo>
                        <a:pt x="22224" y="31395"/>
                        <a:pt x="22171" y="31253"/>
                        <a:pt x="22049" y="31200"/>
                      </a:cubicBezTo>
                      <a:cubicBezTo>
                        <a:pt x="22017" y="31185"/>
                        <a:pt x="21984" y="31179"/>
                        <a:pt x="21951" y="31179"/>
                      </a:cubicBezTo>
                      <a:close/>
                      <a:moveTo>
                        <a:pt x="68207" y="31338"/>
                      </a:moveTo>
                      <a:cubicBezTo>
                        <a:pt x="68196" y="31338"/>
                        <a:pt x="68184" y="31339"/>
                        <a:pt x="68172" y="31341"/>
                      </a:cubicBezTo>
                      <a:cubicBezTo>
                        <a:pt x="68041" y="31359"/>
                        <a:pt x="67951" y="31480"/>
                        <a:pt x="67969" y="31612"/>
                      </a:cubicBezTo>
                      <a:cubicBezTo>
                        <a:pt x="68106" y="32567"/>
                        <a:pt x="68279" y="33533"/>
                        <a:pt x="68482" y="34483"/>
                      </a:cubicBezTo>
                      <a:cubicBezTo>
                        <a:pt x="68505" y="34595"/>
                        <a:pt x="68606" y="34673"/>
                        <a:pt x="68716" y="34673"/>
                      </a:cubicBezTo>
                      <a:cubicBezTo>
                        <a:pt x="68733" y="34673"/>
                        <a:pt x="68748" y="34672"/>
                        <a:pt x="68765" y="34670"/>
                      </a:cubicBezTo>
                      <a:cubicBezTo>
                        <a:pt x="68895" y="34641"/>
                        <a:pt x="68978" y="34515"/>
                        <a:pt x="68950" y="34385"/>
                      </a:cubicBezTo>
                      <a:cubicBezTo>
                        <a:pt x="68749" y="33444"/>
                        <a:pt x="68579" y="32489"/>
                        <a:pt x="68443" y="31544"/>
                      </a:cubicBezTo>
                      <a:cubicBezTo>
                        <a:pt x="68427" y="31424"/>
                        <a:pt x="68324" y="31338"/>
                        <a:pt x="68207" y="31338"/>
                      </a:cubicBezTo>
                      <a:close/>
                      <a:moveTo>
                        <a:pt x="30323" y="34859"/>
                      </a:moveTo>
                      <a:cubicBezTo>
                        <a:pt x="30245" y="34859"/>
                        <a:pt x="30168" y="34897"/>
                        <a:pt x="30122" y="34968"/>
                      </a:cubicBezTo>
                      <a:cubicBezTo>
                        <a:pt x="29624" y="35737"/>
                        <a:pt x="29024" y="36485"/>
                        <a:pt x="28338" y="37192"/>
                      </a:cubicBezTo>
                      <a:cubicBezTo>
                        <a:pt x="28247" y="37287"/>
                        <a:pt x="28249" y="37440"/>
                        <a:pt x="28344" y="37531"/>
                      </a:cubicBezTo>
                      <a:cubicBezTo>
                        <a:pt x="28390" y="37576"/>
                        <a:pt x="28450" y="37599"/>
                        <a:pt x="28511" y="37599"/>
                      </a:cubicBezTo>
                      <a:cubicBezTo>
                        <a:pt x="28573" y="37599"/>
                        <a:pt x="28635" y="37575"/>
                        <a:pt x="28683" y="37525"/>
                      </a:cubicBezTo>
                      <a:cubicBezTo>
                        <a:pt x="29390" y="36796"/>
                        <a:pt x="30010" y="36022"/>
                        <a:pt x="30524" y="35229"/>
                      </a:cubicBezTo>
                      <a:cubicBezTo>
                        <a:pt x="30597" y="35118"/>
                        <a:pt x="30566" y="34969"/>
                        <a:pt x="30454" y="34898"/>
                      </a:cubicBezTo>
                      <a:cubicBezTo>
                        <a:pt x="30414" y="34872"/>
                        <a:pt x="30368" y="34859"/>
                        <a:pt x="30323" y="34859"/>
                      </a:cubicBezTo>
                      <a:close/>
                      <a:moveTo>
                        <a:pt x="81135" y="35454"/>
                      </a:moveTo>
                      <a:cubicBezTo>
                        <a:pt x="81068" y="35454"/>
                        <a:pt x="81002" y="35481"/>
                        <a:pt x="80954" y="35535"/>
                      </a:cubicBezTo>
                      <a:cubicBezTo>
                        <a:pt x="80320" y="36261"/>
                        <a:pt x="79662" y="36977"/>
                        <a:pt x="78998" y="37664"/>
                      </a:cubicBezTo>
                      <a:cubicBezTo>
                        <a:pt x="78905" y="37758"/>
                        <a:pt x="78909" y="37910"/>
                        <a:pt x="79004" y="38003"/>
                      </a:cubicBezTo>
                      <a:cubicBezTo>
                        <a:pt x="79050" y="38047"/>
                        <a:pt x="79109" y="38071"/>
                        <a:pt x="79170" y="38071"/>
                      </a:cubicBezTo>
                      <a:cubicBezTo>
                        <a:pt x="79233" y="38071"/>
                        <a:pt x="79295" y="38046"/>
                        <a:pt x="79340" y="37996"/>
                      </a:cubicBezTo>
                      <a:cubicBezTo>
                        <a:pt x="80011" y="37305"/>
                        <a:pt x="80676" y="36583"/>
                        <a:pt x="81314" y="35851"/>
                      </a:cubicBezTo>
                      <a:cubicBezTo>
                        <a:pt x="81401" y="35751"/>
                        <a:pt x="81392" y="35600"/>
                        <a:pt x="81291" y="35512"/>
                      </a:cubicBezTo>
                      <a:cubicBezTo>
                        <a:pt x="81246" y="35473"/>
                        <a:pt x="81190" y="35454"/>
                        <a:pt x="81135" y="35454"/>
                      </a:cubicBezTo>
                      <a:close/>
                      <a:moveTo>
                        <a:pt x="455" y="36324"/>
                      </a:moveTo>
                      <a:cubicBezTo>
                        <a:pt x="439" y="36324"/>
                        <a:pt x="424" y="36325"/>
                        <a:pt x="409" y="36328"/>
                      </a:cubicBezTo>
                      <a:cubicBezTo>
                        <a:pt x="278" y="36352"/>
                        <a:pt x="192" y="36475"/>
                        <a:pt x="214" y="36606"/>
                      </a:cubicBezTo>
                      <a:cubicBezTo>
                        <a:pt x="388" y="37600"/>
                        <a:pt x="667" y="38552"/>
                        <a:pt x="1041" y="39439"/>
                      </a:cubicBezTo>
                      <a:cubicBezTo>
                        <a:pt x="1079" y="39531"/>
                        <a:pt x="1168" y="39586"/>
                        <a:pt x="1261" y="39586"/>
                      </a:cubicBezTo>
                      <a:cubicBezTo>
                        <a:pt x="1294" y="39586"/>
                        <a:pt x="1325" y="39581"/>
                        <a:pt x="1357" y="39568"/>
                      </a:cubicBezTo>
                      <a:cubicBezTo>
                        <a:pt x="1479" y="39516"/>
                        <a:pt x="1535" y="39375"/>
                        <a:pt x="1485" y="39253"/>
                      </a:cubicBezTo>
                      <a:cubicBezTo>
                        <a:pt x="1124" y="38399"/>
                        <a:pt x="857" y="37480"/>
                        <a:pt x="687" y="36524"/>
                      </a:cubicBezTo>
                      <a:cubicBezTo>
                        <a:pt x="666" y="36408"/>
                        <a:pt x="566" y="36324"/>
                        <a:pt x="455" y="36324"/>
                      </a:cubicBezTo>
                      <a:close/>
                      <a:moveTo>
                        <a:pt x="20899" y="36832"/>
                      </a:moveTo>
                      <a:cubicBezTo>
                        <a:pt x="20892" y="36832"/>
                        <a:pt x="20885" y="36833"/>
                        <a:pt x="20879" y="36833"/>
                      </a:cubicBezTo>
                      <a:cubicBezTo>
                        <a:pt x="20748" y="36841"/>
                        <a:pt x="20646" y="36953"/>
                        <a:pt x="20652" y="37085"/>
                      </a:cubicBezTo>
                      <a:cubicBezTo>
                        <a:pt x="20700" y="38084"/>
                        <a:pt x="20870" y="39063"/>
                        <a:pt x="21155" y="39997"/>
                      </a:cubicBezTo>
                      <a:cubicBezTo>
                        <a:pt x="21186" y="40100"/>
                        <a:pt x="21281" y="40167"/>
                        <a:pt x="21384" y="40167"/>
                      </a:cubicBezTo>
                      <a:cubicBezTo>
                        <a:pt x="21408" y="40167"/>
                        <a:pt x="21431" y="40163"/>
                        <a:pt x="21454" y="40155"/>
                      </a:cubicBezTo>
                      <a:cubicBezTo>
                        <a:pt x="21580" y="40117"/>
                        <a:pt x="21652" y="39983"/>
                        <a:pt x="21613" y="39856"/>
                      </a:cubicBezTo>
                      <a:cubicBezTo>
                        <a:pt x="21338" y="38961"/>
                        <a:pt x="21177" y="38021"/>
                        <a:pt x="21129" y="37061"/>
                      </a:cubicBezTo>
                      <a:cubicBezTo>
                        <a:pt x="21123" y="36935"/>
                        <a:pt x="21017" y="36832"/>
                        <a:pt x="20899" y="36832"/>
                      </a:cubicBezTo>
                      <a:close/>
                      <a:moveTo>
                        <a:pt x="69413" y="37010"/>
                      </a:moveTo>
                      <a:cubicBezTo>
                        <a:pt x="69392" y="37010"/>
                        <a:pt x="69370" y="37013"/>
                        <a:pt x="69349" y="37018"/>
                      </a:cubicBezTo>
                      <a:cubicBezTo>
                        <a:pt x="69221" y="37056"/>
                        <a:pt x="69147" y="37188"/>
                        <a:pt x="69183" y="37315"/>
                      </a:cubicBezTo>
                      <a:cubicBezTo>
                        <a:pt x="69446" y="38247"/>
                        <a:pt x="69744" y="39183"/>
                        <a:pt x="70068" y="40096"/>
                      </a:cubicBezTo>
                      <a:cubicBezTo>
                        <a:pt x="70103" y="40195"/>
                        <a:pt x="70196" y="40256"/>
                        <a:pt x="70294" y="40256"/>
                      </a:cubicBezTo>
                      <a:cubicBezTo>
                        <a:pt x="70321" y="40256"/>
                        <a:pt x="70348" y="40251"/>
                        <a:pt x="70376" y="40241"/>
                      </a:cubicBezTo>
                      <a:cubicBezTo>
                        <a:pt x="70501" y="40196"/>
                        <a:pt x="70565" y="40059"/>
                        <a:pt x="70521" y="39935"/>
                      </a:cubicBezTo>
                      <a:cubicBezTo>
                        <a:pt x="70199" y="39031"/>
                        <a:pt x="69906" y="38104"/>
                        <a:pt x="69645" y="37184"/>
                      </a:cubicBezTo>
                      <a:cubicBezTo>
                        <a:pt x="69615" y="37078"/>
                        <a:pt x="69517" y="37010"/>
                        <a:pt x="69413" y="37010"/>
                      </a:cubicBezTo>
                      <a:close/>
                      <a:moveTo>
                        <a:pt x="26334" y="39037"/>
                      </a:moveTo>
                      <a:cubicBezTo>
                        <a:pt x="26284" y="39037"/>
                        <a:pt x="26232" y="39054"/>
                        <a:pt x="26188" y="39087"/>
                      </a:cubicBezTo>
                      <a:cubicBezTo>
                        <a:pt x="25469" y="39635"/>
                        <a:pt x="24667" y="40173"/>
                        <a:pt x="23803" y="40692"/>
                      </a:cubicBezTo>
                      <a:cubicBezTo>
                        <a:pt x="23690" y="40759"/>
                        <a:pt x="23653" y="40907"/>
                        <a:pt x="23721" y="41020"/>
                      </a:cubicBezTo>
                      <a:cubicBezTo>
                        <a:pt x="23766" y="41095"/>
                        <a:pt x="23845" y="41138"/>
                        <a:pt x="23928" y="41138"/>
                      </a:cubicBezTo>
                      <a:cubicBezTo>
                        <a:pt x="23968" y="41138"/>
                        <a:pt x="24011" y="41126"/>
                        <a:pt x="24051" y="41104"/>
                      </a:cubicBezTo>
                      <a:cubicBezTo>
                        <a:pt x="24929" y="40575"/>
                        <a:pt x="25747" y="40027"/>
                        <a:pt x="26480" y="39468"/>
                      </a:cubicBezTo>
                      <a:cubicBezTo>
                        <a:pt x="26584" y="39388"/>
                        <a:pt x="26605" y="39237"/>
                        <a:pt x="26525" y="39132"/>
                      </a:cubicBezTo>
                      <a:cubicBezTo>
                        <a:pt x="26478" y="39070"/>
                        <a:pt x="26407" y="39037"/>
                        <a:pt x="26334" y="39037"/>
                      </a:cubicBezTo>
                      <a:close/>
                      <a:moveTo>
                        <a:pt x="77097" y="39623"/>
                      </a:moveTo>
                      <a:cubicBezTo>
                        <a:pt x="77038" y="39623"/>
                        <a:pt x="76980" y="39644"/>
                        <a:pt x="76934" y="39687"/>
                      </a:cubicBezTo>
                      <a:cubicBezTo>
                        <a:pt x="76229" y="40342"/>
                        <a:pt x="75500" y="40984"/>
                        <a:pt x="74766" y="41596"/>
                      </a:cubicBezTo>
                      <a:cubicBezTo>
                        <a:pt x="74664" y="41681"/>
                        <a:pt x="74650" y="41832"/>
                        <a:pt x="74735" y="41934"/>
                      </a:cubicBezTo>
                      <a:cubicBezTo>
                        <a:pt x="74783" y="41990"/>
                        <a:pt x="74850" y="42020"/>
                        <a:pt x="74919" y="42020"/>
                      </a:cubicBezTo>
                      <a:cubicBezTo>
                        <a:pt x="74973" y="42020"/>
                        <a:pt x="75026" y="42002"/>
                        <a:pt x="75072" y="41964"/>
                      </a:cubicBezTo>
                      <a:cubicBezTo>
                        <a:pt x="75814" y="41348"/>
                        <a:pt x="76550" y="40699"/>
                        <a:pt x="77260" y="40038"/>
                      </a:cubicBezTo>
                      <a:cubicBezTo>
                        <a:pt x="77357" y="39948"/>
                        <a:pt x="77363" y="39796"/>
                        <a:pt x="77272" y="39699"/>
                      </a:cubicBezTo>
                      <a:cubicBezTo>
                        <a:pt x="77225" y="39648"/>
                        <a:pt x="77161" y="39623"/>
                        <a:pt x="77097" y="39623"/>
                      </a:cubicBezTo>
                      <a:close/>
                      <a:moveTo>
                        <a:pt x="21377" y="42045"/>
                      </a:moveTo>
                      <a:cubicBezTo>
                        <a:pt x="21341" y="42045"/>
                        <a:pt x="21305" y="42053"/>
                        <a:pt x="21271" y="42069"/>
                      </a:cubicBezTo>
                      <a:cubicBezTo>
                        <a:pt x="20770" y="42318"/>
                        <a:pt x="20235" y="42571"/>
                        <a:pt x="19677" y="42823"/>
                      </a:cubicBezTo>
                      <a:cubicBezTo>
                        <a:pt x="19339" y="42977"/>
                        <a:pt x="18994" y="43127"/>
                        <a:pt x="18645" y="43273"/>
                      </a:cubicBezTo>
                      <a:cubicBezTo>
                        <a:pt x="18523" y="43324"/>
                        <a:pt x="18467" y="43464"/>
                        <a:pt x="18518" y="43587"/>
                      </a:cubicBezTo>
                      <a:cubicBezTo>
                        <a:pt x="18557" y="43679"/>
                        <a:pt x="18645" y="43734"/>
                        <a:pt x="18739" y="43734"/>
                      </a:cubicBezTo>
                      <a:cubicBezTo>
                        <a:pt x="18769" y="43734"/>
                        <a:pt x="18801" y="43728"/>
                        <a:pt x="18832" y="43717"/>
                      </a:cubicBezTo>
                      <a:cubicBezTo>
                        <a:pt x="19184" y="43568"/>
                        <a:pt x="19532" y="43415"/>
                        <a:pt x="19875" y="43261"/>
                      </a:cubicBezTo>
                      <a:cubicBezTo>
                        <a:pt x="20438" y="43007"/>
                        <a:pt x="20979" y="42749"/>
                        <a:pt x="21484" y="42500"/>
                      </a:cubicBezTo>
                      <a:cubicBezTo>
                        <a:pt x="21603" y="42441"/>
                        <a:pt x="21652" y="42297"/>
                        <a:pt x="21592" y="42178"/>
                      </a:cubicBezTo>
                      <a:cubicBezTo>
                        <a:pt x="21551" y="42093"/>
                        <a:pt x="21466" y="42045"/>
                        <a:pt x="21377" y="42045"/>
                      </a:cubicBezTo>
                      <a:close/>
                      <a:moveTo>
                        <a:pt x="2719" y="41609"/>
                      </a:moveTo>
                      <a:cubicBezTo>
                        <a:pt x="2667" y="41609"/>
                        <a:pt x="2615" y="41625"/>
                        <a:pt x="2571" y="41659"/>
                      </a:cubicBezTo>
                      <a:cubicBezTo>
                        <a:pt x="2467" y="41741"/>
                        <a:pt x="2449" y="41891"/>
                        <a:pt x="2530" y="41996"/>
                      </a:cubicBezTo>
                      <a:cubicBezTo>
                        <a:pt x="3157" y="42794"/>
                        <a:pt x="3884" y="43478"/>
                        <a:pt x="4693" y="44024"/>
                      </a:cubicBezTo>
                      <a:cubicBezTo>
                        <a:pt x="4733" y="44052"/>
                        <a:pt x="4781" y="44065"/>
                        <a:pt x="4827" y="44065"/>
                      </a:cubicBezTo>
                      <a:cubicBezTo>
                        <a:pt x="4905" y="44065"/>
                        <a:pt x="4980" y="44029"/>
                        <a:pt x="5026" y="43961"/>
                      </a:cubicBezTo>
                      <a:cubicBezTo>
                        <a:pt x="5099" y="43850"/>
                        <a:pt x="5071" y="43701"/>
                        <a:pt x="4961" y="43628"/>
                      </a:cubicBezTo>
                      <a:cubicBezTo>
                        <a:pt x="4194" y="43109"/>
                        <a:pt x="3503" y="42461"/>
                        <a:pt x="2907" y="41701"/>
                      </a:cubicBezTo>
                      <a:cubicBezTo>
                        <a:pt x="2861" y="41640"/>
                        <a:pt x="2791" y="41609"/>
                        <a:pt x="2719" y="41609"/>
                      </a:cubicBezTo>
                      <a:close/>
                      <a:moveTo>
                        <a:pt x="22579" y="42323"/>
                      </a:moveTo>
                      <a:cubicBezTo>
                        <a:pt x="22536" y="42323"/>
                        <a:pt x="22493" y="42335"/>
                        <a:pt x="22454" y="42358"/>
                      </a:cubicBezTo>
                      <a:cubicBezTo>
                        <a:pt x="22341" y="42427"/>
                        <a:pt x="22304" y="42574"/>
                        <a:pt x="22374" y="42687"/>
                      </a:cubicBezTo>
                      <a:cubicBezTo>
                        <a:pt x="22867" y="43500"/>
                        <a:pt x="23470" y="44286"/>
                        <a:pt x="24167" y="45025"/>
                      </a:cubicBezTo>
                      <a:cubicBezTo>
                        <a:pt x="24216" y="45074"/>
                        <a:pt x="24279" y="45100"/>
                        <a:pt x="24342" y="45100"/>
                      </a:cubicBezTo>
                      <a:cubicBezTo>
                        <a:pt x="24402" y="45100"/>
                        <a:pt x="24461" y="45079"/>
                        <a:pt x="24506" y="45035"/>
                      </a:cubicBezTo>
                      <a:cubicBezTo>
                        <a:pt x="24602" y="44943"/>
                        <a:pt x="24606" y="44792"/>
                        <a:pt x="24516" y="44696"/>
                      </a:cubicBezTo>
                      <a:cubicBezTo>
                        <a:pt x="23843" y="43981"/>
                        <a:pt x="23260" y="43222"/>
                        <a:pt x="22783" y="42439"/>
                      </a:cubicBezTo>
                      <a:cubicBezTo>
                        <a:pt x="22738" y="42364"/>
                        <a:pt x="22660" y="42323"/>
                        <a:pt x="22579" y="42323"/>
                      </a:cubicBezTo>
                      <a:close/>
                      <a:moveTo>
                        <a:pt x="16017" y="44263"/>
                      </a:moveTo>
                      <a:cubicBezTo>
                        <a:pt x="15993" y="44263"/>
                        <a:pt x="15969" y="44266"/>
                        <a:pt x="15945" y="44274"/>
                      </a:cubicBezTo>
                      <a:cubicBezTo>
                        <a:pt x="14979" y="44581"/>
                        <a:pt x="14043" y="44814"/>
                        <a:pt x="13162" y="44970"/>
                      </a:cubicBezTo>
                      <a:cubicBezTo>
                        <a:pt x="13031" y="44994"/>
                        <a:pt x="12945" y="45117"/>
                        <a:pt x="12968" y="45248"/>
                      </a:cubicBezTo>
                      <a:cubicBezTo>
                        <a:pt x="12987" y="45363"/>
                        <a:pt x="13088" y="45446"/>
                        <a:pt x="13202" y="45446"/>
                      </a:cubicBezTo>
                      <a:cubicBezTo>
                        <a:pt x="13217" y="45446"/>
                        <a:pt x="13231" y="45446"/>
                        <a:pt x="13244" y="45440"/>
                      </a:cubicBezTo>
                      <a:cubicBezTo>
                        <a:pt x="14145" y="45282"/>
                        <a:pt x="15103" y="45044"/>
                        <a:pt x="16090" y="44730"/>
                      </a:cubicBezTo>
                      <a:cubicBezTo>
                        <a:pt x="16216" y="44690"/>
                        <a:pt x="16285" y="44556"/>
                        <a:pt x="16246" y="44429"/>
                      </a:cubicBezTo>
                      <a:cubicBezTo>
                        <a:pt x="16214" y="44328"/>
                        <a:pt x="16118" y="44263"/>
                        <a:pt x="16017" y="44263"/>
                      </a:cubicBezTo>
                      <a:close/>
                      <a:moveTo>
                        <a:pt x="71350" y="42481"/>
                      </a:moveTo>
                      <a:cubicBezTo>
                        <a:pt x="71319" y="42481"/>
                        <a:pt x="71287" y="42488"/>
                        <a:pt x="71257" y="42501"/>
                      </a:cubicBezTo>
                      <a:cubicBezTo>
                        <a:pt x="71135" y="42553"/>
                        <a:pt x="71079" y="42694"/>
                        <a:pt x="71131" y="42816"/>
                      </a:cubicBezTo>
                      <a:cubicBezTo>
                        <a:pt x="71300" y="43211"/>
                        <a:pt x="71475" y="43606"/>
                        <a:pt x="71658" y="43999"/>
                      </a:cubicBezTo>
                      <a:cubicBezTo>
                        <a:pt x="71152" y="44357"/>
                        <a:pt x="70643" y="44708"/>
                        <a:pt x="70130" y="45045"/>
                      </a:cubicBezTo>
                      <a:cubicBezTo>
                        <a:pt x="70021" y="45117"/>
                        <a:pt x="69989" y="45265"/>
                        <a:pt x="70062" y="45377"/>
                      </a:cubicBezTo>
                      <a:cubicBezTo>
                        <a:pt x="70109" y="45446"/>
                        <a:pt x="70185" y="45484"/>
                        <a:pt x="70263" y="45484"/>
                      </a:cubicBezTo>
                      <a:cubicBezTo>
                        <a:pt x="70308" y="45484"/>
                        <a:pt x="70354" y="45472"/>
                        <a:pt x="70394" y="45445"/>
                      </a:cubicBezTo>
                      <a:cubicBezTo>
                        <a:pt x="70887" y="45119"/>
                        <a:pt x="71378" y="44782"/>
                        <a:pt x="71864" y="44437"/>
                      </a:cubicBezTo>
                      <a:cubicBezTo>
                        <a:pt x="72026" y="44779"/>
                        <a:pt x="72192" y="45121"/>
                        <a:pt x="72364" y="45457"/>
                      </a:cubicBezTo>
                      <a:cubicBezTo>
                        <a:pt x="72406" y="45541"/>
                        <a:pt x="72490" y="45588"/>
                        <a:pt x="72578" y="45588"/>
                      </a:cubicBezTo>
                      <a:cubicBezTo>
                        <a:pt x="72615" y="45588"/>
                        <a:pt x="72652" y="45580"/>
                        <a:pt x="72687" y="45565"/>
                      </a:cubicBezTo>
                      <a:cubicBezTo>
                        <a:pt x="72805" y="45506"/>
                        <a:pt x="72852" y="45362"/>
                        <a:pt x="72793" y="45244"/>
                      </a:cubicBezTo>
                      <a:cubicBezTo>
                        <a:pt x="72610" y="44885"/>
                        <a:pt x="72434" y="44522"/>
                        <a:pt x="72260" y="44156"/>
                      </a:cubicBezTo>
                      <a:cubicBezTo>
                        <a:pt x="72435" y="44030"/>
                        <a:pt x="72609" y="43901"/>
                        <a:pt x="72783" y="43772"/>
                      </a:cubicBezTo>
                      <a:cubicBezTo>
                        <a:pt x="72889" y="43693"/>
                        <a:pt x="72911" y="43543"/>
                        <a:pt x="72832" y="43437"/>
                      </a:cubicBezTo>
                      <a:cubicBezTo>
                        <a:pt x="72784" y="43374"/>
                        <a:pt x="72711" y="43340"/>
                        <a:pt x="72638" y="43340"/>
                      </a:cubicBezTo>
                      <a:cubicBezTo>
                        <a:pt x="72589" y="43340"/>
                        <a:pt x="72539" y="43355"/>
                        <a:pt x="72496" y="43387"/>
                      </a:cubicBezTo>
                      <a:cubicBezTo>
                        <a:pt x="72349" y="43498"/>
                        <a:pt x="72202" y="43605"/>
                        <a:pt x="72054" y="43714"/>
                      </a:cubicBezTo>
                      <a:cubicBezTo>
                        <a:pt x="71887" y="43352"/>
                        <a:pt x="71727" y="42990"/>
                        <a:pt x="71571" y="42626"/>
                      </a:cubicBezTo>
                      <a:cubicBezTo>
                        <a:pt x="71532" y="42536"/>
                        <a:pt x="71443" y="42481"/>
                        <a:pt x="71350" y="42481"/>
                      </a:cubicBezTo>
                      <a:close/>
                      <a:moveTo>
                        <a:pt x="7448" y="44799"/>
                      </a:moveTo>
                      <a:cubicBezTo>
                        <a:pt x="7344" y="44799"/>
                        <a:pt x="7249" y="44868"/>
                        <a:pt x="7219" y="44973"/>
                      </a:cubicBezTo>
                      <a:cubicBezTo>
                        <a:pt x="7183" y="45100"/>
                        <a:pt x="7256" y="45232"/>
                        <a:pt x="7382" y="45270"/>
                      </a:cubicBezTo>
                      <a:cubicBezTo>
                        <a:pt x="8294" y="45532"/>
                        <a:pt x="9278" y="45674"/>
                        <a:pt x="10311" y="45691"/>
                      </a:cubicBezTo>
                      <a:lnTo>
                        <a:pt x="10315" y="45691"/>
                      </a:lnTo>
                      <a:cubicBezTo>
                        <a:pt x="10446" y="45691"/>
                        <a:pt x="10552" y="45586"/>
                        <a:pt x="10553" y="45456"/>
                      </a:cubicBezTo>
                      <a:cubicBezTo>
                        <a:pt x="10554" y="45323"/>
                        <a:pt x="10451" y="45214"/>
                        <a:pt x="10317" y="45211"/>
                      </a:cubicBezTo>
                      <a:cubicBezTo>
                        <a:pt x="9328" y="45196"/>
                        <a:pt x="8385" y="45058"/>
                        <a:pt x="7516" y="44809"/>
                      </a:cubicBezTo>
                      <a:cubicBezTo>
                        <a:pt x="7493" y="44802"/>
                        <a:pt x="7470" y="44799"/>
                        <a:pt x="7448" y="44799"/>
                      </a:cubicBezTo>
                      <a:close/>
                      <a:moveTo>
                        <a:pt x="67792" y="46529"/>
                      </a:moveTo>
                      <a:cubicBezTo>
                        <a:pt x="67751" y="46529"/>
                        <a:pt x="67710" y="46539"/>
                        <a:pt x="67673" y="46560"/>
                      </a:cubicBezTo>
                      <a:cubicBezTo>
                        <a:pt x="66842" y="47039"/>
                        <a:pt x="65985" y="47501"/>
                        <a:pt x="65129" y="47927"/>
                      </a:cubicBezTo>
                      <a:cubicBezTo>
                        <a:pt x="65010" y="47986"/>
                        <a:pt x="64963" y="48130"/>
                        <a:pt x="65022" y="48248"/>
                      </a:cubicBezTo>
                      <a:cubicBezTo>
                        <a:pt x="65065" y="48333"/>
                        <a:pt x="65149" y="48382"/>
                        <a:pt x="65236" y="48382"/>
                      </a:cubicBezTo>
                      <a:cubicBezTo>
                        <a:pt x="65274" y="48382"/>
                        <a:pt x="65310" y="48373"/>
                        <a:pt x="65344" y="48356"/>
                      </a:cubicBezTo>
                      <a:cubicBezTo>
                        <a:pt x="66210" y="47925"/>
                        <a:pt x="67073" y="47461"/>
                        <a:pt x="67912" y="46976"/>
                      </a:cubicBezTo>
                      <a:cubicBezTo>
                        <a:pt x="68028" y="46909"/>
                        <a:pt x="68067" y="46762"/>
                        <a:pt x="68001" y="46648"/>
                      </a:cubicBezTo>
                      <a:cubicBezTo>
                        <a:pt x="67956" y="46572"/>
                        <a:pt x="67875" y="46529"/>
                        <a:pt x="67792" y="46529"/>
                      </a:cubicBezTo>
                      <a:close/>
                      <a:moveTo>
                        <a:pt x="26507" y="46550"/>
                      </a:moveTo>
                      <a:cubicBezTo>
                        <a:pt x="26435" y="46550"/>
                        <a:pt x="26363" y="46583"/>
                        <a:pt x="26316" y="46645"/>
                      </a:cubicBezTo>
                      <a:cubicBezTo>
                        <a:pt x="26235" y="46751"/>
                        <a:pt x="26256" y="46902"/>
                        <a:pt x="26362" y="46981"/>
                      </a:cubicBezTo>
                      <a:cubicBezTo>
                        <a:pt x="27110" y="47548"/>
                        <a:pt x="27936" y="48089"/>
                        <a:pt x="28816" y="48589"/>
                      </a:cubicBezTo>
                      <a:cubicBezTo>
                        <a:pt x="28853" y="48610"/>
                        <a:pt x="28893" y="48620"/>
                        <a:pt x="28935" y="48620"/>
                      </a:cubicBezTo>
                      <a:cubicBezTo>
                        <a:pt x="29017" y="48620"/>
                        <a:pt x="29098" y="48576"/>
                        <a:pt x="29142" y="48499"/>
                      </a:cubicBezTo>
                      <a:cubicBezTo>
                        <a:pt x="29208" y="48383"/>
                        <a:pt x="29168" y="48236"/>
                        <a:pt x="29052" y="48172"/>
                      </a:cubicBezTo>
                      <a:cubicBezTo>
                        <a:pt x="28190" y="47682"/>
                        <a:pt x="27383" y="47152"/>
                        <a:pt x="26651" y="46599"/>
                      </a:cubicBezTo>
                      <a:cubicBezTo>
                        <a:pt x="26608" y="46566"/>
                        <a:pt x="26557" y="46550"/>
                        <a:pt x="26507" y="46550"/>
                      </a:cubicBezTo>
                      <a:close/>
                      <a:moveTo>
                        <a:pt x="62597" y="49114"/>
                      </a:moveTo>
                      <a:cubicBezTo>
                        <a:pt x="62566" y="49114"/>
                        <a:pt x="62535" y="49120"/>
                        <a:pt x="62505" y="49133"/>
                      </a:cubicBezTo>
                      <a:cubicBezTo>
                        <a:pt x="61621" y="49506"/>
                        <a:pt x="60714" y="49854"/>
                        <a:pt x="59810" y="50167"/>
                      </a:cubicBezTo>
                      <a:cubicBezTo>
                        <a:pt x="59685" y="50211"/>
                        <a:pt x="59618" y="50347"/>
                        <a:pt x="59662" y="50472"/>
                      </a:cubicBezTo>
                      <a:cubicBezTo>
                        <a:pt x="59698" y="50571"/>
                        <a:pt x="59791" y="50633"/>
                        <a:pt x="59889" y="50633"/>
                      </a:cubicBezTo>
                      <a:cubicBezTo>
                        <a:pt x="59917" y="50633"/>
                        <a:pt x="59943" y="50629"/>
                        <a:pt x="59967" y="50622"/>
                      </a:cubicBezTo>
                      <a:cubicBezTo>
                        <a:pt x="60881" y="50304"/>
                        <a:pt x="61797" y="49952"/>
                        <a:pt x="62691" y="49575"/>
                      </a:cubicBezTo>
                      <a:cubicBezTo>
                        <a:pt x="62813" y="49523"/>
                        <a:pt x="62869" y="49383"/>
                        <a:pt x="62819" y="49261"/>
                      </a:cubicBezTo>
                      <a:cubicBezTo>
                        <a:pt x="62780" y="49169"/>
                        <a:pt x="62691" y="49114"/>
                        <a:pt x="62597" y="49114"/>
                      </a:cubicBezTo>
                      <a:close/>
                      <a:moveTo>
                        <a:pt x="31529" y="49435"/>
                      </a:moveTo>
                      <a:cubicBezTo>
                        <a:pt x="31437" y="49435"/>
                        <a:pt x="31349" y="49488"/>
                        <a:pt x="31309" y="49579"/>
                      </a:cubicBezTo>
                      <a:cubicBezTo>
                        <a:pt x="31256" y="49699"/>
                        <a:pt x="31312" y="49841"/>
                        <a:pt x="31432" y="49895"/>
                      </a:cubicBezTo>
                      <a:cubicBezTo>
                        <a:pt x="32319" y="50284"/>
                        <a:pt x="33235" y="50640"/>
                        <a:pt x="34157" y="50953"/>
                      </a:cubicBezTo>
                      <a:cubicBezTo>
                        <a:pt x="34182" y="50962"/>
                        <a:pt x="34209" y="50966"/>
                        <a:pt x="34234" y="50966"/>
                      </a:cubicBezTo>
                      <a:cubicBezTo>
                        <a:pt x="34334" y="50966"/>
                        <a:pt x="34428" y="50904"/>
                        <a:pt x="34462" y="50804"/>
                      </a:cubicBezTo>
                      <a:cubicBezTo>
                        <a:pt x="34504" y="50678"/>
                        <a:pt x="34437" y="50541"/>
                        <a:pt x="34312" y="50499"/>
                      </a:cubicBezTo>
                      <a:cubicBezTo>
                        <a:pt x="33403" y="50190"/>
                        <a:pt x="32499" y="49838"/>
                        <a:pt x="31625" y="49456"/>
                      </a:cubicBezTo>
                      <a:cubicBezTo>
                        <a:pt x="31594" y="49442"/>
                        <a:pt x="31561" y="49435"/>
                        <a:pt x="31529" y="49435"/>
                      </a:cubicBezTo>
                      <a:close/>
                      <a:moveTo>
                        <a:pt x="57118" y="51010"/>
                      </a:moveTo>
                      <a:cubicBezTo>
                        <a:pt x="57097" y="51010"/>
                        <a:pt x="57076" y="51013"/>
                        <a:pt x="57055" y="51018"/>
                      </a:cubicBezTo>
                      <a:cubicBezTo>
                        <a:pt x="56129" y="51268"/>
                        <a:pt x="55184" y="51489"/>
                        <a:pt x="54245" y="51674"/>
                      </a:cubicBezTo>
                      <a:cubicBezTo>
                        <a:pt x="54115" y="51700"/>
                        <a:pt x="54030" y="51826"/>
                        <a:pt x="54056" y="51956"/>
                      </a:cubicBezTo>
                      <a:cubicBezTo>
                        <a:pt x="54079" y="52070"/>
                        <a:pt x="54179" y="52149"/>
                        <a:pt x="54291" y="52149"/>
                      </a:cubicBezTo>
                      <a:cubicBezTo>
                        <a:pt x="54306" y="52149"/>
                        <a:pt x="54321" y="52148"/>
                        <a:pt x="54338" y="52144"/>
                      </a:cubicBezTo>
                      <a:cubicBezTo>
                        <a:pt x="55288" y="51957"/>
                        <a:pt x="56244" y="51734"/>
                        <a:pt x="57182" y="51480"/>
                      </a:cubicBezTo>
                      <a:cubicBezTo>
                        <a:pt x="57308" y="51446"/>
                        <a:pt x="57385" y="51314"/>
                        <a:pt x="57349" y="51187"/>
                      </a:cubicBezTo>
                      <a:cubicBezTo>
                        <a:pt x="57320" y="51080"/>
                        <a:pt x="57224" y="51010"/>
                        <a:pt x="57118" y="51010"/>
                      </a:cubicBezTo>
                      <a:close/>
                      <a:moveTo>
                        <a:pt x="37015" y="51309"/>
                      </a:moveTo>
                      <a:cubicBezTo>
                        <a:pt x="36908" y="51309"/>
                        <a:pt x="36812" y="51383"/>
                        <a:pt x="36785" y="51492"/>
                      </a:cubicBezTo>
                      <a:cubicBezTo>
                        <a:pt x="36752" y="51619"/>
                        <a:pt x="36830" y="51749"/>
                        <a:pt x="36959" y="51782"/>
                      </a:cubicBezTo>
                      <a:cubicBezTo>
                        <a:pt x="37896" y="52019"/>
                        <a:pt x="38858" y="52221"/>
                        <a:pt x="39817" y="52384"/>
                      </a:cubicBezTo>
                      <a:cubicBezTo>
                        <a:pt x="39831" y="52385"/>
                        <a:pt x="39845" y="52386"/>
                        <a:pt x="39857" y="52386"/>
                      </a:cubicBezTo>
                      <a:cubicBezTo>
                        <a:pt x="39973" y="52386"/>
                        <a:pt x="40074" y="52305"/>
                        <a:pt x="40093" y="52187"/>
                      </a:cubicBezTo>
                      <a:cubicBezTo>
                        <a:pt x="40116" y="52056"/>
                        <a:pt x="40027" y="51933"/>
                        <a:pt x="39897" y="51910"/>
                      </a:cubicBezTo>
                      <a:cubicBezTo>
                        <a:pt x="38951" y="51749"/>
                        <a:pt x="38002" y="51550"/>
                        <a:pt x="37076" y="51318"/>
                      </a:cubicBezTo>
                      <a:cubicBezTo>
                        <a:pt x="37055" y="51312"/>
                        <a:pt x="37035" y="51309"/>
                        <a:pt x="37015" y="51309"/>
                      </a:cubicBezTo>
                      <a:close/>
                      <a:moveTo>
                        <a:pt x="51429" y="52130"/>
                      </a:moveTo>
                      <a:cubicBezTo>
                        <a:pt x="51418" y="52130"/>
                        <a:pt x="51408" y="52130"/>
                        <a:pt x="51397" y="52132"/>
                      </a:cubicBezTo>
                      <a:cubicBezTo>
                        <a:pt x="50444" y="52251"/>
                        <a:pt x="49478" y="52340"/>
                        <a:pt x="48523" y="52390"/>
                      </a:cubicBezTo>
                      <a:cubicBezTo>
                        <a:pt x="48391" y="52397"/>
                        <a:pt x="48289" y="52510"/>
                        <a:pt x="48296" y="52642"/>
                      </a:cubicBezTo>
                      <a:cubicBezTo>
                        <a:pt x="48302" y="52771"/>
                        <a:pt x="48408" y="52870"/>
                        <a:pt x="48534" y="52870"/>
                      </a:cubicBezTo>
                      <a:cubicBezTo>
                        <a:pt x="48539" y="52870"/>
                        <a:pt x="48543" y="52870"/>
                        <a:pt x="48550" y="52868"/>
                      </a:cubicBezTo>
                      <a:cubicBezTo>
                        <a:pt x="49517" y="52816"/>
                        <a:pt x="50494" y="52729"/>
                        <a:pt x="51458" y="52607"/>
                      </a:cubicBezTo>
                      <a:cubicBezTo>
                        <a:pt x="51589" y="52590"/>
                        <a:pt x="51682" y="52471"/>
                        <a:pt x="51665" y="52340"/>
                      </a:cubicBezTo>
                      <a:cubicBezTo>
                        <a:pt x="51650" y="52218"/>
                        <a:pt x="51551" y="52130"/>
                        <a:pt x="51429" y="52130"/>
                      </a:cubicBezTo>
                      <a:close/>
                      <a:moveTo>
                        <a:pt x="42755" y="52284"/>
                      </a:moveTo>
                      <a:cubicBezTo>
                        <a:pt x="42622" y="52284"/>
                        <a:pt x="42509" y="52371"/>
                        <a:pt x="42496" y="52502"/>
                      </a:cubicBezTo>
                      <a:cubicBezTo>
                        <a:pt x="42485" y="52633"/>
                        <a:pt x="42582" y="52751"/>
                        <a:pt x="42713" y="52763"/>
                      </a:cubicBezTo>
                      <a:cubicBezTo>
                        <a:pt x="43676" y="52852"/>
                        <a:pt x="44656" y="52905"/>
                        <a:pt x="45628" y="52922"/>
                      </a:cubicBezTo>
                      <a:lnTo>
                        <a:pt x="45632" y="52922"/>
                      </a:lnTo>
                      <a:cubicBezTo>
                        <a:pt x="45763" y="52922"/>
                        <a:pt x="45869" y="52818"/>
                        <a:pt x="45873" y="52686"/>
                      </a:cubicBezTo>
                      <a:cubicBezTo>
                        <a:pt x="45874" y="52554"/>
                        <a:pt x="45769" y="52446"/>
                        <a:pt x="45637" y="52442"/>
                      </a:cubicBezTo>
                      <a:cubicBezTo>
                        <a:pt x="44678" y="52425"/>
                        <a:pt x="43710" y="52372"/>
                        <a:pt x="42757" y="52284"/>
                      </a:cubicBezTo>
                      <a:cubicBezTo>
                        <a:pt x="42756" y="52284"/>
                        <a:pt x="42755" y="52284"/>
                        <a:pt x="42755" y="5228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  <p:sp>
            <p:nvSpPr>
              <p:cNvPr id="702" name="Google Shape;702;p14"/>
              <p:cNvSpPr/>
              <p:nvPr/>
            </p:nvSpPr>
            <p:spPr>
              <a:xfrm rot="10184354">
                <a:off x="5567721" y="-651089"/>
                <a:ext cx="497480" cy="369502"/>
              </a:xfrm>
              <a:custGeom>
                <a:avLst/>
                <a:gdLst/>
                <a:ahLst/>
                <a:cxnLst/>
                <a:rect l="l" t="t" r="r" b="b"/>
                <a:pathLst>
                  <a:path w="16618" h="12343" extrusionOk="0">
                    <a:moveTo>
                      <a:pt x="1028" y="598"/>
                    </a:moveTo>
                    <a:lnTo>
                      <a:pt x="15373" y="2173"/>
                    </a:lnTo>
                    <a:lnTo>
                      <a:pt x="3344" y="11333"/>
                    </a:lnTo>
                    <a:lnTo>
                      <a:pt x="3344" y="11333"/>
                    </a:lnTo>
                    <a:lnTo>
                      <a:pt x="3720" y="4286"/>
                    </a:lnTo>
                    <a:lnTo>
                      <a:pt x="1028" y="598"/>
                    </a:lnTo>
                    <a:close/>
                    <a:moveTo>
                      <a:pt x="0" y="1"/>
                    </a:moveTo>
                    <a:lnTo>
                      <a:pt x="3232" y="4430"/>
                    </a:lnTo>
                    <a:lnTo>
                      <a:pt x="2811" y="12342"/>
                    </a:lnTo>
                    <a:lnTo>
                      <a:pt x="2811" y="12342"/>
                    </a:lnTo>
                    <a:lnTo>
                      <a:pt x="16618" y="182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05" name="Google Shape;705;p14"/>
              <p:cNvSpPr/>
              <p:nvPr userDrawn="1"/>
            </p:nvSpPr>
            <p:spPr>
              <a:xfrm rot="10184354">
                <a:off x="5624898" y="-492875"/>
                <a:ext cx="536129" cy="139987"/>
              </a:xfrm>
              <a:custGeom>
                <a:avLst/>
                <a:gdLst/>
                <a:ahLst/>
                <a:cxnLst/>
                <a:rect l="l" t="t" r="r" b="b"/>
                <a:pathLst>
                  <a:path w="17909" h="6172" extrusionOk="0">
                    <a:moveTo>
                      <a:pt x="14573" y="1073"/>
                    </a:moveTo>
                    <a:lnTo>
                      <a:pt x="5093" y="5628"/>
                    </a:lnTo>
                    <a:lnTo>
                      <a:pt x="1351" y="3390"/>
                    </a:lnTo>
                    <a:lnTo>
                      <a:pt x="14573" y="1073"/>
                    </a:lnTo>
                    <a:close/>
                    <a:moveTo>
                      <a:pt x="17908" y="0"/>
                    </a:moveTo>
                    <a:lnTo>
                      <a:pt x="0" y="3138"/>
                    </a:lnTo>
                    <a:lnTo>
                      <a:pt x="5069" y="6171"/>
                    </a:lnTo>
                    <a:lnTo>
                      <a:pt x="1790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_HEADER_5">
    <p:bg>
      <p:bgPr>
        <a:solidFill>
          <a:schemeClr val="accent1"/>
        </a:solidFill>
        <a:effectLst/>
      </p:bgPr>
    </p:bg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3" name="Google Shape;803;p17"/>
          <p:cNvGrpSpPr/>
          <p:nvPr/>
        </p:nvGrpSpPr>
        <p:grpSpPr>
          <a:xfrm>
            <a:off x="-60875" y="-44400"/>
            <a:ext cx="9265800" cy="5276700"/>
            <a:chOff x="-60875" y="-44400"/>
            <a:chExt cx="9265800" cy="5276700"/>
          </a:xfrm>
        </p:grpSpPr>
        <p:grpSp>
          <p:nvGrpSpPr>
            <p:cNvPr id="804" name="Google Shape;804;p17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805" name="Google Shape;805;p17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6" name="Google Shape;806;p17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7" name="Google Shape;807;p17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8" name="Google Shape;808;p17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9" name="Google Shape;809;p17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0" name="Google Shape;810;p17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1" name="Google Shape;811;p17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2" name="Google Shape;812;p17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3" name="Google Shape;813;p17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4" name="Google Shape;814;p17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5" name="Google Shape;815;p17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6" name="Google Shape;816;p17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817" name="Google Shape;817;p17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818" name="Google Shape;818;p17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9" name="Google Shape;819;p17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0" name="Google Shape;820;p17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1" name="Google Shape;821;p17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2" name="Google Shape;822;p17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3" name="Google Shape;823;p17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4" name="Google Shape;824;p17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5" name="Google Shape;825;p17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6" name="Google Shape;826;p17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7" name="Google Shape;827;p17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8" name="Google Shape;828;p17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9" name="Google Shape;829;p17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0" name="Google Shape;830;p17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1" name="Google Shape;831;p17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2" name="Google Shape;832;p17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3" name="Google Shape;833;p17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4" name="Google Shape;834;p17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5" name="Google Shape;835;p17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6" name="Google Shape;836;p17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7" name="Google Shape;837;p17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39CA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38" name="Google Shape;838;p17"/>
          <p:cNvGrpSpPr/>
          <p:nvPr/>
        </p:nvGrpSpPr>
        <p:grpSpPr>
          <a:xfrm rot="10969224">
            <a:off x="539463" y="461571"/>
            <a:ext cx="8065003" cy="4220338"/>
            <a:chOff x="666700" y="727125"/>
            <a:chExt cx="7939189" cy="3876383"/>
          </a:xfrm>
        </p:grpSpPr>
        <p:sp>
          <p:nvSpPr>
            <p:cNvPr id="839" name="Google Shape;839;p17"/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7"/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7"/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7"/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7"/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7"/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7"/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7"/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7" name="Google Shape;847;p17"/>
          <p:cNvSpPr txBox="1">
            <a:spLocks noGrp="1"/>
          </p:cNvSpPr>
          <p:nvPr>
            <p:ph type="title"/>
          </p:nvPr>
        </p:nvSpPr>
        <p:spPr>
          <a:xfrm>
            <a:off x="2742893" y="2386525"/>
            <a:ext cx="3658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48" name="Google Shape;848;p17"/>
          <p:cNvSpPr txBox="1">
            <a:spLocks noGrp="1"/>
          </p:cNvSpPr>
          <p:nvPr>
            <p:ph type="title" idx="2" hasCustomPrompt="1"/>
          </p:nvPr>
        </p:nvSpPr>
        <p:spPr>
          <a:xfrm>
            <a:off x="3391575" y="991625"/>
            <a:ext cx="2360700" cy="118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1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49" name="Google Shape;849;p17"/>
          <p:cNvSpPr txBox="1">
            <a:spLocks noGrp="1"/>
          </p:cNvSpPr>
          <p:nvPr>
            <p:ph type="subTitle" idx="1"/>
          </p:nvPr>
        </p:nvSpPr>
        <p:spPr>
          <a:xfrm>
            <a:off x="2498693" y="3259375"/>
            <a:ext cx="4146600" cy="4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BLANK_1_2">
    <p:bg>
      <p:bgPr>
        <a:solidFill>
          <a:schemeClr val="accent6"/>
        </a:solidFill>
        <a:effectLst/>
      </p:bgPr>
    </p:bg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1" name="Google Shape;851;p18"/>
          <p:cNvGrpSpPr/>
          <p:nvPr/>
        </p:nvGrpSpPr>
        <p:grpSpPr>
          <a:xfrm>
            <a:off x="-60875" y="-44400"/>
            <a:ext cx="9265800" cy="5276700"/>
            <a:chOff x="-60875" y="-44400"/>
            <a:chExt cx="9265800" cy="5276700"/>
          </a:xfrm>
        </p:grpSpPr>
        <p:grpSp>
          <p:nvGrpSpPr>
            <p:cNvPr id="852" name="Google Shape;852;p18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853" name="Google Shape;853;p18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4" name="Google Shape;854;p18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5" name="Google Shape;855;p18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6" name="Google Shape;856;p18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7" name="Google Shape;857;p18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8" name="Google Shape;858;p18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9" name="Google Shape;859;p18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0" name="Google Shape;860;p18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1" name="Google Shape;861;p18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2" name="Google Shape;862;p18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3" name="Google Shape;863;p18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4" name="Google Shape;864;p18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865" name="Google Shape;865;p18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866" name="Google Shape;866;p18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7" name="Google Shape;867;p18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8" name="Google Shape;868;p18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9" name="Google Shape;869;p18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0" name="Google Shape;870;p18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1" name="Google Shape;871;p18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2" name="Google Shape;872;p18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3" name="Google Shape;873;p18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4" name="Google Shape;874;p18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5" name="Google Shape;875;p18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6" name="Google Shape;876;p18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7" name="Google Shape;877;p18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8" name="Google Shape;878;p18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9" name="Google Shape;879;p18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0" name="Google Shape;880;p18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1" name="Google Shape;881;p18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2" name="Google Shape;882;p18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3" name="Google Shape;883;p18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4" name="Google Shape;884;p18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5" name="Google Shape;885;p18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86" name="Google Shape;886;p18"/>
          <p:cNvGrpSpPr/>
          <p:nvPr/>
        </p:nvGrpSpPr>
        <p:grpSpPr>
          <a:xfrm>
            <a:off x="466181" y="449790"/>
            <a:ext cx="7957819" cy="4243919"/>
            <a:chOff x="466191" y="434616"/>
            <a:chExt cx="7957819" cy="4243919"/>
          </a:xfrm>
        </p:grpSpPr>
        <p:grpSp>
          <p:nvGrpSpPr>
            <p:cNvPr id="887" name="Google Shape;887;p18"/>
            <p:cNvGrpSpPr/>
            <p:nvPr/>
          </p:nvGrpSpPr>
          <p:grpSpPr>
            <a:xfrm>
              <a:off x="3149979" y="688064"/>
              <a:ext cx="2590231" cy="1844852"/>
              <a:chOff x="1571825" y="829525"/>
              <a:chExt cx="2086036" cy="1353225"/>
            </a:xfrm>
          </p:grpSpPr>
          <p:sp>
            <p:nvSpPr>
              <p:cNvPr id="888" name="Google Shape;888;p18"/>
              <p:cNvSpPr/>
              <p:nvPr/>
            </p:nvSpPr>
            <p:spPr>
              <a:xfrm>
                <a:off x="1571825" y="829525"/>
                <a:ext cx="2086000" cy="1353225"/>
              </a:xfrm>
              <a:custGeom>
                <a:avLst/>
                <a:gdLst/>
                <a:ahLst/>
                <a:cxnLst/>
                <a:rect l="l" t="t" r="r" b="b"/>
                <a:pathLst>
                  <a:path w="83440" h="54129" extrusionOk="0">
                    <a:moveTo>
                      <a:pt x="1" y="0"/>
                    </a:moveTo>
                    <a:lnTo>
                      <a:pt x="1" y="4837"/>
                    </a:lnTo>
                    <a:lnTo>
                      <a:pt x="2223" y="4837"/>
                    </a:lnTo>
                    <a:cubicBezTo>
                      <a:pt x="2644" y="4289"/>
                      <a:pt x="3229" y="3948"/>
                      <a:pt x="3876" y="3948"/>
                    </a:cubicBezTo>
                    <a:cubicBezTo>
                      <a:pt x="5159" y="3948"/>
                      <a:pt x="6199" y="5284"/>
                      <a:pt x="6199" y="6931"/>
                    </a:cubicBezTo>
                    <a:cubicBezTo>
                      <a:pt x="6199" y="8579"/>
                      <a:pt x="5158" y="9916"/>
                      <a:pt x="3876" y="9916"/>
                    </a:cubicBezTo>
                    <a:cubicBezTo>
                      <a:pt x="3229" y="9916"/>
                      <a:pt x="2644" y="9574"/>
                      <a:pt x="2223" y="9027"/>
                    </a:cubicBezTo>
                    <a:lnTo>
                      <a:pt x="1" y="9027"/>
                    </a:lnTo>
                    <a:lnTo>
                      <a:pt x="1" y="9189"/>
                    </a:lnTo>
                    <a:lnTo>
                      <a:pt x="1" y="14937"/>
                    </a:lnTo>
                    <a:lnTo>
                      <a:pt x="2223" y="15188"/>
                    </a:lnTo>
                    <a:cubicBezTo>
                      <a:pt x="2644" y="14640"/>
                      <a:pt x="3229" y="14300"/>
                      <a:pt x="3876" y="14300"/>
                    </a:cubicBezTo>
                    <a:cubicBezTo>
                      <a:pt x="5159" y="14300"/>
                      <a:pt x="6199" y="15636"/>
                      <a:pt x="6199" y="17283"/>
                    </a:cubicBezTo>
                    <a:cubicBezTo>
                      <a:pt x="6199" y="18931"/>
                      <a:pt x="5158" y="20267"/>
                      <a:pt x="3876" y="20267"/>
                    </a:cubicBezTo>
                    <a:cubicBezTo>
                      <a:pt x="3229" y="20267"/>
                      <a:pt x="2644" y="19926"/>
                      <a:pt x="2223" y="19379"/>
                    </a:cubicBezTo>
                    <a:lnTo>
                      <a:pt x="1" y="19379"/>
                    </a:lnTo>
                    <a:lnTo>
                      <a:pt x="1" y="19551"/>
                    </a:lnTo>
                    <a:lnTo>
                      <a:pt x="1" y="25538"/>
                    </a:lnTo>
                    <a:lnTo>
                      <a:pt x="2223" y="25538"/>
                    </a:lnTo>
                    <a:cubicBezTo>
                      <a:pt x="2644" y="24990"/>
                      <a:pt x="3229" y="24649"/>
                      <a:pt x="3876" y="24649"/>
                    </a:cubicBezTo>
                    <a:cubicBezTo>
                      <a:pt x="5159" y="24649"/>
                      <a:pt x="6199" y="25986"/>
                      <a:pt x="6199" y="27634"/>
                    </a:cubicBezTo>
                    <a:cubicBezTo>
                      <a:pt x="6199" y="29282"/>
                      <a:pt x="5158" y="30617"/>
                      <a:pt x="3876" y="30617"/>
                    </a:cubicBezTo>
                    <a:cubicBezTo>
                      <a:pt x="3229" y="30617"/>
                      <a:pt x="2644" y="30277"/>
                      <a:pt x="2223" y="29729"/>
                    </a:cubicBezTo>
                    <a:lnTo>
                      <a:pt x="1" y="29729"/>
                    </a:lnTo>
                    <a:lnTo>
                      <a:pt x="1" y="29913"/>
                    </a:lnTo>
                    <a:lnTo>
                      <a:pt x="1" y="35889"/>
                    </a:lnTo>
                    <a:lnTo>
                      <a:pt x="2223" y="35889"/>
                    </a:lnTo>
                    <a:cubicBezTo>
                      <a:pt x="2644" y="35341"/>
                      <a:pt x="3229" y="35000"/>
                      <a:pt x="3876" y="35000"/>
                    </a:cubicBezTo>
                    <a:cubicBezTo>
                      <a:pt x="5159" y="35000"/>
                      <a:pt x="6199" y="36336"/>
                      <a:pt x="6199" y="37983"/>
                    </a:cubicBezTo>
                    <a:cubicBezTo>
                      <a:pt x="6199" y="39631"/>
                      <a:pt x="5158" y="40967"/>
                      <a:pt x="3876" y="40967"/>
                    </a:cubicBezTo>
                    <a:cubicBezTo>
                      <a:pt x="3229" y="40967"/>
                      <a:pt x="2644" y="40626"/>
                      <a:pt x="2223" y="40079"/>
                    </a:cubicBezTo>
                    <a:lnTo>
                      <a:pt x="1" y="40079"/>
                    </a:lnTo>
                    <a:lnTo>
                      <a:pt x="1" y="40274"/>
                    </a:lnTo>
                    <a:lnTo>
                      <a:pt x="1" y="46238"/>
                    </a:lnTo>
                    <a:lnTo>
                      <a:pt x="2223" y="46238"/>
                    </a:lnTo>
                    <a:cubicBezTo>
                      <a:pt x="2644" y="45690"/>
                      <a:pt x="3229" y="45350"/>
                      <a:pt x="3876" y="45350"/>
                    </a:cubicBezTo>
                    <a:cubicBezTo>
                      <a:pt x="5159" y="45350"/>
                      <a:pt x="6199" y="46686"/>
                      <a:pt x="6199" y="48334"/>
                    </a:cubicBezTo>
                    <a:cubicBezTo>
                      <a:pt x="6199" y="49982"/>
                      <a:pt x="5158" y="51318"/>
                      <a:pt x="3876" y="51318"/>
                    </a:cubicBezTo>
                    <a:cubicBezTo>
                      <a:pt x="3229" y="51318"/>
                      <a:pt x="2644" y="50977"/>
                      <a:pt x="2223" y="50429"/>
                    </a:cubicBezTo>
                    <a:lnTo>
                      <a:pt x="1" y="50429"/>
                    </a:lnTo>
                    <a:lnTo>
                      <a:pt x="1" y="50635"/>
                    </a:lnTo>
                    <a:lnTo>
                      <a:pt x="1" y="54128"/>
                    </a:lnTo>
                    <a:lnTo>
                      <a:pt x="78625" y="54128"/>
                    </a:lnTo>
                    <a:cubicBezTo>
                      <a:pt x="81285" y="54128"/>
                      <a:pt x="83440" y="51972"/>
                      <a:pt x="83440" y="49313"/>
                    </a:cubicBezTo>
                    <a:lnTo>
                      <a:pt x="83440" y="4816"/>
                    </a:lnTo>
                    <a:cubicBezTo>
                      <a:pt x="83439" y="2156"/>
                      <a:pt x="81284" y="0"/>
                      <a:pt x="786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76200" dir="2220000" algn="bl" rotWithShape="0">
                  <a:schemeClr val="dk2">
                    <a:alpha val="12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18"/>
              <p:cNvSpPr/>
              <p:nvPr/>
            </p:nvSpPr>
            <p:spPr>
              <a:xfrm>
                <a:off x="1830366" y="1290036"/>
                <a:ext cx="182749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4" extrusionOk="0">
                    <a:moveTo>
                      <a:pt x="1" y="0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18"/>
              <p:cNvSpPr/>
              <p:nvPr/>
            </p:nvSpPr>
            <p:spPr>
              <a:xfrm>
                <a:off x="1830366" y="1636336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18"/>
              <p:cNvSpPr/>
              <p:nvPr/>
            </p:nvSpPr>
            <p:spPr>
              <a:xfrm>
                <a:off x="1830366" y="1982664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92" name="Google Shape;892;p18"/>
            <p:cNvGrpSpPr/>
            <p:nvPr/>
          </p:nvGrpSpPr>
          <p:grpSpPr>
            <a:xfrm rot="221644">
              <a:off x="5833764" y="434616"/>
              <a:ext cx="2590189" cy="1844892"/>
              <a:chOff x="1571825" y="829525"/>
              <a:chExt cx="2086036" cy="1353225"/>
            </a:xfrm>
          </p:grpSpPr>
          <p:sp>
            <p:nvSpPr>
              <p:cNvPr id="893" name="Google Shape;893;p18"/>
              <p:cNvSpPr/>
              <p:nvPr/>
            </p:nvSpPr>
            <p:spPr>
              <a:xfrm>
                <a:off x="1571825" y="829525"/>
                <a:ext cx="2086000" cy="1353225"/>
              </a:xfrm>
              <a:custGeom>
                <a:avLst/>
                <a:gdLst/>
                <a:ahLst/>
                <a:cxnLst/>
                <a:rect l="l" t="t" r="r" b="b"/>
                <a:pathLst>
                  <a:path w="83440" h="54129" extrusionOk="0">
                    <a:moveTo>
                      <a:pt x="1" y="0"/>
                    </a:moveTo>
                    <a:lnTo>
                      <a:pt x="1" y="4837"/>
                    </a:lnTo>
                    <a:lnTo>
                      <a:pt x="2223" y="4837"/>
                    </a:lnTo>
                    <a:cubicBezTo>
                      <a:pt x="2644" y="4289"/>
                      <a:pt x="3229" y="3948"/>
                      <a:pt x="3876" y="3948"/>
                    </a:cubicBezTo>
                    <a:cubicBezTo>
                      <a:pt x="5159" y="3948"/>
                      <a:pt x="6199" y="5284"/>
                      <a:pt x="6199" y="6931"/>
                    </a:cubicBezTo>
                    <a:cubicBezTo>
                      <a:pt x="6199" y="8579"/>
                      <a:pt x="5158" y="9916"/>
                      <a:pt x="3876" y="9916"/>
                    </a:cubicBezTo>
                    <a:cubicBezTo>
                      <a:pt x="3229" y="9916"/>
                      <a:pt x="2644" y="9574"/>
                      <a:pt x="2223" y="9027"/>
                    </a:cubicBezTo>
                    <a:lnTo>
                      <a:pt x="1" y="9027"/>
                    </a:lnTo>
                    <a:lnTo>
                      <a:pt x="1" y="9189"/>
                    </a:lnTo>
                    <a:lnTo>
                      <a:pt x="1" y="14937"/>
                    </a:lnTo>
                    <a:lnTo>
                      <a:pt x="2223" y="15188"/>
                    </a:lnTo>
                    <a:cubicBezTo>
                      <a:pt x="2644" y="14640"/>
                      <a:pt x="3229" y="14300"/>
                      <a:pt x="3876" y="14300"/>
                    </a:cubicBezTo>
                    <a:cubicBezTo>
                      <a:pt x="5159" y="14300"/>
                      <a:pt x="6199" y="15636"/>
                      <a:pt x="6199" y="17283"/>
                    </a:cubicBezTo>
                    <a:cubicBezTo>
                      <a:pt x="6199" y="18931"/>
                      <a:pt x="5158" y="20267"/>
                      <a:pt x="3876" y="20267"/>
                    </a:cubicBezTo>
                    <a:cubicBezTo>
                      <a:pt x="3229" y="20267"/>
                      <a:pt x="2644" y="19926"/>
                      <a:pt x="2223" y="19379"/>
                    </a:cubicBezTo>
                    <a:lnTo>
                      <a:pt x="1" y="19379"/>
                    </a:lnTo>
                    <a:lnTo>
                      <a:pt x="1" y="19551"/>
                    </a:lnTo>
                    <a:lnTo>
                      <a:pt x="1" y="25538"/>
                    </a:lnTo>
                    <a:lnTo>
                      <a:pt x="2223" y="25538"/>
                    </a:lnTo>
                    <a:cubicBezTo>
                      <a:pt x="2644" y="24990"/>
                      <a:pt x="3229" y="24649"/>
                      <a:pt x="3876" y="24649"/>
                    </a:cubicBezTo>
                    <a:cubicBezTo>
                      <a:pt x="5159" y="24649"/>
                      <a:pt x="6199" y="25986"/>
                      <a:pt x="6199" y="27634"/>
                    </a:cubicBezTo>
                    <a:cubicBezTo>
                      <a:pt x="6199" y="29282"/>
                      <a:pt x="5158" y="30617"/>
                      <a:pt x="3876" y="30617"/>
                    </a:cubicBezTo>
                    <a:cubicBezTo>
                      <a:pt x="3229" y="30617"/>
                      <a:pt x="2644" y="30277"/>
                      <a:pt x="2223" y="29729"/>
                    </a:cubicBezTo>
                    <a:lnTo>
                      <a:pt x="1" y="29729"/>
                    </a:lnTo>
                    <a:lnTo>
                      <a:pt x="1" y="29913"/>
                    </a:lnTo>
                    <a:lnTo>
                      <a:pt x="1" y="35889"/>
                    </a:lnTo>
                    <a:lnTo>
                      <a:pt x="2223" y="35889"/>
                    </a:lnTo>
                    <a:cubicBezTo>
                      <a:pt x="2644" y="35341"/>
                      <a:pt x="3229" y="35000"/>
                      <a:pt x="3876" y="35000"/>
                    </a:cubicBezTo>
                    <a:cubicBezTo>
                      <a:pt x="5159" y="35000"/>
                      <a:pt x="6199" y="36336"/>
                      <a:pt x="6199" y="37983"/>
                    </a:cubicBezTo>
                    <a:cubicBezTo>
                      <a:pt x="6199" y="39631"/>
                      <a:pt x="5158" y="40967"/>
                      <a:pt x="3876" y="40967"/>
                    </a:cubicBezTo>
                    <a:cubicBezTo>
                      <a:pt x="3229" y="40967"/>
                      <a:pt x="2644" y="40626"/>
                      <a:pt x="2223" y="40079"/>
                    </a:cubicBezTo>
                    <a:lnTo>
                      <a:pt x="1" y="40079"/>
                    </a:lnTo>
                    <a:lnTo>
                      <a:pt x="1" y="40274"/>
                    </a:lnTo>
                    <a:lnTo>
                      <a:pt x="1" y="46238"/>
                    </a:lnTo>
                    <a:lnTo>
                      <a:pt x="2223" y="46238"/>
                    </a:lnTo>
                    <a:cubicBezTo>
                      <a:pt x="2644" y="45690"/>
                      <a:pt x="3229" y="45350"/>
                      <a:pt x="3876" y="45350"/>
                    </a:cubicBezTo>
                    <a:cubicBezTo>
                      <a:pt x="5159" y="45350"/>
                      <a:pt x="6199" y="46686"/>
                      <a:pt x="6199" y="48334"/>
                    </a:cubicBezTo>
                    <a:cubicBezTo>
                      <a:pt x="6199" y="49982"/>
                      <a:pt x="5158" y="51318"/>
                      <a:pt x="3876" y="51318"/>
                    </a:cubicBezTo>
                    <a:cubicBezTo>
                      <a:pt x="3229" y="51318"/>
                      <a:pt x="2644" y="50977"/>
                      <a:pt x="2223" y="50429"/>
                    </a:cubicBezTo>
                    <a:lnTo>
                      <a:pt x="1" y="50429"/>
                    </a:lnTo>
                    <a:lnTo>
                      <a:pt x="1" y="50635"/>
                    </a:lnTo>
                    <a:lnTo>
                      <a:pt x="1" y="54128"/>
                    </a:lnTo>
                    <a:lnTo>
                      <a:pt x="78625" y="54128"/>
                    </a:lnTo>
                    <a:cubicBezTo>
                      <a:pt x="81285" y="54128"/>
                      <a:pt x="83440" y="51972"/>
                      <a:pt x="83440" y="49313"/>
                    </a:cubicBezTo>
                    <a:lnTo>
                      <a:pt x="83440" y="4816"/>
                    </a:lnTo>
                    <a:cubicBezTo>
                      <a:pt x="83439" y="2156"/>
                      <a:pt x="81284" y="0"/>
                      <a:pt x="786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76200" dir="2220000" algn="bl" rotWithShape="0">
                  <a:schemeClr val="dk2">
                    <a:alpha val="12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18"/>
              <p:cNvSpPr/>
              <p:nvPr/>
            </p:nvSpPr>
            <p:spPr>
              <a:xfrm>
                <a:off x="1830366" y="1290036"/>
                <a:ext cx="182749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4" extrusionOk="0">
                    <a:moveTo>
                      <a:pt x="1" y="0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18"/>
              <p:cNvSpPr/>
              <p:nvPr/>
            </p:nvSpPr>
            <p:spPr>
              <a:xfrm>
                <a:off x="1830366" y="1636336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18"/>
              <p:cNvSpPr/>
              <p:nvPr/>
            </p:nvSpPr>
            <p:spPr>
              <a:xfrm>
                <a:off x="1830366" y="1982664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97" name="Google Shape;897;p18"/>
            <p:cNvGrpSpPr/>
            <p:nvPr/>
          </p:nvGrpSpPr>
          <p:grpSpPr>
            <a:xfrm>
              <a:off x="787298" y="3264729"/>
              <a:ext cx="2269201" cy="960449"/>
              <a:chOff x="1830366" y="1290036"/>
              <a:chExt cx="1827495" cy="704503"/>
            </a:xfrm>
          </p:grpSpPr>
          <p:sp>
            <p:nvSpPr>
              <p:cNvPr id="899" name="Google Shape;899;p18"/>
              <p:cNvSpPr/>
              <p:nvPr/>
            </p:nvSpPr>
            <p:spPr>
              <a:xfrm>
                <a:off x="1830366" y="1290036"/>
                <a:ext cx="182749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4" extrusionOk="0">
                    <a:moveTo>
                      <a:pt x="1" y="0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00" name="Google Shape;900;p18"/>
              <p:cNvSpPr/>
              <p:nvPr/>
            </p:nvSpPr>
            <p:spPr>
              <a:xfrm>
                <a:off x="1830366" y="1636336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18"/>
              <p:cNvSpPr/>
              <p:nvPr/>
            </p:nvSpPr>
            <p:spPr>
              <a:xfrm>
                <a:off x="1830366" y="1982664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2" name="Google Shape;902;p18"/>
            <p:cNvGrpSpPr/>
            <p:nvPr/>
          </p:nvGrpSpPr>
          <p:grpSpPr>
            <a:xfrm rot="-307179">
              <a:off x="3149950" y="2833626"/>
              <a:ext cx="2590134" cy="1844909"/>
              <a:chOff x="1571825" y="829525"/>
              <a:chExt cx="2086036" cy="1353225"/>
            </a:xfrm>
          </p:grpSpPr>
          <p:sp>
            <p:nvSpPr>
              <p:cNvPr id="903" name="Google Shape;903;p18"/>
              <p:cNvSpPr/>
              <p:nvPr/>
            </p:nvSpPr>
            <p:spPr>
              <a:xfrm>
                <a:off x="1571825" y="829525"/>
                <a:ext cx="2086000" cy="1353225"/>
              </a:xfrm>
              <a:custGeom>
                <a:avLst/>
                <a:gdLst/>
                <a:ahLst/>
                <a:cxnLst/>
                <a:rect l="l" t="t" r="r" b="b"/>
                <a:pathLst>
                  <a:path w="83440" h="54129" extrusionOk="0">
                    <a:moveTo>
                      <a:pt x="1" y="0"/>
                    </a:moveTo>
                    <a:lnTo>
                      <a:pt x="1" y="4837"/>
                    </a:lnTo>
                    <a:lnTo>
                      <a:pt x="2223" y="4837"/>
                    </a:lnTo>
                    <a:cubicBezTo>
                      <a:pt x="2644" y="4289"/>
                      <a:pt x="3229" y="3948"/>
                      <a:pt x="3876" y="3948"/>
                    </a:cubicBezTo>
                    <a:cubicBezTo>
                      <a:pt x="5159" y="3948"/>
                      <a:pt x="6199" y="5284"/>
                      <a:pt x="6199" y="6931"/>
                    </a:cubicBezTo>
                    <a:cubicBezTo>
                      <a:pt x="6199" y="8579"/>
                      <a:pt x="5158" y="9916"/>
                      <a:pt x="3876" y="9916"/>
                    </a:cubicBezTo>
                    <a:cubicBezTo>
                      <a:pt x="3229" y="9916"/>
                      <a:pt x="2644" y="9574"/>
                      <a:pt x="2223" y="9027"/>
                    </a:cubicBezTo>
                    <a:lnTo>
                      <a:pt x="1" y="9027"/>
                    </a:lnTo>
                    <a:lnTo>
                      <a:pt x="1" y="9189"/>
                    </a:lnTo>
                    <a:lnTo>
                      <a:pt x="1" y="14937"/>
                    </a:lnTo>
                    <a:lnTo>
                      <a:pt x="2223" y="15188"/>
                    </a:lnTo>
                    <a:cubicBezTo>
                      <a:pt x="2644" y="14640"/>
                      <a:pt x="3229" y="14300"/>
                      <a:pt x="3876" y="14300"/>
                    </a:cubicBezTo>
                    <a:cubicBezTo>
                      <a:pt x="5159" y="14300"/>
                      <a:pt x="6199" y="15636"/>
                      <a:pt x="6199" y="17283"/>
                    </a:cubicBezTo>
                    <a:cubicBezTo>
                      <a:pt x="6199" y="18931"/>
                      <a:pt x="5158" y="20267"/>
                      <a:pt x="3876" y="20267"/>
                    </a:cubicBezTo>
                    <a:cubicBezTo>
                      <a:pt x="3229" y="20267"/>
                      <a:pt x="2644" y="19926"/>
                      <a:pt x="2223" y="19379"/>
                    </a:cubicBezTo>
                    <a:lnTo>
                      <a:pt x="1" y="19379"/>
                    </a:lnTo>
                    <a:lnTo>
                      <a:pt x="1" y="19551"/>
                    </a:lnTo>
                    <a:lnTo>
                      <a:pt x="1" y="25538"/>
                    </a:lnTo>
                    <a:lnTo>
                      <a:pt x="2223" y="25538"/>
                    </a:lnTo>
                    <a:cubicBezTo>
                      <a:pt x="2644" y="24990"/>
                      <a:pt x="3229" y="24649"/>
                      <a:pt x="3876" y="24649"/>
                    </a:cubicBezTo>
                    <a:cubicBezTo>
                      <a:pt x="5159" y="24649"/>
                      <a:pt x="6199" y="25986"/>
                      <a:pt x="6199" y="27634"/>
                    </a:cubicBezTo>
                    <a:cubicBezTo>
                      <a:pt x="6199" y="29282"/>
                      <a:pt x="5158" y="30617"/>
                      <a:pt x="3876" y="30617"/>
                    </a:cubicBezTo>
                    <a:cubicBezTo>
                      <a:pt x="3229" y="30617"/>
                      <a:pt x="2644" y="30277"/>
                      <a:pt x="2223" y="29729"/>
                    </a:cubicBezTo>
                    <a:lnTo>
                      <a:pt x="1" y="29729"/>
                    </a:lnTo>
                    <a:lnTo>
                      <a:pt x="1" y="29913"/>
                    </a:lnTo>
                    <a:lnTo>
                      <a:pt x="1" y="35889"/>
                    </a:lnTo>
                    <a:lnTo>
                      <a:pt x="2223" y="35889"/>
                    </a:lnTo>
                    <a:cubicBezTo>
                      <a:pt x="2644" y="35341"/>
                      <a:pt x="3229" y="35000"/>
                      <a:pt x="3876" y="35000"/>
                    </a:cubicBezTo>
                    <a:cubicBezTo>
                      <a:pt x="5159" y="35000"/>
                      <a:pt x="6199" y="36336"/>
                      <a:pt x="6199" y="37983"/>
                    </a:cubicBezTo>
                    <a:cubicBezTo>
                      <a:pt x="6199" y="39631"/>
                      <a:pt x="5158" y="40967"/>
                      <a:pt x="3876" y="40967"/>
                    </a:cubicBezTo>
                    <a:cubicBezTo>
                      <a:pt x="3229" y="40967"/>
                      <a:pt x="2644" y="40626"/>
                      <a:pt x="2223" y="40079"/>
                    </a:cubicBezTo>
                    <a:lnTo>
                      <a:pt x="1" y="40079"/>
                    </a:lnTo>
                    <a:lnTo>
                      <a:pt x="1" y="40274"/>
                    </a:lnTo>
                    <a:lnTo>
                      <a:pt x="1" y="46238"/>
                    </a:lnTo>
                    <a:lnTo>
                      <a:pt x="2223" y="46238"/>
                    </a:lnTo>
                    <a:cubicBezTo>
                      <a:pt x="2644" y="45690"/>
                      <a:pt x="3229" y="45350"/>
                      <a:pt x="3876" y="45350"/>
                    </a:cubicBezTo>
                    <a:cubicBezTo>
                      <a:pt x="5159" y="45350"/>
                      <a:pt x="6199" y="46686"/>
                      <a:pt x="6199" y="48334"/>
                    </a:cubicBezTo>
                    <a:cubicBezTo>
                      <a:pt x="6199" y="49982"/>
                      <a:pt x="5158" y="51318"/>
                      <a:pt x="3876" y="51318"/>
                    </a:cubicBezTo>
                    <a:cubicBezTo>
                      <a:pt x="3229" y="51318"/>
                      <a:pt x="2644" y="50977"/>
                      <a:pt x="2223" y="50429"/>
                    </a:cubicBezTo>
                    <a:lnTo>
                      <a:pt x="1" y="50429"/>
                    </a:lnTo>
                    <a:lnTo>
                      <a:pt x="1" y="50635"/>
                    </a:lnTo>
                    <a:lnTo>
                      <a:pt x="1" y="54128"/>
                    </a:lnTo>
                    <a:lnTo>
                      <a:pt x="78625" y="54128"/>
                    </a:lnTo>
                    <a:cubicBezTo>
                      <a:pt x="81285" y="54128"/>
                      <a:pt x="83440" y="51972"/>
                      <a:pt x="83440" y="49313"/>
                    </a:cubicBezTo>
                    <a:lnTo>
                      <a:pt x="83440" y="4816"/>
                    </a:lnTo>
                    <a:cubicBezTo>
                      <a:pt x="83439" y="2156"/>
                      <a:pt x="81284" y="0"/>
                      <a:pt x="786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76200" dir="2220000" algn="bl" rotWithShape="0">
                  <a:schemeClr val="dk2">
                    <a:alpha val="12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18"/>
              <p:cNvSpPr/>
              <p:nvPr/>
            </p:nvSpPr>
            <p:spPr>
              <a:xfrm>
                <a:off x="1830366" y="1290036"/>
                <a:ext cx="182749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4" extrusionOk="0">
                    <a:moveTo>
                      <a:pt x="1" y="0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18"/>
              <p:cNvSpPr/>
              <p:nvPr/>
            </p:nvSpPr>
            <p:spPr>
              <a:xfrm>
                <a:off x="1830366" y="1636336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18"/>
              <p:cNvSpPr/>
              <p:nvPr/>
            </p:nvSpPr>
            <p:spPr>
              <a:xfrm>
                <a:off x="1830366" y="1982664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7" name="Google Shape;907;p18"/>
            <p:cNvGrpSpPr/>
            <p:nvPr/>
          </p:nvGrpSpPr>
          <p:grpSpPr>
            <a:xfrm>
              <a:off x="5833779" y="2636914"/>
              <a:ext cx="2590231" cy="1844852"/>
              <a:chOff x="1571825" y="829525"/>
              <a:chExt cx="2086036" cy="1353225"/>
            </a:xfrm>
          </p:grpSpPr>
          <p:sp>
            <p:nvSpPr>
              <p:cNvPr id="908" name="Google Shape;908;p18"/>
              <p:cNvSpPr/>
              <p:nvPr/>
            </p:nvSpPr>
            <p:spPr>
              <a:xfrm>
                <a:off x="1571825" y="829525"/>
                <a:ext cx="2086000" cy="1353225"/>
              </a:xfrm>
              <a:custGeom>
                <a:avLst/>
                <a:gdLst/>
                <a:ahLst/>
                <a:cxnLst/>
                <a:rect l="l" t="t" r="r" b="b"/>
                <a:pathLst>
                  <a:path w="83440" h="54129" extrusionOk="0">
                    <a:moveTo>
                      <a:pt x="1" y="0"/>
                    </a:moveTo>
                    <a:lnTo>
                      <a:pt x="1" y="4837"/>
                    </a:lnTo>
                    <a:lnTo>
                      <a:pt x="2223" y="4837"/>
                    </a:lnTo>
                    <a:cubicBezTo>
                      <a:pt x="2644" y="4289"/>
                      <a:pt x="3229" y="3948"/>
                      <a:pt x="3876" y="3948"/>
                    </a:cubicBezTo>
                    <a:cubicBezTo>
                      <a:pt x="5159" y="3948"/>
                      <a:pt x="6199" y="5284"/>
                      <a:pt x="6199" y="6931"/>
                    </a:cubicBezTo>
                    <a:cubicBezTo>
                      <a:pt x="6199" y="8579"/>
                      <a:pt x="5158" y="9916"/>
                      <a:pt x="3876" y="9916"/>
                    </a:cubicBezTo>
                    <a:cubicBezTo>
                      <a:pt x="3229" y="9916"/>
                      <a:pt x="2644" y="9574"/>
                      <a:pt x="2223" y="9027"/>
                    </a:cubicBezTo>
                    <a:lnTo>
                      <a:pt x="1" y="9027"/>
                    </a:lnTo>
                    <a:lnTo>
                      <a:pt x="1" y="9189"/>
                    </a:lnTo>
                    <a:lnTo>
                      <a:pt x="1" y="14937"/>
                    </a:lnTo>
                    <a:lnTo>
                      <a:pt x="2223" y="15188"/>
                    </a:lnTo>
                    <a:cubicBezTo>
                      <a:pt x="2644" y="14640"/>
                      <a:pt x="3229" y="14300"/>
                      <a:pt x="3876" y="14300"/>
                    </a:cubicBezTo>
                    <a:cubicBezTo>
                      <a:pt x="5159" y="14300"/>
                      <a:pt x="6199" y="15636"/>
                      <a:pt x="6199" y="17283"/>
                    </a:cubicBezTo>
                    <a:cubicBezTo>
                      <a:pt x="6199" y="18931"/>
                      <a:pt x="5158" y="20267"/>
                      <a:pt x="3876" y="20267"/>
                    </a:cubicBezTo>
                    <a:cubicBezTo>
                      <a:pt x="3229" y="20267"/>
                      <a:pt x="2644" y="19926"/>
                      <a:pt x="2223" y="19379"/>
                    </a:cubicBezTo>
                    <a:lnTo>
                      <a:pt x="1" y="19379"/>
                    </a:lnTo>
                    <a:lnTo>
                      <a:pt x="1" y="19551"/>
                    </a:lnTo>
                    <a:lnTo>
                      <a:pt x="1" y="25538"/>
                    </a:lnTo>
                    <a:lnTo>
                      <a:pt x="2223" y="25538"/>
                    </a:lnTo>
                    <a:cubicBezTo>
                      <a:pt x="2644" y="24990"/>
                      <a:pt x="3229" y="24649"/>
                      <a:pt x="3876" y="24649"/>
                    </a:cubicBezTo>
                    <a:cubicBezTo>
                      <a:pt x="5159" y="24649"/>
                      <a:pt x="6199" y="25986"/>
                      <a:pt x="6199" y="27634"/>
                    </a:cubicBezTo>
                    <a:cubicBezTo>
                      <a:pt x="6199" y="29282"/>
                      <a:pt x="5158" y="30617"/>
                      <a:pt x="3876" y="30617"/>
                    </a:cubicBezTo>
                    <a:cubicBezTo>
                      <a:pt x="3229" y="30617"/>
                      <a:pt x="2644" y="30277"/>
                      <a:pt x="2223" y="29729"/>
                    </a:cubicBezTo>
                    <a:lnTo>
                      <a:pt x="1" y="29729"/>
                    </a:lnTo>
                    <a:lnTo>
                      <a:pt x="1" y="29913"/>
                    </a:lnTo>
                    <a:lnTo>
                      <a:pt x="1" y="35889"/>
                    </a:lnTo>
                    <a:lnTo>
                      <a:pt x="2223" y="35889"/>
                    </a:lnTo>
                    <a:cubicBezTo>
                      <a:pt x="2644" y="35341"/>
                      <a:pt x="3229" y="35000"/>
                      <a:pt x="3876" y="35000"/>
                    </a:cubicBezTo>
                    <a:cubicBezTo>
                      <a:pt x="5159" y="35000"/>
                      <a:pt x="6199" y="36336"/>
                      <a:pt x="6199" y="37983"/>
                    </a:cubicBezTo>
                    <a:cubicBezTo>
                      <a:pt x="6199" y="39631"/>
                      <a:pt x="5158" y="40967"/>
                      <a:pt x="3876" y="40967"/>
                    </a:cubicBezTo>
                    <a:cubicBezTo>
                      <a:pt x="3229" y="40967"/>
                      <a:pt x="2644" y="40626"/>
                      <a:pt x="2223" y="40079"/>
                    </a:cubicBezTo>
                    <a:lnTo>
                      <a:pt x="1" y="40079"/>
                    </a:lnTo>
                    <a:lnTo>
                      <a:pt x="1" y="40274"/>
                    </a:lnTo>
                    <a:lnTo>
                      <a:pt x="1" y="46238"/>
                    </a:lnTo>
                    <a:lnTo>
                      <a:pt x="2223" y="46238"/>
                    </a:lnTo>
                    <a:cubicBezTo>
                      <a:pt x="2644" y="45690"/>
                      <a:pt x="3229" y="45350"/>
                      <a:pt x="3876" y="45350"/>
                    </a:cubicBezTo>
                    <a:cubicBezTo>
                      <a:pt x="5159" y="45350"/>
                      <a:pt x="6199" y="46686"/>
                      <a:pt x="6199" y="48334"/>
                    </a:cubicBezTo>
                    <a:cubicBezTo>
                      <a:pt x="6199" y="49982"/>
                      <a:pt x="5158" y="51318"/>
                      <a:pt x="3876" y="51318"/>
                    </a:cubicBezTo>
                    <a:cubicBezTo>
                      <a:pt x="3229" y="51318"/>
                      <a:pt x="2644" y="50977"/>
                      <a:pt x="2223" y="50429"/>
                    </a:cubicBezTo>
                    <a:lnTo>
                      <a:pt x="1" y="50429"/>
                    </a:lnTo>
                    <a:lnTo>
                      <a:pt x="1" y="50635"/>
                    </a:lnTo>
                    <a:lnTo>
                      <a:pt x="1" y="54128"/>
                    </a:lnTo>
                    <a:lnTo>
                      <a:pt x="78625" y="54128"/>
                    </a:lnTo>
                    <a:cubicBezTo>
                      <a:pt x="81285" y="54128"/>
                      <a:pt x="83440" y="51972"/>
                      <a:pt x="83440" y="49313"/>
                    </a:cubicBezTo>
                    <a:lnTo>
                      <a:pt x="83440" y="4816"/>
                    </a:lnTo>
                    <a:cubicBezTo>
                      <a:pt x="83439" y="2156"/>
                      <a:pt x="81284" y="0"/>
                      <a:pt x="786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76200" dir="2220000" algn="bl" rotWithShape="0">
                  <a:schemeClr val="dk2">
                    <a:alpha val="12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18"/>
              <p:cNvSpPr/>
              <p:nvPr/>
            </p:nvSpPr>
            <p:spPr>
              <a:xfrm>
                <a:off x="1830366" y="1290036"/>
                <a:ext cx="182749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4" extrusionOk="0">
                    <a:moveTo>
                      <a:pt x="1" y="0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18"/>
              <p:cNvSpPr/>
              <p:nvPr/>
            </p:nvSpPr>
            <p:spPr>
              <a:xfrm>
                <a:off x="1830366" y="1636336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18"/>
              <p:cNvSpPr/>
              <p:nvPr/>
            </p:nvSpPr>
            <p:spPr>
              <a:xfrm>
                <a:off x="1830366" y="1982664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12" name="Google Shape;912;p18"/>
            <p:cNvGrpSpPr/>
            <p:nvPr/>
          </p:nvGrpSpPr>
          <p:grpSpPr>
            <a:xfrm rot="-188916">
              <a:off x="466191" y="434624"/>
              <a:ext cx="2590178" cy="1844796"/>
              <a:chOff x="1571825" y="829525"/>
              <a:chExt cx="2086036" cy="1353225"/>
            </a:xfrm>
          </p:grpSpPr>
          <p:sp>
            <p:nvSpPr>
              <p:cNvPr id="913" name="Google Shape;913;p18"/>
              <p:cNvSpPr/>
              <p:nvPr/>
            </p:nvSpPr>
            <p:spPr>
              <a:xfrm>
                <a:off x="1571825" y="829525"/>
                <a:ext cx="2086000" cy="1353225"/>
              </a:xfrm>
              <a:custGeom>
                <a:avLst/>
                <a:gdLst/>
                <a:ahLst/>
                <a:cxnLst/>
                <a:rect l="l" t="t" r="r" b="b"/>
                <a:pathLst>
                  <a:path w="83440" h="54129" extrusionOk="0">
                    <a:moveTo>
                      <a:pt x="1" y="0"/>
                    </a:moveTo>
                    <a:lnTo>
                      <a:pt x="1" y="4837"/>
                    </a:lnTo>
                    <a:lnTo>
                      <a:pt x="2223" y="4837"/>
                    </a:lnTo>
                    <a:cubicBezTo>
                      <a:pt x="2644" y="4289"/>
                      <a:pt x="3229" y="3948"/>
                      <a:pt x="3876" y="3948"/>
                    </a:cubicBezTo>
                    <a:cubicBezTo>
                      <a:pt x="5159" y="3948"/>
                      <a:pt x="6199" y="5284"/>
                      <a:pt x="6199" y="6931"/>
                    </a:cubicBezTo>
                    <a:cubicBezTo>
                      <a:pt x="6199" y="8579"/>
                      <a:pt x="5158" y="9916"/>
                      <a:pt x="3876" y="9916"/>
                    </a:cubicBezTo>
                    <a:cubicBezTo>
                      <a:pt x="3229" y="9916"/>
                      <a:pt x="2644" y="9574"/>
                      <a:pt x="2223" y="9027"/>
                    </a:cubicBezTo>
                    <a:lnTo>
                      <a:pt x="1" y="9027"/>
                    </a:lnTo>
                    <a:lnTo>
                      <a:pt x="1" y="9189"/>
                    </a:lnTo>
                    <a:lnTo>
                      <a:pt x="1" y="14937"/>
                    </a:lnTo>
                    <a:lnTo>
                      <a:pt x="2223" y="15188"/>
                    </a:lnTo>
                    <a:cubicBezTo>
                      <a:pt x="2644" y="14640"/>
                      <a:pt x="3229" y="14300"/>
                      <a:pt x="3876" y="14300"/>
                    </a:cubicBezTo>
                    <a:cubicBezTo>
                      <a:pt x="5159" y="14300"/>
                      <a:pt x="6199" y="15636"/>
                      <a:pt x="6199" y="17283"/>
                    </a:cubicBezTo>
                    <a:cubicBezTo>
                      <a:pt x="6199" y="18931"/>
                      <a:pt x="5158" y="20267"/>
                      <a:pt x="3876" y="20267"/>
                    </a:cubicBezTo>
                    <a:cubicBezTo>
                      <a:pt x="3229" y="20267"/>
                      <a:pt x="2644" y="19926"/>
                      <a:pt x="2223" y="19379"/>
                    </a:cubicBezTo>
                    <a:lnTo>
                      <a:pt x="1" y="19379"/>
                    </a:lnTo>
                    <a:lnTo>
                      <a:pt x="1" y="19551"/>
                    </a:lnTo>
                    <a:lnTo>
                      <a:pt x="1" y="25538"/>
                    </a:lnTo>
                    <a:lnTo>
                      <a:pt x="2223" y="25538"/>
                    </a:lnTo>
                    <a:cubicBezTo>
                      <a:pt x="2644" y="24990"/>
                      <a:pt x="3229" y="24649"/>
                      <a:pt x="3876" y="24649"/>
                    </a:cubicBezTo>
                    <a:cubicBezTo>
                      <a:pt x="5159" y="24649"/>
                      <a:pt x="6199" y="25986"/>
                      <a:pt x="6199" y="27634"/>
                    </a:cubicBezTo>
                    <a:cubicBezTo>
                      <a:pt x="6199" y="29282"/>
                      <a:pt x="5158" y="30617"/>
                      <a:pt x="3876" y="30617"/>
                    </a:cubicBezTo>
                    <a:cubicBezTo>
                      <a:pt x="3229" y="30617"/>
                      <a:pt x="2644" y="30277"/>
                      <a:pt x="2223" y="29729"/>
                    </a:cubicBezTo>
                    <a:lnTo>
                      <a:pt x="1" y="29729"/>
                    </a:lnTo>
                    <a:lnTo>
                      <a:pt x="1" y="29913"/>
                    </a:lnTo>
                    <a:lnTo>
                      <a:pt x="1" y="35889"/>
                    </a:lnTo>
                    <a:lnTo>
                      <a:pt x="2223" y="35889"/>
                    </a:lnTo>
                    <a:cubicBezTo>
                      <a:pt x="2644" y="35341"/>
                      <a:pt x="3229" y="35000"/>
                      <a:pt x="3876" y="35000"/>
                    </a:cubicBezTo>
                    <a:cubicBezTo>
                      <a:pt x="5159" y="35000"/>
                      <a:pt x="6199" y="36336"/>
                      <a:pt x="6199" y="37983"/>
                    </a:cubicBezTo>
                    <a:cubicBezTo>
                      <a:pt x="6199" y="39631"/>
                      <a:pt x="5158" y="40967"/>
                      <a:pt x="3876" y="40967"/>
                    </a:cubicBezTo>
                    <a:cubicBezTo>
                      <a:pt x="3229" y="40967"/>
                      <a:pt x="2644" y="40626"/>
                      <a:pt x="2223" y="40079"/>
                    </a:cubicBezTo>
                    <a:lnTo>
                      <a:pt x="1" y="40079"/>
                    </a:lnTo>
                    <a:lnTo>
                      <a:pt x="1" y="40274"/>
                    </a:lnTo>
                    <a:lnTo>
                      <a:pt x="1" y="46238"/>
                    </a:lnTo>
                    <a:lnTo>
                      <a:pt x="2223" y="46238"/>
                    </a:lnTo>
                    <a:cubicBezTo>
                      <a:pt x="2644" y="45690"/>
                      <a:pt x="3229" y="45350"/>
                      <a:pt x="3876" y="45350"/>
                    </a:cubicBezTo>
                    <a:cubicBezTo>
                      <a:pt x="5159" y="45350"/>
                      <a:pt x="6199" y="46686"/>
                      <a:pt x="6199" y="48334"/>
                    </a:cubicBezTo>
                    <a:cubicBezTo>
                      <a:pt x="6199" y="49982"/>
                      <a:pt x="5158" y="51318"/>
                      <a:pt x="3876" y="51318"/>
                    </a:cubicBezTo>
                    <a:cubicBezTo>
                      <a:pt x="3229" y="51318"/>
                      <a:pt x="2644" y="50977"/>
                      <a:pt x="2223" y="50429"/>
                    </a:cubicBezTo>
                    <a:lnTo>
                      <a:pt x="1" y="50429"/>
                    </a:lnTo>
                    <a:lnTo>
                      <a:pt x="1" y="50635"/>
                    </a:lnTo>
                    <a:lnTo>
                      <a:pt x="1" y="54128"/>
                    </a:lnTo>
                    <a:lnTo>
                      <a:pt x="78625" y="54128"/>
                    </a:lnTo>
                    <a:cubicBezTo>
                      <a:pt x="81285" y="54128"/>
                      <a:pt x="83440" y="51972"/>
                      <a:pt x="83440" y="49313"/>
                    </a:cubicBezTo>
                    <a:lnTo>
                      <a:pt x="83440" y="4816"/>
                    </a:lnTo>
                    <a:cubicBezTo>
                      <a:pt x="83439" y="2156"/>
                      <a:pt x="81284" y="0"/>
                      <a:pt x="786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76200" dir="2220000" algn="bl" rotWithShape="0">
                  <a:schemeClr val="dk2">
                    <a:alpha val="12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18"/>
              <p:cNvSpPr/>
              <p:nvPr/>
            </p:nvSpPr>
            <p:spPr>
              <a:xfrm>
                <a:off x="1830366" y="1290036"/>
                <a:ext cx="182749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4" extrusionOk="0">
                    <a:moveTo>
                      <a:pt x="1" y="0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18"/>
              <p:cNvSpPr/>
              <p:nvPr/>
            </p:nvSpPr>
            <p:spPr>
              <a:xfrm>
                <a:off x="1830366" y="1636336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18"/>
              <p:cNvSpPr/>
              <p:nvPr/>
            </p:nvSpPr>
            <p:spPr>
              <a:xfrm>
                <a:off x="1830366" y="1982664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17" name="Google Shape;917;p18"/>
          <p:cNvSpPr txBox="1">
            <a:spLocks noGrp="1"/>
          </p:cNvSpPr>
          <p:nvPr>
            <p:ph type="title" hasCustomPrompt="1"/>
          </p:nvPr>
        </p:nvSpPr>
        <p:spPr>
          <a:xfrm>
            <a:off x="720000" y="10931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ar-BH" dirty="0"/>
              <a:t>\</a:t>
            </a:r>
            <a:endParaRPr dirty="0"/>
          </a:p>
        </p:txBody>
      </p:sp>
      <p:sp>
        <p:nvSpPr>
          <p:cNvPr id="918" name="Google Shape;918;p18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605163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19" name="Google Shape;919;p18"/>
          <p:cNvSpPr txBox="1">
            <a:spLocks noGrp="1"/>
          </p:cNvSpPr>
          <p:nvPr>
            <p:ph type="subTitle" idx="1"/>
          </p:nvPr>
        </p:nvSpPr>
        <p:spPr>
          <a:xfrm>
            <a:off x="720000" y="1550663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0" name="Google Shape;920;p18"/>
          <p:cNvSpPr txBox="1">
            <a:spLocks noGrp="1"/>
          </p:cNvSpPr>
          <p:nvPr>
            <p:ph type="title" idx="3"/>
          </p:nvPr>
        </p:nvSpPr>
        <p:spPr>
          <a:xfrm>
            <a:off x="3403800" y="13466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21" name="Google Shape;921;p18"/>
          <p:cNvSpPr txBox="1">
            <a:spLocks noGrp="1"/>
          </p:cNvSpPr>
          <p:nvPr>
            <p:ph type="title" idx="4" hasCustomPrompt="1"/>
          </p:nvPr>
        </p:nvSpPr>
        <p:spPr>
          <a:xfrm>
            <a:off x="3403800" y="858688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22" name="Google Shape;922;p18"/>
          <p:cNvSpPr txBox="1">
            <a:spLocks noGrp="1"/>
          </p:cNvSpPr>
          <p:nvPr>
            <p:ph type="subTitle" idx="5"/>
          </p:nvPr>
        </p:nvSpPr>
        <p:spPr>
          <a:xfrm>
            <a:off x="3403800" y="180418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3" name="Google Shape;923;p18"/>
          <p:cNvSpPr txBox="1">
            <a:spLocks noGrp="1"/>
          </p:cNvSpPr>
          <p:nvPr>
            <p:ph type="title" idx="6"/>
          </p:nvPr>
        </p:nvSpPr>
        <p:spPr>
          <a:xfrm>
            <a:off x="6087600" y="10931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24" name="Google Shape;924;p18"/>
          <p:cNvSpPr txBox="1">
            <a:spLocks noGrp="1"/>
          </p:cNvSpPr>
          <p:nvPr>
            <p:ph type="title" idx="7" hasCustomPrompt="1"/>
          </p:nvPr>
        </p:nvSpPr>
        <p:spPr>
          <a:xfrm>
            <a:off x="6087600" y="605163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25" name="Google Shape;925;p18"/>
          <p:cNvSpPr txBox="1">
            <a:spLocks noGrp="1"/>
          </p:cNvSpPr>
          <p:nvPr>
            <p:ph type="subTitle" idx="8"/>
          </p:nvPr>
        </p:nvSpPr>
        <p:spPr>
          <a:xfrm>
            <a:off x="6087600" y="1550663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9" name="Google Shape;929;p18"/>
          <p:cNvSpPr txBox="1">
            <a:spLocks noGrp="1"/>
          </p:cNvSpPr>
          <p:nvPr>
            <p:ph type="title" idx="15"/>
          </p:nvPr>
        </p:nvSpPr>
        <p:spPr>
          <a:xfrm>
            <a:off x="3403800" y="34921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0" name="Google Shape;930;p18"/>
          <p:cNvSpPr txBox="1">
            <a:spLocks noGrp="1"/>
          </p:cNvSpPr>
          <p:nvPr>
            <p:ph type="title" idx="16" hasCustomPrompt="1"/>
          </p:nvPr>
        </p:nvSpPr>
        <p:spPr>
          <a:xfrm>
            <a:off x="3403800" y="3004163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1" name="Google Shape;931;p18"/>
          <p:cNvSpPr txBox="1">
            <a:spLocks noGrp="1"/>
          </p:cNvSpPr>
          <p:nvPr>
            <p:ph type="subTitle" idx="17"/>
          </p:nvPr>
        </p:nvSpPr>
        <p:spPr>
          <a:xfrm>
            <a:off x="3403800" y="3949663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2" name="Google Shape;932;p18"/>
          <p:cNvSpPr txBox="1">
            <a:spLocks noGrp="1"/>
          </p:cNvSpPr>
          <p:nvPr>
            <p:ph type="title" idx="18"/>
          </p:nvPr>
        </p:nvSpPr>
        <p:spPr>
          <a:xfrm>
            <a:off x="6087600" y="329548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3" name="Google Shape;933;p18"/>
          <p:cNvSpPr txBox="1">
            <a:spLocks noGrp="1"/>
          </p:cNvSpPr>
          <p:nvPr>
            <p:ph type="title" idx="19" hasCustomPrompt="1"/>
          </p:nvPr>
        </p:nvSpPr>
        <p:spPr>
          <a:xfrm>
            <a:off x="6087600" y="2807538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4" name="Google Shape;934;p18"/>
          <p:cNvSpPr txBox="1">
            <a:spLocks noGrp="1"/>
          </p:cNvSpPr>
          <p:nvPr>
            <p:ph type="subTitle" idx="20"/>
          </p:nvPr>
        </p:nvSpPr>
        <p:spPr>
          <a:xfrm>
            <a:off x="6087600" y="37530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">
    <p:bg>
      <p:bgPr>
        <a:solidFill>
          <a:schemeClr val="accent5"/>
        </a:solidFill>
        <a:effectLst/>
      </p:bgPr>
    </p:bg>
    <p:spTree>
      <p:nvGrpSpPr>
        <p:cNvPr id="1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orditas"/>
              <a:buNone/>
              <a:defRPr sz="2800">
                <a:solidFill>
                  <a:schemeClr val="dk2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●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○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■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●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○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■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●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○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Kodchasan"/>
              <a:buChar char="■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4" r:id="rId4"/>
    <p:sldLayoutId id="2147483657" r:id="rId5"/>
    <p:sldLayoutId id="2147483660" r:id="rId6"/>
    <p:sldLayoutId id="2147483663" r:id="rId7"/>
    <p:sldLayoutId id="2147483664" r:id="rId8"/>
    <p:sldLayoutId id="2147483674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4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7" name="Google Shape;4107;p55"/>
          <p:cNvGrpSpPr/>
          <p:nvPr/>
        </p:nvGrpSpPr>
        <p:grpSpPr>
          <a:xfrm rot="-191527">
            <a:off x="2005652" y="1318700"/>
            <a:ext cx="5132710" cy="2506095"/>
            <a:chOff x="666700" y="727125"/>
            <a:chExt cx="7939189" cy="3876385"/>
          </a:xfrm>
        </p:grpSpPr>
        <p:sp>
          <p:nvSpPr>
            <p:cNvPr id="4108" name="Google Shape;4108;p55"/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09" name="Google Shape;4109;p55"/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10" name="Google Shape;4110;p55"/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11" name="Google Shape;4111;p55"/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12" name="Google Shape;4112;p55"/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13" name="Google Shape;4113;p55"/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14" name="Google Shape;4114;p55"/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15" name="Google Shape;4115;p55"/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16" name="Google Shape;4116;p55"/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17" name="Google Shape;4117;p55"/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18" name="Google Shape;4118;p55"/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19" name="Google Shape;4119;p55"/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20" name="Google Shape;4120;p55"/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21" name="Google Shape;4121;p55"/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22" name="Google Shape;4122;p55"/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23" name="Google Shape;4123;p55"/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24" name="Google Shape;4124;p55"/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25" name="Google Shape;4125;p55"/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26" name="Google Shape;4126;p55"/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27" name="Google Shape;4127;p55"/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28" name="Google Shape;4128;p55"/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29" name="Google Shape;4129;p55"/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30" name="Google Shape;4130;p55"/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31" name="Google Shape;4131;p55"/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32" name="Google Shape;4132;p55"/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  <p:grpSp>
        <p:nvGrpSpPr>
          <p:cNvPr id="4133" name="Google Shape;4133;p55"/>
          <p:cNvGrpSpPr/>
          <p:nvPr/>
        </p:nvGrpSpPr>
        <p:grpSpPr>
          <a:xfrm>
            <a:off x="6354900" y="1540400"/>
            <a:ext cx="937075" cy="714650"/>
            <a:chOff x="2293750" y="2140975"/>
            <a:chExt cx="937075" cy="714650"/>
          </a:xfrm>
        </p:grpSpPr>
        <p:sp>
          <p:nvSpPr>
            <p:cNvPr id="4134" name="Google Shape;4134;p55"/>
            <p:cNvSpPr/>
            <p:nvPr/>
          </p:nvSpPr>
          <p:spPr>
            <a:xfrm>
              <a:off x="2293750" y="2140975"/>
              <a:ext cx="937075" cy="714650"/>
            </a:xfrm>
            <a:custGeom>
              <a:avLst/>
              <a:gdLst/>
              <a:ahLst/>
              <a:cxnLst/>
              <a:rect l="l" t="t" r="r" b="b"/>
              <a:pathLst>
                <a:path w="37483" h="28586" extrusionOk="0">
                  <a:moveTo>
                    <a:pt x="28391" y="1"/>
                  </a:moveTo>
                  <a:cubicBezTo>
                    <a:pt x="28182" y="1"/>
                    <a:pt x="27976" y="76"/>
                    <a:pt x="27827" y="239"/>
                  </a:cubicBezTo>
                  <a:lnTo>
                    <a:pt x="25619" y="2658"/>
                  </a:lnTo>
                  <a:cubicBezTo>
                    <a:pt x="24493" y="1852"/>
                    <a:pt x="23214" y="1275"/>
                    <a:pt x="21858" y="969"/>
                  </a:cubicBezTo>
                  <a:cubicBezTo>
                    <a:pt x="20932" y="759"/>
                    <a:pt x="19992" y="665"/>
                    <a:pt x="19052" y="665"/>
                  </a:cubicBezTo>
                  <a:cubicBezTo>
                    <a:pt x="17388" y="665"/>
                    <a:pt x="15721" y="958"/>
                    <a:pt x="14121" y="1416"/>
                  </a:cubicBezTo>
                  <a:cubicBezTo>
                    <a:pt x="13109" y="1705"/>
                    <a:pt x="12102" y="2073"/>
                    <a:pt x="11169" y="2570"/>
                  </a:cubicBezTo>
                  <a:cubicBezTo>
                    <a:pt x="10460" y="1792"/>
                    <a:pt x="9750" y="1015"/>
                    <a:pt x="9041" y="239"/>
                  </a:cubicBezTo>
                  <a:cubicBezTo>
                    <a:pt x="8893" y="76"/>
                    <a:pt x="8686" y="1"/>
                    <a:pt x="8478" y="1"/>
                  </a:cubicBezTo>
                  <a:cubicBezTo>
                    <a:pt x="8117" y="1"/>
                    <a:pt x="7750" y="225"/>
                    <a:pt x="7669" y="601"/>
                  </a:cubicBezTo>
                  <a:cubicBezTo>
                    <a:pt x="7276" y="2407"/>
                    <a:pt x="6882" y="4215"/>
                    <a:pt x="6489" y="6021"/>
                  </a:cubicBezTo>
                  <a:cubicBezTo>
                    <a:pt x="6447" y="6216"/>
                    <a:pt x="6404" y="6410"/>
                    <a:pt x="6362" y="6604"/>
                  </a:cubicBezTo>
                  <a:cubicBezTo>
                    <a:pt x="5056" y="7886"/>
                    <a:pt x="4017" y="9402"/>
                    <a:pt x="3335" y="11104"/>
                  </a:cubicBezTo>
                  <a:cubicBezTo>
                    <a:pt x="2754" y="12552"/>
                    <a:pt x="2517" y="14085"/>
                    <a:pt x="2567" y="15626"/>
                  </a:cubicBezTo>
                  <a:cubicBezTo>
                    <a:pt x="2351" y="15570"/>
                    <a:pt x="2134" y="15514"/>
                    <a:pt x="1921" y="15457"/>
                  </a:cubicBezTo>
                  <a:cubicBezTo>
                    <a:pt x="1633" y="15384"/>
                    <a:pt x="1326" y="15270"/>
                    <a:pt x="1029" y="15260"/>
                  </a:cubicBezTo>
                  <a:cubicBezTo>
                    <a:pt x="1018" y="15259"/>
                    <a:pt x="1008" y="15259"/>
                    <a:pt x="998" y="15259"/>
                  </a:cubicBezTo>
                  <a:cubicBezTo>
                    <a:pt x="592" y="15259"/>
                    <a:pt x="195" y="15568"/>
                    <a:pt x="98" y="15965"/>
                  </a:cubicBezTo>
                  <a:cubicBezTo>
                    <a:pt x="1" y="16365"/>
                    <a:pt x="145" y="16824"/>
                    <a:pt x="518" y="17037"/>
                  </a:cubicBezTo>
                  <a:cubicBezTo>
                    <a:pt x="691" y="17136"/>
                    <a:pt x="897" y="17192"/>
                    <a:pt x="1102" y="17239"/>
                  </a:cubicBezTo>
                  <a:cubicBezTo>
                    <a:pt x="982" y="17247"/>
                    <a:pt x="863" y="17262"/>
                    <a:pt x="753" y="17293"/>
                  </a:cubicBezTo>
                  <a:cubicBezTo>
                    <a:pt x="343" y="17403"/>
                    <a:pt x="53" y="17823"/>
                    <a:pt x="67" y="18242"/>
                  </a:cubicBezTo>
                  <a:cubicBezTo>
                    <a:pt x="82" y="18697"/>
                    <a:pt x="406" y="19094"/>
                    <a:pt x="863" y="19156"/>
                  </a:cubicBezTo>
                  <a:cubicBezTo>
                    <a:pt x="890" y="19158"/>
                    <a:pt x="917" y="19158"/>
                    <a:pt x="943" y="19160"/>
                  </a:cubicBezTo>
                  <a:cubicBezTo>
                    <a:pt x="516" y="19319"/>
                    <a:pt x="233" y="19708"/>
                    <a:pt x="297" y="20183"/>
                  </a:cubicBezTo>
                  <a:cubicBezTo>
                    <a:pt x="359" y="20650"/>
                    <a:pt x="746" y="21008"/>
                    <a:pt x="1222" y="21025"/>
                  </a:cubicBezTo>
                  <a:cubicBezTo>
                    <a:pt x="1234" y="21025"/>
                    <a:pt x="1247" y="21026"/>
                    <a:pt x="1259" y="21026"/>
                  </a:cubicBezTo>
                  <a:cubicBezTo>
                    <a:pt x="1612" y="21026"/>
                    <a:pt x="2006" y="20870"/>
                    <a:pt x="2347" y="20788"/>
                  </a:cubicBezTo>
                  <a:cubicBezTo>
                    <a:pt x="2832" y="20671"/>
                    <a:pt x="3317" y="20556"/>
                    <a:pt x="3802" y="20437"/>
                  </a:cubicBezTo>
                  <a:cubicBezTo>
                    <a:pt x="5805" y="24446"/>
                    <a:pt x="9939" y="27116"/>
                    <a:pt x="14231" y="28101"/>
                  </a:cubicBezTo>
                  <a:cubicBezTo>
                    <a:pt x="15631" y="28422"/>
                    <a:pt x="17079" y="28585"/>
                    <a:pt x="18529" y="28585"/>
                  </a:cubicBezTo>
                  <a:cubicBezTo>
                    <a:pt x="22130" y="28585"/>
                    <a:pt x="25747" y="27582"/>
                    <a:pt x="28699" y="25519"/>
                  </a:cubicBezTo>
                  <a:cubicBezTo>
                    <a:pt x="30599" y="24191"/>
                    <a:pt x="32230" y="22447"/>
                    <a:pt x="33259" y="20362"/>
                  </a:cubicBezTo>
                  <a:cubicBezTo>
                    <a:pt x="33747" y="20478"/>
                    <a:pt x="34236" y="20596"/>
                    <a:pt x="34726" y="20715"/>
                  </a:cubicBezTo>
                  <a:cubicBezTo>
                    <a:pt x="35128" y="20811"/>
                    <a:pt x="35651" y="21001"/>
                    <a:pt x="36110" y="21001"/>
                  </a:cubicBezTo>
                  <a:cubicBezTo>
                    <a:pt x="36492" y="21001"/>
                    <a:pt x="36830" y="20868"/>
                    <a:pt x="37016" y="20436"/>
                  </a:cubicBezTo>
                  <a:cubicBezTo>
                    <a:pt x="37214" y="19980"/>
                    <a:pt x="37029" y="19460"/>
                    <a:pt x="36595" y="19223"/>
                  </a:cubicBezTo>
                  <a:cubicBezTo>
                    <a:pt x="36544" y="19196"/>
                    <a:pt x="36490" y="19171"/>
                    <a:pt x="36435" y="19150"/>
                  </a:cubicBezTo>
                  <a:cubicBezTo>
                    <a:pt x="36735" y="19114"/>
                    <a:pt x="37012" y="19001"/>
                    <a:pt x="37190" y="18673"/>
                  </a:cubicBezTo>
                  <a:cubicBezTo>
                    <a:pt x="37483" y="18138"/>
                    <a:pt x="37179" y="17410"/>
                    <a:pt x="36572" y="17279"/>
                  </a:cubicBezTo>
                  <a:cubicBezTo>
                    <a:pt x="36544" y="17273"/>
                    <a:pt x="36517" y="17272"/>
                    <a:pt x="36492" y="17269"/>
                  </a:cubicBezTo>
                  <a:cubicBezTo>
                    <a:pt x="36446" y="17260"/>
                    <a:pt x="36401" y="17253"/>
                    <a:pt x="36352" y="17249"/>
                  </a:cubicBezTo>
                  <a:lnTo>
                    <a:pt x="36240" y="17244"/>
                  </a:lnTo>
                  <a:cubicBezTo>
                    <a:pt x="36364" y="17213"/>
                    <a:pt x="36487" y="17179"/>
                    <a:pt x="36608" y="17139"/>
                  </a:cubicBezTo>
                  <a:cubicBezTo>
                    <a:pt x="37063" y="16989"/>
                    <a:pt x="37358" y="16576"/>
                    <a:pt x="37294" y="16092"/>
                  </a:cubicBezTo>
                  <a:cubicBezTo>
                    <a:pt x="37232" y="15642"/>
                    <a:pt x="36847" y="15254"/>
                    <a:pt x="36378" y="15254"/>
                  </a:cubicBezTo>
                  <a:cubicBezTo>
                    <a:pt x="36375" y="15254"/>
                    <a:pt x="36372" y="15254"/>
                    <a:pt x="36370" y="15254"/>
                  </a:cubicBezTo>
                  <a:cubicBezTo>
                    <a:pt x="36025" y="15255"/>
                    <a:pt x="35657" y="15401"/>
                    <a:pt x="35323" y="15488"/>
                  </a:cubicBezTo>
                  <a:cubicBezTo>
                    <a:pt x="35030" y="15564"/>
                    <a:pt x="34736" y="15639"/>
                    <a:pt x="34444" y="15716"/>
                  </a:cubicBezTo>
                  <a:cubicBezTo>
                    <a:pt x="34495" y="14525"/>
                    <a:pt x="34375" y="13337"/>
                    <a:pt x="34046" y="12175"/>
                  </a:cubicBezTo>
                  <a:cubicBezTo>
                    <a:pt x="33643" y="10753"/>
                    <a:pt x="32963" y="9402"/>
                    <a:pt x="32072" y="8224"/>
                  </a:cubicBezTo>
                  <a:cubicBezTo>
                    <a:pt x="31586" y="7580"/>
                    <a:pt x="31053" y="6978"/>
                    <a:pt x="30467" y="6423"/>
                  </a:cubicBezTo>
                  <a:cubicBezTo>
                    <a:pt x="30099" y="4729"/>
                    <a:pt x="29730" y="3035"/>
                    <a:pt x="29362" y="1340"/>
                  </a:cubicBezTo>
                  <a:cubicBezTo>
                    <a:pt x="29307" y="1093"/>
                    <a:pt x="29253" y="848"/>
                    <a:pt x="29200" y="601"/>
                  </a:cubicBezTo>
                  <a:cubicBezTo>
                    <a:pt x="29118" y="224"/>
                    <a:pt x="28751" y="1"/>
                    <a:pt x="283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76200" dir="1860000" algn="bl" rotWithShape="0">
                <a:schemeClr val="dk2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55"/>
            <p:cNvSpPr/>
            <p:nvPr/>
          </p:nvSpPr>
          <p:spPr>
            <a:xfrm>
              <a:off x="2466825" y="2161400"/>
              <a:ext cx="140800" cy="176300"/>
            </a:xfrm>
            <a:custGeom>
              <a:avLst/>
              <a:gdLst/>
              <a:ahLst/>
              <a:cxnLst/>
              <a:rect l="l" t="t" r="r" b="b"/>
              <a:pathLst>
                <a:path w="5632" h="7052" extrusionOk="0">
                  <a:moveTo>
                    <a:pt x="1534" y="0"/>
                  </a:moveTo>
                  <a:lnTo>
                    <a:pt x="1" y="7052"/>
                  </a:lnTo>
                  <a:lnTo>
                    <a:pt x="5632" y="4488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55"/>
            <p:cNvSpPr/>
            <p:nvPr/>
          </p:nvSpPr>
          <p:spPr>
            <a:xfrm>
              <a:off x="2494475" y="2203700"/>
              <a:ext cx="89675" cy="109250"/>
            </a:xfrm>
            <a:custGeom>
              <a:avLst/>
              <a:gdLst/>
              <a:ahLst/>
              <a:cxnLst/>
              <a:rect l="l" t="t" r="r" b="b"/>
              <a:pathLst>
                <a:path w="3587" h="4370" extrusionOk="0">
                  <a:moveTo>
                    <a:pt x="831" y="458"/>
                  </a:moveTo>
                  <a:cubicBezTo>
                    <a:pt x="1305" y="927"/>
                    <a:pt x="2732" y="2330"/>
                    <a:pt x="3183" y="2762"/>
                  </a:cubicBezTo>
                  <a:lnTo>
                    <a:pt x="276" y="4012"/>
                  </a:lnTo>
                  <a:lnTo>
                    <a:pt x="831" y="458"/>
                  </a:lnTo>
                  <a:close/>
                  <a:moveTo>
                    <a:pt x="680" y="0"/>
                  </a:moveTo>
                  <a:lnTo>
                    <a:pt x="1" y="4370"/>
                  </a:lnTo>
                  <a:lnTo>
                    <a:pt x="1" y="4370"/>
                  </a:lnTo>
                  <a:lnTo>
                    <a:pt x="3586" y="2825"/>
                  </a:lnTo>
                  <a:lnTo>
                    <a:pt x="3452" y="2711"/>
                  </a:lnTo>
                  <a:cubicBezTo>
                    <a:pt x="3264" y="2548"/>
                    <a:pt x="855" y="173"/>
                    <a:pt x="832" y="150"/>
                  </a:cubicBezTo>
                  <a:lnTo>
                    <a:pt x="6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55"/>
            <p:cNvSpPr/>
            <p:nvPr/>
          </p:nvSpPr>
          <p:spPr>
            <a:xfrm>
              <a:off x="2901500" y="2161400"/>
              <a:ext cx="140850" cy="176300"/>
            </a:xfrm>
            <a:custGeom>
              <a:avLst/>
              <a:gdLst/>
              <a:ahLst/>
              <a:cxnLst/>
              <a:rect l="l" t="t" r="r" b="b"/>
              <a:pathLst>
                <a:path w="5634" h="7052" extrusionOk="0">
                  <a:moveTo>
                    <a:pt x="4099" y="0"/>
                  </a:moveTo>
                  <a:lnTo>
                    <a:pt x="1" y="4488"/>
                  </a:lnTo>
                  <a:lnTo>
                    <a:pt x="5633" y="7052"/>
                  </a:lnTo>
                  <a:lnTo>
                    <a:pt x="409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55"/>
            <p:cNvSpPr/>
            <p:nvPr/>
          </p:nvSpPr>
          <p:spPr>
            <a:xfrm>
              <a:off x="2925000" y="2203775"/>
              <a:ext cx="89700" cy="109175"/>
            </a:xfrm>
            <a:custGeom>
              <a:avLst/>
              <a:gdLst/>
              <a:ahLst/>
              <a:cxnLst/>
              <a:rect l="l" t="t" r="r" b="b"/>
              <a:pathLst>
                <a:path w="3588" h="4367" extrusionOk="0">
                  <a:moveTo>
                    <a:pt x="2756" y="452"/>
                  </a:moveTo>
                  <a:lnTo>
                    <a:pt x="3310" y="4007"/>
                  </a:lnTo>
                  <a:lnTo>
                    <a:pt x="3310" y="4007"/>
                  </a:lnTo>
                  <a:lnTo>
                    <a:pt x="403" y="2757"/>
                  </a:lnTo>
                  <a:cubicBezTo>
                    <a:pt x="854" y="2327"/>
                    <a:pt x="2281" y="924"/>
                    <a:pt x="2756" y="452"/>
                  </a:cubicBezTo>
                  <a:close/>
                  <a:moveTo>
                    <a:pt x="2905" y="0"/>
                  </a:moveTo>
                  <a:lnTo>
                    <a:pt x="2753" y="149"/>
                  </a:lnTo>
                  <a:cubicBezTo>
                    <a:pt x="2730" y="173"/>
                    <a:pt x="321" y="2548"/>
                    <a:pt x="133" y="2710"/>
                  </a:cubicBezTo>
                  <a:lnTo>
                    <a:pt x="0" y="2824"/>
                  </a:lnTo>
                  <a:lnTo>
                    <a:pt x="3588" y="4367"/>
                  </a:lnTo>
                  <a:lnTo>
                    <a:pt x="3588" y="4367"/>
                  </a:lnTo>
                  <a:lnTo>
                    <a:pt x="29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55"/>
            <p:cNvSpPr/>
            <p:nvPr/>
          </p:nvSpPr>
          <p:spPr>
            <a:xfrm>
              <a:off x="2377700" y="2209400"/>
              <a:ext cx="757325" cy="625600"/>
            </a:xfrm>
            <a:custGeom>
              <a:avLst/>
              <a:gdLst/>
              <a:ahLst/>
              <a:cxnLst/>
              <a:rect l="l" t="t" r="r" b="b"/>
              <a:pathLst>
                <a:path w="30293" h="25024" extrusionOk="0">
                  <a:moveTo>
                    <a:pt x="15146" y="0"/>
                  </a:moveTo>
                  <a:cubicBezTo>
                    <a:pt x="11128" y="0"/>
                    <a:pt x="7277" y="1318"/>
                    <a:pt x="4436" y="3664"/>
                  </a:cubicBezTo>
                  <a:cubicBezTo>
                    <a:pt x="1595" y="6011"/>
                    <a:pt x="0" y="9192"/>
                    <a:pt x="0" y="12511"/>
                  </a:cubicBezTo>
                  <a:cubicBezTo>
                    <a:pt x="0" y="15830"/>
                    <a:pt x="1595" y="19013"/>
                    <a:pt x="4436" y="21358"/>
                  </a:cubicBezTo>
                  <a:cubicBezTo>
                    <a:pt x="7277" y="23705"/>
                    <a:pt x="11128" y="25023"/>
                    <a:pt x="15146" y="25023"/>
                  </a:cubicBezTo>
                  <a:cubicBezTo>
                    <a:pt x="19163" y="25023"/>
                    <a:pt x="23015" y="23705"/>
                    <a:pt x="25856" y="21358"/>
                  </a:cubicBezTo>
                  <a:cubicBezTo>
                    <a:pt x="28696" y="19013"/>
                    <a:pt x="30292" y="15830"/>
                    <a:pt x="30292" y="12511"/>
                  </a:cubicBezTo>
                  <a:cubicBezTo>
                    <a:pt x="30292" y="9192"/>
                    <a:pt x="28696" y="6011"/>
                    <a:pt x="25856" y="3664"/>
                  </a:cubicBezTo>
                  <a:cubicBezTo>
                    <a:pt x="23015" y="1318"/>
                    <a:pt x="19163" y="0"/>
                    <a:pt x="151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55"/>
            <p:cNvSpPr/>
            <p:nvPr/>
          </p:nvSpPr>
          <p:spPr>
            <a:xfrm>
              <a:off x="2375750" y="2392675"/>
              <a:ext cx="355100" cy="381225"/>
            </a:xfrm>
            <a:custGeom>
              <a:avLst/>
              <a:gdLst/>
              <a:ahLst/>
              <a:cxnLst/>
              <a:rect l="l" t="t" r="r" b="b"/>
              <a:pathLst>
                <a:path w="14204" h="15249" extrusionOk="0">
                  <a:moveTo>
                    <a:pt x="2907" y="0"/>
                  </a:moveTo>
                  <a:cubicBezTo>
                    <a:pt x="1119" y="0"/>
                    <a:pt x="1" y="5198"/>
                    <a:pt x="2014" y="9487"/>
                  </a:cubicBezTo>
                  <a:cubicBezTo>
                    <a:pt x="4114" y="13962"/>
                    <a:pt x="8306" y="15152"/>
                    <a:pt x="10661" y="15247"/>
                  </a:cubicBezTo>
                  <a:cubicBezTo>
                    <a:pt x="10695" y="15248"/>
                    <a:pt x="10728" y="15249"/>
                    <a:pt x="10762" y="15249"/>
                  </a:cubicBezTo>
                  <a:cubicBezTo>
                    <a:pt x="13050" y="15249"/>
                    <a:pt x="14203" y="12124"/>
                    <a:pt x="10661" y="11123"/>
                  </a:cubicBezTo>
                  <a:cubicBezTo>
                    <a:pt x="10661" y="11123"/>
                    <a:pt x="6652" y="9819"/>
                    <a:pt x="5574" y="6059"/>
                  </a:cubicBezTo>
                  <a:cubicBezTo>
                    <a:pt x="4497" y="2299"/>
                    <a:pt x="5061" y="507"/>
                    <a:pt x="3141" y="30"/>
                  </a:cubicBezTo>
                  <a:cubicBezTo>
                    <a:pt x="3062" y="10"/>
                    <a:pt x="2984" y="0"/>
                    <a:pt x="2907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55"/>
            <p:cNvSpPr/>
            <p:nvPr/>
          </p:nvSpPr>
          <p:spPr>
            <a:xfrm>
              <a:off x="2708000" y="2699025"/>
              <a:ext cx="149900" cy="90625"/>
            </a:xfrm>
            <a:custGeom>
              <a:avLst/>
              <a:gdLst/>
              <a:ahLst/>
              <a:cxnLst/>
              <a:rect l="l" t="t" r="r" b="b"/>
              <a:pathLst>
                <a:path w="5996" h="3625" extrusionOk="0">
                  <a:moveTo>
                    <a:pt x="3266" y="0"/>
                  </a:moveTo>
                  <a:cubicBezTo>
                    <a:pt x="1826" y="0"/>
                    <a:pt x="1" y="964"/>
                    <a:pt x="1095" y="3016"/>
                  </a:cubicBezTo>
                  <a:cubicBezTo>
                    <a:pt x="1095" y="3016"/>
                    <a:pt x="1703" y="3625"/>
                    <a:pt x="3127" y="3625"/>
                  </a:cubicBezTo>
                  <a:cubicBezTo>
                    <a:pt x="3381" y="3625"/>
                    <a:pt x="3660" y="3606"/>
                    <a:pt x="3966" y="3560"/>
                  </a:cubicBezTo>
                  <a:cubicBezTo>
                    <a:pt x="5996" y="3259"/>
                    <a:pt x="5524" y="769"/>
                    <a:pt x="4220" y="178"/>
                  </a:cubicBezTo>
                  <a:cubicBezTo>
                    <a:pt x="3960" y="60"/>
                    <a:pt x="3625" y="0"/>
                    <a:pt x="3266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55"/>
            <p:cNvSpPr/>
            <p:nvPr/>
          </p:nvSpPr>
          <p:spPr>
            <a:xfrm>
              <a:off x="2489450" y="2177900"/>
              <a:ext cx="500100" cy="200100"/>
            </a:xfrm>
            <a:custGeom>
              <a:avLst/>
              <a:gdLst/>
              <a:ahLst/>
              <a:cxnLst/>
              <a:rect l="l" t="t" r="r" b="b"/>
              <a:pathLst>
                <a:path w="20004" h="8004" extrusionOk="0">
                  <a:moveTo>
                    <a:pt x="11210" y="1"/>
                  </a:moveTo>
                  <a:cubicBezTo>
                    <a:pt x="10231" y="1"/>
                    <a:pt x="9150" y="110"/>
                    <a:pt x="7962" y="367"/>
                  </a:cubicBezTo>
                  <a:cubicBezTo>
                    <a:pt x="1" y="2086"/>
                    <a:pt x="118" y="5943"/>
                    <a:pt x="2196" y="7141"/>
                  </a:cubicBezTo>
                  <a:cubicBezTo>
                    <a:pt x="2674" y="7417"/>
                    <a:pt x="3165" y="7523"/>
                    <a:pt x="3637" y="7523"/>
                  </a:cubicBezTo>
                  <a:cubicBezTo>
                    <a:pt x="4981" y="7523"/>
                    <a:pt x="6174" y="6662"/>
                    <a:pt x="6501" y="6404"/>
                  </a:cubicBezTo>
                  <a:lnTo>
                    <a:pt x="6501" y="6404"/>
                  </a:lnTo>
                  <a:cubicBezTo>
                    <a:pt x="6254" y="6620"/>
                    <a:pt x="5638" y="7273"/>
                    <a:pt x="6706" y="7661"/>
                  </a:cubicBezTo>
                  <a:cubicBezTo>
                    <a:pt x="6859" y="7716"/>
                    <a:pt x="7013" y="7741"/>
                    <a:pt x="7166" y="7741"/>
                  </a:cubicBezTo>
                  <a:cubicBezTo>
                    <a:pt x="7977" y="7741"/>
                    <a:pt x="8751" y="7054"/>
                    <a:pt x="9131" y="6657"/>
                  </a:cubicBezTo>
                  <a:lnTo>
                    <a:pt x="9131" y="6657"/>
                  </a:lnTo>
                  <a:cubicBezTo>
                    <a:pt x="8816" y="7054"/>
                    <a:pt x="8406" y="7761"/>
                    <a:pt x="9296" y="7945"/>
                  </a:cubicBezTo>
                  <a:cubicBezTo>
                    <a:pt x="9381" y="7963"/>
                    <a:pt x="9468" y="7971"/>
                    <a:pt x="9554" y="7971"/>
                  </a:cubicBezTo>
                  <a:cubicBezTo>
                    <a:pt x="10095" y="7971"/>
                    <a:pt x="10638" y="7648"/>
                    <a:pt x="11067" y="7298"/>
                  </a:cubicBezTo>
                  <a:lnTo>
                    <a:pt x="11067" y="7298"/>
                  </a:lnTo>
                  <a:cubicBezTo>
                    <a:pt x="10940" y="7578"/>
                    <a:pt x="11023" y="7848"/>
                    <a:pt x="11648" y="7973"/>
                  </a:cubicBezTo>
                  <a:cubicBezTo>
                    <a:pt x="11755" y="7994"/>
                    <a:pt x="11862" y="8004"/>
                    <a:pt x="11969" y="8004"/>
                  </a:cubicBezTo>
                  <a:cubicBezTo>
                    <a:pt x="13268" y="8004"/>
                    <a:pt x="14542" y="6542"/>
                    <a:pt x="14812" y="6213"/>
                  </a:cubicBezTo>
                  <a:lnTo>
                    <a:pt x="14812" y="6213"/>
                  </a:lnTo>
                  <a:cubicBezTo>
                    <a:pt x="14591" y="6500"/>
                    <a:pt x="13811" y="7634"/>
                    <a:pt x="15331" y="7634"/>
                  </a:cubicBezTo>
                  <a:cubicBezTo>
                    <a:pt x="15345" y="7634"/>
                    <a:pt x="15360" y="7634"/>
                    <a:pt x="15374" y="7633"/>
                  </a:cubicBezTo>
                  <a:cubicBezTo>
                    <a:pt x="17178" y="7610"/>
                    <a:pt x="20003" y="5239"/>
                    <a:pt x="19061" y="3547"/>
                  </a:cubicBezTo>
                  <a:cubicBezTo>
                    <a:pt x="19061" y="3547"/>
                    <a:pt x="16790" y="1"/>
                    <a:pt x="112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55"/>
            <p:cNvSpPr/>
            <p:nvPr/>
          </p:nvSpPr>
          <p:spPr>
            <a:xfrm>
              <a:off x="2523350" y="2207675"/>
              <a:ext cx="352650" cy="132925"/>
            </a:xfrm>
            <a:custGeom>
              <a:avLst/>
              <a:gdLst/>
              <a:ahLst/>
              <a:cxnLst/>
              <a:rect l="l" t="t" r="r" b="b"/>
              <a:pathLst>
                <a:path w="14106" h="5317" extrusionOk="0">
                  <a:moveTo>
                    <a:pt x="8882" y="1"/>
                  </a:moveTo>
                  <a:cubicBezTo>
                    <a:pt x="8077" y="1"/>
                    <a:pt x="7212" y="150"/>
                    <a:pt x="6285" y="432"/>
                  </a:cubicBezTo>
                  <a:cubicBezTo>
                    <a:pt x="6147" y="473"/>
                    <a:pt x="0" y="2480"/>
                    <a:pt x="1145" y="4251"/>
                  </a:cubicBezTo>
                  <a:cubicBezTo>
                    <a:pt x="1392" y="4635"/>
                    <a:pt x="1805" y="4785"/>
                    <a:pt x="2300" y="4785"/>
                  </a:cubicBezTo>
                  <a:cubicBezTo>
                    <a:pt x="4092" y="4785"/>
                    <a:pt x="6965" y="2814"/>
                    <a:pt x="6965" y="2813"/>
                  </a:cubicBezTo>
                  <a:lnTo>
                    <a:pt x="6965" y="2813"/>
                  </a:lnTo>
                  <a:cubicBezTo>
                    <a:pt x="6965" y="2814"/>
                    <a:pt x="5168" y="4546"/>
                    <a:pt x="6119" y="5202"/>
                  </a:cubicBezTo>
                  <a:cubicBezTo>
                    <a:pt x="6234" y="5281"/>
                    <a:pt x="6369" y="5316"/>
                    <a:pt x="6520" y="5316"/>
                  </a:cubicBezTo>
                  <a:cubicBezTo>
                    <a:pt x="7619" y="5316"/>
                    <a:pt x="9497" y="3456"/>
                    <a:pt x="9497" y="3456"/>
                  </a:cubicBezTo>
                  <a:lnTo>
                    <a:pt x="9497" y="3456"/>
                  </a:lnTo>
                  <a:cubicBezTo>
                    <a:pt x="9497" y="3456"/>
                    <a:pt x="8507" y="4785"/>
                    <a:pt x="9122" y="5202"/>
                  </a:cubicBezTo>
                  <a:cubicBezTo>
                    <a:pt x="9166" y="5233"/>
                    <a:pt x="9231" y="5247"/>
                    <a:pt x="9312" y="5247"/>
                  </a:cubicBezTo>
                  <a:cubicBezTo>
                    <a:pt x="10355" y="5247"/>
                    <a:pt x="14106" y="2884"/>
                    <a:pt x="12450" y="1361"/>
                  </a:cubicBezTo>
                  <a:cubicBezTo>
                    <a:pt x="11438" y="429"/>
                    <a:pt x="10248" y="1"/>
                    <a:pt x="8882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55"/>
            <p:cNvSpPr/>
            <p:nvPr/>
          </p:nvSpPr>
          <p:spPr>
            <a:xfrm>
              <a:off x="2710900" y="2555025"/>
              <a:ext cx="89400" cy="91625"/>
            </a:xfrm>
            <a:custGeom>
              <a:avLst/>
              <a:gdLst/>
              <a:ahLst/>
              <a:cxnLst/>
              <a:rect l="l" t="t" r="r" b="b"/>
              <a:pathLst>
                <a:path w="3576" h="3665" extrusionOk="0">
                  <a:moveTo>
                    <a:pt x="2437" y="0"/>
                  </a:moveTo>
                  <a:cubicBezTo>
                    <a:pt x="2088" y="0"/>
                    <a:pt x="1716" y="125"/>
                    <a:pt x="1423" y="242"/>
                  </a:cubicBezTo>
                  <a:cubicBezTo>
                    <a:pt x="928" y="438"/>
                    <a:pt x="481" y="729"/>
                    <a:pt x="100" y="1102"/>
                  </a:cubicBezTo>
                  <a:cubicBezTo>
                    <a:pt x="1" y="1200"/>
                    <a:pt x="95" y="1335"/>
                    <a:pt x="204" y="1335"/>
                  </a:cubicBezTo>
                  <a:cubicBezTo>
                    <a:pt x="236" y="1335"/>
                    <a:pt x="268" y="1324"/>
                    <a:pt x="298" y="1299"/>
                  </a:cubicBezTo>
                  <a:cubicBezTo>
                    <a:pt x="612" y="1025"/>
                    <a:pt x="977" y="802"/>
                    <a:pt x="1370" y="654"/>
                  </a:cubicBezTo>
                  <a:cubicBezTo>
                    <a:pt x="1671" y="541"/>
                    <a:pt x="2036" y="424"/>
                    <a:pt x="2371" y="424"/>
                  </a:cubicBezTo>
                  <a:cubicBezTo>
                    <a:pt x="2422" y="424"/>
                    <a:pt x="2472" y="427"/>
                    <a:pt x="2521" y="433"/>
                  </a:cubicBezTo>
                  <a:cubicBezTo>
                    <a:pt x="2855" y="473"/>
                    <a:pt x="2935" y="799"/>
                    <a:pt x="2802" y="1075"/>
                  </a:cubicBezTo>
                  <a:cubicBezTo>
                    <a:pt x="2639" y="1407"/>
                    <a:pt x="2212" y="1549"/>
                    <a:pt x="1890" y="1667"/>
                  </a:cubicBezTo>
                  <a:cubicBezTo>
                    <a:pt x="1618" y="1770"/>
                    <a:pt x="1694" y="2149"/>
                    <a:pt x="1956" y="2149"/>
                  </a:cubicBezTo>
                  <a:cubicBezTo>
                    <a:pt x="1976" y="2149"/>
                    <a:pt x="1998" y="2146"/>
                    <a:pt x="2020" y="2142"/>
                  </a:cubicBezTo>
                  <a:cubicBezTo>
                    <a:pt x="2074" y="2130"/>
                    <a:pt x="2128" y="2125"/>
                    <a:pt x="2183" y="2125"/>
                  </a:cubicBezTo>
                  <a:cubicBezTo>
                    <a:pt x="2380" y="2125"/>
                    <a:pt x="2576" y="2197"/>
                    <a:pt x="2726" y="2325"/>
                  </a:cubicBezTo>
                  <a:cubicBezTo>
                    <a:pt x="2917" y="2490"/>
                    <a:pt x="3058" y="2783"/>
                    <a:pt x="2910" y="3018"/>
                  </a:cubicBezTo>
                  <a:cubicBezTo>
                    <a:pt x="2793" y="3206"/>
                    <a:pt x="2554" y="3318"/>
                    <a:pt x="2336" y="3318"/>
                  </a:cubicBezTo>
                  <a:cubicBezTo>
                    <a:pt x="2325" y="3318"/>
                    <a:pt x="2315" y="3317"/>
                    <a:pt x="2304" y="3317"/>
                  </a:cubicBezTo>
                  <a:cubicBezTo>
                    <a:pt x="1946" y="3297"/>
                    <a:pt x="1620" y="3053"/>
                    <a:pt x="1331" y="2866"/>
                  </a:cubicBezTo>
                  <a:cubicBezTo>
                    <a:pt x="1300" y="2846"/>
                    <a:pt x="1270" y="2838"/>
                    <a:pt x="1241" y="2838"/>
                  </a:cubicBezTo>
                  <a:cubicBezTo>
                    <a:pt x="1095" y="2838"/>
                    <a:pt x="999" y="3065"/>
                    <a:pt x="1154" y="3168"/>
                  </a:cubicBezTo>
                  <a:cubicBezTo>
                    <a:pt x="1539" y="3424"/>
                    <a:pt x="1958" y="3657"/>
                    <a:pt x="2430" y="3665"/>
                  </a:cubicBezTo>
                  <a:cubicBezTo>
                    <a:pt x="2437" y="3665"/>
                    <a:pt x="2445" y="3665"/>
                    <a:pt x="2453" y="3665"/>
                  </a:cubicBezTo>
                  <a:cubicBezTo>
                    <a:pt x="2822" y="3665"/>
                    <a:pt x="3211" y="3499"/>
                    <a:pt x="3379" y="3152"/>
                  </a:cubicBezTo>
                  <a:cubicBezTo>
                    <a:pt x="3576" y="2747"/>
                    <a:pt x="3379" y="2249"/>
                    <a:pt x="3055" y="1967"/>
                  </a:cubicBezTo>
                  <a:cubicBezTo>
                    <a:pt x="2969" y="1892"/>
                    <a:pt x="2876" y="1831"/>
                    <a:pt x="2777" y="1782"/>
                  </a:cubicBezTo>
                  <a:cubicBezTo>
                    <a:pt x="2968" y="1655"/>
                    <a:pt x="3128" y="1494"/>
                    <a:pt x="3225" y="1276"/>
                  </a:cubicBezTo>
                  <a:cubicBezTo>
                    <a:pt x="3405" y="873"/>
                    <a:pt x="3346" y="320"/>
                    <a:pt x="2915" y="104"/>
                  </a:cubicBezTo>
                  <a:cubicBezTo>
                    <a:pt x="2769" y="30"/>
                    <a:pt x="2605" y="0"/>
                    <a:pt x="24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55"/>
            <p:cNvSpPr/>
            <p:nvPr/>
          </p:nvSpPr>
          <p:spPr>
            <a:xfrm>
              <a:off x="2713825" y="2474900"/>
              <a:ext cx="98000" cy="36425"/>
            </a:xfrm>
            <a:custGeom>
              <a:avLst/>
              <a:gdLst/>
              <a:ahLst/>
              <a:cxnLst/>
              <a:rect l="l" t="t" r="r" b="b"/>
              <a:pathLst>
                <a:path w="3920" h="1457" extrusionOk="0">
                  <a:moveTo>
                    <a:pt x="1745" y="0"/>
                  </a:moveTo>
                  <a:cubicBezTo>
                    <a:pt x="877" y="0"/>
                    <a:pt x="1" y="119"/>
                    <a:pt x="51" y="339"/>
                  </a:cubicBezTo>
                  <a:cubicBezTo>
                    <a:pt x="134" y="713"/>
                    <a:pt x="1683" y="1457"/>
                    <a:pt x="1683" y="1457"/>
                  </a:cubicBezTo>
                  <a:cubicBezTo>
                    <a:pt x="1683" y="1457"/>
                    <a:pt x="3919" y="462"/>
                    <a:pt x="3215" y="173"/>
                  </a:cubicBezTo>
                  <a:cubicBezTo>
                    <a:pt x="2929" y="56"/>
                    <a:pt x="2339" y="0"/>
                    <a:pt x="17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55"/>
            <p:cNvSpPr/>
            <p:nvPr/>
          </p:nvSpPr>
          <p:spPr>
            <a:xfrm>
              <a:off x="2751375" y="2486325"/>
              <a:ext cx="9600" cy="42900"/>
            </a:xfrm>
            <a:custGeom>
              <a:avLst/>
              <a:gdLst/>
              <a:ahLst/>
              <a:cxnLst/>
              <a:rect l="l" t="t" r="r" b="b"/>
              <a:pathLst>
                <a:path w="384" h="1716" extrusionOk="0">
                  <a:moveTo>
                    <a:pt x="191" y="1"/>
                  </a:moveTo>
                  <a:cubicBezTo>
                    <a:pt x="87" y="1"/>
                    <a:pt x="1" y="87"/>
                    <a:pt x="1" y="191"/>
                  </a:cubicBezTo>
                  <a:lnTo>
                    <a:pt x="1" y="1359"/>
                  </a:lnTo>
                  <a:lnTo>
                    <a:pt x="1" y="1525"/>
                  </a:lnTo>
                  <a:cubicBezTo>
                    <a:pt x="1" y="1627"/>
                    <a:pt x="89" y="1716"/>
                    <a:pt x="191" y="1716"/>
                  </a:cubicBezTo>
                  <a:cubicBezTo>
                    <a:pt x="297" y="1716"/>
                    <a:pt x="383" y="1627"/>
                    <a:pt x="383" y="1525"/>
                  </a:cubicBezTo>
                  <a:lnTo>
                    <a:pt x="383" y="357"/>
                  </a:lnTo>
                  <a:lnTo>
                    <a:pt x="383" y="191"/>
                  </a:lnTo>
                  <a:cubicBezTo>
                    <a:pt x="383" y="89"/>
                    <a:pt x="295" y="1"/>
                    <a:pt x="1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55"/>
            <p:cNvSpPr/>
            <p:nvPr/>
          </p:nvSpPr>
          <p:spPr>
            <a:xfrm>
              <a:off x="2314150" y="254280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196" y="0"/>
                  </a:moveTo>
                  <a:cubicBezTo>
                    <a:pt x="51" y="0"/>
                    <a:pt x="1" y="231"/>
                    <a:pt x="161" y="272"/>
                  </a:cubicBezTo>
                  <a:cubicBezTo>
                    <a:pt x="1445" y="607"/>
                    <a:pt x="2727" y="938"/>
                    <a:pt x="4012" y="1272"/>
                  </a:cubicBezTo>
                  <a:lnTo>
                    <a:pt x="4553" y="1412"/>
                  </a:lnTo>
                  <a:cubicBezTo>
                    <a:pt x="4567" y="1416"/>
                    <a:pt x="4581" y="1418"/>
                    <a:pt x="4593" y="1418"/>
                  </a:cubicBezTo>
                  <a:cubicBezTo>
                    <a:pt x="4738" y="1418"/>
                    <a:pt x="4788" y="1187"/>
                    <a:pt x="4628" y="1145"/>
                  </a:cubicBezTo>
                  <a:cubicBezTo>
                    <a:pt x="3344" y="812"/>
                    <a:pt x="2060" y="480"/>
                    <a:pt x="776" y="147"/>
                  </a:cubicBezTo>
                  <a:lnTo>
                    <a:pt x="234" y="5"/>
                  </a:lnTo>
                  <a:cubicBezTo>
                    <a:pt x="221" y="2"/>
                    <a:pt x="208" y="0"/>
                    <a:pt x="1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55"/>
            <p:cNvSpPr/>
            <p:nvPr/>
          </p:nvSpPr>
          <p:spPr>
            <a:xfrm>
              <a:off x="23146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4256" y="0"/>
                  </a:moveTo>
                  <a:cubicBezTo>
                    <a:pt x="4253" y="0"/>
                    <a:pt x="4250" y="0"/>
                    <a:pt x="4247" y="1"/>
                  </a:cubicBezTo>
                  <a:cubicBezTo>
                    <a:pt x="3060" y="66"/>
                    <a:pt x="1875" y="129"/>
                    <a:pt x="692" y="193"/>
                  </a:cubicBezTo>
                  <a:cubicBezTo>
                    <a:pt x="520" y="203"/>
                    <a:pt x="351" y="211"/>
                    <a:pt x="179" y="220"/>
                  </a:cubicBezTo>
                  <a:cubicBezTo>
                    <a:pt x="6" y="229"/>
                    <a:pt x="0" y="499"/>
                    <a:pt x="171" y="499"/>
                  </a:cubicBezTo>
                  <a:cubicBezTo>
                    <a:pt x="174" y="499"/>
                    <a:pt x="176" y="499"/>
                    <a:pt x="179" y="499"/>
                  </a:cubicBezTo>
                  <a:cubicBezTo>
                    <a:pt x="1364" y="434"/>
                    <a:pt x="2551" y="370"/>
                    <a:pt x="3734" y="305"/>
                  </a:cubicBezTo>
                  <a:cubicBezTo>
                    <a:pt x="3905" y="297"/>
                    <a:pt x="4075" y="286"/>
                    <a:pt x="4247" y="278"/>
                  </a:cubicBezTo>
                  <a:cubicBezTo>
                    <a:pt x="4420" y="269"/>
                    <a:pt x="4424" y="0"/>
                    <a:pt x="42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55"/>
            <p:cNvSpPr/>
            <p:nvPr/>
          </p:nvSpPr>
          <p:spPr>
            <a:xfrm>
              <a:off x="2319575" y="2612675"/>
              <a:ext cx="118700" cy="33300"/>
            </a:xfrm>
            <a:custGeom>
              <a:avLst/>
              <a:gdLst/>
              <a:ahLst/>
              <a:cxnLst/>
              <a:rect l="l" t="t" r="r" b="b"/>
              <a:pathLst>
                <a:path w="4748" h="1332" extrusionOk="0">
                  <a:moveTo>
                    <a:pt x="4564" y="0"/>
                  </a:moveTo>
                  <a:cubicBezTo>
                    <a:pt x="4550" y="0"/>
                    <a:pt x="4535" y="3"/>
                    <a:pt x="4520" y="8"/>
                  </a:cubicBezTo>
                  <a:cubicBezTo>
                    <a:pt x="4023" y="162"/>
                    <a:pt x="3502" y="257"/>
                    <a:pt x="2997" y="379"/>
                  </a:cubicBezTo>
                  <a:cubicBezTo>
                    <a:pt x="2230" y="563"/>
                    <a:pt x="1465" y="747"/>
                    <a:pt x="697" y="931"/>
                  </a:cubicBezTo>
                  <a:cubicBezTo>
                    <a:pt x="520" y="975"/>
                    <a:pt x="341" y="1017"/>
                    <a:pt x="162" y="1060"/>
                  </a:cubicBezTo>
                  <a:cubicBezTo>
                    <a:pt x="1" y="1097"/>
                    <a:pt x="53" y="1331"/>
                    <a:pt x="200" y="1331"/>
                  </a:cubicBezTo>
                  <a:cubicBezTo>
                    <a:pt x="211" y="1331"/>
                    <a:pt x="223" y="1330"/>
                    <a:pt x="235" y="1327"/>
                  </a:cubicBezTo>
                  <a:cubicBezTo>
                    <a:pt x="1491" y="1025"/>
                    <a:pt x="2747" y="725"/>
                    <a:pt x="4001" y="420"/>
                  </a:cubicBezTo>
                  <a:cubicBezTo>
                    <a:pt x="4198" y="371"/>
                    <a:pt x="4400" y="334"/>
                    <a:pt x="4593" y="273"/>
                  </a:cubicBezTo>
                  <a:cubicBezTo>
                    <a:pt x="4748" y="227"/>
                    <a:pt x="4702" y="0"/>
                    <a:pt x="45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55"/>
            <p:cNvSpPr/>
            <p:nvPr/>
          </p:nvSpPr>
          <p:spPr>
            <a:xfrm>
              <a:off x="3087750" y="254285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4594" y="1"/>
                  </a:moveTo>
                  <a:cubicBezTo>
                    <a:pt x="4582" y="1"/>
                    <a:pt x="4569" y="2"/>
                    <a:pt x="4555" y="6"/>
                  </a:cubicBezTo>
                  <a:cubicBezTo>
                    <a:pt x="3270" y="339"/>
                    <a:pt x="1987" y="671"/>
                    <a:pt x="702" y="1005"/>
                  </a:cubicBezTo>
                  <a:lnTo>
                    <a:pt x="161" y="1146"/>
                  </a:lnTo>
                  <a:cubicBezTo>
                    <a:pt x="1" y="1185"/>
                    <a:pt x="53" y="1418"/>
                    <a:pt x="198" y="1418"/>
                  </a:cubicBezTo>
                  <a:cubicBezTo>
                    <a:pt x="210" y="1418"/>
                    <a:pt x="223" y="1417"/>
                    <a:pt x="236" y="1413"/>
                  </a:cubicBezTo>
                  <a:cubicBezTo>
                    <a:pt x="1521" y="1078"/>
                    <a:pt x="2802" y="746"/>
                    <a:pt x="4087" y="413"/>
                  </a:cubicBezTo>
                  <a:lnTo>
                    <a:pt x="4628" y="273"/>
                  </a:lnTo>
                  <a:cubicBezTo>
                    <a:pt x="4788" y="230"/>
                    <a:pt x="4738" y="1"/>
                    <a:pt x="45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55"/>
            <p:cNvSpPr/>
            <p:nvPr/>
          </p:nvSpPr>
          <p:spPr>
            <a:xfrm>
              <a:off x="30964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170" y="0"/>
                  </a:moveTo>
                  <a:cubicBezTo>
                    <a:pt x="0" y="0"/>
                    <a:pt x="3" y="269"/>
                    <a:pt x="179" y="278"/>
                  </a:cubicBezTo>
                  <a:cubicBezTo>
                    <a:pt x="1364" y="343"/>
                    <a:pt x="2549" y="406"/>
                    <a:pt x="3733" y="471"/>
                  </a:cubicBezTo>
                  <a:cubicBezTo>
                    <a:pt x="3905" y="480"/>
                    <a:pt x="4075" y="490"/>
                    <a:pt x="4245" y="499"/>
                  </a:cubicBezTo>
                  <a:cubicBezTo>
                    <a:pt x="4248" y="499"/>
                    <a:pt x="4251" y="499"/>
                    <a:pt x="4254" y="499"/>
                  </a:cubicBezTo>
                  <a:cubicBezTo>
                    <a:pt x="4424" y="499"/>
                    <a:pt x="4422" y="231"/>
                    <a:pt x="4245" y="220"/>
                  </a:cubicBezTo>
                  <a:cubicBezTo>
                    <a:pt x="3060" y="155"/>
                    <a:pt x="1875" y="93"/>
                    <a:pt x="691" y="28"/>
                  </a:cubicBezTo>
                  <a:cubicBezTo>
                    <a:pt x="520" y="18"/>
                    <a:pt x="351" y="9"/>
                    <a:pt x="179" y="1"/>
                  </a:cubicBezTo>
                  <a:cubicBezTo>
                    <a:pt x="176" y="0"/>
                    <a:pt x="173" y="0"/>
                    <a:pt x="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55"/>
            <p:cNvSpPr/>
            <p:nvPr/>
          </p:nvSpPr>
          <p:spPr>
            <a:xfrm>
              <a:off x="3083375" y="2612650"/>
              <a:ext cx="118675" cy="33325"/>
            </a:xfrm>
            <a:custGeom>
              <a:avLst/>
              <a:gdLst/>
              <a:ahLst/>
              <a:cxnLst/>
              <a:rect l="l" t="t" r="r" b="b"/>
              <a:pathLst>
                <a:path w="4747" h="1333" extrusionOk="0">
                  <a:moveTo>
                    <a:pt x="185" y="0"/>
                  </a:moveTo>
                  <a:cubicBezTo>
                    <a:pt x="47" y="0"/>
                    <a:pt x="0" y="228"/>
                    <a:pt x="154" y="276"/>
                  </a:cubicBezTo>
                  <a:cubicBezTo>
                    <a:pt x="651" y="430"/>
                    <a:pt x="1172" y="525"/>
                    <a:pt x="1677" y="647"/>
                  </a:cubicBezTo>
                  <a:cubicBezTo>
                    <a:pt x="2443" y="831"/>
                    <a:pt x="3208" y="1015"/>
                    <a:pt x="3975" y="1199"/>
                  </a:cubicBezTo>
                  <a:cubicBezTo>
                    <a:pt x="4154" y="1243"/>
                    <a:pt x="4333" y="1285"/>
                    <a:pt x="4512" y="1328"/>
                  </a:cubicBezTo>
                  <a:cubicBezTo>
                    <a:pt x="4524" y="1331"/>
                    <a:pt x="4536" y="1332"/>
                    <a:pt x="4547" y="1332"/>
                  </a:cubicBezTo>
                  <a:cubicBezTo>
                    <a:pt x="4694" y="1332"/>
                    <a:pt x="4747" y="1098"/>
                    <a:pt x="4585" y="1061"/>
                  </a:cubicBezTo>
                  <a:cubicBezTo>
                    <a:pt x="3330" y="759"/>
                    <a:pt x="2074" y="459"/>
                    <a:pt x="819" y="154"/>
                  </a:cubicBezTo>
                  <a:cubicBezTo>
                    <a:pt x="623" y="105"/>
                    <a:pt x="421" y="68"/>
                    <a:pt x="228" y="7"/>
                  </a:cubicBezTo>
                  <a:cubicBezTo>
                    <a:pt x="213" y="2"/>
                    <a:pt x="198" y="0"/>
                    <a:pt x="1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55"/>
            <p:cNvSpPr/>
            <p:nvPr/>
          </p:nvSpPr>
          <p:spPr>
            <a:xfrm>
              <a:off x="2438825" y="2579325"/>
              <a:ext cx="109725" cy="99975"/>
            </a:xfrm>
            <a:custGeom>
              <a:avLst/>
              <a:gdLst/>
              <a:ahLst/>
              <a:cxnLst/>
              <a:rect l="l" t="t" r="r" b="b"/>
              <a:pathLst>
                <a:path w="4389" h="3999" extrusionOk="0">
                  <a:moveTo>
                    <a:pt x="2194" y="1"/>
                  </a:moveTo>
                  <a:cubicBezTo>
                    <a:pt x="1682" y="1"/>
                    <a:pt x="1171" y="196"/>
                    <a:pt x="780" y="587"/>
                  </a:cubicBezTo>
                  <a:cubicBezTo>
                    <a:pt x="1" y="1368"/>
                    <a:pt x="1" y="2632"/>
                    <a:pt x="780" y="3413"/>
                  </a:cubicBezTo>
                  <a:cubicBezTo>
                    <a:pt x="1171" y="3803"/>
                    <a:pt x="1682" y="3999"/>
                    <a:pt x="2194" y="3999"/>
                  </a:cubicBezTo>
                  <a:cubicBezTo>
                    <a:pt x="2706" y="3999"/>
                    <a:pt x="3218" y="3803"/>
                    <a:pt x="3608" y="3413"/>
                  </a:cubicBezTo>
                  <a:cubicBezTo>
                    <a:pt x="4389" y="2632"/>
                    <a:pt x="4389" y="1368"/>
                    <a:pt x="3608" y="587"/>
                  </a:cubicBezTo>
                  <a:cubicBezTo>
                    <a:pt x="3218" y="196"/>
                    <a:pt x="2706" y="1"/>
                    <a:pt x="2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55"/>
            <p:cNvSpPr/>
            <p:nvPr/>
          </p:nvSpPr>
          <p:spPr>
            <a:xfrm>
              <a:off x="2974825" y="2562675"/>
              <a:ext cx="109775" cy="100000"/>
            </a:xfrm>
            <a:custGeom>
              <a:avLst/>
              <a:gdLst/>
              <a:ahLst/>
              <a:cxnLst/>
              <a:rect l="l" t="t" r="r" b="b"/>
              <a:pathLst>
                <a:path w="4391" h="4000" extrusionOk="0">
                  <a:moveTo>
                    <a:pt x="2196" y="0"/>
                  </a:moveTo>
                  <a:cubicBezTo>
                    <a:pt x="1684" y="0"/>
                    <a:pt x="1172" y="195"/>
                    <a:pt x="782" y="586"/>
                  </a:cubicBezTo>
                  <a:cubicBezTo>
                    <a:pt x="1" y="1367"/>
                    <a:pt x="1" y="2633"/>
                    <a:pt x="782" y="3414"/>
                  </a:cubicBezTo>
                  <a:cubicBezTo>
                    <a:pt x="1172" y="3804"/>
                    <a:pt x="1684" y="3999"/>
                    <a:pt x="2196" y="3999"/>
                  </a:cubicBezTo>
                  <a:cubicBezTo>
                    <a:pt x="2707" y="3999"/>
                    <a:pt x="3219" y="3804"/>
                    <a:pt x="3610" y="3414"/>
                  </a:cubicBezTo>
                  <a:cubicBezTo>
                    <a:pt x="4391" y="2633"/>
                    <a:pt x="4391" y="1367"/>
                    <a:pt x="3610" y="586"/>
                  </a:cubicBezTo>
                  <a:cubicBezTo>
                    <a:pt x="3219" y="195"/>
                    <a:pt x="2707" y="0"/>
                    <a:pt x="21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55"/>
            <p:cNvSpPr/>
            <p:nvPr/>
          </p:nvSpPr>
          <p:spPr>
            <a:xfrm>
              <a:off x="2480775" y="2423950"/>
              <a:ext cx="142325" cy="102025"/>
            </a:xfrm>
            <a:custGeom>
              <a:avLst/>
              <a:gdLst/>
              <a:ahLst/>
              <a:cxnLst/>
              <a:rect l="l" t="t" r="r" b="b"/>
              <a:pathLst>
                <a:path w="5693" h="4081" extrusionOk="0">
                  <a:moveTo>
                    <a:pt x="2874" y="0"/>
                  </a:moveTo>
                  <a:cubicBezTo>
                    <a:pt x="1984" y="0"/>
                    <a:pt x="1159" y="560"/>
                    <a:pt x="661" y="1364"/>
                  </a:cubicBezTo>
                  <a:cubicBezTo>
                    <a:pt x="206" y="2094"/>
                    <a:pt x="9" y="2962"/>
                    <a:pt x="1" y="3815"/>
                  </a:cubicBezTo>
                  <a:cubicBezTo>
                    <a:pt x="1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50" y="3814"/>
                  </a:cubicBezTo>
                  <a:cubicBezTo>
                    <a:pt x="560" y="2670"/>
                    <a:pt x="976" y="1321"/>
                    <a:pt x="2050" y="742"/>
                  </a:cubicBezTo>
                  <a:cubicBezTo>
                    <a:pt x="2308" y="602"/>
                    <a:pt x="2568" y="540"/>
                    <a:pt x="2821" y="540"/>
                  </a:cubicBezTo>
                  <a:cubicBezTo>
                    <a:pt x="3543" y="540"/>
                    <a:pt x="4207" y="1044"/>
                    <a:pt x="4596" y="1697"/>
                  </a:cubicBezTo>
                  <a:cubicBezTo>
                    <a:pt x="4977" y="2335"/>
                    <a:pt x="5137" y="3076"/>
                    <a:pt x="5143" y="3815"/>
                  </a:cubicBezTo>
                  <a:cubicBezTo>
                    <a:pt x="5145" y="3991"/>
                    <a:pt x="5283" y="4080"/>
                    <a:pt x="5420" y="4080"/>
                  </a:cubicBezTo>
                  <a:cubicBezTo>
                    <a:pt x="5557" y="4080"/>
                    <a:pt x="5692" y="3992"/>
                    <a:pt x="5692" y="3815"/>
                  </a:cubicBezTo>
                  <a:cubicBezTo>
                    <a:pt x="5680" y="2464"/>
                    <a:pt x="5140" y="862"/>
                    <a:pt x="3840" y="228"/>
                  </a:cubicBezTo>
                  <a:cubicBezTo>
                    <a:pt x="3517" y="71"/>
                    <a:pt x="3192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55"/>
            <p:cNvSpPr/>
            <p:nvPr/>
          </p:nvSpPr>
          <p:spPr>
            <a:xfrm>
              <a:off x="2889225" y="2423950"/>
              <a:ext cx="142275" cy="102025"/>
            </a:xfrm>
            <a:custGeom>
              <a:avLst/>
              <a:gdLst/>
              <a:ahLst/>
              <a:cxnLst/>
              <a:rect l="l" t="t" r="r" b="b"/>
              <a:pathLst>
                <a:path w="5691" h="4081" extrusionOk="0">
                  <a:moveTo>
                    <a:pt x="2874" y="0"/>
                  </a:moveTo>
                  <a:cubicBezTo>
                    <a:pt x="1983" y="0"/>
                    <a:pt x="1158" y="560"/>
                    <a:pt x="659" y="1364"/>
                  </a:cubicBezTo>
                  <a:cubicBezTo>
                    <a:pt x="204" y="2094"/>
                    <a:pt x="8" y="2962"/>
                    <a:pt x="1" y="3815"/>
                  </a:cubicBezTo>
                  <a:cubicBezTo>
                    <a:pt x="0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49" y="3814"/>
                  </a:cubicBezTo>
                  <a:cubicBezTo>
                    <a:pt x="558" y="2670"/>
                    <a:pt x="975" y="1321"/>
                    <a:pt x="2049" y="742"/>
                  </a:cubicBezTo>
                  <a:cubicBezTo>
                    <a:pt x="2307" y="602"/>
                    <a:pt x="2567" y="540"/>
                    <a:pt x="2820" y="540"/>
                  </a:cubicBezTo>
                  <a:cubicBezTo>
                    <a:pt x="3541" y="540"/>
                    <a:pt x="4206" y="1044"/>
                    <a:pt x="4594" y="1697"/>
                  </a:cubicBezTo>
                  <a:cubicBezTo>
                    <a:pt x="4975" y="2335"/>
                    <a:pt x="5135" y="3076"/>
                    <a:pt x="5141" y="3815"/>
                  </a:cubicBezTo>
                  <a:cubicBezTo>
                    <a:pt x="5143" y="3991"/>
                    <a:pt x="5281" y="4080"/>
                    <a:pt x="5418" y="4080"/>
                  </a:cubicBezTo>
                  <a:cubicBezTo>
                    <a:pt x="5555" y="4080"/>
                    <a:pt x="5690" y="3992"/>
                    <a:pt x="5690" y="3815"/>
                  </a:cubicBezTo>
                  <a:cubicBezTo>
                    <a:pt x="5680" y="2464"/>
                    <a:pt x="5140" y="862"/>
                    <a:pt x="3839" y="228"/>
                  </a:cubicBezTo>
                  <a:cubicBezTo>
                    <a:pt x="3517" y="71"/>
                    <a:pt x="3191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7" name="Google Shape;4157;p55"/>
          <p:cNvGrpSpPr/>
          <p:nvPr/>
        </p:nvGrpSpPr>
        <p:grpSpPr>
          <a:xfrm rot="-461358">
            <a:off x="-168433" y="1598017"/>
            <a:ext cx="2059033" cy="3449071"/>
            <a:chOff x="5238875" y="1507675"/>
            <a:chExt cx="2059050" cy="3449100"/>
          </a:xfrm>
        </p:grpSpPr>
        <p:sp>
          <p:nvSpPr>
            <p:cNvPr id="4158" name="Google Shape;4158;p55"/>
            <p:cNvSpPr/>
            <p:nvPr/>
          </p:nvSpPr>
          <p:spPr>
            <a:xfrm>
              <a:off x="5238875" y="1507675"/>
              <a:ext cx="2059050" cy="3449100"/>
            </a:xfrm>
            <a:custGeom>
              <a:avLst/>
              <a:gdLst/>
              <a:ahLst/>
              <a:cxnLst/>
              <a:rect l="l" t="t" r="r" b="b"/>
              <a:pathLst>
                <a:path w="82362" h="137964" extrusionOk="0">
                  <a:moveTo>
                    <a:pt x="34987" y="0"/>
                  </a:moveTo>
                  <a:cubicBezTo>
                    <a:pt x="33730" y="0"/>
                    <a:pt x="32427" y="275"/>
                    <a:pt x="31238" y="402"/>
                  </a:cubicBezTo>
                  <a:cubicBezTo>
                    <a:pt x="30055" y="530"/>
                    <a:pt x="29026" y="835"/>
                    <a:pt x="27924" y="1267"/>
                  </a:cubicBezTo>
                  <a:cubicBezTo>
                    <a:pt x="27645" y="1451"/>
                    <a:pt x="3033" y="13933"/>
                    <a:pt x="3033" y="13933"/>
                  </a:cubicBezTo>
                  <a:cubicBezTo>
                    <a:pt x="1862" y="14518"/>
                    <a:pt x="958" y="15509"/>
                    <a:pt x="495" y="16722"/>
                  </a:cubicBezTo>
                  <a:cubicBezTo>
                    <a:pt x="1" y="17997"/>
                    <a:pt x="54" y="19431"/>
                    <a:pt x="629" y="20648"/>
                  </a:cubicBezTo>
                  <a:lnTo>
                    <a:pt x="7338" y="34797"/>
                  </a:lnTo>
                  <a:cubicBezTo>
                    <a:pt x="7310" y="34926"/>
                    <a:pt x="7288" y="35057"/>
                    <a:pt x="7263" y="35194"/>
                  </a:cubicBezTo>
                  <a:cubicBezTo>
                    <a:pt x="7246" y="35286"/>
                    <a:pt x="7232" y="35375"/>
                    <a:pt x="7218" y="35461"/>
                  </a:cubicBezTo>
                  <a:lnTo>
                    <a:pt x="6920" y="35526"/>
                  </a:lnTo>
                  <a:lnTo>
                    <a:pt x="7095" y="36443"/>
                  </a:lnTo>
                  <a:cubicBezTo>
                    <a:pt x="7056" y="36862"/>
                    <a:pt x="7042" y="37158"/>
                    <a:pt x="7042" y="37213"/>
                  </a:cubicBezTo>
                  <a:lnTo>
                    <a:pt x="7023" y="37766"/>
                  </a:lnTo>
                  <a:lnTo>
                    <a:pt x="7171" y="38293"/>
                  </a:lnTo>
                  <a:cubicBezTo>
                    <a:pt x="7185" y="38340"/>
                    <a:pt x="7422" y="39177"/>
                    <a:pt x="7835" y="40285"/>
                  </a:cubicBezTo>
                  <a:lnTo>
                    <a:pt x="8490" y="43691"/>
                  </a:lnTo>
                  <a:lnTo>
                    <a:pt x="9079" y="46127"/>
                  </a:lnTo>
                  <a:lnTo>
                    <a:pt x="9366" y="47310"/>
                  </a:lnTo>
                  <a:lnTo>
                    <a:pt x="9528" y="47979"/>
                  </a:lnTo>
                  <a:lnTo>
                    <a:pt x="9721" y="48638"/>
                  </a:lnTo>
                  <a:lnTo>
                    <a:pt x="10415" y="50987"/>
                  </a:lnTo>
                  <a:lnTo>
                    <a:pt x="10424" y="51020"/>
                  </a:lnTo>
                  <a:cubicBezTo>
                    <a:pt x="10460" y="51134"/>
                    <a:pt x="10493" y="51257"/>
                    <a:pt x="10532" y="51385"/>
                  </a:cubicBezTo>
                  <a:cubicBezTo>
                    <a:pt x="10613" y="51659"/>
                    <a:pt x="10703" y="51969"/>
                    <a:pt x="10811" y="52289"/>
                  </a:cubicBezTo>
                  <a:lnTo>
                    <a:pt x="10820" y="52306"/>
                  </a:lnTo>
                  <a:lnTo>
                    <a:pt x="11230" y="53481"/>
                  </a:lnTo>
                  <a:lnTo>
                    <a:pt x="12086" y="55894"/>
                  </a:lnTo>
                  <a:lnTo>
                    <a:pt x="13068" y="58293"/>
                  </a:lnTo>
                  <a:lnTo>
                    <a:pt x="13079" y="58318"/>
                  </a:lnTo>
                  <a:cubicBezTo>
                    <a:pt x="13805" y="60011"/>
                    <a:pt x="14550" y="61602"/>
                    <a:pt x="15325" y="63100"/>
                  </a:cubicBezTo>
                  <a:cubicBezTo>
                    <a:pt x="15186" y="63370"/>
                    <a:pt x="15077" y="63663"/>
                    <a:pt x="14999" y="63970"/>
                  </a:cubicBezTo>
                  <a:cubicBezTo>
                    <a:pt x="14776" y="64880"/>
                    <a:pt x="14879" y="65823"/>
                    <a:pt x="15283" y="66660"/>
                  </a:cubicBezTo>
                  <a:cubicBezTo>
                    <a:pt x="15387" y="66894"/>
                    <a:pt x="15573" y="67273"/>
                    <a:pt x="15830" y="67667"/>
                  </a:cubicBezTo>
                  <a:cubicBezTo>
                    <a:pt x="16201" y="68227"/>
                    <a:pt x="16603" y="68646"/>
                    <a:pt x="17013" y="68953"/>
                  </a:cubicBezTo>
                  <a:cubicBezTo>
                    <a:pt x="17786" y="69965"/>
                    <a:pt x="18966" y="71450"/>
                    <a:pt x="20324" y="72948"/>
                  </a:cubicBezTo>
                  <a:cubicBezTo>
                    <a:pt x="21535" y="74276"/>
                    <a:pt x="22690" y="75394"/>
                    <a:pt x="23764" y="76284"/>
                  </a:cubicBezTo>
                  <a:lnTo>
                    <a:pt x="21401" y="92033"/>
                  </a:lnTo>
                  <a:lnTo>
                    <a:pt x="22682" y="92744"/>
                  </a:lnTo>
                  <a:cubicBezTo>
                    <a:pt x="22565" y="93623"/>
                    <a:pt x="22431" y="94633"/>
                    <a:pt x="22291" y="95746"/>
                  </a:cubicBezTo>
                  <a:lnTo>
                    <a:pt x="22107" y="97166"/>
                  </a:lnTo>
                  <a:lnTo>
                    <a:pt x="22118" y="97169"/>
                  </a:lnTo>
                  <a:cubicBezTo>
                    <a:pt x="21577" y="101724"/>
                    <a:pt x="20991" y="107655"/>
                    <a:pt x="20729" y="113673"/>
                  </a:cubicBezTo>
                  <a:lnTo>
                    <a:pt x="20617" y="116234"/>
                  </a:lnTo>
                  <a:lnTo>
                    <a:pt x="21089" y="116404"/>
                  </a:lnTo>
                  <a:cubicBezTo>
                    <a:pt x="21083" y="116767"/>
                    <a:pt x="21075" y="117124"/>
                    <a:pt x="21072" y="117475"/>
                  </a:cubicBezTo>
                  <a:lnTo>
                    <a:pt x="21033" y="119342"/>
                  </a:lnTo>
                  <a:lnTo>
                    <a:pt x="21058" y="119347"/>
                  </a:lnTo>
                  <a:cubicBezTo>
                    <a:pt x="21058" y="120368"/>
                    <a:pt x="21072" y="121342"/>
                    <a:pt x="21100" y="122263"/>
                  </a:cubicBezTo>
                  <a:cubicBezTo>
                    <a:pt x="21011" y="122349"/>
                    <a:pt x="20927" y="122444"/>
                    <a:pt x="20849" y="122539"/>
                  </a:cubicBezTo>
                  <a:cubicBezTo>
                    <a:pt x="20570" y="122664"/>
                    <a:pt x="20308" y="122818"/>
                    <a:pt x="20062" y="123002"/>
                  </a:cubicBezTo>
                  <a:cubicBezTo>
                    <a:pt x="19150" y="123683"/>
                    <a:pt x="18561" y="124715"/>
                    <a:pt x="18444" y="125836"/>
                  </a:cubicBezTo>
                  <a:cubicBezTo>
                    <a:pt x="18324" y="126994"/>
                    <a:pt x="18701" y="128118"/>
                    <a:pt x="19488" y="129022"/>
                  </a:cubicBezTo>
                  <a:cubicBezTo>
                    <a:pt x="19309" y="128994"/>
                    <a:pt x="19128" y="128981"/>
                    <a:pt x="18952" y="128981"/>
                  </a:cubicBezTo>
                  <a:cubicBezTo>
                    <a:pt x="17836" y="128981"/>
                    <a:pt x="16768" y="129513"/>
                    <a:pt x="16101" y="130409"/>
                  </a:cubicBezTo>
                  <a:cubicBezTo>
                    <a:pt x="15085" y="131773"/>
                    <a:pt x="15395" y="133310"/>
                    <a:pt x="15498" y="133815"/>
                  </a:cubicBezTo>
                  <a:cubicBezTo>
                    <a:pt x="15576" y="134200"/>
                    <a:pt x="15674" y="134535"/>
                    <a:pt x="15691" y="134596"/>
                  </a:cubicBezTo>
                  <a:lnTo>
                    <a:pt x="16249" y="136491"/>
                  </a:lnTo>
                  <a:lnTo>
                    <a:pt x="18160" y="136987"/>
                  </a:lnTo>
                  <a:cubicBezTo>
                    <a:pt x="20654" y="137634"/>
                    <a:pt x="23695" y="137964"/>
                    <a:pt x="27190" y="137964"/>
                  </a:cubicBezTo>
                  <a:cubicBezTo>
                    <a:pt x="31590" y="137964"/>
                    <a:pt x="35205" y="137442"/>
                    <a:pt x="35359" y="137420"/>
                  </a:cubicBezTo>
                  <a:lnTo>
                    <a:pt x="38327" y="136987"/>
                  </a:lnTo>
                  <a:cubicBezTo>
                    <a:pt x="38564" y="136951"/>
                    <a:pt x="38522" y="131444"/>
                    <a:pt x="38550" y="130978"/>
                  </a:cubicBezTo>
                  <a:cubicBezTo>
                    <a:pt x="38623" y="129658"/>
                    <a:pt x="38748" y="128319"/>
                    <a:pt x="38918" y="126977"/>
                  </a:cubicBezTo>
                  <a:cubicBezTo>
                    <a:pt x="38936" y="126839"/>
                    <a:pt x="39042" y="126773"/>
                    <a:pt x="39149" y="126773"/>
                  </a:cubicBezTo>
                  <a:cubicBezTo>
                    <a:pt x="39266" y="126773"/>
                    <a:pt x="39384" y="126853"/>
                    <a:pt x="39384" y="127005"/>
                  </a:cubicBezTo>
                  <a:cubicBezTo>
                    <a:pt x="39384" y="127954"/>
                    <a:pt x="39407" y="128902"/>
                    <a:pt x="39449" y="129859"/>
                  </a:cubicBezTo>
                  <a:cubicBezTo>
                    <a:pt x="39479" y="130537"/>
                    <a:pt x="39507" y="136973"/>
                    <a:pt x="39599" y="136987"/>
                  </a:cubicBezTo>
                  <a:lnTo>
                    <a:pt x="42568" y="137420"/>
                  </a:lnTo>
                  <a:cubicBezTo>
                    <a:pt x="42721" y="137439"/>
                    <a:pt x="46334" y="137964"/>
                    <a:pt x="50733" y="137964"/>
                  </a:cubicBezTo>
                  <a:cubicBezTo>
                    <a:pt x="54232" y="137964"/>
                    <a:pt x="57273" y="137634"/>
                    <a:pt x="59767" y="136987"/>
                  </a:cubicBezTo>
                  <a:lnTo>
                    <a:pt x="61678" y="136491"/>
                  </a:lnTo>
                  <a:lnTo>
                    <a:pt x="62236" y="134596"/>
                  </a:lnTo>
                  <a:cubicBezTo>
                    <a:pt x="62252" y="134535"/>
                    <a:pt x="62350" y="134200"/>
                    <a:pt x="62428" y="133815"/>
                  </a:cubicBezTo>
                  <a:cubicBezTo>
                    <a:pt x="62528" y="133310"/>
                    <a:pt x="62841" y="131773"/>
                    <a:pt x="61823" y="130409"/>
                  </a:cubicBezTo>
                  <a:cubicBezTo>
                    <a:pt x="61153" y="129513"/>
                    <a:pt x="60090" y="128981"/>
                    <a:pt x="58974" y="128981"/>
                  </a:cubicBezTo>
                  <a:cubicBezTo>
                    <a:pt x="58793" y="128981"/>
                    <a:pt x="58612" y="128994"/>
                    <a:pt x="58433" y="129022"/>
                  </a:cubicBezTo>
                  <a:cubicBezTo>
                    <a:pt x="59225" y="128118"/>
                    <a:pt x="59599" y="126994"/>
                    <a:pt x="59479" y="125834"/>
                  </a:cubicBezTo>
                  <a:cubicBezTo>
                    <a:pt x="59362" y="124712"/>
                    <a:pt x="58768" y="123674"/>
                    <a:pt x="57856" y="122996"/>
                  </a:cubicBezTo>
                  <a:cubicBezTo>
                    <a:pt x="57694" y="122876"/>
                    <a:pt x="57526" y="122773"/>
                    <a:pt x="57353" y="122678"/>
                  </a:cubicBezTo>
                  <a:cubicBezTo>
                    <a:pt x="57426" y="121897"/>
                    <a:pt x="57496" y="121094"/>
                    <a:pt x="57565" y="120271"/>
                  </a:cubicBezTo>
                  <a:lnTo>
                    <a:pt x="57577" y="120268"/>
                  </a:lnTo>
                  <a:lnTo>
                    <a:pt x="57666" y="119015"/>
                  </a:lnTo>
                  <a:cubicBezTo>
                    <a:pt x="57736" y="118114"/>
                    <a:pt x="57803" y="117196"/>
                    <a:pt x="57867" y="116262"/>
                  </a:cubicBezTo>
                  <a:lnTo>
                    <a:pt x="58899" y="115548"/>
                  </a:lnTo>
                  <a:lnTo>
                    <a:pt x="58999" y="113852"/>
                  </a:lnTo>
                  <a:cubicBezTo>
                    <a:pt x="59309" y="108582"/>
                    <a:pt x="59340" y="103206"/>
                    <a:pt x="59278" y="98823"/>
                  </a:cubicBezTo>
                  <a:lnTo>
                    <a:pt x="59295" y="98817"/>
                  </a:lnTo>
                  <a:lnTo>
                    <a:pt x="59242" y="96845"/>
                  </a:lnTo>
                  <a:cubicBezTo>
                    <a:pt x="59228" y="96145"/>
                    <a:pt x="59211" y="95478"/>
                    <a:pt x="59192" y="94850"/>
                  </a:cubicBezTo>
                  <a:lnTo>
                    <a:pt x="59758" y="94638"/>
                  </a:lnTo>
                  <a:lnTo>
                    <a:pt x="59541" y="79816"/>
                  </a:lnTo>
                  <a:cubicBezTo>
                    <a:pt x="60007" y="79601"/>
                    <a:pt x="60484" y="79345"/>
                    <a:pt x="60977" y="79046"/>
                  </a:cubicBezTo>
                  <a:cubicBezTo>
                    <a:pt x="62252" y="78271"/>
                    <a:pt x="63678" y="77177"/>
                    <a:pt x="65218" y="75796"/>
                  </a:cubicBezTo>
                  <a:cubicBezTo>
                    <a:pt x="66646" y="74513"/>
                    <a:pt x="67910" y="73216"/>
                    <a:pt x="68741" y="72323"/>
                  </a:cubicBezTo>
                  <a:cubicBezTo>
                    <a:pt x="69179" y="72055"/>
                    <a:pt x="69626" y="71673"/>
                    <a:pt x="70050" y="71137"/>
                  </a:cubicBezTo>
                  <a:cubicBezTo>
                    <a:pt x="70309" y="70808"/>
                    <a:pt x="70507" y="70493"/>
                    <a:pt x="70622" y="70289"/>
                  </a:cubicBezTo>
                  <a:cubicBezTo>
                    <a:pt x="71375" y="69078"/>
                    <a:pt x="71417" y="67591"/>
                    <a:pt x="70806" y="66367"/>
                  </a:cubicBezTo>
                  <a:cubicBezTo>
                    <a:pt x="71643" y="65139"/>
                    <a:pt x="72351" y="63953"/>
                    <a:pt x="72960" y="62910"/>
                  </a:cubicBezTo>
                  <a:lnTo>
                    <a:pt x="72976" y="62879"/>
                  </a:lnTo>
                  <a:cubicBezTo>
                    <a:pt x="74619" y="59984"/>
                    <a:pt x="76062" y="56798"/>
                    <a:pt x="77387" y="53140"/>
                  </a:cubicBezTo>
                  <a:lnTo>
                    <a:pt x="77398" y="53115"/>
                  </a:lnTo>
                  <a:lnTo>
                    <a:pt x="78246" y="50663"/>
                  </a:lnTo>
                  <a:lnTo>
                    <a:pt x="78958" y="48219"/>
                  </a:lnTo>
                  <a:lnTo>
                    <a:pt x="79298" y="47031"/>
                  </a:lnTo>
                  <a:lnTo>
                    <a:pt x="79309" y="46992"/>
                  </a:lnTo>
                  <a:cubicBezTo>
                    <a:pt x="79398" y="46660"/>
                    <a:pt x="79474" y="46342"/>
                    <a:pt x="79538" y="46063"/>
                  </a:cubicBezTo>
                  <a:cubicBezTo>
                    <a:pt x="79566" y="45943"/>
                    <a:pt x="79594" y="45820"/>
                    <a:pt x="79627" y="45700"/>
                  </a:cubicBezTo>
                  <a:lnTo>
                    <a:pt x="80191" y="43301"/>
                  </a:lnTo>
                  <a:lnTo>
                    <a:pt x="80347" y="42623"/>
                  </a:lnTo>
                  <a:lnTo>
                    <a:pt x="80472" y="41948"/>
                  </a:lnTo>
                  <a:lnTo>
                    <a:pt x="80693" y="40754"/>
                  </a:lnTo>
                  <a:lnTo>
                    <a:pt x="81142" y="38287"/>
                  </a:lnTo>
                  <a:lnTo>
                    <a:pt x="81295" y="37102"/>
                  </a:lnTo>
                  <a:cubicBezTo>
                    <a:pt x="81407" y="36711"/>
                    <a:pt x="81460" y="36304"/>
                    <a:pt x="81454" y="35891"/>
                  </a:cubicBezTo>
                  <a:lnTo>
                    <a:pt x="81546" y="35168"/>
                  </a:lnTo>
                  <a:cubicBezTo>
                    <a:pt x="82007" y="34348"/>
                    <a:pt x="82269" y="33458"/>
                    <a:pt x="82300" y="32549"/>
                  </a:cubicBezTo>
                  <a:cubicBezTo>
                    <a:pt x="82361" y="30855"/>
                    <a:pt x="81719" y="28928"/>
                    <a:pt x="80283" y="26475"/>
                  </a:cubicBezTo>
                  <a:cubicBezTo>
                    <a:pt x="79393" y="24955"/>
                    <a:pt x="78489" y="23755"/>
                    <a:pt x="78450" y="23708"/>
                  </a:cubicBezTo>
                  <a:lnTo>
                    <a:pt x="78137" y="23292"/>
                  </a:lnTo>
                  <a:cubicBezTo>
                    <a:pt x="78126" y="23278"/>
                    <a:pt x="78112" y="23264"/>
                    <a:pt x="78096" y="23253"/>
                  </a:cubicBezTo>
                  <a:lnTo>
                    <a:pt x="77666" y="22955"/>
                  </a:lnTo>
                  <a:cubicBezTo>
                    <a:pt x="77605" y="22913"/>
                    <a:pt x="77035" y="22520"/>
                    <a:pt x="76316" y="22118"/>
                  </a:cubicBezTo>
                  <a:cubicBezTo>
                    <a:pt x="75995" y="21939"/>
                    <a:pt x="75694" y="21786"/>
                    <a:pt x="75395" y="21655"/>
                  </a:cubicBezTo>
                  <a:lnTo>
                    <a:pt x="69894" y="9522"/>
                  </a:lnTo>
                  <a:cubicBezTo>
                    <a:pt x="69366" y="8364"/>
                    <a:pt x="68490" y="7555"/>
                    <a:pt x="67854" y="7081"/>
                  </a:cubicBezTo>
                  <a:cubicBezTo>
                    <a:pt x="67249" y="6635"/>
                    <a:pt x="66278" y="6049"/>
                    <a:pt x="65053" y="5812"/>
                  </a:cubicBezTo>
                  <a:lnTo>
                    <a:pt x="45290" y="1978"/>
                  </a:lnTo>
                  <a:lnTo>
                    <a:pt x="42439" y="1423"/>
                  </a:lnTo>
                  <a:lnTo>
                    <a:pt x="37231" y="416"/>
                  </a:lnTo>
                  <a:cubicBezTo>
                    <a:pt x="36526" y="106"/>
                    <a:pt x="35766" y="0"/>
                    <a:pt x="349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85725" dir="3420000" algn="bl" rotWithShape="0">
                <a:schemeClr val="dk2">
                  <a:alpha val="18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55"/>
            <p:cNvSpPr/>
            <p:nvPr/>
          </p:nvSpPr>
          <p:spPr>
            <a:xfrm>
              <a:off x="6619650" y="2296700"/>
              <a:ext cx="577825" cy="962900"/>
            </a:xfrm>
            <a:custGeom>
              <a:avLst/>
              <a:gdLst/>
              <a:ahLst/>
              <a:cxnLst/>
              <a:rect l="l" t="t" r="r" b="b"/>
              <a:pathLst>
                <a:path w="23113" h="38516" extrusionOk="0">
                  <a:moveTo>
                    <a:pt x="64" y="28548"/>
                  </a:moveTo>
                  <a:cubicBezTo>
                    <a:pt x="44" y="28568"/>
                    <a:pt x="22" y="28584"/>
                    <a:pt x="2" y="28604"/>
                  </a:cubicBezTo>
                  <a:cubicBezTo>
                    <a:pt x="1" y="28605"/>
                    <a:pt x="1" y="28605"/>
                    <a:pt x="1" y="28605"/>
                  </a:cubicBezTo>
                  <a:cubicBezTo>
                    <a:pt x="2" y="28605"/>
                    <a:pt x="29" y="28583"/>
                    <a:pt x="41" y="28576"/>
                  </a:cubicBezTo>
                  <a:lnTo>
                    <a:pt x="70" y="28556"/>
                  </a:lnTo>
                  <a:lnTo>
                    <a:pt x="64" y="28548"/>
                  </a:lnTo>
                  <a:close/>
                  <a:moveTo>
                    <a:pt x="13845" y="0"/>
                  </a:moveTo>
                  <a:lnTo>
                    <a:pt x="12883" y="4227"/>
                  </a:lnTo>
                  <a:lnTo>
                    <a:pt x="12305" y="6300"/>
                  </a:lnTo>
                  <a:lnTo>
                    <a:pt x="12018" y="7337"/>
                  </a:lnTo>
                  <a:lnTo>
                    <a:pt x="11876" y="7856"/>
                  </a:lnTo>
                  <a:lnTo>
                    <a:pt x="11708" y="8361"/>
                  </a:lnTo>
                  <a:lnTo>
                    <a:pt x="11036" y="10384"/>
                  </a:lnTo>
                  <a:cubicBezTo>
                    <a:pt x="10919" y="10719"/>
                    <a:pt x="10818" y="11062"/>
                    <a:pt x="10693" y="11391"/>
                  </a:cubicBezTo>
                  <a:lnTo>
                    <a:pt x="10310" y="12376"/>
                  </a:lnTo>
                  <a:lnTo>
                    <a:pt x="9543" y="14343"/>
                  </a:lnTo>
                  <a:lnTo>
                    <a:pt x="8681" y="16251"/>
                  </a:lnTo>
                  <a:cubicBezTo>
                    <a:pt x="7507" y="18764"/>
                    <a:pt x="6184" y="21175"/>
                    <a:pt x="4667" y="23354"/>
                  </a:cubicBezTo>
                  <a:cubicBezTo>
                    <a:pt x="3900" y="24428"/>
                    <a:pt x="3116" y="25477"/>
                    <a:pt x="2279" y="26406"/>
                  </a:cubicBezTo>
                  <a:cubicBezTo>
                    <a:pt x="1871" y="26885"/>
                    <a:pt x="1442" y="27307"/>
                    <a:pt x="1026" y="27722"/>
                  </a:cubicBezTo>
                  <a:cubicBezTo>
                    <a:pt x="822" y="27904"/>
                    <a:pt x="608" y="28127"/>
                    <a:pt x="421" y="28275"/>
                  </a:cubicBezTo>
                  <a:lnTo>
                    <a:pt x="144" y="28503"/>
                  </a:lnTo>
                  <a:lnTo>
                    <a:pt x="70" y="28556"/>
                  </a:lnTo>
                  <a:lnTo>
                    <a:pt x="7828" y="38516"/>
                  </a:lnTo>
                  <a:lnTo>
                    <a:pt x="8109" y="38279"/>
                  </a:lnTo>
                  <a:lnTo>
                    <a:pt x="8288" y="38120"/>
                  </a:lnTo>
                  <a:lnTo>
                    <a:pt x="8611" y="37816"/>
                  </a:lnTo>
                  <a:cubicBezTo>
                    <a:pt x="8815" y="37620"/>
                    <a:pt x="8977" y="37445"/>
                    <a:pt x="9164" y="37258"/>
                  </a:cubicBezTo>
                  <a:cubicBezTo>
                    <a:pt x="9351" y="37068"/>
                    <a:pt x="9513" y="36892"/>
                    <a:pt x="9669" y="36714"/>
                  </a:cubicBezTo>
                  <a:lnTo>
                    <a:pt x="10149" y="36173"/>
                  </a:lnTo>
                  <a:cubicBezTo>
                    <a:pt x="10757" y="35456"/>
                    <a:pt x="11334" y="34739"/>
                    <a:pt x="11859" y="34011"/>
                  </a:cubicBezTo>
                  <a:cubicBezTo>
                    <a:pt x="12936" y="32563"/>
                    <a:pt x="13845" y="31081"/>
                    <a:pt x="14716" y="29589"/>
                  </a:cubicBezTo>
                  <a:cubicBezTo>
                    <a:pt x="16417" y="26590"/>
                    <a:pt x="17751" y="23501"/>
                    <a:pt x="18881" y="20382"/>
                  </a:cubicBezTo>
                  <a:lnTo>
                    <a:pt x="19690" y="18036"/>
                  </a:lnTo>
                  <a:lnTo>
                    <a:pt x="20382" y="15670"/>
                  </a:lnTo>
                  <a:lnTo>
                    <a:pt x="20719" y="14493"/>
                  </a:lnTo>
                  <a:cubicBezTo>
                    <a:pt x="20828" y="14097"/>
                    <a:pt x="20912" y="13701"/>
                    <a:pt x="21009" y="13308"/>
                  </a:cubicBezTo>
                  <a:lnTo>
                    <a:pt x="21567" y="10931"/>
                  </a:lnTo>
                  <a:lnTo>
                    <a:pt x="21704" y="10339"/>
                  </a:lnTo>
                  <a:lnTo>
                    <a:pt x="21816" y="9742"/>
                  </a:lnTo>
                  <a:lnTo>
                    <a:pt x="22033" y="8554"/>
                  </a:lnTo>
                  <a:lnTo>
                    <a:pt x="22471" y="6174"/>
                  </a:lnTo>
                  <a:lnTo>
                    <a:pt x="23113" y="1412"/>
                  </a:lnTo>
                  <a:lnTo>
                    <a:pt x="13845" y="0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55"/>
            <p:cNvSpPr/>
            <p:nvPr/>
          </p:nvSpPr>
          <p:spPr>
            <a:xfrm>
              <a:off x="5513600" y="2415250"/>
              <a:ext cx="615400" cy="952875"/>
            </a:xfrm>
            <a:custGeom>
              <a:avLst/>
              <a:gdLst/>
              <a:ahLst/>
              <a:cxnLst/>
              <a:rect l="l" t="t" r="r" b="b"/>
              <a:pathLst>
                <a:path w="24616" h="38115" extrusionOk="0">
                  <a:moveTo>
                    <a:pt x="24551" y="27720"/>
                  </a:moveTo>
                  <a:lnTo>
                    <a:pt x="24544" y="27730"/>
                  </a:lnTo>
                  <a:lnTo>
                    <a:pt x="24544" y="27730"/>
                  </a:lnTo>
                  <a:lnTo>
                    <a:pt x="24573" y="27748"/>
                  </a:lnTo>
                  <a:cubicBezTo>
                    <a:pt x="24585" y="27753"/>
                    <a:pt x="24612" y="27775"/>
                    <a:pt x="24616" y="27775"/>
                  </a:cubicBezTo>
                  <a:cubicBezTo>
                    <a:pt x="24616" y="27775"/>
                    <a:pt x="24616" y="27774"/>
                    <a:pt x="24615" y="27773"/>
                  </a:cubicBezTo>
                  <a:lnTo>
                    <a:pt x="24551" y="27720"/>
                  </a:lnTo>
                  <a:close/>
                  <a:moveTo>
                    <a:pt x="9174" y="1"/>
                  </a:moveTo>
                  <a:lnTo>
                    <a:pt x="1" y="1934"/>
                  </a:lnTo>
                  <a:lnTo>
                    <a:pt x="908" y="6657"/>
                  </a:lnTo>
                  <a:lnTo>
                    <a:pt x="1477" y="9009"/>
                  </a:lnTo>
                  <a:lnTo>
                    <a:pt x="1761" y="10184"/>
                  </a:lnTo>
                  <a:lnTo>
                    <a:pt x="1906" y="10772"/>
                  </a:lnTo>
                  <a:lnTo>
                    <a:pt x="2076" y="11355"/>
                  </a:lnTo>
                  <a:lnTo>
                    <a:pt x="2771" y="13693"/>
                  </a:lnTo>
                  <a:cubicBezTo>
                    <a:pt x="2888" y="14081"/>
                    <a:pt x="2994" y="14474"/>
                    <a:pt x="3125" y="14862"/>
                  </a:cubicBezTo>
                  <a:lnTo>
                    <a:pt x="3530" y="16020"/>
                  </a:lnTo>
                  <a:lnTo>
                    <a:pt x="4353" y="18344"/>
                  </a:lnTo>
                  <a:lnTo>
                    <a:pt x="5296" y="20637"/>
                  </a:lnTo>
                  <a:cubicBezTo>
                    <a:pt x="6599" y="23686"/>
                    <a:pt x="8105" y="26699"/>
                    <a:pt x="9974" y="29592"/>
                  </a:cubicBezTo>
                  <a:cubicBezTo>
                    <a:pt x="10926" y="31037"/>
                    <a:pt x="11916" y="32463"/>
                    <a:pt x="13074" y="33847"/>
                  </a:cubicBezTo>
                  <a:cubicBezTo>
                    <a:pt x="13637" y="34541"/>
                    <a:pt x="14257" y="35225"/>
                    <a:pt x="14901" y="35908"/>
                  </a:cubicBezTo>
                  <a:lnTo>
                    <a:pt x="15412" y="36416"/>
                  </a:lnTo>
                  <a:cubicBezTo>
                    <a:pt x="15579" y="36586"/>
                    <a:pt x="15752" y="36756"/>
                    <a:pt x="15947" y="36935"/>
                  </a:cubicBezTo>
                  <a:cubicBezTo>
                    <a:pt x="16143" y="37111"/>
                    <a:pt x="16318" y="37275"/>
                    <a:pt x="16530" y="37459"/>
                  </a:cubicBezTo>
                  <a:lnTo>
                    <a:pt x="16874" y="37747"/>
                  </a:lnTo>
                  <a:lnTo>
                    <a:pt x="17058" y="37895"/>
                  </a:lnTo>
                  <a:lnTo>
                    <a:pt x="17353" y="38115"/>
                  </a:lnTo>
                  <a:lnTo>
                    <a:pt x="24544" y="27730"/>
                  </a:lnTo>
                  <a:lnTo>
                    <a:pt x="24544" y="27730"/>
                  </a:lnTo>
                  <a:lnTo>
                    <a:pt x="24465" y="27681"/>
                  </a:lnTo>
                  <a:lnTo>
                    <a:pt x="24174" y="27469"/>
                  </a:lnTo>
                  <a:cubicBezTo>
                    <a:pt x="23979" y="27332"/>
                    <a:pt x="23750" y="27120"/>
                    <a:pt x="23536" y="26953"/>
                  </a:cubicBezTo>
                  <a:cubicBezTo>
                    <a:pt x="23100" y="26565"/>
                    <a:pt x="22651" y="26163"/>
                    <a:pt x="22216" y="25709"/>
                  </a:cubicBezTo>
                  <a:cubicBezTo>
                    <a:pt x="21329" y="24830"/>
                    <a:pt x="20486" y="23826"/>
                    <a:pt x="19658" y="22796"/>
                  </a:cubicBezTo>
                  <a:cubicBezTo>
                    <a:pt x="18023" y="20707"/>
                    <a:pt x="16569" y="18372"/>
                    <a:pt x="15250" y="15931"/>
                  </a:cubicBezTo>
                  <a:lnTo>
                    <a:pt x="14285" y="14075"/>
                  </a:lnTo>
                  <a:lnTo>
                    <a:pt x="13406" y="12156"/>
                  </a:lnTo>
                  <a:lnTo>
                    <a:pt x="12968" y="11193"/>
                  </a:lnTo>
                  <a:cubicBezTo>
                    <a:pt x="12823" y="10870"/>
                    <a:pt x="12703" y="10535"/>
                    <a:pt x="12569" y="10206"/>
                  </a:cubicBezTo>
                  <a:lnTo>
                    <a:pt x="11782" y="8222"/>
                  </a:lnTo>
                  <a:lnTo>
                    <a:pt x="11587" y="7729"/>
                  </a:lnTo>
                  <a:lnTo>
                    <a:pt x="11411" y="7218"/>
                  </a:lnTo>
                  <a:lnTo>
                    <a:pt x="11065" y="6205"/>
                  </a:lnTo>
                  <a:lnTo>
                    <a:pt x="10373" y="4166"/>
                  </a:lnTo>
                  <a:lnTo>
                    <a:pt x="9174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55"/>
            <p:cNvSpPr/>
            <p:nvPr/>
          </p:nvSpPr>
          <p:spPr>
            <a:xfrm>
              <a:off x="5820775" y="3731050"/>
              <a:ext cx="805000" cy="1029900"/>
            </a:xfrm>
            <a:custGeom>
              <a:avLst/>
              <a:gdLst/>
              <a:ahLst/>
              <a:cxnLst/>
              <a:rect l="l" t="t" r="r" b="b"/>
              <a:pathLst>
                <a:path w="32200" h="41196" extrusionOk="0">
                  <a:moveTo>
                    <a:pt x="3415" y="1"/>
                  </a:moveTo>
                  <a:cubicBezTo>
                    <a:pt x="3415" y="1"/>
                    <a:pt x="0" y="27798"/>
                    <a:pt x="1811" y="39309"/>
                  </a:cubicBezTo>
                  <a:cubicBezTo>
                    <a:pt x="1811" y="39309"/>
                    <a:pt x="4121" y="41193"/>
                    <a:pt x="7446" y="41193"/>
                  </a:cubicBezTo>
                  <a:cubicBezTo>
                    <a:pt x="8730" y="41193"/>
                    <a:pt x="10166" y="40912"/>
                    <a:pt x="11678" y="40132"/>
                  </a:cubicBezTo>
                  <a:lnTo>
                    <a:pt x="16242" y="13986"/>
                  </a:lnTo>
                  <a:lnTo>
                    <a:pt x="16251" y="13629"/>
                  </a:lnTo>
                  <a:cubicBezTo>
                    <a:pt x="16539" y="13625"/>
                    <a:pt x="16824" y="13623"/>
                    <a:pt x="17106" y="13623"/>
                  </a:cubicBezTo>
                  <a:cubicBezTo>
                    <a:pt x="17890" y="13623"/>
                    <a:pt x="18648" y="13639"/>
                    <a:pt x="19364" y="13665"/>
                  </a:cubicBezTo>
                  <a:lnTo>
                    <a:pt x="19372" y="13986"/>
                  </a:lnTo>
                  <a:lnTo>
                    <a:pt x="20031" y="40135"/>
                  </a:lnTo>
                  <a:cubicBezTo>
                    <a:pt x="21543" y="40915"/>
                    <a:pt x="22979" y="41196"/>
                    <a:pt x="24263" y="41196"/>
                  </a:cubicBezTo>
                  <a:cubicBezTo>
                    <a:pt x="27588" y="41196"/>
                    <a:pt x="29898" y="39312"/>
                    <a:pt x="29898" y="39312"/>
                  </a:cubicBezTo>
                  <a:cubicBezTo>
                    <a:pt x="31709" y="27798"/>
                    <a:pt x="32200" y="4"/>
                    <a:pt x="32200" y="4"/>
                  </a:cubicBezTo>
                  <a:lnTo>
                    <a:pt x="32200" y="4"/>
                  </a:lnTo>
                  <a:lnTo>
                    <a:pt x="26436" y="1173"/>
                  </a:lnTo>
                  <a:lnTo>
                    <a:pt x="9555" y="1245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55"/>
            <p:cNvSpPr/>
            <p:nvPr/>
          </p:nvSpPr>
          <p:spPr>
            <a:xfrm>
              <a:off x="5853625" y="3731125"/>
              <a:ext cx="772100" cy="740925"/>
            </a:xfrm>
            <a:custGeom>
              <a:avLst/>
              <a:gdLst/>
              <a:ahLst/>
              <a:cxnLst/>
              <a:rect l="l" t="t" r="r" b="b"/>
              <a:pathLst>
                <a:path w="30884" h="29637" extrusionOk="0">
                  <a:moveTo>
                    <a:pt x="2104" y="1"/>
                  </a:moveTo>
                  <a:cubicBezTo>
                    <a:pt x="2104" y="1"/>
                    <a:pt x="251" y="15088"/>
                    <a:pt x="0" y="27634"/>
                  </a:cubicBezTo>
                  <a:cubicBezTo>
                    <a:pt x="4419" y="28660"/>
                    <a:pt x="8520" y="29221"/>
                    <a:pt x="12228" y="29475"/>
                  </a:cubicBezTo>
                  <a:lnTo>
                    <a:pt x="14928" y="13983"/>
                  </a:lnTo>
                  <a:lnTo>
                    <a:pt x="14937" y="13626"/>
                  </a:lnTo>
                  <a:cubicBezTo>
                    <a:pt x="15225" y="13622"/>
                    <a:pt x="15510" y="13620"/>
                    <a:pt x="15792" y="13620"/>
                  </a:cubicBezTo>
                  <a:cubicBezTo>
                    <a:pt x="16576" y="13620"/>
                    <a:pt x="17334" y="13636"/>
                    <a:pt x="18050" y="13662"/>
                  </a:cubicBezTo>
                  <a:lnTo>
                    <a:pt x="18058" y="13983"/>
                  </a:lnTo>
                  <a:lnTo>
                    <a:pt x="18452" y="29637"/>
                  </a:lnTo>
                  <a:cubicBezTo>
                    <a:pt x="23295" y="29545"/>
                    <a:pt x="27131" y="28973"/>
                    <a:pt x="29695" y="28440"/>
                  </a:cubicBezTo>
                  <a:cubicBezTo>
                    <a:pt x="30604" y="15744"/>
                    <a:pt x="30883" y="1"/>
                    <a:pt x="30883" y="1"/>
                  </a:cubicBezTo>
                  <a:lnTo>
                    <a:pt x="30883" y="1"/>
                  </a:lnTo>
                  <a:lnTo>
                    <a:pt x="25119" y="1170"/>
                  </a:lnTo>
                  <a:lnTo>
                    <a:pt x="8238" y="1242"/>
                  </a:lnTo>
                  <a:lnTo>
                    <a:pt x="2104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55"/>
            <p:cNvSpPr/>
            <p:nvPr/>
          </p:nvSpPr>
          <p:spPr>
            <a:xfrm>
              <a:off x="5844475" y="3743550"/>
              <a:ext cx="799575" cy="654850"/>
            </a:xfrm>
            <a:custGeom>
              <a:avLst/>
              <a:gdLst/>
              <a:ahLst/>
              <a:cxnLst/>
              <a:rect l="l" t="t" r="r" b="b"/>
              <a:pathLst>
                <a:path w="31983" h="26194" extrusionOk="0">
                  <a:moveTo>
                    <a:pt x="2470" y="0"/>
                  </a:moveTo>
                  <a:cubicBezTo>
                    <a:pt x="2470" y="0"/>
                    <a:pt x="536" y="12125"/>
                    <a:pt x="1" y="24383"/>
                  </a:cubicBezTo>
                  <a:cubicBezTo>
                    <a:pt x="3864" y="25781"/>
                    <a:pt x="10013" y="25998"/>
                    <a:pt x="13897" y="26194"/>
                  </a:cubicBezTo>
                  <a:lnTo>
                    <a:pt x="15294" y="13980"/>
                  </a:lnTo>
                  <a:lnTo>
                    <a:pt x="15303" y="13626"/>
                  </a:lnTo>
                  <a:cubicBezTo>
                    <a:pt x="15601" y="13620"/>
                    <a:pt x="15896" y="13618"/>
                    <a:pt x="16188" y="13618"/>
                  </a:cubicBezTo>
                  <a:cubicBezTo>
                    <a:pt x="16961" y="13618"/>
                    <a:pt x="17709" y="13635"/>
                    <a:pt x="18416" y="13659"/>
                  </a:cubicBezTo>
                  <a:lnTo>
                    <a:pt x="18424" y="13980"/>
                  </a:lnTo>
                  <a:lnTo>
                    <a:pt x="18134" y="25862"/>
                  </a:lnTo>
                  <a:cubicBezTo>
                    <a:pt x="22110" y="25795"/>
                    <a:pt x="28663" y="26026"/>
                    <a:pt x="31291" y="24202"/>
                  </a:cubicBezTo>
                  <a:cubicBezTo>
                    <a:pt x="31983" y="12496"/>
                    <a:pt x="31249" y="0"/>
                    <a:pt x="31249" y="0"/>
                  </a:cubicBezTo>
                  <a:lnTo>
                    <a:pt x="25485" y="1169"/>
                  </a:lnTo>
                  <a:lnTo>
                    <a:pt x="8604" y="1242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55"/>
            <p:cNvSpPr/>
            <p:nvPr/>
          </p:nvSpPr>
          <p:spPr>
            <a:xfrm>
              <a:off x="5887650" y="3743550"/>
              <a:ext cx="744275" cy="187675"/>
            </a:xfrm>
            <a:custGeom>
              <a:avLst/>
              <a:gdLst/>
              <a:ahLst/>
              <a:cxnLst/>
              <a:rect l="l" t="t" r="r" b="b"/>
              <a:pathLst>
                <a:path w="29771" h="7507" extrusionOk="0">
                  <a:moveTo>
                    <a:pt x="743" y="0"/>
                  </a:moveTo>
                  <a:cubicBezTo>
                    <a:pt x="743" y="0"/>
                    <a:pt x="419" y="2029"/>
                    <a:pt x="1" y="5273"/>
                  </a:cubicBezTo>
                  <a:cubicBezTo>
                    <a:pt x="5092" y="6877"/>
                    <a:pt x="10599" y="7506"/>
                    <a:pt x="16129" y="7506"/>
                  </a:cubicBezTo>
                  <a:cubicBezTo>
                    <a:pt x="20737" y="7506"/>
                    <a:pt x="25360" y="7069"/>
                    <a:pt x="29770" y="6395"/>
                  </a:cubicBezTo>
                  <a:cubicBezTo>
                    <a:pt x="29670" y="2539"/>
                    <a:pt x="29522" y="0"/>
                    <a:pt x="29522" y="0"/>
                  </a:cubicBezTo>
                  <a:lnTo>
                    <a:pt x="23758" y="1169"/>
                  </a:lnTo>
                  <a:lnTo>
                    <a:pt x="6877" y="1242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55"/>
            <p:cNvSpPr/>
            <p:nvPr/>
          </p:nvSpPr>
          <p:spPr>
            <a:xfrm>
              <a:off x="6111600" y="4075350"/>
              <a:ext cx="306825" cy="10625"/>
            </a:xfrm>
            <a:custGeom>
              <a:avLst/>
              <a:gdLst/>
              <a:ahLst/>
              <a:cxnLst/>
              <a:rect l="l" t="t" r="r" b="b"/>
              <a:pathLst>
                <a:path w="12273" h="425" extrusionOk="0">
                  <a:moveTo>
                    <a:pt x="4638" y="1"/>
                  </a:moveTo>
                  <a:cubicBezTo>
                    <a:pt x="3121" y="1"/>
                    <a:pt x="1605" y="25"/>
                    <a:pt x="90" y="103"/>
                  </a:cubicBezTo>
                  <a:cubicBezTo>
                    <a:pt x="42" y="105"/>
                    <a:pt x="1" y="147"/>
                    <a:pt x="6" y="195"/>
                  </a:cubicBezTo>
                  <a:cubicBezTo>
                    <a:pt x="12" y="245"/>
                    <a:pt x="48" y="278"/>
                    <a:pt x="98" y="278"/>
                  </a:cubicBezTo>
                  <a:lnTo>
                    <a:pt x="6138" y="384"/>
                  </a:lnTo>
                  <a:lnTo>
                    <a:pt x="9157" y="423"/>
                  </a:lnTo>
                  <a:cubicBezTo>
                    <a:pt x="9409" y="424"/>
                    <a:pt x="9661" y="425"/>
                    <a:pt x="9914" y="425"/>
                  </a:cubicBezTo>
                  <a:cubicBezTo>
                    <a:pt x="10670" y="425"/>
                    <a:pt x="11425" y="420"/>
                    <a:pt x="12181" y="401"/>
                  </a:cubicBezTo>
                  <a:cubicBezTo>
                    <a:pt x="12231" y="398"/>
                    <a:pt x="12273" y="359"/>
                    <a:pt x="12273" y="306"/>
                  </a:cubicBezTo>
                  <a:cubicBezTo>
                    <a:pt x="12262" y="264"/>
                    <a:pt x="12225" y="228"/>
                    <a:pt x="12181" y="223"/>
                  </a:cubicBezTo>
                  <a:cubicBezTo>
                    <a:pt x="11176" y="147"/>
                    <a:pt x="10169" y="103"/>
                    <a:pt x="9159" y="66"/>
                  </a:cubicBezTo>
                  <a:cubicBezTo>
                    <a:pt x="8152" y="41"/>
                    <a:pt x="7145" y="10"/>
                    <a:pt x="6138" y="8"/>
                  </a:cubicBezTo>
                  <a:cubicBezTo>
                    <a:pt x="5638" y="4"/>
                    <a:pt x="5138" y="1"/>
                    <a:pt x="4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55"/>
            <p:cNvSpPr/>
            <p:nvPr/>
          </p:nvSpPr>
          <p:spPr>
            <a:xfrm>
              <a:off x="6262750" y="3703775"/>
              <a:ext cx="11300" cy="306450"/>
            </a:xfrm>
            <a:custGeom>
              <a:avLst/>
              <a:gdLst/>
              <a:ahLst/>
              <a:cxnLst/>
              <a:rect l="l" t="t" r="r" b="b"/>
              <a:pathLst>
                <a:path w="452" h="12258" extrusionOk="0">
                  <a:moveTo>
                    <a:pt x="224" y="1"/>
                  </a:moveTo>
                  <a:cubicBezTo>
                    <a:pt x="221" y="1"/>
                    <a:pt x="218" y="1"/>
                    <a:pt x="215" y="1"/>
                  </a:cubicBezTo>
                  <a:cubicBezTo>
                    <a:pt x="165" y="1"/>
                    <a:pt x="131" y="40"/>
                    <a:pt x="126" y="85"/>
                  </a:cubicBezTo>
                  <a:cubicBezTo>
                    <a:pt x="89" y="1092"/>
                    <a:pt x="78" y="2099"/>
                    <a:pt x="64" y="3109"/>
                  </a:cubicBezTo>
                  <a:lnTo>
                    <a:pt x="56" y="6128"/>
                  </a:lnTo>
                  <a:lnTo>
                    <a:pt x="50" y="9146"/>
                  </a:lnTo>
                  <a:cubicBezTo>
                    <a:pt x="39" y="10153"/>
                    <a:pt x="42" y="11160"/>
                    <a:pt x="6" y="12165"/>
                  </a:cubicBezTo>
                  <a:cubicBezTo>
                    <a:pt x="0" y="12212"/>
                    <a:pt x="39" y="12257"/>
                    <a:pt x="92" y="12257"/>
                  </a:cubicBezTo>
                  <a:cubicBezTo>
                    <a:pt x="95" y="12257"/>
                    <a:pt x="98" y="12257"/>
                    <a:pt x="101" y="12257"/>
                  </a:cubicBezTo>
                  <a:cubicBezTo>
                    <a:pt x="145" y="12257"/>
                    <a:pt x="182" y="12220"/>
                    <a:pt x="187" y="12179"/>
                  </a:cubicBezTo>
                  <a:cubicBezTo>
                    <a:pt x="385" y="10164"/>
                    <a:pt x="416" y="8147"/>
                    <a:pt x="438" y="6130"/>
                  </a:cubicBezTo>
                  <a:cubicBezTo>
                    <a:pt x="452" y="5123"/>
                    <a:pt x="438" y="4116"/>
                    <a:pt x="427" y="3106"/>
                  </a:cubicBezTo>
                  <a:cubicBezTo>
                    <a:pt x="402" y="2099"/>
                    <a:pt x="374" y="1092"/>
                    <a:pt x="312" y="85"/>
                  </a:cubicBezTo>
                  <a:cubicBezTo>
                    <a:pt x="307" y="38"/>
                    <a:pt x="270" y="1"/>
                    <a:pt x="2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7" name="Google Shape;4167;p55"/>
            <p:cNvSpPr/>
            <p:nvPr/>
          </p:nvSpPr>
          <p:spPr>
            <a:xfrm>
              <a:off x="6215950" y="3799400"/>
              <a:ext cx="52400" cy="195325"/>
            </a:xfrm>
            <a:custGeom>
              <a:avLst/>
              <a:gdLst/>
              <a:ahLst/>
              <a:cxnLst/>
              <a:rect l="l" t="t" r="r" b="b"/>
              <a:pathLst>
                <a:path w="2096" h="7813" extrusionOk="0">
                  <a:moveTo>
                    <a:pt x="232" y="1"/>
                  </a:moveTo>
                  <a:cubicBezTo>
                    <a:pt x="184" y="1"/>
                    <a:pt x="142" y="40"/>
                    <a:pt x="140" y="85"/>
                  </a:cubicBezTo>
                  <a:cubicBezTo>
                    <a:pt x="28" y="1502"/>
                    <a:pt x="0" y="2925"/>
                    <a:pt x="81" y="4347"/>
                  </a:cubicBezTo>
                  <a:cubicBezTo>
                    <a:pt x="123" y="5059"/>
                    <a:pt x="190" y="5773"/>
                    <a:pt x="393" y="6484"/>
                  </a:cubicBezTo>
                  <a:cubicBezTo>
                    <a:pt x="502" y="6836"/>
                    <a:pt x="661" y="7187"/>
                    <a:pt x="932" y="7475"/>
                  </a:cubicBezTo>
                  <a:cubicBezTo>
                    <a:pt x="1120" y="7679"/>
                    <a:pt x="1403" y="7813"/>
                    <a:pt x="1685" y="7813"/>
                  </a:cubicBezTo>
                  <a:cubicBezTo>
                    <a:pt x="1804" y="7813"/>
                    <a:pt x="1922" y="7789"/>
                    <a:pt x="2034" y="7737"/>
                  </a:cubicBezTo>
                  <a:cubicBezTo>
                    <a:pt x="2078" y="7715"/>
                    <a:pt x="2095" y="7662"/>
                    <a:pt x="2076" y="7617"/>
                  </a:cubicBezTo>
                  <a:cubicBezTo>
                    <a:pt x="2058" y="7584"/>
                    <a:pt x="2028" y="7566"/>
                    <a:pt x="1995" y="7566"/>
                  </a:cubicBezTo>
                  <a:cubicBezTo>
                    <a:pt x="1987" y="7566"/>
                    <a:pt x="1978" y="7567"/>
                    <a:pt x="1970" y="7570"/>
                  </a:cubicBezTo>
                  <a:lnTo>
                    <a:pt x="1964" y="7570"/>
                  </a:lnTo>
                  <a:cubicBezTo>
                    <a:pt x="1904" y="7586"/>
                    <a:pt x="1843" y="7594"/>
                    <a:pt x="1782" y="7594"/>
                  </a:cubicBezTo>
                  <a:cubicBezTo>
                    <a:pt x="1540" y="7594"/>
                    <a:pt x="1304" y="7468"/>
                    <a:pt x="1152" y="7271"/>
                  </a:cubicBezTo>
                  <a:cubicBezTo>
                    <a:pt x="949" y="7028"/>
                    <a:pt x="831" y="6708"/>
                    <a:pt x="742" y="6384"/>
                  </a:cubicBezTo>
                  <a:cubicBezTo>
                    <a:pt x="566" y="5728"/>
                    <a:pt x="525" y="5020"/>
                    <a:pt x="460" y="4322"/>
                  </a:cubicBezTo>
                  <a:cubicBezTo>
                    <a:pt x="366" y="2919"/>
                    <a:pt x="346" y="1505"/>
                    <a:pt x="321" y="93"/>
                  </a:cubicBezTo>
                  <a:cubicBezTo>
                    <a:pt x="321" y="43"/>
                    <a:pt x="279" y="1"/>
                    <a:pt x="2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8" name="Google Shape;4168;p55"/>
            <p:cNvSpPr/>
            <p:nvPr/>
          </p:nvSpPr>
          <p:spPr>
            <a:xfrm>
              <a:off x="6522050" y="3778825"/>
              <a:ext cx="92225" cy="154125"/>
            </a:xfrm>
            <a:custGeom>
              <a:avLst/>
              <a:gdLst/>
              <a:ahLst/>
              <a:cxnLst/>
              <a:rect l="l" t="t" r="r" b="b"/>
              <a:pathLst>
                <a:path w="3689" h="6165" extrusionOk="0">
                  <a:moveTo>
                    <a:pt x="131" y="1"/>
                  </a:moveTo>
                  <a:cubicBezTo>
                    <a:pt x="129" y="1"/>
                    <a:pt x="128" y="1"/>
                    <a:pt x="126" y="1"/>
                  </a:cubicBezTo>
                  <a:cubicBezTo>
                    <a:pt x="79" y="4"/>
                    <a:pt x="45" y="43"/>
                    <a:pt x="42" y="85"/>
                  </a:cubicBezTo>
                  <a:cubicBezTo>
                    <a:pt x="26" y="394"/>
                    <a:pt x="0" y="710"/>
                    <a:pt x="3" y="1019"/>
                  </a:cubicBezTo>
                  <a:lnTo>
                    <a:pt x="37" y="1491"/>
                  </a:lnTo>
                  <a:cubicBezTo>
                    <a:pt x="45" y="1647"/>
                    <a:pt x="65" y="1803"/>
                    <a:pt x="101" y="1957"/>
                  </a:cubicBezTo>
                  <a:lnTo>
                    <a:pt x="193" y="2425"/>
                  </a:lnTo>
                  <a:lnTo>
                    <a:pt x="335" y="2877"/>
                  </a:lnTo>
                  <a:cubicBezTo>
                    <a:pt x="377" y="3031"/>
                    <a:pt x="444" y="3176"/>
                    <a:pt x="514" y="3321"/>
                  </a:cubicBezTo>
                  <a:cubicBezTo>
                    <a:pt x="584" y="3463"/>
                    <a:pt x="634" y="3617"/>
                    <a:pt x="723" y="3750"/>
                  </a:cubicBezTo>
                  <a:cubicBezTo>
                    <a:pt x="1016" y="4320"/>
                    <a:pt x="1443" y="4808"/>
                    <a:pt x="1917" y="5226"/>
                  </a:cubicBezTo>
                  <a:cubicBezTo>
                    <a:pt x="2402" y="5636"/>
                    <a:pt x="2949" y="5968"/>
                    <a:pt x="3560" y="6161"/>
                  </a:cubicBezTo>
                  <a:cubicBezTo>
                    <a:pt x="3569" y="6163"/>
                    <a:pt x="3578" y="6164"/>
                    <a:pt x="3586" y="6164"/>
                  </a:cubicBezTo>
                  <a:cubicBezTo>
                    <a:pt x="3626" y="6164"/>
                    <a:pt x="3661" y="6139"/>
                    <a:pt x="3675" y="6099"/>
                  </a:cubicBezTo>
                  <a:cubicBezTo>
                    <a:pt x="3689" y="6058"/>
                    <a:pt x="3669" y="6013"/>
                    <a:pt x="3630" y="5993"/>
                  </a:cubicBezTo>
                  <a:lnTo>
                    <a:pt x="3624" y="5985"/>
                  </a:lnTo>
                  <a:cubicBezTo>
                    <a:pt x="3094" y="5717"/>
                    <a:pt x="2592" y="5366"/>
                    <a:pt x="2163" y="4953"/>
                  </a:cubicBezTo>
                  <a:cubicBezTo>
                    <a:pt x="1727" y="4548"/>
                    <a:pt x="1351" y="4077"/>
                    <a:pt x="1061" y="3561"/>
                  </a:cubicBezTo>
                  <a:cubicBezTo>
                    <a:pt x="974" y="3441"/>
                    <a:pt x="927" y="3296"/>
                    <a:pt x="857" y="3165"/>
                  </a:cubicBezTo>
                  <a:cubicBezTo>
                    <a:pt x="793" y="3031"/>
                    <a:pt x="729" y="2897"/>
                    <a:pt x="684" y="2752"/>
                  </a:cubicBezTo>
                  <a:lnTo>
                    <a:pt x="533" y="2330"/>
                  </a:lnTo>
                  <a:lnTo>
                    <a:pt x="425" y="1895"/>
                  </a:lnTo>
                  <a:cubicBezTo>
                    <a:pt x="335" y="1605"/>
                    <a:pt x="335" y="1301"/>
                    <a:pt x="279" y="1005"/>
                  </a:cubicBezTo>
                  <a:cubicBezTo>
                    <a:pt x="249" y="707"/>
                    <a:pt x="252" y="400"/>
                    <a:pt x="226" y="96"/>
                  </a:cubicBezTo>
                  <a:lnTo>
                    <a:pt x="224" y="85"/>
                  </a:lnTo>
                  <a:cubicBezTo>
                    <a:pt x="218" y="39"/>
                    <a:pt x="179" y="1"/>
                    <a:pt x="1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169;p55"/>
            <p:cNvSpPr/>
            <p:nvPr/>
          </p:nvSpPr>
          <p:spPr>
            <a:xfrm>
              <a:off x="5904525" y="3778750"/>
              <a:ext cx="92150" cy="154075"/>
            </a:xfrm>
            <a:custGeom>
              <a:avLst/>
              <a:gdLst/>
              <a:ahLst/>
              <a:cxnLst/>
              <a:rect l="l" t="t" r="r" b="b"/>
              <a:pathLst>
                <a:path w="3686" h="6163" extrusionOk="0">
                  <a:moveTo>
                    <a:pt x="3561" y="1"/>
                  </a:moveTo>
                  <a:cubicBezTo>
                    <a:pt x="3558" y="1"/>
                    <a:pt x="3555" y="1"/>
                    <a:pt x="3552" y="1"/>
                  </a:cubicBezTo>
                  <a:cubicBezTo>
                    <a:pt x="3505" y="4"/>
                    <a:pt x="3471" y="37"/>
                    <a:pt x="3468" y="85"/>
                  </a:cubicBezTo>
                  <a:lnTo>
                    <a:pt x="3468" y="93"/>
                  </a:lnTo>
                  <a:cubicBezTo>
                    <a:pt x="3443" y="397"/>
                    <a:pt x="3446" y="704"/>
                    <a:pt x="3415" y="1005"/>
                  </a:cubicBezTo>
                  <a:cubicBezTo>
                    <a:pt x="3360" y="1301"/>
                    <a:pt x="3360" y="1608"/>
                    <a:pt x="3267" y="1893"/>
                  </a:cubicBezTo>
                  <a:lnTo>
                    <a:pt x="3161" y="2331"/>
                  </a:lnTo>
                  <a:lnTo>
                    <a:pt x="3011" y="2752"/>
                  </a:lnTo>
                  <a:cubicBezTo>
                    <a:pt x="2969" y="2894"/>
                    <a:pt x="2902" y="3031"/>
                    <a:pt x="2835" y="3162"/>
                  </a:cubicBezTo>
                  <a:cubicBezTo>
                    <a:pt x="2771" y="3296"/>
                    <a:pt x="2718" y="3438"/>
                    <a:pt x="2634" y="3561"/>
                  </a:cubicBezTo>
                  <a:cubicBezTo>
                    <a:pt x="2344" y="4080"/>
                    <a:pt x="1967" y="4549"/>
                    <a:pt x="1532" y="4953"/>
                  </a:cubicBezTo>
                  <a:cubicBezTo>
                    <a:pt x="1100" y="5363"/>
                    <a:pt x="600" y="5717"/>
                    <a:pt x="70" y="5985"/>
                  </a:cubicBezTo>
                  <a:lnTo>
                    <a:pt x="65" y="5988"/>
                  </a:lnTo>
                  <a:cubicBezTo>
                    <a:pt x="17" y="6013"/>
                    <a:pt x="1" y="6063"/>
                    <a:pt x="26" y="6111"/>
                  </a:cubicBezTo>
                  <a:cubicBezTo>
                    <a:pt x="37" y="6144"/>
                    <a:pt x="66" y="6163"/>
                    <a:pt x="99" y="6163"/>
                  </a:cubicBezTo>
                  <a:cubicBezTo>
                    <a:pt x="108" y="6163"/>
                    <a:pt x="117" y="6161"/>
                    <a:pt x="126" y="6158"/>
                  </a:cubicBezTo>
                  <a:cubicBezTo>
                    <a:pt x="737" y="5969"/>
                    <a:pt x="1284" y="5637"/>
                    <a:pt x="1769" y="5224"/>
                  </a:cubicBezTo>
                  <a:cubicBezTo>
                    <a:pt x="2244" y="4805"/>
                    <a:pt x="2673" y="4317"/>
                    <a:pt x="2966" y="3751"/>
                  </a:cubicBezTo>
                  <a:cubicBezTo>
                    <a:pt x="3053" y="3617"/>
                    <a:pt x="3106" y="3463"/>
                    <a:pt x="3175" y="3321"/>
                  </a:cubicBezTo>
                  <a:cubicBezTo>
                    <a:pt x="3240" y="3179"/>
                    <a:pt x="3307" y="3031"/>
                    <a:pt x="3351" y="2877"/>
                  </a:cubicBezTo>
                  <a:lnTo>
                    <a:pt x="3496" y="2425"/>
                  </a:lnTo>
                  <a:lnTo>
                    <a:pt x="3586" y="1957"/>
                  </a:lnTo>
                  <a:cubicBezTo>
                    <a:pt x="3622" y="1803"/>
                    <a:pt x="3641" y="1647"/>
                    <a:pt x="3650" y="1488"/>
                  </a:cubicBezTo>
                  <a:lnTo>
                    <a:pt x="3683" y="1019"/>
                  </a:lnTo>
                  <a:cubicBezTo>
                    <a:pt x="3686" y="704"/>
                    <a:pt x="3664" y="392"/>
                    <a:pt x="3644" y="85"/>
                  </a:cubicBezTo>
                  <a:cubicBezTo>
                    <a:pt x="3641" y="38"/>
                    <a:pt x="3605" y="1"/>
                    <a:pt x="35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0" name="Google Shape;4170;p55"/>
            <p:cNvSpPr/>
            <p:nvPr/>
          </p:nvSpPr>
          <p:spPr>
            <a:xfrm>
              <a:off x="5711550" y="2901475"/>
              <a:ext cx="391425" cy="496150"/>
            </a:xfrm>
            <a:custGeom>
              <a:avLst/>
              <a:gdLst/>
              <a:ahLst/>
              <a:cxnLst/>
              <a:rect l="l" t="t" r="r" b="b"/>
              <a:pathLst>
                <a:path w="15657" h="19846" extrusionOk="0">
                  <a:moveTo>
                    <a:pt x="11239" y="1"/>
                  </a:moveTo>
                  <a:cubicBezTo>
                    <a:pt x="11185" y="1"/>
                    <a:pt x="11137" y="17"/>
                    <a:pt x="11095" y="52"/>
                  </a:cubicBezTo>
                  <a:cubicBezTo>
                    <a:pt x="5530" y="4815"/>
                    <a:pt x="0" y="9892"/>
                    <a:pt x="0" y="9892"/>
                  </a:cubicBezTo>
                  <a:cubicBezTo>
                    <a:pt x="0" y="9892"/>
                    <a:pt x="6983" y="19776"/>
                    <a:pt x="11062" y="19846"/>
                  </a:cubicBezTo>
                  <a:lnTo>
                    <a:pt x="15657" y="2653"/>
                  </a:lnTo>
                  <a:lnTo>
                    <a:pt x="15657" y="2653"/>
                  </a:lnTo>
                  <a:cubicBezTo>
                    <a:pt x="15638" y="2653"/>
                    <a:pt x="15620" y="2653"/>
                    <a:pt x="15602" y="2653"/>
                  </a:cubicBezTo>
                  <a:cubicBezTo>
                    <a:pt x="13694" y="2653"/>
                    <a:pt x="11937" y="1"/>
                    <a:pt x="112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1" name="Google Shape;4171;p55"/>
            <p:cNvSpPr/>
            <p:nvPr/>
          </p:nvSpPr>
          <p:spPr>
            <a:xfrm>
              <a:off x="5696625" y="2889350"/>
              <a:ext cx="308700" cy="275975"/>
            </a:xfrm>
            <a:custGeom>
              <a:avLst/>
              <a:gdLst/>
              <a:ahLst/>
              <a:cxnLst/>
              <a:rect l="l" t="t" r="r" b="b"/>
              <a:pathLst>
                <a:path w="12348" h="11039" extrusionOk="0">
                  <a:moveTo>
                    <a:pt x="10792" y="1"/>
                  </a:moveTo>
                  <a:cubicBezTo>
                    <a:pt x="10594" y="1"/>
                    <a:pt x="10409" y="109"/>
                    <a:pt x="10314" y="289"/>
                  </a:cubicBezTo>
                  <a:cubicBezTo>
                    <a:pt x="8665" y="3528"/>
                    <a:pt x="1398" y="8544"/>
                    <a:pt x="310" y="9214"/>
                  </a:cubicBezTo>
                  <a:cubicBezTo>
                    <a:pt x="73" y="9359"/>
                    <a:pt x="0" y="9663"/>
                    <a:pt x="140" y="9908"/>
                  </a:cubicBezTo>
                  <a:cubicBezTo>
                    <a:pt x="140" y="9908"/>
                    <a:pt x="585" y="11039"/>
                    <a:pt x="1187" y="11039"/>
                  </a:cubicBezTo>
                  <a:cubicBezTo>
                    <a:pt x="1287" y="11039"/>
                    <a:pt x="1391" y="11008"/>
                    <a:pt x="1498" y="10935"/>
                  </a:cubicBezTo>
                  <a:cubicBezTo>
                    <a:pt x="2704" y="10120"/>
                    <a:pt x="10311" y="4951"/>
                    <a:pt x="12217" y="1171"/>
                  </a:cubicBezTo>
                  <a:cubicBezTo>
                    <a:pt x="12348" y="911"/>
                    <a:pt x="12217" y="585"/>
                    <a:pt x="11938" y="459"/>
                  </a:cubicBezTo>
                  <a:lnTo>
                    <a:pt x="11017" y="49"/>
                  </a:lnTo>
                  <a:cubicBezTo>
                    <a:pt x="10943" y="16"/>
                    <a:pt x="10866" y="1"/>
                    <a:pt x="107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55"/>
            <p:cNvSpPr/>
            <p:nvPr/>
          </p:nvSpPr>
          <p:spPr>
            <a:xfrm>
              <a:off x="6587325" y="2944225"/>
              <a:ext cx="330475" cy="492250"/>
            </a:xfrm>
            <a:custGeom>
              <a:avLst/>
              <a:gdLst/>
              <a:ahLst/>
              <a:cxnLst/>
              <a:rect l="l" t="t" r="r" b="b"/>
              <a:pathLst>
                <a:path w="13219" h="19690" extrusionOk="0">
                  <a:moveTo>
                    <a:pt x="4309" y="1"/>
                  </a:moveTo>
                  <a:cubicBezTo>
                    <a:pt x="3677" y="1"/>
                    <a:pt x="1948" y="2025"/>
                    <a:pt x="335" y="2025"/>
                  </a:cubicBezTo>
                  <a:cubicBezTo>
                    <a:pt x="223" y="2025"/>
                    <a:pt x="111" y="2015"/>
                    <a:pt x="1" y="1994"/>
                  </a:cubicBezTo>
                  <a:lnTo>
                    <a:pt x="1" y="1994"/>
                  </a:lnTo>
                  <a:lnTo>
                    <a:pt x="1895" y="19668"/>
                  </a:lnTo>
                  <a:cubicBezTo>
                    <a:pt x="2001" y="19682"/>
                    <a:pt x="2110" y="19689"/>
                    <a:pt x="2221" y="19689"/>
                  </a:cubicBezTo>
                  <a:cubicBezTo>
                    <a:pt x="6024" y="19689"/>
                    <a:pt x="13219" y="11410"/>
                    <a:pt x="13219" y="11410"/>
                  </a:cubicBezTo>
                  <a:cubicBezTo>
                    <a:pt x="13219" y="11410"/>
                    <a:pt x="8883" y="5588"/>
                    <a:pt x="4473" y="75"/>
                  </a:cubicBezTo>
                  <a:cubicBezTo>
                    <a:pt x="4432" y="24"/>
                    <a:pt x="4377" y="1"/>
                    <a:pt x="43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173;p55"/>
            <p:cNvSpPr/>
            <p:nvPr/>
          </p:nvSpPr>
          <p:spPr>
            <a:xfrm>
              <a:off x="5869300" y="2967300"/>
              <a:ext cx="775325" cy="898700"/>
            </a:xfrm>
            <a:custGeom>
              <a:avLst/>
              <a:gdLst/>
              <a:ahLst/>
              <a:cxnLst/>
              <a:rect l="l" t="t" r="r" b="b"/>
              <a:pathLst>
                <a:path w="31013" h="35948" extrusionOk="0">
                  <a:moveTo>
                    <a:pt x="6827" y="1"/>
                  </a:moveTo>
                  <a:cubicBezTo>
                    <a:pt x="6501" y="1"/>
                    <a:pt x="6171" y="2"/>
                    <a:pt x="5840" y="6"/>
                  </a:cubicBezTo>
                  <a:cubicBezTo>
                    <a:pt x="4322" y="20"/>
                    <a:pt x="2241" y="16825"/>
                    <a:pt x="2241" y="16825"/>
                  </a:cubicBezTo>
                  <a:lnTo>
                    <a:pt x="1" y="31759"/>
                  </a:lnTo>
                  <a:cubicBezTo>
                    <a:pt x="1" y="31759"/>
                    <a:pt x="6205" y="35207"/>
                    <a:pt x="15055" y="35854"/>
                  </a:cubicBezTo>
                  <a:lnTo>
                    <a:pt x="15055" y="35860"/>
                  </a:lnTo>
                  <a:cubicBezTo>
                    <a:pt x="15096" y="35863"/>
                    <a:pt x="15135" y="35863"/>
                    <a:pt x="15177" y="35865"/>
                  </a:cubicBezTo>
                  <a:cubicBezTo>
                    <a:pt x="15219" y="35868"/>
                    <a:pt x="15258" y="35874"/>
                    <a:pt x="15300" y="35877"/>
                  </a:cubicBezTo>
                  <a:lnTo>
                    <a:pt x="15300" y="35874"/>
                  </a:lnTo>
                  <a:cubicBezTo>
                    <a:pt x="16140" y="35925"/>
                    <a:pt x="16961" y="35948"/>
                    <a:pt x="17761" y="35948"/>
                  </a:cubicBezTo>
                  <a:cubicBezTo>
                    <a:pt x="25400" y="35948"/>
                    <a:pt x="31012" y="33840"/>
                    <a:pt x="31012" y="33840"/>
                  </a:cubicBezTo>
                  <a:lnTo>
                    <a:pt x="30789" y="18745"/>
                  </a:lnTo>
                  <a:cubicBezTo>
                    <a:pt x="30524" y="11709"/>
                    <a:pt x="30446" y="890"/>
                    <a:pt x="30443" y="884"/>
                  </a:cubicBezTo>
                  <a:cubicBezTo>
                    <a:pt x="27959" y="477"/>
                    <a:pt x="25367" y="366"/>
                    <a:pt x="23151" y="366"/>
                  </a:cubicBezTo>
                  <a:cubicBezTo>
                    <a:pt x="20458" y="366"/>
                    <a:pt x="18320" y="530"/>
                    <a:pt x="17606" y="530"/>
                  </a:cubicBezTo>
                  <a:cubicBezTo>
                    <a:pt x="17587" y="530"/>
                    <a:pt x="17568" y="530"/>
                    <a:pt x="17551" y="530"/>
                  </a:cubicBezTo>
                  <a:cubicBezTo>
                    <a:pt x="16496" y="401"/>
                    <a:pt x="12060" y="1"/>
                    <a:pt x="68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55"/>
            <p:cNvSpPr/>
            <p:nvPr/>
          </p:nvSpPr>
          <p:spPr>
            <a:xfrm>
              <a:off x="6144525" y="3025875"/>
              <a:ext cx="354475" cy="184000"/>
            </a:xfrm>
            <a:custGeom>
              <a:avLst/>
              <a:gdLst/>
              <a:ahLst/>
              <a:cxnLst/>
              <a:rect l="l" t="t" r="r" b="b"/>
              <a:pathLst>
                <a:path w="14179" h="7360" extrusionOk="0">
                  <a:moveTo>
                    <a:pt x="1661" y="123"/>
                  </a:moveTo>
                  <a:cubicBezTo>
                    <a:pt x="182" y="123"/>
                    <a:pt x="215" y="1412"/>
                    <a:pt x="215" y="1412"/>
                  </a:cubicBezTo>
                  <a:cubicBezTo>
                    <a:pt x="0" y="4539"/>
                    <a:pt x="2425" y="6919"/>
                    <a:pt x="5549" y="7128"/>
                  </a:cubicBezTo>
                  <a:lnTo>
                    <a:pt x="8852" y="7349"/>
                  </a:lnTo>
                  <a:cubicBezTo>
                    <a:pt x="8964" y="7356"/>
                    <a:pt x="9075" y="7360"/>
                    <a:pt x="9186" y="7360"/>
                  </a:cubicBezTo>
                  <a:cubicBezTo>
                    <a:pt x="11751" y="7360"/>
                    <a:pt x="13912" y="5371"/>
                    <a:pt x="14086" y="2773"/>
                  </a:cubicBezTo>
                  <a:cubicBezTo>
                    <a:pt x="14086" y="2773"/>
                    <a:pt x="14178" y="1513"/>
                    <a:pt x="12610" y="1130"/>
                  </a:cubicBezTo>
                  <a:cubicBezTo>
                    <a:pt x="7987" y="0"/>
                    <a:pt x="3948" y="271"/>
                    <a:pt x="1842" y="129"/>
                  </a:cubicBezTo>
                  <a:cubicBezTo>
                    <a:pt x="1779" y="125"/>
                    <a:pt x="1719" y="123"/>
                    <a:pt x="1661" y="12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55"/>
            <p:cNvSpPr/>
            <p:nvPr/>
          </p:nvSpPr>
          <p:spPr>
            <a:xfrm>
              <a:off x="6683100" y="2936050"/>
              <a:ext cx="250525" cy="307975"/>
            </a:xfrm>
            <a:custGeom>
              <a:avLst/>
              <a:gdLst/>
              <a:ahLst/>
              <a:cxnLst/>
              <a:rect l="l" t="t" r="r" b="b"/>
              <a:pathLst>
                <a:path w="10021" h="12319" extrusionOk="0">
                  <a:moveTo>
                    <a:pt x="1457" y="1"/>
                  </a:moveTo>
                  <a:cubicBezTo>
                    <a:pt x="1411" y="1"/>
                    <a:pt x="1364" y="8"/>
                    <a:pt x="1317" y="23"/>
                  </a:cubicBezTo>
                  <a:lnTo>
                    <a:pt x="433" y="299"/>
                  </a:lnTo>
                  <a:cubicBezTo>
                    <a:pt x="159" y="382"/>
                    <a:pt x="0" y="684"/>
                    <a:pt x="87" y="963"/>
                  </a:cubicBezTo>
                  <a:cubicBezTo>
                    <a:pt x="1311" y="4977"/>
                    <a:pt x="7521" y="11187"/>
                    <a:pt x="8501" y="12169"/>
                  </a:cubicBezTo>
                  <a:cubicBezTo>
                    <a:pt x="8607" y="12275"/>
                    <a:pt x="8718" y="12318"/>
                    <a:pt x="8828" y="12318"/>
                  </a:cubicBezTo>
                  <a:cubicBezTo>
                    <a:pt x="9350" y="12318"/>
                    <a:pt x="9862" y="11341"/>
                    <a:pt x="9862" y="11341"/>
                  </a:cubicBezTo>
                  <a:cubicBezTo>
                    <a:pt x="10021" y="11123"/>
                    <a:pt x="9993" y="10808"/>
                    <a:pt x="9798" y="10629"/>
                  </a:cubicBezTo>
                  <a:cubicBezTo>
                    <a:pt x="8902" y="9812"/>
                    <a:pt x="2988" y="3803"/>
                    <a:pt x="1919" y="360"/>
                  </a:cubicBezTo>
                  <a:cubicBezTo>
                    <a:pt x="1856" y="143"/>
                    <a:pt x="1666" y="1"/>
                    <a:pt x="14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55"/>
            <p:cNvSpPr/>
            <p:nvPr/>
          </p:nvSpPr>
          <p:spPr>
            <a:xfrm>
              <a:off x="6199400" y="2800050"/>
              <a:ext cx="263675" cy="374150"/>
            </a:xfrm>
            <a:custGeom>
              <a:avLst/>
              <a:gdLst/>
              <a:ahLst/>
              <a:cxnLst/>
              <a:rect l="l" t="t" r="r" b="b"/>
              <a:pathLst>
                <a:path w="10547" h="14966" extrusionOk="0">
                  <a:moveTo>
                    <a:pt x="5354" y="0"/>
                  </a:moveTo>
                  <a:cubicBezTo>
                    <a:pt x="2878" y="0"/>
                    <a:pt x="791" y="1928"/>
                    <a:pt x="623" y="4433"/>
                  </a:cubicBezTo>
                  <a:lnTo>
                    <a:pt x="174" y="11159"/>
                  </a:lnTo>
                  <a:cubicBezTo>
                    <a:pt x="1" y="13779"/>
                    <a:pt x="2068" y="14750"/>
                    <a:pt x="4682" y="14923"/>
                  </a:cubicBezTo>
                  <a:lnTo>
                    <a:pt x="4947" y="14939"/>
                  </a:lnTo>
                  <a:cubicBezTo>
                    <a:pt x="5202" y="14957"/>
                    <a:pt x="5453" y="14966"/>
                    <a:pt x="5698" y="14966"/>
                  </a:cubicBezTo>
                  <a:cubicBezTo>
                    <a:pt x="7969" y="14966"/>
                    <a:pt x="9760" y="14177"/>
                    <a:pt x="9919" y="11812"/>
                  </a:cubicBezTo>
                  <a:lnTo>
                    <a:pt x="10368" y="5086"/>
                  </a:lnTo>
                  <a:cubicBezTo>
                    <a:pt x="10546" y="2469"/>
                    <a:pt x="8560" y="204"/>
                    <a:pt x="5946" y="28"/>
                  </a:cubicBezTo>
                  <a:lnTo>
                    <a:pt x="5681" y="11"/>
                  </a:lnTo>
                  <a:cubicBezTo>
                    <a:pt x="5571" y="4"/>
                    <a:pt x="5462" y="0"/>
                    <a:pt x="535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55"/>
            <p:cNvSpPr/>
            <p:nvPr/>
          </p:nvSpPr>
          <p:spPr>
            <a:xfrm>
              <a:off x="6206175" y="2800050"/>
              <a:ext cx="256750" cy="280275"/>
            </a:xfrm>
            <a:custGeom>
              <a:avLst/>
              <a:gdLst/>
              <a:ahLst/>
              <a:cxnLst/>
              <a:rect l="l" t="t" r="r" b="b"/>
              <a:pathLst>
                <a:path w="10270" h="11211" extrusionOk="0">
                  <a:moveTo>
                    <a:pt x="5092" y="1"/>
                  </a:moveTo>
                  <a:cubicBezTo>
                    <a:pt x="2610" y="1"/>
                    <a:pt x="523" y="1926"/>
                    <a:pt x="352" y="4433"/>
                  </a:cubicBezTo>
                  <a:lnTo>
                    <a:pt x="0" y="9706"/>
                  </a:lnTo>
                  <a:cubicBezTo>
                    <a:pt x="3226" y="10892"/>
                    <a:pt x="6026" y="11210"/>
                    <a:pt x="8103" y="11210"/>
                  </a:cubicBezTo>
                  <a:cubicBezTo>
                    <a:pt x="8693" y="11210"/>
                    <a:pt x="9226" y="11184"/>
                    <a:pt x="9692" y="11145"/>
                  </a:cubicBezTo>
                  <a:lnTo>
                    <a:pt x="10097" y="5086"/>
                  </a:lnTo>
                  <a:cubicBezTo>
                    <a:pt x="10270" y="2466"/>
                    <a:pt x="8289" y="207"/>
                    <a:pt x="5675" y="28"/>
                  </a:cubicBezTo>
                  <a:lnTo>
                    <a:pt x="5410" y="11"/>
                  </a:lnTo>
                  <a:cubicBezTo>
                    <a:pt x="5303" y="4"/>
                    <a:pt x="5197" y="1"/>
                    <a:pt x="5092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55"/>
            <p:cNvSpPr/>
            <p:nvPr/>
          </p:nvSpPr>
          <p:spPr>
            <a:xfrm>
              <a:off x="6170325" y="1893175"/>
              <a:ext cx="121300" cy="172625"/>
            </a:xfrm>
            <a:custGeom>
              <a:avLst/>
              <a:gdLst/>
              <a:ahLst/>
              <a:cxnLst/>
              <a:rect l="l" t="t" r="r" b="b"/>
              <a:pathLst>
                <a:path w="4852" h="6905" extrusionOk="0">
                  <a:moveTo>
                    <a:pt x="4159" y="1"/>
                  </a:moveTo>
                  <a:cubicBezTo>
                    <a:pt x="3955" y="1"/>
                    <a:pt x="3747" y="101"/>
                    <a:pt x="3597" y="245"/>
                  </a:cubicBezTo>
                  <a:cubicBezTo>
                    <a:pt x="3399" y="438"/>
                    <a:pt x="3279" y="691"/>
                    <a:pt x="3167" y="942"/>
                  </a:cubicBezTo>
                  <a:cubicBezTo>
                    <a:pt x="2439" y="2616"/>
                    <a:pt x="1990" y="4410"/>
                    <a:pt x="1839" y="6229"/>
                  </a:cubicBezTo>
                  <a:cubicBezTo>
                    <a:pt x="1669" y="4834"/>
                    <a:pt x="1493" y="3445"/>
                    <a:pt x="1323" y="2053"/>
                  </a:cubicBezTo>
                  <a:cubicBezTo>
                    <a:pt x="1275" y="1662"/>
                    <a:pt x="1144" y="1180"/>
                    <a:pt x="759" y="1107"/>
                  </a:cubicBezTo>
                  <a:cubicBezTo>
                    <a:pt x="731" y="1102"/>
                    <a:pt x="702" y="1099"/>
                    <a:pt x="673" y="1099"/>
                  </a:cubicBezTo>
                  <a:cubicBezTo>
                    <a:pt x="429" y="1099"/>
                    <a:pt x="204" y="1293"/>
                    <a:pt x="107" y="1528"/>
                  </a:cubicBezTo>
                  <a:cubicBezTo>
                    <a:pt x="1" y="1791"/>
                    <a:pt x="23" y="2084"/>
                    <a:pt x="54" y="2362"/>
                  </a:cubicBezTo>
                  <a:cubicBezTo>
                    <a:pt x="238" y="3955"/>
                    <a:pt x="745" y="5509"/>
                    <a:pt x="1535" y="6904"/>
                  </a:cubicBezTo>
                  <a:lnTo>
                    <a:pt x="2327" y="6865"/>
                  </a:lnTo>
                  <a:cubicBezTo>
                    <a:pt x="3376" y="5211"/>
                    <a:pt x="4182" y="3398"/>
                    <a:pt x="4710" y="1509"/>
                  </a:cubicBezTo>
                  <a:cubicBezTo>
                    <a:pt x="4782" y="1241"/>
                    <a:pt x="4852" y="962"/>
                    <a:pt x="4819" y="683"/>
                  </a:cubicBezTo>
                  <a:cubicBezTo>
                    <a:pt x="4782" y="404"/>
                    <a:pt x="4615" y="125"/>
                    <a:pt x="4350" y="33"/>
                  </a:cubicBezTo>
                  <a:cubicBezTo>
                    <a:pt x="4288" y="11"/>
                    <a:pt x="4223" y="1"/>
                    <a:pt x="4159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55"/>
            <p:cNvSpPr/>
            <p:nvPr/>
          </p:nvSpPr>
          <p:spPr>
            <a:xfrm>
              <a:off x="5821600" y="1930575"/>
              <a:ext cx="1285225" cy="1106725"/>
            </a:xfrm>
            <a:custGeom>
              <a:avLst/>
              <a:gdLst/>
              <a:ahLst/>
              <a:cxnLst/>
              <a:rect l="l" t="t" r="r" b="b"/>
              <a:pathLst>
                <a:path w="51409" h="44269" extrusionOk="0">
                  <a:moveTo>
                    <a:pt x="26932" y="1"/>
                  </a:moveTo>
                  <a:cubicBezTo>
                    <a:pt x="21510" y="1"/>
                    <a:pt x="18823" y="3238"/>
                    <a:pt x="18823" y="3238"/>
                  </a:cubicBezTo>
                  <a:cubicBezTo>
                    <a:pt x="15980" y="2158"/>
                    <a:pt x="13778" y="1699"/>
                    <a:pt x="12016" y="1699"/>
                  </a:cubicBezTo>
                  <a:cubicBezTo>
                    <a:pt x="7272" y="1699"/>
                    <a:pt x="5716" y="5023"/>
                    <a:pt x="3429" y="8508"/>
                  </a:cubicBezTo>
                  <a:cubicBezTo>
                    <a:pt x="294" y="13284"/>
                    <a:pt x="1" y="22339"/>
                    <a:pt x="2908" y="31487"/>
                  </a:cubicBezTo>
                  <a:cubicBezTo>
                    <a:pt x="5812" y="40635"/>
                    <a:pt x="19208" y="43818"/>
                    <a:pt x="29265" y="44248"/>
                  </a:cubicBezTo>
                  <a:cubicBezTo>
                    <a:pt x="29590" y="44261"/>
                    <a:pt x="29906" y="44268"/>
                    <a:pt x="30215" y="44268"/>
                  </a:cubicBezTo>
                  <a:cubicBezTo>
                    <a:pt x="39494" y="44268"/>
                    <a:pt x="42095" y="38059"/>
                    <a:pt x="46674" y="27651"/>
                  </a:cubicBezTo>
                  <a:cubicBezTo>
                    <a:pt x="51408" y="16899"/>
                    <a:pt x="48158" y="9877"/>
                    <a:pt x="37286" y="3335"/>
                  </a:cubicBezTo>
                  <a:cubicBezTo>
                    <a:pt x="33128" y="832"/>
                    <a:pt x="29679" y="1"/>
                    <a:pt x="26932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55"/>
            <p:cNvSpPr/>
            <p:nvPr/>
          </p:nvSpPr>
          <p:spPr>
            <a:xfrm>
              <a:off x="5819225" y="1981500"/>
              <a:ext cx="439500" cy="920400"/>
            </a:xfrm>
            <a:custGeom>
              <a:avLst/>
              <a:gdLst/>
              <a:ahLst/>
              <a:cxnLst/>
              <a:rect l="l" t="t" r="r" b="b"/>
              <a:pathLst>
                <a:path w="17580" h="36816" extrusionOk="0">
                  <a:moveTo>
                    <a:pt x="13574" y="0"/>
                  </a:moveTo>
                  <a:cubicBezTo>
                    <a:pt x="12404" y="0"/>
                    <a:pt x="11208" y="206"/>
                    <a:pt x="10052" y="618"/>
                  </a:cubicBezTo>
                  <a:cubicBezTo>
                    <a:pt x="7759" y="1441"/>
                    <a:pt x="5670" y="3039"/>
                    <a:pt x="4010" y="5232"/>
                  </a:cubicBezTo>
                  <a:cubicBezTo>
                    <a:pt x="1973" y="7927"/>
                    <a:pt x="695" y="11381"/>
                    <a:pt x="319" y="15217"/>
                  </a:cubicBezTo>
                  <a:cubicBezTo>
                    <a:pt x="1" y="18442"/>
                    <a:pt x="296" y="21929"/>
                    <a:pt x="1217" y="25888"/>
                  </a:cubicBezTo>
                  <a:cubicBezTo>
                    <a:pt x="1599" y="27545"/>
                    <a:pt x="2090" y="29288"/>
                    <a:pt x="3075" y="30798"/>
                  </a:cubicBezTo>
                  <a:cubicBezTo>
                    <a:pt x="5059" y="33852"/>
                    <a:pt x="8487" y="35331"/>
                    <a:pt x="12438" y="36815"/>
                  </a:cubicBezTo>
                  <a:lnTo>
                    <a:pt x="12507" y="36628"/>
                  </a:lnTo>
                  <a:cubicBezTo>
                    <a:pt x="8590" y="35155"/>
                    <a:pt x="5193" y="33691"/>
                    <a:pt x="3240" y="30686"/>
                  </a:cubicBezTo>
                  <a:cubicBezTo>
                    <a:pt x="2272" y="29199"/>
                    <a:pt x="1783" y="27478"/>
                    <a:pt x="1404" y="25837"/>
                  </a:cubicBezTo>
                  <a:cubicBezTo>
                    <a:pt x="486" y="21901"/>
                    <a:pt x="199" y="18431"/>
                    <a:pt x="511" y="15231"/>
                  </a:cubicBezTo>
                  <a:cubicBezTo>
                    <a:pt x="885" y="11434"/>
                    <a:pt x="2146" y="8016"/>
                    <a:pt x="4163" y="5346"/>
                  </a:cubicBezTo>
                  <a:cubicBezTo>
                    <a:pt x="5798" y="3179"/>
                    <a:pt x="7860" y="1608"/>
                    <a:pt x="10119" y="799"/>
                  </a:cubicBezTo>
                  <a:cubicBezTo>
                    <a:pt x="11250" y="395"/>
                    <a:pt x="12421" y="193"/>
                    <a:pt x="13566" y="193"/>
                  </a:cubicBezTo>
                  <a:cubicBezTo>
                    <a:pt x="14949" y="193"/>
                    <a:pt x="16295" y="487"/>
                    <a:pt x="17490" y="1070"/>
                  </a:cubicBezTo>
                  <a:lnTo>
                    <a:pt x="17579" y="894"/>
                  </a:lnTo>
                  <a:cubicBezTo>
                    <a:pt x="16359" y="299"/>
                    <a:pt x="14985" y="0"/>
                    <a:pt x="13574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1" name="Google Shape;4181;p55"/>
            <p:cNvSpPr/>
            <p:nvPr/>
          </p:nvSpPr>
          <p:spPr>
            <a:xfrm>
              <a:off x="6303400" y="1917875"/>
              <a:ext cx="813675" cy="1118900"/>
            </a:xfrm>
            <a:custGeom>
              <a:avLst/>
              <a:gdLst/>
              <a:ahLst/>
              <a:cxnLst/>
              <a:rect l="l" t="t" r="r" b="b"/>
              <a:pathLst>
                <a:path w="32547" h="44756" extrusionOk="0">
                  <a:moveTo>
                    <a:pt x="8343" y="0"/>
                  </a:moveTo>
                  <a:cubicBezTo>
                    <a:pt x="3303" y="0"/>
                    <a:pt x="48" y="2680"/>
                    <a:pt x="0" y="2722"/>
                  </a:cubicBezTo>
                  <a:lnTo>
                    <a:pt x="126" y="2867"/>
                  </a:lnTo>
                  <a:cubicBezTo>
                    <a:pt x="172" y="2829"/>
                    <a:pt x="3372" y="194"/>
                    <a:pt x="8338" y="194"/>
                  </a:cubicBezTo>
                  <a:cubicBezTo>
                    <a:pt x="10677" y="194"/>
                    <a:pt x="13406" y="778"/>
                    <a:pt x="16382" y="2493"/>
                  </a:cubicBezTo>
                  <a:cubicBezTo>
                    <a:pt x="24514" y="7180"/>
                    <a:pt x="32317" y="13510"/>
                    <a:pt x="28537" y="24945"/>
                  </a:cubicBezTo>
                  <a:cubicBezTo>
                    <a:pt x="24495" y="37167"/>
                    <a:pt x="20731" y="42853"/>
                    <a:pt x="15964" y="43955"/>
                  </a:cubicBezTo>
                  <a:cubicBezTo>
                    <a:pt x="13953" y="44419"/>
                    <a:pt x="12009" y="44562"/>
                    <a:pt x="10370" y="44562"/>
                  </a:cubicBezTo>
                  <a:cubicBezTo>
                    <a:pt x="7710" y="44562"/>
                    <a:pt x="5854" y="44183"/>
                    <a:pt x="5823" y="44178"/>
                  </a:cubicBezTo>
                  <a:lnTo>
                    <a:pt x="5786" y="44368"/>
                  </a:lnTo>
                  <a:cubicBezTo>
                    <a:pt x="5817" y="44373"/>
                    <a:pt x="7686" y="44756"/>
                    <a:pt x="10367" y="44756"/>
                  </a:cubicBezTo>
                  <a:cubicBezTo>
                    <a:pt x="12022" y="44756"/>
                    <a:pt x="13980" y="44611"/>
                    <a:pt x="16011" y="44145"/>
                  </a:cubicBezTo>
                  <a:cubicBezTo>
                    <a:pt x="20854" y="43026"/>
                    <a:pt x="24654" y="37304"/>
                    <a:pt x="28721" y="25007"/>
                  </a:cubicBezTo>
                  <a:cubicBezTo>
                    <a:pt x="32546" y="13440"/>
                    <a:pt x="24679" y="7052"/>
                    <a:pt x="16480" y="2326"/>
                  </a:cubicBezTo>
                  <a:cubicBezTo>
                    <a:pt x="13472" y="592"/>
                    <a:pt x="10711" y="0"/>
                    <a:pt x="8343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2" name="Google Shape;4182;p55"/>
            <p:cNvSpPr/>
            <p:nvPr/>
          </p:nvSpPr>
          <p:spPr>
            <a:xfrm>
              <a:off x="5697725" y="2416900"/>
              <a:ext cx="342550" cy="301875"/>
            </a:xfrm>
            <a:custGeom>
              <a:avLst/>
              <a:gdLst/>
              <a:ahLst/>
              <a:cxnLst/>
              <a:rect l="l" t="t" r="r" b="b"/>
              <a:pathLst>
                <a:path w="13702" h="12075" extrusionOk="0">
                  <a:moveTo>
                    <a:pt x="6889" y="0"/>
                  </a:moveTo>
                  <a:cubicBezTo>
                    <a:pt x="4622" y="0"/>
                    <a:pt x="2445" y="1295"/>
                    <a:pt x="1415" y="3495"/>
                  </a:cubicBezTo>
                  <a:cubicBezTo>
                    <a:pt x="1" y="6519"/>
                    <a:pt x="1290" y="10106"/>
                    <a:pt x="4292" y="11512"/>
                  </a:cubicBezTo>
                  <a:cubicBezTo>
                    <a:pt x="5108" y="11894"/>
                    <a:pt x="5967" y="12075"/>
                    <a:pt x="6814" y="12075"/>
                  </a:cubicBezTo>
                  <a:cubicBezTo>
                    <a:pt x="9081" y="12075"/>
                    <a:pt x="11259" y="10780"/>
                    <a:pt x="12287" y="8580"/>
                  </a:cubicBezTo>
                  <a:cubicBezTo>
                    <a:pt x="13702" y="5556"/>
                    <a:pt x="12415" y="1969"/>
                    <a:pt x="9411" y="563"/>
                  </a:cubicBezTo>
                  <a:cubicBezTo>
                    <a:pt x="8595" y="181"/>
                    <a:pt x="7735" y="0"/>
                    <a:pt x="6889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183;p55"/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4" name="Google Shape;4184;p55"/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5" name="Google Shape;4185;p55"/>
            <p:cNvSpPr/>
            <p:nvPr/>
          </p:nvSpPr>
          <p:spPr>
            <a:xfrm>
              <a:off x="5743350" y="2514975"/>
              <a:ext cx="251800" cy="101400"/>
            </a:xfrm>
            <a:custGeom>
              <a:avLst/>
              <a:gdLst/>
              <a:ahLst/>
              <a:cxnLst/>
              <a:rect l="l" t="t" r="r" b="b"/>
              <a:pathLst>
                <a:path w="10072" h="4056" extrusionOk="0">
                  <a:moveTo>
                    <a:pt x="3641" y="0"/>
                  </a:moveTo>
                  <a:cubicBezTo>
                    <a:pt x="3376" y="0"/>
                    <a:pt x="3111" y="14"/>
                    <a:pt x="2849" y="43"/>
                  </a:cubicBezTo>
                  <a:cubicBezTo>
                    <a:pt x="2377" y="93"/>
                    <a:pt x="1911" y="171"/>
                    <a:pt x="1457" y="303"/>
                  </a:cubicBezTo>
                  <a:cubicBezTo>
                    <a:pt x="1002" y="423"/>
                    <a:pt x="564" y="587"/>
                    <a:pt x="129" y="802"/>
                  </a:cubicBezTo>
                  <a:cubicBezTo>
                    <a:pt x="42" y="844"/>
                    <a:pt x="0" y="950"/>
                    <a:pt x="26" y="1039"/>
                  </a:cubicBezTo>
                  <a:cubicBezTo>
                    <a:pt x="52" y="1119"/>
                    <a:pt x="129" y="1169"/>
                    <a:pt x="209" y="1169"/>
                  </a:cubicBezTo>
                  <a:cubicBezTo>
                    <a:pt x="230" y="1169"/>
                    <a:pt x="251" y="1166"/>
                    <a:pt x="271" y="1159"/>
                  </a:cubicBezTo>
                  <a:lnTo>
                    <a:pt x="285" y="1151"/>
                  </a:lnTo>
                  <a:cubicBezTo>
                    <a:pt x="1119" y="861"/>
                    <a:pt x="2012" y="679"/>
                    <a:pt x="2893" y="601"/>
                  </a:cubicBezTo>
                  <a:cubicBezTo>
                    <a:pt x="3126" y="584"/>
                    <a:pt x="3359" y="574"/>
                    <a:pt x="3592" y="574"/>
                  </a:cubicBezTo>
                  <a:cubicBezTo>
                    <a:pt x="4247" y="574"/>
                    <a:pt x="4899" y="648"/>
                    <a:pt x="5524" y="819"/>
                  </a:cubicBezTo>
                  <a:cubicBezTo>
                    <a:pt x="6372" y="1050"/>
                    <a:pt x="7181" y="1438"/>
                    <a:pt x="7868" y="1999"/>
                  </a:cubicBezTo>
                  <a:cubicBezTo>
                    <a:pt x="8236" y="2250"/>
                    <a:pt x="8526" y="2590"/>
                    <a:pt x="8847" y="2903"/>
                  </a:cubicBezTo>
                  <a:cubicBezTo>
                    <a:pt x="9014" y="3053"/>
                    <a:pt x="9129" y="3246"/>
                    <a:pt x="9274" y="3422"/>
                  </a:cubicBezTo>
                  <a:lnTo>
                    <a:pt x="9681" y="3960"/>
                  </a:lnTo>
                  <a:lnTo>
                    <a:pt x="9698" y="3979"/>
                  </a:lnTo>
                  <a:cubicBezTo>
                    <a:pt x="9737" y="4029"/>
                    <a:pt x="9795" y="4055"/>
                    <a:pt x="9854" y="4055"/>
                  </a:cubicBezTo>
                  <a:cubicBezTo>
                    <a:pt x="9892" y="4055"/>
                    <a:pt x="9930" y="4044"/>
                    <a:pt x="9963" y="4021"/>
                  </a:cubicBezTo>
                  <a:cubicBezTo>
                    <a:pt x="10049" y="3957"/>
                    <a:pt x="10072" y="3840"/>
                    <a:pt x="10010" y="3748"/>
                  </a:cubicBezTo>
                  <a:lnTo>
                    <a:pt x="9614" y="3170"/>
                  </a:lnTo>
                  <a:cubicBezTo>
                    <a:pt x="9475" y="2984"/>
                    <a:pt x="9363" y="2769"/>
                    <a:pt x="9196" y="2604"/>
                  </a:cubicBezTo>
                  <a:cubicBezTo>
                    <a:pt x="8878" y="2255"/>
                    <a:pt x="8576" y="1890"/>
                    <a:pt x="8188" y="1608"/>
                  </a:cubicBezTo>
                  <a:cubicBezTo>
                    <a:pt x="7999" y="1466"/>
                    <a:pt x="7837" y="1287"/>
                    <a:pt x="7622" y="1176"/>
                  </a:cubicBezTo>
                  <a:lnTo>
                    <a:pt x="7008" y="802"/>
                  </a:lnTo>
                  <a:cubicBezTo>
                    <a:pt x="6576" y="601"/>
                    <a:pt x="6144" y="392"/>
                    <a:pt x="5678" y="283"/>
                  </a:cubicBezTo>
                  <a:cubicBezTo>
                    <a:pt x="5015" y="96"/>
                    <a:pt x="4327" y="0"/>
                    <a:pt x="3641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55"/>
            <p:cNvSpPr/>
            <p:nvPr/>
          </p:nvSpPr>
          <p:spPr>
            <a:xfrm>
              <a:off x="5828375" y="2590350"/>
              <a:ext cx="195375" cy="80125"/>
            </a:xfrm>
            <a:custGeom>
              <a:avLst/>
              <a:gdLst/>
              <a:ahLst/>
              <a:cxnLst/>
              <a:rect l="l" t="t" r="r" b="b"/>
              <a:pathLst>
                <a:path w="7815" h="3205" extrusionOk="0">
                  <a:moveTo>
                    <a:pt x="2780" y="0"/>
                  </a:moveTo>
                  <a:cubicBezTo>
                    <a:pt x="2585" y="0"/>
                    <a:pt x="2390" y="10"/>
                    <a:pt x="2196" y="30"/>
                  </a:cubicBezTo>
                  <a:cubicBezTo>
                    <a:pt x="1456" y="111"/>
                    <a:pt x="742" y="309"/>
                    <a:pt x="89" y="683"/>
                  </a:cubicBezTo>
                  <a:cubicBezTo>
                    <a:pt x="34" y="716"/>
                    <a:pt x="0" y="786"/>
                    <a:pt x="17" y="850"/>
                  </a:cubicBezTo>
                  <a:cubicBezTo>
                    <a:pt x="38" y="921"/>
                    <a:pt x="101" y="963"/>
                    <a:pt x="167" y="963"/>
                  </a:cubicBezTo>
                  <a:cubicBezTo>
                    <a:pt x="179" y="963"/>
                    <a:pt x="192" y="962"/>
                    <a:pt x="204" y="959"/>
                  </a:cubicBezTo>
                  <a:lnTo>
                    <a:pt x="218" y="953"/>
                  </a:lnTo>
                  <a:cubicBezTo>
                    <a:pt x="882" y="772"/>
                    <a:pt x="1571" y="646"/>
                    <a:pt x="2249" y="591"/>
                  </a:cubicBezTo>
                  <a:cubicBezTo>
                    <a:pt x="2434" y="577"/>
                    <a:pt x="2620" y="570"/>
                    <a:pt x="2806" y="570"/>
                  </a:cubicBezTo>
                  <a:cubicBezTo>
                    <a:pt x="3301" y="570"/>
                    <a:pt x="3794" y="623"/>
                    <a:pt x="4269" y="752"/>
                  </a:cubicBezTo>
                  <a:cubicBezTo>
                    <a:pt x="4919" y="925"/>
                    <a:pt x="5546" y="1213"/>
                    <a:pt x="6082" y="1642"/>
                  </a:cubicBezTo>
                  <a:cubicBezTo>
                    <a:pt x="6364" y="1832"/>
                    <a:pt x="6592" y="2094"/>
                    <a:pt x="6844" y="2329"/>
                  </a:cubicBezTo>
                  <a:cubicBezTo>
                    <a:pt x="7089" y="2571"/>
                    <a:pt x="7282" y="2864"/>
                    <a:pt x="7510" y="3129"/>
                  </a:cubicBezTo>
                  <a:lnTo>
                    <a:pt x="7527" y="3152"/>
                  </a:lnTo>
                  <a:cubicBezTo>
                    <a:pt x="7559" y="3187"/>
                    <a:pt x="7601" y="3205"/>
                    <a:pt x="7644" y="3205"/>
                  </a:cubicBezTo>
                  <a:cubicBezTo>
                    <a:pt x="7673" y="3205"/>
                    <a:pt x="7702" y="3196"/>
                    <a:pt x="7728" y="3180"/>
                  </a:cubicBezTo>
                  <a:cubicBezTo>
                    <a:pt x="7798" y="3129"/>
                    <a:pt x="7814" y="3040"/>
                    <a:pt x="7770" y="2970"/>
                  </a:cubicBezTo>
                  <a:cubicBezTo>
                    <a:pt x="7563" y="2669"/>
                    <a:pt x="7382" y="2348"/>
                    <a:pt x="7148" y="2066"/>
                  </a:cubicBezTo>
                  <a:cubicBezTo>
                    <a:pt x="6905" y="1796"/>
                    <a:pt x="6671" y="1503"/>
                    <a:pt x="6369" y="1280"/>
                  </a:cubicBezTo>
                  <a:cubicBezTo>
                    <a:pt x="6093" y="1023"/>
                    <a:pt x="5769" y="836"/>
                    <a:pt x="5454" y="641"/>
                  </a:cubicBezTo>
                  <a:cubicBezTo>
                    <a:pt x="5119" y="479"/>
                    <a:pt x="4776" y="317"/>
                    <a:pt x="4411" y="228"/>
                  </a:cubicBezTo>
                  <a:cubicBezTo>
                    <a:pt x="3880" y="78"/>
                    <a:pt x="3329" y="0"/>
                    <a:pt x="2780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7" name="Google Shape;4187;p55"/>
            <p:cNvSpPr/>
            <p:nvPr/>
          </p:nvSpPr>
          <p:spPr>
            <a:xfrm>
              <a:off x="6719850" y="2664150"/>
              <a:ext cx="303750" cy="302150"/>
            </a:xfrm>
            <a:custGeom>
              <a:avLst/>
              <a:gdLst/>
              <a:ahLst/>
              <a:cxnLst/>
              <a:rect l="l" t="t" r="r" b="b"/>
              <a:pathLst>
                <a:path w="12150" h="12086" extrusionOk="0">
                  <a:moveTo>
                    <a:pt x="6072" y="0"/>
                  </a:moveTo>
                  <a:cubicBezTo>
                    <a:pt x="2820" y="0"/>
                    <a:pt x="147" y="2620"/>
                    <a:pt x="76" y="5910"/>
                  </a:cubicBezTo>
                  <a:cubicBezTo>
                    <a:pt x="0" y="9247"/>
                    <a:pt x="2628" y="12012"/>
                    <a:pt x="5940" y="12084"/>
                  </a:cubicBezTo>
                  <a:cubicBezTo>
                    <a:pt x="5986" y="12085"/>
                    <a:pt x="6032" y="12086"/>
                    <a:pt x="6078" y="12086"/>
                  </a:cubicBezTo>
                  <a:cubicBezTo>
                    <a:pt x="9330" y="12086"/>
                    <a:pt x="12003" y="9466"/>
                    <a:pt x="12075" y="6175"/>
                  </a:cubicBezTo>
                  <a:cubicBezTo>
                    <a:pt x="12150" y="2839"/>
                    <a:pt x="9522" y="74"/>
                    <a:pt x="6210" y="2"/>
                  </a:cubicBezTo>
                  <a:cubicBezTo>
                    <a:pt x="6164" y="1"/>
                    <a:pt x="6118" y="0"/>
                    <a:pt x="6072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8" name="Google Shape;4188;p55"/>
            <p:cNvSpPr/>
            <p:nvPr/>
          </p:nvSpPr>
          <p:spPr>
            <a:xfrm>
              <a:off x="6741750" y="2765125"/>
              <a:ext cx="236725" cy="197350"/>
            </a:xfrm>
            <a:custGeom>
              <a:avLst/>
              <a:gdLst/>
              <a:ahLst/>
              <a:cxnLst/>
              <a:rect l="l" t="t" r="r" b="b"/>
              <a:pathLst>
                <a:path w="9469" h="7894" extrusionOk="0">
                  <a:moveTo>
                    <a:pt x="4701" y="1"/>
                  </a:moveTo>
                  <a:cubicBezTo>
                    <a:pt x="2168" y="1"/>
                    <a:pt x="97" y="1697"/>
                    <a:pt x="48" y="3844"/>
                  </a:cubicBezTo>
                  <a:cubicBezTo>
                    <a:pt x="0" y="6023"/>
                    <a:pt x="2056" y="7836"/>
                    <a:pt x="4645" y="7892"/>
                  </a:cubicBezTo>
                  <a:cubicBezTo>
                    <a:pt x="4688" y="7893"/>
                    <a:pt x="4731" y="7893"/>
                    <a:pt x="4774" y="7893"/>
                  </a:cubicBezTo>
                  <a:cubicBezTo>
                    <a:pt x="7302" y="7893"/>
                    <a:pt x="9372" y="6196"/>
                    <a:pt x="9419" y="4053"/>
                  </a:cubicBezTo>
                  <a:cubicBezTo>
                    <a:pt x="9469" y="1871"/>
                    <a:pt x="7410" y="58"/>
                    <a:pt x="4824" y="2"/>
                  </a:cubicBezTo>
                  <a:cubicBezTo>
                    <a:pt x="4783" y="1"/>
                    <a:pt x="4742" y="1"/>
                    <a:pt x="47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55"/>
            <p:cNvSpPr/>
            <p:nvPr/>
          </p:nvSpPr>
          <p:spPr>
            <a:xfrm>
              <a:off x="6738400" y="2764750"/>
              <a:ext cx="259050" cy="84300"/>
            </a:xfrm>
            <a:custGeom>
              <a:avLst/>
              <a:gdLst/>
              <a:ahLst/>
              <a:cxnLst/>
              <a:rect l="l" t="t" r="r" b="b"/>
              <a:pathLst>
                <a:path w="10362" h="3372" extrusionOk="0">
                  <a:moveTo>
                    <a:pt x="4135" y="0"/>
                  </a:moveTo>
                  <a:lnTo>
                    <a:pt x="3418" y="59"/>
                  </a:lnTo>
                  <a:cubicBezTo>
                    <a:pt x="3178" y="67"/>
                    <a:pt x="2952" y="154"/>
                    <a:pt x="2718" y="196"/>
                  </a:cubicBezTo>
                  <a:cubicBezTo>
                    <a:pt x="2246" y="277"/>
                    <a:pt x="1811" y="475"/>
                    <a:pt x="1370" y="642"/>
                  </a:cubicBezTo>
                  <a:cubicBezTo>
                    <a:pt x="1144" y="715"/>
                    <a:pt x="952" y="857"/>
                    <a:pt x="742" y="963"/>
                  </a:cubicBezTo>
                  <a:lnTo>
                    <a:pt x="129" y="1306"/>
                  </a:lnTo>
                  <a:cubicBezTo>
                    <a:pt x="37" y="1356"/>
                    <a:pt x="0" y="1476"/>
                    <a:pt x="56" y="1571"/>
                  </a:cubicBezTo>
                  <a:cubicBezTo>
                    <a:pt x="91" y="1634"/>
                    <a:pt x="158" y="1669"/>
                    <a:pt x="228" y="1669"/>
                  </a:cubicBezTo>
                  <a:cubicBezTo>
                    <a:pt x="257" y="1669"/>
                    <a:pt x="287" y="1663"/>
                    <a:pt x="316" y="1649"/>
                  </a:cubicBezTo>
                  <a:lnTo>
                    <a:pt x="338" y="1641"/>
                  </a:lnTo>
                  <a:lnTo>
                    <a:pt x="946" y="1342"/>
                  </a:lnTo>
                  <a:cubicBezTo>
                    <a:pt x="1153" y="1253"/>
                    <a:pt x="1339" y="1122"/>
                    <a:pt x="1557" y="1066"/>
                  </a:cubicBezTo>
                  <a:cubicBezTo>
                    <a:pt x="1981" y="932"/>
                    <a:pt x="2394" y="754"/>
                    <a:pt x="2832" y="695"/>
                  </a:cubicBezTo>
                  <a:cubicBezTo>
                    <a:pt x="3266" y="596"/>
                    <a:pt x="3708" y="549"/>
                    <a:pt x="4149" y="549"/>
                  </a:cubicBezTo>
                  <a:cubicBezTo>
                    <a:pt x="4587" y="549"/>
                    <a:pt x="5025" y="595"/>
                    <a:pt x="5454" y="681"/>
                  </a:cubicBezTo>
                  <a:cubicBezTo>
                    <a:pt x="6319" y="843"/>
                    <a:pt x="7142" y="1200"/>
                    <a:pt x="7907" y="1649"/>
                  </a:cubicBezTo>
                  <a:cubicBezTo>
                    <a:pt x="8660" y="2115"/>
                    <a:pt x="9382" y="2673"/>
                    <a:pt x="9999" y="3304"/>
                  </a:cubicBezTo>
                  <a:lnTo>
                    <a:pt x="10010" y="3315"/>
                  </a:lnTo>
                  <a:cubicBezTo>
                    <a:pt x="10047" y="3353"/>
                    <a:pt x="10097" y="3372"/>
                    <a:pt x="10147" y="3372"/>
                  </a:cubicBezTo>
                  <a:cubicBezTo>
                    <a:pt x="10197" y="3372"/>
                    <a:pt x="10246" y="3353"/>
                    <a:pt x="10284" y="3318"/>
                  </a:cubicBezTo>
                  <a:cubicBezTo>
                    <a:pt x="10356" y="3245"/>
                    <a:pt x="10362" y="3133"/>
                    <a:pt x="10303" y="3055"/>
                  </a:cubicBezTo>
                  <a:cubicBezTo>
                    <a:pt x="10010" y="2668"/>
                    <a:pt x="9689" y="2330"/>
                    <a:pt x="9332" y="2020"/>
                  </a:cubicBezTo>
                  <a:cubicBezTo>
                    <a:pt x="8984" y="1702"/>
                    <a:pt x="8601" y="1423"/>
                    <a:pt x="8200" y="1169"/>
                  </a:cubicBezTo>
                  <a:cubicBezTo>
                    <a:pt x="7402" y="659"/>
                    <a:pt x="6498" y="307"/>
                    <a:pt x="5558" y="129"/>
                  </a:cubicBezTo>
                  <a:cubicBezTo>
                    <a:pt x="5089" y="17"/>
                    <a:pt x="4609" y="14"/>
                    <a:pt x="413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55"/>
            <p:cNvSpPr/>
            <p:nvPr/>
          </p:nvSpPr>
          <p:spPr>
            <a:xfrm>
              <a:off x="6688675" y="2808200"/>
              <a:ext cx="200875" cy="66525"/>
            </a:xfrm>
            <a:custGeom>
              <a:avLst/>
              <a:gdLst/>
              <a:ahLst/>
              <a:cxnLst/>
              <a:rect l="l" t="t" r="r" b="b"/>
              <a:pathLst>
                <a:path w="8035" h="2661" extrusionOk="0">
                  <a:moveTo>
                    <a:pt x="3203" y="1"/>
                  </a:moveTo>
                  <a:cubicBezTo>
                    <a:pt x="2832" y="34"/>
                    <a:pt x="2458" y="59"/>
                    <a:pt x="2098" y="162"/>
                  </a:cubicBezTo>
                  <a:cubicBezTo>
                    <a:pt x="1730" y="229"/>
                    <a:pt x="1395" y="386"/>
                    <a:pt x="1052" y="525"/>
                  </a:cubicBezTo>
                  <a:cubicBezTo>
                    <a:pt x="717" y="676"/>
                    <a:pt x="410" y="882"/>
                    <a:pt x="98" y="1063"/>
                  </a:cubicBezTo>
                  <a:cubicBezTo>
                    <a:pt x="23" y="1105"/>
                    <a:pt x="0" y="1195"/>
                    <a:pt x="42" y="1270"/>
                  </a:cubicBezTo>
                  <a:cubicBezTo>
                    <a:pt x="68" y="1316"/>
                    <a:pt x="118" y="1344"/>
                    <a:pt x="170" y="1344"/>
                  </a:cubicBezTo>
                  <a:cubicBezTo>
                    <a:pt x="190" y="1344"/>
                    <a:pt x="210" y="1340"/>
                    <a:pt x="229" y="1331"/>
                  </a:cubicBezTo>
                  <a:lnTo>
                    <a:pt x="254" y="1320"/>
                  </a:lnTo>
                  <a:cubicBezTo>
                    <a:pt x="578" y="1186"/>
                    <a:pt x="882" y="1010"/>
                    <a:pt x="1205" y="899"/>
                  </a:cubicBezTo>
                  <a:cubicBezTo>
                    <a:pt x="1537" y="801"/>
                    <a:pt x="1855" y="670"/>
                    <a:pt x="2196" y="623"/>
                  </a:cubicBezTo>
                  <a:cubicBezTo>
                    <a:pt x="2513" y="554"/>
                    <a:pt x="2834" y="522"/>
                    <a:pt x="3156" y="522"/>
                  </a:cubicBezTo>
                  <a:cubicBezTo>
                    <a:pt x="3512" y="522"/>
                    <a:pt x="3867" y="561"/>
                    <a:pt x="4216" y="631"/>
                  </a:cubicBezTo>
                  <a:cubicBezTo>
                    <a:pt x="4877" y="759"/>
                    <a:pt x="5513" y="1036"/>
                    <a:pt x="6099" y="1384"/>
                  </a:cubicBezTo>
                  <a:cubicBezTo>
                    <a:pt x="6679" y="1736"/>
                    <a:pt x="7243" y="2154"/>
                    <a:pt x="7753" y="2612"/>
                  </a:cubicBezTo>
                  <a:lnTo>
                    <a:pt x="7764" y="2623"/>
                  </a:lnTo>
                  <a:cubicBezTo>
                    <a:pt x="7793" y="2648"/>
                    <a:pt x="7828" y="2660"/>
                    <a:pt x="7863" y="2660"/>
                  </a:cubicBezTo>
                  <a:cubicBezTo>
                    <a:pt x="7904" y="2660"/>
                    <a:pt x="7946" y="2643"/>
                    <a:pt x="7976" y="2609"/>
                  </a:cubicBezTo>
                  <a:cubicBezTo>
                    <a:pt x="8029" y="2553"/>
                    <a:pt x="8035" y="2475"/>
                    <a:pt x="7996" y="2419"/>
                  </a:cubicBezTo>
                  <a:cubicBezTo>
                    <a:pt x="7577" y="1800"/>
                    <a:pt x="7022" y="1301"/>
                    <a:pt x="6397" y="899"/>
                  </a:cubicBezTo>
                  <a:cubicBezTo>
                    <a:pt x="5770" y="503"/>
                    <a:pt x="5058" y="229"/>
                    <a:pt x="4324" y="93"/>
                  </a:cubicBezTo>
                  <a:cubicBezTo>
                    <a:pt x="3956" y="9"/>
                    <a:pt x="3580" y="3"/>
                    <a:pt x="3203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1" name="Google Shape;4191;p55"/>
            <p:cNvSpPr/>
            <p:nvPr/>
          </p:nvSpPr>
          <p:spPr>
            <a:xfrm>
              <a:off x="5885000" y="2042225"/>
              <a:ext cx="1101150" cy="1012150"/>
            </a:xfrm>
            <a:custGeom>
              <a:avLst/>
              <a:gdLst/>
              <a:ahLst/>
              <a:cxnLst/>
              <a:rect l="l" t="t" r="r" b="b"/>
              <a:pathLst>
                <a:path w="44046" h="40486" extrusionOk="0">
                  <a:moveTo>
                    <a:pt x="22282" y="0"/>
                  </a:moveTo>
                  <a:cubicBezTo>
                    <a:pt x="14516" y="0"/>
                    <a:pt x="7119" y="4759"/>
                    <a:pt x="4029" y="12539"/>
                  </a:cubicBezTo>
                  <a:cubicBezTo>
                    <a:pt x="0" y="22666"/>
                    <a:pt x="3064" y="34135"/>
                    <a:pt x="14675" y="38814"/>
                  </a:cubicBezTo>
                  <a:cubicBezTo>
                    <a:pt x="17528" y="39963"/>
                    <a:pt x="20198" y="40485"/>
                    <a:pt x="22665" y="40485"/>
                  </a:cubicBezTo>
                  <a:cubicBezTo>
                    <a:pt x="30922" y="40485"/>
                    <a:pt x="36923" y="34636"/>
                    <a:pt x="40020" y="26840"/>
                  </a:cubicBezTo>
                  <a:cubicBezTo>
                    <a:pt x="44046" y="16710"/>
                    <a:pt x="39250" y="5297"/>
                    <a:pt x="29310" y="1350"/>
                  </a:cubicBezTo>
                  <a:cubicBezTo>
                    <a:pt x="27006" y="434"/>
                    <a:pt x="24627" y="0"/>
                    <a:pt x="22282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55"/>
            <p:cNvSpPr/>
            <p:nvPr/>
          </p:nvSpPr>
          <p:spPr>
            <a:xfrm>
              <a:off x="6060594" y="2678964"/>
              <a:ext cx="225137" cy="151020"/>
            </a:xfrm>
            <a:custGeom>
              <a:avLst/>
              <a:gdLst/>
              <a:ahLst/>
              <a:cxnLst/>
              <a:rect l="l" t="t" r="r" b="b"/>
              <a:pathLst>
                <a:path w="13411" h="8996" extrusionOk="0">
                  <a:moveTo>
                    <a:pt x="4581" y="0"/>
                  </a:moveTo>
                  <a:cubicBezTo>
                    <a:pt x="2872" y="0"/>
                    <a:pt x="1477" y="620"/>
                    <a:pt x="926" y="1796"/>
                  </a:cubicBezTo>
                  <a:cubicBezTo>
                    <a:pt x="0" y="3782"/>
                    <a:pt x="1833" y="6600"/>
                    <a:pt x="5025" y="8093"/>
                  </a:cubicBezTo>
                  <a:cubicBezTo>
                    <a:pt x="6327" y="8701"/>
                    <a:pt x="7653" y="8996"/>
                    <a:pt x="8830" y="8996"/>
                  </a:cubicBezTo>
                  <a:cubicBezTo>
                    <a:pt x="10540" y="8996"/>
                    <a:pt x="11935" y="8376"/>
                    <a:pt x="12485" y="7200"/>
                  </a:cubicBezTo>
                  <a:cubicBezTo>
                    <a:pt x="13411" y="5214"/>
                    <a:pt x="11578" y="2396"/>
                    <a:pt x="8386" y="903"/>
                  </a:cubicBezTo>
                  <a:cubicBezTo>
                    <a:pt x="7084" y="295"/>
                    <a:pt x="5758" y="0"/>
                    <a:pt x="4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3" name="Google Shape;4193;p55"/>
            <p:cNvSpPr/>
            <p:nvPr/>
          </p:nvSpPr>
          <p:spPr>
            <a:xfrm>
              <a:off x="6485386" y="2778987"/>
              <a:ext cx="256456" cy="156047"/>
            </a:xfrm>
            <a:custGeom>
              <a:avLst/>
              <a:gdLst/>
              <a:ahLst/>
              <a:cxnLst/>
              <a:rect l="l" t="t" r="r" b="b"/>
              <a:pathLst>
                <a:path w="13233" h="8053" extrusionOk="0">
                  <a:moveTo>
                    <a:pt x="5783" y="0"/>
                  </a:moveTo>
                  <a:cubicBezTo>
                    <a:pt x="2892" y="0"/>
                    <a:pt x="552" y="1284"/>
                    <a:pt x="296" y="3165"/>
                  </a:cubicBezTo>
                  <a:cubicBezTo>
                    <a:pt x="0" y="5339"/>
                    <a:pt x="2589" y="7484"/>
                    <a:pt x="6079" y="7958"/>
                  </a:cubicBezTo>
                  <a:cubicBezTo>
                    <a:pt x="6547" y="8022"/>
                    <a:pt x="7007" y="8053"/>
                    <a:pt x="7453" y="8053"/>
                  </a:cubicBezTo>
                  <a:cubicBezTo>
                    <a:pt x="10344" y="8053"/>
                    <a:pt x="12680" y="6769"/>
                    <a:pt x="12936" y="4887"/>
                  </a:cubicBezTo>
                  <a:cubicBezTo>
                    <a:pt x="13232" y="2716"/>
                    <a:pt x="10640" y="571"/>
                    <a:pt x="7150" y="94"/>
                  </a:cubicBezTo>
                  <a:cubicBezTo>
                    <a:pt x="6685" y="31"/>
                    <a:pt x="6228" y="0"/>
                    <a:pt x="57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55"/>
            <p:cNvSpPr/>
            <p:nvPr/>
          </p:nvSpPr>
          <p:spPr>
            <a:xfrm>
              <a:off x="6123450" y="2485850"/>
              <a:ext cx="159475" cy="140400"/>
            </a:xfrm>
            <a:custGeom>
              <a:avLst/>
              <a:gdLst/>
              <a:ahLst/>
              <a:cxnLst/>
              <a:rect l="l" t="t" r="r" b="b"/>
              <a:pathLst>
                <a:path w="6379" h="5616" extrusionOk="0">
                  <a:moveTo>
                    <a:pt x="3212" y="1"/>
                  </a:moveTo>
                  <a:cubicBezTo>
                    <a:pt x="2202" y="1"/>
                    <a:pt x="1222" y="553"/>
                    <a:pt x="718" y="1518"/>
                  </a:cubicBezTo>
                  <a:cubicBezTo>
                    <a:pt x="1" y="2896"/>
                    <a:pt x="522" y="4587"/>
                    <a:pt x="1887" y="5301"/>
                  </a:cubicBezTo>
                  <a:cubicBezTo>
                    <a:pt x="2296" y="5514"/>
                    <a:pt x="2734" y="5615"/>
                    <a:pt x="3167" y="5615"/>
                  </a:cubicBezTo>
                  <a:cubicBezTo>
                    <a:pt x="4177" y="5615"/>
                    <a:pt x="5157" y="5063"/>
                    <a:pt x="5661" y="4098"/>
                  </a:cubicBezTo>
                  <a:cubicBezTo>
                    <a:pt x="6378" y="2720"/>
                    <a:pt x="5859" y="1027"/>
                    <a:pt x="4492" y="315"/>
                  </a:cubicBezTo>
                  <a:cubicBezTo>
                    <a:pt x="4083" y="102"/>
                    <a:pt x="3645" y="1"/>
                    <a:pt x="32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55"/>
            <p:cNvSpPr/>
            <p:nvPr/>
          </p:nvSpPr>
          <p:spPr>
            <a:xfrm>
              <a:off x="6540525" y="2573525"/>
              <a:ext cx="146150" cy="140675"/>
            </a:xfrm>
            <a:custGeom>
              <a:avLst/>
              <a:gdLst/>
              <a:ahLst/>
              <a:cxnLst/>
              <a:rect l="l" t="t" r="r" b="b"/>
              <a:pathLst>
                <a:path w="5846" h="5627" extrusionOk="0">
                  <a:moveTo>
                    <a:pt x="2926" y="0"/>
                  </a:moveTo>
                  <a:cubicBezTo>
                    <a:pt x="1512" y="0"/>
                    <a:pt x="296" y="1088"/>
                    <a:pt x="151" y="2541"/>
                  </a:cubicBezTo>
                  <a:cubicBezTo>
                    <a:pt x="1" y="4090"/>
                    <a:pt x="1117" y="5462"/>
                    <a:pt x="2648" y="5613"/>
                  </a:cubicBezTo>
                  <a:cubicBezTo>
                    <a:pt x="2740" y="5622"/>
                    <a:pt x="2831" y="5626"/>
                    <a:pt x="2922" y="5626"/>
                  </a:cubicBezTo>
                  <a:cubicBezTo>
                    <a:pt x="4337" y="5626"/>
                    <a:pt x="5553" y="4541"/>
                    <a:pt x="5695" y="3085"/>
                  </a:cubicBezTo>
                  <a:cubicBezTo>
                    <a:pt x="5845" y="1537"/>
                    <a:pt x="4729" y="162"/>
                    <a:pt x="3198" y="14"/>
                  </a:cubicBezTo>
                  <a:cubicBezTo>
                    <a:pt x="3106" y="5"/>
                    <a:pt x="3016" y="0"/>
                    <a:pt x="29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55"/>
            <p:cNvSpPr/>
            <p:nvPr/>
          </p:nvSpPr>
          <p:spPr>
            <a:xfrm>
              <a:off x="6320625" y="2842675"/>
              <a:ext cx="57350" cy="40050"/>
            </a:xfrm>
            <a:custGeom>
              <a:avLst/>
              <a:gdLst/>
              <a:ahLst/>
              <a:cxnLst/>
              <a:rect l="l" t="t" r="r" b="b"/>
              <a:pathLst>
                <a:path w="2294" h="1602" extrusionOk="0">
                  <a:moveTo>
                    <a:pt x="65" y="0"/>
                  </a:moveTo>
                  <a:cubicBezTo>
                    <a:pt x="59" y="0"/>
                    <a:pt x="54" y="1"/>
                    <a:pt x="48" y="2"/>
                  </a:cubicBezTo>
                  <a:cubicBezTo>
                    <a:pt x="20" y="11"/>
                    <a:pt x="1" y="47"/>
                    <a:pt x="12" y="78"/>
                  </a:cubicBezTo>
                  <a:cubicBezTo>
                    <a:pt x="176" y="524"/>
                    <a:pt x="511" y="895"/>
                    <a:pt x="902" y="1160"/>
                  </a:cubicBezTo>
                  <a:cubicBezTo>
                    <a:pt x="1292" y="1425"/>
                    <a:pt x="1755" y="1584"/>
                    <a:pt x="2227" y="1601"/>
                  </a:cubicBezTo>
                  <a:cubicBezTo>
                    <a:pt x="2257" y="1601"/>
                    <a:pt x="2285" y="1581"/>
                    <a:pt x="2288" y="1551"/>
                  </a:cubicBezTo>
                  <a:cubicBezTo>
                    <a:pt x="2294" y="1517"/>
                    <a:pt x="2271" y="1487"/>
                    <a:pt x="2238" y="1484"/>
                  </a:cubicBezTo>
                  <a:cubicBezTo>
                    <a:pt x="1792" y="1428"/>
                    <a:pt x="1368" y="1258"/>
                    <a:pt x="1005" y="1007"/>
                  </a:cubicBezTo>
                  <a:cubicBezTo>
                    <a:pt x="642" y="750"/>
                    <a:pt x="349" y="413"/>
                    <a:pt x="120" y="30"/>
                  </a:cubicBezTo>
                  <a:cubicBezTo>
                    <a:pt x="109" y="13"/>
                    <a:pt x="87" y="0"/>
                    <a:pt x="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7" name="Google Shape;4197;p55"/>
            <p:cNvSpPr/>
            <p:nvPr/>
          </p:nvSpPr>
          <p:spPr>
            <a:xfrm>
              <a:off x="6071325" y="2324075"/>
              <a:ext cx="290125" cy="108625"/>
            </a:xfrm>
            <a:custGeom>
              <a:avLst/>
              <a:gdLst/>
              <a:ahLst/>
              <a:cxnLst/>
              <a:rect l="l" t="t" r="r" b="b"/>
              <a:pathLst>
                <a:path w="11605" h="4345" extrusionOk="0">
                  <a:moveTo>
                    <a:pt x="8367" y="1"/>
                  </a:moveTo>
                  <a:cubicBezTo>
                    <a:pt x="5848" y="1"/>
                    <a:pt x="1851" y="2342"/>
                    <a:pt x="1851" y="2342"/>
                  </a:cubicBezTo>
                  <a:cubicBezTo>
                    <a:pt x="0" y="4007"/>
                    <a:pt x="2642" y="4345"/>
                    <a:pt x="3935" y="4345"/>
                  </a:cubicBezTo>
                  <a:cubicBezTo>
                    <a:pt x="4111" y="4345"/>
                    <a:pt x="4262" y="4339"/>
                    <a:pt x="4373" y="4329"/>
                  </a:cubicBezTo>
                  <a:cubicBezTo>
                    <a:pt x="5300" y="4239"/>
                    <a:pt x="11605" y="2950"/>
                    <a:pt x="10051" y="702"/>
                  </a:cubicBezTo>
                  <a:cubicBezTo>
                    <a:pt x="9701" y="197"/>
                    <a:pt x="9096" y="1"/>
                    <a:pt x="8367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8" name="Google Shape;4198;p55"/>
            <p:cNvSpPr/>
            <p:nvPr/>
          </p:nvSpPr>
          <p:spPr>
            <a:xfrm>
              <a:off x="6571350" y="2430725"/>
              <a:ext cx="247175" cy="159175"/>
            </a:xfrm>
            <a:custGeom>
              <a:avLst/>
              <a:gdLst/>
              <a:ahLst/>
              <a:cxnLst/>
              <a:rect l="l" t="t" r="r" b="b"/>
              <a:pathLst>
                <a:path w="9887" h="6367" extrusionOk="0">
                  <a:moveTo>
                    <a:pt x="3120" y="0"/>
                  </a:moveTo>
                  <a:cubicBezTo>
                    <a:pt x="2816" y="0"/>
                    <a:pt x="2533" y="75"/>
                    <a:pt x="2280" y="244"/>
                  </a:cubicBezTo>
                  <a:cubicBezTo>
                    <a:pt x="1" y="1759"/>
                    <a:pt x="5382" y="5288"/>
                    <a:pt x="6214" y="5712"/>
                  </a:cubicBezTo>
                  <a:cubicBezTo>
                    <a:pt x="6647" y="5932"/>
                    <a:pt x="7814" y="6366"/>
                    <a:pt x="8646" y="6366"/>
                  </a:cubicBezTo>
                  <a:cubicBezTo>
                    <a:pt x="9404" y="6366"/>
                    <a:pt x="9886" y="6007"/>
                    <a:pt x="9288" y="4800"/>
                  </a:cubicBezTo>
                  <a:cubicBezTo>
                    <a:pt x="9288" y="4800"/>
                    <a:pt x="5549" y="0"/>
                    <a:pt x="3120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55"/>
            <p:cNvSpPr/>
            <p:nvPr/>
          </p:nvSpPr>
          <p:spPr>
            <a:xfrm>
              <a:off x="6415350" y="2674000"/>
              <a:ext cx="89075" cy="91675"/>
            </a:xfrm>
            <a:custGeom>
              <a:avLst/>
              <a:gdLst/>
              <a:ahLst/>
              <a:cxnLst/>
              <a:rect l="l" t="t" r="r" b="b"/>
              <a:pathLst>
                <a:path w="3563" h="3667" extrusionOk="0">
                  <a:moveTo>
                    <a:pt x="173" y="1"/>
                  </a:moveTo>
                  <a:lnTo>
                    <a:pt x="0" y="3667"/>
                  </a:lnTo>
                  <a:cubicBezTo>
                    <a:pt x="0" y="3667"/>
                    <a:pt x="0" y="3667"/>
                    <a:pt x="0" y="3667"/>
                  </a:cubicBezTo>
                  <a:cubicBezTo>
                    <a:pt x="32" y="3667"/>
                    <a:pt x="3337" y="3661"/>
                    <a:pt x="3487" y="1385"/>
                  </a:cubicBezTo>
                  <a:cubicBezTo>
                    <a:pt x="3563" y="236"/>
                    <a:pt x="3017" y="9"/>
                    <a:pt x="2309" y="9"/>
                  </a:cubicBezTo>
                  <a:cubicBezTo>
                    <a:pt x="1847" y="9"/>
                    <a:pt x="1315" y="105"/>
                    <a:pt x="842" y="105"/>
                  </a:cubicBezTo>
                  <a:cubicBezTo>
                    <a:pt x="597" y="105"/>
                    <a:pt x="369" y="80"/>
                    <a:pt x="173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200;p55"/>
            <p:cNvSpPr/>
            <p:nvPr/>
          </p:nvSpPr>
          <p:spPr>
            <a:xfrm>
              <a:off x="6407100" y="2507150"/>
              <a:ext cx="100050" cy="260500"/>
            </a:xfrm>
            <a:custGeom>
              <a:avLst/>
              <a:gdLst/>
              <a:ahLst/>
              <a:cxnLst/>
              <a:rect l="l" t="t" r="r" b="b"/>
              <a:pathLst>
                <a:path w="4002" h="10420" extrusionOk="0">
                  <a:moveTo>
                    <a:pt x="1726" y="1"/>
                  </a:moveTo>
                  <a:cubicBezTo>
                    <a:pt x="1695" y="1"/>
                    <a:pt x="1668" y="18"/>
                    <a:pt x="1655" y="49"/>
                  </a:cubicBezTo>
                  <a:cubicBezTo>
                    <a:pt x="1145" y="1268"/>
                    <a:pt x="701" y="2510"/>
                    <a:pt x="352" y="3793"/>
                  </a:cubicBezTo>
                  <a:cubicBezTo>
                    <a:pt x="182" y="4440"/>
                    <a:pt x="37" y="5088"/>
                    <a:pt x="9" y="5779"/>
                  </a:cubicBezTo>
                  <a:cubicBezTo>
                    <a:pt x="1" y="5952"/>
                    <a:pt x="15" y="6131"/>
                    <a:pt x="51" y="6315"/>
                  </a:cubicBezTo>
                  <a:cubicBezTo>
                    <a:pt x="87" y="6494"/>
                    <a:pt x="177" y="6728"/>
                    <a:pt x="417" y="6845"/>
                  </a:cubicBezTo>
                  <a:cubicBezTo>
                    <a:pt x="674" y="6952"/>
                    <a:pt x="926" y="6977"/>
                    <a:pt x="1170" y="6977"/>
                  </a:cubicBezTo>
                  <a:cubicBezTo>
                    <a:pt x="1275" y="6977"/>
                    <a:pt x="1378" y="6972"/>
                    <a:pt x="1479" y="6968"/>
                  </a:cubicBezTo>
                  <a:cubicBezTo>
                    <a:pt x="1817" y="6951"/>
                    <a:pt x="2143" y="6901"/>
                    <a:pt x="2459" y="6884"/>
                  </a:cubicBezTo>
                  <a:cubicBezTo>
                    <a:pt x="2521" y="6881"/>
                    <a:pt x="2584" y="6880"/>
                    <a:pt x="2646" y="6880"/>
                  </a:cubicBezTo>
                  <a:cubicBezTo>
                    <a:pt x="2895" y="6880"/>
                    <a:pt x="3135" y="6908"/>
                    <a:pt x="3307" y="7015"/>
                  </a:cubicBezTo>
                  <a:cubicBezTo>
                    <a:pt x="3527" y="7141"/>
                    <a:pt x="3622" y="7425"/>
                    <a:pt x="3639" y="7724"/>
                  </a:cubicBezTo>
                  <a:cubicBezTo>
                    <a:pt x="3644" y="7875"/>
                    <a:pt x="3650" y="8034"/>
                    <a:pt x="3616" y="8181"/>
                  </a:cubicBezTo>
                  <a:lnTo>
                    <a:pt x="3586" y="8405"/>
                  </a:lnTo>
                  <a:cubicBezTo>
                    <a:pt x="3569" y="8477"/>
                    <a:pt x="3541" y="8547"/>
                    <a:pt x="3516" y="8617"/>
                  </a:cubicBezTo>
                  <a:cubicBezTo>
                    <a:pt x="3483" y="8767"/>
                    <a:pt x="3385" y="8884"/>
                    <a:pt x="3315" y="9018"/>
                  </a:cubicBezTo>
                  <a:cubicBezTo>
                    <a:pt x="3212" y="9130"/>
                    <a:pt x="3128" y="9258"/>
                    <a:pt x="3003" y="9353"/>
                  </a:cubicBezTo>
                  <a:cubicBezTo>
                    <a:pt x="2777" y="9562"/>
                    <a:pt x="2495" y="9713"/>
                    <a:pt x="2205" y="9841"/>
                  </a:cubicBezTo>
                  <a:cubicBezTo>
                    <a:pt x="1619" y="10092"/>
                    <a:pt x="966" y="10218"/>
                    <a:pt x="327" y="10263"/>
                  </a:cubicBezTo>
                  <a:lnTo>
                    <a:pt x="319" y="10263"/>
                  </a:lnTo>
                  <a:cubicBezTo>
                    <a:pt x="277" y="10265"/>
                    <a:pt x="246" y="10299"/>
                    <a:pt x="246" y="10341"/>
                  </a:cubicBezTo>
                  <a:cubicBezTo>
                    <a:pt x="246" y="10385"/>
                    <a:pt x="277" y="10419"/>
                    <a:pt x="322" y="10419"/>
                  </a:cubicBezTo>
                  <a:cubicBezTo>
                    <a:pt x="346" y="10419"/>
                    <a:pt x="371" y="10419"/>
                    <a:pt x="396" y="10419"/>
                  </a:cubicBezTo>
                  <a:cubicBezTo>
                    <a:pt x="1045" y="10419"/>
                    <a:pt x="1684" y="10313"/>
                    <a:pt x="2302" y="10092"/>
                  </a:cubicBezTo>
                  <a:cubicBezTo>
                    <a:pt x="2620" y="9967"/>
                    <a:pt x="2933" y="9813"/>
                    <a:pt x="3198" y="9582"/>
                  </a:cubicBezTo>
                  <a:cubicBezTo>
                    <a:pt x="3343" y="9481"/>
                    <a:pt x="3446" y="9334"/>
                    <a:pt x="3569" y="9205"/>
                  </a:cubicBezTo>
                  <a:cubicBezTo>
                    <a:pt x="3658" y="9052"/>
                    <a:pt x="3775" y="8912"/>
                    <a:pt x="3826" y="8739"/>
                  </a:cubicBezTo>
                  <a:cubicBezTo>
                    <a:pt x="3859" y="8656"/>
                    <a:pt x="3895" y="8572"/>
                    <a:pt x="3921" y="8488"/>
                  </a:cubicBezTo>
                  <a:lnTo>
                    <a:pt x="3965" y="8223"/>
                  </a:lnTo>
                  <a:cubicBezTo>
                    <a:pt x="4001" y="8045"/>
                    <a:pt x="4001" y="7875"/>
                    <a:pt x="3996" y="7696"/>
                  </a:cubicBezTo>
                  <a:cubicBezTo>
                    <a:pt x="3985" y="7517"/>
                    <a:pt x="3957" y="7336"/>
                    <a:pt x="3884" y="7155"/>
                  </a:cubicBezTo>
                  <a:cubicBezTo>
                    <a:pt x="3809" y="6973"/>
                    <a:pt x="3678" y="6803"/>
                    <a:pt x="3502" y="6695"/>
                  </a:cubicBezTo>
                  <a:cubicBezTo>
                    <a:pt x="3219" y="6524"/>
                    <a:pt x="2918" y="6492"/>
                    <a:pt x="2637" y="6492"/>
                  </a:cubicBezTo>
                  <a:cubicBezTo>
                    <a:pt x="2569" y="6492"/>
                    <a:pt x="2502" y="6494"/>
                    <a:pt x="2436" y="6496"/>
                  </a:cubicBezTo>
                  <a:cubicBezTo>
                    <a:pt x="2093" y="6510"/>
                    <a:pt x="1767" y="6552"/>
                    <a:pt x="1449" y="6575"/>
                  </a:cubicBezTo>
                  <a:cubicBezTo>
                    <a:pt x="1350" y="6581"/>
                    <a:pt x="1249" y="6585"/>
                    <a:pt x="1151" y="6585"/>
                  </a:cubicBezTo>
                  <a:cubicBezTo>
                    <a:pt x="937" y="6585"/>
                    <a:pt x="731" y="6564"/>
                    <a:pt x="567" y="6494"/>
                  </a:cubicBezTo>
                  <a:cubicBezTo>
                    <a:pt x="503" y="6469"/>
                    <a:pt x="442" y="6368"/>
                    <a:pt x="408" y="6229"/>
                  </a:cubicBezTo>
                  <a:cubicBezTo>
                    <a:pt x="386" y="6089"/>
                    <a:pt x="369" y="5938"/>
                    <a:pt x="375" y="5782"/>
                  </a:cubicBezTo>
                  <a:cubicBezTo>
                    <a:pt x="389" y="5152"/>
                    <a:pt x="531" y="4510"/>
                    <a:pt x="676" y="3874"/>
                  </a:cubicBezTo>
                  <a:cubicBezTo>
                    <a:pt x="824" y="3241"/>
                    <a:pt x="1005" y="2607"/>
                    <a:pt x="1198" y="1980"/>
                  </a:cubicBezTo>
                  <a:cubicBezTo>
                    <a:pt x="1387" y="1349"/>
                    <a:pt x="1591" y="730"/>
                    <a:pt x="1800" y="105"/>
                  </a:cubicBezTo>
                  <a:cubicBezTo>
                    <a:pt x="1814" y="63"/>
                    <a:pt x="1795" y="21"/>
                    <a:pt x="1758" y="7"/>
                  </a:cubicBezTo>
                  <a:cubicBezTo>
                    <a:pt x="1748" y="3"/>
                    <a:pt x="1737" y="1"/>
                    <a:pt x="17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1" name="Google Shape;4201;p55"/>
            <p:cNvSpPr/>
            <p:nvPr/>
          </p:nvSpPr>
          <p:spPr>
            <a:xfrm>
              <a:off x="5857300" y="1949875"/>
              <a:ext cx="1199425" cy="700450"/>
            </a:xfrm>
            <a:custGeom>
              <a:avLst/>
              <a:gdLst/>
              <a:ahLst/>
              <a:cxnLst/>
              <a:rect l="l" t="t" r="r" b="b"/>
              <a:pathLst>
                <a:path w="47977" h="28018" extrusionOk="0">
                  <a:moveTo>
                    <a:pt x="25365" y="0"/>
                  </a:moveTo>
                  <a:cubicBezTo>
                    <a:pt x="20058" y="0"/>
                    <a:pt x="16726" y="2399"/>
                    <a:pt x="16726" y="2399"/>
                  </a:cubicBezTo>
                  <a:cubicBezTo>
                    <a:pt x="16726" y="2399"/>
                    <a:pt x="15202" y="1187"/>
                    <a:pt x="12884" y="1187"/>
                  </a:cubicBezTo>
                  <a:cubicBezTo>
                    <a:pt x="11282" y="1187"/>
                    <a:pt x="9300" y="1766"/>
                    <a:pt x="7179" y="3724"/>
                  </a:cubicBezTo>
                  <a:cubicBezTo>
                    <a:pt x="1990" y="8517"/>
                    <a:pt x="1" y="20025"/>
                    <a:pt x="4161" y="20106"/>
                  </a:cubicBezTo>
                  <a:cubicBezTo>
                    <a:pt x="4176" y="20106"/>
                    <a:pt x="4192" y="20106"/>
                    <a:pt x="4208" y="20106"/>
                  </a:cubicBezTo>
                  <a:cubicBezTo>
                    <a:pt x="8375" y="20106"/>
                    <a:pt x="15643" y="9870"/>
                    <a:pt x="15643" y="9870"/>
                  </a:cubicBezTo>
                  <a:cubicBezTo>
                    <a:pt x="20065" y="13795"/>
                    <a:pt x="21733" y="15762"/>
                    <a:pt x="25544" y="18356"/>
                  </a:cubicBezTo>
                  <a:cubicBezTo>
                    <a:pt x="27101" y="19417"/>
                    <a:pt x="28290" y="19788"/>
                    <a:pt x="29205" y="19788"/>
                  </a:cubicBezTo>
                  <a:cubicBezTo>
                    <a:pt x="31318" y="19788"/>
                    <a:pt x="31965" y="17810"/>
                    <a:pt x="32301" y="17810"/>
                  </a:cubicBezTo>
                  <a:cubicBezTo>
                    <a:pt x="32344" y="17810"/>
                    <a:pt x="32383" y="17843"/>
                    <a:pt x="32418" y="17918"/>
                  </a:cubicBezTo>
                  <a:cubicBezTo>
                    <a:pt x="35412" y="24221"/>
                    <a:pt x="42183" y="28017"/>
                    <a:pt x="42183" y="28017"/>
                  </a:cubicBezTo>
                  <a:cubicBezTo>
                    <a:pt x="46747" y="20566"/>
                    <a:pt x="47977" y="10707"/>
                    <a:pt x="36575" y="3512"/>
                  </a:cubicBezTo>
                  <a:cubicBezTo>
                    <a:pt x="32335" y="840"/>
                    <a:pt x="28505" y="0"/>
                    <a:pt x="25365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2" name="Google Shape;4202;p55"/>
            <p:cNvSpPr/>
            <p:nvPr/>
          </p:nvSpPr>
          <p:spPr>
            <a:xfrm>
              <a:off x="6253250" y="2163275"/>
              <a:ext cx="431750" cy="301175"/>
            </a:xfrm>
            <a:custGeom>
              <a:avLst/>
              <a:gdLst/>
              <a:ahLst/>
              <a:cxnLst/>
              <a:rect l="l" t="t" r="r" b="b"/>
              <a:pathLst>
                <a:path w="17270" h="12047" extrusionOk="0">
                  <a:moveTo>
                    <a:pt x="168" y="0"/>
                  </a:moveTo>
                  <a:lnTo>
                    <a:pt x="1" y="104"/>
                  </a:lnTo>
                  <a:cubicBezTo>
                    <a:pt x="2651" y="4598"/>
                    <a:pt x="6448" y="8336"/>
                    <a:pt x="10990" y="10914"/>
                  </a:cubicBezTo>
                  <a:cubicBezTo>
                    <a:pt x="12027" y="11505"/>
                    <a:pt x="13154" y="12047"/>
                    <a:pt x="14357" y="12047"/>
                  </a:cubicBezTo>
                  <a:cubicBezTo>
                    <a:pt x="14427" y="12047"/>
                    <a:pt x="14502" y="12047"/>
                    <a:pt x="14574" y="12036"/>
                  </a:cubicBezTo>
                  <a:cubicBezTo>
                    <a:pt x="15813" y="11966"/>
                    <a:pt x="17197" y="11056"/>
                    <a:pt x="17269" y="9709"/>
                  </a:cubicBezTo>
                  <a:lnTo>
                    <a:pt x="17074" y="9698"/>
                  </a:lnTo>
                  <a:cubicBezTo>
                    <a:pt x="17007" y="10939"/>
                    <a:pt x="15718" y="11776"/>
                    <a:pt x="14563" y="11840"/>
                  </a:cubicBezTo>
                  <a:cubicBezTo>
                    <a:pt x="14493" y="11844"/>
                    <a:pt x="14422" y="11846"/>
                    <a:pt x="14352" y="11846"/>
                  </a:cubicBezTo>
                  <a:cubicBezTo>
                    <a:pt x="13197" y="11846"/>
                    <a:pt x="12102" y="11320"/>
                    <a:pt x="11087" y="10741"/>
                  </a:cubicBezTo>
                  <a:cubicBezTo>
                    <a:pt x="6579" y="8183"/>
                    <a:pt x="2802" y="4467"/>
                    <a:pt x="168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3" name="Google Shape;4203;p55"/>
            <p:cNvSpPr/>
            <p:nvPr/>
          </p:nvSpPr>
          <p:spPr>
            <a:xfrm>
              <a:off x="5886250" y="2163475"/>
              <a:ext cx="376450" cy="296375"/>
            </a:xfrm>
            <a:custGeom>
              <a:avLst/>
              <a:gdLst/>
              <a:ahLst/>
              <a:cxnLst/>
              <a:rect l="l" t="t" r="r" b="b"/>
              <a:pathLst>
                <a:path w="15058" h="11855" extrusionOk="0">
                  <a:moveTo>
                    <a:pt x="14873" y="1"/>
                  </a:moveTo>
                  <a:cubicBezTo>
                    <a:pt x="13339" y="4238"/>
                    <a:pt x="10407" y="7913"/>
                    <a:pt x="6613" y="10348"/>
                  </a:cubicBezTo>
                  <a:cubicBezTo>
                    <a:pt x="5697" y="10937"/>
                    <a:pt x="4478" y="11617"/>
                    <a:pt x="3153" y="11659"/>
                  </a:cubicBezTo>
                  <a:cubicBezTo>
                    <a:pt x="3132" y="11660"/>
                    <a:pt x="3111" y="11660"/>
                    <a:pt x="3089" y="11660"/>
                  </a:cubicBezTo>
                  <a:cubicBezTo>
                    <a:pt x="1963" y="11660"/>
                    <a:pt x="615" y="11085"/>
                    <a:pt x="185" y="9918"/>
                  </a:cubicBezTo>
                  <a:lnTo>
                    <a:pt x="1" y="9985"/>
                  </a:lnTo>
                  <a:cubicBezTo>
                    <a:pt x="475" y="11283"/>
                    <a:pt x="1889" y="11855"/>
                    <a:pt x="3047" y="11855"/>
                  </a:cubicBezTo>
                  <a:cubicBezTo>
                    <a:pt x="3083" y="11855"/>
                    <a:pt x="3120" y="11855"/>
                    <a:pt x="3156" y="11849"/>
                  </a:cubicBezTo>
                  <a:cubicBezTo>
                    <a:pt x="4529" y="11807"/>
                    <a:pt x="5781" y="11115"/>
                    <a:pt x="6716" y="10510"/>
                  </a:cubicBezTo>
                  <a:cubicBezTo>
                    <a:pt x="10546" y="8052"/>
                    <a:pt x="13506" y="4344"/>
                    <a:pt x="15057" y="68"/>
                  </a:cubicBezTo>
                  <a:lnTo>
                    <a:pt x="14873" y="1"/>
                  </a:ln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4" name="Google Shape;4204;p55"/>
            <p:cNvSpPr/>
            <p:nvPr/>
          </p:nvSpPr>
          <p:spPr>
            <a:xfrm>
              <a:off x="6207500" y="2031750"/>
              <a:ext cx="401675" cy="332975"/>
            </a:xfrm>
            <a:custGeom>
              <a:avLst/>
              <a:gdLst/>
              <a:ahLst/>
              <a:cxnLst/>
              <a:rect l="l" t="t" r="r" b="b"/>
              <a:pathLst>
                <a:path w="16067" h="13319" extrusionOk="0">
                  <a:moveTo>
                    <a:pt x="201" y="1"/>
                  </a:moveTo>
                  <a:cubicBezTo>
                    <a:pt x="168" y="1"/>
                    <a:pt x="134" y="10"/>
                    <a:pt x="104" y="28"/>
                  </a:cubicBezTo>
                  <a:cubicBezTo>
                    <a:pt x="59" y="53"/>
                    <a:pt x="28" y="97"/>
                    <a:pt x="14" y="148"/>
                  </a:cubicBezTo>
                  <a:cubicBezTo>
                    <a:pt x="0" y="195"/>
                    <a:pt x="6" y="248"/>
                    <a:pt x="34" y="293"/>
                  </a:cubicBezTo>
                  <a:cubicBezTo>
                    <a:pt x="550" y="1144"/>
                    <a:pt x="1044" y="1911"/>
                    <a:pt x="1538" y="2633"/>
                  </a:cubicBezTo>
                  <a:cubicBezTo>
                    <a:pt x="2084" y="3426"/>
                    <a:pt x="2648" y="4173"/>
                    <a:pt x="3198" y="4865"/>
                  </a:cubicBezTo>
                  <a:cubicBezTo>
                    <a:pt x="4372" y="6333"/>
                    <a:pt x="5633" y="7716"/>
                    <a:pt x="6944" y="8983"/>
                  </a:cubicBezTo>
                  <a:cubicBezTo>
                    <a:pt x="7714" y="9725"/>
                    <a:pt x="8370" y="10319"/>
                    <a:pt x="9014" y="10849"/>
                  </a:cubicBezTo>
                  <a:cubicBezTo>
                    <a:pt x="9092" y="10911"/>
                    <a:pt x="9165" y="10972"/>
                    <a:pt x="9237" y="11033"/>
                  </a:cubicBezTo>
                  <a:cubicBezTo>
                    <a:pt x="9868" y="11555"/>
                    <a:pt x="10521" y="12096"/>
                    <a:pt x="11241" y="12551"/>
                  </a:cubicBezTo>
                  <a:cubicBezTo>
                    <a:pt x="11720" y="12847"/>
                    <a:pt x="12136" y="13042"/>
                    <a:pt x="12543" y="13159"/>
                  </a:cubicBezTo>
                  <a:cubicBezTo>
                    <a:pt x="12878" y="13265"/>
                    <a:pt x="13216" y="13318"/>
                    <a:pt x="13542" y="13318"/>
                  </a:cubicBezTo>
                  <a:cubicBezTo>
                    <a:pt x="13701" y="13318"/>
                    <a:pt x="13863" y="13307"/>
                    <a:pt x="14019" y="13276"/>
                  </a:cubicBezTo>
                  <a:cubicBezTo>
                    <a:pt x="14533" y="13182"/>
                    <a:pt x="14996" y="12961"/>
                    <a:pt x="15358" y="12643"/>
                  </a:cubicBezTo>
                  <a:cubicBezTo>
                    <a:pt x="15763" y="12306"/>
                    <a:pt x="16017" y="11820"/>
                    <a:pt x="16059" y="11315"/>
                  </a:cubicBezTo>
                  <a:cubicBezTo>
                    <a:pt x="16067" y="11212"/>
                    <a:pt x="15986" y="11117"/>
                    <a:pt x="15880" y="11109"/>
                  </a:cubicBezTo>
                  <a:cubicBezTo>
                    <a:pt x="15876" y="11109"/>
                    <a:pt x="15873" y="11108"/>
                    <a:pt x="15869" y="11108"/>
                  </a:cubicBezTo>
                  <a:cubicBezTo>
                    <a:pt x="15823" y="11108"/>
                    <a:pt x="15777" y="11125"/>
                    <a:pt x="15741" y="11156"/>
                  </a:cubicBezTo>
                  <a:cubicBezTo>
                    <a:pt x="15704" y="11187"/>
                    <a:pt x="15679" y="11234"/>
                    <a:pt x="15676" y="11285"/>
                  </a:cubicBezTo>
                  <a:cubicBezTo>
                    <a:pt x="15629" y="11686"/>
                    <a:pt x="15417" y="12066"/>
                    <a:pt x="15090" y="12328"/>
                  </a:cubicBezTo>
                  <a:cubicBezTo>
                    <a:pt x="15090" y="12331"/>
                    <a:pt x="15085" y="12331"/>
                    <a:pt x="15085" y="12331"/>
                  </a:cubicBezTo>
                  <a:cubicBezTo>
                    <a:pt x="14786" y="12585"/>
                    <a:pt x="14387" y="12763"/>
                    <a:pt x="13941" y="12844"/>
                  </a:cubicBezTo>
                  <a:cubicBezTo>
                    <a:pt x="13817" y="12864"/>
                    <a:pt x="13689" y="12875"/>
                    <a:pt x="13559" y="12875"/>
                  </a:cubicBezTo>
                  <a:cubicBezTo>
                    <a:pt x="13278" y="12875"/>
                    <a:pt x="12984" y="12828"/>
                    <a:pt x="12677" y="12732"/>
                  </a:cubicBezTo>
                  <a:cubicBezTo>
                    <a:pt x="12306" y="12618"/>
                    <a:pt x="11930" y="12434"/>
                    <a:pt x="11486" y="12161"/>
                  </a:cubicBezTo>
                  <a:cubicBezTo>
                    <a:pt x="10808" y="11723"/>
                    <a:pt x="10172" y="11190"/>
                    <a:pt x="9556" y="10674"/>
                  </a:cubicBezTo>
                  <a:cubicBezTo>
                    <a:pt x="9477" y="10612"/>
                    <a:pt x="9402" y="10545"/>
                    <a:pt x="9324" y="10484"/>
                  </a:cubicBezTo>
                  <a:cubicBezTo>
                    <a:pt x="8554" y="9828"/>
                    <a:pt x="7882" y="9223"/>
                    <a:pt x="7279" y="8643"/>
                  </a:cubicBezTo>
                  <a:cubicBezTo>
                    <a:pt x="5985" y="7407"/>
                    <a:pt x="4729" y="6043"/>
                    <a:pt x="3555" y="4589"/>
                  </a:cubicBezTo>
                  <a:cubicBezTo>
                    <a:pt x="2400" y="3152"/>
                    <a:pt x="1328" y="1643"/>
                    <a:pt x="366" y="95"/>
                  </a:cubicBezTo>
                  <a:cubicBezTo>
                    <a:pt x="363" y="95"/>
                    <a:pt x="363" y="92"/>
                    <a:pt x="363" y="92"/>
                  </a:cubicBezTo>
                  <a:cubicBezTo>
                    <a:pt x="326" y="33"/>
                    <a:pt x="264" y="1"/>
                    <a:pt x="2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5" name="Google Shape;4205;p55"/>
            <p:cNvSpPr/>
            <p:nvPr/>
          </p:nvSpPr>
          <p:spPr>
            <a:xfrm>
              <a:off x="6419600" y="2004425"/>
              <a:ext cx="527225" cy="556825"/>
            </a:xfrm>
            <a:custGeom>
              <a:avLst/>
              <a:gdLst/>
              <a:ahLst/>
              <a:cxnLst/>
              <a:rect l="l" t="t" r="r" b="b"/>
              <a:pathLst>
                <a:path w="21089" h="22273" extrusionOk="0">
                  <a:moveTo>
                    <a:pt x="1919" y="1"/>
                  </a:moveTo>
                  <a:cubicBezTo>
                    <a:pt x="1342" y="1"/>
                    <a:pt x="760" y="34"/>
                    <a:pt x="176" y="100"/>
                  </a:cubicBezTo>
                  <a:lnTo>
                    <a:pt x="170" y="100"/>
                  </a:lnTo>
                  <a:cubicBezTo>
                    <a:pt x="117" y="105"/>
                    <a:pt x="70" y="133"/>
                    <a:pt x="39" y="181"/>
                  </a:cubicBezTo>
                  <a:cubicBezTo>
                    <a:pt x="11" y="222"/>
                    <a:pt x="0" y="267"/>
                    <a:pt x="9" y="314"/>
                  </a:cubicBezTo>
                  <a:cubicBezTo>
                    <a:pt x="14" y="362"/>
                    <a:pt x="39" y="407"/>
                    <a:pt x="78" y="437"/>
                  </a:cubicBezTo>
                  <a:cubicBezTo>
                    <a:pt x="108" y="467"/>
                    <a:pt x="148" y="481"/>
                    <a:pt x="191" y="481"/>
                  </a:cubicBezTo>
                  <a:cubicBezTo>
                    <a:pt x="201" y="481"/>
                    <a:pt x="211" y="481"/>
                    <a:pt x="221" y="479"/>
                  </a:cubicBezTo>
                  <a:cubicBezTo>
                    <a:pt x="686" y="431"/>
                    <a:pt x="1159" y="407"/>
                    <a:pt x="1638" y="407"/>
                  </a:cubicBezTo>
                  <a:cubicBezTo>
                    <a:pt x="3860" y="407"/>
                    <a:pt x="6214" y="920"/>
                    <a:pt x="8523" y="1919"/>
                  </a:cubicBezTo>
                  <a:cubicBezTo>
                    <a:pt x="9831" y="2491"/>
                    <a:pt x="11090" y="3182"/>
                    <a:pt x="12273" y="3969"/>
                  </a:cubicBezTo>
                  <a:cubicBezTo>
                    <a:pt x="13561" y="4831"/>
                    <a:pt x="14658" y="5696"/>
                    <a:pt x="15620" y="6619"/>
                  </a:cubicBezTo>
                  <a:cubicBezTo>
                    <a:pt x="17858" y="8748"/>
                    <a:pt x="19417" y="11203"/>
                    <a:pt x="20126" y="13725"/>
                  </a:cubicBezTo>
                  <a:cubicBezTo>
                    <a:pt x="20313" y="14369"/>
                    <a:pt x="20452" y="15070"/>
                    <a:pt x="20541" y="15803"/>
                  </a:cubicBezTo>
                  <a:cubicBezTo>
                    <a:pt x="20628" y="16520"/>
                    <a:pt x="20653" y="17232"/>
                    <a:pt x="20611" y="17918"/>
                  </a:cubicBezTo>
                  <a:cubicBezTo>
                    <a:pt x="20541" y="19335"/>
                    <a:pt x="20182" y="20744"/>
                    <a:pt x="19573" y="21991"/>
                  </a:cubicBezTo>
                  <a:cubicBezTo>
                    <a:pt x="19554" y="22039"/>
                    <a:pt x="19551" y="22089"/>
                    <a:pt x="19565" y="22139"/>
                  </a:cubicBezTo>
                  <a:cubicBezTo>
                    <a:pt x="19579" y="22186"/>
                    <a:pt x="19612" y="22225"/>
                    <a:pt x="19654" y="22251"/>
                  </a:cubicBezTo>
                  <a:cubicBezTo>
                    <a:pt x="19682" y="22267"/>
                    <a:pt x="19713" y="22273"/>
                    <a:pt x="19746" y="22273"/>
                  </a:cubicBezTo>
                  <a:cubicBezTo>
                    <a:pt x="19766" y="22273"/>
                    <a:pt x="19783" y="22270"/>
                    <a:pt x="19802" y="22262"/>
                  </a:cubicBezTo>
                  <a:cubicBezTo>
                    <a:pt x="19852" y="22248"/>
                    <a:pt x="19891" y="22212"/>
                    <a:pt x="19917" y="22164"/>
                  </a:cubicBezTo>
                  <a:cubicBezTo>
                    <a:pt x="20561" y="20870"/>
                    <a:pt x="20949" y="19408"/>
                    <a:pt x="21035" y="17943"/>
                  </a:cubicBezTo>
                  <a:cubicBezTo>
                    <a:pt x="21088" y="17248"/>
                    <a:pt x="21066" y="16509"/>
                    <a:pt x="20979" y="15750"/>
                  </a:cubicBezTo>
                  <a:cubicBezTo>
                    <a:pt x="20893" y="14997"/>
                    <a:pt x="20754" y="14272"/>
                    <a:pt x="20558" y="13602"/>
                  </a:cubicBezTo>
                  <a:cubicBezTo>
                    <a:pt x="19833" y="10999"/>
                    <a:pt x="18240" y="8466"/>
                    <a:pt x="15949" y="6276"/>
                  </a:cubicBezTo>
                  <a:cubicBezTo>
                    <a:pt x="14928" y="5291"/>
                    <a:pt x="13782" y="4382"/>
                    <a:pt x="12538" y="3570"/>
                  </a:cubicBezTo>
                  <a:cubicBezTo>
                    <a:pt x="11324" y="2767"/>
                    <a:pt x="10032" y="2069"/>
                    <a:pt x="8704" y="1497"/>
                  </a:cubicBezTo>
                  <a:cubicBezTo>
                    <a:pt x="7231" y="878"/>
                    <a:pt x="5870" y="465"/>
                    <a:pt x="4534" y="236"/>
                  </a:cubicBezTo>
                  <a:cubicBezTo>
                    <a:pt x="3681" y="79"/>
                    <a:pt x="2806" y="1"/>
                    <a:pt x="1919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6" name="Google Shape;4206;p55"/>
            <p:cNvSpPr/>
            <p:nvPr/>
          </p:nvSpPr>
          <p:spPr>
            <a:xfrm>
              <a:off x="5877675" y="2022325"/>
              <a:ext cx="237025" cy="338825"/>
            </a:xfrm>
            <a:custGeom>
              <a:avLst/>
              <a:gdLst/>
              <a:ahLst/>
              <a:cxnLst/>
              <a:rect l="l" t="t" r="r" b="b"/>
              <a:pathLst>
                <a:path w="9481" h="13553" extrusionOk="0">
                  <a:moveTo>
                    <a:pt x="9265" y="1"/>
                  </a:moveTo>
                  <a:cubicBezTo>
                    <a:pt x="9234" y="1"/>
                    <a:pt x="9204" y="8"/>
                    <a:pt x="9176" y="23"/>
                  </a:cubicBezTo>
                  <a:cubicBezTo>
                    <a:pt x="7965" y="653"/>
                    <a:pt x="6816" y="1462"/>
                    <a:pt x="5748" y="2427"/>
                  </a:cubicBezTo>
                  <a:cubicBezTo>
                    <a:pt x="4682" y="3390"/>
                    <a:pt x="3753" y="4453"/>
                    <a:pt x="2988" y="5580"/>
                  </a:cubicBezTo>
                  <a:cubicBezTo>
                    <a:pt x="2199" y="6738"/>
                    <a:pt x="1543" y="7982"/>
                    <a:pt x="1036" y="9279"/>
                  </a:cubicBezTo>
                  <a:cubicBezTo>
                    <a:pt x="525" y="10576"/>
                    <a:pt x="179" y="11943"/>
                    <a:pt x="9" y="13335"/>
                  </a:cubicBezTo>
                  <a:lnTo>
                    <a:pt x="9" y="13344"/>
                  </a:lnTo>
                  <a:cubicBezTo>
                    <a:pt x="1" y="13444"/>
                    <a:pt x="70" y="13531"/>
                    <a:pt x="168" y="13547"/>
                  </a:cubicBezTo>
                  <a:cubicBezTo>
                    <a:pt x="179" y="13553"/>
                    <a:pt x="193" y="13553"/>
                    <a:pt x="204" y="13553"/>
                  </a:cubicBezTo>
                  <a:cubicBezTo>
                    <a:pt x="240" y="13553"/>
                    <a:pt x="277" y="13542"/>
                    <a:pt x="316" y="13517"/>
                  </a:cubicBezTo>
                  <a:cubicBezTo>
                    <a:pt x="360" y="13486"/>
                    <a:pt x="388" y="13441"/>
                    <a:pt x="394" y="13388"/>
                  </a:cubicBezTo>
                  <a:cubicBezTo>
                    <a:pt x="796" y="10696"/>
                    <a:pt x="1831" y="8088"/>
                    <a:pt x="3390" y="5848"/>
                  </a:cubicBezTo>
                  <a:cubicBezTo>
                    <a:pt x="4202" y="4687"/>
                    <a:pt x="5103" y="3652"/>
                    <a:pt x="6063" y="2765"/>
                  </a:cubicBezTo>
                  <a:cubicBezTo>
                    <a:pt x="7067" y="1844"/>
                    <a:pt x="8175" y="1035"/>
                    <a:pt x="9360" y="360"/>
                  </a:cubicBezTo>
                  <a:cubicBezTo>
                    <a:pt x="9447" y="307"/>
                    <a:pt x="9480" y="198"/>
                    <a:pt x="9438" y="109"/>
                  </a:cubicBezTo>
                  <a:cubicBezTo>
                    <a:pt x="9416" y="64"/>
                    <a:pt x="9377" y="28"/>
                    <a:pt x="9330" y="11"/>
                  </a:cubicBezTo>
                  <a:cubicBezTo>
                    <a:pt x="9309" y="4"/>
                    <a:pt x="9287" y="1"/>
                    <a:pt x="926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7" name="Google Shape;4207;p55"/>
            <p:cNvSpPr/>
            <p:nvPr/>
          </p:nvSpPr>
          <p:spPr>
            <a:xfrm>
              <a:off x="5955375" y="2113275"/>
              <a:ext cx="174525" cy="231500"/>
            </a:xfrm>
            <a:custGeom>
              <a:avLst/>
              <a:gdLst/>
              <a:ahLst/>
              <a:cxnLst/>
              <a:rect l="l" t="t" r="r" b="b"/>
              <a:pathLst>
                <a:path w="6981" h="9260" extrusionOk="0">
                  <a:moveTo>
                    <a:pt x="6780" y="1"/>
                  </a:moveTo>
                  <a:cubicBezTo>
                    <a:pt x="6697" y="1"/>
                    <a:pt x="6619" y="56"/>
                    <a:pt x="6595" y="140"/>
                  </a:cubicBezTo>
                  <a:cubicBezTo>
                    <a:pt x="6261" y="1275"/>
                    <a:pt x="5873" y="2344"/>
                    <a:pt x="5440" y="3312"/>
                  </a:cubicBezTo>
                  <a:cubicBezTo>
                    <a:pt x="5000" y="4285"/>
                    <a:pt x="4467" y="5287"/>
                    <a:pt x="3848" y="6283"/>
                  </a:cubicBezTo>
                  <a:cubicBezTo>
                    <a:pt x="3546" y="6763"/>
                    <a:pt x="3228" y="7231"/>
                    <a:pt x="2893" y="7678"/>
                  </a:cubicBezTo>
                  <a:cubicBezTo>
                    <a:pt x="2584" y="8116"/>
                    <a:pt x="2229" y="8542"/>
                    <a:pt x="1755" y="8746"/>
                  </a:cubicBezTo>
                  <a:cubicBezTo>
                    <a:pt x="1647" y="8794"/>
                    <a:pt x="1533" y="8818"/>
                    <a:pt x="1421" y="8818"/>
                  </a:cubicBezTo>
                  <a:cubicBezTo>
                    <a:pt x="1311" y="8818"/>
                    <a:pt x="1203" y="8795"/>
                    <a:pt x="1105" y="8749"/>
                  </a:cubicBezTo>
                  <a:cubicBezTo>
                    <a:pt x="915" y="8662"/>
                    <a:pt x="754" y="8484"/>
                    <a:pt x="642" y="8247"/>
                  </a:cubicBezTo>
                  <a:cubicBezTo>
                    <a:pt x="422" y="7772"/>
                    <a:pt x="519" y="7173"/>
                    <a:pt x="600" y="6693"/>
                  </a:cubicBezTo>
                  <a:cubicBezTo>
                    <a:pt x="611" y="6643"/>
                    <a:pt x="597" y="6590"/>
                    <a:pt x="570" y="6548"/>
                  </a:cubicBezTo>
                  <a:cubicBezTo>
                    <a:pt x="542" y="6511"/>
                    <a:pt x="500" y="6484"/>
                    <a:pt x="450" y="6472"/>
                  </a:cubicBezTo>
                  <a:cubicBezTo>
                    <a:pt x="436" y="6470"/>
                    <a:pt x="422" y="6468"/>
                    <a:pt x="409" y="6468"/>
                  </a:cubicBezTo>
                  <a:cubicBezTo>
                    <a:pt x="371" y="6468"/>
                    <a:pt x="336" y="6480"/>
                    <a:pt x="304" y="6500"/>
                  </a:cubicBezTo>
                  <a:cubicBezTo>
                    <a:pt x="263" y="6528"/>
                    <a:pt x="235" y="6570"/>
                    <a:pt x="224" y="6617"/>
                  </a:cubicBezTo>
                  <a:lnTo>
                    <a:pt x="224" y="6623"/>
                  </a:lnTo>
                  <a:lnTo>
                    <a:pt x="221" y="6640"/>
                  </a:lnTo>
                  <a:cubicBezTo>
                    <a:pt x="118" y="7195"/>
                    <a:pt x="0" y="7825"/>
                    <a:pt x="254" y="8417"/>
                  </a:cubicBezTo>
                  <a:cubicBezTo>
                    <a:pt x="394" y="8752"/>
                    <a:pt x="631" y="9011"/>
                    <a:pt x="921" y="9148"/>
                  </a:cubicBezTo>
                  <a:cubicBezTo>
                    <a:pt x="1077" y="9220"/>
                    <a:pt x="1256" y="9259"/>
                    <a:pt x="1434" y="9259"/>
                  </a:cubicBezTo>
                  <a:cubicBezTo>
                    <a:pt x="1602" y="9259"/>
                    <a:pt x="1772" y="9226"/>
                    <a:pt x="1931" y="9162"/>
                  </a:cubicBezTo>
                  <a:cubicBezTo>
                    <a:pt x="2536" y="8911"/>
                    <a:pt x="2944" y="8409"/>
                    <a:pt x="3273" y="7957"/>
                  </a:cubicBezTo>
                  <a:cubicBezTo>
                    <a:pt x="3616" y="7502"/>
                    <a:pt x="3948" y="7028"/>
                    <a:pt x="4255" y="6542"/>
                  </a:cubicBezTo>
                  <a:cubicBezTo>
                    <a:pt x="4843" y="5635"/>
                    <a:pt x="5371" y="4637"/>
                    <a:pt x="5865" y="3498"/>
                  </a:cubicBezTo>
                  <a:cubicBezTo>
                    <a:pt x="6107" y="2932"/>
                    <a:pt x="6308" y="2405"/>
                    <a:pt x="6487" y="1894"/>
                  </a:cubicBezTo>
                  <a:cubicBezTo>
                    <a:pt x="6651" y="1406"/>
                    <a:pt x="6810" y="865"/>
                    <a:pt x="6967" y="240"/>
                  </a:cubicBezTo>
                  <a:lnTo>
                    <a:pt x="6967" y="237"/>
                  </a:lnTo>
                  <a:cubicBezTo>
                    <a:pt x="6980" y="187"/>
                    <a:pt x="6972" y="131"/>
                    <a:pt x="6944" y="89"/>
                  </a:cubicBezTo>
                  <a:cubicBezTo>
                    <a:pt x="6916" y="45"/>
                    <a:pt x="6869" y="17"/>
                    <a:pt x="6821" y="6"/>
                  </a:cubicBezTo>
                  <a:cubicBezTo>
                    <a:pt x="6807" y="2"/>
                    <a:pt x="6793" y="1"/>
                    <a:pt x="6780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8" name="Google Shape;4208;p55"/>
            <p:cNvSpPr/>
            <p:nvPr/>
          </p:nvSpPr>
          <p:spPr>
            <a:xfrm>
              <a:off x="5977750" y="2093800"/>
              <a:ext cx="95375" cy="142375"/>
            </a:xfrm>
            <a:custGeom>
              <a:avLst/>
              <a:gdLst/>
              <a:ahLst/>
              <a:cxnLst/>
              <a:rect l="l" t="t" r="r" b="b"/>
              <a:pathLst>
                <a:path w="3815" h="5695" extrusionOk="0">
                  <a:moveTo>
                    <a:pt x="3615" y="1"/>
                  </a:moveTo>
                  <a:cubicBezTo>
                    <a:pt x="3575" y="1"/>
                    <a:pt x="3537" y="11"/>
                    <a:pt x="3505" y="37"/>
                  </a:cubicBezTo>
                  <a:cubicBezTo>
                    <a:pt x="2634" y="656"/>
                    <a:pt x="1881" y="1465"/>
                    <a:pt x="1267" y="2431"/>
                  </a:cubicBezTo>
                  <a:cubicBezTo>
                    <a:pt x="659" y="3388"/>
                    <a:pt x="241" y="4409"/>
                    <a:pt x="23" y="5463"/>
                  </a:cubicBezTo>
                  <a:cubicBezTo>
                    <a:pt x="1" y="5561"/>
                    <a:pt x="57" y="5658"/>
                    <a:pt x="154" y="5689"/>
                  </a:cubicBezTo>
                  <a:cubicBezTo>
                    <a:pt x="157" y="5692"/>
                    <a:pt x="163" y="5692"/>
                    <a:pt x="166" y="5692"/>
                  </a:cubicBezTo>
                  <a:cubicBezTo>
                    <a:pt x="182" y="5695"/>
                    <a:pt x="196" y="5695"/>
                    <a:pt x="210" y="5695"/>
                  </a:cubicBezTo>
                  <a:cubicBezTo>
                    <a:pt x="294" y="5695"/>
                    <a:pt x="372" y="5639"/>
                    <a:pt x="400" y="5561"/>
                  </a:cubicBezTo>
                  <a:cubicBezTo>
                    <a:pt x="679" y="4545"/>
                    <a:pt x="1111" y="3583"/>
                    <a:pt x="1678" y="2701"/>
                  </a:cubicBezTo>
                  <a:cubicBezTo>
                    <a:pt x="2236" y="1839"/>
                    <a:pt x="2930" y="1047"/>
                    <a:pt x="3748" y="344"/>
                  </a:cubicBezTo>
                  <a:cubicBezTo>
                    <a:pt x="3784" y="310"/>
                    <a:pt x="3809" y="266"/>
                    <a:pt x="3812" y="218"/>
                  </a:cubicBezTo>
                  <a:cubicBezTo>
                    <a:pt x="3815" y="168"/>
                    <a:pt x="3803" y="121"/>
                    <a:pt x="3773" y="82"/>
                  </a:cubicBezTo>
                  <a:cubicBezTo>
                    <a:pt x="3742" y="40"/>
                    <a:pt x="3700" y="15"/>
                    <a:pt x="3653" y="4"/>
                  </a:cubicBezTo>
                  <a:cubicBezTo>
                    <a:pt x="3640" y="2"/>
                    <a:pt x="3628" y="1"/>
                    <a:pt x="361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9" name="Google Shape;4209;p55"/>
            <p:cNvSpPr/>
            <p:nvPr/>
          </p:nvSpPr>
          <p:spPr>
            <a:xfrm>
              <a:off x="6753250" y="2222775"/>
              <a:ext cx="107775" cy="243225"/>
            </a:xfrm>
            <a:custGeom>
              <a:avLst/>
              <a:gdLst/>
              <a:ahLst/>
              <a:cxnLst/>
              <a:rect l="l" t="t" r="r" b="b"/>
              <a:pathLst>
                <a:path w="4311" h="9729" extrusionOk="0">
                  <a:moveTo>
                    <a:pt x="216" y="1"/>
                  </a:moveTo>
                  <a:cubicBezTo>
                    <a:pt x="162" y="1"/>
                    <a:pt x="109" y="24"/>
                    <a:pt x="70" y="67"/>
                  </a:cubicBezTo>
                  <a:cubicBezTo>
                    <a:pt x="70" y="70"/>
                    <a:pt x="68" y="70"/>
                    <a:pt x="68" y="73"/>
                  </a:cubicBezTo>
                  <a:cubicBezTo>
                    <a:pt x="1" y="156"/>
                    <a:pt x="12" y="276"/>
                    <a:pt x="90" y="340"/>
                  </a:cubicBezTo>
                  <a:cubicBezTo>
                    <a:pt x="1393" y="1451"/>
                    <a:pt x="2400" y="2879"/>
                    <a:pt x="3002" y="4483"/>
                  </a:cubicBezTo>
                  <a:cubicBezTo>
                    <a:pt x="3619" y="6101"/>
                    <a:pt x="3837" y="7839"/>
                    <a:pt x="3630" y="9510"/>
                  </a:cubicBezTo>
                  <a:cubicBezTo>
                    <a:pt x="3616" y="9600"/>
                    <a:pt x="3672" y="9686"/>
                    <a:pt x="3764" y="9720"/>
                  </a:cubicBezTo>
                  <a:cubicBezTo>
                    <a:pt x="3770" y="9722"/>
                    <a:pt x="3781" y="9725"/>
                    <a:pt x="3786" y="9725"/>
                  </a:cubicBezTo>
                  <a:cubicBezTo>
                    <a:pt x="3798" y="9728"/>
                    <a:pt x="3806" y="9728"/>
                    <a:pt x="3814" y="9728"/>
                  </a:cubicBezTo>
                  <a:cubicBezTo>
                    <a:pt x="3853" y="9728"/>
                    <a:pt x="3892" y="9714"/>
                    <a:pt x="3926" y="9695"/>
                  </a:cubicBezTo>
                  <a:cubicBezTo>
                    <a:pt x="3968" y="9667"/>
                    <a:pt x="4001" y="9622"/>
                    <a:pt x="4007" y="9569"/>
                  </a:cubicBezTo>
                  <a:cubicBezTo>
                    <a:pt x="4311" y="7870"/>
                    <a:pt x="4113" y="6004"/>
                    <a:pt x="3446" y="4313"/>
                  </a:cubicBezTo>
                  <a:cubicBezTo>
                    <a:pt x="3117" y="3473"/>
                    <a:pt x="2690" y="2684"/>
                    <a:pt x="2174" y="1970"/>
                  </a:cubicBezTo>
                  <a:cubicBezTo>
                    <a:pt x="1661" y="1247"/>
                    <a:pt x="1038" y="600"/>
                    <a:pt x="333" y="42"/>
                  </a:cubicBezTo>
                  <a:lnTo>
                    <a:pt x="327" y="39"/>
                  </a:lnTo>
                  <a:cubicBezTo>
                    <a:pt x="294" y="13"/>
                    <a:pt x="255" y="1"/>
                    <a:pt x="216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55"/>
            <p:cNvSpPr/>
            <p:nvPr/>
          </p:nvSpPr>
          <p:spPr>
            <a:xfrm>
              <a:off x="6325375" y="2783925"/>
              <a:ext cx="122700" cy="84750"/>
            </a:xfrm>
            <a:custGeom>
              <a:avLst/>
              <a:gdLst/>
              <a:ahLst/>
              <a:cxnLst/>
              <a:rect l="l" t="t" r="r" b="b"/>
              <a:pathLst>
                <a:path w="4908" h="3390" extrusionOk="0">
                  <a:moveTo>
                    <a:pt x="753" y="1"/>
                  </a:moveTo>
                  <a:cubicBezTo>
                    <a:pt x="444" y="1"/>
                    <a:pt x="166" y="223"/>
                    <a:pt x="117" y="525"/>
                  </a:cubicBezTo>
                  <a:cubicBezTo>
                    <a:pt x="0" y="1301"/>
                    <a:pt x="193" y="2687"/>
                    <a:pt x="1674" y="3220"/>
                  </a:cubicBezTo>
                  <a:cubicBezTo>
                    <a:pt x="2001" y="3338"/>
                    <a:pt x="2310" y="3390"/>
                    <a:pt x="2599" y="3390"/>
                  </a:cubicBezTo>
                  <a:cubicBezTo>
                    <a:pt x="3614" y="3390"/>
                    <a:pt x="4373" y="2750"/>
                    <a:pt x="4721" y="2107"/>
                  </a:cubicBezTo>
                  <a:cubicBezTo>
                    <a:pt x="4907" y="1761"/>
                    <a:pt x="4902" y="1390"/>
                    <a:pt x="4545" y="1228"/>
                  </a:cubicBezTo>
                  <a:cubicBezTo>
                    <a:pt x="3836" y="907"/>
                    <a:pt x="2556" y="400"/>
                    <a:pt x="899" y="17"/>
                  </a:cubicBezTo>
                  <a:cubicBezTo>
                    <a:pt x="850" y="6"/>
                    <a:pt x="801" y="1"/>
                    <a:pt x="7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1" name="Google Shape;4211;p55"/>
            <p:cNvSpPr/>
            <p:nvPr/>
          </p:nvSpPr>
          <p:spPr>
            <a:xfrm>
              <a:off x="6301450" y="2074625"/>
              <a:ext cx="151925" cy="133575"/>
            </a:xfrm>
            <a:custGeom>
              <a:avLst/>
              <a:gdLst/>
              <a:ahLst/>
              <a:cxnLst/>
              <a:rect l="l" t="t" r="r" b="b"/>
              <a:pathLst>
                <a:path w="6077" h="5343" extrusionOk="0">
                  <a:moveTo>
                    <a:pt x="313" y="1"/>
                  </a:moveTo>
                  <a:lnTo>
                    <a:pt x="0" y="224"/>
                  </a:lnTo>
                  <a:cubicBezTo>
                    <a:pt x="1526" y="2366"/>
                    <a:pt x="3566" y="4138"/>
                    <a:pt x="5901" y="5343"/>
                  </a:cubicBezTo>
                  <a:lnTo>
                    <a:pt x="6077" y="5003"/>
                  </a:lnTo>
                  <a:cubicBezTo>
                    <a:pt x="3794" y="3823"/>
                    <a:pt x="1800" y="2093"/>
                    <a:pt x="313" y="1"/>
                  </a:cubicBezTo>
                  <a:close/>
                </a:path>
              </a:pathLst>
            </a:custGeom>
            <a:solidFill>
              <a:srgbClr val="F77E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2" name="Google Shape;4212;p55"/>
            <p:cNvSpPr/>
            <p:nvPr/>
          </p:nvSpPr>
          <p:spPr>
            <a:xfrm>
              <a:off x="6611250" y="4731975"/>
              <a:ext cx="124600" cy="103725"/>
            </a:xfrm>
            <a:custGeom>
              <a:avLst/>
              <a:gdLst/>
              <a:ahLst/>
              <a:cxnLst/>
              <a:rect l="l" t="t" r="r" b="b"/>
              <a:pathLst>
                <a:path w="4984" h="4149" extrusionOk="0">
                  <a:moveTo>
                    <a:pt x="642" y="0"/>
                  </a:moveTo>
                  <a:lnTo>
                    <a:pt x="642" y="0"/>
                  </a:lnTo>
                  <a:cubicBezTo>
                    <a:pt x="1" y="1406"/>
                    <a:pt x="171" y="2823"/>
                    <a:pt x="812" y="4149"/>
                  </a:cubicBezTo>
                  <a:cubicBezTo>
                    <a:pt x="2308" y="4026"/>
                    <a:pt x="2961" y="3844"/>
                    <a:pt x="4222" y="3579"/>
                  </a:cubicBezTo>
                  <a:cubicBezTo>
                    <a:pt x="4219" y="3579"/>
                    <a:pt x="4983" y="857"/>
                    <a:pt x="6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55"/>
            <p:cNvSpPr/>
            <p:nvPr/>
          </p:nvSpPr>
          <p:spPr>
            <a:xfrm>
              <a:off x="6315300" y="4631000"/>
              <a:ext cx="317800" cy="207575"/>
            </a:xfrm>
            <a:custGeom>
              <a:avLst/>
              <a:gdLst/>
              <a:ahLst/>
              <a:cxnLst/>
              <a:rect l="l" t="t" r="r" b="b"/>
              <a:pathLst>
                <a:path w="12712" h="8303" extrusionOk="0">
                  <a:moveTo>
                    <a:pt x="8131" y="1"/>
                  </a:moveTo>
                  <a:cubicBezTo>
                    <a:pt x="8009" y="1"/>
                    <a:pt x="7883" y="6"/>
                    <a:pt x="7752" y="16"/>
                  </a:cubicBezTo>
                  <a:cubicBezTo>
                    <a:pt x="5799" y="170"/>
                    <a:pt x="4845" y="1821"/>
                    <a:pt x="4942" y="2658"/>
                  </a:cubicBezTo>
                  <a:cubicBezTo>
                    <a:pt x="4940" y="2648"/>
                    <a:pt x="4937" y="2641"/>
                    <a:pt x="4934" y="2638"/>
                  </a:cubicBezTo>
                  <a:lnTo>
                    <a:pt x="4934" y="2638"/>
                  </a:lnTo>
                  <a:cubicBezTo>
                    <a:pt x="4776" y="2218"/>
                    <a:pt x="4456" y="1652"/>
                    <a:pt x="3422" y="1202"/>
                  </a:cubicBezTo>
                  <a:cubicBezTo>
                    <a:pt x="3099" y="1062"/>
                    <a:pt x="2770" y="997"/>
                    <a:pt x="2449" y="997"/>
                  </a:cubicBezTo>
                  <a:cubicBezTo>
                    <a:pt x="1155" y="997"/>
                    <a:pt x="0" y="2047"/>
                    <a:pt x="18" y="3462"/>
                  </a:cubicBezTo>
                  <a:lnTo>
                    <a:pt x="74" y="7928"/>
                  </a:lnTo>
                  <a:cubicBezTo>
                    <a:pt x="74" y="7928"/>
                    <a:pt x="3111" y="8303"/>
                    <a:pt x="7360" y="8303"/>
                  </a:cubicBezTo>
                  <a:cubicBezTo>
                    <a:pt x="8998" y="8303"/>
                    <a:pt x="10817" y="8247"/>
                    <a:pt x="12712" y="8093"/>
                  </a:cubicBezTo>
                  <a:cubicBezTo>
                    <a:pt x="12067" y="6770"/>
                    <a:pt x="11897" y="5350"/>
                    <a:pt x="12539" y="3950"/>
                  </a:cubicBezTo>
                  <a:cubicBezTo>
                    <a:pt x="11523" y="3752"/>
                    <a:pt x="11493" y="3735"/>
                    <a:pt x="11063" y="3716"/>
                  </a:cubicBezTo>
                  <a:cubicBezTo>
                    <a:pt x="11063" y="3716"/>
                    <a:pt x="11439" y="1"/>
                    <a:pt x="81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4" name="Google Shape;4214;p55"/>
            <p:cNvSpPr/>
            <p:nvPr/>
          </p:nvSpPr>
          <p:spPr>
            <a:xfrm>
              <a:off x="631560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15907" y="0"/>
                  </a:moveTo>
                  <a:cubicBezTo>
                    <a:pt x="15902" y="0"/>
                    <a:pt x="15897" y="1"/>
                    <a:pt x="15891" y="2"/>
                  </a:cubicBezTo>
                  <a:cubicBezTo>
                    <a:pt x="12327" y="582"/>
                    <a:pt x="8751" y="742"/>
                    <a:pt x="5896" y="742"/>
                  </a:cubicBezTo>
                  <a:cubicBezTo>
                    <a:pt x="2411" y="742"/>
                    <a:pt x="1" y="504"/>
                    <a:pt x="1" y="504"/>
                  </a:cubicBezTo>
                  <a:lnTo>
                    <a:pt x="1" y="504"/>
                  </a:lnTo>
                  <a:lnTo>
                    <a:pt x="6" y="1506"/>
                  </a:lnTo>
                  <a:cubicBezTo>
                    <a:pt x="6" y="1506"/>
                    <a:pt x="3471" y="2010"/>
                    <a:pt x="7666" y="2010"/>
                  </a:cubicBezTo>
                  <a:cubicBezTo>
                    <a:pt x="10324" y="2010"/>
                    <a:pt x="13275" y="1808"/>
                    <a:pt x="15824" y="1146"/>
                  </a:cubicBezTo>
                  <a:cubicBezTo>
                    <a:pt x="15824" y="1146"/>
                    <a:pt x="16165" y="0"/>
                    <a:pt x="159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5" name="Google Shape;4215;p55"/>
            <p:cNvSpPr/>
            <p:nvPr/>
          </p:nvSpPr>
          <p:spPr>
            <a:xfrm>
              <a:off x="6361700" y="4727375"/>
              <a:ext cx="57425" cy="57200"/>
            </a:xfrm>
            <a:custGeom>
              <a:avLst/>
              <a:gdLst/>
              <a:ahLst/>
              <a:cxnLst/>
              <a:rect l="l" t="t" r="r" b="b"/>
              <a:pathLst>
                <a:path w="2297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11" y="3"/>
                    <a:pt x="1" y="519"/>
                    <a:pt x="4" y="1149"/>
                  </a:cubicBezTo>
                  <a:cubicBezTo>
                    <a:pt x="9" y="1781"/>
                    <a:pt x="520" y="2288"/>
                    <a:pt x="1151" y="2288"/>
                  </a:cubicBezTo>
                  <a:cubicBezTo>
                    <a:pt x="1152" y="2288"/>
                    <a:pt x="1154" y="2288"/>
                    <a:pt x="1156" y="2288"/>
                  </a:cubicBezTo>
                  <a:cubicBezTo>
                    <a:pt x="1786" y="2285"/>
                    <a:pt x="2297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6" name="Google Shape;4216;p55"/>
            <p:cNvSpPr/>
            <p:nvPr/>
          </p:nvSpPr>
          <p:spPr>
            <a:xfrm>
              <a:off x="6485575" y="4720450"/>
              <a:ext cx="110625" cy="18025"/>
            </a:xfrm>
            <a:custGeom>
              <a:avLst/>
              <a:gdLst/>
              <a:ahLst/>
              <a:cxnLst/>
              <a:rect l="l" t="t" r="r" b="b"/>
              <a:pathLst>
                <a:path w="4425" h="721" extrusionOk="0">
                  <a:moveTo>
                    <a:pt x="4195" y="0"/>
                  </a:moveTo>
                  <a:cubicBezTo>
                    <a:pt x="4190" y="0"/>
                    <a:pt x="4185" y="0"/>
                    <a:pt x="4180" y="1"/>
                  </a:cubicBezTo>
                  <a:lnTo>
                    <a:pt x="221" y="266"/>
                  </a:lnTo>
                  <a:cubicBezTo>
                    <a:pt x="95" y="277"/>
                    <a:pt x="0" y="383"/>
                    <a:pt x="9" y="506"/>
                  </a:cubicBezTo>
                  <a:cubicBezTo>
                    <a:pt x="20" y="629"/>
                    <a:pt x="118" y="721"/>
                    <a:pt x="235" y="721"/>
                  </a:cubicBezTo>
                  <a:lnTo>
                    <a:pt x="249" y="721"/>
                  </a:lnTo>
                  <a:lnTo>
                    <a:pt x="4207" y="456"/>
                  </a:lnTo>
                  <a:cubicBezTo>
                    <a:pt x="4333" y="444"/>
                    <a:pt x="4425" y="338"/>
                    <a:pt x="4419" y="216"/>
                  </a:cubicBezTo>
                  <a:cubicBezTo>
                    <a:pt x="4414" y="90"/>
                    <a:pt x="4314" y="0"/>
                    <a:pt x="41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55"/>
            <p:cNvSpPr/>
            <p:nvPr/>
          </p:nvSpPr>
          <p:spPr>
            <a:xfrm>
              <a:off x="6478175" y="4621525"/>
              <a:ext cx="161900" cy="95400"/>
            </a:xfrm>
            <a:custGeom>
              <a:avLst/>
              <a:gdLst/>
              <a:ahLst/>
              <a:cxnLst/>
              <a:rect l="l" t="t" r="r" b="b"/>
              <a:pathLst>
                <a:path w="6476" h="3816" extrusionOk="0">
                  <a:moveTo>
                    <a:pt x="4392" y="454"/>
                  </a:moveTo>
                  <a:cubicBezTo>
                    <a:pt x="4417" y="454"/>
                    <a:pt x="4436" y="459"/>
                    <a:pt x="4450" y="471"/>
                  </a:cubicBezTo>
                  <a:cubicBezTo>
                    <a:pt x="4503" y="512"/>
                    <a:pt x="4501" y="660"/>
                    <a:pt x="4439" y="844"/>
                  </a:cubicBezTo>
                  <a:cubicBezTo>
                    <a:pt x="4241" y="1450"/>
                    <a:pt x="3937" y="2016"/>
                    <a:pt x="3547" y="2518"/>
                  </a:cubicBezTo>
                  <a:lnTo>
                    <a:pt x="3474" y="2591"/>
                  </a:lnTo>
                  <a:cubicBezTo>
                    <a:pt x="3516" y="2432"/>
                    <a:pt x="3552" y="2267"/>
                    <a:pt x="3586" y="2111"/>
                  </a:cubicBezTo>
                  <a:cubicBezTo>
                    <a:pt x="3694" y="1634"/>
                    <a:pt x="3798" y="1179"/>
                    <a:pt x="4049" y="761"/>
                  </a:cubicBezTo>
                  <a:cubicBezTo>
                    <a:pt x="4110" y="660"/>
                    <a:pt x="4183" y="546"/>
                    <a:pt x="4277" y="487"/>
                  </a:cubicBezTo>
                  <a:cubicBezTo>
                    <a:pt x="4311" y="465"/>
                    <a:pt x="4353" y="454"/>
                    <a:pt x="4392" y="454"/>
                  </a:cubicBezTo>
                  <a:close/>
                  <a:moveTo>
                    <a:pt x="5759" y="1536"/>
                  </a:moveTo>
                  <a:cubicBezTo>
                    <a:pt x="5868" y="1536"/>
                    <a:pt x="5979" y="1606"/>
                    <a:pt x="5988" y="1679"/>
                  </a:cubicBezTo>
                  <a:cubicBezTo>
                    <a:pt x="5996" y="1732"/>
                    <a:pt x="5960" y="1824"/>
                    <a:pt x="5776" y="1974"/>
                  </a:cubicBezTo>
                  <a:cubicBezTo>
                    <a:pt x="5187" y="2457"/>
                    <a:pt x="4467" y="2795"/>
                    <a:pt x="3795" y="2926"/>
                  </a:cubicBezTo>
                  <a:cubicBezTo>
                    <a:pt x="3825" y="2892"/>
                    <a:pt x="3853" y="2853"/>
                    <a:pt x="3887" y="2814"/>
                  </a:cubicBezTo>
                  <a:cubicBezTo>
                    <a:pt x="4314" y="2401"/>
                    <a:pt x="4785" y="2030"/>
                    <a:pt x="5296" y="1720"/>
                  </a:cubicBezTo>
                  <a:cubicBezTo>
                    <a:pt x="5444" y="1626"/>
                    <a:pt x="5605" y="1536"/>
                    <a:pt x="5759" y="1536"/>
                  </a:cubicBezTo>
                  <a:close/>
                  <a:moveTo>
                    <a:pt x="4391" y="1"/>
                  </a:moveTo>
                  <a:cubicBezTo>
                    <a:pt x="4272" y="1"/>
                    <a:pt x="4148" y="36"/>
                    <a:pt x="4035" y="105"/>
                  </a:cubicBezTo>
                  <a:cubicBezTo>
                    <a:pt x="3867" y="214"/>
                    <a:pt x="3756" y="373"/>
                    <a:pt x="3664" y="526"/>
                  </a:cubicBezTo>
                  <a:cubicBezTo>
                    <a:pt x="3374" y="1006"/>
                    <a:pt x="3256" y="1514"/>
                    <a:pt x="3142" y="2011"/>
                  </a:cubicBezTo>
                  <a:cubicBezTo>
                    <a:pt x="3053" y="2401"/>
                    <a:pt x="2969" y="2769"/>
                    <a:pt x="2804" y="3107"/>
                  </a:cubicBezTo>
                  <a:lnTo>
                    <a:pt x="218" y="3364"/>
                  </a:lnTo>
                  <a:cubicBezTo>
                    <a:pt x="93" y="3378"/>
                    <a:pt x="1" y="3484"/>
                    <a:pt x="15" y="3609"/>
                  </a:cubicBezTo>
                  <a:cubicBezTo>
                    <a:pt x="26" y="3729"/>
                    <a:pt x="126" y="3816"/>
                    <a:pt x="241" y="3816"/>
                  </a:cubicBezTo>
                  <a:cubicBezTo>
                    <a:pt x="249" y="3816"/>
                    <a:pt x="255" y="3816"/>
                    <a:pt x="263" y="3813"/>
                  </a:cubicBezTo>
                  <a:lnTo>
                    <a:pt x="3025" y="3539"/>
                  </a:lnTo>
                  <a:cubicBezTo>
                    <a:pt x="3053" y="3551"/>
                    <a:pt x="3081" y="3559"/>
                    <a:pt x="3109" y="3559"/>
                  </a:cubicBezTo>
                  <a:cubicBezTo>
                    <a:pt x="3148" y="3559"/>
                    <a:pt x="3184" y="3545"/>
                    <a:pt x="3220" y="3523"/>
                  </a:cubicBezTo>
                  <a:lnTo>
                    <a:pt x="4409" y="3405"/>
                  </a:lnTo>
                  <a:cubicBezTo>
                    <a:pt x="4534" y="3392"/>
                    <a:pt x="4626" y="3283"/>
                    <a:pt x="4612" y="3157"/>
                  </a:cubicBezTo>
                  <a:cubicBezTo>
                    <a:pt x="5173" y="2940"/>
                    <a:pt x="5681" y="2630"/>
                    <a:pt x="6063" y="2323"/>
                  </a:cubicBezTo>
                  <a:cubicBezTo>
                    <a:pt x="6166" y="2239"/>
                    <a:pt x="6476" y="1985"/>
                    <a:pt x="6440" y="1628"/>
                  </a:cubicBezTo>
                  <a:cubicBezTo>
                    <a:pt x="6403" y="1290"/>
                    <a:pt x="6070" y="1084"/>
                    <a:pt x="5765" y="1084"/>
                  </a:cubicBezTo>
                  <a:cubicBezTo>
                    <a:pt x="5763" y="1084"/>
                    <a:pt x="5761" y="1084"/>
                    <a:pt x="5759" y="1084"/>
                  </a:cubicBezTo>
                  <a:cubicBezTo>
                    <a:pt x="5485" y="1090"/>
                    <a:pt x="5257" y="1215"/>
                    <a:pt x="5059" y="1335"/>
                  </a:cubicBezTo>
                  <a:cubicBezTo>
                    <a:pt x="4908" y="1430"/>
                    <a:pt x="4760" y="1525"/>
                    <a:pt x="4618" y="1626"/>
                  </a:cubicBezTo>
                  <a:cubicBezTo>
                    <a:pt x="4715" y="1416"/>
                    <a:pt x="4799" y="1204"/>
                    <a:pt x="4869" y="984"/>
                  </a:cubicBezTo>
                  <a:cubicBezTo>
                    <a:pt x="5033" y="490"/>
                    <a:pt x="4886" y="239"/>
                    <a:pt x="4732" y="116"/>
                  </a:cubicBezTo>
                  <a:cubicBezTo>
                    <a:pt x="4636" y="39"/>
                    <a:pt x="4517" y="1"/>
                    <a:pt x="4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8" name="Google Shape;4218;p55"/>
            <p:cNvSpPr/>
            <p:nvPr/>
          </p:nvSpPr>
          <p:spPr>
            <a:xfrm>
              <a:off x="5690350" y="4731975"/>
              <a:ext cx="124650" cy="103725"/>
            </a:xfrm>
            <a:custGeom>
              <a:avLst/>
              <a:gdLst/>
              <a:ahLst/>
              <a:cxnLst/>
              <a:rect l="l" t="t" r="r" b="b"/>
              <a:pathLst>
                <a:path w="4986" h="4149" extrusionOk="0">
                  <a:moveTo>
                    <a:pt x="4344" y="0"/>
                  </a:moveTo>
                  <a:lnTo>
                    <a:pt x="4344" y="0"/>
                  </a:lnTo>
                  <a:cubicBezTo>
                    <a:pt x="0" y="857"/>
                    <a:pt x="765" y="3579"/>
                    <a:pt x="765" y="3579"/>
                  </a:cubicBezTo>
                  <a:cubicBezTo>
                    <a:pt x="2026" y="3844"/>
                    <a:pt x="2678" y="4026"/>
                    <a:pt x="4174" y="4149"/>
                  </a:cubicBezTo>
                  <a:cubicBezTo>
                    <a:pt x="4815" y="2823"/>
                    <a:pt x="4986" y="1406"/>
                    <a:pt x="43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219;p55"/>
            <p:cNvSpPr/>
            <p:nvPr/>
          </p:nvSpPr>
          <p:spPr>
            <a:xfrm>
              <a:off x="5793000" y="4631000"/>
              <a:ext cx="317875" cy="207575"/>
            </a:xfrm>
            <a:custGeom>
              <a:avLst/>
              <a:gdLst/>
              <a:ahLst/>
              <a:cxnLst/>
              <a:rect l="l" t="t" r="r" b="b"/>
              <a:pathLst>
                <a:path w="12715" h="8303" extrusionOk="0">
                  <a:moveTo>
                    <a:pt x="4585" y="1"/>
                  </a:moveTo>
                  <a:cubicBezTo>
                    <a:pt x="1276" y="1"/>
                    <a:pt x="1652" y="3716"/>
                    <a:pt x="1652" y="3716"/>
                  </a:cubicBezTo>
                  <a:cubicBezTo>
                    <a:pt x="1223" y="3735"/>
                    <a:pt x="1192" y="3752"/>
                    <a:pt x="177" y="3950"/>
                  </a:cubicBezTo>
                  <a:cubicBezTo>
                    <a:pt x="818" y="5350"/>
                    <a:pt x="642" y="6770"/>
                    <a:pt x="1" y="8093"/>
                  </a:cubicBezTo>
                  <a:cubicBezTo>
                    <a:pt x="1895" y="8247"/>
                    <a:pt x="3714" y="8303"/>
                    <a:pt x="5353" y="8303"/>
                  </a:cubicBezTo>
                  <a:cubicBezTo>
                    <a:pt x="9602" y="8303"/>
                    <a:pt x="12639" y="7928"/>
                    <a:pt x="12639" y="7928"/>
                  </a:cubicBezTo>
                  <a:lnTo>
                    <a:pt x="12694" y="3462"/>
                  </a:lnTo>
                  <a:cubicBezTo>
                    <a:pt x="12714" y="2047"/>
                    <a:pt x="11560" y="997"/>
                    <a:pt x="10265" y="997"/>
                  </a:cubicBezTo>
                  <a:cubicBezTo>
                    <a:pt x="9944" y="997"/>
                    <a:pt x="9614" y="1062"/>
                    <a:pt x="9291" y="1202"/>
                  </a:cubicBezTo>
                  <a:cubicBezTo>
                    <a:pt x="8255" y="1654"/>
                    <a:pt x="7937" y="2223"/>
                    <a:pt x="7776" y="2643"/>
                  </a:cubicBezTo>
                  <a:lnTo>
                    <a:pt x="7776" y="2643"/>
                  </a:lnTo>
                  <a:cubicBezTo>
                    <a:pt x="7774" y="2646"/>
                    <a:pt x="7772" y="2652"/>
                    <a:pt x="7770" y="2658"/>
                  </a:cubicBezTo>
                  <a:cubicBezTo>
                    <a:pt x="7868" y="1821"/>
                    <a:pt x="6917" y="170"/>
                    <a:pt x="4964" y="16"/>
                  </a:cubicBezTo>
                  <a:cubicBezTo>
                    <a:pt x="4832" y="6"/>
                    <a:pt x="4706" y="1"/>
                    <a:pt x="45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55"/>
            <p:cNvSpPr/>
            <p:nvPr/>
          </p:nvSpPr>
          <p:spPr>
            <a:xfrm>
              <a:off x="6015350" y="4727375"/>
              <a:ext cx="57350" cy="57200"/>
            </a:xfrm>
            <a:custGeom>
              <a:avLst/>
              <a:gdLst/>
              <a:ahLst/>
              <a:cxnLst/>
              <a:rect l="l" t="t" r="r" b="b"/>
              <a:pathLst>
                <a:path w="2294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08" y="3"/>
                    <a:pt x="1" y="519"/>
                    <a:pt x="3" y="1149"/>
                  </a:cubicBezTo>
                  <a:cubicBezTo>
                    <a:pt x="6" y="1781"/>
                    <a:pt x="519" y="2288"/>
                    <a:pt x="1148" y="2288"/>
                  </a:cubicBezTo>
                  <a:cubicBezTo>
                    <a:pt x="1149" y="2288"/>
                    <a:pt x="1151" y="2288"/>
                    <a:pt x="1153" y="2288"/>
                  </a:cubicBezTo>
                  <a:cubicBezTo>
                    <a:pt x="1786" y="2285"/>
                    <a:pt x="2294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55"/>
            <p:cNvSpPr/>
            <p:nvPr/>
          </p:nvSpPr>
          <p:spPr>
            <a:xfrm>
              <a:off x="570645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258" y="0"/>
                  </a:moveTo>
                  <a:cubicBezTo>
                    <a:pt x="0" y="0"/>
                    <a:pt x="338" y="1146"/>
                    <a:pt x="338" y="1146"/>
                  </a:cubicBezTo>
                  <a:cubicBezTo>
                    <a:pt x="2888" y="1808"/>
                    <a:pt x="5840" y="2010"/>
                    <a:pt x="8498" y="2010"/>
                  </a:cubicBezTo>
                  <a:cubicBezTo>
                    <a:pt x="12693" y="2010"/>
                    <a:pt x="16156" y="1506"/>
                    <a:pt x="16156" y="1506"/>
                  </a:cubicBezTo>
                  <a:lnTo>
                    <a:pt x="16165" y="504"/>
                  </a:lnTo>
                  <a:lnTo>
                    <a:pt x="16165" y="504"/>
                  </a:lnTo>
                  <a:cubicBezTo>
                    <a:pt x="16164" y="504"/>
                    <a:pt x="13754" y="742"/>
                    <a:pt x="10269" y="742"/>
                  </a:cubicBezTo>
                  <a:cubicBezTo>
                    <a:pt x="7414" y="742"/>
                    <a:pt x="3838" y="582"/>
                    <a:pt x="274" y="2"/>
                  </a:cubicBezTo>
                  <a:cubicBezTo>
                    <a:pt x="268" y="1"/>
                    <a:pt x="263" y="0"/>
                    <a:pt x="2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222;p55"/>
            <p:cNvSpPr/>
            <p:nvPr/>
          </p:nvSpPr>
          <p:spPr>
            <a:xfrm>
              <a:off x="5829825" y="4720450"/>
              <a:ext cx="110725" cy="18025"/>
            </a:xfrm>
            <a:custGeom>
              <a:avLst/>
              <a:gdLst/>
              <a:ahLst/>
              <a:cxnLst/>
              <a:rect l="l" t="t" r="r" b="b"/>
              <a:pathLst>
                <a:path w="4429" h="721" extrusionOk="0">
                  <a:moveTo>
                    <a:pt x="236" y="0"/>
                  </a:moveTo>
                  <a:cubicBezTo>
                    <a:pt x="120" y="0"/>
                    <a:pt x="17" y="90"/>
                    <a:pt x="6" y="216"/>
                  </a:cubicBezTo>
                  <a:cubicBezTo>
                    <a:pt x="1" y="338"/>
                    <a:pt x="96" y="444"/>
                    <a:pt x="221" y="456"/>
                  </a:cubicBezTo>
                  <a:lnTo>
                    <a:pt x="4177" y="721"/>
                  </a:lnTo>
                  <a:lnTo>
                    <a:pt x="4191" y="721"/>
                  </a:lnTo>
                  <a:cubicBezTo>
                    <a:pt x="4311" y="721"/>
                    <a:pt x="4409" y="629"/>
                    <a:pt x="4420" y="506"/>
                  </a:cubicBezTo>
                  <a:cubicBezTo>
                    <a:pt x="4428" y="383"/>
                    <a:pt x="4336" y="277"/>
                    <a:pt x="4211" y="266"/>
                  </a:cubicBezTo>
                  <a:lnTo>
                    <a:pt x="252" y="1"/>
                  </a:lnTo>
                  <a:cubicBezTo>
                    <a:pt x="247" y="0"/>
                    <a:pt x="242" y="0"/>
                    <a:pt x="2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223;p55"/>
            <p:cNvSpPr/>
            <p:nvPr/>
          </p:nvSpPr>
          <p:spPr>
            <a:xfrm>
              <a:off x="5786025" y="4621600"/>
              <a:ext cx="161975" cy="95400"/>
            </a:xfrm>
            <a:custGeom>
              <a:avLst/>
              <a:gdLst/>
              <a:ahLst/>
              <a:cxnLst/>
              <a:rect l="l" t="t" r="r" b="b"/>
              <a:pathLst>
                <a:path w="6479" h="3816" extrusionOk="0">
                  <a:moveTo>
                    <a:pt x="2090" y="448"/>
                  </a:moveTo>
                  <a:cubicBezTo>
                    <a:pt x="2124" y="448"/>
                    <a:pt x="2166" y="462"/>
                    <a:pt x="2205" y="482"/>
                  </a:cubicBezTo>
                  <a:cubicBezTo>
                    <a:pt x="2300" y="543"/>
                    <a:pt x="2369" y="657"/>
                    <a:pt x="2431" y="755"/>
                  </a:cubicBezTo>
                  <a:cubicBezTo>
                    <a:pt x="2682" y="1173"/>
                    <a:pt x="2788" y="1625"/>
                    <a:pt x="2897" y="2105"/>
                  </a:cubicBezTo>
                  <a:cubicBezTo>
                    <a:pt x="2927" y="2264"/>
                    <a:pt x="2964" y="2429"/>
                    <a:pt x="3008" y="2585"/>
                  </a:cubicBezTo>
                  <a:lnTo>
                    <a:pt x="2933" y="2513"/>
                  </a:lnTo>
                  <a:cubicBezTo>
                    <a:pt x="2545" y="2010"/>
                    <a:pt x="2241" y="1444"/>
                    <a:pt x="2040" y="839"/>
                  </a:cubicBezTo>
                  <a:cubicBezTo>
                    <a:pt x="1982" y="655"/>
                    <a:pt x="1979" y="509"/>
                    <a:pt x="2032" y="465"/>
                  </a:cubicBezTo>
                  <a:cubicBezTo>
                    <a:pt x="2046" y="454"/>
                    <a:pt x="2065" y="448"/>
                    <a:pt x="2090" y="448"/>
                  </a:cubicBezTo>
                  <a:close/>
                  <a:moveTo>
                    <a:pt x="721" y="1536"/>
                  </a:moveTo>
                  <a:cubicBezTo>
                    <a:pt x="874" y="1539"/>
                    <a:pt x="1033" y="1625"/>
                    <a:pt x="1184" y="1720"/>
                  </a:cubicBezTo>
                  <a:cubicBezTo>
                    <a:pt x="1694" y="2035"/>
                    <a:pt x="2168" y="2404"/>
                    <a:pt x="2592" y="2817"/>
                  </a:cubicBezTo>
                  <a:cubicBezTo>
                    <a:pt x="2620" y="2853"/>
                    <a:pt x="2651" y="2889"/>
                    <a:pt x="2685" y="2925"/>
                  </a:cubicBezTo>
                  <a:cubicBezTo>
                    <a:pt x="2015" y="2794"/>
                    <a:pt x="1292" y="2457"/>
                    <a:pt x="704" y="1974"/>
                  </a:cubicBezTo>
                  <a:cubicBezTo>
                    <a:pt x="517" y="1821"/>
                    <a:pt x="483" y="1729"/>
                    <a:pt x="489" y="1678"/>
                  </a:cubicBezTo>
                  <a:cubicBezTo>
                    <a:pt x="497" y="1606"/>
                    <a:pt x="612" y="1536"/>
                    <a:pt x="721" y="1536"/>
                  </a:cubicBezTo>
                  <a:close/>
                  <a:moveTo>
                    <a:pt x="2088" y="1"/>
                  </a:moveTo>
                  <a:cubicBezTo>
                    <a:pt x="1963" y="1"/>
                    <a:pt x="1842" y="39"/>
                    <a:pt x="1744" y="116"/>
                  </a:cubicBezTo>
                  <a:cubicBezTo>
                    <a:pt x="1591" y="239"/>
                    <a:pt x="1446" y="490"/>
                    <a:pt x="1610" y="984"/>
                  </a:cubicBezTo>
                  <a:cubicBezTo>
                    <a:pt x="1680" y="1204"/>
                    <a:pt x="1767" y="1416"/>
                    <a:pt x="1862" y="1625"/>
                  </a:cubicBezTo>
                  <a:cubicBezTo>
                    <a:pt x="1717" y="1525"/>
                    <a:pt x="1571" y="1427"/>
                    <a:pt x="1421" y="1335"/>
                  </a:cubicBezTo>
                  <a:cubicBezTo>
                    <a:pt x="1226" y="1215"/>
                    <a:pt x="991" y="1090"/>
                    <a:pt x="723" y="1084"/>
                  </a:cubicBezTo>
                  <a:lnTo>
                    <a:pt x="721" y="1084"/>
                  </a:lnTo>
                  <a:cubicBezTo>
                    <a:pt x="717" y="1084"/>
                    <a:pt x="712" y="1084"/>
                    <a:pt x="708" y="1084"/>
                  </a:cubicBezTo>
                  <a:cubicBezTo>
                    <a:pt x="405" y="1084"/>
                    <a:pt x="76" y="1290"/>
                    <a:pt x="40" y="1631"/>
                  </a:cubicBezTo>
                  <a:cubicBezTo>
                    <a:pt x="1" y="1985"/>
                    <a:pt x="316" y="2239"/>
                    <a:pt x="416" y="2323"/>
                  </a:cubicBezTo>
                  <a:cubicBezTo>
                    <a:pt x="796" y="2632"/>
                    <a:pt x="1306" y="2945"/>
                    <a:pt x="1867" y="3157"/>
                  </a:cubicBezTo>
                  <a:cubicBezTo>
                    <a:pt x="1853" y="3283"/>
                    <a:pt x="1945" y="3391"/>
                    <a:pt x="2071" y="3405"/>
                  </a:cubicBezTo>
                  <a:lnTo>
                    <a:pt x="3259" y="3522"/>
                  </a:lnTo>
                  <a:cubicBezTo>
                    <a:pt x="3293" y="3545"/>
                    <a:pt x="3332" y="3559"/>
                    <a:pt x="3371" y="3559"/>
                  </a:cubicBezTo>
                  <a:cubicBezTo>
                    <a:pt x="3399" y="3559"/>
                    <a:pt x="3427" y="3550"/>
                    <a:pt x="3455" y="3539"/>
                  </a:cubicBezTo>
                  <a:lnTo>
                    <a:pt x="6216" y="3813"/>
                  </a:lnTo>
                  <a:cubicBezTo>
                    <a:pt x="6222" y="3813"/>
                    <a:pt x="6230" y="3815"/>
                    <a:pt x="6236" y="3815"/>
                  </a:cubicBezTo>
                  <a:cubicBezTo>
                    <a:pt x="6353" y="3815"/>
                    <a:pt x="6454" y="3729"/>
                    <a:pt x="6465" y="3612"/>
                  </a:cubicBezTo>
                  <a:cubicBezTo>
                    <a:pt x="6479" y="3483"/>
                    <a:pt x="6387" y="3377"/>
                    <a:pt x="6261" y="3363"/>
                  </a:cubicBezTo>
                  <a:lnTo>
                    <a:pt x="3675" y="3107"/>
                  </a:lnTo>
                  <a:cubicBezTo>
                    <a:pt x="3510" y="2769"/>
                    <a:pt x="3427" y="2401"/>
                    <a:pt x="3335" y="2010"/>
                  </a:cubicBezTo>
                  <a:cubicBezTo>
                    <a:pt x="3223" y="1517"/>
                    <a:pt x="3106" y="1009"/>
                    <a:pt x="2816" y="526"/>
                  </a:cubicBezTo>
                  <a:cubicBezTo>
                    <a:pt x="2721" y="370"/>
                    <a:pt x="2609" y="211"/>
                    <a:pt x="2442" y="105"/>
                  </a:cubicBezTo>
                  <a:cubicBezTo>
                    <a:pt x="2332" y="35"/>
                    <a:pt x="2208" y="1"/>
                    <a:pt x="20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224;p55"/>
            <p:cNvSpPr/>
            <p:nvPr/>
          </p:nvSpPr>
          <p:spPr>
            <a:xfrm>
              <a:off x="6083150" y="1657775"/>
              <a:ext cx="977700" cy="804300"/>
            </a:xfrm>
            <a:custGeom>
              <a:avLst/>
              <a:gdLst/>
              <a:ahLst/>
              <a:cxnLst/>
              <a:rect l="l" t="t" r="r" b="b"/>
              <a:pathLst>
                <a:path w="39108" h="32172" extrusionOk="0">
                  <a:moveTo>
                    <a:pt x="0" y="0"/>
                  </a:moveTo>
                  <a:cubicBezTo>
                    <a:pt x="0" y="0"/>
                    <a:pt x="10362" y="23936"/>
                    <a:pt x="10680" y="24469"/>
                  </a:cubicBezTo>
                  <a:cubicBezTo>
                    <a:pt x="22341" y="28944"/>
                    <a:pt x="39108" y="32172"/>
                    <a:pt x="39108" y="32172"/>
                  </a:cubicBezTo>
                  <a:lnTo>
                    <a:pt x="28679" y="6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225;p55"/>
            <p:cNvSpPr/>
            <p:nvPr/>
          </p:nvSpPr>
          <p:spPr>
            <a:xfrm>
              <a:off x="6079450" y="1647925"/>
              <a:ext cx="1022350" cy="809900"/>
            </a:xfrm>
            <a:custGeom>
              <a:avLst/>
              <a:gdLst/>
              <a:ahLst/>
              <a:cxnLst/>
              <a:rect l="l" t="t" r="r" b="b"/>
              <a:pathLst>
                <a:path w="40894" h="32396" extrusionOk="0">
                  <a:moveTo>
                    <a:pt x="0" y="1"/>
                  </a:moveTo>
                  <a:cubicBezTo>
                    <a:pt x="1" y="1"/>
                    <a:pt x="10663" y="24428"/>
                    <a:pt x="10649" y="24470"/>
                  </a:cubicBezTo>
                  <a:cubicBezTo>
                    <a:pt x="23011" y="29026"/>
                    <a:pt x="40893" y="32396"/>
                    <a:pt x="40893" y="32396"/>
                  </a:cubicBezTo>
                  <a:lnTo>
                    <a:pt x="30549" y="6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55"/>
            <p:cNvSpPr/>
            <p:nvPr/>
          </p:nvSpPr>
          <p:spPr>
            <a:xfrm>
              <a:off x="6076300" y="1638800"/>
              <a:ext cx="1061050" cy="813175"/>
            </a:xfrm>
            <a:custGeom>
              <a:avLst/>
              <a:gdLst/>
              <a:ahLst/>
              <a:cxnLst/>
              <a:rect l="l" t="t" r="r" b="b"/>
              <a:pathLst>
                <a:path w="42442" h="3252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0661" y="24422"/>
                    <a:pt x="10650" y="24467"/>
                  </a:cubicBezTo>
                  <a:cubicBezTo>
                    <a:pt x="21608" y="28445"/>
                    <a:pt x="42442" y="32526"/>
                    <a:pt x="42442" y="32526"/>
                  </a:cubicBezTo>
                  <a:lnTo>
                    <a:pt x="30549" y="698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7" name="Google Shape;4227;p55"/>
            <p:cNvSpPr/>
            <p:nvPr/>
          </p:nvSpPr>
          <p:spPr>
            <a:xfrm>
              <a:off x="5480825" y="1669750"/>
              <a:ext cx="894375" cy="944450"/>
            </a:xfrm>
            <a:custGeom>
              <a:avLst/>
              <a:gdLst/>
              <a:ahLst/>
              <a:cxnLst/>
              <a:rect l="l" t="t" r="r" b="b"/>
              <a:pathLst>
                <a:path w="35775" h="37778" extrusionOk="0">
                  <a:moveTo>
                    <a:pt x="23940" y="1"/>
                  </a:moveTo>
                  <a:lnTo>
                    <a:pt x="1" y="13124"/>
                  </a:lnTo>
                  <a:lnTo>
                    <a:pt x="12998" y="37777"/>
                  </a:lnTo>
                  <a:cubicBezTo>
                    <a:pt x="12998" y="37777"/>
                    <a:pt x="27673" y="30730"/>
                    <a:pt x="35774" y="23898"/>
                  </a:cubicBezTo>
                  <a:cubicBezTo>
                    <a:pt x="35724" y="23865"/>
                    <a:pt x="23940" y="1"/>
                    <a:pt x="239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8" name="Google Shape;4228;p55"/>
            <p:cNvSpPr/>
            <p:nvPr/>
          </p:nvSpPr>
          <p:spPr>
            <a:xfrm>
              <a:off x="5431600" y="1660425"/>
              <a:ext cx="939050" cy="960400"/>
            </a:xfrm>
            <a:custGeom>
              <a:avLst/>
              <a:gdLst/>
              <a:ahLst/>
              <a:cxnLst/>
              <a:rect l="l" t="t" r="r" b="b"/>
              <a:pathLst>
                <a:path w="37562" h="38416" extrusionOk="0">
                  <a:moveTo>
                    <a:pt x="25697" y="0"/>
                  </a:moveTo>
                  <a:lnTo>
                    <a:pt x="0" y="13793"/>
                  </a:lnTo>
                  <a:lnTo>
                    <a:pt x="13073" y="38415"/>
                  </a:lnTo>
                  <a:cubicBezTo>
                    <a:pt x="13073" y="38415"/>
                    <a:pt x="28796" y="30964"/>
                    <a:pt x="37562" y="23881"/>
                  </a:cubicBezTo>
                  <a:cubicBezTo>
                    <a:pt x="37509" y="23853"/>
                    <a:pt x="25697" y="0"/>
                    <a:pt x="256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55"/>
            <p:cNvSpPr/>
            <p:nvPr/>
          </p:nvSpPr>
          <p:spPr>
            <a:xfrm>
              <a:off x="5426350" y="1651700"/>
              <a:ext cx="939075" cy="973175"/>
            </a:xfrm>
            <a:custGeom>
              <a:avLst/>
              <a:gdLst/>
              <a:ahLst/>
              <a:cxnLst/>
              <a:rect l="l" t="t" r="r" b="b"/>
              <a:pathLst>
                <a:path w="37563" h="38927" extrusionOk="0">
                  <a:moveTo>
                    <a:pt x="25698" y="0"/>
                  </a:moveTo>
                  <a:lnTo>
                    <a:pt x="1" y="13793"/>
                  </a:lnTo>
                  <a:lnTo>
                    <a:pt x="11565" y="38926"/>
                  </a:lnTo>
                  <a:cubicBezTo>
                    <a:pt x="11565" y="38926"/>
                    <a:pt x="29740" y="30108"/>
                    <a:pt x="37563" y="23886"/>
                  </a:cubicBezTo>
                  <a:cubicBezTo>
                    <a:pt x="37510" y="23853"/>
                    <a:pt x="25698" y="0"/>
                    <a:pt x="256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55"/>
            <p:cNvSpPr/>
            <p:nvPr/>
          </p:nvSpPr>
          <p:spPr>
            <a:xfrm>
              <a:off x="6087100" y="1596550"/>
              <a:ext cx="1105350" cy="826050"/>
            </a:xfrm>
            <a:custGeom>
              <a:avLst/>
              <a:gdLst/>
              <a:ahLst/>
              <a:cxnLst/>
              <a:rect l="l" t="t" r="r" b="b"/>
              <a:pathLst>
                <a:path w="44214" h="33042" extrusionOk="0">
                  <a:moveTo>
                    <a:pt x="989" y="0"/>
                  </a:moveTo>
                  <a:cubicBezTo>
                    <a:pt x="307" y="0"/>
                    <a:pt x="1" y="448"/>
                    <a:pt x="300" y="1116"/>
                  </a:cubicBezTo>
                  <a:lnTo>
                    <a:pt x="11426" y="25632"/>
                  </a:lnTo>
                  <a:cubicBezTo>
                    <a:pt x="11777" y="26405"/>
                    <a:pt x="12823" y="27183"/>
                    <a:pt x="13758" y="27365"/>
                  </a:cubicBezTo>
                  <a:lnTo>
                    <a:pt x="42855" y="33003"/>
                  </a:lnTo>
                  <a:cubicBezTo>
                    <a:pt x="42989" y="33029"/>
                    <a:pt x="43114" y="33041"/>
                    <a:pt x="43228" y="33041"/>
                  </a:cubicBezTo>
                  <a:cubicBezTo>
                    <a:pt x="43909" y="33041"/>
                    <a:pt x="44214" y="32596"/>
                    <a:pt x="43913" y="31929"/>
                  </a:cubicBezTo>
                  <a:lnTo>
                    <a:pt x="32787" y="7415"/>
                  </a:lnTo>
                  <a:cubicBezTo>
                    <a:pt x="32435" y="6639"/>
                    <a:pt x="31389" y="5861"/>
                    <a:pt x="30455" y="5680"/>
                  </a:cubicBezTo>
                  <a:lnTo>
                    <a:pt x="1360" y="39"/>
                  </a:lnTo>
                  <a:cubicBezTo>
                    <a:pt x="1227" y="13"/>
                    <a:pt x="1103" y="0"/>
                    <a:pt x="9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55"/>
            <p:cNvSpPr/>
            <p:nvPr/>
          </p:nvSpPr>
          <p:spPr>
            <a:xfrm>
              <a:off x="6087050" y="1596550"/>
              <a:ext cx="1095650" cy="818775"/>
            </a:xfrm>
            <a:custGeom>
              <a:avLst/>
              <a:gdLst/>
              <a:ahLst/>
              <a:cxnLst/>
              <a:rect l="l" t="t" r="r" b="b"/>
              <a:pathLst>
                <a:path w="43826" h="32751" extrusionOk="0">
                  <a:moveTo>
                    <a:pt x="979" y="0"/>
                  </a:moveTo>
                  <a:cubicBezTo>
                    <a:pt x="303" y="0"/>
                    <a:pt x="1" y="445"/>
                    <a:pt x="302" y="1104"/>
                  </a:cubicBezTo>
                  <a:lnTo>
                    <a:pt x="11330" y="25403"/>
                  </a:lnTo>
                  <a:cubicBezTo>
                    <a:pt x="11679" y="26173"/>
                    <a:pt x="12714" y="26941"/>
                    <a:pt x="13640" y="27125"/>
                  </a:cubicBezTo>
                  <a:lnTo>
                    <a:pt x="42481" y="32713"/>
                  </a:lnTo>
                  <a:cubicBezTo>
                    <a:pt x="42612" y="32738"/>
                    <a:pt x="42735" y="32750"/>
                    <a:pt x="42847" y="32750"/>
                  </a:cubicBezTo>
                  <a:cubicBezTo>
                    <a:pt x="43524" y="32750"/>
                    <a:pt x="43826" y="32307"/>
                    <a:pt x="43527" y="31647"/>
                  </a:cubicBezTo>
                  <a:lnTo>
                    <a:pt x="32499" y="7348"/>
                  </a:lnTo>
                  <a:cubicBezTo>
                    <a:pt x="32150" y="6578"/>
                    <a:pt x="31115" y="5811"/>
                    <a:pt x="30189" y="5629"/>
                  </a:cubicBezTo>
                  <a:lnTo>
                    <a:pt x="1348" y="39"/>
                  </a:lnTo>
                  <a:cubicBezTo>
                    <a:pt x="1215" y="13"/>
                    <a:pt x="1092" y="0"/>
                    <a:pt x="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2" name="Google Shape;4232;p55"/>
            <p:cNvSpPr/>
            <p:nvPr/>
          </p:nvSpPr>
          <p:spPr>
            <a:xfrm>
              <a:off x="6108525" y="1609850"/>
              <a:ext cx="1052750" cy="792250"/>
            </a:xfrm>
            <a:custGeom>
              <a:avLst/>
              <a:gdLst/>
              <a:ahLst/>
              <a:cxnLst/>
              <a:rect l="l" t="t" r="r" b="b"/>
              <a:pathLst>
                <a:path w="42110" h="31690" extrusionOk="0">
                  <a:moveTo>
                    <a:pt x="1175" y="586"/>
                  </a:moveTo>
                  <a:cubicBezTo>
                    <a:pt x="1267" y="586"/>
                    <a:pt x="1365" y="597"/>
                    <a:pt x="1468" y="617"/>
                  </a:cubicBezTo>
                  <a:lnTo>
                    <a:pt x="28856" y="5929"/>
                  </a:lnTo>
                  <a:cubicBezTo>
                    <a:pt x="29640" y="6082"/>
                    <a:pt x="30549" y="6752"/>
                    <a:pt x="30839" y="7393"/>
                  </a:cubicBezTo>
                  <a:lnTo>
                    <a:pt x="41306" y="30470"/>
                  </a:lnTo>
                  <a:cubicBezTo>
                    <a:pt x="41404" y="30685"/>
                    <a:pt x="41418" y="30867"/>
                    <a:pt x="41337" y="30967"/>
                  </a:cubicBezTo>
                  <a:cubicBezTo>
                    <a:pt x="41266" y="31057"/>
                    <a:pt x="41119" y="31102"/>
                    <a:pt x="40926" y="31102"/>
                  </a:cubicBezTo>
                  <a:cubicBezTo>
                    <a:pt x="40837" y="31102"/>
                    <a:pt x="40739" y="31092"/>
                    <a:pt x="40634" y="31073"/>
                  </a:cubicBezTo>
                  <a:lnTo>
                    <a:pt x="13250" y="25761"/>
                  </a:lnTo>
                  <a:cubicBezTo>
                    <a:pt x="12463" y="25608"/>
                    <a:pt x="11553" y="24938"/>
                    <a:pt x="11266" y="24297"/>
                  </a:cubicBezTo>
                  <a:lnTo>
                    <a:pt x="796" y="1222"/>
                  </a:lnTo>
                  <a:cubicBezTo>
                    <a:pt x="698" y="1005"/>
                    <a:pt x="684" y="823"/>
                    <a:pt x="765" y="723"/>
                  </a:cubicBezTo>
                  <a:cubicBezTo>
                    <a:pt x="835" y="634"/>
                    <a:pt x="986" y="586"/>
                    <a:pt x="1175" y="586"/>
                  </a:cubicBezTo>
                  <a:close/>
                  <a:moveTo>
                    <a:pt x="1173" y="0"/>
                  </a:moveTo>
                  <a:cubicBezTo>
                    <a:pt x="793" y="0"/>
                    <a:pt x="493" y="123"/>
                    <a:pt x="308" y="360"/>
                  </a:cubicBezTo>
                  <a:cubicBezTo>
                    <a:pt x="179" y="525"/>
                    <a:pt x="1" y="885"/>
                    <a:pt x="266" y="1465"/>
                  </a:cubicBezTo>
                  <a:lnTo>
                    <a:pt x="10736" y="24542"/>
                  </a:lnTo>
                  <a:cubicBezTo>
                    <a:pt x="11104" y="25357"/>
                    <a:pt x="12161" y="26149"/>
                    <a:pt x="13141" y="26336"/>
                  </a:cubicBezTo>
                  <a:lnTo>
                    <a:pt x="40525" y="31648"/>
                  </a:lnTo>
                  <a:cubicBezTo>
                    <a:pt x="40668" y="31676"/>
                    <a:pt x="40804" y="31690"/>
                    <a:pt x="40935" y="31690"/>
                  </a:cubicBezTo>
                  <a:cubicBezTo>
                    <a:pt x="41315" y="31690"/>
                    <a:pt x="41613" y="31564"/>
                    <a:pt x="41803" y="31330"/>
                  </a:cubicBezTo>
                  <a:cubicBezTo>
                    <a:pt x="41931" y="31168"/>
                    <a:pt x="42110" y="30808"/>
                    <a:pt x="41845" y="30225"/>
                  </a:cubicBezTo>
                  <a:lnTo>
                    <a:pt x="31375" y="7151"/>
                  </a:lnTo>
                  <a:cubicBezTo>
                    <a:pt x="31007" y="6333"/>
                    <a:pt x="29946" y="5544"/>
                    <a:pt x="28970" y="5354"/>
                  </a:cubicBezTo>
                  <a:lnTo>
                    <a:pt x="1585" y="42"/>
                  </a:lnTo>
                  <a:cubicBezTo>
                    <a:pt x="1440" y="14"/>
                    <a:pt x="1302" y="0"/>
                    <a:pt x="11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3" name="Google Shape;4233;p55"/>
            <p:cNvSpPr/>
            <p:nvPr/>
          </p:nvSpPr>
          <p:spPr>
            <a:xfrm>
              <a:off x="5324325" y="1617275"/>
              <a:ext cx="1003500" cy="991300"/>
            </a:xfrm>
            <a:custGeom>
              <a:avLst/>
              <a:gdLst/>
              <a:ahLst/>
              <a:cxnLst/>
              <a:rect l="l" t="t" r="r" b="b"/>
              <a:pathLst>
                <a:path w="40140" h="39652" extrusionOk="0">
                  <a:moveTo>
                    <a:pt x="27015" y="0"/>
                  </a:moveTo>
                  <a:cubicBezTo>
                    <a:pt x="26764" y="0"/>
                    <a:pt x="26506" y="58"/>
                    <a:pt x="26261" y="180"/>
                  </a:cubicBezTo>
                  <a:lnTo>
                    <a:pt x="1169" y="12670"/>
                  </a:lnTo>
                  <a:cubicBezTo>
                    <a:pt x="363" y="13069"/>
                    <a:pt x="0" y="14012"/>
                    <a:pt x="360" y="14771"/>
                  </a:cubicBezTo>
                  <a:lnTo>
                    <a:pt x="11768" y="38822"/>
                  </a:lnTo>
                  <a:cubicBezTo>
                    <a:pt x="12020" y="39349"/>
                    <a:pt x="12553" y="39651"/>
                    <a:pt x="13124" y="39651"/>
                  </a:cubicBezTo>
                  <a:cubicBezTo>
                    <a:pt x="13375" y="39651"/>
                    <a:pt x="13634" y="39593"/>
                    <a:pt x="13880" y="39469"/>
                  </a:cubicBezTo>
                  <a:lnTo>
                    <a:pt x="38971" y="26982"/>
                  </a:lnTo>
                  <a:cubicBezTo>
                    <a:pt x="39777" y="26580"/>
                    <a:pt x="40140" y="25640"/>
                    <a:pt x="39780" y="24878"/>
                  </a:cubicBezTo>
                  <a:lnTo>
                    <a:pt x="28373" y="831"/>
                  </a:lnTo>
                  <a:cubicBezTo>
                    <a:pt x="28120" y="303"/>
                    <a:pt x="27587" y="0"/>
                    <a:pt x="27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55"/>
            <p:cNvSpPr/>
            <p:nvPr/>
          </p:nvSpPr>
          <p:spPr>
            <a:xfrm>
              <a:off x="5330450" y="1617200"/>
              <a:ext cx="994725" cy="982650"/>
            </a:xfrm>
            <a:custGeom>
              <a:avLst/>
              <a:gdLst/>
              <a:ahLst/>
              <a:cxnLst/>
              <a:rect l="l" t="t" r="r" b="b"/>
              <a:pathLst>
                <a:path w="39789" h="39306" extrusionOk="0">
                  <a:moveTo>
                    <a:pt x="26777" y="0"/>
                  </a:moveTo>
                  <a:cubicBezTo>
                    <a:pt x="26529" y="0"/>
                    <a:pt x="26273" y="57"/>
                    <a:pt x="26030" y="178"/>
                  </a:cubicBezTo>
                  <a:lnTo>
                    <a:pt x="1159" y="12559"/>
                  </a:lnTo>
                  <a:cubicBezTo>
                    <a:pt x="361" y="12955"/>
                    <a:pt x="1" y="13890"/>
                    <a:pt x="355" y="14643"/>
                  </a:cubicBezTo>
                  <a:lnTo>
                    <a:pt x="11665" y="38482"/>
                  </a:lnTo>
                  <a:cubicBezTo>
                    <a:pt x="11915" y="39005"/>
                    <a:pt x="12445" y="39305"/>
                    <a:pt x="13012" y="39305"/>
                  </a:cubicBezTo>
                  <a:cubicBezTo>
                    <a:pt x="13261" y="39305"/>
                    <a:pt x="13517" y="39248"/>
                    <a:pt x="13760" y="39126"/>
                  </a:cubicBezTo>
                  <a:lnTo>
                    <a:pt x="38631" y="26748"/>
                  </a:lnTo>
                  <a:cubicBezTo>
                    <a:pt x="39432" y="26349"/>
                    <a:pt x="39789" y="25414"/>
                    <a:pt x="39435" y="24661"/>
                  </a:cubicBezTo>
                  <a:lnTo>
                    <a:pt x="28128" y="822"/>
                  </a:lnTo>
                  <a:cubicBezTo>
                    <a:pt x="27875" y="299"/>
                    <a:pt x="27345" y="0"/>
                    <a:pt x="267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55"/>
            <p:cNvSpPr/>
            <p:nvPr/>
          </p:nvSpPr>
          <p:spPr>
            <a:xfrm>
              <a:off x="5342325" y="1629875"/>
              <a:ext cx="970650" cy="957250"/>
            </a:xfrm>
            <a:custGeom>
              <a:avLst/>
              <a:gdLst/>
              <a:ahLst/>
              <a:cxnLst/>
              <a:rect l="l" t="t" r="r" b="b"/>
              <a:pathLst>
                <a:path w="38826" h="38290" extrusionOk="0">
                  <a:moveTo>
                    <a:pt x="26021" y="591"/>
                  </a:moveTo>
                  <a:cubicBezTo>
                    <a:pt x="26158" y="591"/>
                    <a:pt x="26295" y="613"/>
                    <a:pt x="26425" y="658"/>
                  </a:cubicBezTo>
                  <a:cubicBezTo>
                    <a:pt x="26704" y="756"/>
                    <a:pt x="26927" y="951"/>
                    <a:pt x="27050" y="1211"/>
                  </a:cubicBezTo>
                  <a:lnTo>
                    <a:pt x="37897" y="24079"/>
                  </a:lnTo>
                  <a:cubicBezTo>
                    <a:pt x="38170" y="24656"/>
                    <a:pt x="37888" y="25379"/>
                    <a:pt x="37263" y="25688"/>
                  </a:cubicBezTo>
                  <a:lnTo>
                    <a:pt x="13408" y="37565"/>
                  </a:lnTo>
                  <a:cubicBezTo>
                    <a:pt x="13219" y="37659"/>
                    <a:pt x="13019" y="37706"/>
                    <a:pt x="12822" y="37706"/>
                  </a:cubicBezTo>
                  <a:cubicBezTo>
                    <a:pt x="12688" y="37706"/>
                    <a:pt x="12554" y="37684"/>
                    <a:pt x="12426" y="37640"/>
                  </a:cubicBezTo>
                  <a:cubicBezTo>
                    <a:pt x="12141" y="37542"/>
                    <a:pt x="11918" y="37344"/>
                    <a:pt x="11793" y="37082"/>
                  </a:cubicBezTo>
                  <a:lnTo>
                    <a:pt x="949" y="14217"/>
                  </a:lnTo>
                  <a:cubicBezTo>
                    <a:pt x="672" y="13637"/>
                    <a:pt x="954" y="12917"/>
                    <a:pt x="1579" y="12604"/>
                  </a:cubicBezTo>
                  <a:lnTo>
                    <a:pt x="25432" y="731"/>
                  </a:lnTo>
                  <a:cubicBezTo>
                    <a:pt x="25619" y="638"/>
                    <a:pt x="25821" y="591"/>
                    <a:pt x="26021" y="591"/>
                  </a:cubicBezTo>
                  <a:close/>
                  <a:moveTo>
                    <a:pt x="26018" y="0"/>
                  </a:moveTo>
                  <a:cubicBezTo>
                    <a:pt x="25728" y="0"/>
                    <a:pt x="25435" y="68"/>
                    <a:pt x="25167" y="201"/>
                  </a:cubicBezTo>
                  <a:lnTo>
                    <a:pt x="1314" y="12074"/>
                  </a:lnTo>
                  <a:cubicBezTo>
                    <a:pt x="405" y="12526"/>
                    <a:pt x="0" y="13600"/>
                    <a:pt x="410" y="14465"/>
                  </a:cubicBezTo>
                  <a:lnTo>
                    <a:pt x="11257" y="37330"/>
                  </a:lnTo>
                  <a:cubicBezTo>
                    <a:pt x="11449" y="37738"/>
                    <a:pt x="11793" y="38042"/>
                    <a:pt x="12225" y="38192"/>
                  </a:cubicBezTo>
                  <a:cubicBezTo>
                    <a:pt x="12415" y="38256"/>
                    <a:pt x="12613" y="38290"/>
                    <a:pt x="12811" y="38290"/>
                  </a:cubicBezTo>
                  <a:cubicBezTo>
                    <a:pt x="13104" y="38290"/>
                    <a:pt x="13397" y="38220"/>
                    <a:pt x="13659" y="38083"/>
                  </a:cubicBezTo>
                  <a:lnTo>
                    <a:pt x="37512" y="26210"/>
                  </a:lnTo>
                  <a:cubicBezTo>
                    <a:pt x="38421" y="25758"/>
                    <a:pt x="38826" y="24684"/>
                    <a:pt x="38416" y="23819"/>
                  </a:cubicBezTo>
                  <a:lnTo>
                    <a:pt x="27569" y="954"/>
                  </a:lnTo>
                  <a:cubicBezTo>
                    <a:pt x="27382" y="550"/>
                    <a:pt x="27036" y="246"/>
                    <a:pt x="26606" y="98"/>
                  </a:cubicBezTo>
                  <a:cubicBezTo>
                    <a:pt x="26418" y="33"/>
                    <a:pt x="26219" y="0"/>
                    <a:pt x="260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6" name="Google Shape;4236;p55"/>
            <p:cNvSpPr/>
            <p:nvPr/>
          </p:nvSpPr>
          <p:spPr>
            <a:xfrm>
              <a:off x="5976025" y="1594825"/>
              <a:ext cx="485800" cy="696775"/>
            </a:xfrm>
            <a:custGeom>
              <a:avLst/>
              <a:gdLst/>
              <a:ahLst/>
              <a:cxnLst/>
              <a:rect l="l" t="t" r="r" b="b"/>
              <a:pathLst>
                <a:path w="19432" h="27871" extrusionOk="0">
                  <a:moveTo>
                    <a:pt x="5764" y="0"/>
                  </a:moveTo>
                  <a:cubicBezTo>
                    <a:pt x="5720" y="0"/>
                    <a:pt x="5676" y="2"/>
                    <a:pt x="5633" y="7"/>
                  </a:cubicBezTo>
                  <a:lnTo>
                    <a:pt x="767" y="551"/>
                  </a:lnTo>
                  <a:cubicBezTo>
                    <a:pt x="260" y="607"/>
                    <a:pt x="0" y="978"/>
                    <a:pt x="193" y="1380"/>
                  </a:cubicBezTo>
                  <a:lnTo>
                    <a:pt x="12529" y="27238"/>
                  </a:lnTo>
                  <a:cubicBezTo>
                    <a:pt x="12705" y="27606"/>
                    <a:pt x="13196" y="27870"/>
                    <a:pt x="13667" y="27870"/>
                  </a:cubicBezTo>
                  <a:cubicBezTo>
                    <a:pt x="13711" y="27870"/>
                    <a:pt x="13755" y="27868"/>
                    <a:pt x="13798" y="27863"/>
                  </a:cubicBezTo>
                  <a:lnTo>
                    <a:pt x="18664" y="27319"/>
                  </a:lnTo>
                  <a:cubicBezTo>
                    <a:pt x="19174" y="27263"/>
                    <a:pt x="19431" y="26890"/>
                    <a:pt x="19239" y="26488"/>
                  </a:cubicBezTo>
                  <a:lnTo>
                    <a:pt x="6902" y="629"/>
                  </a:lnTo>
                  <a:cubicBezTo>
                    <a:pt x="6726" y="265"/>
                    <a:pt x="6235" y="0"/>
                    <a:pt x="57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7" name="Google Shape;4237;p55"/>
            <p:cNvSpPr/>
            <p:nvPr/>
          </p:nvSpPr>
          <p:spPr>
            <a:xfrm>
              <a:off x="6596050" y="2037400"/>
              <a:ext cx="310650" cy="210900"/>
            </a:xfrm>
            <a:custGeom>
              <a:avLst/>
              <a:gdLst/>
              <a:ahLst/>
              <a:cxnLst/>
              <a:rect l="l" t="t" r="r" b="b"/>
              <a:pathLst>
                <a:path w="12426" h="8436" extrusionOk="0">
                  <a:moveTo>
                    <a:pt x="1601" y="316"/>
                  </a:moveTo>
                  <a:cubicBezTo>
                    <a:pt x="1692" y="316"/>
                    <a:pt x="1787" y="324"/>
                    <a:pt x="1886" y="340"/>
                  </a:cubicBezTo>
                  <a:lnTo>
                    <a:pt x="8693" y="1428"/>
                  </a:lnTo>
                  <a:cubicBezTo>
                    <a:pt x="9675" y="1584"/>
                    <a:pt x="10683" y="2488"/>
                    <a:pt x="10948" y="3445"/>
                  </a:cubicBezTo>
                  <a:lnTo>
                    <a:pt x="11829" y="6648"/>
                  </a:lnTo>
                  <a:cubicBezTo>
                    <a:pt x="12068" y="7513"/>
                    <a:pt x="11623" y="8124"/>
                    <a:pt x="10811" y="8124"/>
                  </a:cubicBezTo>
                  <a:cubicBezTo>
                    <a:pt x="10723" y="8124"/>
                    <a:pt x="10629" y="8117"/>
                    <a:pt x="10532" y="8101"/>
                  </a:cubicBezTo>
                  <a:lnTo>
                    <a:pt x="3725" y="7013"/>
                  </a:lnTo>
                  <a:cubicBezTo>
                    <a:pt x="2746" y="6857"/>
                    <a:pt x="1738" y="5953"/>
                    <a:pt x="1473" y="4994"/>
                  </a:cubicBezTo>
                  <a:lnTo>
                    <a:pt x="589" y="1794"/>
                  </a:lnTo>
                  <a:cubicBezTo>
                    <a:pt x="351" y="929"/>
                    <a:pt x="798" y="316"/>
                    <a:pt x="1601" y="316"/>
                  </a:cubicBezTo>
                  <a:close/>
                  <a:moveTo>
                    <a:pt x="1473" y="0"/>
                  </a:moveTo>
                  <a:cubicBezTo>
                    <a:pt x="527" y="0"/>
                    <a:pt x="1" y="724"/>
                    <a:pt x="279" y="1741"/>
                  </a:cubicBezTo>
                  <a:lnTo>
                    <a:pt x="1161" y="4941"/>
                  </a:lnTo>
                  <a:cubicBezTo>
                    <a:pt x="1473" y="6068"/>
                    <a:pt x="2662" y="7136"/>
                    <a:pt x="3817" y="7320"/>
                  </a:cubicBezTo>
                  <a:lnTo>
                    <a:pt x="10624" y="8408"/>
                  </a:lnTo>
                  <a:cubicBezTo>
                    <a:pt x="10739" y="8427"/>
                    <a:pt x="10849" y="8436"/>
                    <a:pt x="10954" y="8436"/>
                  </a:cubicBezTo>
                  <a:cubicBezTo>
                    <a:pt x="11900" y="8436"/>
                    <a:pt x="12426" y="7712"/>
                    <a:pt x="12147" y="6695"/>
                  </a:cubicBezTo>
                  <a:lnTo>
                    <a:pt x="11266" y="3495"/>
                  </a:lnTo>
                  <a:cubicBezTo>
                    <a:pt x="10953" y="2368"/>
                    <a:pt x="9765" y="1303"/>
                    <a:pt x="8610" y="1116"/>
                  </a:cubicBezTo>
                  <a:lnTo>
                    <a:pt x="1803" y="28"/>
                  </a:lnTo>
                  <a:cubicBezTo>
                    <a:pt x="1688" y="9"/>
                    <a:pt x="1578" y="0"/>
                    <a:pt x="1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55"/>
            <p:cNvSpPr/>
            <p:nvPr/>
          </p:nvSpPr>
          <p:spPr>
            <a:xfrm>
              <a:off x="6604925" y="2045300"/>
              <a:ext cx="292775" cy="195225"/>
            </a:xfrm>
            <a:custGeom>
              <a:avLst/>
              <a:gdLst/>
              <a:ahLst/>
              <a:cxnLst/>
              <a:rect l="l" t="t" r="r" b="b"/>
              <a:pathLst>
                <a:path w="11711" h="7809" extrusionOk="0">
                  <a:moveTo>
                    <a:pt x="1246" y="0"/>
                  </a:moveTo>
                  <a:cubicBezTo>
                    <a:pt x="444" y="0"/>
                    <a:pt x="1" y="613"/>
                    <a:pt x="234" y="1478"/>
                  </a:cubicBezTo>
                  <a:lnTo>
                    <a:pt x="1118" y="4678"/>
                  </a:lnTo>
                  <a:cubicBezTo>
                    <a:pt x="1383" y="5637"/>
                    <a:pt x="2391" y="6541"/>
                    <a:pt x="3370" y="6697"/>
                  </a:cubicBezTo>
                  <a:lnTo>
                    <a:pt x="10177" y="7785"/>
                  </a:lnTo>
                  <a:cubicBezTo>
                    <a:pt x="10275" y="7801"/>
                    <a:pt x="10369" y="7809"/>
                    <a:pt x="10459" y="7809"/>
                  </a:cubicBezTo>
                  <a:cubicBezTo>
                    <a:pt x="11264" y="7809"/>
                    <a:pt x="11710" y="7198"/>
                    <a:pt x="11474" y="6332"/>
                  </a:cubicBezTo>
                  <a:lnTo>
                    <a:pt x="10593" y="3129"/>
                  </a:lnTo>
                  <a:cubicBezTo>
                    <a:pt x="10328" y="2172"/>
                    <a:pt x="9320" y="1268"/>
                    <a:pt x="8338" y="1112"/>
                  </a:cubicBezTo>
                  <a:lnTo>
                    <a:pt x="1531" y="24"/>
                  </a:lnTo>
                  <a:cubicBezTo>
                    <a:pt x="1432" y="8"/>
                    <a:pt x="1337" y="0"/>
                    <a:pt x="12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55"/>
            <p:cNvSpPr/>
            <p:nvPr/>
          </p:nvSpPr>
          <p:spPr>
            <a:xfrm>
              <a:off x="6662175" y="2184550"/>
              <a:ext cx="212950" cy="35250"/>
            </a:xfrm>
            <a:custGeom>
              <a:avLst/>
              <a:gdLst/>
              <a:ahLst/>
              <a:cxnLst/>
              <a:rect l="l" t="t" r="r" b="b"/>
              <a:pathLst>
                <a:path w="8518" h="1410" extrusionOk="0">
                  <a:moveTo>
                    <a:pt x="0" y="0"/>
                  </a:moveTo>
                  <a:lnTo>
                    <a:pt x="14" y="48"/>
                  </a:lnTo>
                  <a:lnTo>
                    <a:pt x="201" y="78"/>
                  </a:lnTo>
                  <a:lnTo>
                    <a:pt x="187" y="34"/>
                  </a:lnTo>
                  <a:lnTo>
                    <a:pt x="0" y="0"/>
                  </a:lnTo>
                  <a:close/>
                  <a:moveTo>
                    <a:pt x="377" y="62"/>
                  </a:moveTo>
                  <a:lnTo>
                    <a:pt x="388" y="106"/>
                  </a:lnTo>
                  <a:lnTo>
                    <a:pt x="578" y="137"/>
                  </a:lnTo>
                  <a:lnTo>
                    <a:pt x="564" y="92"/>
                  </a:lnTo>
                  <a:lnTo>
                    <a:pt x="377" y="62"/>
                  </a:lnTo>
                  <a:close/>
                  <a:moveTo>
                    <a:pt x="756" y="120"/>
                  </a:moveTo>
                  <a:lnTo>
                    <a:pt x="770" y="165"/>
                  </a:lnTo>
                  <a:lnTo>
                    <a:pt x="957" y="196"/>
                  </a:lnTo>
                  <a:lnTo>
                    <a:pt x="943" y="151"/>
                  </a:lnTo>
                  <a:lnTo>
                    <a:pt x="756" y="120"/>
                  </a:lnTo>
                  <a:close/>
                  <a:moveTo>
                    <a:pt x="1133" y="182"/>
                  </a:moveTo>
                  <a:lnTo>
                    <a:pt x="1147" y="229"/>
                  </a:lnTo>
                  <a:lnTo>
                    <a:pt x="1334" y="260"/>
                  </a:lnTo>
                  <a:lnTo>
                    <a:pt x="1334" y="260"/>
                  </a:lnTo>
                  <a:lnTo>
                    <a:pt x="1320" y="215"/>
                  </a:lnTo>
                  <a:lnTo>
                    <a:pt x="1133" y="182"/>
                  </a:lnTo>
                  <a:close/>
                  <a:moveTo>
                    <a:pt x="1509" y="243"/>
                  </a:moveTo>
                  <a:lnTo>
                    <a:pt x="1523" y="288"/>
                  </a:lnTo>
                  <a:lnTo>
                    <a:pt x="1710" y="318"/>
                  </a:lnTo>
                  <a:lnTo>
                    <a:pt x="1710" y="318"/>
                  </a:lnTo>
                  <a:lnTo>
                    <a:pt x="1696" y="274"/>
                  </a:lnTo>
                  <a:lnTo>
                    <a:pt x="1509" y="243"/>
                  </a:lnTo>
                  <a:close/>
                  <a:moveTo>
                    <a:pt x="1889" y="304"/>
                  </a:moveTo>
                  <a:lnTo>
                    <a:pt x="1903" y="349"/>
                  </a:lnTo>
                  <a:lnTo>
                    <a:pt x="2092" y="382"/>
                  </a:lnTo>
                  <a:lnTo>
                    <a:pt x="2079" y="335"/>
                  </a:lnTo>
                  <a:lnTo>
                    <a:pt x="1889" y="304"/>
                  </a:lnTo>
                  <a:close/>
                  <a:moveTo>
                    <a:pt x="2265" y="363"/>
                  </a:moveTo>
                  <a:lnTo>
                    <a:pt x="2279" y="410"/>
                  </a:lnTo>
                  <a:lnTo>
                    <a:pt x="2469" y="441"/>
                  </a:lnTo>
                  <a:lnTo>
                    <a:pt x="2455" y="396"/>
                  </a:lnTo>
                  <a:lnTo>
                    <a:pt x="2265" y="363"/>
                  </a:lnTo>
                  <a:close/>
                  <a:moveTo>
                    <a:pt x="2645" y="424"/>
                  </a:moveTo>
                  <a:lnTo>
                    <a:pt x="2659" y="469"/>
                  </a:lnTo>
                  <a:lnTo>
                    <a:pt x="2849" y="500"/>
                  </a:lnTo>
                  <a:lnTo>
                    <a:pt x="2849" y="500"/>
                  </a:lnTo>
                  <a:lnTo>
                    <a:pt x="2835" y="455"/>
                  </a:lnTo>
                  <a:lnTo>
                    <a:pt x="2645" y="424"/>
                  </a:lnTo>
                  <a:close/>
                  <a:moveTo>
                    <a:pt x="3021" y="486"/>
                  </a:moveTo>
                  <a:lnTo>
                    <a:pt x="3035" y="530"/>
                  </a:lnTo>
                  <a:lnTo>
                    <a:pt x="3225" y="564"/>
                  </a:lnTo>
                  <a:lnTo>
                    <a:pt x="3225" y="564"/>
                  </a:lnTo>
                  <a:lnTo>
                    <a:pt x="3211" y="516"/>
                  </a:lnTo>
                  <a:lnTo>
                    <a:pt x="3021" y="486"/>
                  </a:lnTo>
                  <a:close/>
                  <a:moveTo>
                    <a:pt x="3404" y="544"/>
                  </a:moveTo>
                  <a:lnTo>
                    <a:pt x="3418" y="592"/>
                  </a:lnTo>
                  <a:lnTo>
                    <a:pt x="3605" y="622"/>
                  </a:lnTo>
                  <a:lnTo>
                    <a:pt x="3591" y="578"/>
                  </a:lnTo>
                  <a:lnTo>
                    <a:pt x="3404" y="544"/>
                  </a:lnTo>
                  <a:close/>
                  <a:moveTo>
                    <a:pt x="3780" y="608"/>
                  </a:moveTo>
                  <a:lnTo>
                    <a:pt x="3794" y="653"/>
                  </a:lnTo>
                  <a:lnTo>
                    <a:pt x="3981" y="684"/>
                  </a:lnTo>
                  <a:lnTo>
                    <a:pt x="3967" y="639"/>
                  </a:lnTo>
                  <a:lnTo>
                    <a:pt x="3780" y="608"/>
                  </a:lnTo>
                  <a:close/>
                  <a:moveTo>
                    <a:pt x="4157" y="667"/>
                  </a:moveTo>
                  <a:lnTo>
                    <a:pt x="4171" y="712"/>
                  </a:lnTo>
                  <a:lnTo>
                    <a:pt x="4358" y="745"/>
                  </a:lnTo>
                  <a:lnTo>
                    <a:pt x="4344" y="698"/>
                  </a:lnTo>
                  <a:lnTo>
                    <a:pt x="4157" y="667"/>
                  </a:lnTo>
                  <a:close/>
                  <a:moveTo>
                    <a:pt x="4536" y="731"/>
                  </a:moveTo>
                  <a:lnTo>
                    <a:pt x="4550" y="776"/>
                  </a:lnTo>
                  <a:lnTo>
                    <a:pt x="4737" y="807"/>
                  </a:lnTo>
                  <a:lnTo>
                    <a:pt x="4723" y="762"/>
                  </a:lnTo>
                  <a:lnTo>
                    <a:pt x="4536" y="731"/>
                  </a:lnTo>
                  <a:close/>
                  <a:moveTo>
                    <a:pt x="4913" y="790"/>
                  </a:moveTo>
                  <a:lnTo>
                    <a:pt x="4927" y="834"/>
                  </a:lnTo>
                  <a:lnTo>
                    <a:pt x="5114" y="865"/>
                  </a:lnTo>
                  <a:lnTo>
                    <a:pt x="5100" y="820"/>
                  </a:lnTo>
                  <a:lnTo>
                    <a:pt x="4913" y="790"/>
                  </a:lnTo>
                  <a:close/>
                  <a:moveTo>
                    <a:pt x="5292" y="848"/>
                  </a:moveTo>
                  <a:lnTo>
                    <a:pt x="5306" y="893"/>
                  </a:lnTo>
                  <a:lnTo>
                    <a:pt x="5493" y="926"/>
                  </a:lnTo>
                  <a:lnTo>
                    <a:pt x="5493" y="926"/>
                  </a:lnTo>
                  <a:lnTo>
                    <a:pt x="5479" y="879"/>
                  </a:lnTo>
                  <a:lnTo>
                    <a:pt x="5292" y="848"/>
                  </a:lnTo>
                  <a:close/>
                  <a:moveTo>
                    <a:pt x="5669" y="913"/>
                  </a:moveTo>
                  <a:lnTo>
                    <a:pt x="5683" y="957"/>
                  </a:lnTo>
                  <a:lnTo>
                    <a:pt x="5870" y="988"/>
                  </a:lnTo>
                  <a:lnTo>
                    <a:pt x="5859" y="943"/>
                  </a:lnTo>
                  <a:lnTo>
                    <a:pt x="5669" y="913"/>
                  </a:lnTo>
                  <a:close/>
                  <a:moveTo>
                    <a:pt x="6048" y="971"/>
                  </a:moveTo>
                  <a:lnTo>
                    <a:pt x="6062" y="1016"/>
                  </a:lnTo>
                  <a:lnTo>
                    <a:pt x="6252" y="1046"/>
                  </a:lnTo>
                  <a:lnTo>
                    <a:pt x="6238" y="1002"/>
                  </a:lnTo>
                  <a:lnTo>
                    <a:pt x="6048" y="971"/>
                  </a:lnTo>
                  <a:close/>
                  <a:moveTo>
                    <a:pt x="6425" y="1030"/>
                  </a:moveTo>
                  <a:lnTo>
                    <a:pt x="6439" y="1074"/>
                  </a:lnTo>
                  <a:lnTo>
                    <a:pt x="6629" y="1108"/>
                  </a:lnTo>
                  <a:lnTo>
                    <a:pt x="6629" y="1108"/>
                  </a:lnTo>
                  <a:lnTo>
                    <a:pt x="6615" y="1060"/>
                  </a:lnTo>
                  <a:lnTo>
                    <a:pt x="6425" y="1030"/>
                  </a:lnTo>
                  <a:close/>
                  <a:moveTo>
                    <a:pt x="6807" y="1094"/>
                  </a:moveTo>
                  <a:lnTo>
                    <a:pt x="6821" y="1138"/>
                  </a:lnTo>
                  <a:lnTo>
                    <a:pt x="7008" y="1169"/>
                  </a:lnTo>
                  <a:lnTo>
                    <a:pt x="7008" y="1169"/>
                  </a:lnTo>
                  <a:lnTo>
                    <a:pt x="6994" y="1125"/>
                  </a:lnTo>
                  <a:lnTo>
                    <a:pt x="6807" y="1094"/>
                  </a:lnTo>
                  <a:close/>
                  <a:moveTo>
                    <a:pt x="7184" y="1152"/>
                  </a:moveTo>
                  <a:lnTo>
                    <a:pt x="7198" y="1197"/>
                  </a:lnTo>
                  <a:lnTo>
                    <a:pt x="7385" y="1228"/>
                  </a:lnTo>
                  <a:lnTo>
                    <a:pt x="7371" y="1183"/>
                  </a:lnTo>
                  <a:lnTo>
                    <a:pt x="7184" y="1152"/>
                  </a:lnTo>
                  <a:close/>
                  <a:moveTo>
                    <a:pt x="7560" y="1211"/>
                  </a:moveTo>
                  <a:lnTo>
                    <a:pt x="7572" y="1256"/>
                  </a:lnTo>
                  <a:lnTo>
                    <a:pt x="7761" y="1289"/>
                  </a:lnTo>
                  <a:lnTo>
                    <a:pt x="7761" y="1289"/>
                  </a:lnTo>
                  <a:lnTo>
                    <a:pt x="7747" y="1242"/>
                  </a:lnTo>
                  <a:lnTo>
                    <a:pt x="7560" y="1211"/>
                  </a:lnTo>
                  <a:close/>
                  <a:moveTo>
                    <a:pt x="7940" y="1275"/>
                  </a:moveTo>
                  <a:lnTo>
                    <a:pt x="7954" y="1320"/>
                  </a:lnTo>
                  <a:lnTo>
                    <a:pt x="8141" y="1351"/>
                  </a:lnTo>
                  <a:lnTo>
                    <a:pt x="8141" y="1351"/>
                  </a:lnTo>
                  <a:lnTo>
                    <a:pt x="8127" y="1306"/>
                  </a:lnTo>
                  <a:lnTo>
                    <a:pt x="7940" y="1275"/>
                  </a:lnTo>
                  <a:close/>
                  <a:moveTo>
                    <a:pt x="8317" y="1334"/>
                  </a:moveTo>
                  <a:lnTo>
                    <a:pt x="8330" y="1378"/>
                  </a:lnTo>
                  <a:lnTo>
                    <a:pt x="8517" y="1409"/>
                  </a:lnTo>
                  <a:lnTo>
                    <a:pt x="8517" y="1409"/>
                  </a:lnTo>
                  <a:lnTo>
                    <a:pt x="8503" y="1364"/>
                  </a:lnTo>
                  <a:lnTo>
                    <a:pt x="8317" y="133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55"/>
            <p:cNvSpPr/>
            <p:nvPr/>
          </p:nvSpPr>
          <p:spPr>
            <a:xfrm>
              <a:off x="6652050" y="2148125"/>
              <a:ext cx="213100" cy="35325"/>
            </a:xfrm>
            <a:custGeom>
              <a:avLst/>
              <a:gdLst/>
              <a:ahLst/>
              <a:cxnLst/>
              <a:rect l="l" t="t" r="r" b="b"/>
              <a:pathLst>
                <a:path w="8524" h="1413" extrusionOk="0">
                  <a:moveTo>
                    <a:pt x="1" y="1"/>
                  </a:moveTo>
                  <a:lnTo>
                    <a:pt x="15" y="46"/>
                  </a:lnTo>
                  <a:lnTo>
                    <a:pt x="201" y="76"/>
                  </a:lnTo>
                  <a:lnTo>
                    <a:pt x="188" y="32"/>
                  </a:lnTo>
                  <a:lnTo>
                    <a:pt x="1" y="1"/>
                  </a:lnTo>
                  <a:close/>
                  <a:moveTo>
                    <a:pt x="380" y="62"/>
                  </a:moveTo>
                  <a:lnTo>
                    <a:pt x="394" y="110"/>
                  </a:lnTo>
                  <a:lnTo>
                    <a:pt x="581" y="140"/>
                  </a:lnTo>
                  <a:lnTo>
                    <a:pt x="567" y="96"/>
                  </a:lnTo>
                  <a:lnTo>
                    <a:pt x="380" y="62"/>
                  </a:lnTo>
                  <a:close/>
                  <a:moveTo>
                    <a:pt x="757" y="124"/>
                  </a:moveTo>
                  <a:lnTo>
                    <a:pt x="771" y="168"/>
                  </a:lnTo>
                  <a:lnTo>
                    <a:pt x="958" y="199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7" y="124"/>
                  </a:lnTo>
                  <a:close/>
                  <a:moveTo>
                    <a:pt x="1136" y="182"/>
                  </a:moveTo>
                  <a:lnTo>
                    <a:pt x="1150" y="227"/>
                  </a:lnTo>
                  <a:lnTo>
                    <a:pt x="1340" y="258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4"/>
                  </a:moveTo>
                  <a:lnTo>
                    <a:pt x="1527" y="291"/>
                  </a:lnTo>
                  <a:lnTo>
                    <a:pt x="1714" y="322"/>
                  </a:lnTo>
                  <a:lnTo>
                    <a:pt x="1714" y="322"/>
                  </a:lnTo>
                  <a:lnTo>
                    <a:pt x="1700" y="277"/>
                  </a:lnTo>
                  <a:lnTo>
                    <a:pt x="1513" y="244"/>
                  </a:lnTo>
                  <a:close/>
                  <a:moveTo>
                    <a:pt x="1892" y="305"/>
                  </a:moveTo>
                  <a:lnTo>
                    <a:pt x="1906" y="350"/>
                  </a:lnTo>
                  <a:lnTo>
                    <a:pt x="2096" y="380"/>
                  </a:lnTo>
                  <a:lnTo>
                    <a:pt x="2096" y="380"/>
                  </a:lnTo>
                  <a:lnTo>
                    <a:pt x="2082" y="336"/>
                  </a:lnTo>
                  <a:lnTo>
                    <a:pt x="1892" y="305"/>
                  </a:lnTo>
                  <a:close/>
                  <a:moveTo>
                    <a:pt x="2269" y="364"/>
                  </a:moveTo>
                  <a:lnTo>
                    <a:pt x="2283" y="408"/>
                  </a:lnTo>
                  <a:lnTo>
                    <a:pt x="2472" y="439"/>
                  </a:lnTo>
                  <a:lnTo>
                    <a:pt x="2458" y="394"/>
                  </a:lnTo>
                  <a:lnTo>
                    <a:pt x="2269" y="364"/>
                  </a:lnTo>
                  <a:close/>
                  <a:moveTo>
                    <a:pt x="2651" y="425"/>
                  </a:moveTo>
                  <a:lnTo>
                    <a:pt x="2665" y="472"/>
                  </a:lnTo>
                  <a:lnTo>
                    <a:pt x="2852" y="503"/>
                  </a:lnTo>
                  <a:lnTo>
                    <a:pt x="2838" y="459"/>
                  </a:lnTo>
                  <a:lnTo>
                    <a:pt x="2651" y="425"/>
                  </a:lnTo>
                  <a:close/>
                  <a:moveTo>
                    <a:pt x="3028" y="486"/>
                  </a:moveTo>
                  <a:lnTo>
                    <a:pt x="3042" y="531"/>
                  </a:lnTo>
                  <a:lnTo>
                    <a:pt x="3228" y="562"/>
                  </a:lnTo>
                  <a:lnTo>
                    <a:pt x="3214" y="517"/>
                  </a:lnTo>
                  <a:lnTo>
                    <a:pt x="3028" y="486"/>
                  </a:lnTo>
                  <a:close/>
                  <a:moveTo>
                    <a:pt x="3404" y="545"/>
                  </a:moveTo>
                  <a:lnTo>
                    <a:pt x="3418" y="590"/>
                  </a:lnTo>
                  <a:lnTo>
                    <a:pt x="3605" y="620"/>
                  </a:lnTo>
                  <a:lnTo>
                    <a:pt x="3591" y="576"/>
                  </a:lnTo>
                  <a:lnTo>
                    <a:pt x="3404" y="545"/>
                  </a:lnTo>
                  <a:close/>
                  <a:moveTo>
                    <a:pt x="3784" y="606"/>
                  </a:moveTo>
                  <a:lnTo>
                    <a:pt x="3798" y="654"/>
                  </a:lnTo>
                  <a:lnTo>
                    <a:pt x="3984" y="684"/>
                  </a:lnTo>
                  <a:lnTo>
                    <a:pt x="3971" y="640"/>
                  </a:lnTo>
                  <a:lnTo>
                    <a:pt x="3784" y="606"/>
                  </a:lnTo>
                  <a:close/>
                  <a:moveTo>
                    <a:pt x="4160" y="668"/>
                  </a:moveTo>
                  <a:lnTo>
                    <a:pt x="4174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60" y="668"/>
                  </a:lnTo>
                  <a:close/>
                  <a:moveTo>
                    <a:pt x="4540" y="726"/>
                  </a:moveTo>
                  <a:lnTo>
                    <a:pt x="4554" y="771"/>
                  </a:lnTo>
                  <a:lnTo>
                    <a:pt x="4740" y="802"/>
                  </a:lnTo>
                  <a:lnTo>
                    <a:pt x="4729" y="757"/>
                  </a:lnTo>
                  <a:lnTo>
                    <a:pt x="4540" y="726"/>
                  </a:lnTo>
                  <a:close/>
                  <a:moveTo>
                    <a:pt x="4916" y="788"/>
                  </a:moveTo>
                  <a:lnTo>
                    <a:pt x="4930" y="835"/>
                  </a:lnTo>
                  <a:lnTo>
                    <a:pt x="5117" y="866"/>
                  </a:lnTo>
                  <a:lnTo>
                    <a:pt x="5106" y="821"/>
                  </a:lnTo>
                  <a:lnTo>
                    <a:pt x="4916" y="788"/>
                  </a:lnTo>
                  <a:close/>
                  <a:moveTo>
                    <a:pt x="5296" y="852"/>
                  </a:moveTo>
                  <a:lnTo>
                    <a:pt x="5310" y="897"/>
                  </a:lnTo>
                  <a:lnTo>
                    <a:pt x="5499" y="927"/>
                  </a:lnTo>
                  <a:lnTo>
                    <a:pt x="5499" y="927"/>
                  </a:lnTo>
                  <a:lnTo>
                    <a:pt x="5485" y="883"/>
                  </a:lnTo>
                  <a:lnTo>
                    <a:pt x="5296" y="852"/>
                  </a:lnTo>
                  <a:close/>
                  <a:moveTo>
                    <a:pt x="5672" y="910"/>
                  </a:moveTo>
                  <a:lnTo>
                    <a:pt x="5686" y="955"/>
                  </a:lnTo>
                  <a:lnTo>
                    <a:pt x="5876" y="989"/>
                  </a:lnTo>
                  <a:lnTo>
                    <a:pt x="5876" y="989"/>
                  </a:lnTo>
                  <a:lnTo>
                    <a:pt x="5862" y="941"/>
                  </a:lnTo>
                  <a:lnTo>
                    <a:pt x="5672" y="910"/>
                  </a:lnTo>
                  <a:close/>
                  <a:moveTo>
                    <a:pt x="6054" y="969"/>
                  </a:moveTo>
                  <a:lnTo>
                    <a:pt x="6068" y="1016"/>
                  </a:lnTo>
                  <a:lnTo>
                    <a:pt x="6255" y="1047"/>
                  </a:lnTo>
                  <a:lnTo>
                    <a:pt x="6241" y="1003"/>
                  </a:lnTo>
                  <a:lnTo>
                    <a:pt x="6054" y="969"/>
                  </a:lnTo>
                  <a:close/>
                  <a:moveTo>
                    <a:pt x="6431" y="1033"/>
                  </a:moveTo>
                  <a:lnTo>
                    <a:pt x="6442" y="1078"/>
                  </a:lnTo>
                  <a:lnTo>
                    <a:pt x="6632" y="1109"/>
                  </a:lnTo>
                  <a:lnTo>
                    <a:pt x="6618" y="1064"/>
                  </a:lnTo>
                  <a:lnTo>
                    <a:pt x="6431" y="1033"/>
                  </a:lnTo>
                  <a:close/>
                  <a:moveTo>
                    <a:pt x="6811" y="1092"/>
                  </a:moveTo>
                  <a:lnTo>
                    <a:pt x="6824" y="1136"/>
                  </a:lnTo>
                  <a:lnTo>
                    <a:pt x="7011" y="1170"/>
                  </a:lnTo>
                  <a:lnTo>
                    <a:pt x="7011" y="1170"/>
                  </a:lnTo>
                  <a:lnTo>
                    <a:pt x="6997" y="1122"/>
                  </a:lnTo>
                  <a:lnTo>
                    <a:pt x="6811" y="1092"/>
                  </a:lnTo>
                  <a:close/>
                  <a:moveTo>
                    <a:pt x="7187" y="1150"/>
                  </a:moveTo>
                  <a:lnTo>
                    <a:pt x="7201" y="1198"/>
                  </a:lnTo>
                  <a:lnTo>
                    <a:pt x="7388" y="1229"/>
                  </a:lnTo>
                  <a:lnTo>
                    <a:pt x="7388" y="1229"/>
                  </a:lnTo>
                  <a:lnTo>
                    <a:pt x="7374" y="1184"/>
                  </a:lnTo>
                  <a:lnTo>
                    <a:pt x="7187" y="1150"/>
                  </a:lnTo>
                  <a:close/>
                  <a:moveTo>
                    <a:pt x="7564" y="1215"/>
                  </a:moveTo>
                  <a:lnTo>
                    <a:pt x="7578" y="1259"/>
                  </a:lnTo>
                  <a:lnTo>
                    <a:pt x="7765" y="1290"/>
                  </a:lnTo>
                  <a:lnTo>
                    <a:pt x="7765" y="1290"/>
                  </a:lnTo>
                  <a:lnTo>
                    <a:pt x="7751" y="1245"/>
                  </a:lnTo>
                  <a:lnTo>
                    <a:pt x="7564" y="1215"/>
                  </a:lnTo>
                  <a:close/>
                  <a:moveTo>
                    <a:pt x="7943" y="1273"/>
                  </a:moveTo>
                  <a:lnTo>
                    <a:pt x="7957" y="1318"/>
                  </a:lnTo>
                  <a:lnTo>
                    <a:pt x="8147" y="1351"/>
                  </a:lnTo>
                  <a:lnTo>
                    <a:pt x="8133" y="1304"/>
                  </a:lnTo>
                  <a:lnTo>
                    <a:pt x="7943" y="1273"/>
                  </a:lnTo>
                  <a:close/>
                  <a:moveTo>
                    <a:pt x="8320" y="1337"/>
                  </a:moveTo>
                  <a:lnTo>
                    <a:pt x="8334" y="1382"/>
                  </a:lnTo>
                  <a:lnTo>
                    <a:pt x="8523" y="1413"/>
                  </a:lnTo>
                  <a:lnTo>
                    <a:pt x="8509" y="1368"/>
                  </a:lnTo>
                  <a:lnTo>
                    <a:pt x="8320" y="133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55"/>
            <p:cNvSpPr/>
            <p:nvPr/>
          </p:nvSpPr>
          <p:spPr>
            <a:xfrm>
              <a:off x="6642000" y="2111800"/>
              <a:ext cx="213100" cy="35250"/>
            </a:xfrm>
            <a:custGeom>
              <a:avLst/>
              <a:gdLst/>
              <a:ahLst/>
              <a:cxnLst/>
              <a:rect l="l" t="t" r="r" b="b"/>
              <a:pathLst>
                <a:path w="8524" h="1410" extrusionOk="0">
                  <a:moveTo>
                    <a:pt x="1" y="1"/>
                  </a:moveTo>
                  <a:lnTo>
                    <a:pt x="15" y="45"/>
                  </a:lnTo>
                  <a:lnTo>
                    <a:pt x="202" y="76"/>
                  </a:lnTo>
                  <a:lnTo>
                    <a:pt x="188" y="31"/>
                  </a:lnTo>
                  <a:lnTo>
                    <a:pt x="1" y="1"/>
                  </a:lnTo>
                  <a:close/>
                  <a:moveTo>
                    <a:pt x="380" y="59"/>
                  </a:moveTo>
                  <a:lnTo>
                    <a:pt x="394" y="104"/>
                  </a:lnTo>
                  <a:lnTo>
                    <a:pt x="581" y="134"/>
                  </a:lnTo>
                  <a:lnTo>
                    <a:pt x="567" y="90"/>
                  </a:lnTo>
                  <a:lnTo>
                    <a:pt x="380" y="59"/>
                  </a:lnTo>
                  <a:close/>
                  <a:moveTo>
                    <a:pt x="757" y="118"/>
                  </a:moveTo>
                  <a:lnTo>
                    <a:pt x="771" y="162"/>
                  </a:lnTo>
                  <a:lnTo>
                    <a:pt x="958" y="196"/>
                  </a:lnTo>
                  <a:lnTo>
                    <a:pt x="958" y="196"/>
                  </a:lnTo>
                  <a:lnTo>
                    <a:pt x="947" y="148"/>
                  </a:lnTo>
                  <a:lnTo>
                    <a:pt x="757" y="118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40" y="257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0"/>
                  </a:moveTo>
                  <a:lnTo>
                    <a:pt x="1527" y="285"/>
                  </a:lnTo>
                  <a:lnTo>
                    <a:pt x="1717" y="316"/>
                  </a:lnTo>
                  <a:lnTo>
                    <a:pt x="1703" y="271"/>
                  </a:lnTo>
                  <a:lnTo>
                    <a:pt x="1513" y="240"/>
                  </a:lnTo>
                  <a:close/>
                  <a:moveTo>
                    <a:pt x="1890" y="299"/>
                  </a:moveTo>
                  <a:lnTo>
                    <a:pt x="1904" y="344"/>
                  </a:lnTo>
                  <a:lnTo>
                    <a:pt x="2093" y="377"/>
                  </a:lnTo>
                  <a:lnTo>
                    <a:pt x="2079" y="330"/>
                  </a:lnTo>
                  <a:lnTo>
                    <a:pt x="1890" y="299"/>
                  </a:lnTo>
                  <a:close/>
                  <a:moveTo>
                    <a:pt x="2272" y="363"/>
                  </a:moveTo>
                  <a:lnTo>
                    <a:pt x="2286" y="408"/>
                  </a:lnTo>
                  <a:lnTo>
                    <a:pt x="2473" y="439"/>
                  </a:lnTo>
                  <a:lnTo>
                    <a:pt x="2459" y="394"/>
                  </a:lnTo>
                  <a:lnTo>
                    <a:pt x="2272" y="363"/>
                  </a:lnTo>
                  <a:close/>
                  <a:moveTo>
                    <a:pt x="2648" y="422"/>
                  </a:moveTo>
                  <a:lnTo>
                    <a:pt x="2660" y="466"/>
                  </a:lnTo>
                  <a:lnTo>
                    <a:pt x="2849" y="497"/>
                  </a:lnTo>
                  <a:lnTo>
                    <a:pt x="2835" y="452"/>
                  </a:lnTo>
                  <a:lnTo>
                    <a:pt x="2648" y="422"/>
                  </a:lnTo>
                  <a:close/>
                  <a:moveTo>
                    <a:pt x="3028" y="483"/>
                  </a:moveTo>
                  <a:lnTo>
                    <a:pt x="3042" y="53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8" y="483"/>
                  </a:lnTo>
                  <a:close/>
                  <a:moveTo>
                    <a:pt x="3404" y="545"/>
                  </a:moveTo>
                  <a:lnTo>
                    <a:pt x="3418" y="589"/>
                  </a:lnTo>
                  <a:lnTo>
                    <a:pt x="3605" y="620"/>
                  </a:lnTo>
                  <a:lnTo>
                    <a:pt x="3591" y="575"/>
                  </a:lnTo>
                  <a:lnTo>
                    <a:pt x="3404" y="545"/>
                  </a:lnTo>
                  <a:close/>
                  <a:moveTo>
                    <a:pt x="3784" y="603"/>
                  </a:moveTo>
                  <a:lnTo>
                    <a:pt x="3798" y="648"/>
                  </a:lnTo>
                  <a:lnTo>
                    <a:pt x="3985" y="678"/>
                  </a:lnTo>
                  <a:lnTo>
                    <a:pt x="3974" y="634"/>
                  </a:lnTo>
                  <a:lnTo>
                    <a:pt x="3784" y="603"/>
                  </a:lnTo>
                  <a:close/>
                  <a:moveTo>
                    <a:pt x="4160" y="664"/>
                  </a:moveTo>
                  <a:lnTo>
                    <a:pt x="4174" y="712"/>
                  </a:lnTo>
                  <a:lnTo>
                    <a:pt x="4364" y="743"/>
                  </a:lnTo>
                  <a:lnTo>
                    <a:pt x="4364" y="743"/>
                  </a:lnTo>
                  <a:lnTo>
                    <a:pt x="4350" y="698"/>
                  </a:lnTo>
                  <a:lnTo>
                    <a:pt x="4160" y="664"/>
                  </a:lnTo>
                  <a:close/>
                  <a:moveTo>
                    <a:pt x="4537" y="726"/>
                  </a:moveTo>
                  <a:lnTo>
                    <a:pt x="4551" y="771"/>
                  </a:lnTo>
                  <a:lnTo>
                    <a:pt x="4741" y="801"/>
                  </a:lnTo>
                  <a:lnTo>
                    <a:pt x="4727" y="757"/>
                  </a:lnTo>
                  <a:lnTo>
                    <a:pt x="4537" y="726"/>
                  </a:lnTo>
                  <a:close/>
                  <a:moveTo>
                    <a:pt x="4917" y="784"/>
                  </a:moveTo>
                  <a:lnTo>
                    <a:pt x="4930" y="829"/>
                  </a:lnTo>
                  <a:lnTo>
                    <a:pt x="5120" y="860"/>
                  </a:lnTo>
                  <a:lnTo>
                    <a:pt x="5106" y="815"/>
                  </a:lnTo>
                  <a:lnTo>
                    <a:pt x="4917" y="784"/>
                  </a:lnTo>
                  <a:close/>
                  <a:moveTo>
                    <a:pt x="5293" y="846"/>
                  </a:moveTo>
                  <a:lnTo>
                    <a:pt x="5307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3" y="846"/>
                  </a:lnTo>
                  <a:close/>
                  <a:moveTo>
                    <a:pt x="5675" y="907"/>
                  </a:moveTo>
                  <a:lnTo>
                    <a:pt x="5689" y="952"/>
                  </a:lnTo>
                  <a:lnTo>
                    <a:pt x="5876" y="983"/>
                  </a:lnTo>
                  <a:lnTo>
                    <a:pt x="5862" y="938"/>
                  </a:lnTo>
                  <a:lnTo>
                    <a:pt x="5675" y="907"/>
                  </a:lnTo>
                  <a:close/>
                  <a:moveTo>
                    <a:pt x="6052" y="966"/>
                  </a:moveTo>
                  <a:lnTo>
                    <a:pt x="6066" y="1010"/>
                  </a:lnTo>
                  <a:lnTo>
                    <a:pt x="6253" y="1041"/>
                  </a:lnTo>
                  <a:lnTo>
                    <a:pt x="6239" y="996"/>
                  </a:lnTo>
                  <a:lnTo>
                    <a:pt x="6052" y="966"/>
                  </a:lnTo>
                  <a:close/>
                  <a:moveTo>
                    <a:pt x="6431" y="1027"/>
                  </a:moveTo>
                  <a:lnTo>
                    <a:pt x="6445" y="1075"/>
                  </a:lnTo>
                  <a:lnTo>
                    <a:pt x="6632" y="1105"/>
                  </a:lnTo>
                  <a:lnTo>
                    <a:pt x="6618" y="1061"/>
                  </a:lnTo>
                  <a:lnTo>
                    <a:pt x="6431" y="1027"/>
                  </a:lnTo>
                  <a:close/>
                  <a:moveTo>
                    <a:pt x="6808" y="1089"/>
                  </a:moveTo>
                  <a:lnTo>
                    <a:pt x="6822" y="1133"/>
                  </a:lnTo>
                  <a:lnTo>
                    <a:pt x="7009" y="1164"/>
                  </a:lnTo>
                  <a:lnTo>
                    <a:pt x="6995" y="1119"/>
                  </a:lnTo>
                  <a:lnTo>
                    <a:pt x="6808" y="1089"/>
                  </a:lnTo>
                  <a:close/>
                  <a:moveTo>
                    <a:pt x="7187" y="1150"/>
                  </a:moveTo>
                  <a:lnTo>
                    <a:pt x="7201" y="1195"/>
                  </a:lnTo>
                  <a:lnTo>
                    <a:pt x="7391" y="1228"/>
                  </a:lnTo>
                  <a:lnTo>
                    <a:pt x="7377" y="1181"/>
                  </a:lnTo>
                  <a:lnTo>
                    <a:pt x="7187" y="1150"/>
                  </a:lnTo>
                  <a:close/>
                  <a:moveTo>
                    <a:pt x="7564" y="1208"/>
                  </a:moveTo>
                  <a:lnTo>
                    <a:pt x="7578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4" y="1208"/>
                  </a:lnTo>
                  <a:close/>
                  <a:moveTo>
                    <a:pt x="7943" y="1273"/>
                  </a:moveTo>
                  <a:lnTo>
                    <a:pt x="7957" y="1317"/>
                  </a:lnTo>
                  <a:lnTo>
                    <a:pt x="8147" y="1348"/>
                  </a:lnTo>
                  <a:lnTo>
                    <a:pt x="8133" y="1303"/>
                  </a:lnTo>
                  <a:lnTo>
                    <a:pt x="7943" y="1273"/>
                  </a:lnTo>
                  <a:close/>
                  <a:moveTo>
                    <a:pt x="8320" y="1331"/>
                  </a:moveTo>
                  <a:lnTo>
                    <a:pt x="8334" y="1376"/>
                  </a:lnTo>
                  <a:lnTo>
                    <a:pt x="8524" y="1409"/>
                  </a:lnTo>
                  <a:lnTo>
                    <a:pt x="8524" y="1409"/>
                  </a:lnTo>
                  <a:lnTo>
                    <a:pt x="8510" y="1362"/>
                  </a:lnTo>
                  <a:lnTo>
                    <a:pt x="8320" y="133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55"/>
            <p:cNvSpPr/>
            <p:nvPr/>
          </p:nvSpPr>
          <p:spPr>
            <a:xfrm>
              <a:off x="6632025" y="2075325"/>
              <a:ext cx="213025" cy="35250"/>
            </a:xfrm>
            <a:custGeom>
              <a:avLst/>
              <a:gdLst/>
              <a:ahLst/>
              <a:cxnLst/>
              <a:rect l="l" t="t" r="r" b="b"/>
              <a:pathLst>
                <a:path w="8521" h="1410" extrusionOk="0">
                  <a:moveTo>
                    <a:pt x="1" y="0"/>
                  </a:moveTo>
                  <a:lnTo>
                    <a:pt x="15" y="45"/>
                  </a:lnTo>
                  <a:lnTo>
                    <a:pt x="205" y="79"/>
                  </a:lnTo>
                  <a:lnTo>
                    <a:pt x="205" y="79"/>
                  </a:lnTo>
                  <a:lnTo>
                    <a:pt x="191" y="31"/>
                  </a:lnTo>
                  <a:lnTo>
                    <a:pt x="1" y="0"/>
                  </a:lnTo>
                  <a:close/>
                  <a:moveTo>
                    <a:pt x="378" y="65"/>
                  </a:moveTo>
                  <a:lnTo>
                    <a:pt x="392" y="109"/>
                  </a:lnTo>
                  <a:lnTo>
                    <a:pt x="581" y="140"/>
                  </a:lnTo>
                  <a:lnTo>
                    <a:pt x="567" y="95"/>
                  </a:lnTo>
                  <a:lnTo>
                    <a:pt x="378" y="65"/>
                  </a:lnTo>
                  <a:close/>
                  <a:moveTo>
                    <a:pt x="754" y="123"/>
                  </a:moveTo>
                  <a:lnTo>
                    <a:pt x="768" y="168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4" y="123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37" y="260"/>
                  </a:lnTo>
                  <a:lnTo>
                    <a:pt x="1323" y="212"/>
                  </a:lnTo>
                  <a:lnTo>
                    <a:pt x="1136" y="182"/>
                  </a:lnTo>
                  <a:close/>
                  <a:moveTo>
                    <a:pt x="1513" y="246"/>
                  </a:moveTo>
                  <a:lnTo>
                    <a:pt x="1524" y="291"/>
                  </a:lnTo>
                  <a:lnTo>
                    <a:pt x="1714" y="321"/>
                  </a:lnTo>
                  <a:lnTo>
                    <a:pt x="1714" y="321"/>
                  </a:lnTo>
                  <a:lnTo>
                    <a:pt x="1700" y="277"/>
                  </a:lnTo>
                  <a:lnTo>
                    <a:pt x="1513" y="246"/>
                  </a:lnTo>
                  <a:close/>
                  <a:moveTo>
                    <a:pt x="1892" y="305"/>
                  </a:moveTo>
                  <a:lnTo>
                    <a:pt x="1906" y="349"/>
                  </a:lnTo>
                  <a:lnTo>
                    <a:pt x="2093" y="380"/>
                  </a:lnTo>
                  <a:lnTo>
                    <a:pt x="2079" y="335"/>
                  </a:lnTo>
                  <a:lnTo>
                    <a:pt x="1892" y="305"/>
                  </a:lnTo>
                  <a:close/>
                  <a:moveTo>
                    <a:pt x="2269" y="363"/>
                  </a:moveTo>
                  <a:lnTo>
                    <a:pt x="2283" y="408"/>
                  </a:lnTo>
                  <a:lnTo>
                    <a:pt x="2470" y="441"/>
                  </a:lnTo>
                  <a:lnTo>
                    <a:pt x="2456" y="394"/>
                  </a:lnTo>
                  <a:lnTo>
                    <a:pt x="2269" y="363"/>
                  </a:lnTo>
                  <a:close/>
                  <a:moveTo>
                    <a:pt x="2648" y="427"/>
                  </a:moveTo>
                  <a:lnTo>
                    <a:pt x="2662" y="472"/>
                  </a:lnTo>
                  <a:lnTo>
                    <a:pt x="2849" y="503"/>
                  </a:lnTo>
                  <a:lnTo>
                    <a:pt x="2849" y="503"/>
                  </a:lnTo>
                  <a:lnTo>
                    <a:pt x="2838" y="458"/>
                  </a:lnTo>
                  <a:lnTo>
                    <a:pt x="2648" y="427"/>
                  </a:lnTo>
                  <a:close/>
                  <a:moveTo>
                    <a:pt x="3025" y="486"/>
                  </a:moveTo>
                  <a:lnTo>
                    <a:pt x="3039" y="531"/>
                  </a:lnTo>
                  <a:lnTo>
                    <a:pt x="3229" y="56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5" y="486"/>
                  </a:lnTo>
                  <a:close/>
                  <a:moveTo>
                    <a:pt x="3402" y="544"/>
                  </a:moveTo>
                  <a:lnTo>
                    <a:pt x="3416" y="589"/>
                  </a:lnTo>
                  <a:lnTo>
                    <a:pt x="3605" y="623"/>
                  </a:lnTo>
                  <a:lnTo>
                    <a:pt x="3591" y="575"/>
                  </a:lnTo>
                  <a:lnTo>
                    <a:pt x="3402" y="544"/>
                  </a:lnTo>
                  <a:close/>
                  <a:moveTo>
                    <a:pt x="3781" y="609"/>
                  </a:moveTo>
                  <a:lnTo>
                    <a:pt x="3795" y="653"/>
                  </a:lnTo>
                  <a:lnTo>
                    <a:pt x="3985" y="684"/>
                  </a:lnTo>
                  <a:lnTo>
                    <a:pt x="3985" y="684"/>
                  </a:lnTo>
                  <a:lnTo>
                    <a:pt x="3971" y="639"/>
                  </a:lnTo>
                  <a:lnTo>
                    <a:pt x="3781" y="609"/>
                  </a:lnTo>
                  <a:close/>
                  <a:moveTo>
                    <a:pt x="4158" y="667"/>
                  </a:moveTo>
                  <a:lnTo>
                    <a:pt x="4172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58" y="667"/>
                  </a:lnTo>
                  <a:close/>
                  <a:moveTo>
                    <a:pt x="4540" y="726"/>
                  </a:moveTo>
                  <a:lnTo>
                    <a:pt x="4554" y="770"/>
                  </a:lnTo>
                  <a:lnTo>
                    <a:pt x="4741" y="804"/>
                  </a:lnTo>
                  <a:lnTo>
                    <a:pt x="4741" y="804"/>
                  </a:lnTo>
                  <a:lnTo>
                    <a:pt x="4727" y="756"/>
                  </a:lnTo>
                  <a:lnTo>
                    <a:pt x="4540" y="726"/>
                  </a:lnTo>
                  <a:close/>
                  <a:moveTo>
                    <a:pt x="4917" y="790"/>
                  </a:moveTo>
                  <a:lnTo>
                    <a:pt x="4931" y="835"/>
                  </a:lnTo>
                  <a:lnTo>
                    <a:pt x="5117" y="865"/>
                  </a:lnTo>
                  <a:lnTo>
                    <a:pt x="5103" y="821"/>
                  </a:lnTo>
                  <a:lnTo>
                    <a:pt x="4917" y="790"/>
                  </a:lnTo>
                  <a:close/>
                  <a:moveTo>
                    <a:pt x="5296" y="849"/>
                  </a:moveTo>
                  <a:lnTo>
                    <a:pt x="5310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6" y="849"/>
                  </a:lnTo>
                  <a:close/>
                  <a:moveTo>
                    <a:pt x="5673" y="907"/>
                  </a:moveTo>
                  <a:lnTo>
                    <a:pt x="5687" y="952"/>
                  </a:lnTo>
                  <a:lnTo>
                    <a:pt x="5873" y="985"/>
                  </a:lnTo>
                  <a:lnTo>
                    <a:pt x="5860" y="938"/>
                  </a:lnTo>
                  <a:lnTo>
                    <a:pt x="5673" y="907"/>
                  </a:lnTo>
                  <a:close/>
                  <a:moveTo>
                    <a:pt x="6052" y="971"/>
                  </a:moveTo>
                  <a:lnTo>
                    <a:pt x="6066" y="1016"/>
                  </a:lnTo>
                  <a:lnTo>
                    <a:pt x="6256" y="1047"/>
                  </a:lnTo>
                  <a:lnTo>
                    <a:pt x="6242" y="1002"/>
                  </a:lnTo>
                  <a:lnTo>
                    <a:pt x="6052" y="971"/>
                  </a:lnTo>
                  <a:close/>
                  <a:moveTo>
                    <a:pt x="6429" y="1030"/>
                  </a:moveTo>
                  <a:lnTo>
                    <a:pt x="6443" y="1075"/>
                  </a:lnTo>
                  <a:lnTo>
                    <a:pt x="6630" y="1105"/>
                  </a:lnTo>
                  <a:lnTo>
                    <a:pt x="6616" y="1061"/>
                  </a:lnTo>
                  <a:lnTo>
                    <a:pt x="6429" y="1030"/>
                  </a:lnTo>
                  <a:close/>
                  <a:moveTo>
                    <a:pt x="6805" y="1091"/>
                  </a:moveTo>
                  <a:lnTo>
                    <a:pt x="6819" y="1139"/>
                  </a:lnTo>
                  <a:lnTo>
                    <a:pt x="7006" y="1169"/>
                  </a:lnTo>
                  <a:lnTo>
                    <a:pt x="6995" y="1125"/>
                  </a:lnTo>
                  <a:lnTo>
                    <a:pt x="6805" y="1091"/>
                  </a:lnTo>
                  <a:close/>
                  <a:moveTo>
                    <a:pt x="7185" y="1153"/>
                  </a:moveTo>
                  <a:lnTo>
                    <a:pt x="7199" y="1197"/>
                  </a:lnTo>
                  <a:lnTo>
                    <a:pt x="7388" y="1228"/>
                  </a:lnTo>
                  <a:lnTo>
                    <a:pt x="7374" y="1183"/>
                  </a:lnTo>
                  <a:lnTo>
                    <a:pt x="7185" y="1153"/>
                  </a:lnTo>
                  <a:close/>
                  <a:moveTo>
                    <a:pt x="7561" y="1211"/>
                  </a:moveTo>
                  <a:lnTo>
                    <a:pt x="7575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1" y="1211"/>
                  </a:lnTo>
                  <a:close/>
                  <a:moveTo>
                    <a:pt x="7944" y="1273"/>
                  </a:moveTo>
                  <a:lnTo>
                    <a:pt x="7957" y="1320"/>
                  </a:lnTo>
                  <a:lnTo>
                    <a:pt x="8144" y="1351"/>
                  </a:lnTo>
                  <a:lnTo>
                    <a:pt x="8144" y="1351"/>
                  </a:lnTo>
                  <a:lnTo>
                    <a:pt x="8130" y="1306"/>
                  </a:lnTo>
                  <a:lnTo>
                    <a:pt x="7944" y="1273"/>
                  </a:lnTo>
                  <a:close/>
                  <a:moveTo>
                    <a:pt x="8320" y="1334"/>
                  </a:moveTo>
                  <a:lnTo>
                    <a:pt x="8334" y="1379"/>
                  </a:lnTo>
                  <a:lnTo>
                    <a:pt x="8521" y="1409"/>
                  </a:lnTo>
                  <a:lnTo>
                    <a:pt x="8507" y="1365"/>
                  </a:lnTo>
                  <a:lnTo>
                    <a:pt x="8320" y="133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55"/>
            <p:cNvSpPr/>
            <p:nvPr/>
          </p:nvSpPr>
          <p:spPr>
            <a:xfrm>
              <a:off x="5502025" y="2359325"/>
              <a:ext cx="220575" cy="253775"/>
            </a:xfrm>
            <a:custGeom>
              <a:avLst/>
              <a:gdLst/>
              <a:ahLst/>
              <a:cxnLst/>
              <a:rect l="l" t="t" r="r" b="b"/>
              <a:pathLst>
                <a:path w="8823" h="10151" extrusionOk="0">
                  <a:moveTo>
                    <a:pt x="1114" y="0"/>
                  </a:moveTo>
                  <a:cubicBezTo>
                    <a:pt x="1077" y="0"/>
                    <a:pt x="1038" y="6"/>
                    <a:pt x="997" y="17"/>
                  </a:cubicBezTo>
                  <a:cubicBezTo>
                    <a:pt x="112" y="254"/>
                    <a:pt x="1" y="3273"/>
                    <a:pt x="1" y="3273"/>
                  </a:cubicBezTo>
                  <a:cubicBezTo>
                    <a:pt x="1" y="3273"/>
                    <a:pt x="1465" y="8423"/>
                    <a:pt x="3388" y="9773"/>
                  </a:cubicBezTo>
                  <a:cubicBezTo>
                    <a:pt x="3765" y="10039"/>
                    <a:pt x="4206" y="10151"/>
                    <a:pt x="4669" y="10151"/>
                  </a:cubicBezTo>
                  <a:cubicBezTo>
                    <a:pt x="6560" y="10151"/>
                    <a:pt x="8823" y="8286"/>
                    <a:pt x="8688" y="7399"/>
                  </a:cubicBezTo>
                  <a:cubicBezTo>
                    <a:pt x="8647" y="7123"/>
                    <a:pt x="8389" y="7020"/>
                    <a:pt x="8023" y="7020"/>
                  </a:cubicBezTo>
                  <a:cubicBezTo>
                    <a:pt x="7025" y="7020"/>
                    <a:pt x="5229" y="7794"/>
                    <a:pt x="4910" y="7935"/>
                  </a:cubicBezTo>
                  <a:lnTo>
                    <a:pt x="4910" y="7935"/>
                  </a:lnTo>
                  <a:cubicBezTo>
                    <a:pt x="5348" y="7738"/>
                    <a:pt x="8550" y="6252"/>
                    <a:pt x="8111" y="5215"/>
                  </a:cubicBezTo>
                  <a:cubicBezTo>
                    <a:pt x="8004" y="4964"/>
                    <a:pt x="7722" y="4866"/>
                    <a:pt x="7350" y="4866"/>
                  </a:cubicBezTo>
                  <a:cubicBezTo>
                    <a:pt x="6068" y="4866"/>
                    <a:pt x="3708" y="6021"/>
                    <a:pt x="3708" y="6021"/>
                  </a:cubicBezTo>
                  <a:cubicBezTo>
                    <a:pt x="3708" y="6021"/>
                    <a:pt x="7302" y="4160"/>
                    <a:pt x="6627" y="2893"/>
                  </a:cubicBezTo>
                  <a:cubicBezTo>
                    <a:pt x="6486" y="2631"/>
                    <a:pt x="6220" y="2527"/>
                    <a:pt x="5885" y="2527"/>
                  </a:cubicBezTo>
                  <a:cubicBezTo>
                    <a:pt x="4992" y="2527"/>
                    <a:pt x="3615" y="3271"/>
                    <a:pt x="2867" y="3719"/>
                  </a:cubicBezTo>
                  <a:lnTo>
                    <a:pt x="2867" y="3719"/>
                  </a:lnTo>
                  <a:cubicBezTo>
                    <a:pt x="3956" y="3017"/>
                    <a:pt x="6308" y="1394"/>
                    <a:pt x="5689" y="832"/>
                  </a:cubicBezTo>
                  <a:cubicBezTo>
                    <a:pt x="5573" y="726"/>
                    <a:pt x="5408" y="681"/>
                    <a:pt x="5210" y="681"/>
                  </a:cubicBezTo>
                  <a:cubicBezTo>
                    <a:pt x="4042" y="681"/>
                    <a:pt x="1744" y="2255"/>
                    <a:pt x="1744" y="2255"/>
                  </a:cubicBezTo>
                  <a:cubicBezTo>
                    <a:pt x="1744" y="2255"/>
                    <a:pt x="1871" y="0"/>
                    <a:pt x="111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55"/>
            <p:cNvSpPr/>
            <p:nvPr/>
          </p:nvSpPr>
          <p:spPr>
            <a:xfrm>
              <a:off x="6993800" y="2120825"/>
              <a:ext cx="217500" cy="273450"/>
            </a:xfrm>
            <a:custGeom>
              <a:avLst/>
              <a:gdLst/>
              <a:ahLst/>
              <a:cxnLst/>
              <a:rect l="l" t="t" r="r" b="b"/>
              <a:pathLst>
                <a:path w="8700" h="10938" extrusionOk="0">
                  <a:moveTo>
                    <a:pt x="2668" y="1"/>
                  </a:moveTo>
                  <a:cubicBezTo>
                    <a:pt x="2510" y="1"/>
                    <a:pt x="2375" y="35"/>
                    <a:pt x="2274" y="114"/>
                  </a:cubicBezTo>
                  <a:cubicBezTo>
                    <a:pt x="1549" y="675"/>
                    <a:pt x="3608" y="2055"/>
                    <a:pt x="3608" y="2055"/>
                  </a:cubicBezTo>
                  <a:cubicBezTo>
                    <a:pt x="3608" y="2055"/>
                    <a:pt x="1" y="3266"/>
                    <a:pt x="98" y="4343"/>
                  </a:cubicBezTo>
                  <a:cubicBezTo>
                    <a:pt x="121" y="4590"/>
                    <a:pt x="373" y="4685"/>
                    <a:pt x="750" y="4685"/>
                  </a:cubicBezTo>
                  <a:cubicBezTo>
                    <a:pt x="1645" y="4685"/>
                    <a:pt x="3240" y="4147"/>
                    <a:pt x="4097" y="3832"/>
                  </a:cubicBezTo>
                  <a:lnTo>
                    <a:pt x="4097" y="3832"/>
                  </a:lnTo>
                  <a:cubicBezTo>
                    <a:pt x="2986" y="4282"/>
                    <a:pt x="716" y="5344"/>
                    <a:pt x="1175" y="6338"/>
                  </a:cubicBezTo>
                  <a:cubicBezTo>
                    <a:pt x="1339" y="6690"/>
                    <a:pt x="1726" y="6819"/>
                    <a:pt x="2205" y="6819"/>
                  </a:cubicBezTo>
                  <a:cubicBezTo>
                    <a:pt x="3490" y="6819"/>
                    <a:pt x="5428" y="5892"/>
                    <a:pt x="5430" y="5891"/>
                  </a:cubicBezTo>
                  <a:lnTo>
                    <a:pt x="5430" y="5891"/>
                  </a:lnTo>
                  <a:cubicBezTo>
                    <a:pt x="5428" y="5892"/>
                    <a:pt x="1530" y="7872"/>
                    <a:pt x="2135" y="8921"/>
                  </a:cubicBezTo>
                  <a:cubicBezTo>
                    <a:pt x="2261" y="9140"/>
                    <a:pt x="2514" y="9227"/>
                    <a:pt x="2837" y="9227"/>
                  </a:cubicBezTo>
                  <a:cubicBezTo>
                    <a:pt x="3945" y="9227"/>
                    <a:pt x="5866" y="8207"/>
                    <a:pt x="6223" y="8013"/>
                  </a:cubicBezTo>
                  <a:lnTo>
                    <a:pt x="6223" y="8013"/>
                  </a:lnTo>
                  <a:cubicBezTo>
                    <a:pt x="5768" y="8266"/>
                    <a:pt x="2803" y="9958"/>
                    <a:pt x="3530" y="10695"/>
                  </a:cubicBezTo>
                  <a:cubicBezTo>
                    <a:pt x="3690" y="10859"/>
                    <a:pt x="3994" y="10937"/>
                    <a:pt x="4377" y="10937"/>
                  </a:cubicBezTo>
                  <a:cubicBezTo>
                    <a:pt x="5867" y="10937"/>
                    <a:pt x="8551" y="9763"/>
                    <a:pt x="8615" y="7897"/>
                  </a:cubicBezTo>
                  <a:cubicBezTo>
                    <a:pt x="8699" y="5554"/>
                    <a:pt x="5471" y="1280"/>
                    <a:pt x="5471" y="1280"/>
                  </a:cubicBezTo>
                  <a:cubicBezTo>
                    <a:pt x="5471" y="1280"/>
                    <a:pt x="3637" y="1"/>
                    <a:pt x="2668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5" name="Google Shape;4245;p55"/>
          <p:cNvSpPr/>
          <p:nvPr/>
        </p:nvSpPr>
        <p:spPr>
          <a:xfrm flipH="1">
            <a:off x="6696875" y="3193450"/>
            <a:ext cx="180625" cy="190550"/>
          </a:xfrm>
          <a:custGeom>
            <a:avLst/>
            <a:gdLst/>
            <a:ahLst/>
            <a:cxnLst/>
            <a:rect l="l" t="t" r="r" b="b"/>
            <a:pathLst>
              <a:path w="7225" h="7622" extrusionOk="0">
                <a:moveTo>
                  <a:pt x="6646" y="1"/>
                </a:moveTo>
                <a:lnTo>
                  <a:pt x="3761" y="1626"/>
                </a:lnTo>
                <a:lnTo>
                  <a:pt x="3761" y="1626"/>
                </a:lnTo>
                <a:lnTo>
                  <a:pt x="2033" y="131"/>
                </a:lnTo>
                <a:lnTo>
                  <a:pt x="2471" y="2353"/>
                </a:lnTo>
                <a:lnTo>
                  <a:pt x="1" y="3745"/>
                </a:lnTo>
                <a:lnTo>
                  <a:pt x="2813" y="4087"/>
                </a:lnTo>
                <a:lnTo>
                  <a:pt x="2813" y="4087"/>
                </a:lnTo>
                <a:lnTo>
                  <a:pt x="3509" y="7622"/>
                </a:lnTo>
                <a:lnTo>
                  <a:pt x="4861" y="4337"/>
                </a:lnTo>
                <a:lnTo>
                  <a:pt x="4861" y="4337"/>
                </a:lnTo>
                <a:lnTo>
                  <a:pt x="7224" y="4624"/>
                </a:lnTo>
                <a:lnTo>
                  <a:pt x="5395" y="3041"/>
                </a:lnTo>
                <a:lnTo>
                  <a:pt x="5395" y="3041"/>
                </a:lnTo>
                <a:lnTo>
                  <a:pt x="6646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46" name="Google Shape;4246;p55"/>
          <p:cNvGrpSpPr/>
          <p:nvPr/>
        </p:nvGrpSpPr>
        <p:grpSpPr>
          <a:xfrm rot="-1541473">
            <a:off x="3053537" y="3278131"/>
            <a:ext cx="3036913" cy="2249033"/>
            <a:chOff x="75004" y="2532151"/>
            <a:chExt cx="3037060" cy="2249141"/>
          </a:xfrm>
        </p:grpSpPr>
        <p:grpSp>
          <p:nvGrpSpPr>
            <p:cNvPr id="4247" name="Google Shape;4247;p55"/>
            <p:cNvGrpSpPr/>
            <p:nvPr/>
          </p:nvGrpSpPr>
          <p:grpSpPr>
            <a:xfrm rot="925807">
              <a:off x="236870" y="2864556"/>
              <a:ext cx="2713328" cy="1584332"/>
              <a:chOff x="1677050" y="1326500"/>
              <a:chExt cx="2265900" cy="1323075"/>
            </a:xfrm>
          </p:grpSpPr>
          <p:sp>
            <p:nvSpPr>
              <p:cNvPr id="4248" name="Google Shape;4248;p55"/>
              <p:cNvSpPr/>
              <p:nvPr/>
            </p:nvSpPr>
            <p:spPr>
              <a:xfrm>
                <a:off x="1677050" y="1326500"/>
                <a:ext cx="2265900" cy="1323075"/>
              </a:xfrm>
              <a:custGeom>
                <a:avLst/>
                <a:gdLst/>
                <a:ahLst/>
                <a:cxnLst/>
                <a:rect l="l" t="t" r="r" b="b"/>
                <a:pathLst>
                  <a:path w="90636" h="52923" extrusionOk="0">
                    <a:moveTo>
                      <a:pt x="41008" y="0"/>
                    </a:moveTo>
                    <a:cubicBezTo>
                      <a:pt x="40985" y="0"/>
                      <a:pt x="40962" y="4"/>
                      <a:pt x="40939" y="11"/>
                    </a:cubicBezTo>
                    <a:cubicBezTo>
                      <a:pt x="40013" y="291"/>
                      <a:pt x="39082" y="592"/>
                      <a:pt x="38168" y="905"/>
                    </a:cubicBezTo>
                    <a:cubicBezTo>
                      <a:pt x="38043" y="949"/>
                      <a:pt x="37976" y="1085"/>
                      <a:pt x="38019" y="1210"/>
                    </a:cubicBezTo>
                    <a:cubicBezTo>
                      <a:pt x="38054" y="1310"/>
                      <a:pt x="38145" y="1373"/>
                      <a:pt x="38246" y="1373"/>
                    </a:cubicBezTo>
                    <a:cubicBezTo>
                      <a:pt x="38271" y="1373"/>
                      <a:pt x="38298" y="1368"/>
                      <a:pt x="38325" y="1358"/>
                    </a:cubicBezTo>
                    <a:cubicBezTo>
                      <a:pt x="39233" y="1047"/>
                      <a:pt x="40159" y="748"/>
                      <a:pt x="41079" y="469"/>
                    </a:cubicBezTo>
                    <a:cubicBezTo>
                      <a:pt x="41204" y="431"/>
                      <a:pt x="41277" y="296"/>
                      <a:pt x="41238" y="170"/>
                    </a:cubicBezTo>
                    <a:cubicBezTo>
                      <a:pt x="41207" y="67"/>
                      <a:pt x="41111" y="0"/>
                      <a:pt x="41008" y="0"/>
                    </a:cubicBezTo>
                    <a:close/>
                    <a:moveTo>
                      <a:pt x="35515" y="1880"/>
                    </a:moveTo>
                    <a:cubicBezTo>
                      <a:pt x="35487" y="1880"/>
                      <a:pt x="35458" y="1885"/>
                      <a:pt x="35430" y="1895"/>
                    </a:cubicBezTo>
                    <a:cubicBezTo>
                      <a:pt x="34525" y="2242"/>
                      <a:pt x="33617" y="2607"/>
                      <a:pt x="32730" y="2982"/>
                    </a:cubicBezTo>
                    <a:cubicBezTo>
                      <a:pt x="32608" y="3034"/>
                      <a:pt x="32551" y="3175"/>
                      <a:pt x="32602" y="3297"/>
                    </a:cubicBezTo>
                    <a:cubicBezTo>
                      <a:pt x="32641" y="3388"/>
                      <a:pt x="32730" y="3444"/>
                      <a:pt x="32822" y="3444"/>
                    </a:cubicBezTo>
                    <a:cubicBezTo>
                      <a:pt x="32854" y="3444"/>
                      <a:pt x="32887" y="3438"/>
                      <a:pt x="32915" y="3423"/>
                    </a:cubicBezTo>
                    <a:cubicBezTo>
                      <a:pt x="33798" y="3051"/>
                      <a:pt x="34701" y="2688"/>
                      <a:pt x="35600" y="2344"/>
                    </a:cubicBezTo>
                    <a:cubicBezTo>
                      <a:pt x="35724" y="2296"/>
                      <a:pt x="35785" y="2159"/>
                      <a:pt x="35739" y="2034"/>
                    </a:cubicBezTo>
                    <a:cubicBezTo>
                      <a:pt x="35703" y="1938"/>
                      <a:pt x="35612" y="1880"/>
                      <a:pt x="35515" y="1880"/>
                    </a:cubicBezTo>
                    <a:close/>
                    <a:moveTo>
                      <a:pt x="30170" y="4140"/>
                    </a:moveTo>
                    <a:cubicBezTo>
                      <a:pt x="30136" y="4140"/>
                      <a:pt x="30102" y="4148"/>
                      <a:pt x="30069" y="4163"/>
                    </a:cubicBezTo>
                    <a:cubicBezTo>
                      <a:pt x="29195" y="4568"/>
                      <a:pt x="28315" y="4996"/>
                      <a:pt x="27451" y="5433"/>
                    </a:cubicBezTo>
                    <a:cubicBezTo>
                      <a:pt x="27332" y="5494"/>
                      <a:pt x="27286" y="5638"/>
                      <a:pt x="27345" y="5756"/>
                    </a:cubicBezTo>
                    <a:cubicBezTo>
                      <a:pt x="27388" y="5840"/>
                      <a:pt x="27472" y="5888"/>
                      <a:pt x="27559" y="5888"/>
                    </a:cubicBezTo>
                    <a:cubicBezTo>
                      <a:pt x="27596" y="5888"/>
                      <a:pt x="27633" y="5879"/>
                      <a:pt x="27666" y="5862"/>
                    </a:cubicBezTo>
                    <a:cubicBezTo>
                      <a:pt x="28526" y="5426"/>
                      <a:pt x="29401" y="5001"/>
                      <a:pt x="30270" y="4598"/>
                    </a:cubicBezTo>
                    <a:cubicBezTo>
                      <a:pt x="30391" y="4541"/>
                      <a:pt x="30443" y="4399"/>
                      <a:pt x="30388" y="4278"/>
                    </a:cubicBezTo>
                    <a:cubicBezTo>
                      <a:pt x="30347" y="4192"/>
                      <a:pt x="30260" y="4140"/>
                      <a:pt x="30170" y="4140"/>
                    </a:cubicBezTo>
                    <a:close/>
                    <a:moveTo>
                      <a:pt x="82832" y="7504"/>
                    </a:moveTo>
                    <a:cubicBezTo>
                      <a:pt x="82704" y="7505"/>
                      <a:pt x="82587" y="7605"/>
                      <a:pt x="82583" y="7736"/>
                    </a:cubicBezTo>
                    <a:cubicBezTo>
                      <a:pt x="82579" y="7868"/>
                      <a:pt x="82681" y="7980"/>
                      <a:pt x="82815" y="7984"/>
                    </a:cubicBezTo>
                    <a:cubicBezTo>
                      <a:pt x="83120" y="7994"/>
                      <a:pt x="83427" y="8018"/>
                      <a:pt x="83732" y="8056"/>
                    </a:cubicBezTo>
                    <a:cubicBezTo>
                      <a:pt x="84396" y="8138"/>
                      <a:pt x="85022" y="8280"/>
                      <a:pt x="85590" y="8478"/>
                    </a:cubicBezTo>
                    <a:cubicBezTo>
                      <a:pt x="85617" y="8487"/>
                      <a:pt x="85643" y="8491"/>
                      <a:pt x="85669" y="8491"/>
                    </a:cubicBezTo>
                    <a:cubicBezTo>
                      <a:pt x="85770" y="8491"/>
                      <a:pt x="85861" y="8427"/>
                      <a:pt x="85897" y="8330"/>
                    </a:cubicBezTo>
                    <a:cubicBezTo>
                      <a:pt x="85939" y="8205"/>
                      <a:pt x="85875" y="8069"/>
                      <a:pt x="85748" y="8025"/>
                    </a:cubicBezTo>
                    <a:cubicBezTo>
                      <a:pt x="85148" y="7816"/>
                      <a:pt x="84489" y="7667"/>
                      <a:pt x="83791" y="7580"/>
                    </a:cubicBezTo>
                    <a:cubicBezTo>
                      <a:pt x="83472" y="7540"/>
                      <a:pt x="83150" y="7516"/>
                      <a:pt x="82832" y="7504"/>
                    </a:cubicBezTo>
                    <a:close/>
                    <a:moveTo>
                      <a:pt x="24992" y="6765"/>
                    </a:moveTo>
                    <a:cubicBezTo>
                      <a:pt x="24953" y="6765"/>
                      <a:pt x="24914" y="6775"/>
                      <a:pt x="24877" y="6795"/>
                    </a:cubicBezTo>
                    <a:cubicBezTo>
                      <a:pt x="24041" y="7258"/>
                      <a:pt x="23190" y="7745"/>
                      <a:pt x="22354" y="8245"/>
                    </a:cubicBezTo>
                    <a:cubicBezTo>
                      <a:pt x="22239" y="8313"/>
                      <a:pt x="22202" y="8461"/>
                      <a:pt x="22270" y="8574"/>
                    </a:cubicBezTo>
                    <a:cubicBezTo>
                      <a:pt x="22315" y="8649"/>
                      <a:pt x="22394" y="8691"/>
                      <a:pt x="22477" y="8691"/>
                    </a:cubicBezTo>
                    <a:cubicBezTo>
                      <a:pt x="22518" y="8691"/>
                      <a:pt x="22560" y="8680"/>
                      <a:pt x="22600" y="8657"/>
                    </a:cubicBezTo>
                    <a:cubicBezTo>
                      <a:pt x="23432" y="8160"/>
                      <a:pt x="24277" y="7675"/>
                      <a:pt x="25109" y="7216"/>
                    </a:cubicBezTo>
                    <a:cubicBezTo>
                      <a:pt x="25225" y="7151"/>
                      <a:pt x="25267" y="7005"/>
                      <a:pt x="25204" y="6890"/>
                    </a:cubicBezTo>
                    <a:cubicBezTo>
                      <a:pt x="25159" y="6811"/>
                      <a:pt x="25077" y="6765"/>
                      <a:pt x="24992" y="6765"/>
                    </a:cubicBezTo>
                    <a:close/>
                    <a:moveTo>
                      <a:pt x="79941" y="7774"/>
                    </a:moveTo>
                    <a:cubicBezTo>
                      <a:pt x="79924" y="7774"/>
                      <a:pt x="79907" y="7776"/>
                      <a:pt x="79890" y="7780"/>
                    </a:cubicBezTo>
                    <a:cubicBezTo>
                      <a:pt x="78950" y="7989"/>
                      <a:pt x="78013" y="8314"/>
                      <a:pt x="77103" y="8746"/>
                    </a:cubicBezTo>
                    <a:cubicBezTo>
                      <a:pt x="76983" y="8803"/>
                      <a:pt x="76933" y="8945"/>
                      <a:pt x="76989" y="9065"/>
                    </a:cubicBezTo>
                    <a:cubicBezTo>
                      <a:pt x="77030" y="9152"/>
                      <a:pt x="77116" y="9203"/>
                      <a:pt x="77206" y="9203"/>
                    </a:cubicBezTo>
                    <a:cubicBezTo>
                      <a:pt x="77240" y="9203"/>
                      <a:pt x="77276" y="9195"/>
                      <a:pt x="77310" y="9180"/>
                    </a:cubicBezTo>
                    <a:cubicBezTo>
                      <a:pt x="78187" y="8763"/>
                      <a:pt x="79090" y="8449"/>
                      <a:pt x="79994" y="8248"/>
                    </a:cubicBezTo>
                    <a:cubicBezTo>
                      <a:pt x="80124" y="8218"/>
                      <a:pt x="80204" y="8091"/>
                      <a:pt x="80176" y="7962"/>
                    </a:cubicBezTo>
                    <a:cubicBezTo>
                      <a:pt x="80150" y="7849"/>
                      <a:pt x="80052" y="7774"/>
                      <a:pt x="79941" y="7774"/>
                    </a:cubicBezTo>
                    <a:close/>
                    <a:moveTo>
                      <a:pt x="20011" y="9744"/>
                    </a:moveTo>
                    <a:cubicBezTo>
                      <a:pt x="19967" y="9744"/>
                      <a:pt x="19922" y="9756"/>
                      <a:pt x="19882" y="9782"/>
                    </a:cubicBezTo>
                    <a:cubicBezTo>
                      <a:pt x="19075" y="10304"/>
                      <a:pt x="18261" y="10848"/>
                      <a:pt x="17464" y="11405"/>
                    </a:cubicBezTo>
                    <a:cubicBezTo>
                      <a:pt x="17356" y="11479"/>
                      <a:pt x="17329" y="11628"/>
                      <a:pt x="17404" y="11738"/>
                    </a:cubicBezTo>
                    <a:cubicBezTo>
                      <a:pt x="17452" y="11803"/>
                      <a:pt x="17525" y="11840"/>
                      <a:pt x="17601" y="11840"/>
                    </a:cubicBezTo>
                    <a:cubicBezTo>
                      <a:pt x="17648" y="11840"/>
                      <a:pt x="17696" y="11826"/>
                      <a:pt x="17737" y="11796"/>
                    </a:cubicBezTo>
                    <a:cubicBezTo>
                      <a:pt x="18531" y="11244"/>
                      <a:pt x="19340" y="10702"/>
                      <a:pt x="20141" y="10185"/>
                    </a:cubicBezTo>
                    <a:cubicBezTo>
                      <a:pt x="20253" y="10113"/>
                      <a:pt x="20286" y="9965"/>
                      <a:pt x="20214" y="9853"/>
                    </a:cubicBezTo>
                    <a:cubicBezTo>
                      <a:pt x="20168" y="9782"/>
                      <a:pt x="20090" y="9744"/>
                      <a:pt x="20011" y="9744"/>
                    </a:cubicBezTo>
                    <a:close/>
                    <a:moveTo>
                      <a:pt x="88132" y="9499"/>
                    </a:moveTo>
                    <a:cubicBezTo>
                      <a:pt x="88070" y="9499"/>
                      <a:pt x="88008" y="9523"/>
                      <a:pt x="87962" y="9571"/>
                    </a:cubicBezTo>
                    <a:cubicBezTo>
                      <a:pt x="87869" y="9666"/>
                      <a:pt x="87871" y="9818"/>
                      <a:pt x="87966" y="9909"/>
                    </a:cubicBezTo>
                    <a:cubicBezTo>
                      <a:pt x="88613" y="10537"/>
                      <a:pt x="89123" y="11320"/>
                      <a:pt x="89488" y="12237"/>
                    </a:cubicBezTo>
                    <a:cubicBezTo>
                      <a:pt x="89525" y="12332"/>
                      <a:pt x="89615" y="12388"/>
                      <a:pt x="89711" y="12388"/>
                    </a:cubicBezTo>
                    <a:cubicBezTo>
                      <a:pt x="89740" y="12388"/>
                      <a:pt x="89772" y="12382"/>
                      <a:pt x="89800" y="12372"/>
                    </a:cubicBezTo>
                    <a:cubicBezTo>
                      <a:pt x="89922" y="12323"/>
                      <a:pt x="89982" y="12183"/>
                      <a:pt x="89933" y="12061"/>
                    </a:cubicBezTo>
                    <a:cubicBezTo>
                      <a:pt x="89545" y="11079"/>
                      <a:pt x="88995" y="10241"/>
                      <a:pt x="88300" y="9566"/>
                    </a:cubicBezTo>
                    <a:cubicBezTo>
                      <a:pt x="88254" y="9521"/>
                      <a:pt x="88193" y="9499"/>
                      <a:pt x="88132" y="9499"/>
                    </a:cubicBezTo>
                    <a:close/>
                    <a:moveTo>
                      <a:pt x="74727" y="10225"/>
                    </a:moveTo>
                    <a:cubicBezTo>
                      <a:pt x="74677" y="10225"/>
                      <a:pt x="74627" y="10241"/>
                      <a:pt x="74584" y="10273"/>
                    </a:cubicBezTo>
                    <a:cubicBezTo>
                      <a:pt x="73804" y="10858"/>
                      <a:pt x="73067" y="11521"/>
                      <a:pt x="72400" y="12247"/>
                    </a:cubicBezTo>
                    <a:cubicBezTo>
                      <a:pt x="72311" y="12344"/>
                      <a:pt x="72316" y="12495"/>
                      <a:pt x="72415" y="12586"/>
                    </a:cubicBezTo>
                    <a:cubicBezTo>
                      <a:pt x="72461" y="12627"/>
                      <a:pt x="72519" y="12649"/>
                      <a:pt x="72576" y="12649"/>
                    </a:cubicBezTo>
                    <a:cubicBezTo>
                      <a:pt x="72642" y="12649"/>
                      <a:pt x="72706" y="12624"/>
                      <a:pt x="72755" y="12573"/>
                    </a:cubicBezTo>
                    <a:cubicBezTo>
                      <a:pt x="73403" y="11869"/>
                      <a:pt x="74115" y="11224"/>
                      <a:pt x="74872" y="10657"/>
                    </a:cubicBezTo>
                    <a:cubicBezTo>
                      <a:pt x="74978" y="10578"/>
                      <a:pt x="74998" y="10428"/>
                      <a:pt x="74919" y="10322"/>
                    </a:cubicBezTo>
                    <a:cubicBezTo>
                      <a:pt x="74872" y="10259"/>
                      <a:pt x="74800" y="10225"/>
                      <a:pt x="74727" y="10225"/>
                    </a:cubicBezTo>
                    <a:close/>
                    <a:moveTo>
                      <a:pt x="15249" y="13063"/>
                    </a:moveTo>
                    <a:cubicBezTo>
                      <a:pt x="15199" y="13063"/>
                      <a:pt x="15148" y="13079"/>
                      <a:pt x="15105" y="13111"/>
                    </a:cubicBezTo>
                    <a:cubicBezTo>
                      <a:pt x="14335" y="13689"/>
                      <a:pt x="13562" y="14291"/>
                      <a:pt x="12807" y="14897"/>
                    </a:cubicBezTo>
                    <a:cubicBezTo>
                      <a:pt x="12704" y="14981"/>
                      <a:pt x="12688" y="15132"/>
                      <a:pt x="12771" y="15235"/>
                    </a:cubicBezTo>
                    <a:cubicBezTo>
                      <a:pt x="12817" y="15292"/>
                      <a:pt x="12886" y="15324"/>
                      <a:pt x="12957" y="15324"/>
                    </a:cubicBezTo>
                    <a:cubicBezTo>
                      <a:pt x="13009" y="15324"/>
                      <a:pt x="13062" y="15306"/>
                      <a:pt x="13110" y="15272"/>
                    </a:cubicBezTo>
                    <a:cubicBezTo>
                      <a:pt x="13857" y="14666"/>
                      <a:pt x="14627" y="14069"/>
                      <a:pt x="15393" y="13495"/>
                    </a:cubicBezTo>
                    <a:cubicBezTo>
                      <a:pt x="15499" y="13415"/>
                      <a:pt x="15521" y="13264"/>
                      <a:pt x="15442" y="13158"/>
                    </a:cubicBezTo>
                    <a:cubicBezTo>
                      <a:pt x="15394" y="13096"/>
                      <a:pt x="15322" y="13063"/>
                      <a:pt x="15249" y="13063"/>
                    </a:cubicBezTo>
                    <a:close/>
                    <a:moveTo>
                      <a:pt x="70814" y="14473"/>
                    </a:moveTo>
                    <a:cubicBezTo>
                      <a:pt x="70735" y="14473"/>
                      <a:pt x="70657" y="14512"/>
                      <a:pt x="70611" y="14584"/>
                    </a:cubicBezTo>
                    <a:cubicBezTo>
                      <a:pt x="70445" y="14849"/>
                      <a:pt x="70287" y="15117"/>
                      <a:pt x="70137" y="15391"/>
                    </a:cubicBezTo>
                    <a:cubicBezTo>
                      <a:pt x="69821" y="15968"/>
                      <a:pt x="69530" y="16576"/>
                      <a:pt x="69271" y="17200"/>
                    </a:cubicBezTo>
                    <a:cubicBezTo>
                      <a:pt x="69220" y="17323"/>
                      <a:pt x="69278" y="17462"/>
                      <a:pt x="69401" y="17514"/>
                    </a:cubicBezTo>
                    <a:cubicBezTo>
                      <a:pt x="69430" y="17526"/>
                      <a:pt x="69462" y="17532"/>
                      <a:pt x="69492" y="17532"/>
                    </a:cubicBezTo>
                    <a:cubicBezTo>
                      <a:pt x="69586" y="17532"/>
                      <a:pt x="69674" y="17476"/>
                      <a:pt x="69712" y="17385"/>
                    </a:cubicBezTo>
                    <a:cubicBezTo>
                      <a:pt x="69965" y="16777"/>
                      <a:pt x="70249" y="16183"/>
                      <a:pt x="70557" y="15621"/>
                    </a:cubicBezTo>
                    <a:cubicBezTo>
                      <a:pt x="70702" y="15357"/>
                      <a:pt x="70856" y="15095"/>
                      <a:pt x="71017" y="14840"/>
                    </a:cubicBezTo>
                    <a:cubicBezTo>
                      <a:pt x="71088" y="14728"/>
                      <a:pt x="71054" y="14580"/>
                      <a:pt x="70942" y="14510"/>
                    </a:cubicBezTo>
                    <a:cubicBezTo>
                      <a:pt x="70902" y="14485"/>
                      <a:pt x="70858" y="14473"/>
                      <a:pt x="70814" y="14473"/>
                    </a:cubicBezTo>
                    <a:close/>
                    <a:moveTo>
                      <a:pt x="90341" y="14730"/>
                    </a:moveTo>
                    <a:cubicBezTo>
                      <a:pt x="90336" y="14730"/>
                      <a:pt x="90331" y="14730"/>
                      <a:pt x="90326" y="14730"/>
                    </a:cubicBezTo>
                    <a:cubicBezTo>
                      <a:pt x="90194" y="14740"/>
                      <a:pt x="90096" y="14858"/>
                      <a:pt x="90107" y="14990"/>
                    </a:cubicBezTo>
                    <a:cubicBezTo>
                      <a:pt x="90140" y="15351"/>
                      <a:pt x="90156" y="15728"/>
                      <a:pt x="90156" y="16111"/>
                    </a:cubicBezTo>
                    <a:cubicBezTo>
                      <a:pt x="90156" y="16675"/>
                      <a:pt x="90122" y="17256"/>
                      <a:pt x="90054" y="17841"/>
                    </a:cubicBezTo>
                    <a:cubicBezTo>
                      <a:pt x="90039" y="17972"/>
                      <a:pt x="90134" y="18091"/>
                      <a:pt x="90265" y="18106"/>
                    </a:cubicBezTo>
                    <a:cubicBezTo>
                      <a:pt x="90275" y="18108"/>
                      <a:pt x="90284" y="18108"/>
                      <a:pt x="90293" y="18108"/>
                    </a:cubicBezTo>
                    <a:cubicBezTo>
                      <a:pt x="90414" y="18108"/>
                      <a:pt x="90518" y="18018"/>
                      <a:pt x="90530" y="17894"/>
                    </a:cubicBezTo>
                    <a:cubicBezTo>
                      <a:pt x="90601" y="17291"/>
                      <a:pt x="90636" y="16693"/>
                      <a:pt x="90636" y="16111"/>
                    </a:cubicBezTo>
                    <a:cubicBezTo>
                      <a:pt x="90636" y="15715"/>
                      <a:pt x="90619" y="15324"/>
                      <a:pt x="90586" y="14948"/>
                    </a:cubicBezTo>
                    <a:cubicBezTo>
                      <a:pt x="90574" y="14821"/>
                      <a:pt x="90465" y="14730"/>
                      <a:pt x="90341" y="14730"/>
                    </a:cubicBezTo>
                    <a:close/>
                    <a:moveTo>
                      <a:pt x="10730" y="16706"/>
                    </a:moveTo>
                    <a:cubicBezTo>
                      <a:pt x="10674" y="16706"/>
                      <a:pt x="10617" y="16726"/>
                      <a:pt x="10571" y="16765"/>
                    </a:cubicBezTo>
                    <a:cubicBezTo>
                      <a:pt x="10226" y="17066"/>
                      <a:pt x="9880" y="17370"/>
                      <a:pt x="9538" y="17676"/>
                    </a:cubicBezTo>
                    <a:cubicBezTo>
                      <a:pt x="9159" y="18017"/>
                      <a:pt x="8782" y="18363"/>
                      <a:pt x="8408" y="18714"/>
                    </a:cubicBezTo>
                    <a:cubicBezTo>
                      <a:pt x="8312" y="18804"/>
                      <a:pt x="8307" y="18957"/>
                      <a:pt x="8398" y="19053"/>
                    </a:cubicBezTo>
                    <a:cubicBezTo>
                      <a:pt x="8446" y="19102"/>
                      <a:pt x="8509" y="19127"/>
                      <a:pt x="8573" y="19127"/>
                    </a:cubicBezTo>
                    <a:cubicBezTo>
                      <a:pt x="8633" y="19127"/>
                      <a:pt x="8691" y="19107"/>
                      <a:pt x="8736" y="19063"/>
                    </a:cubicBezTo>
                    <a:cubicBezTo>
                      <a:pt x="9108" y="18714"/>
                      <a:pt x="9484" y="18369"/>
                      <a:pt x="9859" y="18032"/>
                    </a:cubicBezTo>
                    <a:cubicBezTo>
                      <a:pt x="10199" y="17727"/>
                      <a:pt x="10541" y="17425"/>
                      <a:pt x="10886" y="17126"/>
                    </a:cubicBezTo>
                    <a:cubicBezTo>
                      <a:pt x="10987" y="17040"/>
                      <a:pt x="10996" y="16889"/>
                      <a:pt x="10910" y="16789"/>
                    </a:cubicBezTo>
                    <a:cubicBezTo>
                      <a:pt x="10863" y="16734"/>
                      <a:pt x="10797" y="16706"/>
                      <a:pt x="10730" y="16706"/>
                    </a:cubicBezTo>
                    <a:close/>
                    <a:moveTo>
                      <a:pt x="68578" y="19806"/>
                    </a:moveTo>
                    <a:cubicBezTo>
                      <a:pt x="68471" y="19806"/>
                      <a:pt x="68375" y="19878"/>
                      <a:pt x="68347" y="19987"/>
                    </a:cubicBezTo>
                    <a:cubicBezTo>
                      <a:pt x="68113" y="20905"/>
                      <a:pt x="67932" y="21873"/>
                      <a:pt x="67804" y="22866"/>
                    </a:cubicBezTo>
                    <a:cubicBezTo>
                      <a:pt x="67787" y="22997"/>
                      <a:pt x="67881" y="23117"/>
                      <a:pt x="68012" y="23134"/>
                    </a:cubicBezTo>
                    <a:cubicBezTo>
                      <a:pt x="68023" y="23135"/>
                      <a:pt x="68033" y="23135"/>
                      <a:pt x="68042" y="23135"/>
                    </a:cubicBezTo>
                    <a:cubicBezTo>
                      <a:pt x="68161" y="23135"/>
                      <a:pt x="68265" y="23048"/>
                      <a:pt x="68279" y="22927"/>
                    </a:cubicBezTo>
                    <a:cubicBezTo>
                      <a:pt x="68403" y="21954"/>
                      <a:pt x="68582" y="21005"/>
                      <a:pt x="68812" y="20106"/>
                    </a:cubicBezTo>
                    <a:cubicBezTo>
                      <a:pt x="68844" y="19977"/>
                      <a:pt x="68767" y="19847"/>
                      <a:pt x="68639" y="19814"/>
                    </a:cubicBezTo>
                    <a:cubicBezTo>
                      <a:pt x="68618" y="19808"/>
                      <a:pt x="68598" y="19806"/>
                      <a:pt x="68578" y="19806"/>
                    </a:cubicBezTo>
                    <a:close/>
                    <a:moveTo>
                      <a:pt x="6519" y="20700"/>
                    </a:moveTo>
                    <a:cubicBezTo>
                      <a:pt x="6455" y="20700"/>
                      <a:pt x="6392" y="20725"/>
                      <a:pt x="6345" y="20776"/>
                    </a:cubicBezTo>
                    <a:cubicBezTo>
                      <a:pt x="5647" y="21519"/>
                      <a:pt x="5003" y="22261"/>
                      <a:pt x="4432" y="22987"/>
                    </a:cubicBezTo>
                    <a:cubicBezTo>
                      <a:pt x="4349" y="23090"/>
                      <a:pt x="4366" y="23241"/>
                      <a:pt x="4471" y="23322"/>
                    </a:cubicBezTo>
                    <a:cubicBezTo>
                      <a:pt x="4515" y="23357"/>
                      <a:pt x="4567" y="23374"/>
                      <a:pt x="4619" y="23374"/>
                    </a:cubicBezTo>
                    <a:cubicBezTo>
                      <a:pt x="4690" y="23374"/>
                      <a:pt x="4760" y="23341"/>
                      <a:pt x="4809" y="23283"/>
                    </a:cubicBezTo>
                    <a:cubicBezTo>
                      <a:pt x="5374" y="22569"/>
                      <a:pt x="6007" y="21836"/>
                      <a:pt x="6695" y="21103"/>
                    </a:cubicBezTo>
                    <a:cubicBezTo>
                      <a:pt x="6785" y="21006"/>
                      <a:pt x="6780" y="20855"/>
                      <a:pt x="6684" y="20765"/>
                    </a:cubicBezTo>
                    <a:cubicBezTo>
                      <a:pt x="6636" y="20721"/>
                      <a:pt x="6578" y="20700"/>
                      <a:pt x="6519" y="20700"/>
                    </a:cubicBezTo>
                    <a:close/>
                    <a:moveTo>
                      <a:pt x="89726" y="20472"/>
                    </a:moveTo>
                    <a:cubicBezTo>
                      <a:pt x="89620" y="20472"/>
                      <a:pt x="89523" y="20541"/>
                      <a:pt x="89493" y="20648"/>
                    </a:cubicBezTo>
                    <a:cubicBezTo>
                      <a:pt x="89245" y="21556"/>
                      <a:pt x="88942" y="22476"/>
                      <a:pt x="88594" y="23382"/>
                    </a:cubicBezTo>
                    <a:cubicBezTo>
                      <a:pt x="88548" y="23505"/>
                      <a:pt x="88609" y="23643"/>
                      <a:pt x="88733" y="23691"/>
                    </a:cubicBezTo>
                    <a:cubicBezTo>
                      <a:pt x="88761" y="23702"/>
                      <a:pt x="88790" y="23707"/>
                      <a:pt x="88819" y="23707"/>
                    </a:cubicBezTo>
                    <a:cubicBezTo>
                      <a:pt x="88915" y="23707"/>
                      <a:pt x="89006" y="23649"/>
                      <a:pt x="89043" y="23553"/>
                    </a:cubicBezTo>
                    <a:cubicBezTo>
                      <a:pt x="89396" y="22632"/>
                      <a:pt x="89704" y="21698"/>
                      <a:pt x="89956" y="20775"/>
                    </a:cubicBezTo>
                    <a:cubicBezTo>
                      <a:pt x="89992" y="20647"/>
                      <a:pt x="89916" y="20515"/>
                      <a:pt x="89789" y="20480"/>
                    </a:cubicBezTo>
                    <a:cubicBezTo>
                      <a:pt x="89768" y="20474"/>
                      <a:pt x="89747" y="20472"/>
                      <a:pt x="89726" y="20472"/>
                    </a:cubicBezTo>
                    <a:close/>
                    <a:moveTo>
                      <a:pt x="28468" y="25752"/>
                    </a:moveTo>
                    <a:cubicBezTo>
                      <a:pt x="28394" y="25752"/>
                      <a:pt x="28319" y="25754"/>
                      <a:pt x="28243" y="25758"/>
                    </a:cubicBezTo>
                    <a:cubicBezTo>
                      <a:pt x="28111" y="25765"/>
                      <a:pt x="28011" y="25878"/>
                      <a:pt x="28018" y="26011"/>
                    </a:cubicBezTo>
                    <a:cubicBezTo>
                      <a:pt x="28024" y="26135"/>
                      <a:pt x="28126" y="26238"/>
                      <a:pt x="28250" y="26238"/>
                    </a:cubicBezTo>
                    <a:cubicBezTo>
                      <a:pt x="28256" y="26238"/>
                      <a:pt x="28263" y="26237"/>
                      <a:pt x="28271" y="26237"/>
                    </a:cubicBezTo>
                    <a:cubicBezTo>
                      <a:pt x="28333" y="26234"/>
                      <a:pt x="28395" y="26232"/>
                      <a:pt x="28456" y="26232"/>
                    </a:cubicBezTo>
                    <a:cubicBezTo>
                      <a:pt x="28982" y="26232"/>
                      <a:pt x="29480" y="26348"/>
                      <a:pt x="29926" y="26580"/>
                    </a:cubicBezTo>
                    <a:cubicBezTo>
                      <a:pt x="30220" y="26735"/>
                      <a:pt x="30483" y="26932"/>
                      <a:pt x="30709" y="27168"/>
                    </a:cubicBezTo>
                    <a:cubicBezTo>
                      <a:pt x="30755" y="27217"/>
                      <a:pt x="30818" y="27243"/>
                      <a:pt x="30882" y="27243"/>
                    </a:cubicBezTo>
                    <a:cubicBezTo>
                      <a:pt x="30941" y="27243"/>
                      <a:pt x="31001" y="27220"/>
                      <a:pt x="31047" y="27176"/>
                    </a:cubicBezTo>
                    <a:cubicBezTo>
                      <a:pt x="31143" y="27085"/>
                      <a:pt x="31147" y="26933"/>
                      <a:pt x="31055" y="26837"/>
                    </a:cubicBezTo>
                    <a:cubicBezTo>
                      <a:pt x="30794" y="26564"/>
                      <a:pt x="30488" y="26334"/>
                      <a:pt x="30147" y="26155"/>
                    </a:cubicBezTo>
                    <a:cubicBezTo>
                      <a:pt x="29635" y="25888"/>
                      <a:pt x="29067" y="25752"/>
                      <a:pt x="28468" y="25752"/>
                    </a:cubicBezTo>
                    <a:close/>
                    <a:moveTo>
                      <a:pt x="2945" y="25263"/>
                    </a:moveTo>
                    <a:cubicBezTo>
                      <a:pt x="2866" y="25263"/>
                      <a:pt x="2788" y="25303"/>
                      <a:pt x="2743" y="25376"/>
                    </a:cubicBezTo>
                    <a:cubicBezTo>
                      <a:pt x="2210" y="26233"/>
                      <a:pt x="1747" y="27106"/>
                      <a:pt x="1367" y="27968"/>
                    </a:cubicBezTo>
                    <a:cubicBezTo>
                      <a:pt x="1314" y="28090"/>
                      <a:pt x="1368" y="28231"/>
                      <a:pt x="1490" y="28284"/>
                    </a:cubicBezTo>
                    <a:cubicBezTo>
                      <a:pt x="1521" y="28298"/>
                      <a:pt x="1554" y="28304"/>
                      <a:pt x="1586" y="28304"/>
                    </a:cubicBezTo>
                    <a:cubicBezTo>
                      <a:pt x="1679" y="28304"/>
                      <a:pt x="1767" y="28250"/>
                      <a:pt x="1806" y="28160"/>
                    </a:cubicBezTo>
                    <a:cubicBezTo>
                      <a:pt x="2176" y="27318"/>
                      <a:pt x="2630" y="26467"/>
                      <a:pt x="3150" y="25629"/>
                    </a:cubicBezTo>
                    <a:cubicBezTo>
                      <a:pt x="3219" y="25516"/>
                      <a:pt x="3185" y="25369"/>
                      <a:pt x="3072" y="25299"/>
                    </a:cubicBezTo>
                    <a:cubicBezTo>
                      <a:pt x="3033" y="25275"/>
                      <a:pt x="2989" y="25263"/>
                      <a:pt x="2945" y="25263"/>
                    </a:cubicBezTo>
                    <a:close/>
                    <a:moveTo>
                      <a:pt x="87656" y="25887"/>
                    </a:moveTo>
                    <a:cubicBezTo>
                      <a:pt x="87567" y="25887"/>
                      <a:pt x="87481" y="25935"/>
                      <a:pt x="87440" y="26020"/>
                    </a:cubicBezTo>
                    <a:cubicBezTo>
                      <a:pt x="87030" y="26859"/>
                      <a:pt x="86569" y="27711"/>
                      <a:pt x="86068" y="28555"/>
                    </a:cubicBezTo>
                    <a:cubicBezTo>
                      <a:pt x="86001" y="28670"/>
                      <a:pt x="86039" y="28817"/>
                      <a:pt x="86153" y="28885"/>
                    </a:cubicBezTo>
                    <a:cubicBezTo>
                      <a:pt x="86192" y="28907"/>
                      <a:pt x="86233" y="28919"/>
                      <a:pt x="86276" y="28919"/>
                    </a:cubicBezTo>
                    <a:cubicBezTo>
                      <a:pt x="86356" y="28919"/>
                      <a:pt x="86436" y="28876"/>
                      <a:pt x="86480" y="28799"/>
                    </a:cubicBezTo>
                    <a:cubicBezTo>
                      <a:pt x="86985" y="27944"/>
                      <a:pt x="87453" y="27080"/>
                      <a:pt x="87870" y="26230"/>
                    </a:cubicBezTo>
                    <a:cubicBezTo>
                      <a:pt x="87928" y="26112"/>
                      <a:pt x="87879" y="25968"/>
                      <a:pt x="87761" y="25910"/>
                    </a:cubicBezTo>
                    <a:cubicBezTo>
                      <a:pt x="87727" y="25894"/>
                      <a:pt x="87691" y="25887"/>
                      <a:pt x="87656" y="25887"/>
                    </a:cubicBezTo>
                    <a:close/>
                    <a:moveTo>
                      <a:pt x="67837" y="25550"/>
                    </a:moveTo>
                    <a:cubicBezTo>
                      <a:pt x="67708" y="25560"/>
                      <a:pt x="67595" y="25652"/>
                      <a:pt x="67593" y="25785"/>
                    </a:cubicBezTo>
                    <a:cubicBezTo>
                      <a:pt x="67588" y="26011"/>
                      <a:pt x="67585" y="26237"/>
                      <a:pt x="67585" y="26463"/>
                    </a:cubicBezTo>
                    <a:cubicBezTo>
                      <a:pt x="67585" y="27192"/>
                      <a:pt x="67611" y="27947"/>
                      <a:pt x="67662" y="28706"/>
                    </a:cubicBezTo>
                    <a:cubicBezTo>
                      <a:pt x="67670" y="28834"/>
                      <a:pt x="67775" y="28931"/>
                      <a:pt x="67900" y="28931"/>
                    </a:cubicBezTo>
                    <a:cubicBezTo>
                      <a:pt x="67906" y="28931"/>
                      <a:pt x="67911" y="28931"/>
                      <a:pt x="67917" y="28930"/>
                    </a:cubicBezTo>
                    <a:cubicBezTo>
                      <a:pt x="68048" y="28920"/>
                      <a:pt x="68148" y="28807"/>
                      <a:pt x="68141" y="28674"/>
                    </a:cubicBezTo>
                    <a:cubicBezTo>
                      <a:pt x="68090" y="27926"/>
                      <a:pt x="68064" y="27181"/>
                      <a:pt x="68064" y="26463"/>
                    </a:cubicBezTo>
                    <a:cubicBezTo>
                      <a:pt x="68064" y="26239"/>
                      <a:pt x="68067" y="26018"/>
                      <a:pt x="68071" y="25794"/>
                    </a:cubicBezTo>
                    <a:cubicBezTo>
                      <a:pt x="68074" y="25663"/>
                      <a:pt x="67969" y="25552"/>
                      <a:pt x="67837" y="25550"/>
                    </a:cubicBezTo>
                    <a:close/>
                    <a:moveTo>
                      <a:pt x="25555" y="26725"/>
                    </a:moveTo>
                    <a:cubicBezTo>
                      <a:pt x="25511" y="26725"/>
                      <a:pt x="25465" y="26738"/>
                      <a:pt x="25425" y="26764"/>
                    </a:cubicBezTo>
                    <a:cubicBezTo>
                      <a:pt x="24939" y="27079"/>
                      <a:pt x="24483" y="27452"/>
                      <a:pt x="24070" y="27871"/>
                    </a:cubicBezTo>
                    <a:cubicBezTo>
                      <a:pt x="23783" y="28160"/>
                      <a:pt x="23511" y="28469"/>
                      <a:pt x="23257" y="28791"/>
                    </a:cubicBezTo>
                    <a:cubicBezTo>
                      <a:pt x="23176" y="28894"/>
                      <a:pt x="23193" y="29045"/>
                      <a:pt x="23296" y="29126"/>
                    </a:cubicBezTo>
                    <a:cubicBezTo>
                      <a:pt x="23340" y="29161"/>
                      <a:pt x="23392" y="29177"/>
                      <a:pt x="23444" y="29177"/>
                    </a:cubicBezTo>
                    <a:cubicBezTo>
                      <a:pt x="23515" y="29177"/>
                      <a:pt x="23585" y="29147"/>
                      <a:pt x="23634" y="29089"/>
                    </a:cubicBezTo>
                    <a:cubicBezTo>
                      <a:pt x="23877" y="28781"/>
                      <a:pt x="24139" y="28485"/>
                      <a:pt x="24411" y="28208"/>
                    </a:cubicBezTo>
                    <a:cubicBezTo>
                      <a:pt x="24802" y="27813"/>
                      <a:pt x="25230" y="27463"/>
                      <a:pt x="25686" y="27166"/>
                    </a:cubicBezTo>
                    <a:cubicBezTo>
                      <a:pt x="25798" y="27094"/>
                      <a:pt x="25828" y="26946"/>
                      <a:pt x="25757" y="26834"/>
                    </a:cubicBezTo>
                    <a:cubicBezTo>
                      <a:pt x="25711" y="26764"/>
                      <a:pt x="25634" y="26725"/>
                      <a:pt x="25555" y="26725"/>
                    </a:cubicBezTo>
                    <a:close/>
                    <a:moveTo>
                      <a:pt x="31937" y="29402"/>
                    </a:moveTo>
                    <a:cubicBezTo>
                      <a:pt x="31936" y="29402"/>
                      <a:pt x="31934" y="29402"/>
                      <a:pt x="31933" y="29402"/>
                    </a:cubicBezTo>
                    <a:cubicBezTo>
                      <a:pt x="31799" y="29413"/>
                      <a:pt x="31702" y="29528"/>
                      <a:pt x="31714" y="29660"/>
                    </a:cubicBezTo>
                    <a:cubicBezTo>
                      <a:pt x="31727" y="29834"/>
                      <a:pt x="31735" y="30009"/>
                      <a:pt x="31735" y="30186"/>
                    </a:cubicBezTo>
                    <a:cubicBezTo>
                      <a:pt x="31735" y="30920"/>
                      <a:pt x="31611" y="31698"/>
                      <a:pt x="31376" y="32432"/>
                    </a:cubicBezTo>
                    <a:cubicBezTo>
                      <a:pt x="31335" y="32558"/>
                      <a:pt x="31405" y="32692"/>
                      <a:pt x="31532" y="32733"/>
                    </a:cubicBezTo>
                    <a:cubicBezTo>
                      <a:pt x="31557" y="32741"/>
                      <a:pt x="31580" y="32744"/>
                      <a:pt x="31605" y="32744"/>
                    </a:cubicBezTo>
                    <a:cubicBezTo>
                      <a:pt x="31707" y="32744"/>
                      <a:pt x="31800" y="32680"/>
                      <a:pt x="31833" y="32577"/>
                    </a:cubicBezTo>
                    <a:cubicBezTo>
                      <a:pt x="32083" y="31796"/>
                      <a:pt x="32215" y="30969"/>
                      <a:pt x="32215" y="30186"/>
                    </a:cubicBezTo>
                    <a:cubicBezTo>
                      <a:pt x="32215" y="29997"/>
                      <a:pt x="32206" y="29807"/>
                      <a:pt x="32190" y="29621"/>
                    </a:cubicBezTo>
                    <a:cubicBezTo>
                      <a:pt x="32181" y="29490"/>
                      <a:pt x="32066" y="29402"/>
                      <a:pt x="31937" y="29402"/>
                    </a:cubicBezTo>
                    <a:close/>
                    <a:moveTo>
                      <a:pt x="84705" y="30882"/>
                    </a:moveTo>
                    <a:cubicBezTo>
                      <a:pt x="84630" y="30882"/>
                      <a:pt x="84555" y="30918"/>
                      <a:pt x="84510" y="30986"/>
                    </a:cubicBezTo>
                    <a:cubicBezTo>
                      <a:pt x="83978" y="31756"/>
                      <a:pt x="83402" y="32539"/>
                      <a:pt x="82795" y="33311"/>
                    </a:cubicBezTo>
                    <a:cubicBezTo>
                      <a:pt x="82714" y="33414"/>
                      <a:pt x="82732" y="33565"/>
                      <a:pt x="82837" y="33647"/>
                    </a:cubicBezTo>
                    <a:cubicBezTo>
                      <a:pt x="82880" y="33680"/>
                      <a:pt x="82933" y="33697"/>
                      <a:pt x="82985" y="33697"/>
                    </a:cubicBezTo>
                    <a:cubicBezTo>
                      <a:pt x="83057" y="33697"/>
                      <a:pt x="83126" y="33667"/>
                      <a:pt x="83173" y="33607"/>
                    </a:cubicBezTo>
                    <a:cubicBezTo>
                      <a:pt x="83783" y="32827"/>
                      <a:pt x="84367" y="32036"/>
                      <a:pt x="84904" y="31258"/>
                    </a:cubicBezTo>
                    <a:cubicBezTo>
                      <a:pt x="84979" y="31150"/>
                      <a:pt x="84951" y="31000"/>
                      <a:pt x="84843" y="30925"/>
                    </a:cubicBezTo>
                    <a:cubicBezTo>
                      <a:pt x="84801" y="30896"/>
                      <a:pt x="84753" y="30882"/>
                      <a:pt x="84705" y="30882"/>
                    </a:cubicBezTo>
                    <a:close/>
                    <a:moveTo>
                      <a:pt x="638" y="30566"/>
                    </a:moveTo>
                    <a:cubicBezTo>
                      <a:pt x="530" y="30566"/>
                      <a:pt x="432" y="30639"/>
                      <a:pt x="406" y="30748"/>
                    </a:cubicBezTo>
                    <a:cubicBezTo>
                      <a:pt x="171" y="31689"/>
                      <a:pt x="38" y="32671"/>
                      <a:pt x="5" y="33668"/>
                    </a:cubicBezTo>
                    <a:cubicBezTo>
                      <a:pt x="1" y="33799"/>
                      <a:pt x="104" y="33911"/>
                      <a:pt x="237" y="33915"/>
                    </a:cubicBezTo>
                    <a:lnTo>
                      <a:pt x="245" y="33915"/>
                    </a:lnTo>
                    <a:cubicBezTo>
                      <a:pt x="374" y="33915"/>
                      <a:pt x="481" y="33814"/>
                      <a:pt x="484" y="33684"/>
                    </a:cubicBezTo>
                    <a:cubicBezTo>
                      <a:pt x="515" y="32721"/>
                      <a:pt x="646" y="31772"/>
                      <a:pt x="871" y="30863"/>
                    </a:cubicBezTo>
                    <a:cubicBezTo>
                      <a:pt x="903" y="30734"/>
                      <a:pt x="825" y="30605"/>
                      <a:pt x="696" y="30573"/>
                    </a:cubicBezTo>
                    <a:cubicBezTo>
                      <a:pt x="677" y="30568"/>
                      <a:pt x="657" y="30566"/>
                      <a:pt x="638" y="30566"/>
                    </a:cubicBezTo>
                    <a:close/>
                    <a:moveTo>
                      <a:pt x="21951" y="31179"/>
                    </a:moveTo>
                    <a:cubicBezTo>
                      <a:pt x="21859" y="31179"/>
                      <a:pt x="21772" y="31231"/>
                      <a:pt x="21732" y="31320"/>
                    </a:cubicBezTo>
                    <a:cubicBezTo>
                      <a:pt x="21333" y="32216"/>
                      <a:pt x="21039" y="33163"/>
                      <a:pt x="20856" y="34139"/>
                    </a:cubicBezTo>
                    <a:cubicBezTo>
                      <a:pt x="20830" y="34269"/>
                      <a:pt x="20917" y="34395"/>
                      <a:pt x="21047" y="34419"/>
                    </a:cubicBezTo>
                    <a:cubicBezTo>
                      <a:pt x="21062" y="34421"/>
                      <a:pt x="21078" y="34423"/>
                      <a:pt x="21092" y="34423"/>
                    </a:cubicBezTo>
                    <a:cubicBezTo>
                      <a:pt x="21205" y="34423"/>
                      <a:pt x="21304" y="34342"/>
                      <a:pt x="21326" y="34227"/>
                    </a:cubicBezTo>
                    <a:cubicBezTo>
                      <a:pt x="21502" y="33290"/>
                      <a:pt x="21787" y="32376"/>
                      <a:pt x="22171" y="31515"/>
                    </a:cubicBezTo>
                    <a:cubicBezTo>
                      <a:pt x="22224" y="31395"/>
                      <a:pt x="22171" y="31253"/>
                      <a:pt x="22049" y="31200"/>
                    </a:cubicBezTo>
                    <a:cubicBezTo>
                      <a:pt x="22017" y="31185"/>
                      <a:pt x="21984" y="31179"/>
                      <a:pt x="21951" y="31179"/>
                    </a:cubicBezTo>
                    <a:close/>
                    <a:moveTo>
                      <a:pt x="68207" y="31338"/>
                    </a:moveTo>
                    <a:cubicBezTo>
                      <a:pt x="68196" y="31338"/>
                      <a:pt x="68184" y="31339"/>
                      <a:pt x="68172" y="31341"/>
                    </a:cubicBezTo>
                    <a:cubicBezTo>
                      <a:pt x="68041" y="31359"/>
                      <a:pt x="67951" y="31480"/>
                      <a:pt x="67969" y="31612"/>
                    </a:cubicBezTo>
                    <a:cubicBezTo>
                      <a:pt x="68106" y="32567"/>
                      <a:pt x="68279" y="33533"/>
                      <a:pt x="68482" y="34483"/>
                    </a:cubicBezTo>
                    <a:cubicBezTo>
                      <a:pt x="68505" y="34595"/>
                      <a:pt x="68606" y="34673"/>
                      <a:pt x="68716" y="34673"/>
                    </a:cubicBezTo>
                    <a:cubicBezTo>
                      <a:pt x="68733" y="34673"/>
                      <a:pt x="68748" y="34672"/>
                      <a:pt x="68765" y="34670"/>
                    </a:cubicBezTo>
                    <a:cubicBezTo>
                      <a:pt x="68895" y="34641"/>
                      <a:pt x="68978" y="34515"/>
                      <a:pt x="68950" y="34385"/>
                    </a:cubicBezTo>
                    <a:cubicBezTo>
                      <a:pt x="68749" y="33444"/>
                      <a:pt x="68579" y="32489"/>
                      <a:pt x="68443" y="31544"/>
                    </a:cubicBezTo>
                    <a:cubicBezTo>
                      <a:pt x="68427" y="31424"/>
                      <a:pt x="68324" y="31338"/>
                      <a:pt x="68207" y="31338"/>
                    </a:cubicBezTo>
                    <a:close/>
                    <a:moveTo>
                      <a:pt x="30323" y="34859"/>
                    </a:moveTo>
                    <a:cubicBezTo>
                      <a:pt x="30245" y="34859"/>
                      <a:pt x="30168" y="34897"/>
                      <a:pt x="30122" y="34968"/>
                    </a:cubicBezTo>
                    <a:cubicBezTo>
                      <a:pt x="29624" y="35737"/>
                      <a:pt x="29024" y="36485"/>
                      <a:pt x="28338" y="37192"/>
                    </a:cubicBezTo>
                    <a:cubicBezTo>
                      <a:pt x="28247" y="37287"/>
                      <a:pt x="28249" y="37440"/>
                      <a:pt x="28344" y="37531"/>
                    </a:cubicBezTo>
                    <a:cubicBezTo>
                      <a:pt x="28390" y="37576"/>
                      <a:pt x="28450" y="37599"/>
                      <a:pt x="28511" y="37599"/>
                    </a:cubicBezTo>
                    <a:cubicBezTo>
                      <a:pt x="28573" y="37599"/>
                      <a:pt x="28635" y="37575"/>
                      <a:pt x="28683" y="37525"/>
                    </a:cubicBezTo>
                    <a:cubicBezTo>
                      <a:pt x="29390" y="36796"/>
                      <a:pt x="30010" y="36022"/>
                      <a:pt x="30524" y="35229"/>
                    </a:cubicBezTo>
                    <a:cubicBezTo>
                      <a:pt x="30597" y="35118"/>
                      <a:pt x="30566" y="34969"/>
                      <a:pt x="30454" y="34898"/>
                    </a:cubicBezTo>
                    <a:cubicBezTo>
                      <a:pt x="30414" y="34872"/>
                      <a:pt x="30368" y="34859"/>
                      <a:pt x="30323" y="34859"/>
                    </a:cubicBezTo>
                    <a:close/>
                    <a:moveTo>
                      <a:pt x="81135" y="35454"/>
                    </a:moveTo>
                    <a:cubicBezTo>
                      <a:pt x="81068" y="35454"/>
                      <a:pt x="81002" y="35481"/>
                      <a:pt x="80954" y="35535"/>
                    </a:cubicBezTo>
                    <a:cubicBezTo>
                      <a:pt x="80320" y="36261"/>
                      <a:pt x="79662" y="36977"/>
                      <a:pt x="78998" y="37664"/>
                    </a:cubicBezTo>
                    <a:cubicBezTo>
                      <a:pt x="78905" y="37758"/>
                      <a:pt x="78909" y="37910"/>
                      <a:pt x="79004" y="38003"/>
                    </a:cubicBezTo>
                    <a:cubicBezTo>
                      <a:pt x="79050" y="38047"/>
                      <a:pt x="79109" y="38071"/>
                      <a:pt x="79170" y="38071"/>
                    </a:cubicBezTo>
                    <a:cubicBezTo>
                      <a:pt x="79233" y="38071"/>
                      <a:pt x="79295" y="38046"/>
                      <a:pt x="79340" y="37996"/>
                    </a:cubicBezTo>
                    <a:cubicBezTo>
                      <a:pt x="80011" y="37305"/>
                      <a:pt x="80676" y="36583"/>
                      <a:pt x="81314" y="35851"/>
                    </a:cubicBezTo>
                    <a:cubicBezTo>
                      <a:pt x="81401" y="35751"/>
                      <a:pt x="81392" y="35600"/>
                      <a:pt x="81291" y="35512"/>
                    </a:cubicBezTo>
                    <a:cubicBezTo>
                      <a:pt x="81246" y="35473"/>
                      <a:pt x="81190" y="35454"/>
                      <a:pt x="81135" y="35454"/>
                    </a:cubicBezTo>
                    <a:close/>
                    <a:moveTo>
                      <a:pt x="455" y="36324"/>
                    </a:moveTo>
                    <a:cubicBezTo>
                      <a:pt x="439" y="36324"/>
                      <a:pt x="424" y="36325"/>
                      <a:pt x="409" y="36328"/>
                    </a:cubicBezTo>
                    <a:cubicBezTo>
                      <a:pt x="278" y="36352"/>
                      <a:pt x="192" y="36475"/>
                      <a:pt x="214" y="36606"/>
                    </a:cubicBezTo>
                    <a:cubicBezTo>
                      <a:pt x="388" y="37600"/>
                      <a:pt x="667" y="38552"/>
                      <a:pt x="1041" y="39439"/>
                    </a:cubicBezTo>
                    <a:cubicBezTo>
                      <a:pt x="1079" y="39531"/>
                      <a:pt x="1168" y="39586"/>
                      <a:pt x="1261" y="39586"/>
                    </a:cubicBezTo>
                    <a:cubicBezTo>
                      <a:pt x="1294" y="39586"/>
                      <a:pt x="1325" y="39581"/>
                      <a:pt x="1357" y="39568"/>
                    </a:cubicBezTo>
                    <a:cubicBezTo>
                      <a:pt x="1479" y="39516"/>
                      <a:pt x="1535" y="39375"/>
                      <a:pt x="1485" y="39253"/>
                    </a:cubicBezTo>
                    <a:cubicBezTo>
                      <a:pt x="1124" y="38399"/>
                      <a:pt x="857" y="37480"/>
                      <a:pt x="687" y="36524"/>
                    </a:cubicBezTo>
                    <a:cubicBezTo>
                      <a:pt x="666" y="36408"/>
                      <a:pt x="566" y="36324"/>
                      <a:pt x="455" y="36324"/>
                    </a:cubicBezTo>
                    <a:close/>
                    <a:moveTo>
                      <a:pt x="20899" y="36832"/>
                    </a:moveTo>
                    <a:cubicBezTo>
                      <a:pt x="20892" y="36832"/>
                      <a:pt x="20885" y="36833"/>
                      <a:pt x="20879" y="36833"/>
                    </a:cubicBezTo>
                    <a:cubicBezTo>
                      <a:pt x="20748" y="36841"/>
                      <a:pt x="20646" y="36953"/>
                      <a:pt x="20652" y="37085"/>
                    </a:cubicBezTo>
                    <a:cubicBezTo>
                      <a:pt x="20700" y="38084"/>
                      <a:pt x="20870" y="39063"/>
                      <a:pt x="21155" y="39997"/>
                    </a:cubicBezTo>
                    <a:cubicBezTo>
                      <a:pt x="21186" y="40100"/>
                      <a:pt x="21281" y="40167"/>
                      <a:pt x="21384" y="40167"/>
                    </a:cubicBezTo>
                    <a:cubicBezTo>
                      <a:pt x="21408" y="40167"/>
                      <a:pt x="21431" y="40163"/>
                      <a:pt x="21454" y="40155"/>
                    </a:cubicBezTo>
                    <a:cubicBezTo>
                      <a:pt x="21580" y="40117"/>
                      <a:pt x="21652" y="39983"/>
                      <a:pt x="21613" y="39856"/>
                    </a:cubicBezTo>
                    <a:cubicBezTo>
                      <a:pt x="21338" y="38961"/>
                      <a:pt x="21177" y="38021"/>
                      <a:pt x="21129" y="37061"/>
                    </a:cubicBezTo>
                    <a:cubicBezTo>
                      <a:pt x="21123" y="36935"/>
                      <a:pt x="21017" y="36832"/>
                      <a:pt x="20899" y="36832"/>
                    </a:cubicBezTo>
                    <a:close/>
                    <a:moveTo>
                      <a:pt x="69413" y="37010"/>
                    </a:moveTo>
                    <a:cubicBezTo>
                      <a:pt x="69392" y="37010"/>
                      <a:pt x="69370" y="37013"/>
                      <a:pt x="69349" y="37018"/>
                    </a:cubicBezTo>
                    <a:cubicBezTo>
                      <a:pt x="69221" y="37056"/>
                      <a:pt x="69147" y="37188"/>
                      <a:pt x="69183" y="37315"/>
                    </a:cubicBezTo>
                    <a:cubicBezTo>
                      <a:pt x="69446" y="38247"/>
                      <a:pt x="69744" y="39183"/>
                      <a:pt x="70068" y="40096"/>
                    </a:cubicBezTo>
                    <a:cubicBezTo>
                      <a:pt x="70103" y="40195"/>
                      <a:pt x="70196" y="40256"/>
                      <a:pt x="70294" y="40256"/>
                    </a:cubicBezTo>
                    <a:cubicBezTo>
                      <a:pt x="70321" y="40256"/>
                      <a:pt x="70348" y="40251"/>
                      <a:pt x="70376" y="40241"/>
                    </a:cubicBezTo>
                    <a:cubicBezTo>
                      <a:pt x="70501" y="40196"/>
                      <a:pt x="70565" y="40059"/>
                      <a:pt x="70521" y="39935"/>
                    </a:cubicBezTo>
                    <a:cubicBezTo>
                      <a:pt x="70199" y="39031"/>
                      <a:pt x="69906" y="38104"/>
                      <a:pt x="69645" y="37184"/>
                    </a:cubicBezTo>
                    <a:cubicBezTo>
                      <a:pt x="69615" y="37078"/>
                      <a:pt x="69517" y="37010"/>
                      <a:pt x="69413" y="37010"/>
                    </a:cubicBezTo>
                    <a:close/>
                    <a:moveTo>
                      <a:pt x="26334" y="39037"/>
                    </a:moveTo>
                    <a:cubicBezTo>
                      <a:pt x="26284" y="39037"/>
                      <a:pt x="26232" y="39054"/>
                      <a:pt x="26188" y="39087"/>
                    </a:cubicBezTo>
                    <a:cubicBezTo>
                      <a:pt x="25469" y="39635"/>
                      <a:pt x="24667" y="40173"/>
                      <a:pt x="23803" y="40692"/>
                    </a:cubicBezTo>
                    <a:cubicBezTo>
                      <a:pt x="23690" y="40759"/>
                      <a:pt x="23653" y="40907"/>
                      <a:pt x="23721" y="41020"/>
                    </a:cubicBezTo>
                    <a:cubicBezTo>
                      <a:pt x="23766" y="41095"/>
                      <a:pt x="23845" y="41138"/>
                      <a:pt x="23928" y="41138"/>
                    </a:cubicBezTo>
                    <a:cubicBezTo>
                      <a:pt x="23968" y="41138"/>
                      <a:pt x="24011" y="41126"/>
                      <a:pt x="24051" y="41104"/>
                    </a:cubicBezTo>
                    <a:cubicBezTo>
                      <a:pt x="24929" y="40575"/>
                      <a:pt x="25747" y="40027"/>
                      <a:pt x="26480" y="39468"/>
                    </a:cubicBezTo>
                    <a:cubicBezTo>
                      <a:pt x="26584" y="39388"/>
                      <a:pt x="26605" y="39237"/>
                      <a:pt x="26525" y="39132"/>
                    </a:cubicBezTo>
                    <a:cubicBezTo>
                      <a:pt x="26478" y="39070"/>
                      <a:pt x="26407" y="39037"/>
                      <a:pt x="26334" y="39037"/>
                    </a:cubicBezTo>
                    <a:close/>
                    <a:moveTo>
                      <a:pt x="77097" y="39623"/>
                    </a:moveTo>
                    <a:cubicBezTo>
                      <a:pt x="77038" y="39623"/>
                      <a:pt x="76980" y="39644"/>
                      <a:pt x="76934" y="39687"/>
                    </a:cubicBezTo>
                    <a:cubicBezTo>
                      <a:pt x="76229" y="40342"/>
                      <a:pt x="75500" y="40984"/>
                      <a:pt x="74766" y="41596"/>
                    </a:cubicBezTo>
                    <a:cubicBezTo>
                      <a:pt x="74664" y="41681"/>
                      <a:pt x="74650" y="41832"/>
                      <a:pt x="74735" y="41934"/>
                    </a:cubicBezTo>
                    <a:cubicBezTo>
                      <a:pt x="74783" y="41990"/>
                      <a:pt x="74850" y="42020"/>
                      <a:pt x="74919" y="42020"/>
                    </a:cubicBezTo>
                    <a:cubicBezTo>
                      <a:pt x="74973" y="42020"/>
                      <a:pt x="75026" y="42002"/>
                      <a:pt x="75072" y="41964"/>
                    </a:cubicBezTo>
                    <a:cubicBezTo>
                      <a:pt x="75814" y="41348"/>
                      <a:pt x="76550" y="40699"/>
                      <a:pt x="77260" y="40038"/>
                    </a:cubicBezTo>
                    <a:cubicBezTo>
                      <a:pt x="77357" y="39948"/>
                      <a:pt x="77363" y="39796"/>
                      <a:pt x="77272" y="39699"/>
                    </a:cubicBezTo>
                    <a:cubicBezTo>
                      <a:pt x="77225" y="39648"/>
                      <a:pt x="77161" y="39623"/>
                      <a:pt x="77097" y="39623"/>
                    </a:cubicBezTo>
                    <a:close/>
                    <a:moveTo>
                      <a:pt x="21377" y="42045"/>
                    </a:moveTo>
                    <a:cubicBezTo>
                      <a:pt x="21341" y="42045"/>
                      <a:pt x="21305" y="42053"/>
                      <a:pt x="21271" y="42069"/>
                    </a:cubicBezTo>
                    <a:cubicBezTo>
                      <a:pt x="20770" y="42318"/>
                      <a:pt x="20235" y="42571"/>
                      <a:pt x="19677" y="42823"/>
                    </a:cubicBezTo>
                    <a:cubicBezTo>
                      <a:pt x="19339" y="42977"/>
                      <a:pt x="18994" y="43127"/>
                      <a:pt x="18645" y="43273"/>
                    </a:cubicBezTo>
                    <a:cubicBezTo>
                      <a:pt x="18523" y="43324"/>
                      <a:pt x="18467" y="43464"/>
                      <a:pt x="18518" y="43587"/>
                    </a:cubicBezTo>
                    <a:cubicBezTo>
                      <a:pt x="18557" y="43679"/>
                      <a:pt x="18645" y="43734"/>
                      <a:pt x="18739" y="43734"/>
                    </a:cubicBezTo>
                    <a:cubicBezTo>
                      <a:pt x="18769" y="43734"/>
                      <a:pt x="18801" y="43728"/>
                      <a:pt x="18832" y="43717"/>
                    </a:cubicBezTo>
                    <a:cubicBezTo>
                      <a:pt x="19184" y="43568"/>
                      <a:pt x="19532" y="43415"/>
                      <a:pt x="19875" y="43261"/>
                    </a:cubicBezTo>
                    <a:cubicBezTo>
                      <a:pt x="20438" y="43007"/>
                      <a:pt x="20979" y="42749"/>
                      <a:pt x="21484" y="42500"/>
                    </a:cubicBezTo>
                    <a:cubicBezTo>
                      <a:pt x="21603" y="42441"/>
                      <a:pt x="21652" y="42297"/>
                      <a:pt x="21592" y="42178"/>
                    </a:cubicBezTo>
                    <a:cubicBezTo>
                      <a:pt x="21551" y="42093"/>
                      <a:pt x="21466" y="42045"/>
                      <a:pt x="21377" y="42045"/>
                    </a:cubicBezTo>
                    <a:close/>
                    <a:moveTo>
                      <a:pt x="2719" y="41609"/>
                    </a:moveTo>
                    <a:cubicBezTo>
                      <a:pt x="2667" y="41609"/>
                      <a:pt x="2615" y="41625"/>
                      <a:pt x="2571" y="41659"/>
                    </a:cubicBezTo>
                    <a:cubicBezTo>
                      <a:pt x="2467" y="41741"/>
                      <a:pt x="2449" y="41891"/>
                      <a:pt x="2530" y="41996"/>
                    </a:cubicBezTo>
                    <a:cubicBezTo>
                      <a:pt x="3157" y="42794"/>
                      <a:pt x="3884" y="43478"/>
                      <a:pt x="4693" y="44024"/>
                    </a:cubicBezTo>
                    <a:cubicBezTo>
                      <a:pt x="4733" y="44052"/>
                      <a:pt x="4781" y="44065"/>
                      <a:pt x="4827" y="44065"/>
                    </a:cubicBezTo>
                    <a:cubicBezTo>
                      <a:pt x="4905" y="44065"/>
                      <a:pt x="4980" y="44029"/>
                      <a:pt x="5026" y="43961"/>
                    </a:cubicBezTo>
                    <a:cubicBezTo>
                      <a:pt x="5099" y="43850"/>
                      <a:pt x="5071" y="43701"/>
                      <a:pt x="4961" y="43628"/>
                    </a:cubicBezTo>
                    <a:cubicBezTo>
                      <a:pt x="4194" y="43109"/>
                      <a:pt x="3503" y="42461"/>
                      <a:pt x="2907" y="41701"/>
                    </a:cubicBezTo>
                    <a:cubicBezTo>
                      <a:pt x="2861" y="41640"/>
                      <a:pt x="2791" y="41609"/>
                      <a:pt x="2719" y="41609"/>
                    </a:cubicBezTo>
                    <a:close/>
                    <a:moveTo>
                      <a:pt x="22579" y="42323"/>
                    </a:moveTo>
                    <a:cubicBezTo>
                      <a:pt x="22536" y="42323"/>
                      <a:pt x="22493" y="42335"/>
                      <a:pt x="22454" y="42358"/>
                    </a:cubicBezTo>
                    <a:cubicBezTo>
                      <a:pt x="22341" y="42427"/>
                      <a:pt x="22304" y="42574"/>
                      <a:pt x="22374" y="42687"/>
                    </a:cubicBezTo>
                    <a:cubicBezTo>
                      <a:pt x="22867" y="43500"/>
                      <a:pt x="23470" y="44286"/>
                      <a:pt x="24167" y="45025"/>
                    </a:cubicBezTo>
                    <a:cubicBezTo>
                      <a:pt x="24216" y="45074"/>
                      <a:pt x="24279" y="45100"/>
                      <a:pt x="24342" y="45100"/>
                    </a:cubicBezTo>
                    <a:cubicBezTo>
                      <a:pt x="24402" y="45100"/>
                      <a:pt x="24461" y="45079"/>
                      <a:pt x="24506" y="45035"/>
                    </a:cubicBezTo>
                    <a:cubicBezTo>
                      <a:pt x="24602" y="44943"/>
                      <a:pt x="24606" y="44792"/>
                      <a:pt x="24516" y="44696"/>
                    </a:cubicBezTo>
                    <a:cubicBezTo>
                      <a:pt x="23843" y="43981"/>
                      <a:pt x="23260" y="43222"/>
                      <a:pt x="22783" y="42439"/>
                    </a:cubicBezTo>
                    <a:cubicBezTo>
                      <a:pt x="22738" y="42364"/>
                      <a:pt x="22660" y="42323"/>
                      <a:pt x="22579" y="42323"/>
                    </a:cubicBezTo>
                    <a:close/>
                    <a:moveTo>
                      <a:pt x="16017" y="44263"/>
                    </a:moveTo>
                    <a:cubicBezTo>
                      <a:pt x="15993" y="44263"/>
                      <a:pt x="15969" y="44266"/>
                      <a:pt x="15945" y="44274"/>
                    </a:cubicBezTo>
                    <a:cubicBezTo>
                      <a:pt x="14979" y="44581"/>
                      <a:pt x="14043" y="44814"/>
                      <a:pt x="13162" y="44970"/>
                    </a:cubicBezTo>
                    <a:cubicBezTo>
                      <a:pt x="13031" y="44994"/>
                      <a:pt x="12945" y="45117"/>
                      <a:pt x="12968" y="45248"/>
                    </a:cubicBezTo>
                    <a:cubicBezTo>
                      <a:pt x="12987" y="45363"/>
                      <a:pt x="13088" y="45446"/>
                      <a:pt x="13202" y="45446"/>
                    </a:cubicBezTo>
                    <a:cubicBezTo>
                      <a:pt x="13217" y="45446"/>
                      <a:pt x="13231" y="45446"/>
                      <a:pt x="13244" y="45440"/>
                    </a:cubicBezTo>
                    <a:cubicBezTo>
                      <a:pt x="14145" y="45282"/>
                      <a:pt x="15103" y="45044"/>
                      <a:pt x="16090" y="44730"/>
                    </a:cubicBezTo>
                    <a:cubicBezTo>
                      <a:pt x="16216" y="44690"/>
                      <a:pt x="16285" y="44556"/>
                      <a:pt x="16246" y="44429"/>
                    </a:cubicBezTo>
                    <a:cubicBezTo>
                      <a:pt x="16214" y="44328"/>
                      <a:pt x="16118" y="44263"/>
                      <a:pt x="16017" y="44263"/>
                    </a:cubicBezTo>
                    <a:close/>
                    <a:moveTo>
                      <a:pt x="71350" y="42481"/>
                    </a:moveTo>
                    <a:cubicBezTo>
                      <a:pt x="71319" y="42481"/>
                      <a:pt x="71287" y="42488"/>
                      <a:pt x="71257" y="42501"/>
                    </a:cubicBezTo>
                    <a:cubicBezTo>
                      <a:pt x="71135" y="42553"/>
                      <a:pt x="71079" y="42694"/>
                      <a:pt x="71131" y="42816"/>
                    </a:cubicBezTo>
                    <a:cubicBezTo>
                      <a:pt x="71300" y="43211"/>
                      <a:pt x="71475" y="43606"/>
                      <a:pt x="71658" y="43999"/>
                    </a:cubicBezTo>
                    <a:cubicBezTo>
                      <a:pt x="71152" y="44357"/>
                      <a:pt x="70643" y="44708"/>
                      <a:pt x="70130" y="45045"/>
                    </a:cubicBezTo>
                    <a:cubicBezTo>
                      <a:pt x="70021" y="45117"/>
                      <a:pt x="69989" y="45265"/>
                      <a:pt x="70062" y="45377"/>
                    </a:cubicBezTo>
                    <a:cubicBezTo>
                      <a:pt x="70109" y="45446"/>
                      <a:pt x="70185" y="45484"/>
                      <a:pt x="70263" y="45484"/>
                    </a:cubicBezTo>
                    <a:cubicBezTo>
                      <a:pt x="70308" y="45484"/>
                      <a:pt x="70354" y="45472"/>
                      <a:pt x="70394" y="45445"/>
                    </a:cubicBezTo>
                    <a:cubicBezTo>
                      <a:pt x="70887" y="45119"/>
                      <a:pt x="71378" y="44782"/>
                      <a:pt x="71864" y="44437"/>
                    </a:cubicBezTo>
                    <a:cubicBezTo>
                      <a:pt x="72026" y="44779"/>
                      <a:pt x="72192" y="45121"/>
                      <a:pt x="72364" y="45457"/>
                    </a:cubicBezTo>
                    <a:cubicBezTo>
                      <a:pt x="72406" y="45541"/>
                      <a:pt x="72490" y="45588"/>
                      <a:pt x="72578" y="45588"/>
                    </a:cubicBezTo>
                    <a:cubicBezTo>
                      <a:pt x="72615" y="45588"/>
                      <a:pt x="72652" y="45580"/>
                      <a:pt x="72687" y="45565"/>
                    </a:cubicBezTo>
                    <a:cubicBezTo>
                      <a:pt x="72805" y="45506"/>
                      <a:pt x="72852" y="45362"/>
                      <a:pt x="72793" y="45244"/>
                    </a:cubicBezTo>
                    <a:cubicBezTo>
                      <a:pt x="72610" y="44885"/>
                      <a:pt x="72434" y="44522"/>
                      <a:pt x="72260" y="44156"/>
                    </a:cubicBezTo>
                    <a:cubicBezTo>
                      <a:pt x="72435" y="44030"/>
                      <a:pt x="72609" y="43901"/>
                      <a:pt x="72783" y="43772"/>
                    </a:cubicBezTo>
                    <a:cubicBezTo>
                      <a:pt x="72889" y="43693"/>
                      <a:pt x="72911" y="43543"/>
                      <a:pt x="72832" y="43437"/>
                    </a:cubicBezTo>
                    <a:cubicBezTo>
                      <a:pt x="72784" y="43374"/>
                      <a:pt x="72711" y="43340"/>
                      <a:pt x="72638" y="43340"/>
                    </a:cubicBezTo>
                    <a:cubicBezTo>
                      <a:pt x="72589" y="43340"/>
                      <a:pt x="72539" y="43355"/>
                      <a:pt x="72496" y="43387"/>
                    </a:cubicBezTo>
                    <a:cubicBezTo>
                      <a:pt x="72349" y="43498"/>
                      <a:pt x="72202" y="43605"/>
                      <a:pt x="72054" y="43714"/>
                    </a:cubicBezTo>
                    <a:cubicBezTo>
                      <a:pt x="71887" y="43352"/>
                      <a:pt x="71727" y="42990"/>
                      <a:pt x="71571" y="42626"/>
                    </a:cubicBezTo>
                    <a:cubicBezTo>
                      <a:pt x="71532" y="42536"/>
                      <a:pt x="71443" y="42481"/>
                      <a:pt x="71350" y="42481"/>
                    </a:cubicBezTo>
                    <a:close/>
                    <a:moveTo>
                      <a:pt x="7448" y="44799"/>
                    </a:moveTo>
                    <a:cubicBezTo>
                      <a:pt x="7344" y="44799"/>
                      <a:pt x="7249" y="44868"/>
                      <a:pt x="7219" y="44973"/>
                    </a:cubicBezTo>
                    <a:cubicBezTo>
                      <a:pt x="7183" y="45100"/>
                      <a:pt x="7256" y="45232"/>
                      <a:pt x="7382" y="45270"/>
                    </a:cubicBezTo>
                    <a:cubicBezTo>
                      <a:pt x="8294" y="45532"/>
                      <a:pt x="9278" y="45674"/>
                      <a:pt x="10311" y="45691"/>
                    </a:cubicBezTo>
                    <a:lnTo>
                      <a:pt x="10315" y="45691"/>
                    </a:lnTo>
                    <a:cubicBezTo>
                      <a:pt x="10446" y="45691"/>
                      <a:pt x="10552" y="45586"/>
                      <a:pt x="10553" y="45456"/>
                    </a:cubicBezTo>
                    <a:cubicBezTo>
                      <a:pt x="10554" y="45323"/>
                      <a:pt x="10451" y="45214"/>
                      <a:pt x="10317" y="45211"/>
                    </a:cubicBezTo>
                    <a:cubicBezTo>
                      <a:pt x="9328" y="45196"/>
                      <a:pt x="8385" y="45058"/>
                      <a:pt x="7516" y="44809"/>
                    </a:cubicBezTo>
                    <a:cubicBezTo>
                      <a:pt x="7493" y="44802"/>
                      <a:pt x="7470" y="44799"/>
                      <a:pt x="7448" y="44799"/>
                    </a:cubicBezTo>
                    <a:close/>
                    <a:moveTo>
                      <a:pt x="67792" y="46529"/>
                    </a:moveTo>
                    <a:cubicBezTo>
                      <a:pt x="67751" y="46529"/>
                      <a:pt x="67710" y="46539"/>
                      <a:pt x="67673" y="46560"/>
                    </a:cubicBezTo>
                    <a:cubicBezTo>
                      <a:pt x="66842" y="47039"/>
                      <a:pt x="65985" y="47501"/>
                      <a:pt x="65129" y="47927"/>
                    </a:cubicBezTo>
                    <a:cubicBezTo>
                      <a:pt x="65010" y="47986"/>
                      <a:pt x="64963" y="48130"/>
                      <a:pt x="65022" y="48248"/>
                    </a:cubicBezTo>
                    <a:cubicBezTo>
                      <a:pt x="65065" y="48333"/>
                      <a:pt x="65149" y="48382"/>
                      <a:pt x="65236" y="48382"/>
                    </a:cubicBezTo>
                    <a:cubicBezTo>
                      <a:pt x="65274" y="48382"/>
                      <a:pt x="65310" y="48373"/>
                      <a:pt x="65344" y="48356"/>
                    </a:cubicBezTo>
                    <a:cubicBezTo>
                      <a:pt x="66210" y="47925"/>
                      <a:pt x="67073" y="47461"/>
                      <a:pt x="67912" y="46976"/>
                    </a:cubicBezTo>
                    <a:cubicBezTo>
                      <a:pt x="68028" y="46909"/>
                      <a:pt x="68067" y="46762"/>
                      <a:pt x="68001" y="46648"/>
                    </a:cubicBezTo>
                    <a:cubicBezTo>
                      <a:pt x="67956" y="46572"/>
                      <a:pt x="67875" y="46529"/>
                      <a:pt x="67792" y="46529"/>
                    </a:cubicBezTo>
                    <a:close/>
                    <a:moveTo>
                      <a:pt x="26507" y="46550"/>
                    </a:moveTo>
                    <a:cubicBezTo>
                      <a:pt x="26435" y="46550"/>
                      <a:pt x="26363" y="46583"/>
                      <a:pt x="26316" y="46645"/>
                    </a:cubicBezTo>
                    <a:cubicBezTo>
                      <a:pt x="26235" y="46751"/>
                      <a:pt x="26256" y="46902"/>
                      <a:pt x="26362" y="46981"/>
                    </a:cubicBezTo>
                    <a:cubicBezTo>
                      <a:pt x="27110" y="47548"/>
                      <a:pt x="27936" y="48089"/>
                      <a:pt x="28816" y="48589"/>
                    </a:cubicBezTo>
                    <a:cubicBezTo>
                      <a:pt x="28853" y="48610"/>
                      <a:pt x="28893" y="48620"/>
                      <a:pt x="28935" y="48620"/>
                    </a:cubicBezTo>
                    <a:cubicBezTo>
                      <a:pt x="29017" y="48620"/>
                      <a:pt x="29098" y="48576"/>
                      <a:pt x="29142" y="48499"/>
                    </a:cubicBezTo>
                    <a:cubicBezTo>
                      <a:pt x="29208" y="48383"/>
                      <a:pt x="29168" y="48236"/>
                      <a:pt x="29052" y="48172"/>
                    </a:cubicBezTo>
                    <a:cubicBezTo>
                      <a:pt x="28190" y="47682"/>
                      <a:pt x="27383" y="47152"/>
                      <a:pt x="26651" y="46599"/>
                    </a:cubicBezTo>
                    <a:cubicBezTo>
                      <a:pt x="26608" y="46566"/>
                      <a:pt x="26557" y="46550"/>
                      <a:pt x="26507" y="46550"/>
                    </a:cubicBezTo>
                    <a:close/>
                    <a:moveTo>
                      <a:pt x="62597" y="49114"/>
                    </a:moveTo>
                    <a:cubicBezTo>
                      <a:pt x="62566" y="49114"/>
                      <a:pt x="62535" y="49120"/>
                      <a:pt x="62505" y="49133"/>
                    </a:cubicBezTo>
                    <a:cubicBezTo>
                      <a:pt x="61621" y="49506"/>
                      <a:pt x="60714" y="49854"/>
                      <a:pt x="59810" y="50167"/>
                    </a:cubicBezTo>
                    <a:cubicBezTo>
                      <a:pt x="59685" y="50211"/>
                      <a:pt x="59618" y="50347"/>
                      <a:pt x="59662" y="50472"/>
                    </a:cubicBezTo>
                    <a:cubicBezTo>
                      <a:pt x="59698" y="50571"/>
                      <a:pt x="59791" y="50633"/>
                      <a:pt x="59889" y="50633"/>
                    </a:cubicBezTo>
                    <a:cubicBezTo>
                      <a:pt x="59917" y="50633"/>
                      <a:pt x="59943" y="50629"/>
                      <a:pt x="59967" y="50622"/>
                    </a:cubicBezTo>
                    <a:cubicBezTo>
                      <a:pt x="60881" y="50304"/>
                      <a:pt x="61797" y="49952"/>
                      <a:pt x="62691" y="49575"/>
                    </a:cubicBezTo>
                    <a:cubicBezTo>
                      <a:pt x="62813" y="49523"/>
                      <a:pt x="62869" y="49383"/>
                      <a:pt x="62819" y="49261"/>
                    </a:cubicBezTo>
                    <a:cubicBezTo>
                      <a:pt x="62780" y="49169"/>
                      <a:pt x="62691" y="49114"/>
                      <a:pt x="62597" y="49114"/>
                    </a:cubicBezTo>
                    <a:close/>
                    <a:moveTo>
                      <a:pt x="31529" y="49435"/>
                    </a:moveTo>
                    <a:cubicBezTo>
                      <a:pt x="31437" y="49435"/>
                      <a:pt x="31349" y="49488"/>
                      <a:pt x="31309" y="49579"/>
                    </a:cubicBezTo>
                    <a:cubicBezTo>
                      <a:pt x="31256" y="49699"/>
                      <a:pt x="31312" y="49841"/>
                      <a:pt x="31432" y="49895"/>
                    </a:cubicBezTo>
                    <a:cubicBezTo>
                      <a:pt x="32319" y="50284"/>
                      <a:pt x="33235" y="50640"/>
                      <a:pt x="34157" y="50953"/>
                    </a:cubicBezTo>
                    <a:cubicBezTo>
                      <a:pt x="34182" y="50962"/>
                      <a:pt x="34209" y="50966"/>
                      <a:pt x="34234" y="50966"/>
                    </a:cubicBezTo>
                    <a:cubicBezTo>
                      <a:pt x="34334" y="50966"/>
                      <a:pt x="34428" y="50904"/>
                      <a:pt x="34462" y="50804"/>
                    </a:cubicBezTo>
                    <a:cubicBezTo>
                      <a:pt x="34504" y="50678"/>
                      <a:pt x="34437" y="50541"/>
                      <a:pt x="34312" y="50499"/>
                    </a:cubicBezTo>
                    <a:cubicBezTo>
                      <a:pt x="33403" y="50190"/>
                      <a:pt x="32499" y="49838"/>
                      <a:pt x="31625" y="49456"/>
                    </a:cubicBezTo>
                    <a:cubicBezTo>
                      <a:pt x="31594" y="49442"/>
                      <a:pt x="31561" y="49435"/>
                      <a:pt x="31529" y="49435"/>
                    </a:cubicBezTo>
                    <a:close/>
                    <a:moveTo>
                      <a:pt x="57118" y="51010"/>
                    </a:moveTo>
                    <a:cubicBezTo>
                      <a:pt x="57097" y="51010"/>
                      <a:pt x="57076" y="51013"/>
                      <a:pt x="57055" y="51018"/>
                    </a:cubicBezTo>
                    <a:cubicBezTo>
                      <a:pt x="56129" y="51268"/>
                      <a:pt x="55184" y="51489"/>
                      <a:pt x="54245" y="51674"/>
                    </a:cubicBezTo>
                    <a:cubicBezTo>
                      <a:pt x="54115" y="51700"/>
                      <a:pt x="54030" y="51826"/>
                      <a:pt x="54056" y="51956"/>
                    </a:cubicBezTo>
                    <a:cubicBezTo>
                      <a:pt x="54079" y="52070"/>
                      <a:pt x="54179" y="52149"/>
                      <a:pt x="54291" y="52149"/>
                    </a:cubicBezTo>
                    <a:cubicBezTo>
                      <a:pt x="54306" y="52149"/>
                      <a:pt x="54321" y="52148"/>
                      <a:pt x="54338" y="52144"/>
                    </a:cubicBezTo>
                    <a:cubicBezTo>
                      <a:pt x="55288" y="51957"/>
                      <a:pt x="56244" y="51734"/>
                      <a:pt x="57182" y="51480"/>
                    </a:cubicBezTo>
                    <a:cubicBezTo>
                      <a:pt x="57308" y="51446"/>
                      <a:pt x="57385" y="51314"/>
                      <a:pt x="57349" y="51187"/>
                    </a:cubicBezTo>
                    <a:cubicBezTo>
                      <a:pt x="57320" y="51080"/>
                      <a:pt x="57224" y="51010"/>
                      <a:pt x="57118" y="51010"/>
                    </a:cubicBezTo>
                    <a:close/>
                    <a:moveTo>
                      <a:pt x="37015" y="51309"/>
                    </a:moveTo>
                    <a:cubicBezTo>
                      <a:pt x="36908" y="51309"/>
                      <a:pt x="36812" y="51383"/>
                      <a:pt x="36785" y="51492"/>
                    </a:cubicBezTo>
                    <a:cubicBezTo>
                      <a:pt x="36752" y="51619"/>
                      <a:pt x="36830" y="51749"/>
                      <a:pt x="36959" y="51782"/>
                    </a:cubicBezTo>
                    <a:cubicBezTo>
                      <a:pt x="37896" y="52019"/>
                      <a:pt x="38858" y="52221"/>
                      <a:pt x="39817" y="52384"/>
                    </a:cubicBezTo>
                    <a:cubicBezTo>
                      <a:pt x="39831" y="52385"/>
                      <a:pt x="39845" y="52386"/>
                      <a:pt x="39857" y="52386"/>
                    </a:cubicBezTo>
                    <a:cubicBezTo>
                      <a:pt x="39973" y="52386"/>
                      <a:pt x="40074" y="52305"/>
                      <a:pt x="40093" y="52187"/>
                    </a:cubicBezTo>
                    <a:cubicBezTo>
                      <a:pt x="40116" y="52056"/>
                      <a:pt x="40027" y="51933"/>
                      <a:pt x="39897" y="51910"/>
                    </a:cubicBezTo>
                    <a:cubicBezTo>
                      <a:pt x="38951" y="51749"/>
                      <a:pt x="38002" y="51550"/>
                      <a:pt x="37076" y="51318"/>
                    </a:cubicBezTo>
                    <a:cubicBezTo>
                      <a:pt x="37055" y="51312"/>
                      <a:pt x="37035" y="51309"/>
                      <a:pt x="37015" y="51309"/>
                    </a:cubicBezTo>
                    <a:close/>
                    <a:moveTo>
                      <a:pt x="51429" y="52130"/>
                    </a:moveTo>
                    <a:cubicBezTo>
                      <a:pt x="51418" y="52130"/>
                      <a:pt x="51408" y="52130"/>
                      <a:pt x="51397" y="52132"/>
                    </a:cubicBezTo>
                    <a:cubicBezTo>
                      <a:pt x="50444" y="52251"/>
                      <a:pt x="49478" y="52340"/>
                      <a:pt x="48523" y="52390"/>
                    </a:cubicBezTo>
                    <a:cubicBezTo>
                      <a:pt x="48391" y="52397"/>
                      <a:pt x="48289" y="52510"/>
                      <a:pt x="48296" y="52642"/>
                    </a:cubicBezTo>
                    <a:cubicBezTo>
                      <a:pt x="48302" y="52771"/>
                      <a:pt x="48408" y="52870"/>
                      <a:pt x="48534" y="52870"/>
                    </a:cubicBezTo>
                    <a:cubicBezTo>
                      <a:pt x="48539" y="52870"/>
                      <a:pt x="48543" y="52870"/>
                      <a:pt x="48550" y="52868"/>
                    </a:cubicBezTo>
                    <a:cubicBezTo>
                      <a:pt x="49517" y="52816"/>
                      <a:pt x="50494" y="52729"/>
                      <a:pt x="51458" y="52607"/>
                    </a:cubicBezTo>
                    <a:cubicBezTo>
                      <a:pt x="51589" y="52590"/>
                      <a:pt x="51682" y="52471"/>
                      <a:pt x="51665" y="52340"/>
                    </a:cubicBezTo>
                    <a:cubicBezTo>
                      <a:pt x="51650" y="52218"/>
                      <a:pt x="51551" y="52130"/>
                      <a:pt x="51429" y="52130"/>
                    </a:cubicBezTo>
                    <a:close/>
                    <a:moveTo>
                      <a:pt x="42755" y="52284"/>
                    </a:moveTo>
                    <a:cubicBezTo>
                      <a:pt x="42622" y="52284"/>
                      <a:pt x="42509" y="52371"/>
                      <a:pt x="42496" y="52502"/>
                    </a:cubicBezTo>
                    <a:cubicBezTo>
                      <a:pt x="42485" y="52633"/>
                      <a:pt x="42582" y="52751"/>
                      <a:pt x="42713" y="52763"/>
                    </a:cubicBezTo>
                    <a:cubicBezTo>
                      <a:pt x="43676" y="52852"/>
                      <a:pt x="44656" y="52905"/>
                      <a:pt x="45628" y="52922"/>
                    </a:cubicBezTo>
                    <a:lnTo>
                      <a:pt x="45632" y="52922"/>
                    </a:lnTo>
                    <a:cubicBezTo>
                      <a:pt x="45763" y="52922"/>
                      <a:pt x="45869" y="52818"/>
                      <a:pt x="45873" y="52686"/>
                    </a:cubicBezTo>
                    <a:cubicBezTo>
                      <a:pt x="45874" y="52554"/>
                      <a:pt x="45769" y="52446"/>
                      <a:pt x="45637" y="52442"/>
                    </a:cubicBezTo>
                    <a:cubicBezTo>
                      <a:pt x="44678" y="52425"/>
                      <a:pt x="43710" y="52372"/>
                      <a:pt x="42757" y="52284"/>
                    </a:cubicBezTo>
                    <a:cubicBezTo>
                      <a:pt x="42756" y="52284"/>
                      <a:pt x="42755" y="52284"/>
                      <a:pt x="42755" y="522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9" name="Google Shape;4249;p55"/>
              <p:cNvSpPr/>
              <p:nvPr/>
            </p:nvSpPr>
            <p:spPr>
              <a:xfrm>
                <a:off x="3520350" y="2519625"/>
                <a:ext cx="3245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707" extrusionOk="0">
                    <a:moveTo>
                      <a:pt x="275" y="1"/>
                    </a:moveTo>
                    <a:cubicBezTo>
                      <a:pt x="233" y="1"/>
                      <a:pt x="191" y="12"/>
                      <a:pt x="153" y="34"/>
                    </a:cubicBezTo>
                    <a:cubicBezTo>
                      <a:pt x="39" y="100"/>
                      <a:pt x="0" y="247"/>
                      <a:pt x="68" y="362"/>
                    </a:cubicBezTo>
                    <a:cubicBezTo>
                      <a:pt x="312" y="776"/>
                      <a:pt x="564" y="1187"/>
                      <a:pt x="822" y="1595"/>
                    </a:cubicBezTo>
                    <a:cubicBezTo>
                      <a:pt x="869" y="1667"/>
                      <a:pt x="947" y="1707"/>
                      <a:pt x="1026" y="1707"/>
                    </a:cubicBezTo>
                    <a:cubicBezTo>
                      <a:pt x="1069" y="1707"/>
                      <a:pt x="1114" y="1694"/>
                      <a:pt x="1152" y="1670"/>
                    </a:cubicBezTo>
                    <a:cubicBezTo>
                      <a:pt x="1265" y="1600"/>
                      <a:pt x="1298" y="1452"/>
                      <a:pt x="1227" y="1340"/>
                    </a:cubicBezTo>
                    <a:cubicBezTo>
                      <a:pt x="972" y="938"/>
                      <a:pt x="723" y="529"/>
                      <a:pt x="480" y="119"/>
                    </a:cubicBezTo>
                    <a:cubicBezTo>
                      <a:pt x="436" y="43"/>
                      <a:pt x="356" y="1"/>
                      <a:pt x="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50" name="Google Shape;4250;p55"/>
            <p:cNvGrpSpPr/>
            <p:nvPr/>
          </p:nvGrpSpPr>
          <p:grpSpPr>
            <a:xfrm rot="925807">
              <a:off x="1598483" y="2664482"/>
              <a:ext cx="551102" cy="369507"/>
              <a:chOff x="2626275" y="1121400"/>
              <a:chExt cx="460225" cy="308575"/>
            </a:xfrm>
          </p:grpSpPr>
          <p:grpSp>
            <p:nvGrpSpPr>
              <p:cNvPr id="4251" name="Google Shape;4251;p55"/>
              <p:cNvGrpSpPr/>
              <p:nvPr/>
            </p:nvGrpSpPr>
            <p:grpSpPr>
              <a:xfrm>
                <a:off x="2671050" y="1121400"/>
                <a:ext cx="415450" cy="308575"/>
                <a:chOff x="2671050" y="1121400"/>
                <a:chExt cx="415450" cy="308575"/>
              </a:xfrm>
            </p:grpSpPr>
            <p:sp>
              <p:nvSpPr>
                <p:cNvPr id="4252" name="Google Shape;4252;p55"/>
                <p:cNvSpPr/>
                <p:nvPr/>
              </p:nvSpPr>
              <p:spPr>
                <a:xfrm>
                  <a:off x="2683900" y="1128900"/>
                  <a:ext cx="387050" cy="28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82" h="11537" extrusionOk="0">
                      <a:moveTo>
                        <a:pt x="0" y="0"/>
                      </a:moveTo>
                      <a:lnTo>
                        <a:pt x="2963" y="4059"/>
                      </a:lnTo>
                      <a:lnTo>
                        <a:pt x="2563" y="11536"/>
                      </a:lnTo>
                      <a:lnTo>
                        <a:pt x="15481" y="17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3" name="Google Shape;4253;p55"/>
                <p:cNvSpPr/>
                <p:nvPr/>
              </p:nvSpPr>
              <p:spPr>
                <a:xfrm>
                  <a:off x="2671050" y="1121400"/>
                  <a:ext cx="415450" cy="30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18" h="12343" extrusionOk="0">
                      <a:moveTo>
                        <a:pt x="1028" y="598"/>
                      </a:moveTo>
                      <a:lnTo>
                        <a:pt x="15373" y="2173"/>
                      </a:lnTo>
                      <a:lnTo>
                        <a:pt x="3344" y="11333"/>
                      </a:lnTo>
                      <a:lnTo>
                        <a:pt x="3344" y="11333"/>
                      </a:lnTo>
                      <a:lnTo>
                        <a:pt x="3720" y="4286"/>
                      </a:lnTo>
                      <a:lnTo>
                        <a:pt x="1028" y="598"/>
                      </a:lnTo>
                      <a:close/>
                      <a:moveTo>
                        <a:pt x="0" y="1"/>
                      </a:moveTo>
                      <a:lnTo>
                        <a:pt x="3232" y="4430"/>
                      </a:lnTo>
                      <a:lnTo>
                        <a:pt x="2811" y="12342"/>
                      </a:lnTo>
                      <a:lnTo>
                        <a:pt x="2811" y="12342"/>
                      </a:lnTo>
                      <a:lnTo>
                        <a:pt x="16618" y="182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254" name="Google Shape;4254;p55"/>
              <p:cNvGrpSpPr/>
              <p:nvPr/>
            </p:nvGrpSpPr>
            <p:grpSpPr>
              <a:xfrm>
                <a:off x="2626275" y="1170175"/>
                <a:ext cx="447725" cy="154300"/>
                <a:chOff x="2626275" y="1170175"/>
                <a:chExt cx="447725" cy="154300"/>
              </a:xfrm>
            </p:grpSpPr>
            <p:sp>
              <p:nvSpPr>
                <p:cNvPr id="4255" name="Google Shape;4255;p55"/>
                <p:cNvSpPr/>
                <p:nvPr/>
              </p:nvSpPr>
              <p:spPr>
                <a:xfrm>
                  <a:off x="2643125" y="1183625"/>
                  <a:ext cx="389175" cy="13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67" h="5363" extrusionOk="0">
                      <a:moveTo>
                        <a:pt x="15567" y="1"/>
                      </a:moveTo>
                      <a:lnTo>
                        <a:pt x="0" y="2725"/>
                      </a:lnTo>
                      <a:lnTo>
                        <a:pt x="4408" y="5362"/>
                      </a:lnTo>
                      <a:lnTo>
                        <a:pt x="15567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6" name="Google Shape;4256;p55"/>
                <p:cNvSpPr/>
                <p:nvPr/>
              </p:nvSpPr>
              <p:spPr>
                <a:xfrm>
                  <a:off x="2626275" y="1170175"/>
                  <a:ext cx="447725" cy="15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9" h="6172" extrusionOk="0">
                      <a:moveTo>
                        <a:pt x="14573" y="1073"/>
                      </a:moveTo>
                      <a:lnTo>
                        <a:pt x="5093" y="5628"/>
                      </a:lnTo>
                      <a:lnTo>
                        <a:pt x="1351" y="3390"/>
                      </a:lnTo>
                      <a:lnTo>
                        <a:pt x="14573" y="1073"/>
                      </a:lnTo>
                      <a:close/>
                      <a:moveTo>
                        <a:pt x="17908" y="0"/>
                      </a:moveTo>
                      <a:lnTo>
                        <a:pt x="0" y="3138"/>
                      </a:lnTo>
                      <a:lnTo>
                        <a:pt x="5069" y="6171"/>
                      </a:lnTo>
                      <a:lnTo>
                        <a:pt x="17908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DB856E0-FD22-4E2A-B932-9A81D21501F3}"/>
              </a:ext>
            </a:extLst>
          </p:cNvPr>
          <p:cNvSpPr/>
          <p:nvPr/>
        </p:nvSpPr>
        <p:spPr>
          <a:xfrm rot="21429780">
            <a:off x="2079525" y="1677849"/>
            <a:ext cx="487534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5400" b="1" dirty="0">
                <a:ln w="9525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(1-3) العوامل      وقابلية القسمة</a:t>
            </a:r>
            <a:endParaRPr lang="en-US" sz="5400" b="1" cap="none" spc="0" dirty="0">
              <a:ln w="9525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53" name="صورة 6">
            <a:extLst>
              <a:ext uri="{FF2B5EF4-FFF2-40B4-BE49-F238E27FC236}">
                <a16:creationId xmlns:a16="http://schemas.microsoft.com/office/drawing/2014/main" id="{CA524A2B-8F2B-4696-AC28-EDE2DCC1449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61719" y="599560"/>
            <a:ext cx="2365841" cy="23658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ED09CC-574F-4C2E-A7F1-03A84A8167E0}"/>
              </a:ext>
            </a:extLst>
          </p:cNvPr>
          <p:cNvSpPr/>
          <p:nvPr/>
        </p:nvSpPr>
        <p:spPr>
          <a:xfrm>
            <a:off x="7149924" y="1332333"/>
            <a:ext cx="1848353" cy="213601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D994F275-9A07-462C-B55B-DD36D83E2040}"/>
              </a:ext>
            </a:extLst>
          </p:cNvPr>
          <p:cNvSpPr/>
          <p:nvPr/>
        </p:nvSpPr>
        <p:spPr>
          <a:xfrm>
            <a:off x="717714" y="710421"/>
            <a:ext cx="6629400" cy="2715061"/>
          </a:xfrm>
          <a:prstGeom prst="wedgeRoundRectCallout">
            <a:avLst>
              <a:gd name="adj1" fmla="val 57265"/>
              <a:gd name="adj2" fmla="val 23764"/>
              <a:gd name="adj3" fmla="val 16667"/>
            </a:avLst>
          </a:prstGeom>
          <a:noFill/>
          <a:ln w="28575">
            <a:noFill/>
            <a:prstDash val="dash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BH" sz="4000" b="1" dirty="0">
                <a:solidFill>
                  <a:schemeClr val="accent6">
                    <a:lumMod val="50000"/>
                  </a:schemeClr>
                </a:solidFill>
                <a:cs typeface="Akhbar MT" pitchFamily="2" charset="-78"/>
              </a:rPr>
              <a:t>*</a:t>
            </a:r>
            <a:r>
              <a:rPr lang="ar-BH" sz="4000" dirty="0">
                <a:solidFill>
                  <a:schemeClr val="accent6">
                    <a:lumMod val="25000"/>
                  </a:schemeClr>
                </a:solidFill>
                <a:cs typeface="Akhbar MT" pitchFamily="2" charset="-78"/>
              </a:rPr>
              <a:t> </a:t>
            </a:r>
            <a:r>
              <a:rPr lang="ar-BH" sz="4000" dirty="0">
                <a:solidFill>
                  <a:schemeClr val="bg2">
                    <a:lumMod val="75000"/>
                  </a:schemeClr>
                </a:solidFill>
                <a:cs typeface="Akhbar MT" pitchFamily="2" charset="-78"/>
              </a:rPr>
              <a:t>أستطيع أن أجد المضاعفات والعوامل المشتركة والعامل المشترك الأصغر. </a:t>
            </a:r>
          </a:p>
          <a:p>
            <a:pPr algn="r"/>
            <a:r>
              <a:rPr lang="ar-BH" sz="4000" b="1" dirty="0">
                <a:solidFill>
                  <a:schemeClr val="accent6">
                    <a:lumMod val="50000"/>
                  </a:schemeClr>
                </a:solidFill>
                <a:cs typeface="Akhbar MT" pitchFamily="2" charset="-78"/>
              </a:rPr>
              <a:t>*</a:t>
            </a:r>
            <a:r>
              <a:rPr lang="ar-BH" sz="4000" dirty="0">
                <a:solidFill>
                  <a:schemeClr val="accent6">
                    <a:lumMod val="25000"/>
                  </a:schemeClr>
                </a:solidFill>
                <a:cs typeface="Akhbar MT" pitchFamily="2" charset="-78"/>
              </a:rPr>
              <a:t> </a:t>
            </a:r>
            <a:r>
              <a:rPr lang="ar-BH" sz="4000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أستطيع أن أجد العوامل والعوامل المشتركة والعامل المشترك الأكبر. </a:t>
            </a:r>
            <a:endParaRPr lang="en-US" sz="4000" dirty="0">
              <a:solidFill>
                <a:schemeClr val="accent1">
                  <a:lumMod val="75000"/>
                </a:schemeClr>
              </a:solidFill>
              <a:cs typeface="Akhbar MT" pitchFamily="2" charset="-78"/>
            </a:endParaRPr>
          </a:p>
        </p:txBody>
      </p:sp>
      <p:grpSp>
        <p:nvGrpSpPr>
          <p:cNvPr id="5" name="Google Shape;6447;p64">
            <a:extLst>
              <a:ext uri="{FF2B5EF4-FFF2-40B4-BE49-F238E27FC236}">
                <a16:creationId xmlns:a16="http://schemas.microsoft.com/office/drawing/2014/main" id="{786B0630-09D7-428E-B0DF-EFF0A5E9AD61}"/>
              </a:ext>
            </a:extLst>
          </p:cNvPr>
          <p:cNvGrpSpPr/>
          <p:nvPr/>
        </p:nvGrpSpPr>
        <p:grpSpPr>
          <a:xfrm>
            <a:off x="102342" y="1245856"/>
            <a:ext cx="776607" cy="795640"/>
            <a:chOff x="3614225" y="2946500"/>
            <a:chExt cx="583075" cy="573125"/>
          </a:xfrm>
        </p:grpSpPr>
        <p:sp>
          <p:nvSpPr>
            <p:cNvPr id="6" name="Google Shape;6448;p64">
              <a:extLst>
                <a:ext uri="{FF2B5EF4-FFF2-40B4-BE49-F238E27FC236}">
                  <a16:creationId xmlns:a16="http://schemas.microsoft.com/office/drawing/2014/main" id="{CC9265B4-389C-4F3F-8DF9-34B5662D3CE5}"/>
                </a:ext>
              </a:extLst>
            </p:cNvPr>
            <p:cNvSpPr/>
            <p:nvPr/>
          </p:nvSpPr>
          <p:spPr>
            <a:xfrm>
              <a:off x="3652575" y="3363725"/>
              <a:ext cx="499775" cy="17600"/>
            </a:xfrm>
            <a:custGeom>
              <a:avLst/>
              <a:gdLst/>
              <a:ahLst/>
              <a:cxnLst/>
              <a:rect l="l" t="t" r="r" b="b"/>
              <a:pathLst>
                <a:path w="19991" h="704" extrusionOk="0">
                  <a:moveTo>
                    <a:pt x="0" y="0"/>
                  </a:moveTo>
                  <a:lnTo>
                    <a:pt x="0" y="704"/>
                  </a:lnTo>
                  <a:lnTo>
                    <a:pt x="19991" y="704"/>
                  </a:lnTo>
                  <a:lnTo>
                    <a:pt x="199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449;p64">
              <a:extLst>
                <a:ext uri="{FF2B5EF4-FFF2-40B4-BE49-F238E27FC236}">
                  <a16:creationId xmlns:a16="http://schemas.microsoft.com/office/drawing/2014/main" id="{C0A14657-2F4A-4523-B800-55B19BE3C794}"/>
                </a:ext>
              </a:extLst>
            </p:cNvPr>
            <p:cNvSpPr/>
            <p:nvPr/>
          </p:nvSpPr>
          <p:spPr>
            <a:xfrm>
              <a:off x="3652575" y="3267575"/>
              <a:ext cx="499775" cy="17625"/>
            </a:xfrm>
            <a:custGeom>
              <a:avLst/>
              <a:gdLst/>
              <a:ahLst/>
              <a:cxnLst/>
              <a:rect l="l" t="t" r="r" b="b"/>
              <a:pathLst>
                <a:path w="19991" h="705" extrusionOk="0">
                  <a:moveTo>
                    <a:pt x="0" y="1"/>
                  </a:moveTo>
                  <a:lnTo>
                    <a:pt x="0" y="704"/>
                  </a:lnTo>
                  <a:lnTo>
                    <a:pt x="19991" y="704"/>
                  </a:lnTo>
                  <a:lnTo>
                    <a:pt x="1999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450;p64">
              <a:extLst>
                <a:ext uri="{FF2B5EF4-FFF2-40B4-BE49-F238E27FC236}">
                  <a16:creationId xmlns:a16="http://schemas.microsoft.com/office/drawing/2014/main" id="{2813EB68-845E-4107-B3F3-367899FF8EE7}"/>
                </a:ext>
              </a:extLst>
            </p:cNvPr>
            <p:cNvSpPr/>
            <p:nvPr/>
          </p:nvSpPr>
          <p:spPr>
            <a:xfrm>
              <a:off x="3652575" y="3171375"/>
              <a:ext cx="499775" cy="17650"/>
            </a:xfrm>
            <a:custGeom>
              <a:avLst/>
              <a:gdLst/>
              <a:ahLst/>
              <a:cxnLst/>
              <a:rect l="l" t="t" r="r" b="b"/>
              <a:pathLst>
                <a:path w="19991" h="706" extrusionOk="0">
                  <a:moveTo>
                    <a:pt x="0" y="0"/>
                  </a:moveTo>
                  <a:lnTo>
                    <a:pt x="0" y="705"/>
                  </a:lnTo>
                  <a:lnTo>
                    <a:pt x="19991" y="705"/>
                  </a:lnTo>
                  <a:lnTo>
                    <a:pt x="199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451;p64">
              <a:extLst>
                <a:ext uri="{FF2B5EF4-FFF2-40B4-BE49-F238E27FC236}">
                  <a16:creationId xmlns:a16="http://schemas.microsoft.com/office/drawing/2014/main" id="{C1841A8B-8FA3-4850-B1B8-01B32CF9A40B}"/>
                </a:ext>
              </a:extLst>
            </p:cNvPr>
            <p:cNvSpPr/>
            <p:nvPr/>
          </p:nvSpPr>
          <p:spPr>
            <a:xfrm>
              <a:off x="3652575" y="3075200"/>
              <a:ext cx="499775" cy="17600"/>
            </a:xfrm>
            <a:custGeom>
              <a:avLst/>
              <a:gdLst/>
              <a:ahLst/>
              <a:cxnLst/>
              <a:rect l="l" t="t" r="r" b="b"/>
              <a:pathLst>
                <a:path w="19991" h="704" extrusionOk="0">
                  <a:moveTo>
                    <a:pt x="0" y="0"/>
                  </a:moveTo>
                  <a:lnTo>
                    <a:pt x="0" y="704"/>
                  </a:lnTo>
                  <a:lnTo>
                    <a:pt x="19991" y="704"/>
                  </a:lnTo>
                  <a:lnTo>
                    <a:pt x="199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452;p64">
              <a:extLst>
                <a:ext uri="{FF2B5EF4-FFF2-40B4-BE49-F238E27FC236}">
                  <a16:creationId xmlns:a16="http://schemas.microsoft.com/office/drawing/2014/main" id="{37D30EC4-5DEC-4CC0-B4E1-8C61F0DA3806}"/>
                </a:ext>
              </a:extLst>
            </p:cNvPr>
            <p:cNvSpPr/>
            <p:nvPr/>
          </p:nvSpPr>
          <p:spPr>
            <a:xfrm>
              <a:off x="3652575" y="3267575"/>
              <a:ext cx="63525" cy="17625"/>
            </a:xfrm>
            <a:custGeom>
              <a:avLst/>
              <a:gdLst/>
              <a:ahLst/>
              <a:cxnLst/>
              <a:rect l="l" t="t" r="r" b="b"/>
              <a:pathLst>
                <a:path w="2541" h="705" extrusionOk="0">
                  <a:moveTo>
                    <a:pt x="0" y="1"/>
                  </a:moveTo>
                  <a:lnTo>
                    <a:pt x="0" y="704"/>
                  </a:lnTo>
                  <a:lnTo>
                    <a:pt x="2540" y="704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453;p64">
              <a:extLst>
                <a:ext uri="{FF2B5EF4-FFF2-40B4-BE49-F238E27FC236}">
                  <a16:creationId xmlns:a16="http://schemas.microsoft.com/office/drawing/2014/main" id="{B3C88924-E17A-413B-BAF3-5B8F231815FB}"/>
                </a:ext>
              </a:extLst>
            </p:cNvPr>
            <p:cNvSpPr/>
            <p:nvPr/>
          </p:nvSpPr>
          <p:spPr>
            <a:xfrm>
              <a:off x="3652575" y="3171375"/>
              <a:ext cx="63525" cy="17650"/>
            </a:xfrm>
            <a:custGeom>
              <a:avLst/>
              <a:gdLst/>
              <a:ahLst/>
              <a:cxnLst/>
              <a:rect l="l" t="t" r="r" b="b"/>
              <a:pathLst>
                <a:path w="2541" h="706" extrusionOk="0">
                  <a:moveTo>
                    <a:pt x="0" y="0"/>
                  </a:moveTo>
                  <a:lnTo>
                    <a:pt x="0" y="705"/>
                  </a:lnTo>
                  <a:lnTo>
                    <a:pt x="2540" y="705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454;p64">
              <a:extLst>
                <a:ext uri="{FF2B5EF4-FFF2-40B4-BE49-F238E27FC236}">
                  <a16:creationId xmlns:a16="http://schemas.microsoft.com/office/drawing/2014/main" id="{724C5290-0D35-4B23-A43C-682C334DC7EF}"/>
                </a:ext>
              </a:extLst>
            </p:cNvPr>
            <p:cNvSpPr/>
            <p:nvPr/>
          </p:nvSpPr>
          <p:spPr>
            <a:xfrm>
              <a:off x="3652575" y="3075200"/>
              <a:ext cx="63525" cy="17600"/>
            </a:xfrm>
            <a:custGeom>
              <a:avLst/>
              <a:gdLst/>
              <a:ahLst/>
              <a:cxnLst/>
              <a:rect l="l" t="t" r="r" b="b"/>
              <a:pathLst>
                <a:path w="2541" h="704" extrusionOk="0">
                  <a:moveTo>
                    <a:pt x="0" y="0"/>
                  </a:moveTo>
                  <a:lnTo>
                    <a:pt x="0" y="704"/>
                  </a:lnTo>
                  <a:lnTo>
                    <a:pt x="2540" y="704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455;p64">
              <a:extLst>
                <a:ext uri="{FF2B5EF4-FFF2-40B4-BE49-F238E27FC236}">
                  <a16:creationId xmlns:a16="http://schemas.microsoft.com/office/drawing/2014/main" id="{5D30E4CC-C4E3-40F7-ACA6-ED60F875327F}"/>
                </a:ext>
              </a:extLst>
            </p:cNvPr>
            <p:cNvSpPr/>
            <p:nvPr/>
          </p:nvSpPr>
          <p:spPr>
            <a:xfrm>
              <a:off x="4095475" y="3363725"/>
              <a:ext cx="56850" cy="17600"/>
            </a:xfrm>
            <a:custGeom>
              <a:avLst/>
              <a:gdLst/>
              <a:ahLst/>
              <a:cxnLst/>
              <a:rect l="l" t="t" r="r" b="b"/>
              <a:pathLst>
                <a:path w="2274" h="704" extrusionOk="0">
                  <a:moveTo>
                    <a:pt x="0" y="0"/>
                  </a:moveTo>
                  <a:lnTo>
                    <a:pt x="0" y="704"/>
                  </a:lnTo>
                  <a:lnTo>
                    <a:pt x="2273" y="704"/>
                  </a:lnTo>
                  <a:lnTo>
                    <a:pt x="227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456;p64">
              <a:extLst>
                <a:ext uri="{FF2B5EF4-FFF2-40B4-BE49-F238E27FC236}">
                  <a16:creationId xmlns:a16="http://schemas.microsoft.com/office/drawing/2014/main" id="{888C1D82-3921-4DA3-B98A-E592C9874383}"/>
                </a:ext>
              </a:extLst>
            </p:cNvPr>
            <p:cNvSpPr/>
            <p:nvPr/>
          </p:nvSpPr>
          <p:spPr>
            <a:xfrm>
              <a:off x="4095475" y="3267575"/>
              <a:ext cx="56850" cy="17625"/>
            </a:xfrm>
            <a:custGeom>
              <a:avLst/>
              <a:gdLst/>
              <a:ahLst/>
              <a:cxnLst/>
              <a:rect l="l" t="t" r="r" b="b"/>
              <a:pathLst>
                <a:path w="2274" h="705" extrusionOk="0">
                  <a:moveTo>
                    <a:pt x="0" y="1"/>
                  </a:moveTo>
                  <a:lnTo>
                    <a:pt x="0" y="704"/>
                  </a:lnTo>
                  <a:lnTo>
                    <a:pt x="2273" y="704"/>
                  </a:lnTo>
                  <a:lnTo>
                    <a:pt x="2273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457;p64">
              <a:extLst>
                <a:ext uri="{FF2B5EF4-FFF2-40B4-BE49-F238E27FC236}">
                  <a16:creationId xmlns:a16="http://schemas.microsoft.com/office/drawing/2014/main" id="{3DC468A8-0A0D-456B-8F48-5143245E38BC}"/>
                </a:ext>
              </a:extLst>
            </p:cNvPr>
            <p:cNvSpPr/>
            <p:nvPr/>
          </p:nvSpPr>
          <p:spPr>
            <a:xfrm>
              <a:off x="4095475" y="3171375"/>
              <a:ext cx="56850" cy="17650"/>
            </a:xfrm>
            <a:custGeom>
              <a:avLst/>
              <a:gdLst/>
              <a:ahLst/>
              <a:cxnLst/>
              <a:rect l="l" t="t" r="r" b="b"/>
              <a:pathLst>
                <a:path w="2274" h="706" extrusionOk="0">
                  <a:moveTo>
                    <a:pt x="0" y="0"/>
                  </a:moveTo>
                  <a:lnTo>
                    <a:pt x="0" y="705"/>
                  </a:lnTo>
                  <a:lnTo>
                    <a:pt x="2273" y="705"/>
                  </a:lnTo>
                  <a:lnTo>
                    <a:pt x="227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458;p64">
              <a:extLst>
                <a:ext uri="{FF2B5EF4-FFF2-40B4-BE49-F238E27FC236}">
                  <a16:creationId xmlns:a16="http://schemas.microsoft.com/office/drawing/2014/main" id="{713C3582-64E6-4AC6-B98D-FF898C763C6F}"/>
                </a:ext>
              </a:extLst>
            </p:cNvPr>
            <p:cNvSpPr/>
            <p:nvPr/>
          </p:nvSpPr>
          <p:spPr>
            <a:xfrm>
              <a:off x="3680875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0"/>
                  </a:moveTo>
                  <a:cubicBezTo>
                    <a:pt x="324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0" y="2851"/>
                  </a:cubicBezTo>
                  <a:cubicBezTo>
                    <a:pt x="1117" y="2851"/>
                    <a:pt x="1441" y="2526"/>
                    <a:pt x="1441" y="2130"/>
                  </a:cubicBezTo>
                  <a:lnTo>
                    <a:pt x="1441" y="722"/>
                  </a:lnTo>
                  <a:cubicBezTo>
                    <a:pt x="1441" y="324"/>
                    <a:pt x="1116" y="0"/>
                    <a:pt x="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459;p64">
              <a:extLst>
                <a:ext uri="{FF2B5EF4-FFF2-40B4-BE49-F238E27FC236}">
                  <a16:creationId xmlns:a16="http://schemas.microsoft.com/office/drawing/2014/main" id="{68D47BA7-9422-4D41-B9E3-48FC12DA1AC7}"/>
                </a:ext>
              </a:extLst>
            </p:cNvPr>
            <p:cNvSpPr/>
            <p:nvPr/>
          </p:nvSpPr>
          <p:spPr>
            <a:xfrm>
              <a:off x="3680875" y="3339700"/>
              <a:ext cx="27000" cy="71300"/>
            </a:xfrm>
            <a:custGeom>
              <a:avLst/>
              <a:gdLst/>
              <a:ahLst/>
              <a:cxnLst/>
              <a:rect l="l" t="t" r="r" b="b"/>
              <a:pathLst>
                <a:path w="1080" h="2852" extrusionOk="0">
                  <a:moveTo>
                    <a:pt x="720" y="1"/>
                  </a:moveTo>
                  <a:cubicBezTo>
                    <a:pt x="324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4" y="2852"/>
                    <a:pt x="720" y="2852"/>
                  </a:cubicBezTo>
                  <a:cubicBezTo>
                    <a:pt x="851" y="2852"/>
                    <a:pt x="974" y="2816"/>
                    <a:pt x="1080" y="2755"/>
                  </a:cubicBezTo>
                  <a:cubicBezTo>
                    <a:pt x="866" y="2626"/>
                    <a:pt x="720" y="2395"/>
                    <a:pt x="720" y="2129"/>
                  </a:cubicBezTo>
                  <a:lnTo>
                    <a:pt x="720" y="721"/>
                  </a:lnTo>
                  <a:cubicBezTo>
                    <a:pt x="720" y="455"/>
                    <a:pt x="866" y="223"/>
                    <a:pt x="1080" y="98"/>
                  </a:cubicBezTo>
                  <a:cubicBezTo>
                    <a:pt x="974" y="37"/>
                    <a:pt x="851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460;p64">
              <a:extLst>
                <a:ext uri="{FF2B5EF4-FFF2-40B4-BE49-F238E27FC236}">
                  <a16:creationId xmlns:a16="http://schemas.microsoft.com/office/drawing/2014/main" id="{D01C1FEE-04BD-4F4F-A318-24D634E15658}"/>
                </a:ext>
              </a:extLst>
            </p:cNvPr>
            <p:cNvSpPr/>
            <p:nvPr/>
          </p:nvSpPr>
          <p:spPr>
            <a:xfrm>
              <a:off x="3716900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0"/>
                  </a:moveTo>
                  <a:cubicBezTo>
                    <a:pt x="324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0" y="2851"/>
                  </a:cubicBezTo>
                  <a:cubicBezTo>
                    <a:pt x="1116" y="2851"/>
                    <a:pt x="1441" y="2526"/>
                    <a:pt x="1441" y="2130"/>
                  </a:cubicBezTo>
                  <a:lnTo>
                    <a:pt x="1441" y="722"/>
                  </a:lnTo>
                  <a:cubicBezTo>
                    <a:pt x="1441" y="324"/>
                    <a:pt x="1116" y="0"/>
                    <a:pt x="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461;p64">
              <a:extLst>
                <a:ext uri="{FF2B5EF4-FFF2-40B4-BE49-F238E27FC236}">
                  <a16:creationId xmlns:a16="http://schemas.microsoft.com/office/drawing/2014/main" id="{00E78524-0538-43AA-A851-714A9ED91710}"/>
                </a:ext>
              </a:extLst>
            </p:cNvPr>
            <p:cNvSpPr/>
            <p:nvPr/>
          </p:nvSpPr>
          <p:spPr>
            <a:xfrm>
              <a:off x="3752925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0"/>
                  </a:moveTo>
                  <a:cubicBezTo>
                    <a:pt x="324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0" y="2851"/>
                  </a:cubicBezTo>
                  <a:cubicBezTo>
                    <a:pt x="1116" y="2851"/>
                    <a:pt x="1441" y="2526"/>
                    <a:pt x="1441" y="2130"/>
                  </a:cubicBezTo>
                  <a:lnTo>
                    <a:pt x="1441" y="722"/>
                  </a:lnTo>
                  <a:cubicBezTo>
                    <a:pt x="1441" y="324"/>
                    <a:pt x="1116" y="0"/>
                    <a:pt x="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462;p64">
              <a:extLst>
                <a:ext uri="{FF2B5EF4-FFF2-40B4-BE49-F238E27FC236}">
                  <a16:creationId xmlns:a16="http://schemas.microsoft.com/office/drawing/2014/main" id="{3C9C8DA6-5B68-456A-8AFB-65F5E8912946}"/>
                </a:ext>
              </a:extLst>
            </p:cNvPr>
            <p:cNvSpPr/>
            <p:nvPr/>
          </p:nvSpPr>
          <p:spPr>
            <a:xfrm>
              <a:off x="3788950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0"/>
                  </a:moveTo>
                  <a:cubicBezTo>
                    <a:pt x="325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5" y="2851"/>
                    <a:pt x="720" y="2851"/>
                  </a:cubicBezTo>
                  <a:cubicBezTo>
                    <a:pt x="1116" y="2851"/>
                    <a:pt x="1442" y="2526"/>
                    <a:pt x="1442" y="2130"/>
                  </a:cubicBezTo>
                  <a:lnTo>
                    <a:pt x="1442" y="722"/>
                  </a:lnTo>
                  <a:cubicBezTo>
                    <a:pt x="1442" y="324"/>
                    <a:pt x="1116" y="0"/>
                    <a:pt x="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463;p64">
              <a:extLst>
                <a:ext uri="{FF2B5EF4-FFF2-40B4-BE49-F238E27FC236}">
                  <a16:creationId xmlns:a16="http://schemas.microsoft.com/office/drawing/2014/main" id="{06CBB5D7-61FC-4F62-AB68-CB5FD431DFE8}"/>
                </a:ext>
              </a:extLst>
            </p:cNvPr>
            <p:cNvSpPr/>
            <p:nvPr/>
          </p:nvSpPr>
          <p:spPr>
            <a:xfrm>
              <a:off x="3824900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1119" y="2851"/>
                    <a:pt x="1442" y="2526"/>
                    <a:pt x="1442" y="2130"/>
                  </a:cubicBezTo>
                  <a:lnTo>
                    <a:pt x="1442" y="722"/>
                  </a:lnTo>
                  <a:cubicBezTo>
                    <a:pt x="1442" y="324"/>
                    <a:pt x="1118" y="0"/>
                    <a:pt x="7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464;p64">
              <a:extLst>
                <a:ext uri="{FF2B5EF4-FFF2-40B4-BE49-F238E27FC236}">
                  <a16:creationId xmlns:a16="http://schemas.microsoft.com/office/drawing/2014/main" id="{033567B8-27D8-45FE-8D00-BFBA635F08F4}"/>
                </a:ext>
              </a:extLst>
            </p:cNvPr>
            <p:cNvSpPr/>
            <p:nvPr/>
          </p:nvSpPr>
          <p:spPr>
            <a:xfrm>
              <a:off x="3860925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1118" y="2851"/>
                    <a:pt x="1442" y="2526"/>
                    <a:pt x="1442" y="2130"/>
                  </a:cubicBezTo>
                  <a:lnTo>
                    <a:pt x="1442" y="722"/>
                  </a:lnTo>
                  <a:cubicBezTo>
                    <a:pt x="1442" y="324"/>
                    <a:pt x="1118" y="0"/>
                    <a:pt x="7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465;p64">
              <a:extLst>
                <a:ext uri="{FF2B5EF4-FFF2-40B4-BE49-F238E27FC236}">
                  <a16:creationId xmlns:a16="http://schemas.microsoft.com/office/drawing/2014/main" id="{5BF228D1-D279-4D84-8C31-3FF6FB354E02}"/>
                </a:ext>
              </a:extLst>
            </p:cNvPr>
            <p:cNvSpPr/>
            <p:nvPr/>
          </p:nvSpPr>
          <p:spPr>
            <a:xfrm>
              <a:off x="3896950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1118" y="2851"/>
                    <a:pt x="1442" y="2526"/>
                    <a:pt x="1442" y="2130"/>
                  </a:cubicBezTo>
                  <a:lnTo>
                    <a:pt x="1442" y="722"/>
                  </a:lnTo>
                  <a:cubicBezTo>
                    <a:pt x="1442" y="324"/>
                    <a:pt x="1118" y="0"/>
                    <a:pt x="7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466;p64">
              <a:extLst>
                <a:ext uri="{FF2B5EF4-FFF2-40B4-BE49-F238E27FC236}">
                  <a16:creationId xmlns:a16="http://schemas.microsoft.com/office/drawing/2014/main" id="{F8DBF3B8-1B89-405A-8DC1-9BC044505E0A}"/>
                </a:ext>
              </a:extLst>
            </p:cNvPr>
            <p:cNvSpPr/>
            <p:nvPr/>
          </p:nvSpPr>
          <p:spPr>
            <a:xfrm>
              <a:off x="3752925" y="3339700"/>
              <a:ext cx="27025" cy="71300"/>
            </a:xfrm>
            <a:custGeom>
              <a:avLst/>
              <a:gdLst/>
              <a:ahLst/>
              <a:cxnLst/>
              <a:rect l="l" t="t" r="r" b="b"/>
              <a:pathLst>
                <a:path w="1081" h="2852" extrusionOk="0">
                  <a:moveTo>
                    <a:pt x="720" y="1"/>
                  </a:moveTo>
                  <a:cubicBezTo>
                    <a:pt x="324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4" y="2852"/>
                    <a:pt x="720" y="2852"/>
                  </a:cubicBezTo>
                  <a:cubicBezTo>
                    <a:pt x="852" y="2852"/>
                    <a:pt x="974" y="2816"/>
                    <a:pt x="1080" y="2755"/>
                  </a:cubicBezTo>
                  <a:cubicBezTo>
                    <a:pt x="867" y="2626"/>
                    <a:pt x="720" y="2395"/>
                    <a:pt x="720" y="2129"/>
                  </a:cubicBezTo>
                  <a:lnTo>
                    <a:pt x="720" y="721"/>
                  </a:lnTo>
                  <a:cubicBezTo>
                    <a:pt x="720" y="455"/>
                    <a:pt x="867" y="223"/>
                    <a:pt x="1080" y="98"/>
                  </a:cubicBezTo>
                  <a:cubicBezTo>
                    <a:pt x="974" y="37"/>
                    <a:pt x="852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467;p64">
              <a:extLst>
                <a:ext uri="{FF2B5EF4-FFF2-40B4-BE49-F238E27FC236}">
                  <a16:creationId xmlns:a16="http://schemas.microsoft.com/office/drawing/2014/main" id="{23483D2C-7AE2-4DF9-B5E0-A03C561DDE85}"/>
                </a:ext>
              </a:extLst>
            </p:cNvPr>
            <p:cNvSpPr/>
            <p:nvPr/>
          </p:nvSpPr>
          <p:spPr>
            <a:xfrm>
              <a:off x="3716900" y="3339700"/>
              <a:ext cx="27000" cy="71300"/>
            </a:xfrm>
            <a:custGeom>
              <a:avLst/>
              <a:gdLst/>
              <a:ahLst/>
              <a:cxnLst/>
              <a:rect l="l" t="t" r="r" b="b"/>
              <a:pathLst>
                <a:path w="1080" h="2852" extrusionOk="0">
                  <a:moveTo>
                    <a:pt x="720" y="1"/>
                  </a:moveTo>
                  <a:cubicBezTo>
                    <a:pt x="324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4" y="2852"/>
                    <a:pt x="720" y="2852"/>
                  </a:cubicBezTo>
                  <a:cubicBezTo>
                    <a:pt x="851" y="2852"/>
                    <a:pt x="974" y="2816"/>
                    <a:pt x="1080" y="2755"/>
                  </a:cubicBezTo>
                  <a:cubicBezTo>
                    <a:pt x="866" y="2626"/>
                    <a:pt x="720" y="2395"/>
                    <a:pt x="720" y="2129"/>
                  </a:cubicBezTo>
                  <a:lnTo>
                    <a:pt x="720" y="721"/>
                  </a:lnTo>
                  <a:cubicBezTo>
                    <a:pt x="720" y="455"/>
                    <a:pt x="866" y="223"/>
                    <a:pt x="1080" y="98"/>
                  </a:cubicBezTo>
                  <a:cubicBezTo>
                    <a:pt x="974" y="37"/>
                    <a:pt x="851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468;p64">
              <a:extLst>
                <a:ext uri="{FF2B5EF4-FFF2-40B4-BE49-F238E27FC236}">
                  <a16:creationId xmlns:a16="http://schemas.microsoft.com/office/drawing/2014/main" id="{7EF3BA83-A11E-4190-9532-3A9C0E9E8AAA}"/>
                </a:ext>
              </a:extLst>
            </p:cNvPr>
            <p:cNvSpPr/>
            <p:nvPr/>
          </p:nvSpPr>
          <p:spPr>
            <a:xfrm>
              <a:off x="3788950" y="3339700"/>
              <a:ext cx="27025" cy="71300"/>
            </a:xfrm>
            <a:custGeom>
              <a:avLst/>
              <a:gdLst/>
              <a:ahLst/>
              <a:cxnLst/>
              <a:rect l="l" t="t" r="r" b="b"/>
              <a:pathLst>
                <a:path w="1081" h="2852" extrusionOk="0">
                  <a:moveTo>
                    <a:pt x="720" y="1"/>
                  </a:moveTo>
                  <a:cubicBezTo>
                    <a:pt x="325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5" y="2852"/>
                    <a:pt x="720" y="2852"/>
                  </a:cubicBezTo>
                  <a:cubicBezTo>
                    <a:pt x="852" y="2852"/>
                    <a:pt x="974" y="2816"/>
                    <a:pt x="1080" y="2755"/>
                  </a:cubicBezTo>
                  <a:cubicBezTo>
                    <a:pt x="867" y="2626"/>
                    <a:pt x="720" y="2395"/>
                    <a:pt x="720" y="2129"/>
                  </a:cubicBezTo>
                  <a:lnTo>
                    <a:pt x="720" y="721"/>
                  </a:lnTo>
                  <a:cubicBezTo>
                    <a:pt x="720" y="455"/>
                    <a:pt x="867" y="223"/>
                    <a:pt x="1080" y="98"/>
                  </a:cubicBezTo>
                  <a:cubicBezTo>
                    <a:pt x="974" y="37"/>
                    <a:pt x="852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469;p64">
              <a:extLst>
                <a:ext uri="{FF2B5EF4-FFF2-40B4-BE49-F238E27FC236}">
                  <a16:creationId xmlns:a16="http://schemas.microsoft.com/office/drawing/2014/main" id="{F7A4115B-547E-4299-ACE5-811020CF959D}"/>
                </a:ext>
              </a:extLst>
            </p:cNvPr>
            <p:cNvSpPr/>
            <p:nvPr/>
          </p:nvSpPr>
          <p:spPr>
            <a:xfrm>
              <a:off x="3860925" y="333970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1"/>
                  </a:moveTo>
                  <a:cubicBezTo>
                    <a:pt x="326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7" y="2626"/>
                    <a:pt x="722" y="2395"/>
                    <a:pt x="722" y="2129"/>
                  </a:cubicBezTo>
                  <a:lnTo>
                    <a:pt x="722" y="721"/>
                  </a:lnTo>
                  <a:cubicBezTo>
                    <a:pt x="722" y="455"/>
                    <a:pt x="867" y="223"/>
                    <a:pt x="1082" y="98"/>
                  </a:cubicBezTo>
                  <a:cubicBezTo>
                    <a:pt x="976" y="37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470;p64">
              <a:extLst>
                <a:ext uri="{FF2B5EF4-FFF2-40B4-BE49-F238E27FC236}">
                  <a16:creationId xmlns:a16="http://schemas.microsoft.com/office/drawing/2014/main" id="{B6B6D44A-B118-4009-BB3A-F55FEC4135EF}"/>
                </a:ext>
              </a:extLst>
            </p:cNvPr>
            <p:cNvSpPr/>
            <p:nvPr/>
          </p:nvSpPr>
          <p:spPr>
            <a:xfrm>
              <a:off x="3824900" y="333970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1"/>
                  </a:moveTo>
                  <a:cubicBezTo>
                    <a:pt x="326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7" y="2626"/>
                    <a:pt x="722" y="2395"/>
                    <a:pt x="722" y="2129"/>
                  </a:cubicBezTo>
                  <a:lnTo>
                    <a:pt x="722" y="721"/>
                  </a:lnTo>
                  <a:cubicBezTo>
                    <a:pt x="722" y="455"/>
                    <a:pt x="867" y="223"/>
                    <a:pt x="1082" y="98"/>
                  </a:cubicBezTo>
                  <a:cubicBezTo>
                    <a:pt x="976" y="37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6471;p64">
              <a:extLst>
                <a:ext uri="{FF2B5EF4-FFF2-40B4-BE49-F238E27FC236}">
                  <a16:creationId xmlns:a16="http://schemas.microsoft.com/office/drawing/2014/main" id="{825DEBB9-A91E-4751-9B50-0A9EB1C3E561}"/>
                </a:ext>
              </a:extLst>
            </p:cNvPr>
            <p:cNvSpPr/>
            <p:nvPr/>
          </p:nvSpPr>
          <p:spPr>
            <a:xfrm>
              <a:off x="3896950" y="3339700"/>
              <a:ext cx="27075" cy="71300"/>
            </a:xfrm>
            <a:custGeom>
              <a:avLst/>
              <a:gdLst/>
              <a:ahLst/>
              <a:cxnLst/>
              <a:rect l="l" t="t" r="r" b="b"/>
              <a:pathLst>
                <a:path w="1083" h="2852" extrusionOk="0">
                  <a:moveTo>
                    <a:pt x="722" y="1"/>
                  </a:moveTo>
                  <a:cubicBezTo>
                    <a:pt x="326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7" y="2626"/>
                    <a:pt x="722" y="2395"/>
                    <a:pt x="722" y="2129"/>
                  </a:cubicBezTo>
                  <a:lnTo>
                    <a:pt x="722" y="721"/>
                  </a:lnTo>
                  <a:cubicBezTo>
                    <a:pt x="722" y="455"/>
                    <a:pt x="867" y="223"/>
                    <a:pt x="1082" y="98"/>
                  </a:cubicBezTo>
                  <a:cubicBezTo>
                    <a:pt x="976" y="37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6472;p64">
              <a:extLst>
                <a:ext uri="{FF2B5EF4-FFF2-40B4-BE49-F238E27FC236}">
                  <a16:creationId xmlns:a16="http://schemas.microsoft.com/office/drawing/2014/main" id="{48C8A2DB-2680-46E5-B960-BA0027A57F73}"/>
                </a:ext>
              </a:extLst>
            </p:cNvPr>
            <p:cNvSpPr/>
            <p:nvPr/>
          </p:nvSpPr>
          <p:spPr>
            <a:xfrm>
              <a:off x="3823375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4" y="1"/>
                    <a:pt x="0" y="325"/>
                    <a:pt x="0" y="721"/>
                  </a:cubicBezTo>
                  <a:lnTo>
                    <a:pt x="0" y="2131"/>
                  </a:lnTo>
                  <a:cubicBezTo>
                    <a:pt x="0" y="2526"/>
                    <a:pt x="326" y="2852"/>
                    <a:pt x="722" y="2852"/>
                  </a:cubicBezTo>
                  <a:cubicBezTo>
                    <a:pt x="1119" y="2852"/>
                    <a:pt x="1442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7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6473;p64">
              <a:extLst>
                <a:ext uri="{FF2B5EF4-FFF2-40B4-BE49-F238E27FC236}">
                  <a16:creationId xmlns:a16="http://schemas.microsoft.com/office/drawing/2014/main" id="{B939E6AE-BC18-4F8F-8031-BAC8182D54AB}"/>
                </a:ext>
              </a:extLst>
            </p:cNvPr>
            <p:cNvSpPr/>
            <p:nvPr/>
          </p:nvSpPr>
          <p:spPr>
            <a:xfrm>
              <a:off x="3859400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5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6" y="2852"/>
                    <a:pt x="722" y="2852"/>
                  </a:cubicBezTo>
                  <a:cubicBezTo>
                    <a:pt x="1118" y="2852"/>
                    <a:pt x="1442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474;p64">
              <a:extLst>
                <a:ext uri="{FF2B5EF4-FFF2-40B4-BE49-F238E27FC236}">
                  <a16:creationId xmlns:a16="http://schemas.microsoft.com/office/drawing/2014/main" id="{E3444A81-9179-473D-8601-88FCEF7B82CF}"/>
                </a:ext>
              </a:extLst>
            </p:cNvPr>
            <p:cNvSpPr/>
            <p:nvPr/>
          </p:nvSpPr>
          <p:spPr>
            <a:xfrm>
              <a:off x="3895425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5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6" y="2852"/>
                    <a:pt x="722" y="2852"/>
                  </a:cubicBezTo>
                  <a:cubicBezTo>
                    <a:pt x="1118" y="2852"/>
                    <a:pt x="1442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475;p64">
              <a:extLst>
                <a:ext uri="{FF2B5EF4-FFF2-40B4-BE49-F238E27FC236}">
                  <a16:creationId xmlns:a16="http://schemas.microsoft.com/office/drawing/2014/main" id="{7B16F948-A806-458D-8A1B-BE07CF6E259B}"/>
                </a:ext>
              </a:extLst>
            </p:cNvPr>
            <p:cNvSpPr/>
            <p:nvPr/>
          </p:nvSpPr>
          <p:spPr>
            <a:xfrm>
              <a:off x="3931450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6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6" y="2852"/>
                    <a:pt x="722" y="2852"/>
                  </a:cubicBezTo>
                  <a:cubicBezTo>
                    <a:pt x="1118" y="2852"/>
                    <a:pt x="1440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476;p64">
              <a:extLst>
                <a:ext uri="{FF2B5EF4-FFF2-40B4-BE49-F238E27FC236}">
                  <a16:creationId xmlns:a16="http://schemas.microsoft.com/office/drawing/2014/main" id="{872897FD-893C-453E-8AF6-4A096C84434C}"/>
                </a:ext>
              </a:extLst>
            </p:cNvPr>
            <p:cNvSpPr/>
            <p:nvPr/>
          </p:nvSpPr>
          <p:spPr>
            <a:xfrm>
              <a:off x="3967450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1"/>
                  </a:moveTo>
                  <a:cubicBezTo>
                    <a:pt x="324" y="1"/>
                    <a:pt x="0" y="325"/>
                    <a:pt x="0" y="721"/>
                  </a:cubicBezTo>
                  <a:lnTo>
                    <a:pt x="0" y="2131"/>
                  </a:lnTo>
                  <a:cubicBezTo>
                    <a:pt x="0" y="2526"/>
                    <a:pt x="324" y="2852"/>
                    <a:pt x="720" y="2852"/>
                  </a:cubicBezTo>
                  <a:cubicBezTo>
                    <a:pt x="1119" y="2852"/>
                    <a:pt x="1442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6" y="1"/>
                    <a:pt x="7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477;p64">
              <a:extLst>
                <a:ext uri="{FF2B5EF4-FFF2-40B4-BE49-F238E27FC236}">
                  <a16:creationId xmlns:a16="http://schemas.microsoft.com/office/drawing/2014/main" id="{AC467144-52EB-420A-B0C5-4FE141153888}"/>
                </a:ext>
              </a:extLst>
            </p:cNvPr>
            <p:cNvSpPr/>
            <p:nvPr/>
          </p:nvSpPr>
          <p:spPr>
            <a:xfrm>
              <a:off x="3739075" y="3243300"/>
              <a:ext cx="36075" cy="71300"/>
            </a:xfrm>
            <a:custGeom>
              <a:avLst/>
              <a:gdLst/>
              <a:ahLst/>
              <a:cxnLst/>
              <a:rect l="l" t="t" r="r" b="b"/>
              <a:pathLst>
                <a:path w="1443" h="2852" extrusionOk="0">
                  <a:moveTo>
                    <a:pt x="722" y="1"/>
                  </a:moveTo>
                  <a:cubicBezTo>
                    <a:pt x="326" y="1"/>
                    <a:pt x="0" y="325"/>
                    <a:pt x="0" y="721"/>
                  </a:cubicBezTo>
                  <a:lnTo>
                    <a:pt x="0" y="2131"/>
                  </a:lnTo>
                  <a:cubicBezTo>
                    <a:pt x="0" y="2526"/>
                    <a:pt x="326" y="2852"/>
                    <a:pt x="722" y="2852"/>
                  </a:cubicBezTo>
                  <a:cubicBezTo>
                    <a:pt x="1117" y="2852"/>
                    <a:pt x="1443" y="2526"/>
                    <a:pt x="1443" y="2131"/>
                  </a:cubicBezTo>
                  <a:lnTo>
                    <a:pt x="1443" y="721"/>
                  </a:lnTo>
                  <a:cubicBezTo>
                    <a:pt x="1443" y="325"/>
                    <a:pt x="1117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6478;p64">
              <a:extLst>
                <a:ext uri="{FF2B5EF4-FFF2-40B4-BE49-F238E27FC236}">
                  <a16:creationId xmlns:a16="http://schemas.microsoft.com/office/drawing/2014/main" id="{85393456-5747-4F39-9DF6-8FFCFCB595AD}"/>
                </a:ext>
              </a:extLst>
            </p:cNvPr>
            <p:cNvSpPr/>
            <p:nvPr/>
          </p:nvSpPr>
          <p:spPr>
            <a:xfrm>
              <a:off x="3739075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6" y="2851"/>
                    <a:pt x="722" y="2851"/>
                  </a:cubicBezTo>
                  <a:cubicBezTo>
                    <a:pt x="853" y="2851"/>
                    <a:pt x="975" y="2815"/>
                    <a:pt x="1082" y="2754"/>
                  </a:cubicBezTo>
                  <a:cubicBezTo>
                    <a:pt x="868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8" y="223"/>
                    <a:pt x="1082" y="98"/>
                  </a:cubicBezTo>
                  <a:cubicBezTo>
                    <a:pt x="975" y="36"/>
                    <a:pt x="853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6479;p64">
              <a:extLst>
                <a:ext uri="{FF2B5EF4-FFF2-40B4-BE49-F238E27FC236}">
                  <a16:creationId xmlns:a16="http://schemas.microsoft.com/office/drawing/2014/main" id="{139DBD45-ADE6-4E47-BEB5-BCDBE17780BE}"/>
                </a:ext>
              </a:extLst>
            </p:cNvPr>
            <p:cNvSpPr/>
            <p:nvPr/>
          </p:nvSpPr>
          <p:spPr>
            <a:xfrm>
              <a:off x="3823375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7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3"/>
                    <a:pt x="1082" y="98"/>
                  </a:cubicBezTo>
                  <a:cubicBezTo>
                    <a:pt x="976" y="36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6480;p64">
              <a:extLst>
                <a:ext uri="{FF2B5EF4-FFF2-40B4-BE49-F238E27FC236}">
                  <a16:creationId xmlns:a16="http://schemas.microsoft.com/office/drawing/2014/main" id="{7053BC61-66AA-4FF0-A4C6-94A313214078}"/>
                </a:ext>
              </a:extLst>
            </p:cNvPr>
            <p:cNvSpPr/>
            <p:nvPr/>
          </p:nvSpPr>
          <p:spPr>
            <a:xfrm>
              <a:off x="3859400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5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7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3"/>
                    <a:pt x="1082" y="98"/>
                  </a:cubicBezTo>
                  <a:cubicBezTo>
                    <a:pt x="976" y="36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6481;p64">
              <a:extLst>
                <a:ext uri="{FF2B5EF4-FFF2-40B4-BE49-F238E27FC236}">
                  <a16:creationId xmlns:a16="http://schemas.microsoft.com/office/drawing/2014/main" id="{9B2B3356-C5CB-4A38-A2FB-DE7E675BC922}"/>
                </a:ext>
              </a:extLst>
            </p:cNvPr>
            <p:cNvSpPr/>
            <p:nvPr/>
          </p:nvSpPr>
          <p:spPr>
            <a:xfrm>
              <a:off x="3895425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5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7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3"/>
                    <a:pt x="1082" y="98"/>
                  </a:cubicBezTo>
                  <a:cubicBezTo>
                    <a:pt x="976" y="36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6482;p64">
              <a:extLst>
                <a:ext uri="{FF2B5EF4-FFF2-40B4-BE49-F238E27FC236}">
                  <a16:creationId xmlns:a16="http://schemas.microsoft.com/office/drawing/2014/main" id="{62E2BE11-BA1D-4EBB-AD3E-D601D6C95C8D}"/>
                </a:ext>
              </a:extLst>
            </p:cNvPr>
            <p:cNvSpPr/>
            <p:nvPr/>
          </p:nvSpPr>
          <p:spPr>
            <a:xfrm>
              <a:off x="3931450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5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3"/>
                    <a:pt x="1082" y="98"/>
                  </a:cubicBezTo>
                  <a:cubicBezTo>
                    <a:pt x="976" y="36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6483;p64">
              <a:extLst>
                <a:ext uri="{FF2B5EF4-FFF2-40B4-BE49-F238E27FC236}">
                  <a16:creationId xmlns:a16="http://schemas.microsoft.com/office/drawing/2014/main" id="{154B95C3-B8BD-48CD-AADE-D611327269D0}"/>
                </a:ext>
              </a:extLst>
            </p:cNvPr>
            <p:cNvSpPr/>
            <p:nvPr/>
          </p:nvSpPr>
          <p:spPr>
            <a:xfrm>
              <a:off x="3967450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0" y="0"/>
                  </a:moveTo>
                  <a:cubicBezTo>
                    <a:pt x="324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0" y="2851"/>
                  </a:cubicBezTo>
                  <a:cubicBezTo>
                    <a:pt x="852" y="2851"/>
                    <a:pt x="974" y="2815"/>
                    <a:pt x="1082" y="2754"/>
                  </a:cubicBezTo>
                  <a:cubicBezTo>
                    <a:pt x="867" y="2627"/>
                    <a:pt x="720" y="2394"/>
                    <a:pt x="720" y="2129"/>
                  </a:cubicBezTo>
                  <a:lnTo>
                    <a:pt x="720" y="719"/>
                  </a:lnTo>
                  <a:cubicBezTo>
                    <a:pt x="720" y="454"/>
                    <a:pt x="867" y="223"/>
                    <a:pt x="1082" y="98"/>
                  </a:cubicBezTo>
                  <a:cubicBezTo>
                    <a:pt x="974" y="36"/>
                    <a:pt x="852" y="0"/>
                    <a:pt x="72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6484;p64">
              <a:extLst>
                <a:ext uri="{FF2B5EF4-FFF2-40B4-BE49-F238E27FC236}">
                  <a16:creationId xmlns:a16="http://schemas.microsoft.com/office/drawing/2014/main" id="{2EE3B8E4-148D-4FE2-81D7-E635864C2CB3}"/>
                </a:ext>
              </a:extLst>
            </p:cNvPr>
            <p:cNvSpPr/>
            <p:nvPr/>
          </p:nvSpPr>
          <p:spPr>
            <a:xfrm>
              <a:off x="4094600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6" y="1"/>
                    <a:pt x="1" y="327"/>
                    <a:pt x="1" y="722"/>
                  </a:cubicBezTo>
                  <a:lnTo>
                    <a:pt x="1" y="2131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1119" y="2852"/>
                    <a:pt x="1442" y="2529"/>
                    <a:pt x="1442" y="2131"/>
                  </a:cubicBezTo>
                  <a:lnTo>
                    <a:pt x="1442" y="722"/>
                  </a:lnTo>
                  <a:cubicBezTo>
                    <a:pt x="1442" y="327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6485;p64">
              <a:extLst>
                <a:ext uri="{FF2B5EF4-FFF2-40B4-BE49-F238E27FC236}">
                  <a16:creationId xmlns:a16="http://schemas.microsoft.com/office/drawing/2014/main" id="{D6FA8751-6300-4034-9567-08ABB8482F29}"/>
                </a:ext>
              </a:extLst>
            </p:cNvPr>
            <p:cNvSpPr/>
            <p:nvPr/>
          </p:nvSpPr>
          <p:spPr>
            <a:xfrm>
              <a:off x="4058625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6" y="1"/>
                    <a:pt x="0" y="327"/>
                    <a:pt x="0" y="722"/>
                  </a:cubicBezTo>
                  <a:lnTo>
                    <a:pt x="0" y="2131"/>
                  </a:lnTo>
                  <a:cubicBezTo>
                    <a:pt x="0" y="2528"/>
                    <a:pt x="326" y="2852"/>
                    <a:pt x="722" y="2852"/>
                  </a:cubicBezTo>
                  <a:cubicBezTo>
                    <a:pt x="1117" y="2852"/>
                    <a:pt x="1441" y="2529"/>
                    <a:pt x="1441" y="2131"/>
                  </a:cubicBezTo>
                  <a:lnTo>
                    <a:pt x="1441" y="722"/>
                  </a:lnTo>
                  <a:cubicBezTo>
                    <a:pt x="1441" y="327"/>
                    <a:pt x="1117" y="1"/>
                    <a:pt x="7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6486;p64">
              <a:extLst>
                <a:ext uri="{FF2B5EF4-FFF2-40B4-BE49-F238E27FC236}">
                  <a16:creationId xmlns:a16="http://schemas.microsoft.com/office/drawing/2014/main" id="{818845AE-97B4-4E5E-B12D-BFD41260ACAA}"/>
                </a:ext>
              </a:extLst>
            </p:cNvPr>
            <p:cNvSpPr/>
            <p:nvPr/>
          </p:nvSpPr>
          <p:spPr>
            <a:xfrm>
              <a:off x="4022600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1" y="1"/>
                  </a:moveTo>
                  <a:cubicBezTo>
                    <a:pt x="326" y="1"/>
                    <a:pt x="0" y="327"/>
                    <a:pt x="0" y="722"/>
                  </a:cubicBezTo>
                  <a:lnTo>
                    <a:pt x="0" y="2131"/>
                  </a:lnTo>
                  <a:cubicBezTo>
                    <a:pt x="0" y="2528"/>
                    <a:pt x="326" y="2852"/>
                    <a:pt x="721" y="2852"/>
                  </a:cubicBezTo>
                  <a:cubicBezTo>
                    <a:pt x="1117" y="2852"/>
                    <a:pt x="1441" y="2529"/>
                    <a:pt x="1441" y="2131"/>
                  </a:cubicBezTo>
                  <a:lnTo>
                    <a:pt x="1441" y="722"/>
                  </a:lnTo>
                  <a:cubicBezTo>
                    <a:pt x="1441" y="327"/>
                    <a:pt x="1117" y="1"/>
                    <a:pt x="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6487;p64">
              <a:extLst>
                <a:ext uri="{FF2B5EF4-FFF2-40B4-BE49-F238E27FC236}">
                  <a16:creationId xmlns:a16="http://schemas.microsoft.com/office/drawing/2014/main" id="{028C1A11-8D0A-492F-8DB1-21BEAAE27A86}"/>
                </a:ext>
              </a:extLst>
            </p:cNvPr>
            <p:cNvSpPr/>
            <p:nvPr/>
          </p:nvSpPr>
          <p:spPr>
            <a:xfrm>
              <a:off x="3986575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1" y="1"/>
                  </a:moveTo>
                  <a:cubicBezTo>
                    <a:pt x="326" y="1"/>
                    <a:pt x="0" y="327"/>
                    <a:pt x="0" y="722"/>
                  </a:cubicBezTo>
                  <a:lnTo>
                    <a:pt x="0" y="2131"/>
                  </a:lnTo>
                  <a:cubicBezTo>
                    <a:pt x="0" y="2528"/>
                    <a:pt x="326" y="2852"/>
                    <a:pt x="721" y="2852"/>
                  </a:cubicBezTo>
                  <a:cubicBezTo>
                    <a:pt x="1119" y="2852"/>
                    <a:pt x="1441" y="2529"/>
                    <a:pt x="1441" y="2131"/>
                  </a:cubicBezTo>
                  <a:lnTo>
                    <a:pt x="1441" y="722"/>
                  </a:lnTo>
                  <a:cubicBezTo>
                    <a:pt x="1441" y="327"/>
                    <a:pt x="1117" y="1"/>
                    <a:pt x="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6488;p64">
              <a:extLst>
                <a:ext uri="{FF2B5EF4-FFF2-40B4-BE49-F238E27FC236}">
                  <a16:creationId xmlns:a16="http://schemas.microsoft.com/office/drawing/2014/main" id="{43E854ED-B20E-4C5B-A8E8-430D272472C9}"/>
                </a:ext>
              </a:extLst>
            </p:cNvPr>
            <p:cNvSpPr/>
            <p:nvPr/>
          </p:nvSpPr>
          <p:spPr>
            <a:xfrm>
              <a:off x="3877425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1" y="1"/>
                  </a:moveTo>
                  <a:cubicBezTo>
                    <a:pt x="325" y="1"/>
                    <a:pt x="1" y="327"/>
                    <a:pt x="1" y="722"/>
                  </a:cubicBezTo>
                  <a:lnTo>
                    <a:pt x="1" y="2131"/>
                  </a:lnTo>
                  <a:cubicBezTo>
                    <a:pt x="1" y="2528"/>
                    <a:pt x="325" y="2852"/>
                    <a:pt x="721" y="2852"/>
                  </a:cubicBezTo>
                  <a:cubicBezTo>
                    <a:pt x="1116" y="2852"/>
                    <a:pt x="1442" y="2529"/>
                    <a:pt x="1442" y="2131"/>
                  </a:cubicBezTo>
                  <a:lnTo>
                    <a:pt x="1442" y="722"/>
                  </a:lnTo>
                  <a:cubicBezTo>
                    <a:pt x="1442" y="327"/>
                    <a:pt x="1116" y="1"/>
                    <a:pt x="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6489;p64">
              <a:extLst>
                <a:ext uri="{FF2B5EF4-FFF2-40B4-BE49-F238E27FC236}">
                  <a16:creationId xmlns:a16="http://schemas.microsoft.com/office/drawing/2014/main" id="{A7C80FBB-C9D5-4B24-9082-680E65C47764}"/>
                </a:ext>
              </a:extLst>
            </p:cNvPr>
            <p:cNvSpPr/>
            <p:nvPr/>
          </p:nvSpPr>
          <p:spPr>
            <a:xfrm>
              <a:off x="3841400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1" y="1"/>
                  </a:moveTo>
                  <a:cubicBezTo>
                    <a:pt x="325" y="1"/>
                    <a:pt x="1" y="327"/>
                    <a:pt x="1" y="722"/>
                  </a:cubicBezTo>
                  <a:lnTo>
                    <a:pt x="1" y="2131"/>
                  </a:lnTo>
                  <a:cubicBezTo>
                    <a:pt x="1" y="2528"/>
                    <a:pt x="325" y="2852"/>
                    <a:pt x="721" y="2852"/>
                  </a:cubicBezTo>
                  <a:cubicBezTo>
                    <a:pt x="1116" y="2852"/>
                    <a:pt x="1442" y="2529"/>
                    <a:pt x="1442" y="2131"/>
                  </a:cubicBezTo>
                  <a:lnTo>
                    <a:pt x="1442" y="722"/>
                  </a:lnTo>
                  <a:cubicBezTo>
                    <a:pt x="1442" y="327"/>
                    <a:pt x="1116" y="1"/>
                    <a:pt x="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6490;p64">
              <a:extLst>
                <a:ext uri="{FF2B5EF4-FFF2-40B4-BE49-F238E27FC236}">
                  <a16:creationId xmlns:a16="http://schemas.microsoft.com/office/drawing/2014/main" id="{916F2997-156C-4B92-849D-DDAF629A4842}"/>
                </a:ext>
              </a:extLst>
            </p:cNvPr>
            <p:cNvSpPr/>
            <p:nvPr/>
          </p:nvSpPr>
          <p:spPr>
            <a:xfrm>
              <a:off x="3841400" y="3048425"/>
              <a:ext cx="27025" cy="71300"/>
            </a:xfrm>
            <a:custGeom>
              <a:avLst/>
              <a:gdLst/>
              <a:ahLst/>
              <a:cxnLst/>
              <a:rect l="l" t="t" r="r" b="b"/>
              <a:pathLst>
                <a:path w="1081" h="2852" extrusionOk="0">
                  <a:moveTo>
                    <a:pt x="721" y="0"/>
                  </a:moveTo>
                  <a:cubicBezTo>
                    <a:pt x="325" y="0"/>
                    <a:pt x="1" y="325"/>
                    <a:pt x="1" y="720"/>
                  </a:cubicBezTo>
                  <a:lnTo>
                    <a:pt x="1" y="2130"/>
                  </a:lnTo>
                  <a:cubicBezTo>
                    <a:pt x="1" y="2526"/>
                    <a:pt x="325" y="2851"/>
                    <a:pt x="721" y="2851"/>
                  </a:cubicBezTo>
                  <a:cubicBezTo>
                    <a:pt x="852" y="2851"/>
                    <a:pt x="974" y="2815"/>
                    <a:pt x="1080" y="2754"/>
                  </a:cubicBezTo>
                  <a:cubicBezTo>
                    <a:pt x="867" y="2624"/>
                    <a:pt x="721" y="2393"/>
                    <a:pt x="721" y="2129"/>
                  </a:cubicBezTo>
                  <a:lnTo>
                    <a:pt x="721" y="719"/>
                  </a:lnTo>
                  <a:cubicBezTo>
                    <a:pt x="721" y="454"/>
                    <a:pt x="867" y="221"/>
                    <a:pt x="1080" y="98"/>
                  </a:cubicBezTo>
                  <a:cubicBezTo>
                    <a:pt x="974" y="35"/>
                    <a:pt x="852" y="0"/>
                    <a:pt x="72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6491;p64">
              <a:extLst>
                <a:ext uri="{FF2B5EF4-FFF2-40B4-BE49-F238E27FC236}">
                  <a16:creationId xmlns:a16="http://schemas.microsoft.com/office/drawing/2014/main" id="{2B94E19B-B0F1-4163-B45D-B4FCFB89D301}"/>
                </a:ext>
              </a:extLst>
            </p:cNvPr>
            <p:cNvSpPr/>
            <p:nvPr/>
          </p:nvSpPr>
          <p:spPr>
            <a:xfrm>
              <a:off x="3877425" y="3048425"/>
              <a:ext cx="27025" cy="71300"/>
            </a:xfrm>
            <a:custGeom>
              <a:avLst/>
              <a:gdLst/>
              <a:ahLst/>
              <a:cxnLst/>
              <a:rect l="l" t="t" r="r" b="b"/>
              <a:pathLst>
                <a:path w="1081" h="2852" extrusionOk="0">
                  <a:moveTo>
                    <a:pt x="721" y="0"/>
                  </a:moveTo>
                  <a:cubicBezTo>
                    <a:pt x="325" y="0"/>
                    <a:pt x="1" y="325"/>
                    <a:pt x="1" y="720"/>
                  </a:cubicBezTo>
                  <a:lnTo>
                    <a:pt x="1" y="2130"/>
                  </a:lnTo>
                  <a:cubicBezTo>
                    <a:pt x="1" y="2526"/>
                    <a:pt x="325" y="2851"/>
                    <a:pt x="721" y="2851"/>
                  </a:cubicBezTo>
                  <a:cubicBezTo>
                    <a:pt x="852" y="2851"/>
                    <a:pt x="975" y="2815"/>
                    <a:pt x="1081" y="2754"/>
                  </a:cubicBezTo>
                  <a:cubicBezTo>
                    <a:pt x="867" y="2624"/>
                    <a:pt x="721" y="2393"/>
                    <a:pt x="721" y="2129"/>
                  </a:cubicBezTo>
                  <a:lnTo>
                    <a:pt x="721" y="719"/>
                  </a:lnTo>
                  <a:cubicBezTo>
                    <a:pt x="721" y="454"/>
                    <a:pt x="867" y="221"/>
                    <a:pt x="1081" y="98"/>
                  </a:cubicBezTo>
                  <a:cubicBezTo>
                    <a:pt x="975" y="35"/>
                    <a:pt x="852" y="0"/>
                    <a:pt x="72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6492;p64">
              <a:extLst>
                <a:ext uri="{FF2B5EF4-FFF2-40B4-BE49-F238E27FC236}">
                  <a16:creationId xmlns:a16="http://schemas.microsoft.com/office/drawing/2014/main" id="{44E80628-9400-4E7B-BEA1-03B010D2DBFA}"/>
                </a:ext>
              </a:extLst>
            </p:cNvPr>
            <p:cNvSpPr/>
            <p:nvPr/>
          </p:nvSpPr>
          <p:spPr>
            <a:xfrm>
              <a:off x="3986575" y="3048425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1" y="0"/>
                  </a:moveTo>
                  <a:cubicBezTo>
                    <a:pt x="326" y="0"/>
                    <a:pt x="0" y="325"/>
                    <a:pt x="0" y="720"/>
                  </a:cubicBezTo>
                  <a:lnTo>
                    <a:pt x="0" y="2130"/>
                  </a:lnTo>
                  <a:cubicBezTo>
                    <a:pt x="0" y="2526"/>
                    <a:pt x="326" y="2851"/>
                    <a:pt x="721" y="2851"/>
                  </a:cubicBezTo>
                  <a:cubicBezTo>
                    <a:pt x="851" y="2851"/>
                    <a:pt x="975" y="2815"/>
                    <a:pt x="1081" y="2754"/>
                  </a:cubicBezTo>
                  <a:cubicBezTo>
                    <a:pt x="866" y="2624"/>
                    <a:pt x="721" y="2393"/>
                    <a:pt x="721" y="2129"/>
                  </a:cubicBezTo>
                  <a:lnTo>
                    <a:pt x="721" y="719"/>
                  </a:lnTo>
                  <a:cubicBezTo>
                    <a:pt x="721" y="454"/>
                    <a:pt x="866" y="221"/>
                    <a:pt x="1081" y="98"/>
                  </a:cubicBezTo>
                  <a:cubicBezTo>
                    <a:pt x="975" y="35"/>
                    <a:pt x="851" y="0"/>
                    <a:pt x="72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6493;p64">
              <a:extLst>
                <a:ext uri="{FF2B5EF4-FFF2-40B4-BE49-F238E27FC236}">
                  <a16:creationId xmlns:a16="http://schemas.microsoft.com/office/drawing/2014/main" id="{4E78F479-4D60-4A1B-8873-B3DB32A202C4}"/>
                </a:ext>
              </a:extLst>
            </p:cNvPr>
            <p:cNvSpPr/>
            <p:nvPr/>
          </p:nvSpPr>
          <p:spPr>
            <a:xfrm>
              <a:off x="4022600" y="3048425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1" y="0"/>
                  </a:moveTo>
                  <a:cubicBezTo>
                    <a:pt x="326" y="0"/>
                    <a:pt x="0" y="325"/>
                    <a:pt x="0" y="720"/>
                  </a:cubicBezTo>
                  <a:lnTo>
                    <a:pt x="0" y="2130"/>
                  </a:lnTo>
                  <a:cubicBezTo>
                    <a:pt x="0" y="2526"/>
                    <a:pt x="326" y="2851"/>
                    <a:pt x="721" y="2851"/>
                  </a:cubicBezTo>
                  <a:cubicBezTo>
                    <a:pt x="851" y="2851"/>
                    <a:pt x="975" y="2815"/>
                    <a:pt x="1081" y="2754"/>
                  </a:cubicBezTo>
                  <a:cubicBezTo>
                    <a:pt x="866" y="2624"/>
                    <a:pt x="721" y="2393"/>
                    <a:pt x="721" y="2129"/>
                  </a:cubicBezTo>
                  <a:lnTo>
                    <a:pt x="721" y="719"/>
                  </a:lnTo>
                  <a:cubicBezTo>
                    <a:pt x="721" y="454"/>
                    <a:pt x="866" y="221"/>
                    <a:pt x="1081" y="98"/>
                  </a:cubicBezTo>
                  <a:cubicBezTo>
                    <a:pt x="975" y="35"/>
                    <a:pt x="851" y="0"/>
                    <a:pt x="72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6494;p64">
              <a:extLst>
                <a:ext uri="{FF2B5EF4-FFF2-40B4-BE49-F238E27FC236}">
                  <a16:creationId xmlns:a16="http://schemas.microsoft.com/office/drawing/2014/main" id="{8EC4653A-B233-4305-9DA6-7366D9958DE1}"/>
                </a:ext>
              </a:extLst>
            </p:cNvPr>
            <p:cNvSpPr/>
            <p:nvPr/>
          </p:nvSpPr>
          <p:spPr>
            <a:xfrm>
              <a:off x="4058625" y="3048425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0" y="325"/>
                    <a:pt x="0" y="720"/>
                  </a:cubicBezTo>
                  <a:lnTo>
                    <a:pt x="0" y="2130"/>
                  </a:lnTo>
                  <a:cubicBezTo>
                    <a:pt x="0" y="2526"/>
                    <a:pt x="326" y="2851"/>
                    <a:pt x="722" y="2851"/>
                  </a:cubicBezTo>
                  <a:cubicBezTo>
                    <a:pt x="851" y="2851"/>
                    <a:pt x="975" y="2815"/>
                    <a:pt x="1081" y="2754"/>
                  </a:cubicBezTo>
                  <a:cubicBezTo>
                    <a:pt x="866" y="2624"/>
                    <a:pt x="722" y="2393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6" y="221"/>
                    <a:pt x="1081" y="98"/>
                  </a:cubicBezTo>
                  <a:cubicBezTo>
                    <a:pt x="975" y="35"/>
                    <a:pt x="851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6495;p64">
              <a:extLst>
                <a:ext uri="{FF2B5EF4-FFF2-40B4-BE49-F238E27FC236}">
                  <a16:creationId xmlns:a16="http://schemas.microsoft.com/office/drawing/2014/main" id="{C8480B5D-7ADC-48F3-807A-682947887B24}"/>
                </a:ext>
              </a:extLst>
            </p:cNvPr>
            <p:cNvSpPr/>
            <p:nvPr/>
          </p:nvSpPr>
          <p:spPr>
            <a:xfrm>
              <a:off x="4094600" y="3048425"/>
              <a:ext cx="27075" cy="71300"/>
            </a:xfrm>
            <a:custGeom>
              <a:avLst/>
              <a:gdLst/>
              <a:ahLst/>
              <a:cxnLst/>
              <a:rect l="l" t="t" r="r" b="b"/>
              <a:pathLst>
                <a:path w="1083" h="2852" extrusionOk="0">
                  <a:moveTo>
                    <a:pt x="722" y="0"/>
                  </a:moveTo>
                  <a:cubicBezTo>
                    <a:pt x="326" y="0"/>
                    <a:pt x="1" y="325"/>
                    <a:pt x="1" y="720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7" y="2624"/>
                    <a:pt x="722" y="2393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1"/>
                    <a:pt x="1082" y="98"/>
                  </a:cubicBezTo>
                  <a:cubicBezTo>
                    <a:pt x="975" y="35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6496;p64">
              <a:extLst>
                <a:ext uri="{FF2B5EF4-FFF2-40B4-BE49-F238E27FC236}">
                  <a16:creationId xmlns:a16="http://schemas.microsoft.com/office/drawing/2014/main" id="{27C4524F-9BC1-496B-8D16-302C0A25A7C5}"/>
                </a:ext>
              </a:extLst>
            </p:cNvPr>
            <p:cNvSpPr/>
            <p:nvPr/>
          </p:nvSpPr>
          <p:spPr>
            <a:xfrm>
              <a:off x="3782425" y="31444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1"/>
                  </a:moveTo>
                  <a:cubicBezTo>
                    <a:pt x="324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4" y="2852"/>
                    <a:pt x="720" y="2852"/>
                  </a:cubicBezTo>
                  <a:cubicBezTo>
                    <a:pt x="1116" y="2852"/>
                    <a:pt x="1441" y="2529"/>
                    <a:pt x="1441" y="2132"/>
                  </a:cubicBezTo>
                  <a:lnTo>
                    <a:pt x="1441" y="722"/>
                  </a:lnTo>
                  <a:cubicBezTo>
                    <a:pt x="1441" y="326"/>
                    <a:pt x="1116" y="1"/>
                    <a:pt x="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497;p64">
              <a:extLst>
                <a:ext uri="{FF2B5EF4-FFF2-40B4-BE49-F238E27FC236}">
                  <a16:creationId xmlns:a16="http://schemas.microsoft.com/office/drawing/2014/main" id="{16D52C72-FE71-4A19-8DAF-00A0A9F0C0FB}"/>
                </a:ext>
              </a:extLst>
            </p:cNvPr>
            <p:cNvSpPr/>
            <p:nvPr/>
          </p:nvSpPr>
          <p:spPr>
            <a:xfrm>
              <a:off x="3896950" y="31444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6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1118" y="2852"/>
                    <a:pt x="1442" y="2529"/>
                    <a:pt x="1442" y="2132"/>
                  </a:cubicBezTo>
                  <a:lnTo>
                    <a:pt x="1442" y="722"/>
                  </a:lnTo>
                  <a:cubicBezTo>
                    <a:pt x="1442" y="326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498;p64">
              <a:extLst>
                <a:ext uri="{FF2B5EF4-FFF2-40B4-BE49-F238E27FC236}">
                  <a16:creationId xmlns:a16="http://schemas.microsoft.com/office/drawing/2014/main" id="{DA3FBA41-3151-4139-B654-1A98936153AC}"/>
                </a:ext>
              </a:extLst>
            </p:cNvPr>
            <p:cNvSpPr/>
            <p:nvPr/>
          </p:nvSpPr>
          <p:spPr>
            <a:xfrm>
              <a:off x="3932975" y="3144475"/>
              <a:ext cx="36075" cy="71300"/>
            </a:xfrm>
            <a:custGeom>
              <a:avLst/>
              <a:gdLst/>
              <a:ahLst/>
              <a:cxnLst/>
              <a:rect l="l" t="t" r="r" b="b"/>
              <a:pathLst>
                <a:path w="1443" h="2852" extrusionOk="0">
                  <a:moveTo>
                    <a:pt x="722" y="1"/>
                  </a:moveTo>
                  <a:cubicBezTo>
                    <a:pt x="327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7" y="2852"/>
                    <a:pt x="722" y="2852"/>
                  </a:cubicBezTo>
                  <a:cubicBezTo>
                    <a:pt x="1118" y="2852"/>
                    <a:pt x="1441" y="2529"/>
                    <a:pt x="1442" y="2132"/>
                  </a:cubicBezTo>
                  <a:lnTo>
                    <a:pt x="1442" y="722"/>
                  </a:lnTo>
                  <a:cubicBezTo>
                    <a:pt x="1442" y="326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499;p64">
              <a:extLst>
                <a:ext uri="{FF2B5EF4-FFF2-40B4-BE49-F238E27FC236}">
                  <a16:creationId xmlns:a16="http://schemas.microsoft.com/office/drawing/2014/main" id="{96DB590F-608F-4409-9AE8-3480625F7111}"/>
                </a:ext>
              </a:extLst>
            </p:cNvPr>
            <p:cNvSpPr/>
            <p:nvPr/>
          </p:nvSpPr>
          <p:spPr>
            <a:xfrm>
              <a:off x="3782425" y="3144550"/>
              <a:ext cx="27000" cy="71300"/>
            </a:xfrm>
            <a:custGeom>
              <a:avLst/>
              <a:gdLst/>
              <a:ahLst/>
              <a:cxnLst/>
              <a:rect l="l" t="t" r="r" b="b"/>
              <a:pathLst>
                <a:path w="1080" h="2852" extrusionOk="0">
                  <a:moveTo>
                    <a:pt x="720" y="1"/>
                  </a:moveTo>
                  <a:cubicBezTo>
                    <a:pt x="324" y="1"/>
                    <a:pt x="0" y="325"/>
                    <a:pt x="0" y="721"/>
                  </a:cubicBezTo>
                  <a:lnTo>
                    <a:pt x="0" y="2131"/>
                  </a:lnTo>
                  <a:cubicBezTo>
                    <a:pt x="0" y="2526"/>
                    <a:pt x="324" y="2852"/>
                    <a:pt x="720" y="2852"/>
                  </a:cubicBezTo>
                  <a:cubicBezTo>
                    <a:pt x="851" y="2852"/>
                    <a:pt x="974" y="2816"/>
                    <a:pt x="1080" y="2755"/>
                  </a:cubicBezTo>
                  <a:cubicBezTo>
                    <a:pt x="866" y="2628"/>
                    <a:pt x="720" y="2393"/>
                    <a:pt x="720" y="2129"/>
                  </a:cubicBezTo>
                  <a:lnTo>
                    <a:pt x="720" y="719"/>
                  </a:lnTo>
                  <a:cubicBezTo>
                    <a:pt x="720" y="455"/>
                    <a:pt x="866" y="222"/>
                    <a:pt x="1080" y="98"/>
                  </a:cubicBezTo>
                  <a:cubicBezTo>
                    <a:pt x="974" y="35"/>
                    <a:pt x="851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500;p64">
              <a:extLst>
                <a:ext uri="{FF2B5EF4-FFF2-40B4-BE49-F238E27FC236}">
                  <a16:creationId xmlns:a16="http://schemas.microsoft.com/office/drawing/2014/main" id="{F2B2B155-B3E4-4C69-B25B-1AFBA0066388}"/>
                </a:ext>
              </a:extLst>
            </p:cNvPr>
            <p:cNvSpPr/>
            <p:nvPr/>
          </p:nvSpPr>
          <p:spPr>
            <a:xfrm>
              <a:off x="3896950" y="3144550"/>
              <a:ext cx="27075" cy="71300"/>
            </a:xfrm>
            <a:custGeom>
              <a:avLst/>
              <a:gdLst/>
              <a:ahLst/>
              <a:cxnLst/>
              <a:rect l="l" t="t" r="r" b="b"/>
              <a:pathLst>
                <a:path w="1083" h="2852" extrusionOk="0">
                  <a:moveTo>
                    <a:pt x="722" y="1"/>
                  </a:moveTo>
                  <a:cubicBezTo>
                    <a:pt x="326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6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7" y="2628"/>
                    <a:pt x="722" y="2393"/>
                    <a:pt x="722" y="2129"/>
                  </a:cubicBezTo>
                  <a:lnTo>
                    <a:pt x="722" y="719"/>
                  </a:lnTo>
                  <a:cubicBezTo>
                    <a:pt x="722" y="455"/>
                    <a:pt x="867" y="222"/>
                    <a:pt x="1082" y="98"/>
                  </a:cubicBezTo>
                  <a:cubicBezTo>
                    <a:pt x="976" y="35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501;p64">
              <a:extLst>
                <a:ext uri="{FF2B5EF4-FFF2-40B4-BE49-F238E27FC236}">
                  <a16:creationId xmlns:a16="http://schemas.microsoft.com/office/drawing/2014/main" id="{FFFFF0BC-DC2C-40A8-8DF7-30B5C57D7B9A}"/>
                </a:ext>
              </a:extLst>
            </p:cNvPr>
            <p:cNvSpPr/>
            <p:nvPr/>
          </p:nvSpPr>
          <p:spPr>
            <a:xfrm>
              <a:off x="3932975" y="3144550"/>
              <a:ext cx="27075" cy="71300"/>
            </a:xfrm>
            <a:custGeom>
              <a:avLst/>
              <a:gdLst/>
              <a:ahLst/>
              <a:cxnLst/>
              <a:rect l="l" t="t" r="r" b="b"/>
              <a:pathLst>
                <a:path w="1083" h="2852" extrusionOk="0">
                  <a:moveTo>
                    <a:pt x="722" y="1"/>
                  </a:moveTo>
                  <a:cubicBezTo>
                    <a:pt x="327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7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6" y="2628"/>
                    <a:pt x="722" y="2393"/>
                    <a:pt x="722" y="2129"/>
                  </a:cubicBezTo>
                  <a:lnTo>
                    <a:pt x="722" y="719"/>
                  </a:lnTo>
                  <a:cubicBezTo>
                    <a:pt x="722" y="455"/>
                    <a:pt x="867" y="222"/>
                    <a:pt x="1082" y="98"/>
                  </a:cubicBezTo>
                  <a:cubicBezTo>
                    <a:pt x="976" y="35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02;p64">
              <a:extLst>
                <a:ext uri="{FF2B5EF4-FFF2-40B4-BE49-F238E27FC236}">
                  <a16:creationId xmlns:a16="http://schemas.microsoft.com/office/drawing/2014/main" id="{901BFCD0-E7CA-4C61-9190-1D0A9C49784E}"/>
                </a:ext>
              </a:extLst>
            </p:cNvPr>
            <p:cNvSpPr/>
            <p:nvPr/>
          </p:nvSpPr>
          <p:spPr>
            <a:xfrm>
              <a:off x="3614250" y="2946500"/>
              <a:ext cx="66675" cy="573125"/>
            </a:xfrm>
            <a:custGeom>
              <a:avLst/>
              <a:gdLst/>
              <a:ahLst/>
              <a:cxnLst/>
              <a:rect l="l" t="t" r="r" b="b"/>
              <a:pathLst>
                <a:path w="2667" h="22925" extrusionOk="0">
                  <a:moveTo>
                    <a:pt x="1333" y="0"/>
                  </a:moveTo>
                  <a:cubicBezTo>
                    <a:pt x="600" y="0"/>
                    <a:pt x="1" y="599"/>
                    <a:pt x="1" y="1333"/>
                  </a:cubicBezTo>
                  <a:lnTo>
                    <a:pt x="1" y="21590"/>
                  </a:lnTo>
                  <a:cubicBezTo>
                    <a:pt x="1" y="22325"/>
                    <a:pt x="600" y="22924"/>
                    <a:pt x="1333" y="22924"/>
                  </a:cubicBezTo>
                  <a:cubicBezTo>
                    <a:pt x="2065" y="22924"/>
                    <a:pt x="2667" y="22322"/>
                    <a:pt x="2667" y="21589"/>
                  </a:cubicBezTo>
                  <a:lnTo>
                    <a:pt x="2667" y="1333"/>
                  </a:lnTo>
                  <a:cubicBezTo>
                    <a:pt x="2667" y="599"/>
                    <a:pt x="2068" y="0"/>
                    <a:pt x="13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503;p64">
              <a:extLst>
                <a:ext uri="{FF2B5EF4-FFF2-40B4-BE49-F238E27FC236}">
                  <a16:creationId xmlns:a16="http://schemas.microsoft.com/office/drawing/2014/main" id="{3D4D1548-3676-45EF-ACFB-B68E6092CBFC}"/>
                </a:ext>
              </a:extLst>
            </p:cNvPr>
            <p:cNvSpPr/>
            <p:nvPr/>
          </p:nvSpPr>
          <p:spPr>
            <a:xfrm>
              <a:off x="3614225" y="2946500"/>
              <a:ext cx="50100" cy="573050"/>
            </a:xfrm>
            <a:custGeom>
              <a:avLst/>
              <a:gdLst/>
              <a:ahLst/>
              <a:cxnLst/>
              <a:rect l="l" t="t" r="r" b="b"/>
              <a:pathLst>
                <a:path w="2004" h="22922" extrusionOk="0">
                  <a:moveTo>
                    <a:pt x="1333" y="0"/>
                  </a:moveTo>
                  <a:cubicBezTo>
                    <a:pt x="599" y="0"/>
                    <a:pt x="0" y="599"/>
                    <a:pt x="0" y="1333"/>
                  </a:cubicBezTo>
                  <a:lnTo>
                    <a:pt x="0" y="21589"/>
                  </a:lnTo>
                  <a:cubicBezTo>
                    <a:pt x="0" y="22322"/>
                    <a:pt x="599" y="22921"/>
                    <a:pt x="1333" y="22921"/>
                  </a:cubicBezTo>
                  <a:cubicBezTo>
                    <a:pt x="1577" y="22921"/>
                    <a:pt x="1804" y="22854"/>
                    <a:pt x="2003" y="22739"/>
                  </a:cubicBezTo>
                  <a:cubicBezTo>
                    <a:pt x="1609" y="22509"/>
                    <a:pt x="1340" y="22080"/>
                    <a:pt x="1340" y="21590"/>
                  </a:cubicBezTo>
                  <a:lnTo>
                    <a:pt x="1340" y="1333"/>
                  </a:lnTo>
                  <a:cubicBezTo>
                    <a:pt x="1340" y="844"/>
                    <a:pt x="1607" y="414"/>
                    <a:pt x="2003" y="183"/>
                  </a:cubicBezTo>
                  <a:cubicBezTo>
                    <a:pt x="1804" y="68"/>
                    <a:pt x="1577" y="0"/>
                    <a:pt x="1333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504;p64">
              <a:extLst>
                <a:ext uri="{FF2B5EF4-FFF2-40B4-BE49-F238E27FC236}">
                  <a16:creationId xmlns:a16="http://schemas.microsoft.com/office/drawing/2014/main" id="{338ED26E-ABB4-4D9F-88FE-A6326D4FAF9F}"/>
                </a:ext>
              </a:extLst>
            </p:cNvPr>
            <p:cNvSpPr/>
            <p:nvPr/>
          </p:nvSpPr>
          <p:spPr>
            <a:xfrm>
              <a:off x="4130650" y="2946500"/>
              <a:ext cx="66650" cy="573125"/>
            </a:xfrm>
            <a:custGeom>
              <a:avLst/>
              <a:gdLst/>
              <a:ahLst/>
              <a:cxnLst/>
              <a:rect l="l" t="t" r="r" b="b"/>
              <a:pathLst>
                <a:path w="2666" h="22925" extrusionOk="0">
                  <a:moveTo>
                    <a:pt x="1334" y="0"/>
                  </a:moveTo>
                  <a:cubicBezTo>
                    <a:pt x="599" y="0"/>
                    <a:pt x="0" y="599"/>
                    <a:pt x="0" y="1333"/>
                  </a:cubicBezTo>
                  <a:lnTo>
                    <a:pt x="0" y="21590"/>
                  </a:lnTo>
                  <a:cubicBezTo>
                    <a:pt x="0" y="22325"/>
                    <a:pt x="599" y="22924"/>
                    <a:pt x="1334" y="22924"/>
                  </a:cubicBezTo>
                  <a:cubicBezTo>
                    <a:pt x="2067" y="22924"/>
                    <a:pt x="2666" y="22322"/>
                    <a:pt x="2666" y="21589"/>
                  </a:cubicBezTo>
                  <a:lnTo>
                    <a:pt x="2666" y="1333"/>
                  </a:lnTo>
                  <a:cubicBezTo>
                    <a:pt x="2666" y="599"/>
                    <a:pt x="2067" y="0"/>
                    <a:pt x="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05;p64">
              <a:extLst>
                <a:ext uri="{FF2B5EF4-FFF2-40B4-BE49-F238E27FC236}">
                  <a16:creationId xmlns:a16="http://schemas.microsoft.com/office/drawing/2014/main" id="{F04616AB-0C09-4DD2-AADC-6DA66BC46BB0}"/>
                </a:ext>
              </a:extLst>
            </p:cNvPr>
            <p:cNvSpPr/>
            <p:nvPr/>
          </p:nvSpPr>
          <p:spPr>
            <a:xfrm>
              <a:off x="4130650" y="2946500"/>
              <a:ext cx="50075" cy="573050"/>
            </a:xfrm>
            <a:custGeom>
              <a:avLst/>
              <a:gdLst/>
              <a:ahLst/>
              <a:cxnLst/>
              <a:rect l="l" t="t" r="r" b="b"/>
              <a:pathLst>
                <a:path w="2003" h="22922" extrusionOk="0">
                  <a:moveTo>
                    <a:pt x="1334" y="0"/>
                  </a:moveTo>
                  <a:cubicBezTo>
                    <a:pt x="599" y="0"/>
                    <a:pt x="0" y="599"/>
                    <a:pt x="0" y="1333"/>
                  </a:cubicBezTo>
                  <a:lnTo>
                    <a:pt x="0" y="21589"/>
                  </a:lnTo>
                  <a:cubicBezTo>
                    <a:pt x="0" y="22322"/>
                    <a:pt x="599" y="22921"/>
                    <a:pt x="1334" y="22921"/>
                  </a:cubicBezTo>
                  <a:cubicBezTo>
                    <a:pt x="1577" y="22921"/>
                    <a:pt x="1806" y="22854"/>
                    <a:pt x="2003" y="22739"/>
                  </a:cubicBezTo>
                  <a:cubicBezTo>
                    <a:pt x="1607" y="22509"/>
                    <a:pt x="1341" y="22080"/>
                    <a:pt x="1341" y="21590"/>
                  </a:cubicBezTo>
                  <a:lnTo>
                    <a:pt x="1341" y="1333"/>
                  </a:lnTo>
                  <a:cubicBezTo>
                    <a:pt x="1341" y="844"/>
                    <a:pt x="1607" y="414"/>
                    <a:pt x="2003" y="183"/>
                  </a:cubicBezTo>
                  <a:cubicBezTo>
                    <a:pt x="1806" y="68"/>
                    <a:pt x="1577" y="0"/>
                    <a:pt x="1334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7253;p64">
            <a:extLst>
              <a:ext uri="{FF2B5EF4-FFF2-40B4-BE49-F238E27FC236}">
                <a16:creationId xmlns:a16="http://schemas.microsoft.com/office/drawing/2014/main" id="{8274627E-153B-4291-84E0-BD6A6A2E9FC3}"/>
              </a:ext>
            </a:extLst>
          </p:cNvPr>
          <p:cNvGrpSpPr/>
          <p:nvPr/>
        </p:nvGrpSpPr>
        <p:grpSpPr>
          <a:xfrm>
            <a:off x="145698" y="2142539"/>
            <a:ext cx="581343" cy="575495"/>
            <a:chOff x="404725" y="994375"/>
            <a:chExt cx="589000" cy="583075"/>
          </a:xfrm>
        </p:grpSpPr>
        <p:sp>
          <p:nvSpPr>
            <p:cNvPr id="67" name="Google Shape;7254;p64">
              <a:extLst>
                <a:ext uri="{FF2B5EF4-FFF2-40B4-BE49-F238E27FC236}">
                  <a16:creationId xmlns:a16="http://schemas.microsoft.com/office/drawing/2014/main" id="{3B23A19C-2734-4F34-8172-BF02C711E1B4}"/>
                </a:ext>
              </a:extLst>
            </p:cNvPr>
            <p:cNvSpPr/>
            <p:nvPr/>
          </p:nvSpPr>
          <p:spPr>
            <a:xfrm>
              <a:off x="733875" y="1068350"/>
              <a:ext cx="253150" cy="317025"/>
            </a:xfrm>
            <a:custGeom>
              <a:avLst/>
              <a:gdLst/>
              <a:ahLst/>
              <a:cxnLst/>
              <a:rect l="l" t="t" r="r" b="b"/>
              <a:pathLst>
                <a:path w="10126" h="12681" extrusionOk="0">
                  <a:moveTo>
                    <a:pt x="6709" y="0"/>
                  </a:moveTo>
                  <a:lnTo>
                    <a:pt x="5286" y="1423"/>
                  </a:lnTo>
                  <a:lnTo>
                    <a:pt x="7610" y="3747"/>
                  </a:lnTo>
                  <a:lnTo>
                    <a:pt x="395" y="10961"/>
                  </a:lnTo>
                  <a:cubicBezTo>
                    <a:pt x="1" y="11354"/>
                    <a:pt x="1" y="11992"/>
                    <a:pt x="395" y="12385"/>
                  </a:cubicBezTo>
                  <a:cubicBezTo>
                    <a:pt x="591" y="12582"/>
                    <a:pt x="849" y="12680"/>
                    <a:pt x="1107" y="12680"/>
                  </a:cubicBezTo>
                  <a:cubicBezTo>
                    <a:pt x="1364" y="12680"/>
                    <a:pt x="1622" y="12582"/>
                    <a:pt x="1818" y="12385"/>
                  </a:cubicBezTo>
                  <a:lnTo>
                    <a:pt x="9718" y="4485"/>
                  </a:lnTo>
                  <a:cubicBezTo>
                    <a:pt x="10126" y="4078"/>
                    <a:pt x="10126" y="3417"/>
                    <a:pt x="9718" y="3008"/>
                  </a:cubicBezTo>
                  <a:lnTo>
                    <a:pt x="67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255;p64">
              <a:extLst>
                <a:ext uri="{FF2B5EF4-FFF2-40B4-BE49-F238E27FC236}">
                  <a16:creationId xmlns:a16="http://schemas.microsoft.com/office/drawing/2014/main" id="{C5DECC60-B8AE-4D6B-9C41-DBEDE9586837}"/>
                </a:ext>
              </a:extLst>
            </p:cNvPr>
            <p:cNvSpPr/>
            <p:nvPr/>
          </p:nvSpPr>
          <p:spPr>
            <a:xfrm>
              <a:off x="733725" y="1087575"/>
              <a:ext cx="219375" cy="297725"/>
            </a:xfrm>
            <a:custGeom>
              <a:avLst/>
              <a:gdLst/>
              <a:ahLst/>
              <a:cxnLst/>
              <a:rect l="l" t="t" r="r" b="b"/>
              <a:pathLst>
                <a:path w="8775" h="11909" extrusionOk="0">
                  <a:moveTo>
                    <a:pt x="5944" y="0"/>
                  </a:moveTo>
                  <a:lnTo>
                    <a:pt x="5292" y="653"/>
                  </a:lnTo>
                  <a:lnTo>
                    <a:pt x="7616" y="2976"/>
                  </a:lnTo>
                  <a:lnTo>
                    <a:pt x="420" y="10170"/>
                  </a:lnTo>
                  <a:cubicBezTo>
                    <a:pt x="38" y="10552"/>
                    <a:pt x="1" y="11178"/>
                    <a:pt x="365" y="11578"/>
                  </a:cubicBezTo>
                  <a:cubicBezTo>
                    <a:pt x="565" y="11799"/>
                    <a:pt x="837" y="11909"/>
                    <a:pt x="1110" y="11909"/>
                  </a:cubicBezTo>
                  <a:cubicBezTo>
                    <a:pt x="1341" y="11909"/>
                    <a:pt x="1574" y="11829"/>
                    <a:pt x="1761" y="11671"/>
                  </a:cubicBezTo>
                  <a:cubicBezTo>
                    <a:pt x="1369" y="11278"/>
                    <a:pt x="1369" y="10642"/>
                    <a:pt x="1763" y="10248"/>
                  </a:cubicBezTo>
                  <a:lnTo>
                    <a:pt x="8525" y="3489"/>
                  </a:lnTo>
                  <a:cubicBezTo>
                    <a:pt x="8774" y="3238"/>
                    <a:pt x="8774" y="2832"/>
                    <a:pt x="8525" y="2579"/>
                  </a:cubicBezTo>
                  <a:lnTo>
                    <a:pt x="594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56;p64">
              <a:extLst>
                <a:ext uri="{FF2B5EF4-FFF2-40B4-BE49-F238E27FC236}">
                  <a16:creationId xmlns:a16="http://schemas.microsoft.com/office/drawing/2014/main" id="{470686A2-B769-48FB-847C-B0991FD35E48}"/>
                </a:ext>
              </a:extLst>
            </p:cNvPr>
            <p:cNvSpPr/>
            <p:nvPr/>
          </p:nvSpPr>
          <p:spPr>
            <a:xfrm>
              <a:off x="868925" y="994375"/>
              <a:ext cx="124800" cy="122700"/>
            </a:xfrm>
            <a:custGeom>
              <a:avLst/>
              <a:gdLst/>
              <a:ahLst/>
              <a:cxnLst/>
              <a:rect l="l" t="t" r="r" b="b"/>
              <a:pathLst>
                <a:path w="4992" h="4908" extrusionOk="0">
                  <a:moveTo>
                    <a:pt x="4051" y="1"/>
                  </a:moveTo>
                  <a:cubicBezTo>
                    <a:pt x="3831" y="1"/>
                    <a:pt x="3612" y="84"/>
                    <a:pt x="3446" y="251"/>
                  </a:cubicBezTo>
                  <a:lnTo>
                    <a:pt x="0" y="3695"/>
                  </a:lnTo>
                  <a:lnTo>
                    <a:pt x="1213" y="4908"/>
                  </a:lnTo>
                  <a:lnTo>
                    <a:pt x="4657" y="1463"/>
                  </a:lnTo>
                  <a:cubicBezTo>
                    <a:pt x="4991" y="1130"/>
                    <a:pt x="4991" y="586"/>
                    <a:pt x="4657" y="251"/>
                  </a:cubicBezTo>
                  <a:cubicBezTo>
                    <a:pt x="4489" y="84"/>
                    <a:pt x="4270" y="1"/>
                    <a:pt x="40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257;p64">
              <a:extLst>
                <a:ext uri="{FF2B5EF4-FFF2-40B4-BE49-F238E27FC236}">
                  <a16:creationId xmlns:a16="http://schemas.microsoft.com/office/drawing/2014/main" id="{282D718E-7A06-4801-8987-D239674CB2FE}"/>
                </a:ext>
              </a:extLst>
            </p:cNvPr>
            <p:cNvSpPr/>
            <p:nvPr/>
          </p:nvSpPr>
          <p:spPr>
            <a:xfrm>
              <a:off x="868925" y="1006100"/>
              <a:ext cx="110975" cy="110975"/>
            </a:xfrm>
            <a:custGeom>
              <a:avLst/>
              <a:gdLst/>
              <a:ahLst/>
              <a:cxnLst/>
              <a:rect l="l" t="t" r="r" b="b"/>
              <a:pathLst>
                <a:path w="4439" h="4439" extrusionOk="0">
                  <a:moveTo>
                    <a:pt x="3226" y="1"/>
                  </a:moveTo>
                  <a:lnTo>
                    <a:pt x="0" y="3226"/>
                  </a:lnTo>
                  <a:lnTo>
                    <a:pt x="1213" y="4439"/>
                  </a:lnTo>
                  <a:lnTo>
                    <a:pt x="4439" y="1213"/>
                  </a:lnTo>
                  <a:cubicBezTo>
                    <a:pt x="4383" y="1146"/>
                    <a:pt x="4327" y="1079"/>
                    <a:pt x="4262" y="1016"/>
                  </a:cubicBezTo>
                  <a:lnTo>
                    <a:pt x="3426" y="180"/>
                  </a:lnTo>
                  <a:cubicBezTo>
                    <a:pt x="3363" y="117"/>
                    <a:pt x="3296" y="57"/>
                    <a:pt x="322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258;p64">
              <a:extLst>
                <a:ext uri="{FF2B5EF4-FFF2-40B4-BE49-F238E27FC236}">
                  <a16:creationId xmlns:a16="http://schemas.microsoft.com/office/drawing/2014/main" id="{05F2C3FF-9CFD-4A03-83AB-21CD5DBC8BFB}"/>
                </a:ext>
              </a:extLst>
            </p:cNvPr>
            <p:cNvSpPr/>
            <p:nvPr/>
          </p:nvSpPr>
          <p:spPr>
            <a:xfrm>
              <a:off x="653325" y="1023275"/>
              <a:ext cx="312325" cy="309425"/>
            </a:xfrm>
            <a:custGeom>
              <a:avLst/>
              <a:gdLst/>
              <a:ahLst/>
              <a:cxnLst/>
              <a:rect l="l" t="t" r="r" b="b"/>
              <a:pathLst>
                <a:path w="12493" h="12377" extrusionOk="0">
                  <a:moveTo>
                    <a:pt x="10364" y="0"/>
                  </a:moveTo>
                  <a:cubicBezTo>
                    <a:pt x="10063" y="0"/>
                    <a:pt x="9762" y="115"/>
                    <a:pt x="9532" y="344"/>
                  </a:cubicBezTo>
                  <a:lnTo>
                    <a:pt x="0" y="9875"/>
                  </a:lnTo>
                  <a:lnTo>
                    <a:pt x="2501" y="12376"/>
                  </a:lnTo>
                  <a:lnTo>
                    <a:pt x="12034" y="2845"/>
                  </a:lnTo>
                  <a:cubicBezTo>
                    <a:pt x="12492" y="2387"/>
                    <a:pt x="12492" y="1640"/>
                    <a:pt x="12034" y="1180"/>
                  </a:cubicBezTo>
                  <a:lnTo>
                    <a:pt x="11197" y="344"/>
                  </a:lnTo>
                  <a:cubicBezTo>
                    <a:pt x="10967" y="115"/>
                    <a:pt x="10666" y="0"/>
                    <a:pt x="10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59;p64">
              <a:extLst>
                <a:ext uri="{FF2B5EF4-FFF2-40B4-BE49-F238E27FC236}">
                  <a16:creationId xmlns:a16="http://schemas.microsoft.com/office/drawing/2014/main" id="{B3112CD4-06F3-40AE-A456-34BC57D2207D}"/>
                </a:ext>
              </a:extLst>
            </p:cNvPr>
            <p:cNvSpPr/>
            <p:nvPr/>
          </p:nvSpPr>
          <p:spPr>
            <a:xfrm>
              <a:off x="653325" y="1023200"/>
              <a:ext cx="305375" cy="278250"/>
            </a:xfrm>
            <a:custGeom>
              <a:avLst/>
              <a:gdLst/>
              <a:ahLst/>
              <a:cxnLst/>
              <a:rect l="l" t="t" r="r" b="b"/>
              <a:pathLst>
                <a:path w="12215" h="11130" extrusionOk="0">
                  <a:moveTo>
                    <a:pt x="10364" y="1"/>
                  </a:moveTo>
                  <a:cubicBezTo>
                    <a:pt x="10063" y="1"/>
                    <a:pt x="9762" y="115"/>
                    <a:pt x="9532" y="345"/>
                  </a:cubicBezTo>
                  <a:lnTo>
                    <a:pt x="0" y="9879"/>
                  </a:lnTo>
                  <a:lnTo>
                    <a:pt x="1251" y="11129"/>
                  </a:lnTo>
                  <a:lnTo>
                    <a:pt x="10782" y="1600"/>
                  </a:lnTo>
                  <a:cubicBezTo>
                    <a:pt x="11014" y="1369"/>
                    <a:pt x="11315" y="1254"/>
                    <a:pt x="11616" y="1254"/>
                  </a:cubicBezTo>
                  <a:cubicBezTo>
                    <a:pt x="11823" y="1254"/>
                    <a:pt x="12030" y="1309"/>
                    <a:pt x="12214" y="1418"/>
                  </a:cubicBezTo>
                  <a:cubicBezTo>
                    <a:pt x="12167" y="1333"/>
                    <a:pt x="12107" y="1255"/>
                    <a:pt x="12034" y="1182"/>
                  </a:cubicBezTo>
                  <a:lnTo>
                    <a:pt x="11197" y="345"/>
                  </a:lnTo>
                  <a:cubicBezTo>
                    <a:pt x="10967" y="115"/>
                    <a:pt x="10666" y="1"/>
                    <a:pt x="1036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260;p64">
              <a:extLst>
                <a:ext uri="{FF2B5EF4-FFF2-40B4-BE49-F238E27FC236}">
                  <a16:creationId xmlns:a16="http://schemas.microsoft.com/office/drawing/2014/main" id="{E639A0DB-569D-4233-9F03-CAFC887ECC43}"/>
                </a:ext>
              </a:extLst>
            </p:cNvPr>
            <p:cNvSpPr/>
            <p:nvPr/>
          </p:nvSpPr>
          <p:spPr>
            <a:xfrm>
              <a:off x="467350" y="1270125"/>
              <a:ext cx="248525" cy="248525"/>
            </a:xfrm>
            <a:custGeom>
              <a:avLst/>
              <a:gdLst/>
              <a:ahLst/>
              <a:cxnLst/>
              <a:rect l="l" t="t" r="r" b="b"/>
              <a:pathLst>
                <a:path w="9941" h="9941" extrusionOk="0">
                  <a:moveTo>
                    <a:pt x="7439" y="1"/>
                  </a:moveTo>
                  <a:cubicBezTo>
                    <a:pt x="7439" y="1"/>
                    <a:pt x="2562" y="3362"/>
                    <a:pt x="0" y="7439"/>
                  </a:cubicBezTo>
                  <a:lnTo>
                    <a:pt x="2502" y="9941"/>
                  </a:lnTo>
                  <a:cubicBezTo>
                    <a:pt x="6579" y="7380"/>
                    <a:pt x="9940" y="2502"/>
                    <a:pt x="9940" y="2502"/>
                  </a:cubicBezTo>
                  <a:lnTo>
                    <a:pt x="74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261;p64">
              <a:extLst>
                <a:ext uri="{FF2B5EF4-FFF2-40B4-BE49-F238E27FC236}">
                  <a16:creationId xmlns:a16="http://schemas.microsoft.com/office/drawing/2014/main" id="{F96D78BD-BEB7-47FC-AF96-E11ADADA42F0}"/>
                </a:ext>
              </a:extLst>
            </p:cNvPr>
            <p:cNvSpPr/>
            <p:nvPr/>
          </p:nvSpPr>
          <p:spPr>
            <a:xfrm>
              <a:off x="467350" y="1270125"/>
              <a:ext cx="217275" cy="217250"/>
            </a:xfrm>
            <a:custGeom>
              <a:avLst/>
              <a:gdLst/>
              <a:ahLst/>
              <a:cxnLst/>
              <a:rect l="l" t="t" r="r" b="b"/>
              <a:pathLst>
                <a:path w="8691" h="8690" extrusionOk="0">
                  <a:moveTo>
                    <a:pt x="7439" y="1"/>
                  </a:moveTo>
                  <a:cubicBezTo>
                    <a:pt x="7439" y="1"/>
                    <a:pt x="2562" y="3362"/>
                    <a:pt x="0" y="7439"/>
                  </a:cubicBezTo>
                  <a:lnTo>
                    <a:pt x="1252" y="8689"/>
                  </a:lnTo>
                  <a:cubicBezTo>
                    <a:pt x="3816" y="4618"/>
                    <a:pt x="8690" y="1251"/>
                    <a:pt x="8690" y="1251"/>
                  </a:cubicBezTo>
                  <a:lnTo>
                    <a:pt x="7439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262;p64">
              <a:extLst>
                <a:ext uri="{FF2B5EF4-FFF2-40B4-BE49-F238E27FC236}">
                  <a16:creationId xmlns:a16="http://schemas.microsoft.com/office/drawing/2014/main" id="{0371CC4D-3F82-495E-AA07-A5388A5BD5B0}"/>
                </a:ext>
              </a:extLst>
            </p:cNvPr>
            <p:cNvSpPr/>
            <p:nvPr/>
          </p:nvSpPr>
          <p:spPr>
            <a:xfrm>
              <a:off x="404725" y="1456100"/>
              <a:ext cx="125175" cy="121300"/>
            </a:xfrm>
            <a:custGeom>
              <a:avLst/>
              <a:gdLst/>
              <a:ahLst/>
              <a:cxnLst/>
              <a:rect l="l" t="t" r="r" b="b"/>
              <a:pathLst>
                <a:path w="5007" h="4852" extrusionOk="0">
                  <a:moveTo>
                    <a:pt x="2505" y="0"/>
                  </a:moveTo>
                  <a:lnTo>
                    <a:pt x="229" y="4010"/>
                  </a:lnTo>
                  <a:cubicBezTo>
                    <a:pt x="0" y="4413"/>
                    <a:pt x="321" y="4851"/>
                    <a:pt x="716" y="4851"/>
                  </a:cubicBezTo>
                  <a:cubicBezTo>
                    <a:pt x="808" y="4851"/>
                    <a:pt x="903" y="4828"/>
                    <a:pt x="997" y="4775"/>
                  </a:cubicBezTo>
                  <a:lnTo>
                    <a:pt x="5007" y="2500"/>
                  </a:lnTo>
                  <a:lnTo>
                    <a:pt x="25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263;p64">
              <a:extLst>
                <a:ext uri="{FF2B5EF4-FFF2-40B4-BE49-F238E27FC236}">
                  <a16:creationId xmlns:a16="http://schemas.microsoft.com/office/drawing/2014/main" id="{B73F11CE-96A8-49AC-97BA-39913E452B65}"/>
                </a:ext>
              </a:extLst>
            </p:cNvPr>
            <p:cNvSpPr/>
            <p:nvPr/>
          </p:nvSpPr>
          <p:spPr>
            <a:xfrm>
              <a:off x="404750" y="1456100"/>
              <a:ext cx="93900" cy="121300"/>
            </a:xfrm>
            <a:custGeom>
              <a:avLst/>
              <a:gdLst/>
              <a:ahLst/>
              <a:cxnLst/>
              <a:rect l="l" t="t" r="r" b="b"/>
              <a:pathLst>
                <a:path w="3756" h="4852" extrusionOk="0">
                  <a:moveTo>
                    <a:pt x="2504" y="0"/>
                  </a:moveTo>
                  <a:lnTo>
                    <a:pt x="228" y="4010"/>
                  </a:lnTo>
                  <a:cubicBezTo>
                    <a:pt x="1" y="4413"/>
                    <a:pt x="322" y="4851"/>
                    <a:pt x="716" y="4851"/>
                  </a:cubicBezTo>
                  <a:cubicBezTo>
                    <a:pt x="807" y="4851"/>
                    <a:pt x="903" y="4828"/>
                    <a:pt x="996" y="4775"/>
                  </a:cubicBezTo>
                  <a:lnTo>
                    <a:pt x="2116" y="4140"/>
                  </a:lnTo>
                  <a:lnTo>
                    <a:pt x="3756" y="1250"/>
                  </a:lnTo>
                  <a:lnTo>
                    <a:pt x="250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264;p64">
              <a:extLst>
                <a:ext uri="{FF2B5EF4-FFF2-40B4-BE49-F238E27FC236}">
                  <a16:creationId xmlns:a16="http://schemas.microsoft.com/office/drawing/2014/main" id="{F7C5106A-D2CB-4C7D-B228-544003C8E9AF}"/>
                </a:ext>
              </a:extLst>
            </p:cNvPr>
            <p:cNvSpPr/>
            <p:nvPr/>
          </p:nvSpPr>
          <p:spPr>
            <a:xfrm>
              <a:off x="404750" y="1505650"/>
              <a:ext cx="75650" cy="71800"/>
            </a:xfrm>
            <a:custGeom>
              <a:avLst/>
              <a:gdLst/>
              <a:ahLst/>
              <a:cxnLst/>
              <a:rect l="l" t="t" r="r" b="b"/>
              <a:pathLst>
                <a:path w="3026" h="2872" extrusionOk="0">
                  <a:moveTo>
                    <a:pt x="1381" y="0"/>
                  </a:moveTo>
                  <a:lnTo>
                    <a:pt x="228" y="2030"/>
                  </a:lnTo>
                  <a:cubicBezTo>
                    <a:pt x="0" y="2434"/>
                    <a:pt x="322" y="2872"/>
                    <a:pt x="717" y="2872"/>
                  </a:cubicBezTo>
                  <a:cubicBezTo>
                    <a:pt x="808" y="2872"/>
                    <a:pt x="903" y="2848"/>
                    <a:pt x="996" y="2796"/>
                  </a:cubicBezTo>
                  <a:lnTo>
                    <a:pt x="3026" y="1646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265;p64">
              <a:extLst>
                <a:ext uri="{FF2B5EF4-FFF2-40B4-BE49-F238E27FC236}">
                  <a16:creationId xmlns:a16="http://schemas.microsoft.com/office/drawing/2014/main" id="{2675D4C7-9BB4-48C0-9BE4-4ACA468B8AAC}"/>
                </a:ext>
              </a:extLst>
            </p:cNvPr>
            <p:cNvSpPr/>
            <p:nvPr/>
          </p:nvSpPr>
          <p:spPr>
            <a:xfrm>
              <a:off x="404750" y="1505650"/>
              <a:ext cx="65800" cy="71800"/>
            </a:xfrm>
            <a:custGeom>
              <a:avLst/>
              <a:gdLst/>
              <a:ahLst/>
              <a:cxnLst/>
              <a:rect l="l" t="t" r="r" b="b"/>
              <a:pathLst>
                <a:path w="2632" h="2872" extrusionOk="0">
                  <a:moveTo>
                    <a:pt x="1381" y="0"/>
                  </a:moveTo>
                  <a:lnTo>
                    <a:pt x="228" y="2030"/>
                  </a:lnTo>
                  <a:cubicBezTo>
                    <a:pt x="0" y="2434"/>
                    <a:pt x="322" y="2872"/>
                    <a:pt x="717" y="2872"/>
                  </a:cubicBezTo>
                  <a:cubicBezTo>
                    <a:pt x="808" y="2872"/>
                    <a:pt x="903" y="2848"/>
                    <a:pt x="996" y="2796"/>
                  </a:cubicBezTo>
                  <a:lnTo>
                    <a:pt x="2116" y="2161"/>
                  </a:lnTo>
                  <a:lnTo>
                    <a:pt x="2631" y="1252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7293;p64">
            <a:extLst>
              <a:ext uri="{FF2B5EF4-FFF2-40B4-BE49-F238E27FC236}">
                <a16:creationId xmlns:a16="http://schemas.microsoft.com/office/drawing/2014/main" id="{52CA2D8C-E769-40A7-AAE2-8D1C19ABD208}"/>
              </a:ext>
            </a:extLst>
          </p:cNvPr>
          <p:cNvGrpSpPr/>
          <p:nvPr/>
        </p:nvGrpSpPr>
        <p:grpSpPr>
          <a:xfrm>
            <a:off x="141113" y="3780720"/>
            <a:ext cx="682480" cy="613479"/>
            <a:chOff x="5326350" y="2408775"/>
            <a:chExt cx="590600" cy="444625"/>
          </a:xfrm>
        </p:grpSpPr>
        <p:sp>
          <p:nvSpPr>
            <p:cNvPr id="80" name="Google Shape;7294;p64">
              <a:extLst>
                <a:ext uri="{FF2B5EF4-FFF2-40B4-BE49-F238E27FC236}">
                  <a16:creationId xmlns:a16="http://schemas.microsoft.com/office/drawing/2014/main" id="{40F46759-2AB8-46A5-BE39-0E4A16660E11}"/>
                </a:ext>
              </a:extLst>
            </p:cNvPr>
            <p:cNvSpPr/>
            <p:nvPr/>
          </p:nvSpPr>
          <p:spPr>
            <a:xfrm>
              <a:off x="5594300" y="2408775"/>
              <a:ext cx="322650" cy="444600"/>
            </a:xfrm>
            <a:custGeom>
              <a:avLst/>
              <a:gdLst/>
              <a:ahLst/>
              <a:cxnLst/>
              <a:rect l="l" t="t" r="r" b="b"/>
              <a:pathLst>
                <a:path w="12906" h="17784" extrusionOk="0">
                  <a:moveTo>
                    <a:pt x="3032" y="8268"/>
                  </a:moveTo>
                  <a:cubicBezTo>
                    <a:pt x="3114" y="8268"/>
                    <a:pt x="3198" y="8304"/>
                    <a:pt x="3255" y="8386"/>
                  </a:cubicBezTo>
                  <a:lnTo>
                    <a:pt x="7616" y="14598"/>
                  </a:lnTo>
                  <a:cubicBezTo>
                    <a:pt x="7744" y="14782"/>
                    <a:pt x="7613" y="15031"/>
                    <a:pt x="7389" y="15031"/>
                  </a:cubicBezTo>
                  <a:lnTo>
                    <a:pt x="3028" y="15031"/>
                  </a:lnTo>
                  <a:cubicBezTo>
                    <a:pt x="2877" y="15031"/>
                    <a:pt x="2753" y="14909"/>
                    <a:pt x="2753" y="14758"/>
                  </a:cubicBezTo>
                  <a:lnTo>
                    <a:pt x="2753" y="8545"/>
                  </a:lnTo>
                  <a:cubicBezTo>
                    <a:pt x="2754" y="8374"/>
                    <a:pt x="2892" y="8268"/>
                    <a:pt x="3032" y="8268"/>
                  </a:cubicBezTo>
                  <a:close/>
                  <a:moveTo>
                    <a:pt x="488" y="0"/>
                  </a:moveTo>
                  <a:cubicBezTo>
                    <a:pt x="242" y="0"/>
                    <a:pt x="1" y="186"/>
                    <a:pt x="1" y="483"/>
                  </a:cubicBezTo>
                  <a:lnTo>
                    <a:pt x="1" y="17301"/>
                  </a:lnTo>
                  <a:cubicBezTo>
                    <a:pt x="1" y="17568"/>
                    <a:pt x="217" y="17783"/>
                    <a:pt x="482" y="17783"/>
                  </a:cubicBezTo>
                  <a:lnTo>
                    <a:pt x="12287" y="17783"/>
                  </a:lnTo>
                  <a:cubicBezTo>
                    <a:pt x="12678" y="17783"/>
                    <a:pt x="12905" y="17344"/>
                    <a:pt x="12681" y="17025"/>
                  </a:cubicBezTo>
                  <a:lnTo>
                    <a:pt x="876" y="206"/>
                  </a:lnTo>
                  <a:cubicBezTo>
                    <a:pt x="777" y="64"/>
                    <a:pt x="631" y="0"/>
                    <a:pt x="4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7295;p64">
              <a:extLst>
                <a:ext uri="{FF2B5EF4-FFF2-40B4-BE49-F238E27FC236}">
                  <a16:creationId xmlns:a16="http://schemas.microsoft.com/office/drawing/2014/main" id="{49E1EDC0-00D0-43FB-9928-04E2B19F6C8A}"/>
                </a:ext>
              </a:extLst>
            </p:cNvPr>
            <p:cNvSpPr/>
            <p:nvPr/>
          </p:nvSpPr>
          <p:spPr>
            <a:xfrm>
              <a:off x="5594350" y="2408775"/>
              <a:ext cx="37700" cy="444600"/>
            </a:xfrm>
            <a:custGeom>
              <a:avLst/>
              <a:gdLst/>
              <a:ahLst/>
              <a:cxnLst/>
              <a:rect l="l" t="t" r="r" b="b"/>
              <a:pathLst>
                <a:path w="1508" h="17784" extrusionOk="0">
                  <a:moveTo>
                    <a:pt x="486" y="0"/>
                  </a:moveTo>
                  <a:cubicBezTo>
                    <a:pt x="241" y="0"/>
                    <a:pt x="0" y="186"/>
                    <a:pt x="0" y="483"/>
                  </a:cubicBezTo>
                  <a:lnTo>
                    <a:pt x="0" y="17301"/>
                  </a:lnTo>
                  <a:cubicBezTo>
                    <a:pt x="0" y="17568"/>
                    <a:pt x="217" y="17783"/>
                    <a:pt x="483" y="17783"/>
                  </a:cubicBezTo>
                  <a:lnTo>
                    <a:pt x="1507" y="17783"/>
                  </a:lnTo>
                  <a:cubicBezTo>
                    <a:pt x="1240" y="17783"/>
                    <a:pt x="1025" y="17568"/>
                    <a:pt x="1025" y="17301"/>
                  </a:cubicBezTo>
                  <a:lnTo>
                    <a:pt x="1025" y="483"/>
                  </a:lnTo>
                  <a:cubicBezTo>
                    <a:pt x="1025" y="462"/>
                    <a:pt x="1028" y="444"/>
                    <a:pt x="1029" y="424"/>
                  </a:cubicBezTo>
                  <a:lnTo>
                    <a:pt x="876" y="206"/>
                  </a:lnTo>
                  <a:cubicBezTo>
                    <a:pt x="776" y="64"/>
                    <a:pt x="630" y="0"/>
                    <a:pt x="48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7296;p64">
              <a:extLst>
                <a:ext uri="{FF2B5EF4-FFF2-40B4-BE49-F238E27FC236}">
                  <a16:creationId xmlns:a16="http://schemas.microsoft.com/office/drawing/2014/main" id="{05F223F1-FED2-48A7-8155-C4F038EBEF1B}"/>
                </a:ext>
              </a:extLst>
            </p:cNvPr>
            <p:cNvSpPr/>
            <p:nvPr/>
          </p:nvSpPr>
          <p:spPr>
            <a:xfrm>
              <a:off x="5663150" y="2554475"/>
              <a:ext cx="165150" cy="230050"/>
            </a:xfrm>
            <a:custGeom>
              <a:avLst/>
              <a:gdLst/>
              <a:ahLst/>
              <a:cxnLst/>
              <a:rect l="l" t="t" r="r" b="b"/>
              <a:pathLst>
                <a:path w="6606" h="9202" extrusionOk="0">
                  <a:moveTo>
                    <a:pt x="238" y="1"/>
                  </a:moveTo>
                  <a:cubicBezTo>
                    <a:pt x="118" y="1"/>
                    <a:pt x="1" y="91"/>
                    <a:pt x="1" y="235"/>
                  </a:cubicBezTo>
                  <a:lnTo>
                    <a:pt x="1" y="2714"/>
                  </a:lnTo>
                  <a:cubicBezTo>
                    <a:pt x="1" y="2545"/>
                    <a:pt x="138" y="2439"/>
                    <a:pt x="278" y="2439"/>
                  </a:cubicBezTo>
                  <a:cubicBezTo>
                    <a:pt x="361" y="2439"/>
                    <a:pt x="444" y="2475"/>
                    <a:pt x="501" y="2556"/>
                  </a:cubicBezTo>
                  <a:lnTo>
                    <a:pt x="4862" y="8769"/>
                  </a:lnTo>
                  <a:cubicBezTo>
                    <a:pt x="4990" y="8952"/>
                    <a:pt x="4859" y="9202"/>
                    <a:pt x="4635" y="9202"/>
                  </a:cubicBezTo>
                  <a:lnTo>
                    <a:pt x="6254" y="9202"/>
                  </a:lnTo>
                  <a:cubicBezTo>
                    <a:pt x="6476" y="9202"/>
                    <a:pt x="6606" y="8952"/>
                    <a:pt x="6479" y="8769"/>
                  </a:cubicBezTo>
                  <a:lnTo>
                    <a:pt x="428" y="101"/>
                  </a:lnTo>
                  <a:cubicBezTo>
                    <a:pt x="379" y="32"/>
                    <a:pt x="308" y="1"/>
                    <a:pt x="238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7297;p64">
              <a:extLst>
                <a:ext uri="{FF2B5EF4-FFF2-40B4-BE49-F238E27FC236}">
                  <a16:creationId xmlns:a16="http://schemas.microsoft.com/office/drawing/2014/main" id="{131D9729-A269-4C27-BF3B-B2B4DFC7C537}"/>
                </a:ext>
              </a:extLst>
            </p:cNvPr>
            <p:cNvSpPr/>
            <p:nvPr/>
          </p:nvSpPr>
          <p:spPr>
            <a:xfrm>
              <a:off x="5594300" y="2790975"/>
              <a:ext cx="35850" cy="17600"/>
            </a:xfrm>
            <a:custGeom>
              <a:avLst/>
              <a:gdLst/>
              <a:ahLst/>
              <a:cxnLst/>
              <a:rect l="l" t="t" r="r" b="b"/>
              <a:pathLst>
                <a:path w="1434" h="704" extrusionOk="0">
                  <a:moveTo>
                    <a:pt x="1" y="0"/>
                  </a:moveTo>
                  <a:lnTo>
                    <a:pt x="1" y="703"/>
                  </a:lnTo>
                  <a:lnTo>
                    <a:pt x="1079" y="703"/>
                  </a:lnTo>
                  <a:cubicBezTo>
                    <a:pt x="1080" y="703"/>
                    <a:pt x="1081" y="703"/>
                    <a:pt x="1082" y="703"/>
                  </a:cubicBezTo>
                  <a:cubicBezTo>
                    <a:pt x="1275" y="703"/>
                    <a:pt x="1433" y="547"/>
                    <a:pt x="1433" y="352"/>
                  </a:cubicBezTo>
                  <a:cubicBezTo>
                    <a:pt x="1433" y="158"/>
                    <a:pt x="1276" y="0"/>
                    <a:pt x="1079" y="0"/>
                  </a:cubicBezTo>
                  <a:close/>
                </a:path>
              </a:pathLst>
            </a:custGeom>
            <a:solidFill>
              <a:srgbClr val="2A2A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7298;p64">
              <a:extLst>
                <a:ext uri="{FF2B5EF4-FFF2-40B4-BE49-F238E27FC236}">
                  <a16:creationId xmlns:a16="http://schemas.microsoft.com/office/drawing/2014/main" id="{9C00A48B-F325-49C9-9DD6-247DDBE428E3}"/>
                </a:ext>
              </a:extLst>
            </p:cNvPr>
            <p:cNvSpPr/>
            <p:nvPr/>
          </p:nvSpPr>
          <p:spPr>
            <a:xfrm>
              <a:off x="5594300" y="2755000"/>
              <a:ext cx="35850" cy="17625"/>
            </a:xfrm>
            <a:custGeom>
              <a:avLst/>
              <a:gdLst/>
              <a:ahLst/>
              <a:cxnLst/>
              <a:rect l="l" t="t" r="r" b="b"/>
              <a:pathLst>
                <a:path w="1434" h="705" extrusionOk="0">
                  <a:moveTo>
                    <a:pt x="1" y="1"/>
                  </a:moveTo>
                  <a:lnTo>
                    <a:pt x="1" y="704"/>
                  </a:lnTo>
                  <a:lnTo>
                    <a:pt x="1079" y="704"/>
                  </a:lnTo>
                  <a:cubicBezTo>
                    <a:pt x="1273" y="704"/>
                    <a:pt x="1433" y="547"/>
                    <a:pt x="1433" y="353"/>
                  </a:cubicBezTo>
                  <a:cubicBezTo>
                    <a:pt x="1433" y="159"/>
                    <a:pt x="1276" y="1"/>
                    <a:pt x="10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7299;p64">
              <a:extLst>
                <a:ext uri="{FF2B5EF4-FFF2-40B4-BE49-F238E27FC236}">
                  <a16:creationId xmlns:a16="http://schemas.microsoft.com/office/drawing/2014/main" id="{8435E084-2654-4953-8F6C-3A6CA37EA8BF}"/>
                </a:ext>
              </a:extLst>
            </p:cNvPr>
            <p:cNvSpPr/>
            <p:nvPr/>
          </p:nvSpPr>
          <p:spPr>
            <a:xfrm>
              <a:off x="5594300" y="2719025"/>
              <a:ext cx="35850" cy="17650"/>
            </a:xfrm>
            <a:custGeom>
              <a:avLst/>
              <a:gdLst/>
              <a:ahLst/>
              <a:cxnLst/>
              <a:rect l="l" t="t" r="r" b="b"/>
              <a:pathLst>
                <a:path w="1434" h="706" extrusionOk="0">
                  <a:moveTo>
                    <a:pt x="1" y="0"/>
                  </a:moveTo>
                  <a:lnTo>
                    <a:pt x="1" y="705"/>
                  </a:lnTo>
                  <a:lnTo>
                    <a:pt x="1079" y="705"/>
                  </a:lnTo>
                  <a:cubicBezTo>
                    <a:pt x="1273" y="705"/>
                    <a:pt x="1433" y="548"/>
                    <a:pt x="1433" y="354"/>
                  </a:cubicBezTo>
                  <a:cubicBezTo>
                    <a:pt x="1433" y="160"/>
                    <a:pt x="1276" y="0"/>
                    <a:pt x="10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7300;p64">
              <a:extLst>
                <a:ext uri="{FF2B5EF4-FFF2-40B4-BE49-F238E27FC236}">
                  <a16:creationId xmlns:a16="http://schemas.microsoft.com/office/drawing/2014/main" id="{96D10F70-468C-4AD2-A223-852CCE485BED}"/>
                </a:ext>
              </a:extLst>
            </p:cNvPr>
            <p:cNvSpPr/>
            <p:nvPr/>
          </p:nvSpPr>
          <p:spPr>
            <a:xfrm>
              <a:off x="5594300" y="2683075"/>
              <a:ext cx="35850" cy="17600"/>
            </a:xfrm>
            <a:custGeom>
              <a:avLst/>
              <a:gdLst/>
              <a:ahLst/>
              <a:cxnLst/>
              <a:rect l="l" t="t" r="r" b="b"/>
              <a:pathLst>
                <a:path w="1434" h="704" extrusionOk="0">
                  <a:moveTo>
                    <a:pt x="1" y="0"/>
                  </a:moveTo>
                  <a:lnTo>
                    <a:pt x="1" y="704"/>
                  </a:lnTo>
                  <a:lnTo>
                    <a:pt x="1079" y="704"/>
                  </a:lnTo>
                  <a:cubicBezTo>
                    <a:pt x="1273" y="704"/>
                    <a:pt x="1433" y="547"/>
                    <a:pt x="1433" y="353"/>
                  </a:cubicBezTo>
                  <a:cubicBezTo>
                    <a:pt x="1433" y="158"/>
                    <a:pt x="1276" y="0"/>
                    <a:pt x="1079" y="0"/>
                  </a:cubicBezTo>
                  <a:close/>
                </a:path>
              </a:pathLst>
            </a:custGeom>
            <a:solidFill>
              <a:srgbClr val="2A2A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7301;p64">
              <a:extLst>
                <a:ext uri="{FF2B5EF4-FFF2-40B4-BE49-F238E27FC236}">
                  <a16:creationId xmlns:a16="http://schemas.microsoft.com/office/drawing/2014/main" id="{D487CF6B-4047-42BE-80D4-0E1B792AAE89}"/>
                </a:ext>
              </a:extLst>
            </p:cNvPr>
            <p:cNvSpPr/>
            <p:nvPr/>
          </p:nvSpPr>
          <p:spPr>
            <a:xfrm>
              <a:off x="5594300" y="2647075"/>
              <a:ext cx="35850" cy="17600"/>
            </a:xfrm>
            <a:custGeom>
              <a:avLst/>
              <a:gdLst/>
              <a:ahLst/>
              <a:cxnLst/>
              <a:rect l="l" t="t" r="r" b="b"/>
              <a:pathLst>
                <a:path w="1434" h="704" extrusionOk="0">
                  <a:moveTo>
                    <a:pt x="1" y="1"/>
                  </a:moveTo>
                  <a:lnTo>
                    <a:pt x="1" y="704"/>
                  </a:lnTo>
                  <a:lnTo>
                    <a:pt x="1079" y="704"/>
                  </a:lnTo>
                  <a:cubicBezTo>
                    <a:pt x="1273" y="704"/>
                    <a:pt x="1433" y="547"/>
                    <a:pt x="1433" y="353"/>
                  </a:cubicBezTo>
                  <a:cubicBezTo>
                    <a:pt x="1433" y="159"/>
                    <a:pt x="1276" y="1"/>
                    <a:pt x="1079" y="1"/>
                  </a:cubicBezTo>
                  <a:close/>
                </a:path>
              </a:pathLst>
            </a:custGeom>
            <a:solidFill>
              <a:srgbClr val="2A2A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7302;p64">
              <a:extLst>
                <a:ext uri="{FF2B5EF4-FFF2-40B4-BE49-F238E27FC236}">
                  <a16:creationId xmlns:a16="http://schemas.microsoft.com/office/drawing/2014/main" id="{46C7EDD8-5ED0-4BFD-87E4-FEFA05933C83}"/>
                </a:ext>
              </a:extLst>
            </p:cNvPr>
            <p:cNvSpPr/>
            <p:nvPr/>
          </p:nvSpPr>
          <p:spPr>
            <a:xfrm>
              <a:off x="5594300" y="2611075"/>
              <a:ext cx="35850" cy="17625"/>
            </a:xfrm>
            <a:custGeom>
              <a:avLst/>
              <a:gdLst/>
              <a:ahLst/>
              <a:cxnLst/>
              <a:rect l="l" t="t" r="r" b="b"/>
              <a:pathLst>
                <a:path w="1434" h="705" extrusionOk="0">
                  <a:moveTo>
                    <a:pt x="1" y="1"/>
                  </a:moveTo>
                  <a:lnTo>
                    <a:pt x="1" y="704"/>
                  </a:lnTo>
                  <a:lnTo>
                    <a:pt x="1079" y="704"/>
                  </a:lnTo>
                  <a:cubicBezTo>
                    <a:pt x="1081" y="704"/>
                    <a:pt x="1083" y="704"/>
                    <a:pt x="1085" y="704"/>
                  </a:cubicBezTo>
                  <a:cubicBezTo>
                    <a:pt x="1276" y="704"/>
                    <a:pt x="1433" y="546"/>
                    <a:pt x="1433" y="353"/>
                  </a:cubicBezTo>
                  <a:cubicBezTo>
                    <a:pt x="1433" y="159"/>
                    <a:pt x="1276" y="1"/>
                    <a:pt x="10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7303;p64">
              <a:extLst>
                <a:ext uri="{FF2B5EF4-FFF2-40B4-BE49-F238E27FC236}">
                  <a16:creationId xmlns:a16="http://schemas.microsoft.com/office/drawing/2014/main" id="{1B1B4A6E-F8DD-47F9-B2A1-AAB518DB3766}"/>
                </a:ext>
              </a:extLst>
            </p:cNvPr>
            <p:cNvSpPr/>
            <p:nvPr/>
          </p:nvSpPr>
          <p:spPr>
            <a:xfrm>
              <a:off x="5594300" y="2575100"/>
              <a:ext cx="35850" cy="17600"/>
            </a:xfrm>
            <a:custGeom>
              <a:avLst/>
              <a:gdLst/>
              <a:ahLst/>
              <a:cxnLst/>
              <a:rect l="l" t="t" r="r" b="b"/>
              <a:pathLst>
                <a:path w="1434" h="704" extrusionOk="0">
                  <a:moveTo>
                    <a:pt x="1" y="0"/>
                  </a:moveTo>
                  <a:lnTo>
                    <a:pt x="1" y="704"/>
                  </a:lnTo>
                  <a:lnTo>
                    <a:pt x="1079" y="704"/>
                  </a:lnTo>
                  <a:cubicBezTo>
                    <a:pt x="1081" y="704"/>
                    <a:pt x="1083" y="704"/>
                    <a:pt x="1085" y="704"/>
                  </a:cubicBezTo>
                  <a:cubicBezTo>
                    <a:pt x="1276" y="704"/>
                    <a:pt x="1433" y="547"/>
                    <a:pt x="1433" y="354"/>
                  </a:cubicBezTo>
                  <a:cubicBezTo>
                    <a:pt x="1433" y="160"/>
                    <a:pt x="1276" y="0"/>
                    <a:pt x="10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7304;p64">
              <a:extLst>
                <a:ext uri="{FF2B5EF4-FFF2-40B4-BE49-F238E27FC236}">
                  <a16:creationId xmlns:a16="http://schemas.microsoft.com/office/drawing/2014/main" id="{5A9A2349-20FD-4CB1-98AB-776534556D68}"/>
                </a:ext>
              </a:extLst>
            </p:cNvPr>
            <p:cNvSpPr/>
            <p:nvPr/>
          </p:nvSpPr>
          <p:spPr>
            <a:xfrm>
              <a:off x="5594300" y="2539150"/>
              <a:ext cx="35850" cy="17600"/>
            </a:xfrm>
            <a:custGeom>
              <a:avLst/>
              <a:gdLst/>
              <a:ahLst/>
              <a:cxnLst/>
              <a:rect l="l" t="t" r="r" b="b"/>
              <a:pathLst>
                <a:path w="1434" h="704" extrusionOk="0">
                  <a:moveTo>
                    <a:pt x="1" y="0"/>
                  </a:moveTo>
                  <a:lnTo>
                    <a:pt x="1" y="704"/>
                  </a:lnTo>
                  <a:lnTo>
                    <a:pt x="1079" y="704"/>
                  </a:lnTo>
                  <a:cubicBezTo>
                    <a:pt x="1080" y="704"/>
                    <a:pt x="1081" y="704"/>
                    <a:pt x="1082" y="704"/>
                  </a:cubicBezTo>
                  <a:cubicBezTo>
                    <a:pt x="1275" y="704"/>
                    <a:pt x="1433" y="546"/>
                    <a:pt x="1433" y="353"/>
                  </a:cubicBezTo>
                  <a:cubicBezTo>
                    <a:pt x="1433" y="158"/>
                    <a:pt x="1276" y="0"/>
                    <a:pt x="10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7305;p64">
              <a:extLst>
                <a:ext uri="{FF2B5EF4-FFF2-40B4-BE49-F238E27FC236}">
                  <a16:creationId xmlns:a16="http://schemas.microsoft.com/office/drawing/2014/main" id="{0CA64F5C-003B-41E7-9275-7C798EDC439C}"/>
                </a:ext>
              </a:extLst>
            </p:cNvPr>
            <p:cNvSpPr/>
            <p:nvPr/>
          </p:nvSpPr>
          <p:spPr>
            <a:xfrm>
              <a:off x="5594300" y="2503150"/>
              <a:ext cx="35850" cy="17600"/>
            </a:xfrm>
            <a:custGeom>
              <a:avLst/>
              <a:gdLst/>
              <a:ahLst/>
              <a:cxnLst/>
              <a:rect l="l" t="t" r="r" b="b"/>
              <a:pathLst>
                <a:path w="1434" h="704" extrusionOk="0">
                  <a:moveTo>
                    <a:pt x="1" y="0"/>
                  </a:moveTo>
                  <a:lnTo>
                    <a:pt x="1" y="704"/>
                  </a:lnTo>
                  <a:lnTo>
                    <a:pt x="1079" y="704"/>
                  </a:lnTo>
                  <a:cubicBezTo>
                    <a:pt x="1080" y="704"/>
                    <a:pt x="1081" y="704"/>
                    <a:pt x="1082" y="704"/>
                  </a:cubicBezTo>
                  <a:cubicBezTo>
                    <a:pt x="1275" y="704"/>
                    <a:pt x="1433" y="546"/>
                    <a:pt x="1433" y="353"/>
                  </a:cubicBezTo>
                  <a:cubicBezTo>
                    <a:pt x="1433" y="159"/>
                    <a:pt x="1276" y="0"/>
                    <a:pt x="10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7306;p64">
              <a:extLst>
                <a:ext uri="{FF2B5EF4-FFF2-40B4-BE49-F238E27FC236}">
                  <a16:creationId xmlns:a16="http://schemas.microsoft.com/office/drawing/2014/main" id="{93916001-2DAF-4274-90B7-71AF190CA91F}"/>
                </a:ext>
              </a:extLst>
            </p:cNvPr>
            <p:cNvSpPr/>
            <p:nvPr/>
          </p:nvSpPr>
          <p:spPr>
            <a:xfrm>
              <a:off x="5594300" y="2467150"/>
              <a:ext cx="35850" cy="17625"/>
            </a:xfrm>
            <a:custGeom>
              <a:avLst/>
              <a:gdLst/>
              <a:ahLst/>
              <a:cxnLst/>
              <a:rect l="l" t="t" r="r" b="b"/>
              <a:pathLst>
                <a:path w="1434" h="705" extrusionOk="0">
                  <a:moveTo>
                    <a:pt x="1" y="1"/>
                  </a:moveTo>
                  <a:lnTo>
                    <a:pt x="1" y="704"/>
                  </a:lnTo>
                  <a:lnTo>
                    <a:pt x="1079" y="704"/>
                  </a:lnTo>
                  <a:cubicBezTo>
                    <a:pt x="1081" y="704"/>
                    <a:pt x="1083" y="704"/>
                    <a:pt x="1085" y="704"/>
                  </a:cubicBezTo>
                  <a:cubicBezTo>
                    <a:pt x="1276" y="704"/>
                    <a:pt x="1433" y="549"/>
                    <a:pt x="1433" y="353"/>
                  </a:cubicBezTo>
                  <a:cubicBezTo>
                    <a:pt x="1433" y="159"/>
                    <a:pt x="1276" y="1"/>
                    <a:pt x="10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7307;p64">
              <a:extLst>
                <a:ext uri="{FF2B5EF4-FFF2-40B4-BE49-F238E27FC236}">
                  <a16:creationId xmlns:a16="http://schemas.microsoft.com/office/drawing/2014/main" id="{5AAE8A5C-3FCB-44B8-ADD3-94A5440FF2A9}"/>
                </a:ext>
              </a:extLst>
            </p:cNvPr>
            <p:cNvSpPr/>
            <p:nvPr/>
          </p:nvSpPr>
          <p:spPr>
            <a:xfrm>
              <a:off x="5594300" y="2791000"/>
              <a:ext cx="25650" cy="17600"/>
            </a:xfrm>
            <a:custGeom>
              <a:avLst/>
              <a:gdLst/>
              <a:ahLst/>
              <a:cxnLst/>
              <a:rect l="l" t="t" r="r" b="b"/>
              <a:pathLst>
                <a:path w="1026" h="704" extrusionOk="0">
                  <a:moveTo>
                    <a:pt x="1" y="1"/>
                  </a:moveTo>
                  <a:lnTo>
                    <a:pt x="1" y="704"/>
                  </a:lnTo>
                  <a:lnTo>
                    <a:pt x="1025" y="704"/>
                  </a:lnTo>
                  <a:lnTo>
                    <a:pt x="1025" y="1"/>
                  </a:lnTo>
                  <a:close/>
                </a:path>
              </a:pathLst>
            </a:custGeom>
            <a:solidFill>
              <a:srgbClr val="005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7308;p64">
              <a:extLst>
                <a:ext uri="{FF2B5EF4-FFF2-40B4-BE49-F238E27FC236}">
                  <a16:creationId xmlns:a16="http://schemas.microsoft.com/office/drawing/2014/main" id="{C30944ED-16C6-4DC8-B53A-515EA8F71E45}"/>
                </a:ext>
              </a:extLst>
            </p:cNvPr>
            <p:cNvSpPr/>
            <p:nvPr/>
          </p:nvSpPr>
          <p:spPr>
            <a:xfrm>
              <a:off x="5594300" y="2683075"/>
              <a:ext cx="25650" cy="17600"/>
            </a:xfrm>
            <a:custGeom>
              <a:avLst/>
              <a:gdLst/>
              <a:ahLst/>
              <a:cxnLst/>
              <a:rect l="l" t="t" r="r" b="b"/>
              <a:pathLst>
                <a:path w="1026" h="704" extrusionOk="0">
                  <a:moveTo>
                    <a:pt x="1" y="0"/>
                  </a:moveTo>
                  <a:lnTo>
                    <a:pt x="1" y="704"/>
                  </a:lnTo>
                  <a:lnTo>
                    <a:pt x="1025" y="704"/>
                  </a:lnTo>
                  <a:lnTo>
                    <a:pt x="1025" y="0"/>
                  </a:lnTo>
                  <a:close/>
                </a:path>
              </a:pathLst>
            </a:custGeom>
            <a:solidFill>
              <a:srgbClr val="005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7309;p64">
              <a:extLst>
                <a:ext uri="{FF2B5EF4-FFF2-40B4-BE49-F238E27FC236}">
                  <a16:creationId xmlns:a16="http://schemas.microsoft.com/office/drawing/2014/main" id="{3C62293D-E0FF-4E67-B819-03999D0E0D28}"/>
                </a:ext>
              </a:extLst>
            </p:cNvPr>
            <p:cNvSpPr/>
            <p:nvPr/>
          </p:nvSpPr>
          <p:spPr>
            <a:xfrm>
              <a:off x="5594300" y="2647075"/>
              <a:ext cx="25650" cy="17600"/>
            </a:xfrm>
            <a:custGeom>
              <a:avLst/>
              <a:gdLst/>
              <a:ahLst/>
              <a:cxnLst/>
              <a:rect l="l" t="t" r="r" b="b"/>
              <a:pathLst>
                <a:path w="1026" h="704" extrusionOk="0">
                  <a:moveTo>
                    <a:pt x="1" y="1"/>
                  </a:moveTo>
                  <a:lnTo>
                    <a:pt x="1" y="704"/>
                  </a:lnTo>
                  <a:lnTo>
                    <a:pt x="1025" y="704"/>
                  </a:lnTo>
                  <a:lnTo>
                    <a:pt x="1025" y="1"/>
                  </a:lnTo>
                  <a:close/>
                </a:path>
              </a:pathLst>
            </a:custGeom>
            <a:solidFill>
              <a:srgbClr val="005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7310;p64">
              <a:extLst>
                <a:ext uri="{FF2B5EF4-FFF2-40B4-BE49-F238E27FC236}">
                  <a16:creationId xmlns:a16="http://schemas.microsoft.com/office/drawing/2014/main" id="{B0127336-E607-4F19-83FC-5D57CB0304F2}"/>
                </a:ext>
              </a:extLst>
            </p:cNvPr>
            <p:cNvSpPr/>
            <p:nvPr/>
          </p:nvSpPr>
          <p:spPr>
            <a:xfrm>
              <a:off x="5326350" y="2609100"/>
              <a:ext cx="504900" cy="244300"/>
            </a:xfrm>
            <a:custGeom>
              <a:avLst/>
              <a:gdLst/>
              <a:ahLst/>
              <a:cxnLst/>
              <a:rect l="l" t="t" r="r" b="b"/>
              <a:pathLst>
                <a:path w="20196" h="9772" extrusionOk="0">
                  <a:moveTo>
                    <a:pt x="10099" y="3688"/>
                  </a:moveTo>
                  <a:cubicBezTo>
                    <a:pt x="10167" y="3688"/>
                    <a:pt x="10234" y="3713"/>
                    <a:pt x="10287" y="3761"/>
                  </a:cubicBezTo>
                  <a:lnTo>
                    <a:pt x="13271" y="6540"/>
                  </a:lnTo>
                  <a:cubicBezTo>
                    <a:pt x="13453" y="6711"/>
                    <a:pt x="13332" y="7017"/>
                    <a:pt x="13081" y="7017"/>
                  </a:cubicBezTo>
                  <a:lnTo>
                    <a:pt x="7118" y="7017"/>
                  </a:lnTo>
                  <a:cubicBezTo>
                    <a:pt x="6867" y="7017"/>
                    <a:pt x="6746" y="6711"/>
                    <a:pt x="6929" y="6540"/>
                  </a:cubicBezTo>
                  <a:lnTo>
                    <a:pt x="9912" y="3761"/>
                  </a:lnTo>
                  <a:cubicBezTo>
                    <a:pt x="9965" y="3713"/>
                    <a:pt x="10032" y="3688"/>
                    <a:pt x="10099" y="3688"/>
                  </a:cubicBezTo>
                  <a:close/>
                  <a:moveTo>
                    <a:pt x="10099" y="1"/>
                  </a:moveTo>
                  <a:cubicBezTo>
                    <a:pt x="9981" y="1"/>
                    <a:pt x="9863" y="44"/>
                    <a:pt x="9771" y="131"/>
                  </a:cubicBezTo>
                  <a:lnTo>
                    <a:pt x="320" y="8937"/>
                  </a:lnTo>
                  <a:cubicBezTo>
                    <a:pt x="1" y="9236"/>
                    <a:pt x="213" y="9772"/>
                    <a:pt x="649" y="9772"/>
                  </a:cubicBezTo>
                  <a:lnTo>
                    <a:pt x="19548" y="9772"/>
                  </a:lnTo>
                  <a:cubicBezTo>
                    <a:pt x="19985" y="9772"/>
                    <a:pt x="20196" y="9236"/>
                    <a:pt x="19876" y="8937"/>
                  </a:cubicBezTo>
                  <a:lnTo>
                    <a:pt x="10428" y="131"/>
                  </a:lnTo>
                  <a:cubicBezTo>
                    <a:pt x="10335" y="44"/>
                    <a:pt x="10217" y="1"/>
                    <a:pt x="100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7311;p64">
              <a:extLst>
                <a:ext uri="{FF2B5EF4-FFF2-40B4-BE49-F238E27FC236}">
                  <a16:creationId xmlns:a16="http://schemas.microsoft.com/office/drawing/2014/main" id="{D436D382-897B-4581-B035-762DB1E06F79}"/>
                </a:ext>
              </a:extLst>
            </p:cNvPr>
            <p:cNvSpPr/>
            <p:nvPr/>
          </p:nvSpPr>
          <p:spPr>
            <a:xfrm>
              <a:off x="5326350" y="2609125"/>
              <a:ext cx="274100" cy="244275"/>
            </a:xfrm>
            <a:custGeom>
              <a:avLst/>
              <a:gdLst/>
              <a:ahLst/>
              <a:cxnLst/>
              <a:rect l="l" t="t" r="r" b="b"/>
              <a:pathLst>
                <a:path w="10964" h="9771" extrusionOk="0">
                  <a:moveTo>
                    <a:pt x="10099" y="1"/>
                  </a:moveTo>
                  <a:cubicBezTo>
                    <a:pt x="9981" y="1"/>
                    <a:pt x="9863" y="44"/>
                    <a:pt x="9771" y="130"/>
                  </a:cubicBezTo>
                  <a:lnTo>
                    <a:pt x="320" y="8936"/>
                  </a:lnTo>
                  <a:cubicBezTo>
                    <a:pt x="1" y="9235"/>
                    <a:pt x="213" y="9771"/>
                    <a:pt x="649" y="9771"/>
                  </a:cubicBezTo>
                  <a:lnTo>
                    <a:pt x="2378" y="9771"/>
                  </a:lnTo>
                  <a:cubicBezTo>
                    <a:pt x="1941" y="9769"/>
                    <a:pt x="1730" y="9233"/>
                    <a:pt x="2050" y="8936"/>
                  </a:cubicBezTo>
                  <a:lnTo>
                    <a:pt x="10964" y="630"/>
                  </a:lnTo>
                  <a:lnTo>
                    <a:pt x="10428" y="130"/>
                  </a:lnTo>
                  <a:cubicBezTo>
                    <a:pt x="10335" y="44"/>
                    <a:pt x="10217" y="1"/>
                    <a:pt x="10099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8" name="Google Shape;7312;p64">
              <a:extLst>
                <a:ext uri="{FF2B5EF4-FFF2-40B4-BE49-F238E27FC236}">
                  <a16:creationId xmlns:a16="http://schemas.microsoft.com/office/drawing/2014/main" id="{819E6F99-66D9-4B33-92A4-CC6BDBE059E3}"/>
                </a:ext>
              </a:extLst>
            </p:cNvPr>
            <p:cNvSpPr/>
            <p:nvPr/>
          </p:nvSpPr>
          <p:spPr>
            <a:xfrm>
              <a:off x="5574150" y="2681650"/>
              <a:ext cx="131825" cy="102875"/>
            </a:xfrm>
            <a:custGeom>
              <a:avLst/>
              <a:gdLst/>
              <a:ahLst/>
              <a:cxnLst/>
              <a:rect l="l" t="t" r="r" b="b"/>
              <a:pathLst>
                <a:path w="5273" h="4115" extrusionOk="0">
                  <a:moveTo>
                    <a:pt x="1055" y="0"/>
                  </a:moveTo>
                  <a:cubicBezTo>
                    <a:pt x="962" y="0"/>
                    <a:pt x="868" y="35"/>
                    <a:pt x="795" y="103"/>
                  </a:cubicBezTo>
                  <a:lnTo>
                    <a:pt x="0" y="859"/>
                  </a:lnTo>
                  <a:cubicBezTo>
                    <a:pt x="54" y="810"/>
                    <a:pt x="121" y="785"/>
                    <a:pt x="188" y="785"/>
                  </a:cubicBezTo>
                  <a:cubicBezTo>
                    <a:pt x="255" y="785"/>
                    <a:pt x="322" y="810"/>
                    <a:pt x="375" y="859"/>
                  </a:cubicBezTo>
                  <a:lnTo>
                    <a:pt x="3359" y="3638"/>
                  </a:lnTo>
                  <a:cubicBezTo>
                    <a:pt x="3541" y="3809"/>
                    <a:pt x="3420" y="4115"/>
                    <a:pt x="3172" y="4115"/>
                  </a:cubicBezTo>
                  <a:lnTo>
                    <a:pt x="4900" y="4115"/>
                  </a:lnTo>
                  <a:cubicBezTo>
                    <a:pt x="5151" y="4115"/>
                    <a:pt x="5272" y="3809"/>
                    <a:pt x="5088" y="3638"/>
                  </a:cubicBezTo>
                  <a:lnTo>
                    <a:pt x="1310" y="102"/>
                  </a:lnTo>
                  <a:cubicBezTo>
                    <a:pt x="1238" y="34"/>
                    <a:pt x="1147" y="0"/>
                    <a:pt x="1055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7313;p64">
              <a:extLst>
                <a:ext uri="{FF2B5EF4-FFF2-40B4-BE49-F238E27FC236}">
                  <a16:creationId xmlns:a16="http://schemas.microsoft.com/office/drawing/2014/main" id="{08BB2A41-A2D3-448A-9B2A-BF3D885ECE83}"/>
                </a:ext>
              </a:extLst>
            </p:cNvPr>
            <p:cNvSpPr/>
            <p:nvPr/>
          </p:nvSpPr>
          <p:spPr>
            <a:xfrm>
              <a:off x="5372550" y="2784925"/>
              <a:ext cx="37875" cy="38050"/>
            </a:xfrm>
            <a:custGeom>
              <a:avLst/>
              <a:gdLst/>
              <a:ahLst/>
              <a:cxnLst/>
              <a:rect l="l" t="t" r="r" b="b"/>
              <a:pathLst>
                <a:path w="1515" h="1522" extrusionOk="0">
                  <a:moveTo>
                    <a:pt x="515" y="0"/>
                  </a:moveTo>
                  <a:lnTo>
                    <a:pt x="0" y="479"/>
                  </a:lnTo>
                  <a:lnTo>
                    <a:pt x="866" y="1410"/>
                  </a:lnTo>
                  <a:cubicBezTo>
                    <a:pt x="950" y="1493"/>
                    <a:pt x="1038" y="1522"/>
                    <a:pt x="1117" y="1522"/>
                  </a:cubicBezTo>
                  <a:cubicBezTo>
                    <a:pt x="1229" y="1522"/>
                    <a:pt x="1323" y="1465"/>
                    <a:pt x="1365" y="1426"/>
                  </a:cubicBezTo>
                  <a:cubicBezTo>
                    <a:pt x="1507" y="1293"/>
                    <a:pt x="1514" y="1072"/>
                    <a:pt x="1382" y="930"/>
                  </a:cubicBezTo>
                  <a:lnTo>
                    <a:pt x="5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7314;p64">
              <a:extLst>
                <a:ext uri="{FF2B5EF4-FFF2-40B4-BE49-F238E27FC236}">
                  <a16:creationId xmlns:a16="http://schemas.microsoft.com/office/drawing/2014/main" id="{A0A9E9CF-7F14-42B9-9FB5-6B752DDB6980}"/>
                </a:ext>
              </a:extLst>
            </p:cNvPr>
            <p:cNvSpPr/>
            <p:nvPr/>
          </p:nvSpPr>
          <p:spPr>
            <a:xfrm>
              <a:off x="5398875" y="2760375"/>
              <a:ext cx="37875" cy="38200"/>
            </a:xfrm>
            <a:custGeom>
              <a:avLst/>
              <a:gdLst/>
              <a:ahLst/>
              <a:cxnLst/>
              <a:rect l="l" t="t" r="r" b="b"/>
              <a:pathLst>
                <a:path w="1515" h="1528" extrusionOk="0">
                  <a:moveTo>
                    <a:pt x="515" y="1"/>
                  </a:moveTo>
                  <a:lnTo>
                    <a:pt x="0" y="480"/>
                  </a:lnTo>
                  <a:lnTo>
                    <a:pt x="866" y="1411"/>
                  </a:lnTo>
                  <a:cubicBezTo>
                    <a:pt x="961" y="1498"/>
                    <a:pt x="1050" y="1528"/>
                    <a:pt x="1127" y="1528"/>
                  </a:cubicBezTo>
                  <a:cubicBezTo>
                    <a:pt x="1237" y="1528"/>
                    <a:pt x="1323" y="1467"/>
                    <a:pt x="1365" y="1427"/>
                  </a:cubicBezTo>
                  <a:cubicBezTo>
                    <a:pt x="1507" y="1294"/>
                    <a:pt x="1514" y="1072"/>
                    <a:pt x="1381" y="930"/>
                  </a:cubicBezTo>
                  <a:lnTo>
                    <a:pt x="51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7315;p64">
              <a:extLst>
                <a:ext uri="{FF2B5EF4-FFF2-40B4-BE49-F238E27FC236}">
                  <a16:creationId xmlns:a16="http://schemas.microsoft.com/office/drawing/2014/main" id="{0B4D8093-F4A4-4F4E-809D-75EBEE3F62FB}"/>
                </a:ext>
              </a:extLst>
            </p:cNvPr>
            <p:cNvSpPr/>
            <p:nvPr/>
          </p:nvSpPr>
          <p:spPr>
            <a:xfrm>
              <a:off x="5425175" y="2735825"/>
              <a:ext cx="37900" cy="38300"/>
            </a:xfrm>
            <a:custGeom>
              <a:avLst/>
              <a:gdLst/>
              <a:ahLst/>
              <a:cxnLst/>
              <a:rect l="l" t="t" r="r" b="b"/>
              <a:pathLst>
                <a:path w="1516" h="1532" extrusionOk="0">
                  <a:moveTo>
                    <a:pt x="516" y="0"/>
                  </a:moveTo>
                  <a:lnTo>
                    <a:pt x="1" y="481"/>
                  </a:lnTo>
                  <a:lnTo>
                    <a:pt x="867" y="1410"/>
                  </a:lnTo>
                  <a:cubicBezTo>
                    <a:pt x="961" y="1501"/>
                    <a:pt x="1050" y="1531"/>
                    <a:pt x="1126" y="1531"/>
                  </a:cubicBezTo>
                  <a:cubicBezTo>
                    <a:pt x="1237" y="1531"/>
                    <a:pt x="1323" y="1466"/>
                    <a:pt x="1366" y="1426"/>
                  </a:cubicBezTo>
                  <a:cubicBezTo>
                    <a:pt x="1508" y="1295"/>
                    <a:pt x="1515" y="1073"/>
                    <a:pt x="1382" y="931"/>
                  </a:cubicBezTo>
                  <a:lnTo>
                    <a:pt x="5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7316;p64">
              <a:extLst>
                <a:ext uri="{FF2B5EF4-FFF2-40B4-BE49-F238E27FC236}">
                  <a16:creationId xmlns:a16="http://schemas.microsoft.com/office/drawing/2014/main" id="{81D301AD-AF27-4564-A8D2-AFE265666F89}"/>
                </a:ext>
              </a:extLst>
            </p:cNvPr>
            <p:cNvSpPr/>
            <p:nvPr/>
          </p:nvSpPr>
          <p:spPr>
            <a:xfrm>
              <a:off x="5451500" y="2711325"/>
              <a:ext cx="37875" cy="38350"/>
            </a:xfrm>
            <a:custGeom>
              <a:avLst/>
              <a:gdLst/>
              <a:ahLst/>
              <a:cxnLst/>
              <a:rect l="l" t="t" r="r" b="b"/>
              <a:pathLst>
                <a:path w="1515" h="1534" extrusionOk="0">
                  <a:moveTo>
                    <a:pt x="516" y="1"/>
                  </a:moveTo>
                  <a:lnTo>
                    <a:pt x="1" y="480"/>
                  </a:lnTo>
                  <a:lnTo>
                    <a:pt x="867" y="1410"/>
                  </a:lnTo>
                  <a:cubicBezTo>
                    <a:pt x="948" y="1502"/>
                    <a:pt x="1033" y="1533"/>
                    <a:pt x="1111" y="1533"/>
                  </a:cubicBezTo>
                  <a:cubicBezTo>
                    <a:pt x="1225" y="1533"/>
                    <a:pt x="1323" y="1466"/>
                    <a:pt x="1366" y="1427"/>
                  </a:cubicBezTo>
                  <a:cubicBezTo>
                    <a:pt x="1508" y="1294"/>
                    <a:pt x="1515" y="1073"/>
                    <a:pt x="1382" y="931"/>
                  </a:cubicBezTo>
                  <a:lnTo>
                    <a:pt x="51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7317;p64">
              <a:extLst>
                <a:ext uri="{FF2B5EF4-FFF2-40B4-BE49-F238E27FC236}">
                  <a16:creationId xmlns:a16="http://schemas.microsoft.com/office/drawing/2014/main" id="{8D2699C4-AF30-4E18-95D3-788E17EB1FBA}"/>
                </a:ext>
              </a:extLst>
            </p:cNvPr>
            <p:cNvSpPr/>
            <p:nvPr/>
          </p:nvSpPr>
          <p:spPr>
            <a:xfrm>
              <a:off x="5477825" y="2686825"/>
              <a:ext cx="37875" cy="38500"/>
            </a:xfrm>
            <a:custGeom>
              <a:avLst/>
              <a:gdLst/>
              <a:ahLst/>
              <a:cxnLst/>
              <a:rect l="l" t="t" r="r" b="b"/>
              <a:pathLst>
                <a:path w="1515" h="1540" extrusionOk="0">
                  <a:moveTo>
                    <a:pt x="516" y="1"/>
                  </a:moveTo>
                  <a:lnTo>
                    <a:pt x="1" y="480"/>
                  </a:lnTo>
                  <a:lnTo>
                    <a:pt x="867" y="1408"/>
                  </a:lnTo>
                  <a:cubicBezTo>
                    <a:pt x="957" y="1506"/>
                    <a:pt x="1043" y="1539"/>
                    <a:pt x="1119" y="1539"/>
                  </a:cubicBezTo>
                  <a:cubicBezTo>
                    <a:pt x="1233" y="1539"/>
                    <a:pt x="1323" y="1466"/>
                    <a:pt x="1365" y="1426"/>
                  </a:cubicBezTo>
                  <a:cubicBezTo>
                    <a:pt x="1507" y="1293"/>
                    <a:pt x="1515" y="1070"/>
                    <a:pt x="1382" y="928"/>
                  </a:cubicBezTo>
                  <a:lnTo>
                    <a:pt x="51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7318;p64">
              <a:extLst>
                <a:ext uri="{FF2B5EF4-FFF2-40B4-BE49-F238E27FC236}">
                  <a16:creationId xmlns:a16="http://schemas.microsoft.com/office/drawing/2014/main" id="{B5D3608E-2222-4382-B00B-C06297067AE9}"/>
                </a:ext>
              </a:extLst>
            </p:cNvPr>
            <p:cNvSpPr/>
            <p:nvPr/>
          </p:nvSpPr>
          <p:spPr>
            <a:xfrm>
              <a:off x="5504150" y="2662275"/>
              <a:ext cx="37875" cy="38150"/>
            </a:xfrm>
            <a:custGeom>
              <a:avLst/>
              <a:gdLst/>
              <a:ahLst/>
              <a:cxnLst/>
              <a:rect l="l" t="t" r="r" b="b"/>
              <a:pathLst>
                <a:path w="1515" h="1526" extrusionOk="0">
                  <a:moveTo>
                    <a:pt x="516" y="0"/>
                  </a:moveTo>
                  <a:lnTo>
                    <a:pt x="0" y="481"/>
                  </a:lnTo>
                  <a:lnTo>
                    <a:pt x="867" y="1409"/>
                  </a:lnTo>
                  <a:cubicBezTo>
                    <a:pt x="961" y="1496"/>
                    <a:pt x="1050" y="1525"/>
                    <a:pt x="1127" y="1525"/>
                  </a:cubicBezTo>
                  <a:cubicBezTo>
                    <a:pt x="1237" y="1525"/>
                    <a:pt x="1323" y="1465"/>
                    <a:pt x="1365" y="1425"/>
                  </a:cubicBezTo>
                  <a:cubicBezTo>
                    <a:pt x="1507" y="1292"/>
                    <a:pt x="1515" y="1071"/>
                    <a:pt x="1382" y="929"/>
                  </a:cubicBezTo>
                  <a:lnTo>
                    <a:pt x="5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7319;p64">
              <a:extLst>
                <a:ext uri="{FF2B5EF4-FFF2-40B4-BE49-F238E27FC236}">
                  <a16:creationId xmlns:a16="http://schemas.microsoft.com/office/drawing/2014/main" id="{97E7DA46-B546-469F-A6AF-2A86334DBF57}"/>
                </a:ext>
              </a:extLst>
            </p:cNvPr>
            <p:cNvSpPr/>
            <p:nvPr/>
          </p:nvSpPr>
          <p:spPr>
            <a:xfrm>
              <a:off x="5530475" y="2637775"/>
              <a:ext cx="37875" cy="37975"/>
            </a:xfrm>
            <a:custGeom>
              <a:avLst/>
              <a:gdLst/>
              <a:ahLst/>
              <a:cxnLst/>
              <a:rect l="l" t="t" r="r" b="b"/>
              <a:pathLst>
                <a:path w="1515" h="1519" extrusionOk="0">
                  <a:moveTo>
                    <a:pt x="515" y="1"/>
                  </a:moveTo>
                  <a:lnTo>
                    <a:pt x="0" y="480"/>
                  </a:lnTo>
                  <a:lnTo>
                    <a:pt x="866" y="1409"/>
                  </a:lnTo>
                  <a:cubicBezTo>
                    <a:pt x="953" y="1490"/>
                    <a:pt x="1042" y="1518"/>
                    <a:pt x="1121" y="1518"/>
                  </a:cubicBezTo>
                  <a:cubicBezTo>
                    <a:pt x="1231" y="1518"/>
                    <a:pt x="1322" y="1464"/>
                    <a:pt x="1365" y="1425"/>
                  </a:cubicBezTo>
                  <a:cubicBezTo>
                    <a:pt x="1507" y="1292"/>
                    <a:pt x="1515" y="1070"/>
                    <a:pt x="1382" y="928"/>
                  </a:cubicBezTo>
                  <a:lnTo>
                    <a:pt x="51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24AD878-0477-4B14-8D98-BA7B158EFF87}"/>
              </a:ext>
            </a:extLst>
          </p:cNvPr>
          <p:cNvGrpSpPr/>
          <p:nvPr/>
        </p:nvGrpSpPr>
        <p:grpSpPr>
          <a:xfrm>
            <a:off x="1686702" y="3406649"/>
            <a:ext cx="5303405" cy="1405779"/>
            <a:chOff x="1484967" y="3506575"/>
            <a:chExt cx="5182533" cy="1363874"/>
          </a:xfrm>
        </p:grpSpPr>
        <p:pic>
          <p:nvPicPr>
            <p:cNvPr id="106" name="صورة 12">
              <a:extLst>
                <a:ext uri="{FF2B5EF4-FFF2-40B4-BE49-F238E27FC236}">
                  <a16:creationId xmlns:a16="http://schemas.microsoft.com/office/drawing/2014/main" id="{9AD3A0DE-7207-45F9-9456-B8487974A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85677" y="3539164"/>
              <a:ext cx="1281823" cy="1321879"/>
            </a:xfrm>
            <a:prstGeom prst="rect">
              <a:avLst/>
            </a:prstGeom>
          </p:spPr>
        </p:pic>
        <p:pic>
          <p:nvPicPr>
            <p:cNvPr id="107" name="صورة 20">
              <a:extLst>
                <a:ext uri="{FF2B5EF4-FFF2-40B4-BE49-F238E27FC236}">
                  <a16:creationId xmlns:a16="http://schemas.microsoft.com/office/drawing/2014/main" id="{1FA22886-69CA-4CC7-8E8C-20DF9C51DD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84057" y="3506575"/>
              <a:ext cx="1312882" cy="1354468"/>
            </a:xfrm>
            <a:prstGeom prst="rect">
              <a:avLst/>
            </a:prstGeom>
          </p:spPr>
        </p:pic>
        <p:pic>
          <p:nvPicPr>
            <p:cNvPr id="108" name="Picture 2" descr="وجه حزين كرتون Png">
              <a:extLst>
                <a:ext uri="{FF2B5EF4-FFF2-40B4-BE49-F238E27FC236}">
                  <a16:creationId xmlns:a16="http://schemas.microsoft.com/office/drawing/2014/main" id="{D10C022A-1762-4FD3-B0D1-E5C5466041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4967" y="3515980"/>
              <a:ext cx="1316844" cy="1354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9" name="Google Shape;6930;p64">
            <a:extLst>
              <a:ext uri="{FF2B5EF4-FFF2-40B4-BE49-F238E27FC236}">
                <a16:creationId xmlns:a16="http://schemas.microsoft.com/office/drawing/2014/main" id="{56C3C8F7-15CA-481E-BE6A-554C665E72F0}"/>
              </a:ext>
            </a:extLst>
          </p:cNvPr>
          <p:cNvGrpSpPr/>
          <p:nvPr/>
        </p:nvGrpSpPr>
        <p:grpSpPr>
          <a:xfrm>
            <a:off x="221154" y="2966093"/>
            <a:ext cx="475902" cy="664538"/>
            <a:chOff x="2654750" y="1701350"/>
            <a:chExt cx="384275" cy="583075"/>
          </a:xfrm>
        </p:grpSpPr>
        <p:sp>
          <p:nvSpPr>
            <p:cNvPr id="110" name="Google Shape;6931;p64">
              <a:extLst>
                <a:ext uri="{FF2B5EF4-FFF2-40B4-BE49-F238E27FC236}">
                  <a16:creationId xmlns:a16="http://schemas.microsoft.com/office/drawing/2014/main" id="{A5394FB4-5170-46D4-B50F-94ED14FF1260}"/>
                </a:ext>
              </a:extLst>
            </p:cNvPr>
            <p:cNvSpPr/>
            <p:nvPr/>
          </p:nvSpPr>
          <p:spPr>
            <a:xfrm>
              <a:off x="2654750" y="1701350"/>
              <a:ext cx="384275" cy="583050"/>
            </a:xfrm>
            <a:custGeom>
              <a:avLst/>
              <a:gdLst/>
              <a:ahLst/>
              <a:cxnLst/>
              <a:rect l="l" t="t" r="r" b="b"/>
              <a:pathLst>
                <a:path w="15371" h="23322" extrusionOk="0">
                  <a:moveTo>
                    <a:pt x="1673" y="0"/>
                  </a:moveTo>
                  <a:cubicBezTo>
                    <a:pt x="753" y="0"/>
                    <a:pt x="1" y="752"/>
                    <a:pt x="1" y="1673"/>
                  </a:cubicBezTo>
                  <a:lnTo>
                    <a:pt x="1" y="21649"/>
                  </a:lnTo>
                  <a:cubicBezTo>
                    <a:pt x="1" y="22569"/>
                    <a:pt x="753" y="23321"/>
                    <a:pt x="1673" y="23321"/>
                  </a:cubicBezTo>
                  <a:lnTo>
                    <a:pt x="13698" y="23321"/>
                  </a:lnTo>
                  <a:cubicBezTo>
                    <a:pt x="14617" y="23321"/>
                    <a:pt x="15371" y="22569"/>
                    <a:pt x="15371" y="21650"/>
                  </a:cubicBezTo>
                  <a:lnTo>
                    <a:pt x="15371" y="1673"/>
                  </a:lnTo>
                  <a:cubicBezTo>
                    <a:pt x="15371" y="752"/>
                    <a:pt x="14620" y="0"/>
                    <a:pt x="136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6932;p64">
              <a:extLst>
                <a:ext uri="{FF2B5EF4-FFF2-40B4-BE49-F238E27FC236}">
                  <a16:creationId xmlns:a16="http://schemas.microsoft.com/office/drawing/2014/main" id="{6CB7F836-4EED-4689-A659-FC3EDF644E20}"/>
                </a:ext>
              </a:extLst>
            </p:cNvPr>
            <p:cNvSpPr/>
            <p:nvPr/>
          </p:nvSpPr>
          <p:spPr>
            <a:xfrm>
              <a:off x="2654750" y="1701350"/>
              <a:ext cx="149525" cy="583075"/>
            </a:xfrm>
            <a:custGeom>
              <a:avLst/>
              <a:gdLst/>
              <a:ahLst/>
              <a:cxnLst/>
              <a:rect l="l" t="t" r="r" b="b"/>
              <a:pathLst>
                <a:path w="5981" h="23323" extrusionOk="0">
                  <a:moveTo>
                    <a:pt x="1673" y="0"/>
                  </a:moveTo>
                  <a:cubicBezTo>
                    <a:pt x="753" y="0"/>
                    <a:pt x="1" y="752"/>
                    <a:pt x="1" y="1673"/>
                  </a:cubicBezTo>
                  <a:lnTo>
                    <a:pt x="1" y="21650"/>
                  </a:lnTo>
                  <a:cubicBezTo>
                    <a:pt x="1" y="22570"/>
                    <a:pt x="753" y="23323"/>
                    <a:pt x="1673" y="23323"/>
                  </a:cubicBezTo>
                  <a:lnTo>
                    <a:pt x="5980" y="23323"/>
                  </a:lnTo>
                  <a:cubicBezTo>
                    <a:pt x="5059" y="23321"/>
                    <a:pt x="4308" y="22569"/>
                    <a:pt x="4308" y="21650"/>
                  </a:cubicBezTo>
                  <a:lnTo>
                    <a:pt x="4308" y="1673"/>
                  </a:lnTo>
                  <a:cubicBezTo>
                    <a:pt x="4308" y="752"/>
                    <a:pt x="5059" y="0"/>
                    <a:pt x="598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6933;p64">
              <a:extLst>
                <a:ext uri="{FF2B5EF4-FFF2-40B4-BE49-F238E27FC236}">
                  <a16:creationId xmlns:a16="http://schemas.microsoft.com/office/drawing/2014/main" id="{7567FA75-BC39-4B91-820B-FB342CAC29C4}"/>
                </a:ext>
              </a:extLst>
            </p:cNvPr>
            <p:cNvSpPr/>
            <p:nvPr/>
          </p:nvSpPr>
          <p:spPr>
            <a:xfrm>
              <a:off x="2697125" y="1741850"/>
              <a:ext cx="296050" cy="127600"/>
            </a:xfrm>
            <a:custGeom>
              <a:avLst/>
              <a:gdLst/>
              <a:ahLst/>
              <a:cxnLst/>
              <a:rect l="l" t="t" r="r" b="b"/>
              <a:pathLst>
                <a:path w="11842" h="5104" extrusionOk="0">
                  <a:moveTo>
                    <a:pt x="855" y="1"/>
                  </a:moveTo>
                  <a:cubicBezTo>
                    <a:pt x="383" y="1"/>
                    <a:pt x="1" y="383"/>
                    <a:pt x="1" y="855"/>
                  </a:cubicBezTo>
                  <a:lnTo>
                    <a:pt x="1" y="4249"/>
                  </a:lnTo>
                  <a:cubicBezTo>
                    <a:pt x="1" y="4721"/>
                    <a:pt x="383" y="5104"/>
                    <a:pt x="855" y="5104"/>
                  </a:cubicBezTo>
                  <a:lnTo>
                    <a:pt x="10986" y="5104"/>
                  </a:lnTo>
                  <a:cubicBezTo>
                    <a:pt x="11458" y="5104"/>
                    <a:pt x="11842" y="4721"/>
                    <a:pt x="11842" y="4249"/>
                  </a:cubicBezTo>
                  <a:lnTo>
                    <a:pt x="11842" y="855"/>
                  </a:lnTo>
                  <a:cubicBezTo>
                    <a:pt x="11842" y="383"/>
                    <a:pt x="11458" y="1"/>
                    <a:pt x="109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6934;p64">
              <a:extLst>
                <a:ext uri="{FF2B5EF4-FFF2-40B4-BE49-F238E27FC236}">
                  <a16:creationId xmlns:a16="http://schemas.microsoft.com/office/drawing/2014/main" id="{F7AB5A93-8907-4604-A917-B34BF97C11CC}"/>
                </a:ext>
              </a:extLst>
            </p:cNvPr>
            <p:cNvSpPr/>
            <p:nvPr/>
          </p:nvSpPr>
          <p:spPr>
            <a:xfrm>
              <a:off x="2697125" y="1741850"/>
              <a:ext cx="296050" cy="59850"/>
            </a:xfrm>
            <a:custGeom>
              <a:avLst/>
              <a:gdLst/>
              <a:ahLst/>
              <a:cxnLst/>
              <a:rect l="l" t="t" r="r" b="b"/>
              <a:pathLst>
                <a:path w="11842" h="2394" extrusionOk="0">
                  <a:moveTo>
                    <a:pt x="855" y="1"/>
                  </a:moveTo>
                  <a:cubicBezTo>
                    <a:pt x="383" y="1"/>
                    <a:pt x="1" y="383"/>
                    <a:pt x="1" y="855"/>
                  </a:cubicBezTo>
                  <a:lnTo>
                    <a:pt x="1" y="2393"/>
                  </a:lnTo>
                  <a:cubicBezTo>
                    <a:pt x="1" y="1921"/>
                    <a:pt x="383" y="1539"/>
                    <a:pt x="855" y="1539"/>
                  </a:cubicBezTo>
                  <a:lnTo>
                    <a:pt x="10986" y="1539"/>
                  </a:lnTo>
                  <a:cubicBezTo>
                    <a:pt x="11458" y="1539"/>
                    <a:pt x="11842" y="1921"/>
                    <a:pt x="11842" y="2393"/>
                  </a:cubicBezTo>
                  <a:lnTo>
                    <a:pt x="11842" y="855"/>
                  </a:lnTo>
                  <a:cubicBezTo>
                    <a:pt x="11842" y="383"/>
                    <a:pt x="11458" y="1"/>
                    <a:pt x="1098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6935;p64">
              <a:extLst>
                <a:ext uri="{FF2B5EF4-FFF2-40B4-BE49-F238E27FC236}">
                  <a16:creationId xmlns:a16="http://schemas.microsoft.com/office/drawing/2014/main" id="{6219C3FC-4CE6-4161-A912-1A78732593C8}"/>
                </a:ext>
              </a:extLst>
            </p:cNvPr>
            <p:cNvSpPr/>
            <p:nvPr/>
          </p:nvSpPr>
          <p:spPr>
            <a:xfrm>
              <a:off x="2697125" y="1741825"/>
              <a:ext cx="112900" cy="127625"/>
            </a:xfrm>
            <a:custGeom>
              <a:avLst/>
              <a:gdLst/>
              <a:ahLst/>
              <a:cxnLst/>
              <a:rect l="l" t="t" r="r" b="b"/>
              <a:pathLst>
                <a:path w="4516" h="5105" extrusionOk="0">
                  <a:moveTo>
                    <a:pt x="855" y="0"/>
                  </a:moveTo>
                  <a:lnTo>
                    <a:pt x="855" y="2"/>
                  </a:lnTo>
                  <a:cubicBezTo>
                    <a:pt x="383" y="2"/>
                    <a:pt x="1" y="384"/>
                    <a:pt x="1" y="856"/>
                  </a:cubicBezTo>
                  <a:lnTo>
                    <a:pt x="1" y="4250"/>
                  </a:lnTo>
                  <a:cubicBezTo>
                    <a:pt x="1" y="4722"/>
                    <a:pt x="383" y="5105"/>
                    <a:pt x="855" y="5105"/>
                  </a:cubicBezTo>
                  <a:lnTo>
                    <a:pt x="3203" y="5105"/>
                  </a:lnTo>
                  <a:cubicBezTo>
                    <a:pt x="3373" y="2757"/>
                    <a:pt x="3936" y="1110"/>
                    <a:pt x="4515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6936;p64">
              <a:extLst>
                <a:ext uri="{FF2B5EF4-FFF2-40B4-BE49-F238E27FC236}">
                  <a16:creationId xmlns:a16="http://schemas.microsoft.com/office/drawing/2014/main" id="{10BE5D75-767F-4CD7-87FE-88A32DDA1AC5}"/>
                </a:ext>
              </a:extLst>
            </p:cNvPr>
            <p:cNvSpPr/>
            <p:nvPr/>
          </p:nvSpPr>
          <p:spPr>
            <a:xfrm>
              <a:off x="2716200" y="1907100"/>
              <a:ext cx="71675" cy="36250"/>
            </a:xfrm>
            <a:custGeom>
              <a:avLst/>
              <a:gdLst/>
              <a:ahLst/>
              <a:cxnLst/>
              <a:rect l="l" t="t" r="r" b="b"/>
              <a:pathLst>
                <a:path w="2867" h="1450" extrusionOk="0">
                  <a:moveTo>
                    <a:pt x="725" y="1"/>
                  </a:moveTo>
                  <a:cubicBezTo>
                    <a:pt x="326" y="1"/>
                    <a:pt x="1" y="325"/>
                    <a:pt x="1" y="725"/>
                  </a:cubicBezTo>
                  <a:cubicBezTo>
                    <a:pt x="1" y="1124"/>
                    <a:pt x="326" y="1449"/>
                    <a:pt x="725" y="1449"/>
                  </a:cubicBezTo>
                  <a:lnTo>
                    <a:pt x="2142" y="1449"/>
                  </a:lnTo>
                  <a:cubicBezTo>
                    <a:pt x="2541" y="1449"/>
                    <a:pt x="2867" y="1127"/>
                    <a:pt x="2867" y="725"/>
                  </a:cubicBezTo>
                  <a:cubicBezTo>
                    <a:pt x="2867" y="325"/>
                    <a:pt x="2541" y="1"/>
                    <a:pt x="21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6937;p64">
              <a:extLst>
                <a:ext uri="{FF2B5EF4-FFF2-40B4-BE49-F238E27FC236}">
                  <a16:creationId xmlns:a16="http://schemas.microsoft.com/office/drawing/2014/main" id="{912DDF6B-53D9-4CDD-BC02-3F0C745BB537}"/>
                </a:ext>
              </a:extLst>
            </p:cNvPr>
            <p:cNvSpPr/>
            <p:nvPr/>
          </p:nvSpPr>
          <p:spPr>
            <a:xfrm>
              <a:off x="2716200" y="1907150"/>
              <a:ext cx="42175" cy="36225"/>
            </a:xfrm>
            <a:custGeom>
              <a:avLst/>
              <a:gdLst/>
              <a:ahLst/>
              <a:cxnLst/>
              <a:rect l="l" t="t" r="r" b="b"/>
              <a:pathLst>
                <a:path w="1687" h="1449" extrusionOk="0">
                  <a:moveTo>
                    <a:pt x="725" y="0"/>
                  </a:moveTo>
                  <a:cubicBezTo>
                    <a:pt x="326" y="0"/>
                    <a:pt x="1" y="324"/>
                    <a:pt x="1" y="724"/>
                  </a:cubicBezTo>
                  <a:cubicBezTo>
                    <a:pt x="1" y="1125"/>
                    <a:pt x="326" y="1449"/>
                    <a:pt x="725" y="1449"/>
                  </a:cubicBezTo>
                  <a:lnTo>
                    <a:pt x="1687" y="1449"/>
                  </a:lnTo>
                  <a:cubicBezTo>
                    <a:pt x="1287" y="1447"/>
                    <a:pt x="963" y="1125"/>
                    <a:pt x="963" y="724"/>
                  </a:cubicBezTo>
                  <a:cubicBezTo>
                    <a:pt x="963" y="324"/>
                    <a:pt x="1287" y="0"/>
                    <a:pt x="168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6938;p64">
              <a:extLst>
                <a:ext uri="{FF2B5EF4-FFF2-40B4-BE49-F238E27FC236}">
                  <a16:creationId xmlns:a16="http://schemas.microsoft.com/office/drawing/2014/main" id="{11673E07-39AD-4B3F-8EC9-09B3102AE863}"/>
                </a:ext>
              </a:extLst>
            </p:cNvPr>
            <p:cNvSpPr/>
            <p:nvPr/>
          </p:nvSpPr>
          <p:spPr>
            <a:xfrm>
              <a:off x="2905900" y="1907100"/>
              <a:ext cx="71675" cy="36250"/>
            </a:xfrm>
            <a:custGeom>
              <a:avLst/>
              <a:gdLst/>
              <a:ahLst/>
              <a:cxnLst/>
              <a:rect l="l" t="t" r="r" b="b"/>
              <a:pathLst>
                <a:path w="2867" h="1450" extrusionOk="0">
                  <a:moveTo>
                    <a:pt x="725" y="1"/>
                  </a:moveTo>
                  <a:cubicBezTo>
                    <a:pt x="326" y="1"/>
                    <a:pt x="1" y="325"/>
                    <a:pt x="1" y="725"/>
                  </a:cubicBezTo>
                  <a:cubicBezTo>
                    <a:pt x="1" y="1124"/>
                    <a:pt x="326" y="1449"/>
                    <a:pt x="725" y="1449"/>
                  </a:cubicBezTo>
                  <a:lnTo>
                    <a:pt x="2142" y="1449"/>
                  </a:lnTo>
                  <a:cubicBezTo>
                    <a:pt x="2543" y="1449"/>
                    <a:pt x="2867" y="1127"/>
                    <a:pt x="2867" y="725"/>
                  </a:cubicBezTo>
                  <a:cubicBezTo>
                    <a:pt x="2867" y="325"/>
                    <a:pt x="2543" y="1"/>
                    <a:pt x="21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6939;p64">
              <a:extLst>
                <a:ext uri="{FF2B5EF4-FFF2-40B4-BE49-F238E27FC236}">
                  <a16:creationId xmlns:a16="http://schemas.microsoft.com/office/drawing/2014/main" id="{2A98FB13-4078-47EC-8AAD-E5BF5481C32D}"/>
                </a:ext>
              </a:extLst>
            </p:cNvPr>
            <p:cNvSpPr/>
            <p:nvPr/>
          </p:nvSpPr>
          <p:spPr>
            <a:xfrm>
              <a:off x="2813925" y="1892775"/>
              <a:ext cx="65900" cy="60025"/>
            </a:xfrm>
            <a:custGeom>
              <a:avLst/>
              <a:gdLst/>
              <a:ahLst/>
              <a:cxnLst/>
              <a:rect l="l" t="t" r="r" b="b"/>
              <a:pathLst>
                <a:path w="2636" h="2401" extrusionOk="0">
                  <a:moveTo>
                    <a:pt x="1318" y="0"/>
                  </a:moveTo>
                  <a:cubicBezTo>
                    <a:pt x="1011" y="0"/>
                    <a:pt x="703" y="117"/>
                    <a:pt x="469" y="351"/>
                  </a:cubicBezTo>
                  <a:cubicBezTo>
                    <a:pt x="0" y="820"/>
                    <a:pt x="0" y="1580"/>
                    <a:pt x="469" y="2049"/>
                  </a:cubicBezTo>
                  <a:cubicBezTo>
                    <a:pt x="703" y="2283"/>
                    <a:pt x="1011" y="2401"/>
                    <a:pt x="1318" y="2401"/>
                  </a:cubicBezTo>
                  <a:cubicBezTo>
                    <a:pt x="1625" y="2401"/>
                    <a:pt x="1933" y="2283"/>
                    <a:pt x="2167" y="2049"/>
                  </a:cubicBezTo>
                  <a:cubicBezTo>
                    <a:pt x="2636" y="1580"/>
                    <a:pt x="2636" y="820"/>
                    <a:pt x="2167" y="351"/>
                  </a:cubicBezTo>
                  <a:cubicBezTo>
                    <a:pt x="1933" y="117"/>
                    <a:pt x="1625" y="0"/>
                    <a:pt x="13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6940;p64">
              <a:extLst>
                <a:ext uri="{FF2B5EF4-FFF2-40B4-BE49-F238E27FC236}">
                  <a16:creationId xmlns:a16="http://schemas.microsoft.com/office/drawing/2014/main" id="{4811CB25-74D6-408E-885F-5D9A2AC7D813}"/>
                </a:ext>
              </a:extLst>
            </p:cNvPr>
            <p:cNvSpPr/>
            <p:nvPr/>
          </p:nvSpPr>
          <p:spPr>
            <a:xfrm>
              <a:off x="2816825" y="1892775"/>
              <a:ext cx="42075" cy="60050"/>
            </a:xfrm>
            <a:custGeom>
              <a:avLst/>
              <a:gdLst/>
              <a:ahLst/>
              <a:cxnLst/>
              <a:rect l="l" t="t" r="r" b="b"/>
              <a:pathLst>
                <a:path w="1683" h="2402" extrusionOk="0">
                  <a:moveTo>
                    <a:pt x="1201" y="0"/>
                  </a:moveTo>
                  <a:cubicBezTo>
                    <a:pt x="538" y="0"/>
                    <a:pt x="1" y="538"/>
                    <a:pt x="1" y="1201"/>
                  </a:cubicBezTo>
                  <a:cubicBezTo>
                    <a:pt x="1" y="1864"/>
                    <a:pt x="538" y="2401"/>
                    <a:pt x="1201" y="2401"/>
                  </a:cubicBezTo>
                  <a:cubicBezTo>
                    <a:pt x="1373" y="2401"/>
                    <a:pt x="1534" y="2366"/>
                    <a:pt x="1682" y="2300"/>
                  </a:cubicBezTo>
                  <a:cubicBezTo>
                    <a:pt x="1261" y="2115"/>
                    <a:pt x="964" y="1691"/>
                    <a:pt x="964" y="1201"/>
                  </a:cubicBezTo>
                  <a:cubicBezTo>
                    <a:pt x="964" y="708"/>
                    <a:pt x="1261" y="285"/>
                    <a:pt x="1682" y="102"/>
                  </a:cubicBezTo>
                  <a:cubicBezTo>
                    <a:pt x="1536" y="36"/>
                    <a:pt x="1373" y="0"/>
                    <a:pt x="120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6941;p64">
              <a:extLst>
                <a:ext uri="{FF2B5EF4-FFF2-40B4-BE49-F238E27FC236}">
                  <a16:creationId xmlns:a16="http://schemas.microsoft.com/office/drawing/2014/main" id="{83168152-6F13-4529-898B-A64EF621B0E6}"/>
                </a:ext>
              </a:extLst>
            </p:cNvPr>
            <p:cNvSpPr/>
            <p:nvPr/>
          </p:nvSpPr>
          <p:spPr>
            <a:xfrm>
              <a:off x="2905900" y="1907150"/>
              <a:ext cx="42175" cy="36225"/>
            </a:xfrm>
            <a:custGeom>
              <a:avLst/>
              <a:gdLst/>
              <a:ahLst/>
              <a:cxnLst/>
              <a:rect l="l" t="t" r="r" b="b"/>
              <a:pathLst>
                <a:path w="1687" h="1449" extrusionOk="0">
                  <a:moveTo>
                    <a:pt x="725" y="0"/>
                  </a:moveTo>
                  <a:cubicBezTo>
                    <a:pt x="326" y="0"/>
                    <a:pt x="1" y="324"/>
                    <a:pt x="1" y="724"/>
                  </a:cubicBezTo>
                  <a:cubicBezTo>
                    <a:pt x="1" y="1125"/>
                    <a:pt x="326" y="1449"/>
                    <a:pt x="725" y="1449"/>
                  </a:cubicBezTo>
                  <a:lnTo>
                    <a:pt x="1687" y="1449"/>
                  </a:lnTo>
                  <a:cubicBezTo>
                    <a:pt x="1288" y="1447"/>
                    <a:pt x="963" y="1125"/>
                    <a:pt x="963" y="724"/>
                  </a:cubicBezTo>
                  <a:cubicBezTo>
                    <a:pt x="963" y="324"/>
                    <a:pt x="1288" y="0"/>
                    <a:pt x="168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6942;p64">
              <a:extLst>
                <a:ext uri="{FF2B5EF4-FFF2-40B4-BE49-F238E27FC236}">
                  <a16:creationId xmlns:a16="http://schemas.microsoft.com/office/drawing/2014/main" id="{81BD221F-605A-49F0-8D82-72EB5A93C514}"/>
                </a:ext>
              </a:extLst>
            </p:cNvPr>
            <p:cNvSpPr/>
            <p:nvPr/>
          </p:nvSpPr>
          <p:spPr>
            <a:xfrm>
              <a:off x="2697125" y="1973975"/>
              <a:ext cx="53225" cy="36225"/>
            </a:xfrm>
            <a:custGeom>
              <a:avLst/>
              <a:gdLst/>
              <a:ahLst/>
              <a:cxnLst/>
              <a:rect l="l" t="t" r="r" b="b"/>
              <a:pathLst>
                <a:path w="2129" h="1449" extrusionOk="0">
                  <a:moveTo>
                    <a:pt x="404" y="0"/>
                  </a:moveTo>
                  <a:cubicBezTo>
                    <a:pt x="181" y="0"/>
                    <a:pt x="1" y="181"/>
                    <a:pt x="1" y="403"/>
                  </a:cubicBezTo>
                  <a:lnTo>
                    <a:pt x="1" y="1046"/>
                  </a:lnTo>
                  <a:cubicBezTo>
                    <a:pt x="1" y="1268"/>
                    <a:pt x="181" y="1449"/>
                    <a:pt x="404" y="1449"/>
                  </a:cubicBezTo>
                  <a:lnTo>
                    <a:pt x="1726" y="1449"/>
                  </a:lnTo>
                  <a:cubicBezTo>
                    <a:pt x="1948" y="1449"/>
                    <a:pt x="2129" y="1268"/>
                    <a:pt x="2129" y="1046"/>
                  </a:cubicBezTo>
                  <a:lnTo>
                    <a:pt x="2129" y="403"/>
                  </a:lnTo>
                  <a:cubicBezTo>
                    <a:pt x="2129" y="181"/>
                    <a:pt x="1948" y="0"/>
                    <a:pt x="17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6943;p64">
              <a:extLst>
                <a:ext uri="{FF2B5EF4-FFF2-40B4-BE49-F238E27FC236}">
                  <a16:creationId xmlns:a16="http://schemas.microsoft.com/office/drawing/2014/main" id="{4F35602F-F8ED-42CB-A40B-AA52320E4210}"/>
                </a:ext>
              </a:extLst>
            </p:cNvPr>
            <p:cNvSpPr/>
            <p:nvPr/>
          </p:nvSpPr>
          <p:spPr>
            <a:xfrm>
              <a:off x="2697125" y="1973975"/>
              <a:ext cx="29200" cy="36225"/>
            </a:xfrm>
            <a:custGeom>
              <a:avLst/>
              <a:gdLst/>
              <a:ahLst/>
              <a:cxnLst/>
              <a:rect l="l" t="t" r="r" b="b"/>
              <a:pathLst>
                <a:path w="1168" h="1449" extrusionOk="0">
                  <a:moveTo>
                    <a:pt x="404" y="0"/>
                  </a:moveTo>
                  <a:cubicBezTo>
                    <a:pt x="181" y="0"/>
                    <a:pt x="1" y="181"/>
                    <a:pt x="1" y="403"/>
                  </a:cubicBezTo>
                  <a:lnTo>
                    <a:pt x="1" y="1046"/>
                  </a:lnTo>
                  <a:cubicBezTo>
                    <a:pt x="1" y="1268"/>
                    <a:pt x="181" y="1449"/>
                    <a:pt x="404" y="1449"/>
                  </a:cubicBezTo>
                  <a:lnTo>
                    <a:pt x="1167" y="1449"/>
                  </a:lnTo>
                  <a:cubicBezTo>
                    <a:pt x="943" y="1449"/>
                    <a:pt x="764" y="1268"/>
                    <a:pt x="764" y="1046"/>
                  </a:cubicBezTo>
                  <a:lnTo>
                    <a:pt x="764" y="403"/>
                  </a:lnTo>
                  <a:cubicBezTo>
                    <a:pt x="764" y="181"/>
                    <a:pt x="945" y="0"/>
                    <a:pt x="116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6944;p64">
              <a:extLst>
                <a:ext uri="{FF2B5EF4-FFF2-40B4-BE49-F238E27FC236}">
                  <a16:creationId xmlns:a16="http://schemas.microsoft.com/office/drawing/2014/main" id="{14581CAA-C6D2-4B1E-A8A1-F087A61BEE2B}"/>
                </a:ext>
              </a:extLst>
            </p:cNvPr>
            <p:cNvSpPr/>
            <p:nvPr/>
          </p:nvSpPr>
          <p:spPr>
            <a:xfrm>
              <a:off x="2778100" y="1973975"/>
              <a:ext cx="53225" cy="36225"/>
            </a:xfrm>
            <a:custGeom>
              <a:avLst/>
              <a:gdLst/>
              <a:ahLst/>
              <a:cxnLst/>
              <a:rect l="l" t="t" r="r" b="b"/>
              <a:pathLst>
                <a:path w="2129" h="1449" extrusionOk="0">
                  <a:moveTo>
                    <a:pt x="404" y="0"/>
                  </a:moveTo>
                  <a:cubicBezTo>
                    <a:pt x="182" y="0"/>
                    <a:pt x="1" y="181"/>
                    <a:pt x="1" y="403"/>
                  </a:cubicBezTo>
                  <a:lnTo>
                    <a:pt x="1" y="1046"/>
                  </a:lnTo>
                  <a:cubicBezTo>
                    <a:pt x="1" y="1268"/>
                    <a:pt x="182" y="1449"/>
                    <a:pt x="404" y="1449"/>
                  </a:cubicBezTo>
                  <a:lnTo>
                    <a:pt x="1726" y="1449"/>
                  </a:lnTo>
                  <a:cubicBezTo>
                    <a:pt x="1947" y="1449"/>
                    <a:pt x="2126" y="1268"/>
                    <a:pt x="2129" y="1046"/>
                  </a:cubicBezTo>
                  <a:lnTo>
                    <a:pt x="2129" y="403"/>
                  </a:lnTo>
                  <a:cubicBezTo>
                    <a:pt x="2129" y="181"/>
                    <a:pt x="1947" y="0"/>
                    <a:pt x="17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6945;p64">
              <a:extLst>
                <a:ext uri="{FF2B5EF4-FFF2-40B4-BE49-F238E27FC236}">
                  <a16:creationId xmlns:a16="http://schemas.microsoft.com/office/drawing/2014/main" id="{973F82F2-C735-4E4E-90ED-673F9092B3D6}"/>
                </a:ext>
              </a:extLst>
            </p:cNvPr>
            <p:cNvSpPr/>
            <p:nvPr/>
          </p:nvSpPr>
          <p:spPr>
            <a:xfrm>
              <a:off x="2859025" y="1973975"/>
              <a:ext cx="53225" cy="36225"/>
            </a:xfrm>
            <a:custGeom>
              <a:avLst/>
              <a:gdLst/>
              <a:ahLst/>
              <a:cxnLst/>
              <a:rect l="l" t="t" r="r" b="b"/>
              <a:pathLst>
                <a:path w="2129" h="1449" extrusionOk="0">
                  <a:moveTo>
                    <a:pt x="403" y="0"/>
                  </a:moveTo>
                  <a:cubicBezTo>
                    <a:pt x="181" y="0"/>
                    <a:pt x="0" y="181"/>
                    <a:pt x="0" y="403"/>
                  </a:cubicBezTo>
                  <a:lnTo>
                    <a:pt x="0" y="1046"/>
                  </a:lnTo>
                  <a:cubicBezTo>
                    <a:pt x="0" y="1268"/>
                    <a:pt x="181" y="1449"/>
                    <a:pt x="403" y="1449"/>
                  </a:cubicBezTo>
                  <a:lnTo>
                    <a:pt x="1725" y="1449"/>
                  </a:lnTo>
                  <a:cubicBezTo>
                    <a:pt x="1947" y="1449"/>
                    <a:pt x="2128" y="1268"/>
                    <a:pt x="2128" y="1046"/>
                  </a:cubicBezTo>
                  <a:lnTo>
                    <a:pt x="2128" y="403"/>
                  </a:lnTo>
                  <a:cubicBezTo>
                    <a:pt x="2128" y="181"/>
                    <a:pt x="1947" y="0"/>
                    <a:pt x="17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6946;p64">
              <a:extLst>
                <a:ext uri="{FF2B5EF4-FFF2-40B4-BE49-F238E27FC236}">
                  <a16:creationId xmlns:a16="http://schemas.microsoft.com/office/drawing/2014/main" id="{3735F2E3-CFD9-4245-A496-AAC61C99CBCB}"/>
                </a:ext>
              </a:extLst>
            </p:cNvPr>
            <p:cNvSpPr/>
            <p:nvPr/>
          </p:nvSpPr>
          <p:spPr>
            <a:xfrm>
              <a:off x="2939950" y="1973975"/>
              <a:ext cx="53225" cy="36225"/>
            </a:xfrm>
            <a:custGeom>
              <a:avLst/>
              <a:gdLst/>
              <a:ahLst/>
              <a:cxnLst/>
              <a:rect l="l" t="t" r="r" b="b"/>
              <a:pathLst>
                <a:path w="2129" h="1449" extrusionOk="0">
                  <a:moveTo>
                    <a:pt x="404" y="0"/>
                  </a:moveTo>
                  <a:cubicBezTo>
                    <a:pt x="181" y="0"/>
                    <a:pt x="1" y="181"/>
                    <a:pt x="1" y="403"/>
                  </a:cubicBezTo>
                  <a:lnTo>
                    <a:pt x="1" y="1046"/>
                  </a:lnTo>
                  <a:cubicBezTo>
                    <a:pt x="1" y="1268"/>
                    <a:pt x="181" y="1449"/>
                    <a:pt x="404" y="1449"/>
                  </a:cubicBezTo>
                  <a:lnTo>
                    <a:pt x="1726" y="1449"/>
                  </a:lnTo>
                  <a:cubicBezTo>
                    <a:pt x="1950" y="1449"/>
                    <a:pt x="2129" y="1268"/>
                    <a:pt x="2129" y="1046"/>
                  </a:cubicBezTo>
                  <a:lnTo>
                    <a:pt x="2129" y="403"/>
                  </a:lnTo>
                  <a:cubicBezTo>
                    <a:pt x="2129" y="181"/>
                    <a:pt x="1947" y="0"/>
                    <a:pt x="17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6947;p64">
              <a:extLst>
                <a:ext uri="{FF2B5EF4-FFF2-40B4-BE49-F238E27FC236}">
                  <a16:creationId xmlns:a16="http://schemas.microsoft.com/office/drawing/2014/main" id="{9678D739-1AC5-49CF-AC08-F363425F8ECE}"/>
                </a:ext>
              </a:extLst>
            </p:cNvPr>
            <p:cNvSpPr/>
            <p:nvPr/>
          </p:nvSpPr>
          <p:spPr>
            <a:xfrm>
              <a:off x="2778025" y="1973975"/>
              <a:ext cx="29225" cy="36225"/>
            </a:xfrm>
            <a:custGeom>
              <a:avLst/>
              <a:gdLst/>
              <a:ahLst/>
              <a:cxnLst/>
              <a:rect l="l" t="t" r="r" b="b"/>
              <a:pathLst>
                <a:path w="1169" h="1449" extrusionOk="0">
                  <a:moveTo>
                    <a:pt x="404" y="0"/>
                  </a:moveTo>
                  <a:cubicBezTo>
                    <a:pt x="183" y="0"/>
                    <a:pt x="1" y="181"/>
                    <a:pt x="1" y="403"/>
                  </a:cubicBezTo>
                  <a:lnTo>
                    <a:pt x="1" y="1046"/>
                  </a:lnTo>
                  <a:cubicBezTo>
                    <a:pt x="1" y="1268"/>
                    <a:pt x="183" y="1449"/>
                    <a:pt x="404" y="1449"/>
                  </a:cubicBezTo>
                  <a:lnTo>
                    <a:pt x="1169" y="1449"/>
                  </a:lnTo>
                  <a:cubicBezTo>
                    <a:pt x="946" y="1449"/>
                    <a:pt x="766" y="1268"/>
                    <a:pt x="766" y="1046"/>
                  </a:cubicBezTo>
                  <a:lnTo>
                    <a:pt x="766" y="403"/>
                  </a:lnTo>
                  <a:cubicBezTo>
                    <a:pt x="766" y="181"/>
                    <a:pt x="946" y="0"/>
                    <a:pt x="1169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6948;p64">
              <a:extLst>
                <a:ext uri="{FF2B5EF4-FFF2-40B4-BE49-F238E27FC236}">
                  <a16:creationId xmlns:a16="http://schemas.microsoft.com/office/drawing/2014/main" id="{3D905E9D-B07A-4E2A-B694-AE315426FA7A}"/>
                </a:ext>
              </a:extLst>
            </p:cNvPr>
            <p:cNvSpPr/>
            <p:nvPr/>
          </p:nvSpPr>
          <p:spPr>
            <a:xfrm>
              <a:off x="2859025" y="1973975"/>
              <a:ext cx="29175" cy="36225"/>
            </a:xfrm>
            <a:custGeom>
              <a:avLst/>
              <a:gdLst/>
              <a:ahLst/>
              <a:cxnLst/>
              <a:rect l="l" t="t" r="r" b="b"/>
              <a:pathLst>
                <a:path w="1167" h="1449" extrusionOk="0">
                  <a:moveTo>
                    <a:pt x="403" y="0"/>
                  </a:moveTo>
                  <a:cubicBezTo>
                    <a:pt x="181" y="0"/>
                    <a:pt x="0" y="181"/>
                    <a:pt x="0" y="403"/>
                  </a:cubicBezTo>
                  <a:lnTo>
                    <a:pt x="0" y="1046"/>
                  </a:lnTo>
                  <a:cubicBezTo>
                    <a:pt x="0" y="1268"/>
                    <a:pt x="181" y="1449"/>
                    <a:pt x="403" y="1449"/>
                  </a:cubicBezTo>
                  <a:lnTo>
                    <a:pt x="1166" y="1449"/>
                  </a:lnTo>
                  <a:cubicBezTo>
                    <a:pt x="942" y="1449"/>
                    <a:pt x="763" y="1268"/>
                    <a:pt x="763" y="1046"/>
                  </a:cubicBezTo>
                  <a:lnTo>
                    <a:pt x="763" y="403"/>
                  </a:lnTo>
                  <a:cubicBezTo>
                    <a:pt x="763" y="181"/>
                    <a:pt x="945" y="0"/>
                    <a:pt x="116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6949;p64">
              <a:extLst>
                <a:ext uri="{FF2B5EF4-FFF2-40B4-BE49-F238E27FC236}">
                  <a16:creationId xmlns:a16="http://schemas.microsoft.com/office/drawing/2014/main" id="{D524B7B8-19F9-4773-8673-20BAD6F40123}"/>
                </a:ext>
              </a:extLst>
            </p:cNvPr>
            <p:cNvSpPr/>
            <p:nvPr/>
          </p:nvSpPr>
          <p:spPr>
            <a:xfrm>
              <a:off x="2939950" y="1973975"/>
              <a:ext cx="29200" cy="36225"/>
            </a:xfrm>
            <a:custGeom>
              <a:avLst/>
              <a:gdLst/>
              <a:ahLst/>
              <a:cxnLst/>
              <a:rect l="l" t="t" r="r" b="b"/>
              <a:pathLst>
                <a:path w="1168" h="1449" extrusionOk="0">
                  <a:moveTo>
                    <a:pt x="404" y="0"/>
                  </a:moveTo>
                  <a:cubicBezTo>
                    <a:pt x="181" y="0"/>
                    <a:pt x="1" y="181"/>
                    <a:pt x="1" y="403"/>
                  </a:cubicBezTo>
                  <a:lnTo>
                    <a:pt x="1" y="1046"/>
                  </a:lnTo>
                  <a:cubicBezTo>
                    <a:pt x="1" y="1268"/>
                    <a:pt x="181" y="1449"/>
                    <a:pt x="404" y="1449"/>
                  </a:cubicBezTo>
                  <a:lnTo>
                    <a:pt x="1167" y="1449"/>
                  </a:lnTo>
                  <a:cubicBezTo>
                    <a:pt x="945" y="1449"/>
                    <a:pt x="764" y="1268"/>
                    <a:pt x="764" y="1046"/>
                  </a:cubicBezTo>
                  <a:lnTo>
                    <a:pt x="764" y="403"/>
                  </a:lnTo>
                  <a:cubicBezTo>
                    <a:pt x="764" y="181"/>
                    <a:pt x="945" y="0"/>
                    <a:pt x="116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6950;p64">
              <a:extLst>
                <a:ext uri="{FF2B5EF4-FFF2-40B4-BE49-F238E27FC236}">
                  <a16:creationId xmlns:a16="http://schemas.microsoft.com/office/drawing/2014/main" id="{8D1B7E2E-6DC8-45BC-AEF3-A7F545D3DABE}"/>
                </a:ext>
              </a:extLst>
            </p:cNvPr>
            <p:cNvSpPr/>
            <p:nvPr/>
          </p:nvSpPr>
          <p:spPr>
            <a:xfrm>
              <a:off x="2697125" y="203467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0"/>
                  </a:moveTo>
                  <a:cubicBezTo>
                    <a:pt x="181" y="0"/>
                    <a:pt x="1" y="181"/>
                    <a:pt x="1" y="404"/>
                  </a:cubicBezTo>
                  <a:lnTo>
                    <a:pt x="1" y="1725"/>
                  </a:lnTo>
                  <a:cubicBezTo>
                    <a:pt x="1" y="1948"/>
                    <a:pt x="181" y="2129"/>
                    <a:pt x="404" y="2129"/>
                  </a:cubicBezTo>
                  <a:lnTo>
                    <a:pt x="1726" y="2129"/>
                  </a:lnTo>
                  <a:cubicBezTo>
                    <a:pt x="1948" y="2129"/>
                    <a:pt x="2129" y="1949"/>
                    <a:pt x="2129" y="1725"/>
                  </a:cubicBezTo>
                  <a:lnTo>
                    <a:pt x="2129" y="404"/>
                  </a:lnTo>
                  <a:cubicBezTo>
                    <a:pt x="2129" y="181"/>
                    <a:pt x="1948" y="0"/>
                    <a:pt x="17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6951;p64">
              <a:extLst>
                <a:ext uri="{FF2B5EF4-FFF2-40B4-BE49-F238E27FC236}">
                  <a16:creationId xmlns:a16="http://schemas.microsoft.com/office/drawing/2014/main" id="{EF3E2FAF-5EBB-4A30-B69B-0DD4AD578CC3}"/>
                </a:ext>
              </a:extLst>
            </p:cNvPr>
            <p:cNvSpPr/>
            <p:nvPr/>
          </p:nvSpPr>
          <p:spPr>
            <a:xfrm>
              <a:off x="2697125" y="2034675"/>
              <a:ext cx="29200" cy="53225"/>
            </a:xfrm>
            <a:custGeom>
              <a:avLst/>
              <a:gdLst/>
              <a:ahLst/>
              <a:cxnLst/>
              <a:rect l="l" t="t" r="r" b="b"/>
              <a:pathLst>
                <a:path w="1168" h="2129" extrusionOk="0">
                  <a:moveTo>
                    <a:pt x="404" y="0"/>
                  </a:moveTo>
                  <a:cubicBezTo>
                    <a:pt x="181" y="0"/>
                    <a:pt x="1" y="181"/>
                    <a:pt x="1" y="404"/>
                  </a:cubicBezTo>
                  <a:lnTo>
                    <a:pt x="1" y="1725"/>
                  </a:lnTo>
                  <a:cubicBezTo>
                    <a:pt x="1" y="1948"/>
                    <a:pt x="181" y="2129"/>
                    <a:pt x="404" y="2129"/>
                  </a:cubicBezTo>
                  <a:lnTo>
                    <a:pt x="1167" y="2129"/>
                  </a:lnTo>
                  <a:cubicBezTo>
                    <a:pt x="943" y="2129"/>
                    <a:pt x="764" y="1949"/>
                    <a:pt x="764" y="1725"/>
                  </a:cubicBezTo>
                  <a:lnTo>
                    <a:pt x="764" y="404"/>
                  </a:lnTo>
                  <a:cubicBezTo>
                    <a:pt x="764" y="181"/>
                    <a:pt x="945" y="0"/>
                    <a:pt x="116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6952;p64">
              <a:extLst>
                <a:ext uri="{FF2B5EF4-FFF2-40B4-BE49-F238E27FC236}">
                  <a16:creationId xmlns:a16="http://schemas.microsoft.com/office/drawing/2014/main" id="{955F8865-F499-442D-8AC8-FA1C44691584}"/>
                </a:ext>
              </a:extLst>
            </p:cNvPr>
            <p:cNvSpPr/>
            <p:nvPr/>
          </p:nvSpPr>
          <p:spPr>
            <a:xfrm>
              <a:off x="2778025" y="203467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0"/>
                  </a:moveTo>
                  <a:cubicBezTo>
                    <a:pt x="182" y="0"/>
                    <a:pt x="1" y="181"/>
                    <a:pt x="1" y="404"/>
                  </a:cubicBezTo>
                  <a:lnTo>
                    <a:pt x="1" y="1725"/>
                  </a:lnTo>
                  <a:cubicBezTo>
                    <a:pt x="1" y="1948"/>
                    <a:pt x="183" y="2129"/>
                    <a:pt x="404" y="2129"/>
                  </a:cubicBezTo>
                  <a:lnTo>
                    <a:pt x="1726" y="2129"/>
                  </a:lnTo>
                  <a:cubicBezTo>
                    <a:pt x="1950" y="2129"/>
                    <a:pt x="2129" y="1949"/>
                    <a:pt x="2129" y="1725"/>
                  </a:cubicBezTo>
                  <a:lnTo>
                    <a:pt x="2129" y="404"/>
                  </a:lnTo>
                  <a:cubicBezTo>
                    <a:pt x="2129" y="181"/>
                    <a:pt x="1948" y="0"/>
                    <a:pt x="17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6953;p64">
              <a:extLst>
                <a:ext uri="{FF2B5EF4-FFF2-40B4-BE49-F238E27FC236}">
                  <a16:creationId xmlns:a16="http://schemas.microsoft.com/office/drawing/2014/main" id="{07643216-0EDC-4592-90C1-9AF8274B92D6}"/>
                </a:ext>
              </a:extLst>
            </p:cNvPr>
            <p:cNvSpPr/>
            <p:nvPr/>
          </p:nvSpPr>
          <p:spPr>
            <a:xfrm>
              <a:off x="2859025" y="203467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3" y="0"/>
                  </a:moveTo>
                  <a:cubicBezTo>
                    <a:pt x="181" y="0"/>
                    <a:pt x="0" y="181"/>
                    <a:pt x="0" y="404"/>
                  </a:cubicBezTo>
                  <a:lnTo>
                    <a:pt x="0" y="1725"/>
                  </a:lnTo>
                  <a:cubicBezTo>
                    <a:pt x="0" y="1948"/>
                    <a:pt x="181" y="2129"/>
                    <a:pt x="403" y="2129"/>
                  </a:cubicBezTo>
                  <a:lnTo>
                    <a:pt x="1725" y="2129"/>
                  </a:lnTo>
                  <a:cubicBezTo>
                    <a:pt x="1947" y="2129"/>
                    <a:pt x="2128" y="1949"/>
                    <a:pt x="2128" y="1725"/>
                  </a:cubicBezTo>
                  <a:lnTo>
                    <a:pt x="2128" y="404"/>
                  </a:lnTo>
                  <a:cubicBezTo>
                    <a:pt x="2128" y="181"/>
                    <a:pt x="1947" y="0"/>
                    <a:pt x="17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6954;p64">
              <a:extLst>
                <a:ext uri="{FF2B5EF4-FFF2-40B4-BE49-F238E27FC236}">
                  <a16:creationId xmlns:a16="http://schemas.microsoft.com/office/drawing/2014/main" id="{9621EB85-A53E-4FD9-9DCD-6D104126604A}"/>
                </a:ext>
              </a:extLst>
            </p:cNvPr>
            <p:cNvSpPr/>
            <p:nvPr/>
          </p:nvSpPr>
          <p:spPr>
            <a:xfrm>
              <a:off x="2939950" y="203467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0"/>
                  </a:moveTo>
                  <a:cubicBezTo>
                    <a:pt x="181" y="0"/>
                    <a:pt x="1" y="181"/>
                    <a:pt x="1" y="404"/>
                  </a:cubicBezTo>
                  <a:lnTo>
                    <a:pt x="1" y="1725"/>
                  </a:lnTo>
                  <a:cubicBezTo>
                    <a:pt x="1" y="1948"/>
                    <a:pt x="181" y="2129"/>
                    <a:pt x="404" y="2129"/>
                  </a:cubicBezTo>
                  <a:lnTo>
                    <a:pt x="1726" y="2129"/>
                  </a:lnTo>
                  <a:cubicBezTo>
                    <a:pt x="1950" y="2129"/>
                    <a:pt x="2129" y="1949"/>
                    <a:pt x="2129" y="1725"/>
                  </a:cubicBezTo>
                  <a:lnTo>
                    <a:pt x="2129" y="404"/>
                  </a:lnTo>
                  <a:cubicBezTo>
                    <a:pt x="2129" y="181"/>
                    <a:pt x="1947" y="0"/>
                    <a:pt x="17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6955;p64">
              <a:extLst>
                <a:ext uri="{FF2B5EF4-FFF2-40B4-BE49-F238E27FC236}">
                  <a16:creationId xmlns:a16="http://schemas.microsoft.com/office/drawing/2014/main" id="{AE7113CF-8B03-407E-9882-11851947BB4B}"/>
                </a:ext>
              </a:extLst>
            </p:cNvPr>
            <p:cNvSpPr/>
            <p:nvPr/>
          </p:nvSpPr>
          <p:spPr>
            <a:xfrm>
              <a:off x="2697125" y="2112450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0"/>
                  </a:moveTo>
                  <a:cubicBezTo>
                    <a:pt x="181" y="0"/>
                    <a:pt x="1" y="181"/>
                    <a:pt x="1" y="403"/>
                  </a:cubicBezTo>
                  <a:lnTo>
                    <a:pt x="1" y="1725"/>
                  </a:lnTo>
                  <a:cubicBezTo>
                    <a:pt x="1" y="1948"/>
                    <a:pt x="181" y="2128"/>
                    <a:pt x="404" y="2128"/>
                  </a:cubicBezTo>
                  <a:lnTo>
                    <a:pt x="1726" y="2128"/>
                  </a:lnTo>
                  <a:cubicBezTo>
                    <a:pt x="1948" y="2128"/>
                    <a:pt x="2129" y="1948"/>
                    <a:pt x="2129" y="1725"/>
                  </a:cubicBezTo>
                  <a:lnTo>
                    <a:pt x="2129" y="403"/>
                  </a:lnTo>
                  <a:cubicBezTo>
                    <a:pt x="2129" y="181"/>
                    <a:pt x="1948" y="0"/>
                    <a:pt x="17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6956;p64">
              <a:extLst>
                <a:ext uri="{FF2B5EF4-FFF2-40B4-BE49-F238E27FC236}">
                  <a16:creationId xmlns:a16="http://schemas.microsoft.com/office/drawing/2014/main" id="{6729A9B8-B8B5-4D38-8599-A6A58F96CF5F}"/>
                </a:ext>
              </a:extLst>
            </p:cNvPr>
            <p:cNvSpPr/>
            <p:nvPr/>
          </p:nvSpPr>
          <p:spPr>
            <a:xfrm>
              <a:off x="2778025" y="2112450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0"/>
                  </a:moveTo>
                  <a:cubicBezTo>
                    <a:pt x="182" y="0"/>
                    <a:pt x="1" y="181"/>
                    <a:pt x="1" y="403"/>
                  </a:cubicBezTo>
                  <a:lnTo>
                    <a:pt x="1" y="1725"/>
                  </a:lnTo>
                  <a:cubicBezTo>
                    <a:pt x="1" y="1948"/>
                    <a:pt x="183" y="2128"/>
                    <a:pt x="404" y="2128"/>
                  </a:cubicBezTo>
                  <a:lnTo>
                    <a:pt x="1726" y="2128"/>
                  </a:lnTo>
                  <a:cubicBezTo>
                    <a:pt x="1950" y="2128"/>
                    <a:pt x="2129" y="1948"/>
                    <a:pt x="2129" y="1725"/>
                  </a:cubicBezTo>
                  <a:lnTo>
                    <a:pt x="2129" y="403"/>
                  </a:lnTo>
                  <a:cubicBezTo>
                    <a:pt x="2129" y="181"/>
                    <a:pt x="1948" y="0"/>
                    <a:pt x="17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6957;p64">
              <a:extLst>
                <a:ext uri="{FF2B5EF4-FFF2-40B4-BE49-F238E27FC236}">
                  <a16:creationId xmlns:a16="http://schemas.microsoft.com/office/drawing/2014/main" id="{4ECDEEE5-39EB-41F7-A8CD-096F0008EB58}"/>
                </a:ext>
              </a:extLst>
            </p:cNvPr>
            <p:cNvSpPr/>
            <p:nvPr/>
          </p:nvSpPr>
          <p:spPr>
            <a:xfrm>
              <a:off x="2859025" y="2112450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3" y="0"/>
                  </a:moveTo>
                  <a:cubicBezTo>
                    <a:pt x="181" y="0"/>
                    <a:pt x="0" y="181"/>
                    <a:pt x="0" y="403"/>
                  </a:cubicBezTo>
                  <a:lnTo>
                    <a:pt x="0" y="1725"/>
                  </a:lnTo>
                  <a:cubicBezTo>
                    <a:pt x="0" y="1948"/>
                    <a:pt x="181" y="2128"/>
                    <a:pt x="403" y="2128"/>
                  </a:cubicBezTo>
                  <a:lnTo>
                    <a:pt x="1725" y="2128"/>
                  </a:lnTo>
                  <a:cubicBezTo>
                    <a:pt x="1947" y="2128"/>
                    <a:pt x="2128" y="1948"/>
                    <a:pt x="2128" y="1725"/>
                  </a:cubicBezTo>
                  <a:lnTo>
                    <a:pt x="2128" y="403"/>
                  </a:lnTo>
                  <a:cubicBezTo>
                    <a:pt x="2128" y="181"/>
                    <a:pt x="1947" y="0"/>
                    <a:pt x="17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6958;p64">
              <a:extLst>
                <a:ext uri="{FF2B5EF4-FFF2-40B4-BE49-F238E27FC236}">
                  <a16:creationId xmlns:a16="http://schemas.microsoft.com/office/drawing/2014/main" id="{2384D5D0-782E-47BF-B5C1-70FD1BB99596}"/>
                </a:ext>
              </a:extLst>
            </p:cNvPr>
            <p:cNvSpPr/>
            <p:nvPr/>
          </p:nvSpPr>
          <p:spPr>
            <a:xfrm>
              <a:off x="2697125" y="219012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1"/>
                  </a:moveTo>
                  <a:cubicBezTo>
                    <a:pt x="181" y="1"/>
                    <a:pt x="1" y="182"/>
                    <a:pt x="1" y="404"/>
                  </a:cubicBezTo>
                  <a:lnTo>
                    <a:pt x="1" y="1726"/>
                  </a:lnTo>
                  <a:cubicBezTo>
                    <a:pt x="1" y="1948"/>
                    <a:pt x="181" y="2129"/>
                    <a:pt x="404" y="2129"/>
                  </a:cubicBezTo>
                  <a:lnTo>
                    <a:pt x="1726" y="2129"/>
                  </a:lnTo>
                  <a:cubicBezTo>
                    <a:pt x="1948" y="2129"/>
                    <a:pt x="2129" y="1948"/>
                    <a:pt x="2129" y="1726"/>
                  </a:cubicBezTo>
                  <a:lnTo>
                    <a:pt x="2129" y="404"/>
                  </a:lnTo>
                  <a:cubicBezTo>
                    <a:pt x="2129" y="182"/>
                    <a:pt x="1948" y="1"/>
                    <a:pt x="17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6959;p64">
              <a:extLst>
                <a:ext uri="{FF2B5EF4-FFF2-40B4-BE49-F238E27FC236}">
                  <a16:creationId xmlns:a16="http://schemas.microsoft.com/office/drawing/2014/main" id="{C022B140-746F-4FB0-917F-95E30640754E}"/>
                </a:ext>
              </a:extLst>
            </p:cNvPr>
            <p:cNvSpPr/>
            <p:nvPr/>
          </p:nvSpPr>
          <p:spPr>
            <a:xfrm>
              <a:off x="2778025" y="219012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1"/>
                  </a:moveTo>
                  <a:cubicBezTo>
                    <a:pt x="182" y="1"/>
                    <a:pt x="1" y="182"/>
                    <a:pt x="1" y="404"/>
                  </a:cubicBezTo>
                  <a:lnTo>
                    <a:pt x="1" y="1726"/>
                  </a:lnTo>
                  <a:cubicBezTo>
                    <a:pt x="1" y="1948"/>
                    <a:pt x="183" y="2129"/>
                    <a:pt x="404" y="2129"/>
                  </a:cubicBezTo>
                  <a:lnTo>
                    <a:pt x="1726" y="2129"/>
                  </a:lnTo>
                  <a:cubicBezTo>
                    <a:pt x="1950" y="2129"/>
                    <a:pt x="2129" y="1948"/>
                    <a:pt x="2129" y="1726"/>
                  </a:cubicBezTo>
                  <a:lnTo>
                    <a:pt x="2129" y="404"/>
                  </a:lnTo>
                  <a:cubicBezTo>
                    <a:pt x="2129" y="182"/>
                    <a:pt x="1948" y="1"/>
                    <a:pt x="17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6960;p64">
              <a:extLst>
                <a:ext uri="{FF2B5EF4-FFF2-40B4-BE49-F238E27FC236}">
                  <a16:creationId xmlns:a16="http://schemas.microsoft.com/office/drawing/2014/main" id="{9CD0300A-544E-4249-A9B7-21DFA7F91539}"/>
                </a:ext>
              </a:extLst>
            </p:cNvPr>
            <p:cNvSpPr/>
            <p:nvPr/>
          </p:nvSpPr>
          <p:spPr>
            <a:xfrm>
              <a:off x="2859025" y="219012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3" y="1"/>
                  </a:moveTo>
                  <a:cubicBezTo>
                    <a:pt x="181" y="1"/>
                    <a:pt x="0" y="182"/>
                    <a:pt x="0" y="404"/>
                  </a:cubicBezTo>
                  <a:lnTo>
                    <a:pt x="0" y="1726"/>
                  </a:lnTo>
                  <a:cubicBezTo>
                    <a:pt x="0" y="1948"/>
                    <a:pt x="181" y="2129"/>
                    <a:pt x="403" y="2129"/>
                  </a:cubicBezTo>
                  <a:lnTo>
                    <a:pt x="1725" y="2129"/>
                  </a:lnTo>
                  <a:cubicBezTo>
                    <a:pt x="1947" y="2129"/>
                    <a:pt x="2128" y="1948"/>
                    <a:pt x="2128" y="1726"/>
                  </a:cubicBezTo>
                  <a:lnTo>
                    <a:pt x="2128" y="404"/>
                  </a:lnTo>
                  <a:cubicBezTo>
                    <a:pt x="2128" y="182"/>
                    <a:pt x="1947" y="1"/>
                    <a:pt x="17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6961;p64">
              <a:extLst>
                <a:ext uri="{FF2B5EF4-FFF2-40B4-BE49-F238E27FC236}">
                  <a16:creationId xmlns:a16="http://schemas.microsoft.com/office/drawing/2014/main" id="{40A20FC5-2315-44FF-B5C4-E1182B0ED370}"/>
                </a:ext>
              </a:extLst>
            </p:cNvPr>
            <p:cNvSpPr/>
            <p:nvPr/>
          </p:nvSpPr>
          <p:spPr>
            <a:xfrm>
              <a:off x="2936675" y="2112450"/>
              <a:ext cx="56550" cy="130900"/>
            </a:xfrm>
            <a:custGeom>
              <a:avLst/>
              <a:gdLst/>
              <a:ahLst/>
              <a:cxnLst/>
              <a:rect l="l" t="t" r="r" b="b"/>
              <a:pathLst>
                <a:path w="2262" h="5236" extrusionOk="0">
                  <a:moveTo>
                    <a:pt x="460" y="0"/>
                  </a:moveTo>
                  <a:cubicBezTo>
                    <a:pt x="206" y="0"/>
                    <a:pt x="0" y="205"/>
                    <a:pt x="0" y="459"/>
                  </a:cubicBezTo>
                  <a:lnTo>
                    <a:pt x="0" y="4775"/>
                  </a:lnTo>
                  <a:cubicBezTo>
                    <a:pt x="0" y="5031"/>
                    <a:pt x="206" y="5236"/>
                    <a:pt x="460" y="5236"/>
                  </a:cubicBezTo>
                  <a:lnTo>
                    <a:pt x="1800" y="5236"/>
                  </a:lnTo>
                  <a:cubicBezTo>
                    <a:pt x="2054" y="5236"/>
                    <a:pt x="2260" y="5031"/>
                    <a:pt x="2261" y="4775"/>
                  </a:cubicBezTo>
                  <a:lnTo>
                    <a:pt x="2261" y="459"/>
                  </a:lnTo>
                  <a:cubicBezTo>
                    <a:pt x="2261" y="205"/>
                    <a:pt x="2054" y="0"/>
                    <a:pt x="18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6962;p64">
              <a:extLst>
                <a:ext uri="{FF2B5EF4-FFF2-40B4-BE49-F238E27FC236}">
                  <a16:creationId xmlns:a16="http://schemas.microsoft.com/office/drawing/2014/main" id="{9418C5B5-EC95-463C-9F54-B769C3DBB367}"/>
                </a:ext>
              </a:extLst>
            </p:cNvPr>
            <p:cNvSpPr/>
            <p:nvPr/>
          </p:nvSpPr>
          <p:spPr>
            <a:xfrm>
              <a:off x="2936675" y="2112450"/>
              <a:ext cx="33800" cy="130900"/>
            </a:xfrm>
            <a:custGeom>
              <a:avLst/>
              <a:gdLst/>
              <a:ahLst/>
              <a:cxnLst/>
              <a:rect l="l" t="t" r="r" b="b"/>
              <a:pathLst>
                <a:path w="1352" h="5236" extrusionOk="0">
                  <a:moveTo>
                    <a:pt x="460" y="0"/>
                  </a:moveTo>
                  <a:cubicBezTo>
                    <a:pt x="206" y="0"/>
                    <a:pt x="0" y="205"/>
                    <a:pt x="0" y="459"/>
                  </a:cubicBezTo>
                  <a:lnTo>
                    <a:pt x="0" y="4775"/>
                  </a:lnTo>
                  <a:cubicBezTo>
                    <a:pt x="0" y="5028"/>
                    <a:pt x="206" y="5236"/>
                    <a:pt x="460" y="5236"/>
                  </a:cubicBezTo>
                  <a:lnTo>
                    <a:pt x="1352" y="5236"/>
                  </a:lnTo>
                  <a:cubicBezTo>
                    <a:pt x="1096" y="5236"/>
                    <a:pt x="890" y="5031"/>
                    <a:pt x="890" y="4775"/>
                  </a:cubicBezTo>
                  <a:lnTo>
                    <a:pt x="890" y="459"/>
                  </a:lnTo>
                  <a:cubicBezTo>
                    <a:pt x="890" y="205"/>
                    <a:pt x="1096" y="0"/>
                    <a:pt x="135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6963;p64">
              <a:extLst>
                <a:ext uri="{FF2B5EF4-FFF2-40B4-BE49-F238E27FC236}">
                  <a16:creationId xmlns:a16="http://schemas.microsoft.com/office/drawing/2014/main" id="{A5C35240-CA11-4593-833A-4E034AE36874}"/>
                </a:ext>
              </a:extLst>
            </p:cNvPr>
            <p:cNvSpPr/>
            <p:nvPr/>
          </p:nvSpPr>
          <p:spPr>
            <a:xfrm>
              <a:off x="2778025" y="2035000"/>
              <a:ext cx="29225" cy="53225"/>
            </a:xfrm>
            <a:custGeom>
              <a:avLst/>
              <a:gdLst/>
              <a:ahLst/>
              <a:cxnLst/>
              <a:rect l="l" t="t" r="r" b="b"/>
              <a:pathLst>
                <a:path w="1169" h="2129" extrusionOk="0">
                  <a:moveTo>
                    <a:pt x="404" y="1"/>
                  </a:moveTo>
                  <a:cubicBezTo>
                    <a:pt x="183" y="1"/>
                    <a:pt x="1" y="182"/>
                    <a:pt x="1" y="404"/>
                  </a:cubicBezTo>
                  <a:lnTo>
                    <a:pt x="1" y="1726"/>
                  </a:lnTo>
                  <a:cubicBezTo>
                    <a:pt x="1" y="1948"/>
                    <a:pt x="183" y="2129"/>
                    <a:pt x="404" y="2129"/>
                  </a:cubicBezTo>
                  <a:lnTo>
                    <a:pt x="1169" y="2129"/>
                  </a:lnTo>
                  <a:cubicBezTo>
                    <a:pt x="946" y="2129"/>
                    <a:pt x="766" y="1948"/>
                    <a:pt x="766" y="1726"/>
                  </a:cubicBezTo>
                  <a:lnTo>
                    <a:pt x="766" y="404"/>
                  </a:lnTo>
                  <a:cubicBezTo>
                    <a:pt x="766" y="182"/>
                    <a:pt x="946" y="1"/>
                    <a:pt x="1169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6964;p64">
              <a:extLst>
                <a:ext uri="{FF2B5EF4-FFF2-40B4-BE49-F238E27FC236}">
                  <a16:creationId xmlns:a16="http://schemas.microsoft.com/office/drawing/2014/main" id="{9839589D-6E61-478B-B3A5-4E9FA6D239E0}"/>
                </a:ext>
              </a:extLst>
            </p:cNvPr>
            <p:cNvSpPr/>
            <p:nvPr/>
          </p:nvSpPr>
          <p:spPr>
            <a:xfrm>
              <a:off x="2859025" y="2190125"/>
              <a:ext cx="29175" cy="53225"/>
            </a:xfrm>
            <a:custGeom>
              <a:avLst/>
              <a:gdLst/>
              <a:ahLst/>
              <a:cxnLst/>
              <a:rect l="l" t="t" r="r" b="b"/>
              <a:pathLst>
                <a:path w="1167" h="2129" extrusionOk="0">
                  <a:moveTo>
                    <a:pt x="403" y="1"/>
                  </a:moveTo>
                  <a:cubicBezTo>
                    <a:pt x="181" y="1"/>
                    <a:pt x="0" y="182"/>
                    <a:pt x="0" y="404"/>
                  </a:cubicBezTo>
                  <a:lnTo>
                    <a:pt x="0" y="1726"/>
                  </a:lnTo>
                  <a:cubicBezTo>
                    <a:pt x="0" y="1948"/>
                    <a:pt x="181" y="2129"/>
                    <a:pt x="403" y="2129"/>
                  </a:cubicBezTo>
                  <a:lnTo>
                    <a:pt x="1166" y="2129"/>
                  </a:lnTo>
                  <a:cubicBezTo>
                    <a:pt x="942" y="2129"/>
                    <a:pt x="763" y="1948"/>
                    <a:pt x="763" y="1726"/>
                  </a:cubicBezTo>
                  <a:lnTo>
                    <a:pt x="763" y="404"/>
                  </a:lnTo>
                  <a:cubicBezTo>
                    <a:pt x="763" y="182"/>
                    <a:pt x="945" y="1"/>
                    <a:pt x="116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6965;p64">
              <a:extLst>
                <a:ext uri="{FF2B5EF4-FFF2-40B4-BE49-F238E27FC236}">
                  <a16:creationId xmlns:a16="http://schemas.microsoft.com/office/drawing/2014/main" id="{4568F689-65A8-4AED-9F33-B806B9D52259}"/>
                </a:ext>
              </a:extLst>
            </p:cNvPr>
            <p:cNvSpPr/>
            <p:nvPr/>
          </p:nvSpPr>
          <p:spPr>
            <a:xfrm>
              <a:off x="2778025" y="2190125"/>
              <a:ext cx="29225" cy="53225"/>
            </a:xfrm>
            <a:custGeom>
              <a:avLst/>
              <a:gdLst/>
              <a:ahLst/>
              <a:cxnLst/>
              <a:rect l="l" t="t" r="r" b="b"/>
              <a:pathLst>
                <a:path w="1169" h="2129" extrusionOk="0">
                  <a:moveTo>
                    <a:pt x="404" y="1"/>
                  </a:moveTo>
                  <a:cubicBezTo>
                    <a:pt x="183" y="1"/>
                    <a:pt x="1" y="182"/>
                    <a:pt x="1" y="404"/>
                  </a:cubicBezTo>
                  <a:lnTo>
                    <a:pt x="1" y="1726"/>
                  </a:lnTo>
                  <a:cubicBezTo>
                    <a:pt x="1" y="1948"/>
                    <a:pt x="183" y="2129"/>
                    <a:pt x="404" y="2129"/>
                  </a:cubicBezTo>
                  <a:lnTo>
                    <a:pt x="1169" y="2129"/>
                  </a:lnTo>
                  <a:cubicBezTo>
                    <a:pt x="946" y="2129"/>
                    <a:pt x="766" y="1948"/>
                    <a:pt x="766" y="1726"/>
                  </a:cubicBezTo>
                  <a:lnTo>
                    <a:pt x="766" y="404"/>
                  </a:lnTo>
                  <a:cubicBezTo>
                    <a:pt x="766" y="182"/>
                    <a:pt x="946" y="1"/>
                    <a:pt x="1169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6966;p64">
              <a:extLst>
                <a:ext uri="{FF2B5EF4-FFF2-40B4-BE49-F238E27FC236}">
                  <a16:creationId xmlns:a16="http://schemas.microsoft.com/office/drawing/2014/main" id="{A6907AA3-D963-4390-BC43-0B5C5AA945B9}"/>
                </a:ext>
              </a:extLst>
            </p:cNvPr>
            <p:cNvSpPr/>
            <p:nvPr/>
          </p:nvSpPr>
          <p:spPr>
            <a:xfrm>
              <a:off x="2697125" y="2190125"/>
              <a:ext cx="29200" cy="53225"/>
            </a:xfrm>
            <a:custGeom>
              <a:avLst/>
              <a:gdLst/>
              <a:ahLst/>
              <a:cxnLst/>
              <a:rect l="l" t="t" r="r" b="b"/>
              <a:pathLst>
                <a:path w="1168" h="2129" extrusionOk="0">
                  <a:moveTo>
                    <a:pt x="404" y="1"/>
                  </a:moveTo>
                  <a:cubicBezTo>
                    <a:pt x="181" y="1"/>
                    <a:pt x="1" y="182"/>
                    <a:pt x="1" y="404"/>
                  </a:cubicBezTo>
                  <a:lnTo>
                    <a:pt x="1" y="1726"/>
                  </a:lnTo>
                  <a:cubicBezTo>
                    <a:pt x="1" y="1948"/>
                    <a:pt x="181" y="2129"/>
                    <a:pt x="404" y="2129"/>
                  </a:cubicBezTo>
                  <a:lnTo>
                    <a:pt x="1167" y="2129"/>
                  </a:lnTo>
                  <a:cubicBezTo>
                    <a:pt x="943" y="2129"/>
                    <a:pt x="764" y="1948"/>
                    <a:pt x="764" y="1726"/>
                  </a:cubicBezTo>
                  <a:lnTo>
                    <a:pt x="764" y="404"/>
                  </a:lnTo>
                  <a:cubicBezTo>
                    <a:pt x="764" y="182"/>
                    <a:pt x="945" y="1"/>
                    <a:pt x="1167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6967;p64">
              <a:extLst>
                <a:ext uri="{FF2B5EF4-FFF2-40B4-BE49-F238E27FC236}">
                  <a16:creationId xmlns:a16="http://schemas.microsoft.com/office/drawing/2014/main" id="{1A075448-F165-42DD-AC4A-758720A53C5B}"/>
                </a:ext>
              </a:extLst>
            </p:cNvPr>
            <p:cNvSpPr/>
            <p:nvPr/>
          </p:nvSpPr>
          <p:spPr>
            <a:xfrm>
              <a:off x="2859025" y="2112450"/>
              <a:ext cx="29175" cy="53225"/>
            </a:xfrm>
            <a:custGeom>
              <a:avLst/>
              <a:gdLst/>
              <a:ahLst/>
              <a:cxnLst/>
              <a:rect l="l" t="t" r="r" b="b"/>
              <a:pathLst>
                <a:path w="1167" h="2129" extrusionOk="0">
                  <a:moveTo>
                    <a:pt x="403" y="0"/>
                  </a:moveTo>
                  <a:cubicBezTo>
                    <a:pt x="181" y="0"/>
                    <a:pt x="0" y="181"/>
                    <a:pt x="0" y="403"/>
                  </a:cubicBezTo>
                  <a:lnTo>
                    <a:pt x="0" y="1725"/>
                  </a:lnTo>
                  <a:cubicBezTo>
                    <a:pt x="0" y="1948"/>
                    <a:pt x="181" y="2128"/>
                    <a:pt x="403" y="2128"/>
                  </a:cubicBezTo>
                  <a:lnTo>
                    <a:pt x="1166" y="2128"/>
                  </a:lnTo>
                  <a:cubicBezTo>
                    <a:pt x="942" y="2128"/>
                    <a:pt x="763" y="1948"/>
                    <a:pt x="763" y="1725"/>
                  </a:cubicBezTo>
                  <a:lnTo>
                    <a:pt x="763" y="403"/>
                  </a:lnTo>
                  <a:cubicBezTo>
                    <a:pt x="763" y="181"/>
                    <a:pt x="945" y="0"/>
                    <a:pt x="116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6968;p64">
              <a:extLst>
                <a:ext uri="{FF2B5EF4-FFF2-40B4-BE49-F238E27FC236}">
                  <a16:creationId xmlns:a16="http://schemas.microsoft.com/office/drawing/2014/main" id="{47CE45E7-AC0D-44D4-A4FD-CECCEBABDF40}"/>
                </a:ext>
              </a:extLst>
            </p:cNvPr>
            <p:cNvSpPr/>
            <p:nvPr/>
          </p:nvSpPr>
          <p:spPr>
            <a:xfrm>
              <a:off x="2778025" y="2112450"/>
              <a:ext cx="29225" cy="53225"/>
            </a:xfrm>
            <a:custGeom>
              <a:avLst/>
              <a:gdLst/>
              <a:ahLst/>
              <a:cxnLst/>
              <a:rect l="l" t="t" r="r" b="b"/>
              <a:pathLst>
                <a:path w="1169" h="2129" extrusionOk="0">
                  <a:moveTo>
                    <a:pt x="404" y="0"/>
                  </a:moveTo>
                  <a:cubicBezTo>
                    <a:pt x="183" y="0"/>
                    <a:pt x="1" y="181"/>
                    <a:pt x="1" y="403"/>
                  </a:cubicBezTo>
                  <a:lnTo>
                    <a:pt x="1" y="1725"/>
                  </a:lnTo>
                  <a:cubicBezTo>
                    <a:pt x="1" y="1948"/>
                    <a:pt x="183" y="2128"/>
                    <a:pt x="404" y="2128"/>
                  </a:cubicBezTo>
                  <a:lnTo>
                    <a:pt x="1169" y="2128"/>
                  </a:lnTo>
                  <a:cubicBezTo>
                    <a:pt x="946" y="2128"/>
                    <a:pt x="766" y="1948"/>
                    <a:pt x="766" y="1725"/>
                  </a:cubicBezTo>
                  <a:lnTo>
                    <a:pt x="766" y="403"/>
                  </a:lnTo>
                  <a:cubicBezTo>
                    <a:pt x="766" y="181"/>
                    <a:pt x="946" y="0"/>
                    <a:pt x="1169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6969;p64">
              <a:extLst>
                <a:ext uri="{FF2B5EF4-FFF2-40B4-BE49-F238E27FC236}">
                  <a16:creationId xmlns:a16="http://schemas.microsoft.com/office/drawing/2014/main" id="{D0B7B8AF-221B-4545-BCEF-03A8FCD4D3FB}"/>
                </a:ext>
              </a:extLst>
            </p:cNvPr>
            <p:cNvSpPr/>
            <p:nvPr/>
          </p:nvSpPr>
          <p:spPr>
            <a:xfrm>
              <a:off x="2697125" y="2112450"/>
              <a:ext cx="29200" cy="53225"/>
            </a:xfrm>
            <a:custGeom>
              <a:avLst/>
              <a:gdLst/>
              <a:ahLst/>
              <a:cxnLst/>
              <a:rect l="l" t="t" r="r" b="b"/>
              <a:pathLst>
                <a:path w="1168" h="2129" extrusionOk="0">
                  <a:moveTo>
                    <a:pt x="404" y="0"/>
                  </a:moveTo>
                  <a:cubicBezTo>
                    <a:pt x="181" y="0"/>
                    <a:pt x="1" y="181"/>
                    <a:pt x="1" y="403"/>
                  </a:cubicBezTo>
                  <a:lnTo>
                    <a:pt x="1" y="1725"/>
                  </a:lnTo>
                  <a:cubicBezTo>
                    <a:pt x="1" y="1948"/>
                    <a:pt x="181" y="2128"/>
                    <a:pt x="404" y="2128"/>
                  </a:cubicBezTo>
                  <a:lnTo>
                    <a:pt x="1167" y="2128"/>
                  </a:lnTo>
                  <a:cubicBezTo>
                    <a:pt x="943" y="2128"/>
                    <a:pt x="764" y="1948"/>
                    <a:pt x="764" y="1725"/>
                  </a:cubicBezTo>
                  <a:lnTo>
                    <a:pt x="764" y="403"/>
                  </a:lnTo>
                  <a:cubicBezTo>
                    <a:pt x="764" y="181"/>
                    <a:pt x="945" y="0"/>
                    <a:pt x="116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6970;p64">
              <a:extLst>
                <a:ext uri="{FF2B5EF4-FFF2-40B4-BE49-F238E27FC236}">
                  <a16:creationId xmlns:a16="http://schemas.microsoft.com/office/drawing/2014/main" id="{D56BC36A-EB13-4E48-9908-951B4EC72DB7}"/>
                </a:ext>
              </a:extLst>
            </p:cNvPr>
            <p:cNvSpPr/>
            <p:nvPr/>
          </p:nvSpPr>
          <p:spPr>
            <a:xfrm>
              <a:off x="2859025" y="2034675"/>
              <a:ext cx="29175" cy="53225"/>
            </a:xfrm>
            <a:custGeom>
              <a:avLst/>
              <a:gdLst/>
              <a:ahLst/>
              <a:cxnLst/>
              <a:rect l="l" t="t" r="r" b="b"/>
              <a:pathLst>
                <a:path w="1167" h="2129" extrusionOk="0">
                  <a:moveTo>
                    <a:pt x="403" y="0"/>
                  </a:moveTo>
                  <a:cubicBezTo>
                    <a:pt x="181" y="0"/>
                    <a:pt x="0" y="181"/>
                    <a:pt x="0" y="404"/>
                  </a:cubicBezTo>
                  <a:lnTo>
                    <a:pt x="0" y="1725"/>
                  </a:lnTo>
                  <a:cubicBezTo>
                    <a:pt x="0" y="1948"/>
                    <a:pt x="181" y="2129"/>
                    <a:pt x="403" y="2129"/>
                  </a:cubicBezTo>
                  <a:lnTo>
                    <a:pt x="1166" y="2129"/>
                  </a:lnTo>
                  <a:cubicBezTo>
                    <a:pt x="942" y="2129"/>
                    <a:pt x="763" y="1949"/>
                    <a:pt x="763" y="1725"/>
                  </a:cubicBezTo>
                  <a:lnTo>
                    <a:pt x="763" y="404"/>
                  </a:lnTo>
                  <a:cubicBezTo>
                    <a:pt x="763" y="181"/>
                    <a:pt x="945" y="0"/>
                    <a:pt x="116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6971;p64">
              <a:extLst>
                <a:ext uri="{FF2B5EF4-FFF2-40B4-BE49-F238E27FC236}">
                  <a16:creationId xmlns:a16="http://schemas.microsoft.com/office/drawing/2014/main" id="{572D4BF8-286F-469F-86B8-8E46AB48E0E2}"/>
                </a:ext>
              </a:extLst>
            </p:cNvPr>
            <p:cNvSpPr/>
            <p:nvPr/>
          </p:nvSpPr>
          <p:spPr>
            <a:xfrm>
              <a:off x="2939950" y="2034675"/>
              <a:ext cx="29200" cy="53225"/>
            </a:xfrm>
            <a:custGeom>
              <a:avLst/>
              <a:gdLst/>
              <a:ahLst/>
              <a:cxnLst/>
              <a:rect l="l" t="t" r="r" b="b"/>
              <a:pathLst>
                <a:path w="1168" h="2129" extrusionOk="0">
                  <a:moveTo>
                    <a:pt x="404" y="0"/>
                  </a:moveTo>
                  <a:cubicBezTo>
                    <a:pt x="181" y="0"/>
                    <a:pt x="1" y="181"/>
                    <a:pt x="1" y="404"/>
                  </a:cubicBezTo>
                  <a:lnTo>
                    <a:pt x="1" y="1725"/>
                  </a:lnTo>
                  <a:cubicBezTo>
                    <a:pt x="1" y="1948"/>
                    <a:pt x="181" y="2129"/>
                    <a:pt x="404" y="2129"/>
                  </a:cubicBezTo>
                  <a:lnTo>
                    <a:pt x="1167" y="2129"/>
                  </a:lnTo>
                  <a:cubicBezTo>
                    <a:pt x="945" y="2129"/>
                    <a:pt x="764" y="1949"/>
                    <a:pt x="764" y="1725"/>
                  </a:cubicBezTo>
                  <a:lnTo>
                    <a:pt x="764" y="404"/>
                  </a:lnTo>
                  <a:cubicBezTo>
                    <a:pt x="764" y="181"/>
                    <a:pt x="945" y="0"/>
                    <a:pt x="1167" y="0"/>
                  </a:cubicBezTo>
                  <a:close/>
                </a:path>
              </a:pathLst>
            </a:custGeom>
            <a:solidFill>
              <a:srgbClr val="FFC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" name="Google Shape;7090;p64">
            <a:extLst>
              <a:ext uri="{FF2B5EF4-FFF2-40B4-BE49-F238E27FC236}">
                <a16:creationId xmlns:a16="http://schemas.microsoft.com/office/drawing/2014/main" id="{CCA94B22-CD66-4A33-A4AC-C1AD9652AE14}"/>
              </a:ext>
            </a:extLst>
          </p:cNvPr>
          <p:cNvGrpSpPr/>
          <p:nvPr/>
        </p:nvGrpSpPr>
        <p:grpSpPr>
          <a:xfrm>
            <a:off x="193183" y="517932"/>
            <a:ext cx="503552" cy="575520"/>
            <a:chOff x="5103575" y="994350"/>
            <a:chExt cx="364375" cy="583100"/>
          </a:xfrm>
        </p:grpSpPr>
        <p:sp>
          <p:nvSpPr>
            <p:cNvPr id="152" name="Google Shape;7091;p64">
              <a:extLst>
                <a:ext uri="{FF2B5EF4-FFF2-40B4-BE49-F238E27FC236}">
                  <a16:creationId xmlns:a16="http://schemas.microsoft.com/office/drawing/2014/main" id="{D9621D87-D84B-4E60-83C3-A26F6008FC46}"/>
                </a:ext>
              </a:extLst>
            </p:cNvPr>
            <p:cNvSpPr/>
            <p:nvPr/>
          </p:nvSpPr>
          <p:spPr>
            <a:xfrm>
              <a:off x="5218350" y="994350"/>
              <a:ext cx="48925" cy="114075"/>
            </a:xfrm>
            <a:custGeom>
              <a:avLst/>
              <a:gdLst/>
              <a:ahLst/>
              <a:cxnLst/>
              <a:rect l="l" t="t" r="r" b="b"/>
              <a:pathLst>
                <a:path w="1957" h="4563" extrusionOk="0">
                  <a:moveTo>
                    <a:pt x="979" y="0"/>
                  </a:moveTo>
                  <a:cubicBezTo>
                    <a:pt x="441" y="0"/>
                    <a:pt x="0" y="441"/>
                    <a:pt x="0" y="978"/>
                  </a:cubicBezTo>
                  <a:lnTo>
                    <a:pt x="0" y="3584"/>
                  </a:lnTo>
                  <a:cubicBezTo>
                    <a:pt x="0" y="4122"/>
                    <a:pt x="441" y="4562"/>
                    <a:pt x="979" y="4562"/>
                  </a:cubicBezTo>
                  <a:cubicBezTo>
                    <a:pt x="1516" y="4562"/>
                    <a:pt x="1955" y="4125"/>
                    <a:pt x="1957" y="3584"/>
                  </a:cubicBezTo>
                  <a:lnTo>
                    <a:pt x="1957" y="978"/>
                  </a:lnTo>
                  <a:cubicBezTo>
                    <a:pt x="1957" y="441"/>
                    <a:pt x="1516" y="0"/>
                    <a:pt x="9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7092;p64">
              <a:extLst>
                <a:ext uri="{FF2B5EF4-FFF2-40B4-BE49-F238E27FC236}">
                  <a16:creationId xmlns:a16="http://schemas.microsoft.com/office/drawing/2014/main" id="{37E64BC4-1CCB-447F-9E4C-C1EE4F8F3286}"/>
                </a:ext>
              </a:extLst>
            </p:cNvPr>
            <p:cNvSpPr/>
            <p:nvPr/>
          </p:nvSpPr>
          <p:spPr>
            <a:xfrm>
              <a:off x="5218350" y="994350"/>
              <a:ext cx="36675" cy="114075"/>
            </a:xfrm>
            <a:custGeom>
              <a:avLst/>
              <a:gdLst/>
              <a:ahLst/>
              <a:cxnLst/>
              <a:rect l="l" t="t" r="r" b="b"/>
              <a:pathLst>
                <a:path w="1467" h="4563" extrusionOk="0">
                  <a:moveTo>
                    <a:pt x="979" y="0"/>
                  </a:moveTo>
                  <a:cubicBezTo>
                    <a:pt x="441" y="0"/>
                    <a:pt x="0" y="441"/>
                    <a:pt x="0" y="978"/>
                  </a:cubicBezTo>
                  <a:lnTo>
                    <a:pt x="0" y="3584"/>
                  </a:lnTo>
                  <a:cubicBezTo>
                    <a:pt x="0" y="4122"/>
                    <a:pt x="441" y="4562"/>
                    <a:pt x="979" y="4562"/>
                  </a:cubicBezTo>
                  <a:cubicBezTo>
                    <a:pt x="1156" y="4562"/>
                    <a:pt x="1324" y="4515"/>
                    <a:pt x="1467" y="4430"/>
                  </a:cubicBezTo>
                  <a:cubicBezTo>
                    <a:pt x="1174" y="4261"/>
                    <a:pt x="979" y="3946"/>
                    <a:pt x="979" y="3584"/>
                  </a:cubicBezTo>
                  <a:lnTo>
                    <a:pt x="979" y="978"/>
                  </a:lnTo>
                  <a:cubicBezTo>
                    <a:pt x="979" y="618"/>
                    <a:pt x="1176" y="303"/>
                    <a:pt x="1467" y="133"/>
                  </a:cubicBezTo>
                  <a:cubicBezTo>
                    <a:pt x="1324" y="49"/>
                    <a:pt x="1156" y="0"/>
                    <a:pt x="979" y="0"/>
                  </a:cubicBezTo>
                  <a:close/>
                </a:path>
              </a:pathLst>
            </a:custGeom>
            <a:solidFill>
              <a:srgbClr val="005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7093;p64">
              <a:extLst>
                <a:ext uri="{FF2B5EF4-FFF2-40B4-BE49-F238E27FC236}">
                  <a16:creationId xmlns:a16="http://schemas.microsoft.com/office/drawing/2014/main" id="{6645F6F4-078F-4F60-8A2D-710343A38F95}"/>
                </a:ext>
              </a:extLst>
            </p:cNvPr>
            <p:cNvSpPr/>
            <p:nvPr/>
          </p:nvSpPr>
          <p:spPr>
            <a:xfrm>
              <a:off x="5326125" y="1251350"/>
              <a:ext cx="117950" cy="317400"/>
            </a:xfrm>
            <a:custGeom>
              <a:avLst/>
              <a:gdLst/>
              <a:ahLst/>
              <a:cxnLst/>
              <a:rect l="l" t="t" r="r" b="b"/>
              <a:pathLst>
                <a:path w="4718" h="12696" extrusionOk="0">
                  <a:moveTo>
                    <a:pt x="1369" y="1"/>
                  </a:moveTo>
                  <a:cubicBezTo>
                    <a:pt x="1336" y="1"/>
                    <a:pt x="1302" y="5"/>
                    <a:pt x="1269" y="14"/>
                  </a:cubicBezTo>
                  <a:lnTo>
                    <a:pt x="325" y="268"/>
                  </a:lnTo>
                  <a:cubicBezTo>
                    <a:pt x="120" y="323"/>
                    <a:pt x="1" y="531"/>
                    <a:pt x="56" y="734"/>
                  </a:cubicBezTo>
                  <a:lnTo>
                    <a:pt x="2979" y="11643"/>
                  </a:lnTo>
                  <a:cubicBezTo>
                    <a:pt x="3037" y="11861"/>
                    <a:pt x="3165" y="12054"/>
                    <a:pt x="3345" y="12193"/>
                  </a:cubicBezTo>
                  <a:lnTo>
                    <a:pt x="3921" y="12638"/>
                  </a:lnTo>
                  <a:cubicBezTo>
                    <a:pt x="3971" y="12677"/>
                    <a:pt x="4030" y="12695"/>
                    <a:pt x="4088" y="12695"/>
                  </a:cubicBezTo>
                  <a:cubicBezTo>
                    <a:pt x="4193" y="12695"/>
                    <a:pt x="4296" y="12634"/>
                    <a:pt x="4339" y="12526"/>
                  </a:cubicBezTo>
                  <a:lnTo>
                    <a:pt x="4615" y="11852"/>
                  </a:lnTo>
                  <a:cubicBezTo>
                    <a:pt x="4702" y="11643"/>
                    <a:pt x="4717" y="11412"/>
                    <a:pt x="4659" y="11192"/>
                  </a:cubicBezTo>
                  <a:lnTo>
                    <a:pt x="1736" y="283"/>
                  </a:lnTo>
                  <a:cubicBezTo>
                    <a:pt x="1689" y="112"/>
                    <a:pt x="1536" y="1"/>
                    <a:pt x="13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7094;p64">
              <a:extLst>
                <a:ext uri="{FF2B5EF4-FFF2-40B4-BE49-F238E27FC236}">
                  <a16:creationId xmlns:a16="http://schemas.microsoft.com/office/drawing/2014/main" id="{8F836009-AE27-4F54-8758-44DC5203DF51}"/>
                </a:ext>
              </a:extLst>
            </p:cNvPr>
            <p:cNvSpPr/>
            <p:nvPr/>
          </p:nvSpPr>
          <p:spPr>
            <a:xfrm>
              <a:off x="5326125" y="1254925"/>
              <a:ext cx="108225" cy="313875"/>
            </a:xfrm>
            <a:custGeom>
              <a:avLst/>
              <a:gdLst/>
              <a:ahLst/>
              <a:cxnLst/>
              <a:rect l="l" t="t" r="r" b="b"/>
              <a:pathLst>
                <a:path w="4329" h="12555" extrusionOk="0">
                  <a:moveTo>
                    <a:pt x="797" y="1"/>
                  </a:moveTo>
                  <a:lnTo>
                    <a:pt x="325" y="128"/>
                  </a:lnTo>
                  <a:cubicBezTo>
                    <a:pt x="120" y="182"/>
                    <a:pt x="1" y="392"/>
                    <a:pt x="56" y="595"/>
                  </a:cubicBezTo>
                  <a:lnTo>
                    <a:pt x="2979" y="11503"/>
                  </a:lnTo>
                  <a:cubicBezTo>
                    <a:pt x="3037" y="11721"/>
                    <a:pt x="3165" y="11914"/>
                    <a:pt x="3345" y="12051"/>
                  </a:cubicBezTo>
                  <a:lnTo>
                    <a:pt x="3921" y="12498"/>
                  </a:lnTo>
                  <a:cubicBezTo>
                    <a:pt x="3971" y="12536"/>
                    <a:pt x="4029" y="12555"/>
                    <a:pt x="4086" y="12555"/>
                  </a:cubicBezTo>
                  <a:cubicBezTo>
                    <a:pt x="4184" y="12555"/>
                    <a:pt x="4279" y="12502"/>
                    <a:pt x="4329" y="12408"/>
                  </a:cubicBezTo>
                  <a:cubicBezTo>
                    <a:pt x="4157" y="12272"/>
                    <a:pt x="4033" y="12082"/>
                    <a:pt x="3978" y="11872"/>
                  </a:cubicBezTo>
                  <a:lnTo>
                    <a:pt x="79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7095;p64">
              <a:extLst>
                <a:ext uri="{FF2B5EF4-FFF2-40B4-BE49-F238E27FC236}">
                  <a16:creationId xmlns:a16="http://schemas.microsoft.com/office/drawing/2014/main" id="{CEB1EDFE-A447-4918-BBCF-DEA16E9543FF}"/>
                </a:ext>
              </a:extLst>
            </p:cNvPr>
            <p:cNvSpPr/>
            <p:nvPr/>
          </p:nvSpPr>
          <p:spPr>
            <a:xfrm>
              <a:off x="5326125" y="1251400"/>
              <a:ext cx="117225" cy="294850"/>
            </a:xfrm>
            <a:custGeom>
              <a:avLst/>
              <a:gdLst/>
              <a:ahLst/>
              <a:cxnLst/>
              <a:rect l="l" t="t" r="r" b="b"/>
              <a:pathLst>
                <a:path w="4689" h="11794" extrusionOk="0">
                  <a:moveTo>
                    <a:pt x="1367" y="1"/>
                  </a:moveTo>
                  <a:cubicBezTo>
                    <a:pt x="1335" y="1"/>
                    <a:pt x="1302" y="5"/>
                    <a:pt x="1269" y="14"/>
                  </a:cubicBezTo>
                  <a:lnTo>
                    <a:pt x="325" y="267"/>
                  </a:lnTo>
                  <a:cubicBezTo>
                    <a:pt x="120" y="321"/>
                    <a:pt x="1" y="530"/>
                    <a:pt x="56" y="735"/>
                  </a:cubicBezTo>
                  <a:lnTo>
                    <a:pt x="2979" y="11641"/>
                  </a:lnTo>
                  <a:cubicBezTo>
                    <a:pt x="2992" y="11693"/>
                    <a:pt x="3010" y="11744"/>
                    <a:pt x="3032" y="11793"/>
                  </a:cubicBezTo>
                  <a:lnTo>
                    <a:pt x="3194" y="11675"/>
                  </a:lnTo>
                  <a:cubicBezTo>
                    <a:pt x="3250" y="11634"/>
                    <a:pt x="3318" y="11613"/>
                    <a:pt x="3385" y="11613"/>
                  </a:cubicBezTo>
                  <a:cubicBezTo>
                    <a:pt x="3427" y="11613"/>
                    <a:pt x="3469" y="11621"/>
                    <a:pt x="3509" y="11637"/>
                  </a:cubicBezTo>
                  <a:lnTo>
                    <a:pt x="3734" y="11728"/>
                  </a:lnTo>
                  <a:cubicBezTo>
                    <a:pt x="3767" y="11741"/>
                    <a:pt x="3802" y="11748"/>
                    <a:pt x="3836" y="11748"/>
                  </a:cubicBezTo>
                  <a:cubicBezTo>
                    <a:pt x="3919" y="11748"/>
                    <a:pt x="4000" y="11710"/>
                    <a:pt x="4052" y="11644"/>
                  </a:cubicBezTo>
                  <a:lnTo>
                    <a:pt x="4202" y="11451"/>
                  </a:lnTo>
                  <a:cubicBezTo>
                    <a:pt x="4263" y="11371"/>
                    <a:pt x="4358" y="11326"/>
                    <a:pt x="4458" y="11326"/>
                  </a:cubicBezTo>
                  <a:cubicBezTo>
                    <a:pt x="4470" y="11326"/>
                    <a:pt x="4481" y="11326"/>
                    <a:pt x="4493" y="11327"/>
                  </a:cubicBezTo>
                  <a:lnTo>
                    <a:pt x="4689" y="11348"/>
                  </a:lnTo>
                  <a:cubicBezTo>
                    <a:pt x="4683" y="11296"/>
                    <a:pt x="4674" y="11244"/>
                    <a:pt x="4659" y="11192"/>
                  </a:cubicBezTo>
                  <a:lnTo>
                    <a:pt x="1736" y="282"/>
                  </a:lnTo>
                  <a:cubicBezTo>
                    <a:pt x="1690" y="112"/>
                    <a:pt x="1536" y="1"/>
                    <a:pt x="13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7096;p64">
              <a:extLst>
                <a:ext uri="{FF2B5EF4-FFF2-40B4-BE49-F238E27FC236}">
                  <a16:creationId xmlns:a16="http://schemas.microsoft.com/office/drawing/2014/main" id="{2D36E411-76A0-4F87-B3A9-2318102A7BE1}"/>
                </a:ext>
              </a:extLst>
            </p:cNvPr>
            <p:cNvSpPr/>
            <p:nvPr/>
          </p:nvSpPr>
          <p:spPr>
            <a:xfrm>
              <a:off x="5326125" y="1255000"/>
              <a:ext cx="97675" cy="291275"/>
            </a:xfrm>
            <a:custGeom>
              <a:avLst/>
              <a:gdLst/>
              <a:ahLst/>
              <a:cxnLst/>
              <a:rect l="l" t="t" r="r" b="b"/>
              <a:pathLst>
                <a:path w="3907" h="11651" extrusionOk="0">
                  <a:moveTo>
                    <a:pt x="798" y="1"/>
                  </a:moveTo>
                  <a:lnTo>
                    <a:pt x="325" y="123"/>
                  </a:lnTo>
                  <a:cubicBezTo>
                    <a:pt x="120" y="177"/>
                    <a:pt x="1" y="386"/>
                    <a:pt x="56" y="591"/>
                  </a:cubicBezTo>
                  <a:lnTo>
                    <a:pt x="2979" y="11500"/>
                  </a:lnTo>
                  <a:cubicBezTo>
                    <a:pt x="2992" y="11552"/>
                    <a:pt x="3010" y="11602"/>
                    <a:pt x="3032" y="11651"/>
                  </a:cubicBezTo>
                  <a:lnTo>
                    <a:pt x="3194" y="11534"/>
                  </a:lnTo>
                  <a:cubicBezTo>
                    <a:pt x="3250" y="11493"/>
                    <a:pt x="3317" y="11472"/>
                    <a:pt x="3385" y="11472"/>
                  </a:cubicBezTo>
                  <a:cubicBezTo>
                    <a:pt x="3427" y="11472"/>
                    <a:pt x="3469" y="11480"/>
                    <a:pt x="3509" y="11496"/>
                  </a:cubicBezTo>
                  <a:lnTo>
                    <a:pt x="3734" y="11587"/>
                  </a:lnTo>
                  <a:cubicBezTo>
                    <a:pt x="3769" y="11600"/>
                    <a:pt x="3805" y="11607"/>
                    <a:pt x="3840" y="11607"/>
                  </a:cubicBezTo>
                  <a:cubicBezTo>
                    <a:pt x="3863" y="11607"/>
                    <a:pt x="3885" y="11604"/>
                    <a:pt x="3906" y="11599"/>
                  </a:cubicBezTo>
                  <a:lnTo>
                    <a:pt x="798" y="1"/>
                  </a:lnTo>
                  <a:close/>
                </a:path>
              </a:pathLst>
            </a:custGeom>
            <a:solidFill>
              <a:srgbClr val="FFC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7097;p64">
              <a:extLst>
                <a:ext uri="{FF2B5EF4-FFF2-40B4-BE49-F238E27FC236}">
                  <a16:creationId xmlns:a16="http://schemas.microsoft.com/office/drawing/2014/main" id="{CF341E87-C8DD-49FA-A748-74723EE8EE7E}"/>
                </a:ext>
              </a:extLst>
            </p:cNvPr>
            <p:cNvSpPr/>
            <p:nvPr/>
          </p:nvSpPr>
          <p:spPr>
            <a:xfrm>
              <a:off x="5416925" y="1556050"/>
              <a:ext cx="21175" cy="12750"/>
            </a:xfrm>
            <a:custGeom>
              <a:avLst/>
              <a:gdLst/>
              <a:ahLst/>
              <a:cxnLst/>
              <a:rect l="l" t="t" r="r" b="b"/>
              <a:pathLst>
                <a:path w="847" h="510" extrusionOk="0">
                  <a:moveTo>
                    <a:pt x="846" y="0"/>
                  </a:moveTo>
                  <a:lnTo>
                    <a:pt x="1" y="229"/>
                  </a:lnTo>
                  <a:lnTo>
                    <a:pt x="289" y="453"/>
                  </a:lnTo>
                  <a:cubicBezTo>
                    <a:pt x="339" y="492"/>
                    <a:pt x="397" y="510"/>
                    <a:pt x="454" y="510"/>
                  </a:cubicBezTo>
                  <a:cubicBezTo>
                    <a:pt x="560" y="510"/>
                    <a:pt x="663" y="448"/>
                    <a:pt x="707" y="341"/>
                  </a:cubicBezTo>
                  <a:lnTo>
                    <a:pt x="846" y="0"/>
                  </a:lnTo>
                  <a:close/>
                </a:path>
              </a:pathLst>
            </a:custGeom>
            <a:solidFill>
              <a:srgbClr val="4747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7098;p64">
              <a:extLst>
                <a:ext uri="{FF2B5EF4-FFF2-40B4-BE49-F238E27FC236}">
                  <a16:creationId xmlns:a16="http://schemas.microsoft.com/office/drawing/2014/main" id="{1F042286-04D6-4280-B7BA-62886910868B}"/>
                </a:ext>
              </a:extLst>
            </p:cNvPr>
            <p:cNvSpPr/>
            <p:nvPr/>
          </p:nvSpPr>
          <p:spPr>
            <a:xfrm>
              <a:off x="5416925" y="1558625"/>
              <a:ext cx="17425" cy="10175"/>
            </a:xfrm>
            <a:custGeom>
              <a:avLst/>
              <a:gdLst/>
              <a:ahLst/>
              <a:cxnLst/>
              <a:rect l="l" t="t" r="r" b="b"/>
              <a:pathLst>
                <a:path w="697" h="407" extrusionOk="0">
                  <a:moveTo>
                    <a:pt x="467" y="0"/>
                  </a:moveTo>
                  <a:lnTo>
                    <a:pt x="1" y="126"/>
                  </a:lnTo>
                  <a:lnTo>
                    <a:pt x="289" y="350"/>
                  </a:lnTo>
                  <a:cubicBezTo>
                    <a:pt x="339" y="388"/>
                    <a:pt x="397" y="407"/>
                    <a:pt x="454" y="407"/>
                  </a:cubicBezTo>
                  <a:cubicBezTo>
                    <a:pt x="552" y="407"/>
                    <a:pt x="647" y="354"/>
                    <a:pt x="697" y="260"/>
                  </a:cubicBezTo>
                  <a:cubicBezTo>
                    <a:pt x="606" y="187"/>
                    <a:pt x="528" y="97"/>
                    <a:pt x="46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7099;p64">
              <a:extLst>
                <a:ext uri="{FF2B5EF4-FFF2-40B4-BE49-F238E27FC236}">
                  <a16:creationId xmlns:a16="http://schemas.microsoft.com/office/drawing/2014/main" id="{CE23A34E-8109-4036-8452-0CF761704F5F}"/>
                </a:ext>
              </a:extLst>
            </p:cNvPr>
            <p:cNvSpPr/>
            <p:nvPr/>
          </p:nvSpPr>
          <p:spPr>
            <a:xfrm>
              <a:off x="5238200" y="1108425"/>
              <a:ext cx="120250" cy="289725"/>
            </a:xfrm>
            <a:custGeom>
              <a:avLst/>
              <a:gdLst/>
              <a:ahLst/>
              <a:cxnLst/>
              <a:rect l="l" t="t" r="r" b="b"/>
              <a:pathLst>
                <a:path w="4810" h="11589" extrusionOk="0">
                  <a:moveTo>
                    <a:pt x="1836" y="1"/>
                  </a:moveTo>
                  <a:lnTo>
                    <a:pt x="1" y="494"/>
                  </a:lnTo>
                  <a:lnTo>
                    <a:pt x="2974" y="11588"/>
                  </a:lnTo>
                  <a:lnTo>
                    <a:pt x="4810" y="11095"/>
                  </a:lnTo>
                  <a:lnTo>
                    <a:pt x="18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7100;p64">
              <a:extLst>
                <a:ext uri="{FF2B5EF4-FFF2-40B4-BE49-F238E27FC236}">
                  <a16:creationId xmlns:a16="http://schemas.microsoft.com/office/drawing/2014/main" id="{63C10C6B-0C79-4E35-B949-90D1B1F24603}"/>
                </a:ext>
              </a:extLst>
            </p:cNvPr>
            <p:cNvSpPr/>
            <p:nvPr/>
          </p:nvSpPr>
          <p:spPr>
            <a:xfrm>
              <a:off x="5238200" y="1114625"/>
              <a:ext cx="97300" cy="283550"/>
            </a:xfrm>
            <a:custGeom>
              <a:avLst/>
              <a:gdLst/>
              <a:ahLst/>
              <a:cxnLst/>
              <a:rect l="l" t="t" r="r" b="b"/>
              <a:pathLst>
                <a:path w="3892" h="11342" extrusionOk="0">
                  <a:moveTo>
                    <a:pt x="918" y="1"/>
                  </a:moveTo>
                  <a:lnTo>
                    <a:pt x="1" y="247"/>
                  </a:lnTo>
                  <a:lnTo>
                    <a:pt x="2973" y="11342"/>
                  </a:lnTo>
                  <a:lnTo>
                    <a:pt x="3891" y="11095"/>
                  </a:lnTo>
                  <a:lnTo>
                    <a:pt x="918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7101;p64">
              <a:extLst>
                <a:ext uri="{FF2B5EF4-FFF2-40B4-BE49-F238E27FC236}">
                  <a16:creationId xmlns:a16="http://schemas.microsoft.com/office/drawing/2014/main" id="{5C9666C8-1ECC-4A62-BAB5-2B3259255F79}"/>
                </a:ext>
              </a:extLst>
            </p:cNvPr>
            <p:cNvSpPr/>
            <p:nvPr/>
          </p:nvSpPr>
          <p:spPr>
            <a:xfrm>
              <a:off x="5292525" y="1341375"/>
              <a:ext cx="175425" cy="77250"/>
            </a:xfrm>
            <a:custGeom>
              <a:avLst/>
              <a:gdLst/>
              <a:ahLst/>
              <a:cxnLst/>
              <a:rect l="l" t="t" r="r" b="b"/>
              <a:pathLst>
                <a:path w="7017" h="3090" extrusionOk="0">
                  <a:moveTo>
                    <a:pt x="6064" y="1"/>
                  </a:moveTo>
                  <a:cubicBezTo>
                    <a:pt x="5991" y="1"/>
                    <a:pt x="5917" y="10"/>
                    <a:pt x="5843" y="30"/>
                  </a:cubicBezTo>
                  <a:lnTo>
                    <a:pt x="733" y="1399"/>
                  </a:lnTo>
                  <a:cubicBezTo>
                    <a:pt x="276" y="1522"/>
                    <a:pt x="1" y="1994"/>
                    <a:pt x="125" y="2452"/>
                  </a:cubicBezTo>
                  <a:cubicBezTo>
                    <a:pt x="227" y="2835"/>
                    <a:pt x="577" y="3089"/>
                    <a:pt x="956" y="3089"/>
                  </a:cubicBezTo>
                  <a:cubicBezTo>
                    <a:pt x="1029" y="3089"/>
                    <a:pt x="1104" y="3080"/>
                    <a:pt x="1178" y="3060"/>
                  </a:cubicBezTo>
                  <a:lnTo>
                    <a:pt x="6287" y="1692"/>
                  </a:lnTo>
                  <a:cubicBezTo>
                    <a:pt x="6742" y="1568"/>
                    <a:pt x="7017" y="1095"/>
                    <a:pt x="6896" y="639"/>
                  </a:cubicBezTo>
                  <a:cubicBezTo>
                    <a:pt x="6792" y="256"/>
                    <a:pt x="6443" y="1"/>
                    <a:pt x="60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7102;p64">
              <a:extLst>
                <a:ext uri="{FF2B5EF4-FFF2-40B4-BE49-F238E27FC236}">
                  <a16:creationId xmlns:a16="http://schemas.microsoft.com/office/drawing/2014/main" id="{1C5262FD-8FC4-42CC-8FF5-CF9E1D8D9E5A}"/>
                </a:ext>
              </a:extLst>
            </p:cNvPr>
            <p:cNvSpPr/>
            <p:nvPr/>
          </p:nvSpPr>
          <p:spPr>
            <a:xfrm>
              <a:off x="5292600" y="1341400"/>
              <a:ext cx="173300" cy="70475"/>
            </a:xfrm>
            <a:custGeom>
              <a:avLst/>
              <a:gdLst/>
              <a:ahLst/>
              <a:cxnLst/>
              <a:rect l="l" t="t" r="r" b="b"/>
              <a:pathLst>
                <a:path w="6932" h="2819" extrusionOk="0">
                  <a:moveTo>
                    <a:pt x="6059" y="0"/>
                  </a:moveTo>
                  <a:cubicBezTo>
                    <a:pt x="5987" y="0"/>
                    <a:pt x="5913" y="10"/>
                    <a:pt x="5840" y="29"/>
                  </a:cubicBezTo>
                  <a:lnTo>
                    <a:pt x="730" y="1398"/>
                  </a:lnTo>
                  <a:cubicBezTo>
                    <a:pt x="273" y="1521"/>
                    <a:pt x="1" y="1993"/>
                    <a:pt x="122" y="2451"/>
                  </a:cubicBezTo>
                  <a:cubicBezTo>
                    <a:pt x="159" y="2593"/>
                    <a:pt x="232" y="2717"/>
                    <a:pt x="326" y="2819"/>
                  </a:cubicBezTo>
                  <a:cubicBezTo>
                    <a:pt x="400" y="2522"/>
                    <a:pt x="628" y="2272"/>
                    <a:pt x="942" y="2187"/>
                  </a:cubicBezTo>
                  <a:lnTo>
                    <a:pt x="6051" y="819"/>
                  </a:lnTo>
                  <a:cubicBezTo>
                    <a:pt x="6124" y="799"/>
                    <a:pt x="6198" y="790"/>
                    <a:pt x="6271" y="790"/>
                  </a:cubicBezTo>
                  <a:cubicBezTo>
                    <a:pt x="6509" y="790"/>
                    <a:pt x="6736" y="890"/>
                    <a:pt x="6897" y="1059"/>
                  </a:cubicBezTo>
                  <a:cubicBezTo>
                    <a:pt x="6930" y="925"/>
                    <a:pt x="6932" y="782"/>
                    <a:pt x="6893" y="638"/>
                  </a:cubicBezTo>
                  <a:cubicBezTo>
                    <a:pt x="6789" y="255"/>
                    <a:pt x="6439" y="0"/>
                    <a:pt x="6059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7103;p64">
              <a:extLst>
                <a:ext uri="{FF2B5EF4-FFF2-40B4-BE49-F238E27FC236}">
                  <a16:creationId xmlns:a16="http://schemas.microsoft.com/office/drawing/2014/main" id="{D93A30C8-8484-45A3-96D3-6D1E5D4B9966}"/>
                </a:ext>
              </a:extLst>
            </p:cNvPr>
            <p:cNvSpPr/>
            <p:nvPr/>
          </p:nvSpPr>
          <p:spPr>
            <a:xfrm>
              <a:off x="5391950" y="1330275"/>
              <a:ext cx="53600" cy="78800"/>
            </a:xfrm>
            <a:custGeom>
              <a:avLst/>
              <a:gdLst/>
              <a:ahLst/>
              <a:cxnLst/>
              <a:rect l="l" t="t" r="r" b="b"/>
              <a:pathLst>
                <a:path w="2144" h="3152" extrusionOk="0">
                  <a:moveTo>
                    <a:pt x="1094" y="1"/>
                  </a:moveTo>
                  <a:cubicBezTo>
                    <a:pt x="1057" y="1"/>
                    <a:pt x="1019" y="6"/>
                    <a:pt x="982" y="16"/>
                  </a:cubicBezTo>
                  <a:lnTo>
                    <a:pt x="370" y="180"/>
                  </a:lnTo>
                  <a:cubicBezTo>
                    <a:pt x="137" y="241"/>
                    <a:pt x="1" y="480"/>
                    <a:pt x="62" y="711"/>
                  </a:cubicBezTo>
                  <a:lnTo>
                    <a:pt x="629" y="2829"/>
                  </a:lnTo>
                  <a:cubicBezTo>
                    <a:pt x="681" y="3024"/>
                    <a:pt x="857" y="3151"/>
                    <a:pt x="1049" y="3151"/>
                  </a:cubicBezTo>
                  <a:cubicBezTo>
                    <a:pt x="1086" y="3151"/>
                    <a:pt x="1124" y="3147"/>
                    <a:pt x="1161" y="3137"/>
                  </a:cubicBezTo>
                  <a:lnTo>
                    <a:pt x="1773" y="2972"/>
                  </a:lnTo>
                  <a:cubicBezTo>
                    <a:pt x="2005" y="2911"/>
                    <a:pt x="2144" y="2672"/>
                    <a:pt x="2083" y="2441"/>
                  </a:cubicBezTo>
                  <a:lnTo>
                    <a:pt x="1515" y="323"/>
                  </a:lnTo>
                  <a:cubicBezTo>
                    <a:pt x="1462" y="128"/>
                    <a:pt x="1286" y="1"/>
                    <a:pt x="10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7104;p64">
              <a:extLst>
                <a:ext uri="{FF2B5EF4-FFF2-40B4-BE49-F238E27FC236}">
                  <a16:creationId xmlns:a16="http://schemas.microsoft.com/office/drawing/2014/main" id="{01F2F2E5-E574-4796-89C7-025663107096}"/>
                </a:ext>
              </a:extLst>
            </p:cNvPr>
            <p:cNvSpPr/>
            <p:nvPr/>
          </p:nvSpPr>
          <p:spPr>
            <a:xfrm>
              <a:off x="5391950" y="1330300"/>
              <a:ext cx="45950" cy="47950"/>
            </a:xfrm>
            <a:custGeom>
              <a:avLst/>
              <a:gdLst/>
              <a:ahLst/>
              <a:cxnLst/>
              <a:rect l="l" t="t" r="r" b="b"/>
              <a:pathLst>
                <a:path w="1838" h="1918" extrusionOk="0">
                  <a:moveTo>
                    <a:pt x="1836" y="1524"/>
                  </a:moveTo>
                  <a:lnTo>
                    <a:pt x="1838" y="1529"/>
                  </a:lnTo>
                  <a:cubicBezTo>
                    <a:pt x="1837" y="1527"/>
                    <a:pt x="1837" y="1525"/>
                    <a:pt x="1836" y="1524"/>
                  </a:cubicBezTo>
                  <a:close/>
                  <a:moveTo>
                    <a:pt x="1095" y="1"/>
                  </a:moveTo>
                  <a:cubicBezTo>
                    <a:pt x="1058" y="1"/>
                    <a:pt x="1020" y="6"/>
                    <a:pt x="982" y="16"/>
                  </a:cubicBezTo>
                  <a:lnTo>
                    <a:pt x="370" y="180"/>
                  </a:lnTo>
                  <a:cubicBezTo>
                    <a:pt x="138" y="242"/>
                    <a:pt x="1" y="481"/>
                    <a:pt x="62" y="712"/>
                  </a:cubicBezTo>
                  <a:lnTo>
                    <a:pt x="385" y="1917"/>
                  </a:lnTo>
                  <a:cubicBezTo>
                    <a:pt x="323" y="1686"/>
                    <a:pt x="459" y="1447"/>
                    <a:pt x="694" y="1384"/>
                  </a:cubicBezTo>
                  <a:lnTo>
                    <a:pt x="1306" y="1220"/>
                  </a:lnTo>
                  <a:cubicBezTo>
                    <a:pt x="1343" y="1210"/>
                    <a:pt x="1381" y="1205"/>
                    <a:pt x="1418" y="1205"/>
                  </a:cubicBezTo>
                  <a:cubicBezTo>
                    <a:pt x="1608" y="1205"/>
                    <a:pt x="1783" y="1330"/>
                    <a:pt x="1836" y="1524"/>
                  </a:cubicBezTo>
                  <a:lnTo>
                    <a:pt x="1836" y="1524"/>
                  </a:lnTo>
                  <a:lnTo>
                    <a:pt x="1515" y="324"/>
                  </a:lnTo>
                  <a:cubicBezTo>
                    <a:pt x="1463" y="129"/>
                    <a:pt x="1287" y="1"/>
                    <a:pt x="1095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7105;p64">
              <a:extLst>
                <a:ext uri="{FF2B5EF4-FFF2-40B4-BE49-F238E27FC236}">
                  <a16:creationId xmlns:a16="http://schemas.microsoft.com/office/drawing/2014/main" id="{5AF28639-9BB4-4D88-995F-87CD4026D6CF}"/>
                </a:ext>
              </a:extLst>
            </p:cNvPr>
            <p:cNvSpPr/>
            <p:nvPr/>
          </p:nvSpPr>
          <p:spPr>
            <a:xfrm>
              <a:off x="5110450" y="1494900"/>
              <a:ext cx="37950" cy="82550"/>
            </a:xfrm>
            <a:custGeom>
              <a:avLst/>
              <a:gdLst/>
              <a:ahLst/>
              <a:cxnLst/>
              <a:rect l="l" t="t" r="r" b="b"/>
              <a:pathLst>
                <a:path w="1518" h="3302" extrusionOk="0">
                  <a:moveTo>
                    <a:pt x="1134" y="0"/>
                  </a:moveTo>
                  <a:cubicBezTo>
                    <a:pt x="980" y="0"/>
                    <a:pt x="839" y="102"/>
                    <a:pt x="798" y="257"/>
                  </a:cubicBezTo>
                  <a:lnTo>
                    <a:pt x="99" y="2864"/>
                  </a:lnTo>
                  <a:cubicBezTo>
                    <a:pt x="1" y="3233"/>
                    <a:pt x="405" y="3302"/>
                    <a:pt x="435" y="3302"/>
                  </a:cubicBezTo>
                  <a:cubicBezTo>
                    <a:pt x="587" y="3302"/>
                    <a:pt x="728" y="3199"/>
                    <a:pt x="770" y="3044"/>
                  </a:cubicBezTo>
                  <a:lnTo>
                    <a:pt x="1467" y="436"/>
                  </a:lnTo>
                  <a:cubicBezTo>
                    <a:pt x="1518" y="251"/>
                    <a:pt x="1407" y="63"/>
                    <a:pt x="1224" y="12"/>
                  </a:cubicBezTo>
                  <a:cubicBezTo>
                    <a:pt x="1194" y="4"/>
                    <a:pt x="1163" y="0"/>
                    <a:pt x="1134" y="0"/>
                  </a:cubicBezTo>
                  <a:close/>
                </a:path>
              </a:pathLst>
            </a:custGeom>
            <a:solidFill>
              <a:srgbClr val="D8D7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7106;p64">
              <a:extLst>
                <a:ext uri="{FF2B5EF4-FFF2-40B4-BE49-F238E27FC236}">
                  <a16:creationId xmlns:a16="http://schemas.microsoft.com/office/drawing/2014/main" id="{DE7607EE-0116-40A0-BF9E-088880C0B835}"/>
                </a:ext>
              </a:extLst>
            </p:cNvPr>
            <p:cNvSpPr/>
            <p:nvPr/>
          </p:nvSpPr>
          <p:spPr>
            <a:xfrm>
              <a:off x="5103575" y="1108350"/>
              <a:ext cx="146525" cy="430500"/>
            </a:xfrm>
            <a:custGeom>
              <a:avLst/>
              <a:gdLst/>
              <a:ahLst/>
              <a:cxnLst/>
              <a:rect l="l" t="t" r="r" b="b"/>
              <a:pathLst>
                <a:path w="5861" h="17220" extrusionOk="0">
                  <a:moveTo>
                    <a:pt x="4024" y="1"/>
                  </a:moveTo>
                  <a:lnTo>
                    <a:pt x="207" y="14249"/>
                  </a:lnTo>
                  <a:cubicBezTo>
                    <a:pt x="1" y="15021"/>
                    <a:pt x="117" y="15840"/>
                    <a:pt x="528" y="16524"/>
                  </a:cubicBezTo>
                  <a:lnTo>
                    <a:pt x="851" y="17061"/>
                  </a:lnTo>
                  <a:cubicBezTo>
                    <a:pt x="915" y="17169"/>
                    <a:pt x="1022" y="17219"/>
                    <a:pt x="1128" y="17219"/>
                  </a:cubicBezTo>
                  <a:cubicBezTo>
                    <a:pt x="1266" y="17219"/>
                    <a:pt x="1403" y="17134"/>
                    <a:pt x="1443" y="16975"/>
                  </a:cubicBezTo>
                  <a:lnTo>
                    <a:pt x="5861" y="494"/>
                  </a:lnTo>
                  <a:lnTo>
                    <a:pt x="40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7107;p64">
              <a:extLst>
                <a:ext uri="{FF2B5EF4-FFF2-40B4-BE49-F238E27FC236}">
                  <a16:creationId xmlns:a16="http://schemas.microsoft.com/office/drawing/2014/main" id="{5F491115-5E81-49A5-B554-6F38CE5D1769}"/>
                </a:ext>
              </a:extLst>
            </p:cNvPr>
            <p:cNvSpPr/>
            <p:nvPr/>
          </p:nvSpPr>
          <p:spPr>
            <a:xfrm>
              <a:off x="5130500" y="1114625"/>
              <a:ext cx="119600" cy="399825"/>
            </a:xfrm>
            <a:custGeom>
              <a:avLst/>
              <a:gdLst/>
              <a:ahLst/>
              <a:cxnLst/>
              <a:rect l="l" t="t" r="r" b="b"/>
              <a:pathLst>
                <a:path w="4784" h="15993" extrusionOk="0">
                  <a:moveTo>
                    <a:pt x="3865" y="1"/>
                  </a:moveTo>
                  <a:lnTo>
                    <a:pt x="207" y="13655"/>
                  </a:lnTo>
                  <a:cubicBezTo>
                    <a:pt x="1" y="14424"/>
                    <a:pt x="117" y="15245"/>
                    <a:pt x="528" y="15929"/>
                  </a:cubicBezTo>
                  <a:lnTo>
                    <a:pt x="565" y="15992"/>
                  </a:lnTo>
                  <a:lnTo>
                    <a:pt x="4784" y="247"/>
                  </a:lnTo>
                  <a:lnTo>
                    <a:pt x="3865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7108;p64">
              <a:extLst>
                <a:ext uri="{FF2B5EF4-FFF2-40B4-BE49-F238E27FC236}">
                  <a16:creationId xmlns:a16="http://schemas.microsoft.com/office/drawing/2014/main" id="{57A03E8C-EA32-487A-A747-4482AD4E25BF}"/>
                </a:ext>
              </a:extLst>
            </p:cNvPr>
            <p:cNvSpPr/>
            <p:nvPr/>
          </p:nvSpPr>
          <p:spPr>
            <a:xfrm>
              <a:off x="5177475" y="1056700"/>
              <a:ext cx="132625" cy="132675"/>
            </a:xfrm>
            <a:custGeom>
              <a:avLst/>
              <a:gdLst/>
              <a:ahLst/>
              <a:cxnLst/>
              <a:rect l="l" t="t" r="r" b="b"/>
              <a:pathLst>
                <a:path w="5305" h="5307" extrusionOk="0">
                  <a:moveTo>
                    <a:pt x="2652" y="0"/>
                  </a:moveTo>
                  <a:cubicBezTo>
                    <a:pt x="1187" y="0"/>
                    <a:pt x="0" y="1189"/>
                    <a:pt x="0" y="2654"/>
                  </a:cubicBezTo>
                  <a:cubicBezTo>
                    <a:pt x="0" y="4117"/>
                    <a:pt x="1187" y="5306"/>
                    <a:pt x="2652" y="5306"/>
                  </a:cubicBezTo>
                  <a:cubicBezTo>
                    <a:pt x="4117" y="5306"/>
                    <a:pt x="5305" y="4117"/>
                    <a:pt x="5305" y="2654"/>
                  </a:cubicBezTo>
                  <a:cubicBezTo>
                    <a:pt x="5305" y="1189"/>
                    <a:pt x="4117" y="0"/>
                    <a:pt x="26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7109;p64">
              <a:extLst>
                <a:ext uri="{FF2B5EF4-FFF2-40B4-BE49-F238E27FC236}">
                  <a16:creationId xmlns:a16="http://schemas.microsoft.com/office/drawing/2014/main" id="{16EBDE89-45F5-4F8B-96DA-F99328B098F4}"/>
                </a:ext>
              </a:extLst>
            </p:cNvPr>
            <p:cNvSpPr/>
            <p:nvPr/>
          </p:nvSpPr>
          <p:spPr>
            <a:xfrm>
              <a:off x="5177475" y="1056700"/>
              <a:ext cx="87375" cy="132675"/>
            </a:xfrm>
            <a:custGeom>
              <a:avLst/>
              <a:gdLst/>
              <a:ahLst/>
              <a:cxnLst/>
              <a:rect l="l" t="t" r="r" b="b"/>
              <a:pathLst>
                <a:path w="3495" h="5307" extrusionOk="0">
                  <a:moveTo>
                    <a:pt x="2652" y="0"/>
                  </a:moveTo>
                  <a:cubicBezTo>
                    <a:pt x="1187" y="0"/>
                    <a:pt x="0" y="1187"/>
                    <a:pt x="0" y="2652"/>
                  </a:cubicBezTo>
                  <a:cubicBezTo>
                    <a:pt x="0" y="4119"/>
                    <a:pt x="1187" y="5306"/>
                    <a:pt x="2652" y="5306"/>
                  </a:cubicBezTo>
                  <a:cubicBezTo>
                    <a:pt x="2948" y="5306"/>
                    <a:pt x="3229" y="5257"/>
                    <a:pt x="3495" y="5170"/>
                  </a:cubicBezTo>
                  <a:cubicBezTo>
                    <a:pt x="2442" y="4816"/>
                    <a:pt x="1682" y="3823"/>
                    <a:pt x="1682" y="2654"/>
                  </a:cubicBezTo>
                  <a:cubicBezTo>
                    <a:pt x="1682" y="1483"/>
                    <a:pt x="2442" y="490"/>
                    <a:pt x="3495" y="137"/>
                  </a:cubicBezTo>
                  <a:cubicBezTo>
                    <a:pt x="3229" y="49"/>
                    <a:pt x="2948" y="0"/>
                    <a:pt x="265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7110;p64">
              <a:extLst>
                <a:ext uri="{FF2B5EF4-FFF2-40B4-BE49-F238E27FC236}">
                  <a16:creationId xmlns:a16="http://schemas.microsoft.com/office/drawing/2014/main" id="{8A11363B-3244-44D5-9E83-4A37191C4FC6}"/>
                </a:ext>
              </a:extLst>
            </p:cNvPr>
            <p:cNvSpPr/>
            <p:nvPr/>
          </p:nvSpPr>
          <p:spPr>
            <a:xfrm>
              <a:off x="5201650" y="1111050"/>
              <a:ext cx="32450" cy="32425"/>
            </a:xfrm>
            <a:custGeom>
              <a:avLst/>
              <a:gdLst/>
              <a:ahLst/>
              <a:cxnLst/>
              <a:rect l="l" t="t" r="r" b="b"/>
              <a:pathLst>
                <a:path w="1298" h="1297" extrusionOk="0">
                  <a:moveTo>
                    <a:pt x="649" y="0"/>
                  </a:moveTo>
                  <a:cubicBezTo>
                    <a:pt x="292" y="0"/>
                    <a:pt x="1" y="292"/>
                    <a:pt x="1" y="649"/>
                  </a:cubicBezTo>
                  <a:cubicBezTo>
                    <a:pt x="1" y="1007"/>
                    <a:pt x="292" y="1297"/>
                    <a:pt x="649" y="1297"/>
                  </a:cubicBezTo>
                  <a:cubicBezTo>
                    <a:pt x="1007" y="1297"/>
                    <a:pt x="1297" y="1007"/>
                    <a:pt x="1297" y="649"/>
                  </a:cubicBezTo>
                  <a:cubicBezTo>
                    <a:pt x="1297" y="292"/>
                    <a:pt x="1007" y="0"/>
                    <a:pt x="6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7111;p64">
              <a:extLst>
                <a:ext uri="{FF2B5EF4-FFF2-40B4-BE49-F238E27FC236}">
                  <a16:creationId xmlns:a16="http://schemas.microsoft.com/office/drawing/2014/main" id="{6CB76443-3BAC-4480-914C-9F4966452F9F}"/>
                </a:ext>
              </a:extLst>
            </p:cNvPr>
            <p:cNvSpPr/>
            <p:nvPr/>
          </p:nvSpPr>
          <p:spPr>
            <a:xfrm>
              <a:off x="5201625" y="1111075"/>
              <a:ext cx="20925" cy="32400"/>
            </a:xfrm>
            <a:custGeom>
              <a:avLst/>
              <a:gdLst/>
              <a:ahLst/>
              <a:cxnLst/>
              <a:rect l="l" t="t" r="r" b="b"/>
              <a:pathLst>
                <a:path w="837" h="1296" extrusionOk="0">
                  <a:moveTo>
                    <a:pt x="649" y="1"/>
                  </a:moveTo>
                  <a:cubicBezTo>
                    <a:pt x="292" y="1"/>
                    <a:pt x="0" y="289"/>
                    <a:pt x="0" y="648"/>
                  </a:cubicBezTo>
                  <a:cubicBezTo>
                    <a:pt x="3" y="1006"/>
                    <a:pt x="292" y="1296"/>
                    <a:pt x="650" y="1296"/>
                  </a:cubicBezTo>
                  <a:cubicBezTo>
                    <a:pt x="716" y="1296"/>
                    <a:pt x="777" y="1287"/>
                    <a:pt x="837" y="1267"/>
                  </a:cubicBezTo>
                  <a:cubicBezTo>
                    <a:pt x="759" y="1018"/>
                    <a:pt x="716" y="752"/>
                    <a:pt x="716" y="476"/>
                  </a:cubicBezTo>
                  <a:cubicBezTo>
                    <a:pt x="716" y="318"/>
                    <a:pt x="731" y="161"/>
                    <a:pt x="758" y="10"/>
                  </a:cubicBezTo>
                  <a:cubicBezTo>
                    <a:pt x="722" y="4"/>
                    <a:pt x="686" y="1"/>
                    <a:pt x="649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7112;p64">
              <a:extLst>
                <a:ext uri="{FF2B5EF4-FFF2-40B4-BE49-F238E27FC236}">
                  <a16:creationId xmlns:a16="http://schemas.microsoft.com/office/drawing/2014/main" id="{86D0B89C-FC61-4CF7-9472-4F5E8035B545}"/>
                </a:ext>
              </a:extLst>
            </p:cNvPr>
            <p:cNvSpPr/>
            <p:nvPr/>
          </p:nvSpPr>
          <p:spPr>
            <a:xfrm>
              <a:off x="5253475" y="1111050"/>
              <a:ext cx="32425" cy="32425"/>
            </a:xfrm>
            <a:custGeom>
              <a:avLst/>
              <a:gdLst/>
              <a:ahLst/>
              <a:cxnLst/>
              <a:rect l="l" t="t" r="r" b="b"/>
              <a:pathLst>
                <a:path w="1297" h="1297" extrusionOk="0">
                  <a:moveTo>
                    <a:pt x="649" y="0"/>
                  </a:moveTo>
                  <a:cubicBezTo>
                    <a:pt x="290" y="0"/>
                    <a:pt x="1" y="292"/>
                    <a:pt x="1" y="649"/>
                  </a:cubicBezTo>
                  <a:cubicBezTo>
                    <a:pt x="1" y="1007"/>
                    <a:pt x="290" y="1297"/>
                    <a:pt x="649" y="1297"/>
                  </a:cubicBezTo>
                  <a:cubicBezTo>
                    <a:pt x="1006" y="1297"/>
                    <a:pt x="1297" y="1007"/>
                    <a:pt x="1297" y="649"/>
                  </a:cubicBezTo>
                  <a:cubicBezTo>
                    <a:pt x="1297" y="292"/>
                    <a:pt x="1006" y="0"/>
                    <a:pt x="6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822D80E-F02B-44FD-B72F-8C6E8E3C72D7}"/>
              </a:ext>
            </a:extLst>
          </p:cNvPr>
          <p:cNvSpPr/>
          <p:nvPr/>
        </p:nvSpPr>
        <p:spPr>
          <a:xfrm>
            <a:off x="7428614" y="1176671"/>
            <a:ext cx="1901653" cy="324438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B4D1F01F-8D45-49BD-B9B9-1C5ABF17585E}"/>
              </a:ext>
            </a:extLst>
          </p:cNvPr>
          <p:cNvSpPr/>
          <p:nvPr/>
        </p:nvSpPr>
        <p:spPr>
          <a:xfrm>
            <a:off x="4198555" y="393478"/>
            <a:ext cx="3109852" cy="783193"/>
          </a:xfrm>
          <a:prstGeom prst="round2DiagRect">
            <a:avLst/>
          </a:prstGeom>
          <a:ln w="28575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4000" b="1" u="sng" cap="none" spc="0" dirty="0">
                <a:ln w="9525">
                  <a:noFill/>
                  <a:prstDash val="solid"/>
                </a:ln>
                <a:solidFill>
                  <a:schemeClr val="tx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khbar MT" pitchFamily="2" charset="-78"/>
              </a:rPr>
              <a:t>مفردات الدرس:</a:t>
            </a:r>
            <a:endParaRPr lang="en-US" sz="4000" b="1" u="sng" cap="none" spc="0" dirty="0">
              <a:ln w="9525">
                <a:noFill/>
                <a:prstDash val="solid"/>
              </a:ln>
              <a:solidFill>
                <a:schemeClr val="tx1">
                  <a:lumMod val="50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cs typeface="Akhbar MT" pitchFamily="2" charset="-78"/>
            </a:endParaRPr>
          </a:p>
        </p:txBody>
      </p:sp>
      <p:sp>
        <p:nvSpPr>
          <p:cNvPr id="3" name="Flowchart: Document 2">
            <a:extLst>
              <a:ext uri="{FF2B5EF4-FFF2-40B4-BE49-F238E27FC236}">
                <a16:creationId xmlns:a16="http://schemas.microsoft.com/office/drawing/2014/main" id="{14AFA351-021D-4C58-B39E-490EBBD1309C}"/>
              </a:ext>
            </a:extLst>
          </p:cNvPr>
          <p:cNvSpPr/>
          <p:nvPr/>
        </p:nvSpPr>
        <p:spPr>
          <a:xfrm>
            <a:off x="1943100" y="1536700"/>
            <a:ext cx="5245100" cy="3498850"/>
          </a:xfrm>
          <a:prstGeom prst="flowChartDocumen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4400" b="1" dirty="0">
                <a:solidFill>
                  <a:schemeClr val="accent6">
                    <a:lumMod val="50000"/>
                  </a:schemeClr>
                </a:solidFill>
                <a:cs typeface="Akhbar MT" pitchFamily="2" charset="-78"/>
              </a:rPr>
              <a:t>*</a:t>
            </a:r>
            <a:r>
              <a:rPr lang="ar-BH" sz="4400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  العامل </a:t>
            </a:r>
          </a:p>
          <a:p>
            <a:pPr algn="r"/>
            <a:r>
              <a:rPr lang="ar-BH" sz="4400" b="1" dirty="0">
                <a:solidFill>
                  <a:schemeClr val="accent6">
                    <a:lumMod val="50000"/>
                  </a:schemeClr>
                </a:solidFill>
                <a:cs typeface="Akhbar MT" pitchFamily="2" charset="-78"/>
              </a:rPr>
              <a:t>*</a:t>
            </a:r>
            <a:r>
              <a:rPr lang="ar-BH" sz="4400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 العامل المشترك</a:t>
            </a:r>
          </a:p>
          <a:p>
            <a:pPr algn="r"/>
            <a:r>
              <a:rPr lang="ar-BH" sz="4400" b="1" dirty="0">
                <a:solidFill>
                  <a:schemeClr val="accent6">
                    <a:lumMod val="50000"/>
                  </a:schemeClr>
                </a:solidFill>
                <a:cs typeface="Akhbar MT" pitchFamily="2" charset="-78"/>
              </a:rPr>
              <a:t>*</a:t>
            </a:r>
            <a:r>
              <a:rPr lang="ar-BH" sz="4400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 الباقي</a:t>
            </a:r>
          </a:p>
          <a:p>
            <a:pPr algn="r"/>
            <a:r>
              <a:rPr lang="ar-BH" sz="4400" b="1" dirty="0">
                <a:solidFill>
                  <a:schemeClr val="accent6">
                    <a:lumMod val="50000"/>
                  </a:schemeClr>
                </a:solidFill>
                <a:cs typeface="Akhbar MT" pitchFamily="2" charset="-78"/>
              </a:rPr>
              <a:t>*</a:t>
            </a:r>
            <a:r>
              <a:rPr lang="ar-BH" sz="4400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 العامل المشترك الأكبر (ع م ك )</a:t>
            </a:r>
          </a:p>
          <a:p>
            <a:pPr algn="r"/>
            <a:r>
              <a:rPr lang="ar-BH" sz="4400" b="1" dirty="0">
                <a:solidFill>
                  <a:schemeClr val="accent6">
                    <a:lumMod val="50000"/>
                  </a:schemeClr>
                </a:solidFill>
                <a:cs typeface="Akhbar MT" pitchFamily="2" charset="-78"/>
              </a:rPr>
              <a:t>*</a:t>
            </a:r>
            <a:r>
              <a:rPr lang="ar-BH" sz="4400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 قابلية القسمة</a:t>
            </a:r>
            <a:endParaRPr lang="en-US" sz="4400" dirty="0">
              <a:solidFill>
                <a:schemeClr val="accent1">
                  <a:lumMod val="75000"/>
                </a:schemeClr>
              </a:solidFill>
              <a:cs typeface="Akhbar MT" pitchFamily="2" charset="-78"/>
            </a:endParaRPr>
          </a:p>
        </p:txBody>
      </p:sp>
      <p:grpSp>
        <p:nvGrpSpPr>
          <p:cNvPr id="32" name="Google Shape;6737;p64">
            <a:extLst>
              <a:ext uri="{FF2B5EF4-FFF2-40B4-BE49-F238E27FC236}">
                <a16:creationId xmlns:a16="http://schemas.microsoft.com/office/drawing/2014/main" id="{C18185F3-632D-4D7D-9049-58B13BF6004A}"/>
              </a:ext>
            </a:extLst>
          </p:cNvPr>
          <p:cNvGrpSpPr/>
          <p:nvPr/>
        </p:nvGrpSpPr>
        <p:grpSpPr>
          <a:xfrm>
            <a:off x="246092" y="2822174"/>
            <a:ext cx="643725" cy="851536"/>
            <a:chOff x="1085650" y="2339550"/>
            <a:chExt cx="265250" cy="583075"/>
          </a:xfrm>
        </p:grpSpPr>
        <p:sp>
          <p:nvSpPr>
            <p:cNvPr id="33" name="Google Shape;6738;p64">
              <a:extLst>
                <a:ext uri="{FF2B5EF4-FFF2-40B4-BE49-F238E27FC236}">
                  <a16:creationId xmlns:a16="http://schemas.microsoft.com/office/drawing/2014/main" id="{57263D3B-D83C-4BFE-B9B5-1CD1D49534CE}"/>
                </a:ext>
              </a:extLst>
            </p:cNvPr>
            <p:cNvSpPr/>
            <p:nvPr/>
          </p:nvSpPr>
          <p:spPr>
            <a:xfrm>
              <a:off x="1127250" y="2861150"/>
              <a:ext cx="180525" cy="61475"/>
            </a:xfrm>
            <a:custGeom>
              <a:avLst/>
              <a:gdLst/>
              <a:ahLst/>
              <a:cxnLst/>
              <a:rect l="l" t="t" r="r" b="b"/>
              <a:pathLst>
                <a:path w="7221" h="2459" extrusionOk="0">
                  <a:moveTo>
                    <a:pt x="792" y="1"/>
                  </a:moveTo>
                  <a:cubicBezTo>
                    <a:pt x="357" y="1"/>
                    <a:pt x="0" y="356"/>
                    <a:pt x="0" y="792"/>
                  </a:cubicBezTo>
                  <a:lnTo>
                    <a:pt x="0" y="1667"/>
                  </a:lnTo>
                  <a:cubicBezTo>
                    <a:pt x="0" y="2102"/>
                    <a:pt x="357" y="2459"/>
                    <a:pt x="792" y="2459"/>
                  </a:cubicBezTo>
                  <a:lnTo>
                    <a:pt x="6429" y="2459"/>
                  </a:lnTo>
                  <a:cubicBezTo>
                    <a:pt x="6864" y="2459"/>
                    <a:pt x="7221" y="2102"/>
                    <a:pt x="7221" y="1667"/>
                  </a:cubicBezTo>
                  <a:lnTo>
                    <a:pt x="7221" y="792"/>
                  </a:lnTo>
                  <a:cubicBezTo>
                    <a:pt x="7221" y="356"/>
                    <a:pt x="6864" y="1"/>
                    <a:pt x="6429" y="1"/>
                  </a:cubicBezTo>
                  <a:close/>
                </a:path>
              </a:pathLst>
            </a:custGeom>
            <a:solidFill>
              <a:srgbClr val="006D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739;p64">
              <a:extLst>
                <a:ext uri="{FF2B5EF4-FFF2-40B4-BE49-F238E27FC236}">
                  <a16:creationId xmlns:a16="http://schemas.microsoft.com/office/drawing/2014/main" id="{84FB7C16-7F34-46CD-B465-34CC2F469CCA}"/>
                </a:ext>
              </a:extLst>
            </p:cNvPr>
            <p:cNvSpPr/>
            <p:nvPr/>
          </p:nvSpPr>
          <p:spPr>
            <a:xfrm>
              <a:off x="1127250" y="2861150"/>
              <a:ext cx="180525" cy="42525"/>
            </a:xfrm>
            <a:custGeom>
              <a:avLst/>
              <a:gdLst/>
              <a:ahLst/>
              <a:cxnLst/>
              <a:rect l="l" t="t" r="r" b="b"/>
              <a:pathLst>
                <a:path w="7221" h="1701" extrusionOk="0">
                  <a:moveTo>
                    <a:pt x="792" y="1"/>
                  </a:moveTo>
                  <a:cubicBezTo>
                    <a:pt x="357" y="1"/>
                    <a:pt x="0" y="356"/>
                    <a:pt x="0" y="792"/>
                  </a:cubicBezTo>
                  <a:lnTo>
                    <a:pt x="0" y="1667"/>
                  </a:lnTo>
                  <a:cubicBezTo>
                    <a:pt x="0" y="1678"/>
                    <a:pt x="2" y="1690"/>
                    <a:pt x="2" y="1700"/>
                  </a:cubicBezTo>
                  <a:lnTo>
                    <a:pt x="7219" y="1700"/>
                  </a:lnTo>
                  <a:cubicBezTo>
                    <a:pt x="7219" y="1690"/>
                    <a:pt x="7221" y="1678"/>
                    <a:pt x="7221" y="1667"/>
                  </a:cubicBezTo>
                  <a:lnTo>
                    <a:pt x="7221" y="792"/>
                  </a:lnTo>
                  <a:cubicBezTo>
                    <a:pt x="7221" y="355"/>
                    <a:pt x="6864" y="1"/>
                    <a:pt x="6429" y="1"/>
                  </a:cubicBezTo>
                  <a:close/>
                </a:path>
              </a:pathLst>
            </a:custGeom>
            <a:solidFill>
              <a:srgbClr val="005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740;p64">
              <a:extLst>
                <a:ext uri="{FF2B5EF4-FFF2-40B4-BE49-F238E27FC236}">
                  <a16:creationId xmlns:a16="http://schemas.microsoft.com/office/drawing/2014/main" id="{8DC6B657-3C3B-4476-8999-BCBF5F4031F6}"/>
                </a:ext>
              </a:extLst>
            </p:cNvPr>
            <p:cNvSpPr/>
            <p:nvPr/>
          </p:nvSpPr>
          <p:spPr>
            <a:xfrm>
              <a:off x="1105025" y="2347550"/>
              <a:ext cx="67275" cy="71775"/>
            </a:xfrm>
            <a:custGeom>
              <a:avLst/>
              <a:gdLst/>
              <a:ahLst/>
              <a:cxnLst/>
              <a:rect l="l" t="t" r="r" b="b"/>
              <a:pathLst>
                <a:path w="2691" h="2871" extrusionOk="0">
                  <a:moveTo>
                    <a:pt x="1318" y="0"/>
                  </a:moveTo>
                  <a:cubicBezTo>
                    <a:pt x="1261" y="0"/>
                    <a:pt x="1205" y="4"/>
                    <a:pt x="1147" y="12"/>
                  </a:cubicBezTo>
                  <a:cubicBezTo>
                    <a:pt x="475" y="105"/>
                    <a:pt x="1" y="732"/>
                    <a:pt x="95" y="1405"/>
                  </a:cubicBezTo>
                  <a:lnTo>
                    <a:pt x="150" y="1806"/>
                  </a:lnTo>
                  <a:cubicBezTo>
                    <a:pt x="236" y="2420"/>
                    <a:pt x="767" y="2870"/>
                    <a:pt x="1374" y="2870"/>
                  </a:cubicBezTo>
                  <a:cubicBezTo>
                    <a:pt x="1430" y="2870"/>
                    <a:pt x="1487" y="2866"/>
                    <a:pt x="1545" y="2858"/>
                  </a:cubicBezTo>
                  <a:cubicBezTo>
                    <a:pt x="2217" y="2766"/>
                    <a:pt x="2690" y="2139"/>
                    <a:pt x="2598" y="1464"/>
                  </a:cubicBezTo>
                  <a:lnTo>
                    <a:pt x="2541" y="1065"/>
                  </a:lnTo>
                  <a:cubicBezTo>
                    <a:pt x="2455" y="450"/>
                    <a:pt x="1922" y="0"/>
                    <a:pt x="1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741;p64">
              <a:extLst>
                <a:ext uri="{FF2B5EF4-FFF2-40B4-BE49-F238E27FC236}">
                  <a16:creationId xmlns:a16="http://schemas.microsoft.com/office/drawing/2014/main" id="{E35A948D-4A21-4A7F-872E-38E6686F3069}"/>
                </a:ext>
              </a:extLst>
            </p:cNvPr>
            <p:cNvSpPr/>
            <p:nvPr/>
          </p:nvSpPr>
          <p:spPr>
            <a:xfrm>
              <a:off x="1105025" y="2347550"/>
              <a:ext cx="49225" cy="71775"/>
            </a:xfrm>
            <a:custGeom>
              <a:avLst/>
              <a:gdLst/>
              <a:ahLst/>
              <a:cxnLst/>
              <a:rect l="l" t="t" r="r" b="b"/>
              <a:pathLst>
                <a:path w="1969" h="2871" extrusionOk="0">
                  <a:moveTo>
                    <a:pt x="1316" y="0"/>
                  </a:moveTo>
                  <a:cubicBezTo>
                    <a:pt x="1261" y="0"/>
                    <a:pt x="1204" y="4"/>
                    <a:pt x="1147" y="12"/>
                  </a:cubicBezTo>
                  <a:cubicBezTo>
                    <a:pt x="475" y="105"/>
                    <a:pt x="1" y="732"/>
                    <a:pt x="95" y="1407"/>
                  </a:cubicBezTo>
                  <a:lnTo>
                    <a:pt x="150" y="1806"/>
                  </a:lnTo>
                  <a:cubicBezTo>
                    <a:pt x="236" y="2420"/>
                    <a:pt x="767" y="2870"/>
                    <a:pt x="1374" y="2870"/>
                  </a:cubicBezTo>
                  <a:cubicBezTo>
                    <a:pt x="1430" y="2870"/>
                    <a:pt x="1487" y="2866"/>
                    <a:pt x="1545" y="2858"/>
                  </a:cubicBezTo>
                  <a:cubicBezTo>
                    <a:pt x="1697" y="2837"/>
                    <a:pt x="1839" y="2788"/>
                    <a:pt x="1969" y="2717"/>
                  </a:cubicBezTo>
                  <a:cubicBezTo>
                    <a:pt x="1483" y="2605"/>
                    <a:pt x="1092" y="2203"/>
                    <a:pt x="1021" y="1685"/>
                  </a:cubicBezTo>
                  <a:lnTo>
                    <a:pt x="964" y="1284"/>
                  </a:lnTo>
                  <a:cubicBezTo>
                    <a:pt x="891" y="766"/>
                    <a:pt x="1158" y="273"/>
                    <a:pt x="1593" y="33"/>
                  </a:cubicBezTo>
                  <a:cubicBezTo>
                    <a:pt x="1503" y="11"/>
                    <a:pt x="1411" y="0"/>
                    <a:pt x="131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742;p64">
              <a:extLst>
                <a:ext uri="{FF2B5EF4-FFF2-40B4-BE49-F238E27FC236}">
                  <a16:creationId xmlns:a16="http://schemas.microsoft.com/office/drawing/2014/main" id="{3CE60BCB-08E2-49B4-830B-CDB140DC70C5}"/>
                </a:ext>
              </a:extLst>
            </p:cNvPr>
            <p:cNvSpPr/>
            <p:nvPr/>
          </p:nvSpPr>
          <p:spPr>
            <a:xfrm>
              <a:off x="1110750" y="2398825"/>
              <a:ext cx="107350" cy="340225"/>
            </a:xfrm>
            <a:custGeom>
              <a:avLst/>
              <a:gdLst/>
              <a:ahLst/>
              <a:cxnLst/>
              <a:rect l="l" t="t" r="r" b="b"/>
              <a:pathLst>
                <a:path w="4294" h="13609" extrusionOk="0">
                  <a:moveTo>
                    <a:pt x="2446" y="1"/>
                  </a:moveTo>
                  <a:lnTo>
                    <a:pt x="0" y="341"/>
                  </a:lnTo>
                  <a:lnTo>
                    <a:pt x="1847" y="13609"/>
                  </a:lnTo>
                  <a:lnTo>
                    <a:pt x="4294" y="13268"/>
                  </a:lnTo>
                  <a:lnTo>
                    <a:pt x="24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6743;p64">
              <a:extLst>
                <a:ext uri="{FF2B5EF4-FFF2-40B4-BE49-F238E27FC236}">
                  <a16:creationId xmlns:a16="http://schemas.microsoft.com/office/drawing/2014/main" id="{027BFCAD-B0F4-49F3-A018-0A2CCD805F72}"/>
                </a:ext>
              </a:extLst>
            </p:cNvPr>
            <p:cNvSpPr/>
            <p:nvPr/>
          </p:nvSpPr>
          <p:spPr>
            <a:xfrm>
              <a:off x="1122500" y="2490950"/>
              <a:ext cx="95675" cy="248175"/>
            </a:xfrm>
            <a:custGeom>
              <a:avLst/>
              <a:gdLst/>
              <a:ahLst/>
              <a:cxnLst/>
              <a:rect l="l" t="t" r="r" b="b"/>
              <a:pathLst>
                <a:path w="3827" h="9927" extrusionOk="0">
                  <a:moveTo>
                    <a:pt x="2285" y="1"/>
                  </a:moveTo>
                  <a:cubicBezTo>
                    <a:pt x="1701" y="1"/>
                    <a:pt x="74" y="6"/>
                    <a:pt x="0" y="12"/>
                  </a:cubicBezTo>
                  <a:lnTo>
                    <a:pt x="1379" y="9927"/>
                  </a:lnTo>
                  <a:lnTo>
                    <a:pt x="3827" y="9586"/>
                  </a:lnTo>
                  <a:lnTo>
                    <a:pt x="2491" y="2"/>
                  </a:lnTo>
                  <a:cubicBezTo>
                    <a:pt x="2491" y="1"/>
                    <a:pt x="2413" y="1"/>
                    <a:pt x="2285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6744;p64">
              <a:extLst>
                <a:ext uri="{FF2B5EF4-FFF2-40B4-BE49-F238E27FC236}">
                  <a16:creationId xmlns:a16="http://schemas.microsoft.com/office/drawing/2014/main" id="{81A1DF3C-7D3E-418F-9D7D-CA0AA63FB4B0}"/>
                </a:ext>
              </a:extLst>
            </p:cNvPr>
            <p:cNvSpPr/>
            <p:nvPr/>
          </p:nvSpPr>
          <p:spPr>
            <a:xfrm>
              <a:off x="1132500" y="2401475"/>
              <a:ext cx="66225" cy="334525"/>
            </a:xfrm>
            <a:custGeom>
              <a:avLst/>
              <a:gdLst/>
              <a:ahLst/>
              <a:cxnLst/>
              <a:rect l="l" t="t" r="r" b="b"/>
              <a:pathLst>
                <a:path w="2649" h="13381" extrusionOk="0">
                  <a:moveTo>
                    <a:pt x="803" y="1"/>
                  </a:moveTo>
                  <a:lnTo>
                    <a:pt x="1" y="113"/>
                  </a:lnTo>
                  <a:lnTo>
                    <a:pt x="1848" y="13380"/>
                  </a:lnTo>
                  <a:lnTo>
                    <a:pt x="2648" y="13268"/>
                  </a:lnTo>
                  <a:lnTo>
                    <a:pt x="8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6745;p64">
              <a:extLst>
                <a:ext uri="{FF2B5EF4-FFF2-40B4-BE49-F238E27FC236}">
                  <a16:creationId xmlns:a16="http://schemas.microsoft.com/office/drawing/2014/main" id="{6FB35AA1-C2C1-468A-A818-FD609F6DFDAF}"/>
                </a:ext>
              </a:extLst>
            </p:cNvPr>
            <p:cNvSpPr/>
            <p:nvPr/>
          </p:nvSpPr>
          <p:spPr>
            <a:xfrm>
              <a:off x="1098750" y="2378975"/>
              <a:ext cx="82975" cy="31800"/>
            </a:xfrm>
            <a:custGeom>
              <a:avLst/>
              <a:gdLst/>
              <a:ahLst/>
              <a:cxnLst/>
              <a:rect l="l" t="t" r="r" b="b"/>
              <a:pathLst>
                <a:path w="3319" h="1272" extrusionOk="0">
                  <a:moveTo>
                    <a:pt x="2810" y="1"/>
                  </a:moveTo>
                  <a:cubicBezTo>
                    <a:pt x="2789" y="1"/>
                    <a:pt x="2768" y="2"/>
                    <a:pt x="2747" y="5"/>
                  </a:cubicBezTo>
                  <a:lnTo>
                    <a:pt x="443" y="326"/>
                  </a:lnTo>
                  <a:cubicBezTo>
                    <a:pt x="183" y="362"/>
                    <a:pt x="1" y="602"/>
                    <a:pt x="37" y="862"/>
                  </a:cubicBezTo>
                  <a:cubicBezTo>
                    <a:pt x="69" y="1100"/>
                    <a:pt x="273" y="1271"/>
                    <a:pt x="507" y="1271"/>
                  </a:cubicBezTo>
                  <a:cubicBezTo>
                    <a:pt x="529" y="1271"/>
                    <a:pt x="551" y="1270"/>
                    <a:pt x="573" y="1267"/>
                  </a:cubicBezTo>
                  <a:lnTo>
                    <a:pt x="2878" y="946"/>
                  </a:lnTo>
                  <a:cubicBezTo>
                    <a:pt x="3138" y="911"/>
                    <a:pt x="3319" y="670"/>
                    <a:pt x="3283" y="411"/>
                  </a:cubicBezTo>
                  <a:cubicBezTo>
                    <a:pt x="3250" y="173"/>
                    <a:pt x="3045" y="1"/>
                    <a:pt x="2810" y="1"/>
                  </a:cubicBezTo>
                  <a:close/>
                </a:path>
              </a:pathLst>
            </a:custGeom>
            <a:solidFill>
              <a:srgbClr val="E0E0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6746;p64">
              <a:extLst>
                <a:ext uri="{FF2B5EF4-FFF2-40B4-BE49-F238E27FC236}">
                  <a16:creationId xmlns:a16="http://schemas.microsoft.com/office/drawing/2014/main" id="{64011841-B504-46A7-A6AC-F221E7ACE2E0}"/>
                </a:ext>
              </a:extLst>
            </p:cNvPr>
            <p:cNvSpPr/>
            <p:nvPr/>
          </p:nvSpPr>
          <p:spPr>
            <a:xfrm>
              <a:off x="1098725" y="2383650"/>
              <a:ext cx="39400" cy="27125"/>
            </a:xfrm>
            <a:custGeom>
              <a:avLst/>
              <a:gdLst/>
              <a:ahLst/>
              <a:cxnLst/>
              <a:rect l="l" t="t" r="r" b="b"/>
              <a:pathLst>
                <a:path w="1576" h="1085" extrusionOk="0">
                  <a:moveTo>
                    <a:pt x="1446" y="0"/>
                  </a:moveTo>
                  <a:cubicBezTo>
                    <a:pt x="1444" y="0"/>
                    <a:pt x="1442" y="1"/>
                    <a:pt x="1440" y="1"/>
                  </a:cubicBezTo>
                  <a:lnTo>
                    <a:pt x="1440" y="1"/>
                  </a:lnTo>
                  <a:lnTo>
                    <a:pt x="1446" y="0"/>
                  </a:lnTo>
                  <a:close/>
                  <a:moveTo>
                    <a:pt x="1576" y="941"/>
                  </a:moveTo>
                  <a:lnTo>
                    <a:pt x="1569" y="942"/>
                  </a:lnTo>
                  <a:lnTo>
                    <a:pt x="1569" y="942"/>
                  </a:lnTo>
                  <a:cubicBezTo>
                    <a:pt x="1571" y="942"/>
                    <a:pt x="1574" y="941"/>
                    <a:pt x="1576" y="941"/>
                  </a:cubicBezTo>
                  <a:close/>
                  <a:moveTo>
                    <a:pt x="1440" y="1"/>
                  </a:moveTo>
                  <a:lnTo>
                    <a:pt x="441" y="139"/>
                  </a:lnTo>
                  <a:cubicBezTo>
                    <a:pt x="182" y="175"/>
                    <a:pt x="0" y="418"/>
                    <a:pt x="36" y="675"/>
                  </a:cubicBezTo>
                  <a:cubicBezTo>
                    <a:pt x="69" y="913"/>
                    <a:pt x="274" y="1084"/>
                    <a:pt x="507" y="1084"/>
                  </a:cubicBezTo>
                  <a:cubicBezTo>
                    <a:pt x="528" y="1084"/>
                    <a:pt x="550" y="1083"/>
                    <a:pt x="572" y="1080"/>
                  </a:cubicBezTo>
                  <a:lnTo>
                    <a:pt x="1569" y="942"/>
                  </a:lnTo>
                  <a:lnTo>
                    <a:pt x="1569" y="942"/>
                  </a:lnTo>
                  <a:cubicBezTo>
                    <a:pt x="1549" y="945"/>
                    <a:pt x="1529" y="946"/>
                    <a:pt x="1509" y="946"/>
                  </a:cubicBezTo>
                  <a:cubicBezTo>
                    <a:pt x="1279" y="946"/>
                    <a:pt x="1075" y="772"/>
                    <a:pt x="1041" y="535"/>
                  </a:cubicBezTo>
                  <a:cubicBezTo>
                    <a:pt x="1005" y="278"/>
                    <a:pt x="1183" y="38"/>
                    <a:pt x="1440" y="1"/>
                  </a:cubicBezTo>
                  <a:close/>
                </a:path>
              </a:pathLst>
            </a:custGeom>
            <a:solidFill>
              <a:srgbClr val="D8D7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6747;p64">
              <a:extLst>
                <a:ext uri="{FF2B5EF4-FFF2-40B4-BE49-F238E27FC236}">
                  <a16:creationId xmlns:a16="http://schemas.microsoft.com/office/drawing/2014/main" id="{B0AC92B7-77DC-46B8-918D-A24F3B920A59}"/>
                </a:ext>
              </a:extLst>
            </p:cNvPr>
            <p:cNvSpPr/>
            <p:nvPr/>
          </p:nvSpPr>
          <p:spPr>
            <a:xfrm>
              <a:off x="1144600" y="2490900"/>
              <a:ext cx="54150" cy="245200"/>
            </a:xfrm>
            <a:custGeom>
              <a:avLst/>
              <a:gdLst/>
              <a:ahLst/>
              <a:cxnLst/>
              <a:rect l="l" t="t" r="r" b="b"/>
              <a:pathLst>
                <a:path w="2166" h="9808" extrusionOk="0">
                  <a:moveTo>
                    <a:pt x="1" y="1"/>
                  </a:moveTo>
                  <a:lnTo>
                    <a:pt x="1367" y="9808"/>
                  </a:lnTo>
                  <a:lnTo>
                    <a:pt x="2166" y="9696"/>
                  </a:lnTo>
                  <a:lnTo>
                    <a:pt x="816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6748;p64">
              <a:extLst>
                <a:ext uri="{FF2B5EF4-FFF2-40B4-BE49-F238E27FC236}">
                  <a16:creationId xmlns:a16="http://schemas.microsoft.com/office/drawing/2014/main" id="{1E977F23-1436-4978-8315-E0CF6C0A9A78}"/>
                </a:ext>
              </a:extLst>
            </p:cNvPr>
            <p:cNvSpPr/>
            <p:nvPr/>
          </p:nvSpPr>
          <p:spPr>
            <a:xfrm>
              <a:off x="1173575" y="2348475"/>
              <a:ext cx="177325" cy="397725"/>
            </a:xfrm>
            <a:custGeom>
              <a:avLst/>
              <a:gdLst/>
              <a:ahLst/>
              <a:cxnLst/>
              <a:rect l="l" t="t" r="r" b="b"/>
              <a:pathLst>
                <a:path w="7093" h="15909" extrusionOk="0">
                  <a:moveTo>
                    <a:pt x="5045" y="1227"/>
                  </a:moveTo>
                  <a:cubicBezTo>
                    <a:pt x="5098" y="1227"/>
                    <a:pt x="5152" y="1234"/>
                    <a:pt x="5206" y="1247"/>
                  </a:cubicBezTo>
                  <a:cubicBezTo>
                    <a:pt x="5568" y="1337"/>
                    <a:pt x="5787" y="1701"/>
                    <a:pt x="5698" y="2061"/>
                  </a:cubicBezTo>
                  <a:cubicBezTo>
                    <a:pt x="5622" y="2368"/>
                    <a:pt x="5348" y="2572"/>
                    <a:pt x="5045" y="2572"/>
                  </a:cubicBezTo>
                  <a:cubicBezTo>
                    <a:pt x="4992" y="2572"/>
                    <a:pt x="4938" y="2566"/>
                    <a:pt x="4884" y="2553"/>
                  </a:cubicBezTo>
                  <a:cubicBezTo>
                    <a:pt x="4524" y="2463"/>
                    <a:pt x="4304" y="2099"/>
                    <a:pt x="4392" y="1739"/>
                  </a:cubicBezTo>
                  <a:cubicBezTo>
                    <a:pt x="4470" y="1433"/>
                    <a:pt x="4743" y="1227"/>
                    <a:pt x="5045" y="1227"/>
                  </a:cubicBezTo>
                  <a:close/>
                  <a:moveTo>
                    <a:pt x="4065" y="0"/>
                  </a:moveTo>
                  <a:cubicBezTo>
                    <a:pt x="3857" y="0"/>
                    <a:pt x="3669" y="141"/>
                    <a:pt x="3616" y="351"/>
                  </a:cubicBezTo>
                  <a:lnTo>
                    <a:pt x="62" y="14710"/>
                  </a:lnTo>
                  <a:cubicBezTo>
                    <a:pt x="0" y="14958"/>
                    <a:pt x="151" y="15209"/>
                    <a:pt x="401" y="15270"/>
                  </a:cubicBezTo>
                  <a:lnTo>
                    <a:pt x="2917" y="15895"/>
                  </a:lnTo>
                  <a:cubicBezTo>
                    <a:pt x="2954" y="15904"/>
                    <a:pt x="2992" y="15908"/>
                    <a:pt x="3028" y="15908"/>
                  </a:cubicBezTo>
                  <a:cubicBezTo>
                    <a:pt x="3236" y="15908"/>
                    <a:pt x="3424" y="15767"/>
                    <a:pt x="3477" y="15556"/>
                  </a:cubicBezTo>
                  <a:lnTo>
                    <a:pt x="7031" y="1198"/>
                  </a:lnTo>
                  <a:cubicBezTo>
                    <a:pt x="7093" y="949"/>
                    <a:pt x="6942" y="699"/>
                    <a:pt x="6694" y="638"/>
                  </a:cubicBezTo>
                  <a:lnTo>
                    <a:pt x="4176" y="14"/>
                  </a:lnTo>
                  <a:cubicBezTo>
                    <a:pt x="4139" y="5"/>
                    <a:pt x="4101" y="0"/>
                    <a:pt x="40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6749;p64">
              <a:extLst>
                <a:ext uri="{FF2B5EF4-FFF2-40B4-BE49-F238E27FC236}">
                  <a16:creationId xmlns:a16="http://schemas.microsoft.com/office/drawing/2014/main" id="{A4E673F2-AC66-4139-82D3-C7621C43DFB4}"/>
                </a:ext>
              </a:extLst>
            </p:cNvPr>
            <p:cNvSpPr/>
            <p:nvPr/>
          </p:nvSpPr>
          <p:spPr>
            <a:xfrm>
              <a:off x="1173525" y="2568104"/>
              <a:ext cx="147650" cy="255300"/>
            </a:xfrm>
            <a:custGeom>
              <a:avLst/>
              <a:gdLst/>
              <a:ahLst/>
              <a:cxnLst/>
              <a:rect l="l" t="t" r="r" b="b"/>
              <a:pathLst>
                <a:path w="5906" h="10212" extrusionOk="0">
                  <a:moveTo>
                    <a:pt x="2293" y="1"/>
                  </a:moveTo>
                  <a:lnTo>
                    <a:pt x="62" y="9013"/>
                  </a:lnTo>
                  <a:cubicBezTo>
                    <a:pt x="1" y="9263"/>
                    <a:pt x="152" y="9512"/>
                    <a:pt x="401" y="9573"/>
                  </a:cubicBezTo>
                  <a:lnTo>
                    <a:pt x="2918" y="10198"/>
                  </a:lnTo>
                  <a:cubicBezTo>
                    <a:pt x="2955" y="10207"/>
                    <a:pt x="2992" y="10211"/>
                    <a:pt x="3029" y="10211"/>
                  </a:cubicBezTo>
                  <a:cubicBezTo>
                    <a:pt x="3236" y="10211"/>
                    <a:pt x="3424" y="10071"/>
                    <a:pt x="3478" y="9860"/>
                  </a:cubicBezTo>
                  <a:lnTo>
                    <a:pt x="5906" y="53"/>
                  </a:lnTo>
                  <a:cubicBezTo>
                    <a:pt x="5722" y="20"/>
                    <a:pt x="5532" y="1"/>
                    <a:pt x="5338" y="1"/>
                  </a:cubicBezTo>
                  <a:close/>
                </a:path>
              </a:pathLst>
            </a:custGeom>
            <a:solidFill>
              <a:srgbClr val="B9D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6750;p64">
              <a:extLst>
                <a:ext uri="{FF2B5EF4-FFF2-40B4-BE49-F238E27FC236}">
                  <a16:creationId xmlns:a16="http://schemas.microsoft.com/office/drawing/2014/main" id="{2385DC6D-1B7D-47F9-9C5D-7F99E9C41085}"/>
                </a:ext>
              </a:extLst>
            </p:cNvPr>
            <p:cNvSpPr/>
            <p:nvPr/>
          </p:nvSpPr>
          <p:spPr>
            <a:xfrm>
              <a:off x="1173525" y="2348475"/>
              <a:ext cx="130250" cy="387700"/>
            </a:xfrm>
            <a:custGeom>
              <a:avLst/>
              <a:gdLst/>
              <a:ahLst/>
              <a:cxnLst/>
              <a:rect l="l" t="t" r="r" b="b"/>
              <a:pathLst>
                <a:path w="5210" h="15508" extrusionOk="0">
                  <a:moveTo>
                    <a:pt x="4065" y="0"/>
                  </a:moveTo>
                  <a:cubicBezTo>
                    <a:pt x="3858" y="0"/>
                    <a:pt x="3670" y="141"/>
                    <a:pt x="3616" y="351"/>
                  </a:cubicBezTo>
                  <a:lnTo>
                    <a:pt x="62" y="14710"/>
                  </a:lnTo>
                  <a:cubicBezTo>
                    <a:pt x="1" y="14960"/>
                    <a:pt x="152" y="15209"/>
                    <a:pt x="400" y="15270"/>
                  </a:cubicBezTo>
                  <a:lnTo>
                    <a:pt x="1354" y="15508"/>
                  </a:lnTo>
                  <a:cubicBezTo>
                    <a:pt x="1154" y="15418"/>
                    <a:pt x="1040" y="15194"/>
                    <a:pt x="1096" y="14975"/>
                  </a:cubicBezTo>
                  <a:lnTo>
                    <a:pt x="4650" y="616"/>
                  </a:lnTo>
                  <a:cubicBezTo>
                    <a:pt x="4702" y="403"/>
                    <a:pt x="4892" y="256"/>
                    <a:pt x="5101" y="256"/>
                  </a:cubicBezTo>
                  <a:cubicBezTo>
                    <a:pt x="5137" y="256"/>
                    <a:pt x="5174" y="260"/>
                    <a:pt x="5210" y="269"/>
                  </a:cubicBezTo>
                  <a:lnTo>
                    <a:pt x="4176" y="14"/>
                  </a:lnTo>
                  <a:cubicBezTo>
                    <a:pt x="4139" y="5"/>
                    <a:pt x="4102" y="0"/>
                    <a:pt x="4065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6751;p64">
              <a:extLst>
                <a:ext uri="{FF2B5EF4-FFF2-40B4-BE49-F238E27FC236}">
                  <a16:creationId xmlns:a16="http://schemas.microsoft.com/office/drawing/2014/main" id="{04BD7EB9-8CDB-4F8C-9E13-7AB622657858}"/>
                </a:ext>
              </a:extLst>
            </p:cNvPr>
            <p:cNvSpPr/>
            <p:nvPr/>
          </p:nvSpPr>
          <p:spPr>
            <a:xfrm>
              <a:off x="1278375" y="2434200"/>
              <a:ext cx="54575" cy="27900"/>
            </a:xfrm>
            <a:custGeom>
              <a:avLst/>
              <a:gdLst/>
              <a:ahLst/>
              <a:cxnLst/>
              <a:rect l="l" t="t" r="r" b="b"/>
              <a:pathLst>
                <a:path w="2183" h="1116" extrusionOk="0">
                  <a:moveTo>
                    <a:pt x="388" y="0"/>
                  </a:moveTo>
                  <a:cubicBezTo>
                    <a:pt x="230" y="0"/>
                    <a:pt x="86" y="108"/>
                    <a:pt x="47" y="268"/>
                  </a:cubicBezTo>
                  <a:cubicBezTo>
                    <a:pt x="0" y="457"/>
                    <a:pt x="115" y="647"/>
                    <a:pt x="304" y="693"/>
                  </a:cubicBezTo>
                  <a:lnTo>
                    <a:pt x="2012" y="1116"/>
                  </a:lnTo>
                  <a:lnTo>
                    <a:pt x="2182" y="432"/>
                  </a:lnTo>
                  <a:lnTo>
                    <a:pt x="472" y="11"/>
                  </a:lnTo>
                  <a:cubicBezTo>
                    <a:pt x="444" y="4"/>
                    <a:pt x="416" y="0"/>
                    <a:pt x="38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6752;p64">
              <a:extLst>
                <a:ext uri="{FF2B5EF4-FFF2-40B4-BE49-F238E27FC236}">
                  <a16:creationId xmlns:a16="http://schemas.microsoft.com/office/drawing/2014/main" id="{D434D9D5-C473-4DD0-B7F0-1114B3AA4BF1}"/>
                </a:ext>
              </a:extLst>
            </p:cNvPr>
            <p:cNvSpPr/>
            <p:nvPr/>
          </p:nvSpPr>
          <p:spPr>
            <a:xfrm>
              <a:off x="1268375" y="2474600"/>
              <a:ext cx="54550" cy="27900"/>
            </a:xfrm>
            <a:custGeom>
              <a:avLst/>
              <a:gdLst/>
              <a:ahLst/>
              <a:cxnLst/>
              <a:rect l="l" t="t" r="r" b="b"/>
              <a:pathLst>
                <a:path w="2182" h="1116" extrusionOk="0">
                  <a:moveTo>
                    <a:pt x="389" y="0"/>
                  </a:moveTo>
                  <a:cubicBezTo>
                    <a:pt x="231" y="0"/>
                    <a:pt x="87" y="109"/>
                    <a:pt x="46" y="269"/>
                  </a:cubicBezTo>
                  <a:cubicBezTo>
                    <a:pt x="0" y="457"/>
                    <a:pt x="115" y="648"/>
                    <a:pt x="305" y="694"/>
                  </a:cubicBezTo>
                  <a:lnTo>
                    <a:pt x="2013" y="1116"/>
                  </a:lnTo>
                  <a:lnTo>
                    <a:pt x="2182" y="433"/>
                  </a:lnTo>
                  <a:lnTo>
                    <a:pt x="472" y="10"/>
                  </a:lnTo>
                  <a:cubicBezTo>
                    <a:pt x="444" y="4"/>
                    <a:pt x="416" y="0"/>
                    <a:pt x="3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6753;p64">
              <a:extLst>
                <a:ext uri="{FF2B5EF4-FFF2-40B4-BE49-F238E27FC236}">
                  <a16:creationId xmlns:a16="http://schemas.microsoft.com/office/drawing/2014/main" id="{E89C27FD-B3A7-4CF9-B6A8-5E1B113BC9BF}"/>
                </a:ext>
              </a:extLst>
            </p:cNvPr>
            <p:cNvSpPr/>
            <p:nvPr/>
          </p:nvSpPr>
          <p:spPr>
            <a:xfrm>
              <a:off x="1258325" y="2515075"/>
              <a:ext cx="54600" cy="27900"/>
            </a:xfrm>
            <a:custGeom>
              <a:avLst/>
              <a:gdLst/>
              <a:ahLst/>
              <a:cxnLst/>
              <a:rect l="l" t="t" r="r" b="b"/>
              <a:pathLst>
                <a:path w="2184" h="1116" extrusionOk="0">
                  <a:moveTo>
                    <a:pt x="389" y="0"/>
                  </a:moveTo>
                  <a:cubicBezTo>
                    <a:pt x="231" y="0"/>
                    <a:pt x="88" y="107"/>
                    <a:pt x="48" y="269"/>
                  </a:cubicBezTo>
                  <a:cubicBezTo>
                    <a:pt x="0" y="457"/>
                    <a:pt x="117" y="647"/>
                    <a:pt x="305" y="694"/>
                  </a:cubicBezTo>
                  <a:lnTo>
                    <a:pt x="2014" y="1115"/>
                  </a:lnTo>
                  <a:lnTo>
                    <a:pt x="2184" y="433"/>
                  </a:lnTo>
                  <a:lnTo>
                    <a:pt x="474" y="10"/>
                  </a:lnTo>
                  <a:cubicBezTo>
                    <a:pt x="445" y="3"/>
                    <a:pt x="417" y="0"/>
                    <a:pt x="3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6754;p64">
              <a:extLst>
                <a:ext uri="{FF2B5EF4-FFF2-40B4-BE49-F238E27FC236}">
                  <a16:creationId xmlns:a16="http://schemas.microsoft.com/office/drawing/2014/main" id="{2B69BEA7-C22F-408F-883C-BFC7046F22D9}"/>
                </a:ext>
              </a:extLst>
            </p:cNvPr>
            <p:cNvSpPr/>
            <p:nvPr/>
          </p:nvSpPr>
          <p:spPr>
            <a:xfrm>
              <a:off x="1273525" y="2490875"/>
              <a:ext cx="47700" cy="11625"/>
            </a:xfrm>
            <a:custGeom>
              <a:avLst/>
              <a:gdLst/>
              <a:ahLst/>
              <a:cxnLst/>
              <a:rect l="l" t="t" r="r" b="b"/>
              <a:pathLst>
                <a:path w="1908" h="465" extrusionOk="0">
                  <a:moveTo>
                    <a:pt x="0" y="0"/>
                  </a:moveTo>
                  <a:cubicBezTo>
                    <a:pt x="27" y="21"/>
                    <a:pt x="61" y="35"/>
                    <a:pt x="97" y="43"/>
                  </a:cubicBezTo>
                  <a:lnTo>
                    <a:pt x="1804" y="465"/>
                  </a:lnTo>
                  <a:lnTo>
                    <a:pt x="1907" y="52"/>
                  </a:lnTo>
                  <a:cubicBezTo>
                    <a:pt x="1722" y="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6755;p64">
              <a:extLst>
                <a:ext uri="{FF2B5EF4-FFF2-40B4-BE49-F238E27FC236}">
                  <a16:creationId xmlns:a16="http://schemas.microsoft.com/office/drawing/2014/main" id="{ADF73231-0D43-4450-9639-CD22652CDC43}"/>
                </a:ext>
              </a:extLst>
            </p:cNvPr>
            <p:cNvSpPr/>
            <p:nvPr/>
          </p:nvSpPr>
          <p:spPr>
            <a:xfrm>
              <a:off x="1173525" y="2490900"/>
              <a:ext cx="84775" cy="245275"/>
            </a:xfrm>
            <a:custGeom>
              <a:avLst/>
              <a:gdLst/>
              <a:ahLst/>
              <a:cxnLst/>
              <a:rect l="l" t="t" r="r" b="b"/>
              <a:pathLst>
                <a:path w="3391" h="9811" extrusionOk="0">
                  <a:moveTo>
                    <a:pt x="2293" y="1"/>
                  </a:moveTo>
                  <a:lnTo>
                    <a:pt x="62" y="9013"/>
                  </a:lnTo>
                  <a:cubicBezTo>
                    <a:pt x="1" y="9263"/>
                    <a:pt x="152" y="9512"/>
                    <a:pt x="400" y="9573"/>
                  </a:cubicBezTo>
                  <a:lnTo>
                    <a:pt x="1354" y="9811"/>
                  </a:lnTo>
                  <a:cubicBezTo>
                    <a:pt x="1152" y="9721"/>
                    <a:pt x="1039" y="9499"/>
                    <a:pt x="1093" y="9278"/>
                  </a:cubicBezTo>
                  <a:lnTo>
                    <a:pt x="3391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6756;p64">
              <a:extLst>
                <a:ext uri="{FF2B5EF4-FFF2-40B4-BE49-F238E27FC236}">
                  <a16:creationId xmlns:a16="http://schemas.microsoft.com/office/drawing/2014/main" id="{9436C4A6-D3D8-4BEB-9030-AC9869EDB44F}"/>
                </a:ext>
              </a:extLst>
            </p:cNvPr>
            <p:cNvSpPr/>
            <p:nvPr/>
          </p:nvSpPr>
          <p:spPr>
            <a:xfrm>
              <a:off x="1187650" y="2339550"/>
              <a:ext cx="59425" cy="373150"/>
            </a:xfrm>
            <a:custGeom>
              <a:avLst/>
              <a:gdLst/>
              <a:ahLst/>
              <a:cxnLst/>
              <a:rect l="l" t="t" r="r" b="b"/>
              <a:pathLst>
                <a:path w="2377" h="14926" extrusionOk="0">
                  <a:moveTo>
                    <a:pt x="1187" y="0"/>
                  </a:moveTo>
                  <a:cubicBezTo>
                    <a:pt x="1028" y="0"/>
                    <a:pt x="869" y="86"/>
                    <a:pt x="795" y="259"/>
                  </a:cubicBezTo>
                  <a:lnTo>
                    <a:pt x="180" y="1691"/>
                  </a:lnTo>
                  <a:cubicBezTo>
                    <a:pt x="62" y="1963"/>
                    <a:pt x="0" y="2258"/>
                    <a:pt x="0" y="2556"/>
                  </a:cubicBezTo>
                  <a:lnTo>
                    <a:pt x="0" y="14925"/>
                  </a:lnTo>
                  <a:lnTo>
                    <a:pt x="2376" y="14925"/>
                  </a:lnTo>
                  <a:lnTo>
                    <a:pt x="2376" y="2556"/>
                  </a:lnTo>
                  <a:cubicBezTo>
                    <a:pt x="2376" y="2258"/>
                    <a:pt x="2315" y="1963"/>
                    <a:pt x="2197" y="1691"/>
                  </a:cubicBezTo>
                  <a:lnTo>
                    <a:pt x="1580" y="259"/>
                  </a:lnTo>
                  <a:cubicBezTo>
                    <a:pt x="1506" y="86"/>
                    <a:pt x="1346" y="0"/>
                    <a:pt x="11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6757;p64">
              <a:extLst>
                <a:ext uri="{FF2B5EF4-FFF2-40B4-BE49-F238E27FC236}">
                  <a16:creationId xmlns:a16="http://schemas.microsoft.com/office/drawing/2014/main" id="{287B9A2A-F785-4DBD-A4DB-79C6CED64ADA}"/>
                </a:ext>
              </a:extLst>
            </p:cNvPr>
            <p:cNvSpPr/>
            <p:nvPr/>
          </p:nvSpPr>
          <p:spPr>
            <a:xfrm>
              <a:off x="1187650" y="2389075"/>
              <a:ext cx="59375" cy="323575"/>
            </a:xfrm>
            <a:custGeom>
              <a:avLst/>
              <a:gdLst/>
              <a:ahLst/>
              <a:cxnLst/>
              <a:rect l="l" t="t" r="r" b="b"/>
              <a:pathLst>
                <a:path w="2375" h="12943" extrusionOk="0">
                  <a:moveTo>
                    <a:pt x="1188" y="0"/>
                  </a:moveTo>
                  <a:cubicBezTo>
                    <a:pt x="1106" y="0"/>
                    <a:pt x="1023" y="36"/>
                    <a:pt x="967" y="106"/>
                  </a:cubicBezTo>
                  <a:lnTo>
                    <a:pt x="658" y="488"/>
                  </a:lnTo>
                  <a:cubicBezTo>
                    <a:pt x="611" y="546"/>
                    <a:pt x="542" y="576"/>
                    <a:pt x="472" y="576"/>
                  </a:cubicBezTo>
                  <a:cubicBezTo>
                    <a:pt x="420" y="576"/>
                    <a:pt x="367" y="559"/>
                    <a:pt x="323" y="524"/>
                  </a:cubicBezTo>
                  <a:lnTo>
                    <a:pt x="20" y="280"/>
                  </a:lnTo>
                  <a:cubicBezTo>
                    <a:pt x="8" y="378"/>
                    <a:pt x="0" y="475"/>
                    <a:pt x="0" y="572"/>
                  </a:cubicBezTo>
                  <a:lnTo>
                    <a:pt x="0" y="12943"/>
                  </a:lnTo>
                  <a:lnTo>
                    <a:pt x="2375" y="12943"/>
                  </a:lnTo>
                  <a:lnTo>
                    <a:pt x="2375" y="572"/>
                  </a:lnTo>
                  <a:cubicBezTo>
                    <a:pt x="2375" y="475"/>
                    <a:pt x="2367" y="376"/>
                    <a:pt x="2354" y="280"/>
                  </a:cubicBezTo>
                  <a:lnTo>
                    <a:pt x="2051" y="524"/>
                  </a:lnTo>
                  <a:cubicBezTo>
                    <a:pt x="2008" y="559"/>
                    <a:pt x="1955" y="577"/>
                    <a:pt x="1903" y="577"/>
                  </a:cubicBezTo>
                  <a:cubicBezTo>
                    <a:pt x="1834" y="577"/>
                    <a:pt x="1766" y="547"/>
                    <a:pt x="1719" y="488"/>
                  </a:cubicBezTo>
                  <a:lnTo>
                    <a:pt x="1409" y="106"/>
                  </a:lnTo>
                  <a:cubicBezTo>
                    <a:pt x="1352" y="36"/>
                    <a:pt x="1270" y="0"/>
                    <a:pt x="11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6758;p64">
              <a:extLst>
                <a:ext uri="{FF2B5EF4-FFF2-40B4-BE49-F238E27FC236}">
                  <a16:creationId xmlns:a16="http://schemas.microsoft.com/office/drawing/2014/main" id="{2591B72F-83DB-4ADD-A0FC-32BE2B1C641A}"/>
                </a:ext>
              </a:extLst>
            </p:cNvPr>
            <p:cNvSpPr/>
            <p:nvPr/>
          </p:nvSpPr>
          <p:spPr>
            <a:xfrm>
              <a:off x="1199450" y="2339550"/>
              <a:ext cx="35750" cy="25175"/>
            </a:xfrm>
            <a:custGeom>
              <a:avLst/>
              <a:gdLst/>
              <a:ahLst/>
              <a:cxnLst/>
              <a:rect l="l" t="t" r="r" b="b"/>
              <a:pathLst>
                <a:path w="1430" h="1007" extrusionOk="0">
                  <a:moveTo>
                    <a:pt x="715" y="0"/>
                  </a:moveTo>
                  <a:cubicBezTo>
                    <a:pt x="556" y="0"/>
                    <a:pt x="397" y="86"/>
                    <a:pt x="323" y="259"/>
                  </a:cubicBezTo>
                  <a:lnTo>
                    <a:pt x="0" y="1007"/>
                  </a:lnTo>
                  <a:lnTo>
                    <a:pt x="1430" y="1007"/>
                  </a:lnTo>
                  <a:lnTo>
                    <a:pt x="1107" y="259"/>
                  </a:lnTo>
                  <a:cubicBezTo>
                    <a:pt x="1033" y="86"/>
                    <a:pt x="874" y="0"/>
                    <a:pt x="71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6759;p64">
              <a:extLst>
                <a:ext uri="{FF2B5EF4-FFF2-40B4-BE49-F238E27FC236}">
                  <a16:creationId xmlns:a16="http://schemas.microsoft.com/office/drawing/2014/main" id="{24083F81-82AF-4A7A-A76A-74E63D41C15C}"/>
                </a:ext>
              </a:extLst>
            </p:cNvPr>
            <p:cNvSpPr/>
            <p:nvPr/>
          </p:nvSpPr>
          <p:spPr>
            <a:xfrm>
              <a:off x="1205075" y="2389075"/>
              <a:ext cx="24525" cy="323625"/>
            </a:xfrm>
            <a:custGeom>
              <a:avLst/>
              <a:gdLst/>
              <a:ahLst/>
              <a:cxnLst/>
              <a:rect l="l" t="t" r="r" b="b"/>
              <a:pathLst>
                <a:path w="981" h="12945" extrusionOk="0">
                  <a:moveTo>
                    <a:pt x="491" y="0"/>
                  </a:moveTo>
                  <a:cubicBezTo>
                    <a:pt x="409" y="0"/>
                    <a:pt x="326" y="36"/>
                    <a:pt x="270" y="106"/>
                  </a:cubicBezTo>
                  <a:lnTo>
                    <a:pt x="1" y="437"/>
                  </a:lnTo>
                  <a:lnTo>
                    <a:pt x="1" y="12944"/>
                  </a:lnTo>
                  <a:lnTo>
                    <a:pt x="981" y="12944"/>
                  </a:lnTo>
                  <a:lnTo>
                    <a:pt x="981" y="437"/>
                  </a:lnTo>
                  <a:lnTo>
                    <a:pt x="712" y="106"/>
                  </a:lnTo>
                  <a:cubicBezTo>
                    <a:pt x="655" y="36"/>
                    <a:pt x="573" y="0"/>
                    <a:pt x="4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6760;p64">
              <a:extLst>
                <a:ext uri="{FF2B5EF4-FFF2-40B4-BE49-F238E27FC236}">
                  <a16:creationId xmlns:a16="http://schemas.microsoft.com/office/drawing/2014/main" id="{EBC064AB-36AF-4AB4-B536-1B054A2265DA}"/>
                </a:ext>
              </a:extLst>
            </p:cNvPr>
            <p:cNvSpPr/>
            <p:nvPr/>
          </p:nvSpPr>
          <p:spPr>
            <a:xfrm>
              <a:off x="1187600" y="2490900"/>
              <a:ext cx="59400" cy="221800"/>
            </a:xfrm>
            <a:custGeom>
              <a:avLst/>
              <a:gdLst/>
              <a:ahLst/>
              <a:cxnLst/>
              <a:rect l="l" t="t" r="r" b="b"/>
              <a:pathLst>
                <a:path w="2376" h="8872" extrusionOk="0">
                  <a:moveTo>
                    <a:pt x="1" y="1"/>
                  </a:moveTo>
                  <a:lnTo>
                    <a:pt x="1" y="8871"/>
                  </a:lnTo>
                  <a:lnTo>
                    <a:pt x="2375" y="8871"/>
                  </a:lnTo>
                  <a:lnTo>
                    <a:pt x="2375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6761;p64">
              <a:extLst>
                <a:ext uri="{FF2B5EF4-FFF2-40B4-BE49-F238E27FC236}">
                  <a16:creationId xmlns:a16="http://schemas.microsoft.com/office/drawing/2014/main" id="{E9C51964-0608-4388-AC60-2431432940B6}"/>
                </a:ext>
              </a:extLst>
            </p:cNvPr>
            <p:cNvSpPr/>
            <p:nvPr/>
          </p:nvSpPr>
          <p:spPr>
            <a:xfrm>
              <a:off x="1205050" y="2490900"/>
              <a:ext cx="24550" cy="221800"/>
            </a:xfrm>
            <a:custGeom>
              <a:avLst/>
              <a:gdLst/>
              <a:ahLst/>
              <a:cxnLst/>
              <a:rect l="l" t="t" r="r" b="b"/>
              <a:pathLst>
                <a:path w="982" h="8872" extrusionOk="0">
                  <a:moveTo>
                    <a:pt x="0" y="1"/>
                  </a:moveTo>
                  <a:lnTo>
                    <a:pt x="0" y="8871"/>
                  </a:lnTo>
                  <a:lnTo>
                    <a:pt x="982" y="8871"/>
                  </a:lnTo>
                  <a:lnTo>
                    <a:pt x="982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762;p64">
              <a:extLst>
                <a:ext uri="{FF2B5EF4-FFF2-40B4-BE49-F238E27FC236}">
                  <a16:creationId xmlns:a16="http://schemas.microsoft.com/office/drawing/2014/main" id="{06840377-86FF-4634-B050-9A1664197710}"/>
                </a:ext>
              </a:extLst>
            </p:cNvPr>
            <p:cNvSpPr/>
            <p:nvPr/>
          </p:nvSpPr>
          <p:spPr>
            <a:xfrm>
              <a:off x="1085650" y="2526100"/>
              <a:ext cx="264875" cy="362175"/>
            </a:xfrm>
            <a:custGeom>
              <a:avLst/>
              <a:gdLst/>
              <a:ahLst/>
              <a:cxnLst/>
              <a:rect l="l" t="t" r="r" b="b"/>
              <a:pathLst>
                <a:path w="10595" h="14487" extrusionOk="0">
                  <a:moveTo>
                    <a:pt x="1743" y="1"/>
                  </a:moveTo>
                  <a:cubicBezTo>
                    <a:pt x="785" y="1"/>
                    <a:pt x="0" y="785"/>
                    <a:pt x="0" y="1742"/>
                  </a:cubicBezTo>
                  <a:lnTo>
                    <a:pt x="0" y="12744"/>
                  </a:lnTo>
                  <a:cubicBezTo>
                    <a:pt x="0" y="13703"/>
                    <a:pt x="785" y="14487"/>
                    <a:pt x="1743" y="14487"/>
                  </a:cubicBezTo>
                  <a:lnTo>
                    <a:pt x="8853" y="14487"/>
                  </a:lnTo>
                  <a:cubicBezTo>
                    <a:pt x="9811" y="14487"/>
                    <a:pt x="10595" y="13703"/>
                    <a:pt x="10595" y="12743"/>
                  </a:cubicBezTo>
                  <a:lnTo>
                    <a:pt x="10595" y="1742"/>
                  </a:lnTo>
                  <a:cubicBezTo>
                    <a:pt x="10595" y="785"/>
                    <a:pt x="9811" y="1"/>
                    <a:pt x="88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763;p64">
              <a:extLst>
                <a:ext uri="{FF2B5EF4-FFF2-40B4-BE49-F238E27FC236}">
                  <a16:creationId xmlns:a16="http://schemas.microsoft.com/office/drawing/2014/main" id="{7015FAE2-C06C-436D-A5BE-ABE09D2375D5}"/>
                </a:ext>
              </a:extLst>
            </p:cNvPr>
            <p:cNvSpPr/>
            <p:nvPr/>
          </p:nvSpPr>
          <p:spPr>
            <a:xfrm>
              <a:off x="1085650" y="2526100"/>
              <a:ext cx="103025" cy="362150"/>
            </a:xfrm>
            <a:custGeom>
              <a:avLst/>
              <a:gdLst/>
              <a:ahLst/>
              <a:cxnLst/>
              <a:rect l="l" t="t" r="r" b="b"/>
              <a:pathLst>
                <a:path w="4121" h="14486" extrusionOk="0">
                  <a:moveTo>
                    <a:pt x="1743" y="1"/>
                  </a:moveTo>
                  <a:cubicBezTo>
                    <a:pt x="785" y="1"/>
                    <a:pt x="0" y="785"/>
                    <a:pt x="0" y="1742"/>
                  </a:cubicBezTo>
                  <a:lnTo>
                    <a:pt x="0" y="12743"/>
                  </a:lnTo>
                  <a:cubicBezTo>
                    <a:pt x="0" y="13701"/>
                    <a:pt x="785" y="14485"/>
                    <a:pt x="1743" y="14485"/>
                  </a:cubicBezTo>
                  <a:lnTo>
                    <a:pt x="4115" y="14485"/>
                  </a:lnTo>
                  <a:cubicBezTo>
                    <a:pt x="3161" y="14484"/>
                    <a:pt x="2379" y="13701"/>
                    <a:pt x="2379" y="12744"/>
                  </a:cubicBezTo>
                  <a:lnTo>
                    <a:pt x="2379" y="1742"/>
                  </a:lnTo>
                  <a:cubicBezTo>
                    <a:pt x="2379" y="785"/>
                    <a:pt x="3163" y="1"/>
                    <a:pt x="4121" y="1"/>
                  </a:cubicBezTo>
                  <a:close/>
                  <a:moveTo>
                    <a:pt x="4115" y="14485"/>
                  </a:moveTo>
                  <a:cubicBezTo>
                    <a:pt x="4116" y="14485"/>
                    <a:pt x="4117" y="14485"/>
                    <a:pt x="4118" y="14485"/>
                  </a:cubicBezTo>
                  <a:cubicBezTo>
                    <a:pt x="4119" y="14485"/>
                    <a:pt x="4120" y="14485"/>
                    <a:pt x="4121" y="144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764;p64">
              <a:extLst>
                <a:ext uri="{FF2B5EF4-FFF2-40B4-BE49-F238E27FC236}">
                  <a16:creationId xmlns:a16="http://schemas.microsoft.com/office/drawing/2014/main" id="{89DD5D5C-4387-4EA2-8A2A-00D16647FFB7}"/>
                </a:ext>
              </a:extLst>
            </p:cNvPr>
            <p:cNvSpPr/>
            <p:nvPr/>
          </p:nvSpPr>
          <p:spPr>
            <a:xfrm>
              <a:off x="1127275" y="2616275"/>
              <a:ext cx="58225" cy="271975"/>
            </a:xfrm>
            <a:custGeom>
              <a:avLst/>
              <a:gdLst/>
              <a:ahLst/>
              <a:cxnLst/>
              <a:rect l="l" t="t" r="r" b="b"/>
              <a:pathLst>
                <a:path w="2329" h="10879" extrusionOk="0">
                  <a:moveTo>
                    <a:pt x="1164" y="0"/>
                  </a:moveTo>
                  <a:cubicBezTo>
                    <a:pt x="523" y="0"/>
                    <a:pt x="1" y="525"/>
                    <a:pt x="1" y="1164"/>
                  </a:cubicBezTo>
                  <a:lnTo>
                    <a:pt x="1" y="10875"/>
                  </a:lnTo>
                  <a:cubicBezTo>
                    <a:pt x="27" y="10878"/>
                    <a:pt x="53" y="10878"/>
                    <a:pt x="80" y="10878"/>
                  </a:cubicBezTo>
                  <a:lnTo>
                    <a:pt x="2329" y="10878"/>
                  </a:lnTo>
                  <a:lnTo>
                    <a:pt x="2329" y="1164"/>
                  </a:lnTo>
                  <a:cubicBezTo>
                    <a:pt x="2327" y="525"/>
                    <a:pt x="1803" y="0"/>
                    <a:pt x="11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765;p64">
              <a:extLst>
                <a:ext uri="{FF2B5EF4-FFF2-40B4-BE49-F238E27FC236}">
                  <a16:creationId xmlns:a16="http://schemas.microsoft.com/office/drawing/2014/main" id="{8EF5D244-0D04-4755-B895-5414FD045A1C}"/>
                </a:ext>
              </a:extLst>
            </p:cNvPr>
            <p:cNvSpPr/>
            <p:nvPr/>
          </p:nvSpPr>
          <p:spPr>
            <a:xfrm>
              <a:off x="1127275" y="2616275"/>
              <a:ext cx="43675" cy="271975"/>
            </a:xfrm>
            <a:custGeom>
              <a:avLst/>
              <a:gdLst/>
              <a:ahLst/>
              <a:cxnLst/>
              <a:rect l="l" t="t" r="r" b="b"/>
              <a:pathLst>
                <a:path w="1747" h="10879" extrusionOk="0">
                  <a:moveTo>
                    <a:pt x="1164" y="0"/>
                  </a:moveTo>
                  <a:cubicBezTo>
                    <a:pt x="523" y="0"/>
                    <a:pt x="1" y="525"/>
                    <a:pt x="1" y="1164"/>
                  </a:cubicBezTo>
                  <a:lnTo>
                    <a:pt x="1" y="10875"/>
                  </a:lnTo>
                  <a:cubicBezTo>
                    <a:pt x="27" y="10878"/>
                    <a:pt x="53" y="10878"/>
                    <a:pt x="80" y="10878"/>
                  </a:cubicBezTo>
                  <a:lnTo>
                    <a:pt x="1243" y="10878"/>
                  </a:lnTo>
                  <a:cubicBezTo>
                    <a:pt x="1216" y="10878"/>
                    <a:pt x="1191" y="10878"/>
                    <a:pt x="1164" y="10875"/>
                  </a:cubicBezTo>
                  <a:lnTo>
                    <a:pt x="1164" y="1164"/>
                  </a:lnTo>
                  <a:cubicBezTo>
                    <a:pt x="1164" y="734"/>
                    <a:pt x="1398" y="359"/>
                    <a:pt x="1746" y="157"/>
                  </a:cubicBezTo>
                  <a:cubicBezTo>
                    <a:pt x="1575" y="57"/>
                    <a:pt x="1378" y="0"/>
                    <a:pt x="1164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766;p64">
              <a:extLst>
                <a:ext uri="{FF2B5EF4-FFF2-40B4-BE49-F238E27FC236}">
                  <a16:creationId xmlns:a16="http://schemas.microsoft.com/office/drawing/2014/main" id="{C042B4D5-3AFF-4DE6-9E2D-9BA166FB8DD0}"/>
                </a:ext>
              </a:extLst>
            </p:cNvPr>
            <p:cNvSpPr/>
            <p:nvPr/>
          </p:nvSpPr>
          <p:spPr>
            <a:xfrm>
              <a:off x="1218125" y="2526100"/>
              <a:ext cx="82525" cy="236175"/>
            </a:xfrm>
            <a:custGeom>
              <a:avLst/>
              <a:gdLst/>
              <a:ahLst/>
              <a:cxnLst/>
              <a:rect l="l" t="t" r="r" b="b"/>
              <a:pathLst>
                <a:path w="3301" h="9447" extrusionOk="0">
                  <a:moveTo>
                    <a:pt x="202" y="1"/>
                  </a:moveTo>
                  <a:cubicBezTo>
                    <a:pt x="75" y="235"/>
                    <a:pt x="0" y="507"/>
                    <a:pt x="0" y="792"/>
                  </a:cubicBezTo>
                  <a:lnTo>
                    <a:pt x="0" y="7796"/>
                  </a:lnTo>
                  <a:cubicBezTo>
                    <a:pt x="0" y="8703"/>
                    <a:pt x="742" y="9447"/>
                    <a:pt x="1650" y="9447"/>
                  </a:cubicBezTo>
                  <a:cubicBezTo>
                    <a:pt x="2557" y="9447"/>
                    <a:pt x="3300" y="8703"/>
                    <a:pt x="3300" y="7796"/>
                  </a:cubicBezTo>
                  <a:lnTo>
                    <a:pt x="3300" y="792"/>
                  </a:lnTo>
                  <a:cubicBezTo>
                    <a:pt x="3300" y="507"/>
                    <a:pt x="3226" y="235"/>
                    <a:pt x="30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767;p64">
              <a:extLst>
                <a:ext uri="{FF2B5EF4-FFF2-40B4-BE49-F238E27FC236}">
                  <a16:creationId xmlns:a16="http://schemas.microsoft.com/office/drawing/2014/main" id="{D55E0357-B15C-41C5-B149-1DB2754DE3D1}"/>
                </a:ext>
              </a:extLst>
            </p:cNvPr>
            <p:cNvSpPr/>
            <p:nvPr/>
          </p:nvSpPr>
          <p:spPr>
            <a:xfrm>
              <a:off x="1218125" y="2526100"/>
              <a:ext cx="56400" cy="236175"/>
            </a:xfrm>
            <a:custGeom>
              <a:avLst/>
              <a:gdLst/>
              <a:ahLst/>
              <a:cxnLst/>
              <a:rect l="l" t="t" r="r" b="b"/>
              <a:pathLst>
                <a:path w="2256" h="9447" extrusionOk="0">
                  <a:moveTo>
                    <a:pt x="203" y="1"/>
                  </a:moveTo>
                  <a:cubicBezTo>
                    <a:pt x="75" y="235"/>
                    <a:pt x="0" y="507"/>
                    <a:pt x="0" y="792"/>
                  </a:cubicBezTo>
                  <a:lnTo>
                    <a:pt x="0" y="7796"/>
                  </a:lnTo>
                  <a:cubicBezTo>
                    <a:pt x="0" y="8703"/>
                    <a:pt x="742" y="9447"/>
                    <a:pt x="1650" y="9447"/>
                  </a:cubicBezTo>
                  <a:cubicBezTo>
                    <a:pt x="1862" y="9447"/>
                    <a:pt x="2068" y="9405"/>
                    <a:pt x="2255" y="9330"/>
                  </a:cubicBezTo>
                  <a:cubicBezTo>
                    <a:pt x="1646" y="9088"/>
                    <a:pt x="1211" y="8491"/>
                    <a:pt x="1211" y="7796"/>
                  </a:cubicBezTo>
                  <a:lnTo>
                    <a:pt x="1211" y="792"/>
                  </a:lnTo>
                  <a:cubicBezTo>
                    <a:pt x="1211" y="507"/>
                    <a:pt x="1286" y="235"/>
                    <a:pt x="141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768;p64">
              <a:extLst>
                <a:ext uri="{FF2B5EF4-FFF2-40B4-BE49-F238E27FC236}">
                  <a16:creationId xmlns:a16="http://schemas.microsoft.com/office/drawing/2014/main" id="{61FB5B3A-51F9-43B0-B657-EE3F85E84619}"/>
                </a:ext>
              </a:extLst>
            </p:cNvPr>
            <p:cNvSpPr/>
            <p:nvPr/>
          </p:nvSpPr>
          <p:spPr>
            <a:xfrm>
              <a:off x="1229100" y="2787275"/>
              <a:ext cx="60575" cy="76225"/>
            </a:xfrm>
            <a:custGeom>
              <a:avLst/>
              <a:gdLst/>
              <a:ahLst/>
              <a:cxnLst/>
              <a:rect l="l" t="t" r="r" b="b"/>
              <a:pathLst>
                <a:path w="2423" h="3049" extrusionOk="0">
                  <a:moveTo>
                    <a:pt x="1211" y="0"/>
                  </a:moveTo>
                  <a:cubicBezTo>
                    <a:pt x="545" y="0"/>
                    <a:pt x="0" y="545"/>
                    <a:pt x="0" y="1211"/>
                  </a:cubicBezTo>
                  <a:lnTo>
                    <a:pt x="0" y="1837"/>
                  </a:lnTo>
                  <a:cubicBezTo>
                    <a:pt x="0" y="2503"/>
                    <a:pt x="545" y="3048"/>
                    <a:pt x="1211" y="3048"/>
                  </a:cubicBezTo>
                  <a:cubicBezTo>
                    <a:pt x="1877" y="3048"/>
                    <a:pt x="2422" y="2503"/>
                    <a:pt x="2422" y="1837"/>
                  </a:cubicBezTo>
                  <a:lnTo>
                    <a:pt x="2422" y="1211"/>
                  </a:lnTo>
                  <a:cubicBezTo>
                    <a:pt x="2422" y="545"/>
                    <a:pt x="1877" y="0"/>
                    <a:pt x="12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69;p64">
              <a:extLst>
                <a:ext uri="{FF2B5EF4-FFF2-40B4-BE49-F238E27FC236}">
                  <a16:creationId xmlns:a16="http://schemas.microsoft.com/office/drawing/2014/main" id="{4DC9950A-5FE4-4E05-B290-FA1CB3F1BE4F}"/>
                </a:ext>
              </a:extLst>
            </p:cNvPr>
            <p:cNvSpPr/>
            <p:nvPr/>
          </p:nvSpPr>
          <p:spPr>
            <a:xfrm>
              <a:off x="1229125" y="2787275"/>
              <a:ext cx="42550" cy="76225"/>
            </a:xfrm>
            <a:custGeom>
              <a:avLst/>
              <a:gdLst/>
              <a:ahLst/>
              <a:cxnLst/>
              <a:rect l="l" t="t" r="r" b="b"/>
              <a:pathLst>
                <a:path w="1702" h="3049" extrusionOk="0">
                  <a:moveTo>
                    <a:pt x="1212" y="0"/>
                  </a:moveTo>
                  <a:cubicBezTo>
                    <a:pt x="546" y="0"/>
                    <a:pt x="1" y="545"/>
                    <a:pt x="1" y="1211"/>
                  </a:cubicBezTo>
                  <a:lnTo>
                    <a:pt x="1" y="1837"/>
                  </a:lnTo>
                  <a:cubicBezTo>
                    <a:pt x="1" y="2503"/>
                    <a:pt x="546" y="3048"/>
                    <a:pt x="1212" y="3048"/>
                  </a:cubicBezTo>
                  <a:cubicBezTo>
                    <a:pt x="1385" y="3048"/>
                    <a:pt x="1552" y="3011"/>
                    <a:pt x="1702" y="2944"/>
                  </a:cubicBezTo>
                  <a:cubicBezTo>
                    <a:pt x="1276" y="2755"/>
                    <a:pt x="979" y="2330"/>
                    <a:pt x="979" y="1837"/>
                  </a:cubicBezTo>
                  <a:lnTo>
                    <a:pt x="979" y="1211"/>
                  </a:lnTo>
                  <a:cubicBezTo>
                    <a:pt x="979" y="719"/>
                    <a:pt x="1276" y="293"/>
                    <a:pt x="1702" y="105"/>
                  </a:cubicBezTo>
                  <a:cubicBezTo>
                    <a:pt x="1552" y="38"/>
                    <a:pt x="1385" y="0"/>
                    <a:pt x="121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oogle Shape;6722;p64">
            <a:extLst>
              <a:ext uri="{FF2B5EF4-FFF2-40B4-BE49-F238E27FC236}">
                <a16:creationId xmlns:a16="http://schemas.microsoft.com/office/drawing/2014/main" id="{83DCD265-3B70-4990-8C6F-DE5B486DECF9}"/>
              </a:ext>
            </a:extLst>
          </p:cNvPr>
          <p:cNvGrpSpPr/>
          <p:nvPr/>
        </p:nvGrpSpPr>
        <p:grpSpPr>
          <a:xfrm>
            <a:off x="268138" y="1894316"/>
            <a:ext cx="748603" cy="813461"/>
            <a:chOff x="1389450" y="2339550"/>
            <a:chExt cx="558425" cy="583125"/>
          </a:xfrm>
        </p:grpSpPr>
        <p:sp>
          <p:nvSpPr>
            <p:cNvPr id="81" name="Google Shape;6723;p64">
              <a:extLst>
                <a:ext uri="{FF2B5EF4-FFF2-40B4-BE49-F238E27FC236}">
                  <a16:creationId xmlns:a16="http://schemas.microsoft.com/office/drawing/2014/main" id="{616C513E-EA42-4380-B193-EB7E96BF3D20}"/>
                </a:ext>
              </a:extLst>
            </p:cNvPr>
            <p:cNvSpPr/>
            <p:nvPr/>
          </p:nvSpPr>
          <p:spPr>
            <a:xfrm>
              <a:off x="1454475" y="2433525"/>
              <a:ext cx="493400" cy="489075"/>
            </a:xfrm>
            <a:custGeom>
              <a:avLst/>
              <a:gdLst/>
              <a:ahLst/>
              <a:cxnLst/>
              <a:rect l="l" t="t" r="r" b="b"/>
              <a:pathLst>
                <a:path w="19736" h="19563" extrusionOk="0">
                  <a:moveTo>
                    <a:pt x="8087" y="0"/>
                  </a:moveTo>
                  <a:cubicBezTo>
                    <a:pt x="7862" y="0"/>
                    <a:pt x="7636" y="87"/>
                    <a:pt x="7465" y="260"/>
                  </a:cubicBezTo>
                  <a:lnTo>
                    <a:pt x="346" y="7378"/>
                  </a:lnTo>
                  <a:cubicBezTo>
                    <a:pt x="1" y="7723"/>
                    <a:pt x="1" y="8281"/>
                    <a:pt x="346" y="8625"/>
                  </a:cubicBezTo>
                  <a:lnTo>
                    <a:pt x="2568" y="10845"/>
                  </a:lnTo>
                  <a:cubicBezTo>
                    <a:pt x="2809" y="11088"/>
                    <a:pt x="3136" y="11228"/>
                    <a:pt x="3473" y="11228"/>
                  </a:cubicBezTo>
                  <a:cubicBezTo>
                    <a:pt x="3523" y="11228"/>
                    <a:pt x="3574" y="11225"/>
                    <a:pt x="3625" y="11219"/>
                  </a:cubicBezTo>
                  <a:cubicBezTo>
                    <a:pt x="3714" y="11208"/>
                    <a:pt x="3805" y="11202"/>
                    <a:pt x="3899" y="11202"/>
                  </a:cubicBezTo>
                  <a:cubicBezTo>
                    <a:pt x="4822" y="11202"/>
                    <a:pt x="5977" y="11738"/>
                    <a:pt x="6945" y="12705"/>
                  </a:cubicBezTo>
                  <a:cubicBezTo>
                    <a:pt x="8008" y="13769"/>
                    <a:pt x="8552" y="15063"/>
                    <a:pt x="8431" y="16024"/>
                  </a:cubicBezTo>
                  <a:cubicBezTo>
                    <a:pt x="8380" y="16414"/>
                    <a:pt x="8526" y="16804"/>
                    <a:pt x="8804" y="17082"/>
                  </a:cubicBezTo>
                  <a:lnTo>
                    <a:pt x="11025" y="19304"/>
                  </a:lnTo>
                  <a:cubicBezTo>
                    <a:pt x="11198" y="19476"/>
                    <a:pt x="11424" y="19563"/>
                    <a:pt x="11650" y="19563"/>
                  </a:cubicBezTo>
                  <a:cubicBezTo>
                    <a:pt x="11875" y="19563"/>
                    <a:pt x="12101" y="19476"/>
                    <a:pt x="12273" y="19304"/>
                  </a:cubicBezTo>
                  <a:lnTo>
                    <a:pt x="19391" y="12186"/>
                  </a:lnTo>
                  <a:cubicBezTo>
                    <a:pt x="19736" y="11840"/>
                    <a:pt x="19736" y="11283"/>
                    <a:pt x="19391" y="10939"/>
                  </a:cubicBezTo>
                  <a:lnTo>
                    <a:pt x="17169" y="8717"/>
                  </a:lnTo>
                  <a:cubicBezTo>
                    <a:pt x="16926" y="8475"/>
                    <a:pt x="16599" y="8335"/>
                    <a:pt x="16260" y="8335"/>
                  </a:cubicBezTo>
                  <a:cubicBezTo>
                    <a:pt x="16211" y="8335"/>
                    <a:pt x="16161" y="8338"/>
                    <a:pt x="16111" y="8344"/>
                  </a:cubicBezTo>
                  <a:cubicBezTo>
                    <a:pt x="16022" y="8355"/>
                    <a:pt x="15930" y="8361"/>
                    <a:pt x="15835" y="8361"/>
                  </a:cubicBezTo>
                  <a:cubicBezTo>
                    <a:pt x="14911" y="8361"/>
                    <a:pt x="13757" y="7825"/>
                    <a:pt x="12792" y="6858"/>
                  </a:cubicBezTo>
                  <a:cubicBezTo>
                    <a:pt x="11728" y="5795"/>
                    <a:pt x="11185" y="4500"/>
                    <a:pt x="11306" y="3540"/>
                  </a:cubicBezTo>
                  <a:cubicBezTo>
                    <a:pt x="11356" y="3148"/>
                    <a:pt x="11210" y="2759"/>
                    <a:pt x="10932" y="2481"/>
                  </a:cubicBezTo>
                  <a:lnTo>
                    <a:pt x="8712" y="260"/>
                  </a:lnTo>
                  <a:cubicBezTo>
                    <a:pt x="8538" y="87"/>
                    <a:pt x="8313" y="0"/>
                    <a:pt x="80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6724;p64">
              <a:extLst>
                <a:ext uri="{FF2B5EF4-FFF2-40B4-BE49-F238E27FC236}">
                  <a16:creationId xmlns:a16="http://schemas.microsoft.com/office/drawing/2014/main" id="{316B60E2-E4DB-494E-A878-FFAB22AE2F24}"/>
                </a:ext>
              </a:extLst>
            </p:cNvPr>
            <p:cNvSpPr/>
            <p:nvPr/>
          </p:nvSpPr>
          <p:spPr>
            <a:xfrm>
              <a:off x="1454450" y="2574875"/>
              <a:ext cx="349925" cy="347800"/>
            </a:xfrm>
            <a:custGeom>
              <a:avLst/>
              <a:gdLst/>
              <a:ahLst/>
              <a:cxnLst/>
              <a:rect l="l" t="t" r="r" b="b"/>
              <a:pathLst>
                <a:path w="13997" h="13912" extrusionOk="0">
                  <a:moveTo>
                    <a:pt x="2070" y="0"/>
                  </a:moveTo>
                  <a:lnTo>
                    <a:pt x="2070" y="0"/>
                  </a:lnTo>
                  <a:cubicBezTo>
                    <a:pt x="2069" y="1"/>
                    <a:pt x="2068" y="2"/>
                    <a:pt x="2067" y="3"/>
                  </a:cubicBezTo>
                  <a:lnTo>
                    <a:pt x="2067" y="3"/>
                  </a:lnTo>
                  <a:lnTo>
                    <a:pt x="2070" y="0"/>
                  </a:lnTo>
                  <a:close/>
                  <a:moveTo>
                    <a:pt x="2067" y="3"/>
                  </a:moveTo>
                  <a:lnTo>
                    <a:pt x="345" y="1725"/>
                  </a:lnTo>
                  <a:cubicBezTo>
                    <a:pt x="0" y="2070"/>
                    <a:pt x="0" y="2629"/>
                    <a:pt x="345" y="2972"/>
                  </a:cubicBezTo>
                  <a:lnTo>
                    <a:pt x="2567" y="5194"/>
                  </a:lnTo>
                  <a:cubicBezTo>
                    <a:pt x="2810" y="5437"/>
                    <a:pt x="3137" y="5577"/>
                    <a:pt x="3476" y="5577"/>
                  </a:cubicBezTo>
                  <a:cubicBezTo>
                    <a:pt x="3525" y="5577"/>
                    <a:pt x="3575" y="5574"/>
                    <a:pt x="3625" y="5568"/>
                  </a:cubicBezTo>
                  <a:cubicBezTo>
                    <a:pt x="3714" y="5556"/>
                    <a:pt x="3806" y="5551"/>
                    <a:pt x="3901" y="5551"/>
                  </a:cubicBezTo>
                  <a:cubicBezTo>
                    <a:pt x="4824" y="5551"/>
                    <a:pt x="5977" y="6087"/>
                    <a:pt x="6944" y="7054"/>
                  </a:cubicBezTo>
                  <a:cubicBezTo>
                    <a:pt x="8011" y="8118"/>
                    <a:pt x="8551" y="9410"/>
                    <a:pt x="8430" y="10372"/>
                  </a:cubicBezTo>
                  <a:cubicBezTo>
                    <a:pt x="8380" y="10762"/>
                    <a:pt x="8526" y="11153"/>
                    <a:pt x="8804" y="11431"/>
                  </a:cubicBezTo>
                  <a:lnTo>
                    <a:pt x="11024" y="13651"/>
                  </a:lnTo>
                  <a:cubicBezTo>
                    <a:pt x="11198" y="13825"/>
                    <a:pt x="11424" y="13911"/>
                    <a:pt x="11649" y="13911"/>
                  </a:cubicBezTo>
                  <a:cubicBezTo>
                    <a:pt x="11875" y="13911"/>
                    <a:pt x="12100" y="13825"/>
                    <a:pt x="12271" y="13651"/>
                  </a:cubicBezTo>
                  <a:lnTo>
                    <a:pt x="13996" y="11927"/>
                  </a:lnTo>
                  <a:lnTo>
                    <a:pt x="13996" y="11927"/>
                  </a:lnTo>
                  <a:cubicBezTo>
                    <a:pt x="13824" y="12098"/>
                    <a:pt x="13599" y="12184"/>
                    <a:pt x="13373" y="12184"/>
                  </a:cubicBezTo>
                  <a:cubicBezTo>
                    <a:pt x="13147" y="12184"/>
                    <a:pt x="12921" y="12098"/>
                    <a:pt x="12749" y="11927"/>
                  </a:cubicBezTo>
                  <a:lnTo>
                    <a:pt x="10529" y="9706"/>
                  </a:lnTo>
                  <a:cubicBezTo>
                    <a:pt x="10251" y="9428"/>
                    <a:pt x="10106" y="9037"/>
                    <a:pt x="10155" y="8647"/>
                  </a:cubicBezTo>
                  <a:cubicBezTo>
                    <a:pt x="10276" y="7688"/>
                    <a:pt x="9736" y="6393"/>
                    <a:pt x="8669" y="5329"/>
                  </a:cubicBezTo>
                  <a:cubicBezTo>
                    <a:pt x="7703" y="4363"/>
                    <a:pt x="6550" y="3826"/>
                    <a:pt x="5626" y="3826"/>
                  </a:cubicBezTo>
                  <a:cubicBezTo>
                    <a:pt x="5531" y="3826"/>
                    <a:pt x="5439" y="3831"/>
                    <a:pt x="5350" y="3843"/>
                  </a:cubicBezTo>
                  <a:cubicBezTo>
                    <a:pt x="5299" y="3849"/>
                    <a:pt x="5249" y="3852"/>
                    <a:pt x="5198" y="3852"/>
                  </a:cubicBezTo>
                  <a:cubicBezTo>
                    <a:pt x="4861" y="3852"/>
                    <a:pt x="4534" y="3711"/>
                    <a:pt x="4292" y="3469"/>
                  </a:cubicBezTo>
                  <a:lnTo>
                    <a:pt x="2070" y="1247"/>
                  </a:lnTo>
                  <a:cubicBezTo>
                    <a:pt x="1726" y="903"/>
                    <a:pt x="1725" y="347"/>
                    <a:pt x="2067" y="3"/>
                  </a:cubicBezTo>
                  <a:close/>
                </a:path>
              </a:pathLst>
            </a:custGeom>
            <a:solidFill>
              <a:srgbClr val="FFFFF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6725;p64">
              <a:extLst>
                <a:ext uri="{FF2B5EF4-FFF2-40B4-BE49-F238E27FC236}">
                  <a16:creationId xmlns:a16="http://schemas.microsoft.com/office/drawing/2014/main" id="{09D4226A-71BC-4357-82FB-53D0CFD5A599}"/>
                </a:ext>
              </a:extLst>
            </p:cNvPr>
            <p:cNvSpPr/>
            <p:nvPr/>
          </p:nvSpPr>
          <p:spPr>
            <a:xfrm>
              <a:off x="1454450" y="2595400"/>
              <a:ext cx="329350" cy="327200"/>
            </a:xfrm>
            <a:custGeom>
              <a:avLst/>
              <a:gdLst/>
              <a:ahLst/>
              <a:cxnLst/>
              <a:rect l="l" t="t" r="r" b="b"/>
              <a:pathLst>
                <a:path w="13174" h="13088" extrusionOk="0">
                  <a:moveTo>
                    <a:pt x="1247" y="1"/>
                  </a:moveTo>
                  <a:cubicBezTo>
                    <a:pt x="1246" y="2"/>
                    <a:pt x="1245" y="2"/>
                    <a:pt x="1244" y="3"/>
                  </a:cubicBezTo>
                  <a:lnTo>
                    <a:pt x="1244" y="3"/>
                  </a:lnTo>
                  <a:lnTo>
                    <a:pt x="1247" y="1"/>
                  </a:lnTo>
                  <a:close/>
                  <a:moveTo>
                    <a:pt x="13173" y="11927"/>
                  </a:moveTo>
                  <a:lnTo>
                    <a:pt x="13168" y="11932"/>
                  </a:lnTo>
                  <a:lnTo>
                    <a:pt x="13168" y="11932"/>
                  </a:lnTo>
                  <a:cubicBezTo>
                    <a:pt x="13170" y="11931"/>
                    <a:pt x="13172" y="11929"/>
                    <a:pt x="13173" y="11927"/>
                  </a:cubicBezTo>
                  <a:close/>
                  <a:moveTo>
                    <a:pt x="1244" y="3"/>
                  </a:moveTo>
                  <a:lnTo>
                    <a:pt x="345" y="903"/>
                  </a:lnTo>
                  <a:cubicBezTo>
                    <a:pt x="0" y="1248"/>
                    <a:pt x="0" y="1806"/>
                    <a:pt x="345" y="2150"/>
                  </a:cubicBezTo>
                  <a:lnTo>
                    <a:pt x="2567" y="4370"/>
                  </a:lnTo>
                  <a:cubicBezTo>
                    <a:pt x="2809" y="4613"/>
                    <a:pt x="3135" y="4753"/>
                    <a:pt x="3472" y="4753"/>
                  </a:cubicBezTo>
                  <a:cubicBezTo>
                    <a:pt x="3523" y="4753"/>
                    <a:pt x="3574" y="4750"/>
                    <a:pt x="3625" y="4744"/>
                  </a:cubicBezTo>
                  <a:cubicBezTo>
                    <a:pt x="3713" y="4733"/>
                    <a:pt x="3804" y="4727"/>
                    <a:pt x="3898" y="4727"/>
                  </a:cubicBezTo>
                  <a:cubicBezTo>
                    <a:pt x="4821" y="4727"/>
                    <a:pt x="5976" y="5263"/>
                    <a:pt x="6944" y="6230"/>
                  </a:cubicBezTo>
                  <a:cubicBezTo>
                    <a:pt x="8008" y="7294"/>
                    <a:pt x="8551" y="8588"/>
                    <a:pt x="8430" y="9549"/>
                  </a:cubicBezTo>
                  <a:cubicBezTo>
                    <a:pt x="8380" y="9939"/>
                    <a:pt x="8524" y="10329"/>
                    <a:pt x="8804" y="10608"/>
                  </a:cubicBezTo>
                  <a:lnTo>
                    <a:pt x="11024" y="12829"/>
                  </a:lnTo>
                  <a:cubicBezTo>
                    <a:pt x="11197" y="13001"/>
                    <a:pt x="11423" y="13088"/>
                    <a:pt x="11648" y="13088"/>
                  </a:cubicBezTo>
                  <a:cubicBezTo>
                    <a:pt x="11874" y="13088"/>
                    <a:pt x="12100" y="13001"/>
                    <a:pt x="12271" y="12829"/>
                  </a:cubicBezTo>
                  <a:lnTo>
                    <a:pt x="13168" y="11932"/>
                  </a:lnTo>
                  <a:lnTo>
                    <a:pt x="13168" y="11932"/>
                  </a:lnTo>
                  <a:cubicBezTo>
                    <a:pt x="12997" y="12102"/>
                    <a:pt x="12774" y="12187"/>
                    <a:pt x="12550" y="12187"/>
                  </a:cubicBezTo>
                  <a:cubicBezTo>
                    <a:pt x="12325" y="12187"/>
                    <a:pt x="12099" y="12100"/>
                    <a:pt x="11926" y="11927"/>
                  </a:cubicBezTo>
                  <a:lnTo>
                    <a:pt x="9706" y="9706"/>
                  </a:lnTo>
                  <a:cubicBezTo>
                    <a:pt x="9426" y="9428"/>
                    <a:pt x="9283" y="9037"/>
                    <a:pt x="9332" y="8647"/>
                  </a:cubicBezTo>
                  <a:cubicBezTo>
                    <a:pt x="9453" y="7689"/>
                    <a:pt x="8911" y="6394"/>
                    <a:pt x="7846" y="5329"/>
                  </a:cubicBezTo>
                  <a:cubicBezTo>
                    <a:pt x="6881" y="4363"/>
                    <a:pt x="5727" y="3826"/>
                    <a:pt x="4803" y="3826"/>
                  </a:cubicBezTo>
                  <a:cubicBezTo>
                    <a:pt x="4708" y="3826"/>
                    <a:pt x="4616" y="3832"/>
                    <a:pt x="4527" y="3843"/>
                  </a:cubicBezTo>
                  <a:cubicBezTo>
                    <a:pt x="4476" y="3850"/>
                    <a:pt x="4426" y="3853"/>
                    <a:pt x="4375" y="3853"/>
                  </a:cubicBezTo>
                  <a:cubicBezTo>
                    <a:pt x="4037" y="3853"/>
                    <a:pt x="3710" y="3712"/>
                    <a:pt x="3468" y="3470"/>
                  </a:cubicBezTo>
                  <a:lnTo>
                    <a:pt x="1247" y="1248"/>
                  </a:lnTo>
                  <a:cubicBezTo>
                    <a:pt x="903" y="904"/>
                    <a:pt x="902" y="347"/>
                    <a:pt x="1244" y="3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6726;p64">
              <a:extLst>
                <a:ext uri="{FF2B5EF4-FFF2-40B4-BE49-F238E27FC236}">
                  <a16:creationId xmlns:a16="http://schemas.microsoft.com/office/drawing/2014/main" id="{E7C2FA52-2635-498F-8C94-8A7890C6A006}"/>
                </a:ext>
              </a:extLst>
            </p:cNvPr>
            <p:cNvSpPr/>
            <p:nvPr/>
          </p:nvSpPr>
          <p:spPr>
            <a:xfrm>
              <a:off x="1545200" y="2670450"/>
              <a:ext cx="166200" cy="163575"/>
            </a:xfrm>
            <a:custGeom>
              <a:avLst/>
              <a:gdLst/>
              <a:ahLst/>
              <a:cxnLst/>
              <a:rect l="l" t="t" r="r" b="b"/>
              <a:pathLst>
                <a:path w="6648" h="6543" extrusionOk="0">
                  <a:moveTo>
                    <a:pt x="1996" y="1"/>
                  </a:moveTo>
                  <a:cubicBezTo>
                    <a:pt x="1903" y="1"/>
                    <a:pt x="1813" y="6"/>
                    <a:pt x="1726" y="17"/>
                  </a:cubicBezTo>
                  <a:lnTo>
                    <a:pt x="1" y="1742"/>
                  </a:lnTo>
                  <a:cubicBezTo>
                    <a:pt x="88" y="1731"/>
                    <a:pt x="178" y="1725"/>
                    <a:pt x="271" y="1725"/>
                  </a:cubicBezTo>
                  <a:cubicBezTo>
                    <a:pt x="1194" y="1725"/>
                    <a:pt x="2349" y="2262"/>
                    <a:pt x="3316" y="3228"/>
                  </a:cubicBezTo>
                  <a:cubicBezTo>
                    <a:pt x="4381" y="4292"/>
                    <a:pt x="4921" y="5584"/>
                    <a:pt x="4802" y="6543"/>
                  </a:cubicBezTo>
                  <a:lnTo>
                    <a:pt x="6527" y="4818"/>
                  </a:lnTo>
                  <a:cubicBezTo>
                    <a:pt x="6648" y="3859"/>
                    <a:pt x="6106" y="2568"/>
                    <a:pt x="5041" y="1503"/>
                  </a:cubicBezTo>
                  <a:cubicBezTo>
                    <a:pt x="4074" y="536"/>
                    <a:pt x="2919" y="1"/>
                    <a:pt x="1996" y="1"/>
                  </a:cubicBezTo>
                  <a:close/>
                </a:path>
              </a:pathLst>
            </a:custGeom>
            <a:solidFill>
              <a:srgbClr val="FFFFF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6727;p64">
              <a:extLst>
                <a:ext uri="{FF2B5EF4-FFF2-40B4-BE49-F238E27FC236}">
                  <a16:creationId xmlns:a16="http://schemas.microsoft.com/office/drawing/2014/main" id="{8D244347-6574-4098-B24A-87B376BD61D6}"/>
                </a:ext>
              </a:extLst>
            </p:cNvPr>
            <p:cNvSpPr/>
            <p:nvPr/>
          </p:nvSpPr>
          <p:spPr>
            <a:xfrm>
              <a:off x="1545200" y="2691075"/>
              <a:ext cx="145625" cy="143025"/>
            </a:xfrm>
            <a:custGeom>
              <a:avLst/>
              <a:gdLst/>
              <a:ahLst/>
              <a:cxnLst/>
              <a:rect l="l" t="t" r="r" b="b"/>
              <a:pathLst>
                <a:path w="5825" h="5721" extrusionOk="0">
                  <a:moveTo>
                    <a:pt x="1176" y="1"/>
                  </a:moveTo>
                  <a:cubicBezTo>
                    <a:pt x="1082" y="1"/>
                    <a:pt x="991" y="6"/>
                    <a:pt x="903" y="18"/>
                  </a:cubicBezTo>
                  <a:lnTo>
                    <a:pt x="1" y="920"/>
                  </a:lnTo>
                  <a:cubicBezTo>
                    <a:pt x="90" y="908"/>
                    <a:pt x="182" y="903"/>
                    <a:pt x="276" y="903"/>
                  </a:cubicBezTo>
                  <a:cubicBezTo>
                    <a:pt x="1199" y="903"/>
                    <a:pt x="2350" y="1440"/>
                    <a:pt x="3316" y="2406"/>
                  </a:cubicBezTo>
                  <a:cubicBezTo>
                    <a:pt x="4379" y="3469"/>
                    <a:pt x="4921" y="4761"/>
                    <a:pt x="4802" y="5721"/>
                  </a:cubicBezTo>
                  <a:lnTo>
                    <a:pt x="5704" y="4819"/>
                  </a:lnTo>
                  <a:cubicBezTo>
                    <a:pt x="5825" y="3859"/>
                    <a:pt x="5281" y="2567"/>
                    <a:pt x="4218" y="1504"/>
                  </a:cubicBezTo>
                  <a:cubicBezTo>
                    <a:pt x="3251" y="536"/>
                    <a:pt x="2098" y="1"/>
                    <a:pt x="117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6728;p64">
              <a:extLst>
                <a:ext uri="{FF2B5EF4-FFF2-40B4-BE49-F238E27FC236}">
                  <a16:creationId xmlns:a16="http://schemas.microsoft.com/office/drawing/2014/main" id="{63A90D6E-3B7D-44B2-B7EC-3D42E9AA9D72}"/>
                </a:ext>
              </a:extLst>
            </p:cNvPr>
            <p:cNvSpPr/>
            <p:nvPr/>
          </p:nvSpPr>
          <p:spPr>
            <a:xfrm>
              <a:off x="1520900" y="2478875"/>
              <a:ext cx="321100" cy="290450"/>
            </a:xfrm>
            <a:custGeom>
              <a:avLst/>
              <a:gdLst/>
              <a:ahLst/>
              <a:cxnLst/>
              <a:rect l="l" t="t" r="r" b="b"/>
              <a:pathLst>
                <a:path w="12844" h="11618" extrusionOk="0">
                  <a:moveTo>
                    <a:pt x="3255" y="1"/>
                  </a:moveTo>
                  <a:lnTo>
                    <a:pt x="0" y="3255"/>
                  </a:lnTo>
                  <a:lnTo>
                    <a:pt x="2650" y="5903"/>
                  </a:lnTo>
                  <a:cubicBezTo>
                    <a:pt x="2961" y="6215"/>
                    <a:pt x="3381" y="6389"/>
                    <a:pt x="3820" y="6389"/>
                  </a:cubicBezTo>
                  <a:cubicBezTo>
                    <a:pt x="3838" y="6389"/>
                    <a:pt x="3856" y="6389"/>
                    <a:pt x="3874" y="6388"/>
                  </a:cubicBezTo>
                  <a:lnTo>
                    <a:pt x="5244" y="6346"/>
                  </a:lnTo>
                  <a:lnTo>
                    <a:pt x="10066" y="11167"/>
                  </a:lnTo>
                  <a:cubicBezTo>
                    <a:pt x="10365" y="11467"/>
                    <a:pt x="10760" y="11617"/>
                    <a:pt x="11155" y="11617"/>
                  </a:cubicBezTo>
                  <a:cubicBezTo>
                    <a:pt x="11550" y="11617"/>
                    <a:pt x="11945" y="11467"/>
                    <a:pt x="12245" y="11167"/>
                  </a:cubicBezTo>
                  <a:cubicBezTo>
                    <a:pt x="12844" y="10568"/>
                    <a:pt x="12844" y="9588"/>
                    <a:pt x="12245" y="8991"/>
                  </a:cubicBezTo>
                  <a:lnTo>
                    <a:pt x="32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6729;p64">
              <a:extLst>
                <a:ext uri="{FF2B5EF4-FFF2-40B4-BE49-F238E27FC236}">
                  <a16:creationId xmlns:a16="http://schemas.microsoft.com/office/drawing/2014/main" id="{027E0853-9AC0-4808-A7D5-521E14CFB736}"/>
                </a:ext>
              </a:extLst>
            </p:cNvPr>
            <p:cNvSpPr/>
            <p:nvPr/>
          </p:nvSpPr>
          <p:spPr>
            <a:xfrm>
              <a:off x="1520900" y="2542750"/>
              <a:ext cx="313325" cy="226450"/>
            </a:xfrm>
            <a:custGeom>
              <a:avLst/>
              <a:gdLst/>
              <a:ahLst/>
              <a:cxnLst/>
              <a:rect l="l" t="t" r="r" b="b"/>
              <a:pathLst>
                <a:path w="12533" h="9058" extrusionOk="0">
                  <a:moveTo>
                    <a:pt x="698" y="1"/>
                  </a:moveTo>
                  <a:lnTo>
                    <a:pt x="0" y="700"/>
                  </a:lnTo>
                  <a:lnTo>
                    <a:pt x="2650" y="3348"/>
                  </a:lnTo>
                  <a:cubicBezTo>
                    <a:pt x="2961" y="3660"/>
                    <a:pt x="3381" y="3834"/>
                    <a:pt x="3820" y="3834"/>
                  </a:cubicBezTo>
                  <a:cubicBezTo>
                    <a:pt x="3838" y="3834"/>
                    <a:pt x="3856" y="3834"/>
                    <a:pt x="3874" y="3833"/>
                  </a:cubicBezTo>
                  <a:lnTo>
                    <a:pt x="5244" y="3790"/>
                  </a:lnTo>
                  <a:lnTo>
                    <a:pt x="10046" y="8594"/>
                  </a:lnTo>
                  <a:cubicBezTo>
                    <a:pt x="10353" y="8899"/>
                    <a:pt x="10759" y="9058"/>
                    <a:pt x="11165" y="9058"/>
                  </a:cubicBezTo>
                  <a:cubicBezTo>
                    <a:pt x="11508" y="9058"/>
                    <a:pt x="11851" y="8945"/>
                    <a:pt x="12133" y="8713"/>
                  </a:cubicBezTo>
                  <a:cubicBezTo>
                    <a:pt x="12307" y="8570"/>
                    <a:pt x="12440" y="8395"/>
                    <a:pt x="12533" y="8206"/>
                  </a:cubicBezTo>
                  <a:lnTo>
                    <a:pt x="12533" y="8206"/>
                  </a:lnTo>
                  <a:cubicBezTo>
                    <a:pt x="12320" y="8311"/>
                    <a:pt x="12086" y="8364"/>
                    <a:pt x="11852" y="8364"/>
                  </a:cubicBezTo>
                  <a:cubicBezTo>
                    <a:pt x="11458" y="8364"/>
                    <a:pt x="11063" y="8214"/>
                    <a:pt x="10763" y="7914"/>
                  </a:cubicBezTo>
                  <a:lnTo>
                    <a:pt x="6201" y="3352"/>
                  </a:lnTo>
                  <a:cubicBezTo>
                    <a:pt x="6042" y="3193"/>
                    <a:pt x="5827" y="3104"/>
                    <a:pt x="5604" y="3104"/>
                  </a:cubicBezTo>
                  <a:cubicBezTo>
                    <a:pt x="5595" y="3104"/>
                    <a:pt x="5586" y="3104"/>
                    <a:pt x="5577" y="3104"/>
                  </a:cubicBezTo>
                  <a:lnTo>
                    <a:pt x="4572" y="3136"/>
                  </a:lnTo>
                  <a:cubicBezTo>
                    <a:pt x="4554" y="3136"/>
                    <a:pt x="4536" y="3136"/>
                    <a:pt x="4518" y="3136"/>
                  </a:cubicBezTo>
                  <a:cubicBezTo>
                    <a:pt x="4080" y="3136"/>
                    <a:pt x="3657" y="2960"/>
                    <a:pt x="3347" y="2650"/>
                  </a:cubicBezTo>
                  <a:lnTo>
                    <a:pt x="69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6730;p64">
              <a:extLst>
                <a:ext uri="{FF2B5EF4-FFF2-40B4-BE49-F238E27FC236}">
                  <a16:creationId xmlns:a16="http://schemas.microsoft.com/office/drawing/2014/main" id="{A6E22601-CD04-4B60-9EB7-1F110766557B}"/>
                </a:ext>
              </a:extLst>
            </p:cNvPr>
            <p:cNvSpPr/>
            <p:nvPr/>
          </p:nvSpPr>
          <p:spPr>
            <a:xfrm>
              <a:off x="1547825" y="2478875"/>
              <a:ext cx="294175" cy="290450"/>
            </a:xfrm>
            <a:custGeom>
              <a:avLst/>
              <a:gdLst/>
              <a:ahLst/>
              <a:cxnLst/>
              <a:rect l="l" t="t" r="r" b="b"/>
              <a:pathLst>
                <a:path w="11767" h="11618" extrusionOk="0">
                  <a:moveTo>
                    <a:pt x="2178" y="1"/>
                  </a:moveTo>
                  <a:lnTo>
                    <a:pt x="0" y="2177"/>
                  </a:lnTo>
                  <a:lnTo>
                    <a:pt x="8990" y="11167"/>
                  </a:lnTo>
                  <a:cubicBezTo>
                    <a:pt x="9290" y="11467"/>
                    <a:pt x="9685" y="11617"/>
                    <a:pt x="10080" y="11617"/>
                  </a:cubicBezTo>
                  <a:cubicBezTo>
                    <a:pt x="10474" y="11617"/>
                    <a:pt x="10869" y="11467"/>
                    <a:pt x="11168" y="11167"/>
                  </a:cubicBezTo>
                  <a:cubicBezTo>
                    <a:pt x="11767" y="10568"/>
                    <a:pt x="11767" y="9588"/>
                    <a:pt x="11168" y="8991"/>
                  </a:cubicBezTo>
                  <a:lnTo>
                    <a:pt x="21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6731;p64">
              <a:extLst>
                <a:ext uri="{FF2B5EF4-FFF2-40B4-BE49-F238E27FC236}">
                  <a16:creationId xmlns:a16="http://schemas.microsoft.com/office/drawing/2014/main" id="{AF6CBC65-DE79-41A1-B3EC-E28740A4DE92}"/>
                </a:ext>
              </a:extLst>
            </p:cNvPr>
            <p:cNvSpPr/>
            <p:nvPr/>
          </p:nvSpPr>
          <p:spPr>
            <a:xfrm>
              <a:off x="1547825" y="2506100"/>
              <a:ext cx="279200" cy="263225"/>
            </a:xfrm>
            <a:custGeom>
              <a:avLst/>
              <a:gdLst/>
              <a:ahLst/>
              <a:cxnLst/>
              <a:rect l="l" t="t" r="r" b="b"/>
              <a:pathLst>
                <a:path w="11168" h="10529" extrusionOk="0">
                  <a:moveTo>
                    <a:pt x="1089" y="0"/>
                  </a:moveTo>
                  <a:lnTo>
                    <a:pt x="0" y="1088"/>
                  </a:lnTo>
                  <a:lnTo>
                    <a:pt x="8990" y="10078"/>
                  </a:lnTo>
                  <a:cubicBezTo>
                    <a:pt x="9290" y="10378"/>
                    <a:pt x="9685" y="10528"/>
                    <a:pt x="10080" y="10528"/>
                  </a:cubicBezTo>
                  <a:cubicBezTo>
                    <a:pt x="10474" y="10528"/>
                    <a:pt x="10869" y="10378"/>
                    <a:pt x="11168" y="10078"/>
                  </a:cubicBezTo>
                  <a:lnTo>
                    <a:pt x="1089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6732;p64">
              <a:extLst>
                <a:ext uri="{FF2B5EF4-FFF2-40B4-BE49-F238E27FC236}">
                  <a16:creationId xmlns:a16="http://schemas.microsoft.com/office/drawing/2014/main" id="{FD6140BF-D477-4301-8DAA-EB3AE70AD645}"/>
                </a:ext>
              </a:extLst>
            </p:cNvPr>
            <p:cNvSpPr/>
            <p:nvPr/>
          </p:nvSpPr>
          <p:spPr>
            <a:xfrm>
              <a:off x="1733625" y="2664700"/>
              <a:ext cx="38125" cy="38100"/>
            </a:xfrm>
            <a:custGeom>
              <a:avLst/>
              <a:gdLst/>
              <a:ahLst/>
              <a:cxnLst/>
              <a:rect l="l" t="t" r="r" b="b"/>
              <a:pathLst>
                <a:path w="1525" h="1524" extrusionOk="0">
                  <a:moveTo>
                    <a:pt x="762" y="0"/>
                  </a:moveTo>
                  <a:cubicBezTo>
                    <a:pt x="343" y="0"/>
                    <a:pt x="1" y="342"/>
                    <a:pt x="1" y="762"/>
                  </a:cubicBezTo>
                  <a:cubicBezTo>
                    <a:pt x="1" y="1183"/>
                    <a:pt x="343" y="1524"/>
                    <a:pt x="762" y="1524"/>
                  </a:cubicBezTo>
                  <a:cubicBezTo>
                    <a:pt x="1184" y="1524"/>
                    <a:pt x="1524" y="1183"/>
                    <a:pt x="1524" y="762"/>
                  </a:cubicBezTo>
                  <a:cubicBezTo>
                    <a:pt x="1524" y="342"/>
                    <a:pt x="1184" y="0"/>
                    <a:pt x="7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6733;p64">
              <a:extLst>
                <a:ext uri="{FF2B5EF4-FFF2-40B4-BE49-F238E27FC236}">
                  <a16:creationId xmlns:a16="http://schemas.microsoft.com/office/drawing/2014/main" id="{1B981D27-863B-45C7-A277-23C37AFC21CD}"/>
                </a:ext>
              </a:extLst>
            </p:cNvPr>
            <p:cNvSpPr/>
            <p:nvPr/>
          </p:nvSpPr>
          <p:spPr>
            <a:xfrm>
              <a:off x="1731850" y="2665550"/>
              <a:ext cx="39100" cy="37275"/>
            </a:xfrm>
            <a:custGeom>
              <a:avLst/>
              <a:gdLst/>
              <a:ahLst/>
              <a:cxnLst/>
              <a:rect l="l" t="t" r="r" b="b"/>
              <a:pathLst>
                <a:path w="1564" h="1491" extrusionOk="0">
                  <a:moveTo>
                    <a:pt x="614" y="1"/>
                  </a:moveTo>
                  <a:lnTo>
                    <a:pt x="614" y="1"/>
                  </a:lnTo>
                  <a:cubicBezTo>
                    <a:pt x="499" y="37"/>
                    <a:pt x="388" y="99"/>
                    <a:pt x="297" y="190"/>
                  </a:cubicBezTo>
                  <a:cubicBezTo>
                    <a:pt x="0" y="488"/>
                    <a:pt x="0" y="968"/>
                    <a:pt x="297" y="1267"/>
                  </a:cubicBezTo>
                  <a:cubicBezTo>
                    <a:pt x="445" y="1416"/>
                    <a:pt x="640" y="1490"/>
                    <a:pt x="835" y="1490"/>
                  </a:cubicBezTo>
                  <a:cubicBezTo>
                    <a:pt x="1029" y="1490"/>
                    <a:pt x="1225" y="1416"/>
                    <a:pt x="1374" y="1267"/>
                  </a:cubicBezTo>
                  <a:cubicBezTo>
                    <a:pt x="1465" y="1176"/>
                    <a:pt x="1529" y="1066"/>
                    <a:pt x="1564" y="951"/>
                  </a:cubicBezTo>
                  <a:lnTo>
                    <a:pt x="1564" y="951"/>
                  </a:lnTo>
                  <a:cubicBezTo>
                    <a:pt x="1493" y="971"/>
                    <a:pt x="1420" y="981"/>
                    <a:pt x="1347" y="981"/>
                  </a:cubicBezTo>
                  <a:cubicBezTo>
                    <a:pt x="1150" y="981"/>
                    <a:pt x="954" y="907"/>
                    <a:pt x="805" y="758"/>
                  </a:cubicBezTo>
                  <a:cubicBezTo>
                    <a:pt x="599" y="553"/>
                    <a:pt x="536" y="261"/>
                    <a:pt x="61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6734;p64">
              <a:extLst>
                <a:ext uri="{FF2B5EF4-FFF2-40B4-BE49-F238E27FC236}">
                  <a16:creationId xmlns:a16="http://schemas.microsoft.com/office/drawing/2014/main" id="{B3E621C1-8C96-45C8-9C06-F4A863C39C95}"/>
                </a:ext>
              </a:extLst>
            </p:cNvPr>
            <p:cNvSpPr/>
            <p:nvPr/>
          </p:nvSpPr>
          <p:spPr>
            <a:xfrm>
              <a:off x="1389450" y="2339550"/>
              <a:ext cx="137925" cy="168950"/>
            </a:xfrm>
            <a:custGeom>
              <a:avLst/>
              <a:gdLst/>
              <a:ahLst/>
              <a:cxnLst/>
              <a:rect l="l" t="t" r="r" b="b"/>
              <a:pathLst>
                <a:path w="5517" h="6758" extrusionOk="0">
                  <a:moveTo>
                    <a:pt x="3545" y="0"/>
                  </a:moveTo>
                  <a:cubicBezTo>
                    <a:pt x="3413" y="0"/>
                    <a:pt x="3283" y="62"/>
                    <a:pt x="3201" y="171"/>
                  </a:cubicBezTo>
                  <a:cubicBezTo>
                    <a:pt x="2747" y="773"/>
                    <a:pt x="2040" y="913"/>
                    <a:pt x="1627" y="940"/>
                  </a:cubicBezTo>
                  <a:cubicBezTo>
                    <a:pt x="1450" y="952"/>
                    <a:pt x="1302" y="1071"/>
                    <a:pt x="1246" y="1238"/>
                  </a:cubicBezTo>
                  <a:cubicBezTo>
                    <a:pt x="1102" y="1684"/>
                    <a:pt x="656" y="2024"/>
                    <a:pt x="282" y="2245"/>
                  </a:cubicBezTo>
                  <a:cubicBezTo>
                    <a:pt x="26" y="2396"/>
                    <a:pt x="0" y="2759"/>
                    <a:pt x="233" y="2947"/>
                  </a:cubicBezTo>
                  <a:lnTo>
                    <a:pt x="4910" y="6724"/>
                  </a:lnTo>
                  <a:cubicBezTo>
                    <a:pt x="4940" y="6747"/>
                    <a:pt x="4974" y="6758"/>
                    <a:pt x="5007" y="6758"/>
                  </a:cubicBezTo>
                  <a:cubicBezTo>
                    <a:pt x="5082" y="6758"/>
                    <a:pt x="5153" y="6702"/>
                    <a:pt x="5155" y="6618"/>
                  </a:cubicBezTo>
                  <a:lnTo>
                    <a:pt x="5500" y="625"/>
                  </a:lnTo>
                  <a:cubicBezTo>
                    <a:pt x="5517" y="372"/>
                    <a:pt x="5313" y="171"/>
                    <a:pt x="5070" y="171"/>
                  </a:cubicBezTo>
                  <a:cubicBezTo>
                    <a:pt x="5044" y="171"/>
                    <a:pt x="5018" y="173"/>
                    <a:pt x="4991" y="178"/>
                  </a:cubicBezTo>
                  <a:cubicBezTo>
                    <a:pt x="4889" y="197"/>
                    <a:pt x="4784" y="205"/>
                    <a:pt x="4678" y="205"/>
                  </a:cubicBezTo>
                  <a:cubicBezTo>
                    <a:pt x="4308" y="205"/>
                    <a:pt x="3931" y="106"/>
                    <a:pt x="3677" y="21"/>
                  </a:cubicBezTo>
                  <a:cubicBezTo>
                    <a:pt x="3634" y="7"/>
                    <a:pt x="3589" y="0"/>
                    <a:pt x="3545" y="0"/>
                  </a:cubicBezTo>
                  <a:close/>
                </a:path>
              </a:pathLst>
            </a:custGeom>
            <a:solidFill>
              <a:srgbClr val="FFC4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6735;p64">
              <a:extLst>
                <a:ext uri="{FF2B5EF4-FFF2-40B4-BE49-F238E27FC236}">
                  <a16:creationId xmlns:a16="http://schemas.microsoft.com/office/drawing/2014/main" id="{ABF7F405-0FE8-4DAA-9E5F-93E425733BDD}"/>
                </a:ext>
              </a:extLst>
            </p:cNvPr>
            <p:cNvSpPr/>
            <p:nvPr/>
          </p:nvSpPr>
          <p:spPr>
            <a:xfrm>
              <a:off x="1569200" y="2361450"/>
              <a:ext cx="43900" cy="71575"/>
            </a:xfrm>
            <a:custGeom>
              <a:avLst/>
              <a:gdLst/>
              <a:ahLst/>
              <a:cxnLst/>
              <a:rect l="l" t="t" r="r" b="b"/>
              <a:pathLst>
                <a:path w="1756" h="2863" extrusionOk="0">
                  <a:moveTo>
                    <a:pt x="257" y="1"/>
                  </a:moveTo>
                  <a:cubicBezTo>
                    <a:pt x="178" y="1"/>
                    <a:pt x="103" y="60"/>
                    <a:pt x="99" y="152"/>
                  </a:cubicBezTo>
                  <a:lnTo>
                    <a:pt x="4" y="2700"/>
                  </a:lnTo>
                  <a:cubicBezTo>
                    <a:pt x="0" y="2799"/>
                    <a:pt x="80" y="2862"/>
                    <a:pt x="162" y="2862"/>
                  </a:cubicBezTo>
                  <a:cubicBezTo>
                    <a:pt x="210" y="2862"/>
                    <a:pt x="258" y="2841"/>
                    <a:pt x="292" y="2794"/>
                  </a:cubicBezTo>
                  <a:lnTo>
                    <a:pt x="1685" y="779"/>
                  </a:lnTo>
                  <a:cubicBezTo>
                    <a:pt x="1756" y="679"/>
                    <a:pt x="1688" y="540"/>
                    <a:pt x="1564" y="533"/>
                  </a:cubicBezTo>
                  <a:cubicBezTo>
                    <a:pt x="964" y="495"/>
                    <a:pt x="585" y="255"/>
                    <a:pt x="367" y="46"/>
                  </a:cubicBezTo>
                  <a:cubicBezTo>
                    <a:pt x="334" y="15"/>
                    <a:pt x="295" y="1"/>
                    <a:pt x="257" y="1"/>
                  </a:cubicBezTo>
                  <a:close/>
                </a:path>
              </a:pathLst>
            </a:custGeom>
            <a:solidFill>
              <a:srgbClr val="FFC4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6736;p64">
              <a:extLst>
                <a:ext uri="{FF2B5EF4-FFF2-40B4-BE49-F238E27FC236}">
                  <a16:creationId xmlns:a16="http://schemas.microsoft.com/office/drawing/2014/main" id="{2D72C460-CFF0-4D3C-A39C-C1DDA7AB592C}"/>
                </a:ext>
              </a:extLst>
            </p:cNvPr>
            <p:cNvSpPr/>
            <p:nvPr/>
          </p:nvSpPr>
          <p:spPr>
            <a:xfrm>
              <a:off x="1424825" y="2339950"/>
              <a:ext cx="93525" cy="168125"/>
            </a:xfrm>
            <a:custGeom>
              <a:avLst/>
              <a:gdLst/>
              <a:ahLst/>
              <a:cxnLst/>
              <a:rect l="l" t="t" r="r" b="b"/>
              <a:pathLst>
                <a:path w="3741" h="6725" extrusionOk="0">
                  <a:moveTo>
                    <a:pt x="2014" y="1"/>
                  </a:moveTo>
                  <a:cubicBezTo>
                    <a:pt x="1926" y="25"/>
                    <a:pt x="1845" y="79"/>
                    <a:pt x="1789" y="155"/>
                  </a:cubicBezTo>
                  <a:cubicBezTo>
                    <a:pt x="1332" y="755"/>
                    <a:pt x="627" y="897"/>
                    <a:pt x="214" y="924"/>
                  </a:cubicBezTo>
                  <a:cubicBezTo>
                    <a:pt x="135" y="930"/>
                    <a:pt x="62" y="955"/>
                    <a:pt x="1" y="998"/>
                  </a:cubicBezTo>
                  <a:lnTo>
                    <a:pt x="3663" y="6724"/>
                  </a:lnTo>
                  <a:cubicBezTo>
                    <a:pt x="3702" y="6703"/>
                    <a:pt x="3733" y="6666"/>
                    <a:pt x="3740" y="6617"/>
                  </a:cubicBezTo>
                  <a:lnTo>
                    <a:pt x="2014" y="1"/>
                  </a:lnTo>
                  <a:close/>
                </a:path>
              </a:pathLst>
            </a:custGeom>
            <a:solidFill>
              <a:srgbClr val="EE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Google Shape;7035;p64">
            <a:extLst>
              <a:ext uri="{FF2B5EF4-FFF2-40B4-BE49-F238E27FC236}">
                <a16:creationId xmlns:a16="http://schemas.microsoft.com/office/drawing/2014/main" id="{A1AB3EF9-5DD8-492A-A736-CD5E1C50A5E5}"/>
              </a:ext>
            </a:extLst>
          </p:cNvPr>
          <p:cNvGrpSpPr/>
          <p:nvPr/>
        </p:nvGrpSpPr>
        <p:grpSpPr>
          <a:xfrm>
            <a:off x="228987" y="873599"/>
            <a:ext cx="677864" cy="801037"/>
            <a:chOff x="382325" y="1701350"/>
            <a:chExt cx="492475" cy="583000"/>
          </a:xfrm>
        </p:grpSpPr>
        <p:sp>
          <p:nvSpPr>
            <p:cNvPr id="96" name="Google Shape;7036;p64">
              <a:extLst>
                <a:ext uri="{FF2B5EF4-FFF2-40B4-BE49-F238E27FC236}">
                  <a16:creationId xmlns:a16="http://schemas.microsoft.com/office/drawing/2014/main" id="{3C19002D-B60A-49AA-846E-CD37755CBEA9}"/>
                </a:ext>
              </a:extLst>
            </p:cNvPr>
            <p:cNvSpPr/>
            <p:nvPr/>
          </p:nvSpPr>
          <p:spPr>
            <a:xfrm>
              <a:off x="407725" y="1797775"/>
              <a:ext cx="467000" cy="486575"/>
            </a:xfrm>
            <a:custGeom>
              <a:avLst/>
              <a:gdLst/>
              <a:ahLst/>
              <a:cxnLst/>
              <a:rect l="l" t="t" r="r" b="b"/>
              <a:pathLst>
                <a:path w="18680" h="19463" extrusionOk="0">
                  <a:moveTo>
                    <a:pt x="3025" y="1530"/>
                  </a:moveTo>
                  <a:cubicBezTo>
                    <a:pt x="3567" y="1530"/>
                    <a:pt x="4009" y="1971"/>
                    <a:pt x="4009" y="2516"/>
                  </a:cubicBezTo>
                  <a:cubicBezTo>
                    <a:pt x="4010" y="3061"/>
                    <a:pt x="3570" y="3501"/>
                    <a:pt x="3025" y="3501"/>
                  </a:cubicBezTo>
                  <a:cubicBezTo>
                    <a:pt x="2481" y="3501"/>
                    <a:pt x="2039" y="3061"/>
                    <a:pt x="2039" y="2516"/>
                  </a:cubicBezTo>
                  <a:cubicBezTo>
                    <a:pt x="2039" y="1972"/>
                    <a:pt x="2480" y="1530"/>
                    <a:pt x="3025" y="1530"/>
                  </a:cubicBezTo>
                  <a:close/>
                  <a:moveTo>
                    <a:pt x="7236" y="1530"/>
                  </a:moveTo>
                  <a:cubicBezTo>
                    <a:pt x="7778" y="1530"/>
                    <a:pt x="8222" y="1971"/>
                    <a:pt x="8222" y="2516"/>
                  </a:cubicBezTo>
                  <a:cubicBezTo>
                    <a:pt x="8219" y="3061"/>
                    <a:pt x="7778" y="3501"/>
                    <a:pt x="7236" y="3501"/>
                  </a:cubicBezTo>
                  <a:cubicBezTo>
                    <a:pt x="6692" y="3501"/>
                    <a:pt x="6250" y="3061"/>
                    <a:pt x="6250" y="2516"/>
                  </a:cubicBezTo>
                  <a:cubicBezTo>
                    <a:pt x="6250" y="1972"/>
                    <a:pt x="6691" y="1530"/>
                    <a:pt x="7236" y="1530"/>
                  </a:cubicBezTo>
                  <a:close/>
                  <a:moveTo>
                    <a:pt x="11444" y="1530"/>
                  </a:moveTo>
                  <a:cubicBezTo>
                    <a:pt x="11988" y="1530"/>
                    <a:pt x="12430" y="1971"/>
                    <a:pt x="12430" y="2516"/>
                  </a:cubicBezTo>
                  <a:cubicBezTo>
                    <a:pt x="12430" y="3061"/>
                    <a:pt x="11989" y="3501"/>
                    <a:pt x="11444" y="3501"/>
                  </a:cubicBezTo>
                  <a:cubicBezTo>
                    <a:pt x="10902" y="3501"/>
                    <a:pt x="10459" y="3061"/>
                    <a:pt x="10459" y="2516"/>
                  </a:cubicBezTo>
                  <a:cubicBezTo>
                    <a:pt x="10459" y="1972"/>
                    <a:pt x="10899" y="1530"/>
                    <a:pt x="11444" y="1530"/>
                  </a:cubicBezTo>
                  <a:close/>
                  <a:moveTo>
                    <a:pt x="15656" y="1530"/>
                  </a:moveTo>
                  <a:cubicBezTo>
                    <a:pt x="16199" y="1530"/>
                    <a:pt x="16641" y="1971"/>
                    <a:pt x="16641" y="2516"/>
                  </a:cubicBezTo>
                  <a:cubicBezTo>
                    <a:pt x="16641" y="3061"/>
                    <a:pt x="16199" y="3501"/>
                    <a:pt x="15656" y="3501"/>
                  </a:cubicBezTo>
                  <a:cubicBezTo>
                    <a:pt x="15114" y="3501"/>
                    <a:pt x="14670" y="3061"/>
                    <a:pt x="14670" y="2516"/>
                  </a:cubicBezTo>
                  <a:cubicBezTo>
                    <a:pt x="14670" y="1972"/>
                    <a:pt x="15111" y="1530"/>
                    <a:pt x="15656" y="1530"/>
                  </a:cubicBezTo>
                  <a:close/>
                  <a:moveTo>
                    <a:pt x="922" y="1"/>
                  </a:moveTo>
                  <a:cubicBezTo>
                    <a:pt x="414" y="1"/>
                    <a:pt x="0" y="418"/>
                    <a:pt x="0" y="924"/>
                  </a:cubicBezTo>
                  <a:lnTo>
                    <a:pt x="0" y="18540"/>
                  </a:lnTo>
                  <a:cubicBezTo>
                    <a:pt x="0" y="19048"/>
                    <a:pt x="416" y="19463"/>
                    <a:pt x="922" y="19463"/>
                  </a:cubicBezTo>
                  <a:lnTo>
                    <a:pt x="17758" y="19463"/>
                  </a:lnTo>
                  <a:cubicBezTo>
                    <a:pt x="18266" y="19463"/>
                    <a:pt x="18680" y="19046"/>
                    <a:pt x="18680" y="18540"/>
                  </a:cubicBezTo>
                  <a:lnTo>
                    <a:pt x="18680" y="924"/>
                  </a:lnTo>
                  <a:cubicBezTo>
                    <a:pt x="18680" y="418"/>
                    <a:pt x="18266" y="1"/>
                    <a:pt x="17758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7037;p64">
              <a:extLst>
                <a:ext uri="{FF2B5EF4-FFF2-40B4-BE49-F238E27FC236}">
                  <a16:creationId xmlns:a16="http://schemas.microsoft.com/office/drawing/2014/main" id="{00F43410-2C97-44FD-8F59-486D7A1E561E}"/>
                </a:ext>
              </a:extLst>
            </p:cNvPr>
            <p:cNvSpPr/>
            <p:nvPr/>
          </p:nvSpPr>
          <p:spPr>
            <a:xfrm>
              <a:off x="407725" y="1797775"/>
              <a:ext cx="467075" cy="161475"/>
            </a:xfrm>
            <a:custGeom>
              <a:avLst/>
              <a:gdLst/>
              <a:ahLst/>
              <a:cxnLst/>
              <a:rect l="l" t="t" r="r" b="b"/>
              <a:pathLst>
                <a:path w="18683" h="6459" extrusionOk="0">
                  <a:moveTo>
                    <a:pt x="3025" y="1530"/>
                  </a:moveTo>
                  <a:cubicBezTo>
                    <a:pt x="3567" y="1530"/>
                    <a:pt x="4009" y="1971"/>
                    <a:pt x="4009" y="2516"/>
                  </a:cubicBezTo>
                  <a:cubicBezTo>
                    <a:pt x="4010" y="3061"/>
                    <a:pt x="3570" y="3501"/>
                    <a:pt x="3025" y="3501"/>
                  </a:cubicBezTo>
                  <a:cubicBezTo>
                    <a:pt x="2481" y="3501"/>
                    <a:pt x="2039" y="3061"/>
                    <a:pt x="2039" y="2516"/>
                  </a:cubicBezTo>
                  <a:cubicBezTo>
                    <a:pt x="2039" y="1972"/>
                    <a:pt x="2480" y="1530"/>
                    <a:pt x="3025" y="1530"/>
                  </a:cubicBezTo>
                  <a:close/>
                  <a:moveTo>
                    <a:pt x="7236" y="1530"/>
                  </a:moveTo>
                  <a:cubicBezTo>
                    <a:pt x="7778" y="1530"/>
                    <a:pt x="8222" y="1971"/>
                    <a:pt x="8222" y="2516"/>
                  </a:cubicBezTo>
                  <a:cubicBezTo>
                    <a:pt x="8219" y="3061"/>
                    <a:pt x="7778" y="3501"/>
                    <a:pt x="7236" y="3501"/>
                  </a:cubicBezTo>
                  <a:cubicBezTo>
                    <a:pt x="6692" y="3501"/>
                    <a:pt x="6250" y="3061"/>
                    <a:pt x="6250" y="2516"/>
                  </a:cubicBezTo>
                  <a:cubicBezTo>
                    <a:pt x="6250" y="1972"/>
                    <a:pt x="6691" y="1530"/>
                    <a:pt x="7236" y="1530"/>
                  </a:cubicBezTo>
                  <a:close/>
                  <a:moveTo>
                    <a:pt x="11444" y="1530"/>
                  </a:moveTo>
                  <a:cubicBezTo>
                    <a:pt x="11988" y="1530"/>
                    <a:pt x="12430" y="1971"/>
                    <a:pt x="12430" y="2516"/>
                  </a:cubicBezTo>
                  <a:cubicBezTo>
                    <a:pt x="12430" y="3061"/>
                    <a:pt x="11989" y="3501"/>
                    <a:pt x="11444" y="3501"/>
                  </a:cubicBezTo>
                  <a:cubicBezTo>
                    <a:pt x="10902" y="3501"/>
                    <a:pt x="10459" y="3061"/>
                    <a:pt x="10459" y="2516"/>
                  </a:cubicBezTo>
                  <a:cubicBezTo>
                    <a:pt x="10459" y="1972"/>
                    <a:pt x="10899" y="1530"/>
                    <a:pt x="11444" y="1530"/>
                  </a:cubicBezTo>
                  <a:close/>
                  <a:moveTo>
                    <a:pt x="15656" y="1530"/>
                  </a:moveTo>
                  <a:cubicBezTo>
                    <a:pt x="16199" y="1530"/>
                    <a:pt x="16641" y="1971"/>
                    <a:pt x="16641" y="2516"/>
                  </a:cubicBezTo>
                  <a:cubicBezTo>
                    <a:pt x="16641" y="3061"/>
                    <a:pt x="16199" y="3501"/>
                    <a:pt x="15656" y="3501"/>
                  </a:cubicBezTo>
                  <a:cubicBezTo>
                    <a:pt x="15114" y="3501"/>
                    <a:pt x="14670" y="3061"/>
                    <a:pt x="14670" y="2516"/>
                  </a:cubicBezTo>
                  <a:cubicBezTo>
                    <a:pt x="14670" y="1972"/>
                    <a:pt x="15111" y="1530"/>
                    <a:pt x="15656" y="1530"/>
                  </a:cubicBezTo>
                  <a:close/>
                  <a:moveTo>
                    <a:pt x="922" y="1"/>
                  </a:moveTo>
                  <a:cubicBezTo>
                    <a:pt x="414" y="1"/>
                    <a:pt x="0" y="418"/>
                    <a:pt x="0" y="924"/>
                  </a:cubicBezTo>
                  <a:lnTo>
                    <a:pt x="0" y="6458"/>
                  </a:lnTo>
                  <a:lnTo>
                    <a:pt x="18683" y="6458"/>
                  </a:lnTo>
                  <a:lnTo>
                    <a:pt x="18683" y="925"/>
                  </a:lnTo>
                  <a:cubicBezTo>
                    <a:pt x="18680" y="418"/>
                    <a:pt x="18266" y="1"/>
                    <a:pt x="17758" y="1"/>
                  </a:cubicBezTo>
                  <a:close/>
                </a:path>
              </a:pathLst>
            </a:custGeom>
            <a:solidFill>
              <a:srgbClr val="C86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7038;p64">
              <a:extLst>
                <a:ext uri="{FF2B5EF4-FFF2-40B4-BE49-F238E27FC236}">
                  <a16:creationId xmlns:a16="http://schemas.microsoft.com/office/drawing/2014/main" id="{227DE616-6BF5-4E5C-98B0-EB52665BD135}"/>
                </a:ext>
              </a:extLst>
            </p:cNvPr>
            <p:cNvSpPr/>
            <p:nvPr/>
          </p:nvSpPr>
          <p:spPr>
            <a:xfrm>
              <a:off x="407650" y="1797775"/>
              <a:ext cx="101575" cy="161475"/>
            </a:xfrm>
            <a:custGeom>
              <a:avLst/>
              <a:gdLst/>
              <a:ahLst/>
              <a:cxnLst/>
              <a:rect l="l" t="t" r="r" b="b"/>
              <a:pathLst>
                <a:path w="4063" h="6459" extrusionOk="0">
                  <a:moveTo>
                    <a:pt x="3028" y="1530"/>
                  </a:moveTo>
                  <a:cubicBezTo>
                    <a:pt x="3570" y="1530"/>
                    <a:pt x="4012" y="1971"/>
                    <a:pt x="4012" y="2516"/>
                  </a:cubicBezTo>
                  <a:cubicBezTo>
                    <a:pt x="4013" y="3061"/>
                    <a:pt x="3573" y="3501"/>
                    <a:pt x="3028" y="3501"/>
                  </a:cubicBezTo>
                  <a:cubicBezTo>
                    <a:pt x="2484" y="3501"/>
                    <a:pt x="2042" y="3061"/>
                    <a:pt x="2042" y="2516"/>
                  </a:cubicBezTo>
                  <a:cubicBezTo>
                    <a:pt x="2042" y="1972"/>
                    <a:pt x="2483" y="1530"/>
                    <a:pt x="3028" y="1530"/>
                  </a:cubicBezTo>
                  <a:close/>
                  <a:moveTo>
                    <a:pt x="1888" y="1"/>
                  </a:moveTo>
                  <a:cubicBezTo>
                    <a:pt x="850" y="1"/>
                    <a:pt x="0" y="851"/>
                    <a:pt x="0" y="1889"/>
                  </a:cubicBezTo>
                  <a:lnTo>
                    <a:pt x="0" y="6458"/>
                  </a:lnTo>
                  <a:lnTo>
                    <a:pt x="4063" y="6458"/>
                  </a:lnTo>
                  <a:lnTo>
                    <a:pt x="4063" y="1"/>
                  </a:lnTo>
                  <a:close/>
                </a:path>
              </a:pathLst>
            </a:custGeom>
            <a:solidFill>
              <a:srgbClr val="C86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7039;p64">
              <a:extLst>
                <a:ext uri="{FF2B5EF4-FFF2-40B4-BE49-F238E27FC236}">
                  <a16:creationId xmlns:a16="http://schemas.microsoft.com/office/drawing/2014/main" id="{351F002A-DED9-4A34-A164-2150D3E82038}"/>
                </a:ext>
              </a:extLst>
            </p:cNvPr>
            <p:cNvSpPr/>
            <p:nvPr/>
          </p:nvSpPr>
          <p:spPr>
            <a:xfrm>
              <a:off x="382325" y="1797775"/>
              <a:ext cx="467025" cy="486575"/>
            </a:xfrm>
            <a:custGeom>
              <a:avLst/>
              <a:gdLst/>
              <a:ahLst/>
              <a:cxnLst/>
              <a:rect l="l" t="t" r="r" b="b"/>
              <a:pathLst>
                <a:path w="18681" h="19463" extrusionOk="0">
                  <a:moveTo>
                    <a:pt x="3024" y="1533"/>
                  </a:moveTo>
                  <a:cubicBezTo>
                    <a:pt x="3707" y="1533"/>
                    <a:pt x="4227" y="2227"/>
                    <a:pt x="3918" y="2947"/>
                  </a:cubicBezTo>
                  <a:cubicBezTo>
                    <a:pt x="3829" y="3155"/>
                    <a:pt x="3663" y="3322"/>
                    <a:pt x="3454" y="3412"/>
                  </a:cubicBezTo>
                  <a:cubicBezTo>
                    <a:pt x="3308" y="3474"/>
                    <a:pt x="3163" y="3503"/>
                    <a:pt x="3024" y="3503"/>
                  </a:cubicBezTo>
                  <a:cubicBezTo>
                    <a:pt x="2342" y="3503"/>
                    <a:pt x="1821" y="2809"/>
                    <a:pt x="2131" y="2089"/>
                  </a:cubicBezTo>
                  <a:cubicBezTo>
                    <a:pt x="2220" y="1880"/>
                    <a:pt x="2387" y="1714"/>
                    <a:pt x="2595" y="1624"/>
                  </a:cubicBezTo>
                  <a:cubicBezTo>
                    <a:pt x="2741" y="1561"/>
                    <a:pt x="2886" y="1533"/>
                    <a:pt x="3024" y="1533"/>
                  </a:cubicBezTo>
                  <a:close/>
                  <a:moveTo>
                    <a:pt x="7236" y="1533"/>
                  </a:moveTo>
                  <a:cubicBezTo>
                    <a:pt x="7918" y="1533"/>
                    <a:pt x="8439" y="2227"/>
                    <a:pt x="8130" y="2947"/>
                  </a:cubicBezTo>
                  <a:cubicBezTo>
                    <a:pt x="8040" y="3155"/>
                    <a:pt x="7873" y="3322"/>
                    <a:pt x="7665" y="3412"/>
                  </a:cubicBezTo>
                  <a:cubicBezTo>
                    <a:pt x="7519" y="3474"/>
                    <a:pt x="7374" y="3503"/>
                    <a:pt x="7236" y="3503"/>
                  </a:cubicBezTo>
                  <a:cubicBezTo>
                    <a:pt x="6554" y="3503"/>
                    <a:pt x="6033" y="2809"/>
                    <a:pt x="6342" y="2089"/>
                  </a:cubicBezTo>
                  <a:cubicBezTo>
                    <a:pt x="6432" y="1880"/>
                    <a:pt x="6599" y="1714"/>
                    <a:pt x="6806" y="1624"/>
                  </a:cubicBezTo>
                  <a:cubicBezTo>
                    <a:pt x="6952" y="1561"/>
                    <a:pt x="7097" y="1533"/>
                    <a:pt x="7236" y="1533"/>
                  </a:cubicBezTo>
                  <a:close/>
                  <a:moveTo>
                    <a:pt x="11446" y="1533"/>
                  </a:moveTo>
                  <a:cubicBezTo>
                    <a:pt x="12128" y="1533"/>
                    <a:pt x="12649" y="2227"/>
                    <a:pt x="12339" y="2947"/>
                  </a:cubicBezTo>
                  <a:cubicBezTo>
                    <a:pt x="12251" y="3155"/>
                    <a:pt x="12084" y="3322"/>
                    <a:pt x="11875" y="3412"/>
                  </a:cubicBezTo>
                  <a:cubicBezTo>
                    <a:pt x="11729" y="3474"/>
                    <a:pt x="11584" y="3503"/>
                    <a:pt x="11446" y="3503"/>
                  </a:cubicBezTo>
                  <a:cubicBezTo>
                    <a:pt x="10763" y="3503"/>
                    <a:pt x="10243" y="2809"/>
                    <a:pt x="10552" y="2089"/>
                  </a:cubicBezTo>
                  <a:cubicBezTo>
                    <a:pt x="10641" y="1880"/>
                    <a:pt x="10809" y="1714"/>
                    <a:pt x="11016" y="1624"/>
                  </a:cubicBezTo>
                  <a:cubicBezTo>
                    <a:pt x="11162" y="1561"/>
                    <a:pt x="11307" y="1533"/>
                    <a:pt x="11446" y="1533"/>
                  </a:cubicBezTo>
                  <a:close/>
                  <a:moveTo>
                    <a:pt x="15657" y="1533"/>
                  </a:moveTo>
                  <a:cubicBezTo>
                    <a:pt x="16339" y="1533"/>
                    <a:pt x="16860" y="2227"/>
                    <a:pt x="16551" y="2947"/>
                  </a:cubicBezTo>
                  <a:cubicBezTo>
                    <a:pt x="16461" y="3155"/>
                    <a:pt x="16294" y="3322"/>
                    <a:pt x="16086" y="3412"/>
                  </a:cubicBezTo>
                  <a:cubicBezTo>
                    <a:pt x="15940" y="3474"/>
                    <a:pt x="15795" y="3503"/>
                    <a:pt x="15657" y="3503"/>
                  </a:cubicBezTo>
                  <a:cubicBezTo>
                    <a:pt x="14975" y="3503"/>
                    <a:pt x="14454" y="2809"/>
                    <a:pt x="14763" y="2089"/>
                  </a:cubicBezTo>
                  <a:cubicBezTo>
                    <a:pt x="14851" y="1880"/>
                    <a:pt x="15020" y="1714"/>
                    <a:pt x="15228" y="1624"/>
                  </a:cubicBezTo>
                  <a:cubicBezTo>
                    <a:pt x="15374" y="1561"/>
                    <a:pt x="15519" y="1533"/>
                    <a:pt x="15657" y="1533"/>
                  </a:cubicBezTo>
                  <a:close/>
                  <a:moveTo>
                    <a:pt x="922" y="1"/>
                  </a:moveTo>
                  <a:cubicBezTo>
                    <a:pt x="413" y="1"/>
                    <a:pt x="1" y="413"/>
                    <a:pt x="1" y="924"/>
                  </a:cubicBezTo>
                  <a:lnTo>
                    <a:pt x="1" y="18540"/>
                  </a:lnTo>
                  <a:cubicBezTo>
                    <a:pt x="1" y="19049"/>
                    <a:pt x="413" y="19463"/>
                    <a:pt x="922" y="19463"/>
                  </a:cubicBezTo>
                  <a:lnTo>
                    <a:pt x="17759" y="19463"/>
                  </a:lnTo>
                  <a:cubicBezTo>
                    <a:pt x="18268" y="19463"/>
                    <a:pt x="18680" y="19049"/>
                    <a:pt x="18680" y="18540"/>
                  </a:cubicBezTo>
                  <a:lnTo>
                    <a:pt x="18680" y="924"/>
                  </a:lnTo>
                  <a:cubicBezTo>
                    <a:pt x="18680" y="415"/>
                    <a:pt x="18268" y="1"/>
                    <a:pt x="17759" y="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7040;p64">
              <a:extLst>
                <a:ext uri="{FF2B5EF4-FFF2-40B4-BE49-F238E27FC236}">
                  <a16:creationId xmlns:a16="http://schemas.microsoft.com/office/drawing/2014/main" id="{1762DFB0-8CDE-4228-9ED8-9A5FD75C527B}"/>
                </a:ext>
              </a:extLst>
            </p:cNvPr>
            <p:cNvSpPr/>
            <p:nvPr/>
          </p:nvSpPr>
          <p:spPr>
            <a:xfrm>
              <a:off x="382325" y="1797775"/>
              <a:ext cx="174100" cy="486575"/>
            </a:xfrm>
            <a:custGeom>
              <a:avLst/>
              <a:gdLst/>
              <a:ahLst/>
              <a:cxnLst/>
              <a:rect l="l" t="t" r="r" b="b"/>
              <a:pathLst>
                <a:path w="6964" h="19463" extrusionOk="0">
                  <a:moveTo>
                    <a:pt x="3025" y="1530"/>
                  </a:moveTo>
                  <a:cubicBezTo>
                    <a:pt x="3567" y="1530"/>
                    <a:pt x="4009" y="1971"/>
                    <a:pt x="4009" y="2516"/>
                  </a:cubicBezTo>
                  <a:cubicBezTo>
                    <a:pt x="4009" y="3061"/>
                    <a:pt x="3570" y="3501"/>
                    <a:pt x="3025" y="3501"/>
                  </a:cubicBezTo>
                  <a:cubicBezTo>
                    <a:pt x="2481" y="3501"/>
                    <a:pt x="2039" y="3061"/>
                    <a:pt x="2039" y="2516"/>
                  </a:cubicBezTo>
                  <a:cubicBezTo>
                    <a:pt x="2039" y="1972"/>
                    <a:pt x="2480" y="1530"/>
                    <a:pt x="3025" y="1530"/>
                  </a:cubicBezTo>
                  <a:close/>
                  <a:moveTo>
                    <a:pt x="922" y="1"/>
                  </a:moveTo>
                  <a:cubicBezTo>
                    <a:pt x="415" y="1"/>
                    <a:pt x="1" y="418"/>
                    <a:pt x="1" y="924"/>
                  </a:cubicBezTo>
                  <a:lnTo>
                    <a:pt x="1" y="18540"/>
                  </a:lnTo>
                  <a:cubicBezTo>
                    <a:pt x="1" y="19048"/>
                    <a:pt x="416" y="19463"/>
                    <a:pt x="922" y="19463"/>
                  </a:cubicBezTo>
                  <a:lnTo>
                    <a:pt x="6958" y="19463"/>
                  </a:lnTo>
                  <a:cubicBezTo>
                    <a:pt x="5922" y="19461"/>
                    <a:pt x="5076" y="18614"/>
                    <a:pt x="5076" y="17578"/>
                  </a:cubicBezTo>
                  <a:lnTo>
                    <a:pt x="5076" y="1889"/>
                  </a:lnTo>
                  <a:cubicBezTo>
                    <a:pt x="5076" y="851"/>
                    <a:pt x="5925" y="1"/>
                    <a:pt x="6963" y="1"/>
                  </a:cubicBezTo>
                  <a:close/>
                  <a:moveTo>
                    <a:pt x="6958" y="19463"/>
                  </a:moveTo>
                  <a:cubicBezTo>
                    <a:pt x="6959" y="19463"/>
                    <a:pt x="6960" y="19463"/>
                    <a:pt x="6960" y="19463"/>
                  </a:cubicBezTo>
                  <a:cubicBezTo>
                    <a:pt x="6961" y="19463"/>
                    <a:pt x="6962" y="19463"/>
                    <a:pt x="6963" y="19463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7041;p64">
              <a:extLst>
                <a:ext uri="{FF2B5EF4-FFF2-40B4-BE49-F238E27FC236}">
                  <a16:creationId xmlns:a16="http://schemas.microsoft.com/office/drawing/2014/main" id="{4F2BC87C-A58F-47A0-BC05-203D954D43BB}"/>
                </a:ext>
              </a:extLst>
            </p:cNvPr>
            <p:cNvSpPr/>
            <p:nvPr/>
          </p:nvSpPr>
          <p:spPr>
            <a:xfrm>
              <a:off x="382325" y="1797775"/>
              <a:ext cx="467100" cy="161475"/>
            </a:xfrm>
            <a:custGeom>
              <a:avLst/>
              <a:gdLst/>
              <a:ahLst/>
              <a:cxnLst/>
              <a:rect l="l" t="t" r="r" b="b"/>
              <a:pathLst>
                <a:path w="18684" h="6459" extrusionOk="0">
                  <a:moveTo>
                    <a:pt x="3025" y="1530"/>
                  </a:moveTo>
                  <a:cubicBezTo>
                    <a:pt x="3567" y="1530"/>
                    <a:pt x="4009" y="1971"/>
                    <a:pt x="4009" y="2516"/>
                  </a:cubicBezTo>
                  <a:cubicBezTo>
                    <a:pt x="4009" y="3061"/>
                    <a:pt x="3570" y="3501"/>
                    <a:pt x="3025" y="3501"/>
                  </a:cubicBezTo>
                  <a:cubicBezTo>
                    <a:pt x="2481" y="3501"/>
                    <a:pt x="2039" y="3061"/>
                    <a:pt x="2039" y="2516"/>
                  </a:cubicBezTo>
                  <a:cubicBezTo>
                    <a:pt x="2039" y="1972"/>
                    <a:pt x="2480" y="1530"/>
                    <a:pt x="3025" y="1530"/>
                  </a:cubicBezTo>
                  <a:close/>
                  <a:moveTo>
                    <a:pt x="7236" y="1530"/>
                  </a:moveTo>
                  <a:cubicBezTo>
                    <a:pt x="7782" y="1530"/>
                    <a:pt x="8222" y="1971"/>
                    <a:pt x="8222" y="2516"/>
                  </a:cubicBezTo>
                  <a:cubicBezTo>
                    <a:pt x="8222" y="3061"/>
                    <a:pt x="7779" y="3501"/>
                    <a:pt x="7236" y="3501"/>
                  </a:cubicBezTo>
                  <a:cubicBezTo>
                    <a:pt x="6693" y="3501"/>
                    <a:pt x="6251" y="3061"/>
                    <a:pt x="6251" y="2516"/>
                  </a:cubicBezTo>
                  <a:cubicBezTo>
                    <a:pt x="6251" y="1972"/>
                    <a:pt x="6691" y="1530"/>
                    <a:pt x="7236" y="1530"/>
                  </a:cubicBezTo>
                  <a:close/>
                  <a:moveTo>
                    <a:pt x="11445" y="1530"/>
                  </a:moveTo>
                  <a:cubicBezTo>
                    <a:pt x="11988" y="1530"/>
                    <a:pt x="12430" y="1971"/>
                    <a:pt x="12430" y="2516"/>
                  </a:cubicBezTo>
                  <a:cubicBezTo>
                    <a:pt x="12430" y="3061"/>
                    <a:pt x="11990" y="3501"/>
                    <a:pt x="11445" y="3501"/>
                  </a:cubicBezTo>
                  <a:cubicBezTo>
                    <a:pt x="10903" y="3501"/>
                    <a:pt x="10459" y="3061"/>
                    <a:pt x="10459" y="2516"/>
                  </a:cubicBezTo>
                  <a:cubicBezTo>
                    <a:pt x="10459" y="1972"/>
                    <a:pt x="10900" y="1530"/>
                    <a:pt x="11445" y="1530"/>
                  </a:cubicBezTo>
                  <a:close/>
                  <a:moveTo>
                    <a:pt x="15656" y="1530"/>
                  </a:moveTo>
                  <a:cubicBezTo>
                    <a:pt x="16201" y="1530"/>
                    <a:pt x="16642" y="1971"/>
                    <a:pt x="16642" y="2516"/>
                  </a:cubicBezTo>
                  <a:cubicBezTo>
                    <a:pt x="16642" y="3061"/>
                    <a:pt x="16201" y="3501"/>
                    <a:pt x="15656" y="3501"/>
                  </a:cubicBezTo>
                  <a:cubicBezTo>
                    <a:pt x="15114" y="3501"/>
                    <a:pt x="14671" y="3061"/>
                    <a:pt x="14671" y="2516"/>
                  </a:cubicBezTo>
                  <a:cubicBezTo>
                    <a:pt x="14671" y="1972"/>
                    <a:pt x="15111" y="1530"/>
                    <a:pt x="15656" y="1530"/>
                  </a:cubicBezTo>
                  <a:close/>
                  <a:moveTo>
                    <a:pt x="922" y="1"/>
                  </a:moveTo>
                  <a:cubicBezTo>
                    <a:pt x="415" y="1"/>
                    <a:pt x="1" y="418"/>
                    <a:pt x="1" y="924"/>
                  </a:cubicBezTo>
                  <a:lnTo>
                    <a:pt x="1" y="6458"/>
                  </a:lnTo>
                  <a:lnTo>
                    <a:pt x="18683" y="6458"/>
                  </a:lnTo>
                  <a:lnTo>
                    <a:pt x="18683" y="925"/>
                  </a:lnTo>
                  <a:cubicBezTo>
                    <a:pt x="18680" y="418"/>
                    <a:pt x="18267" y="1"/>
                    <a:pt x="177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7042;p64">
              <a:extLst>
                <a:ext uri="{FF2B5EF4-FFF2-40B4-BE49-F238E27FC236}">
                  <a16:creationId xmlns:a16="http://schemas.microsoft.com/office/drawing/2014/main" id="{BA7CBCA6-16FF-4790-85B8-9284792B42BF}"/>
                </a:ext>
              </a:extLst>
            </p:cNvPr>
            <p:cNvSpPr/>
            <p:nvPr/>
          </p:nvSpPr>
          <p:spPr>
            <a:xfrm>
              <a:off x="382325" y="1797775"/>
              <a:ext cx="145125" cy="161475"/>
            </a:xfrm>
            <a:custGeom>
              <a:avLst/>
              <a:gdLst/>
              <a:ahLst/>
              <a:cxnLst/>
              <a:rect l="l" t="t" r="r" b="b"/>
              <a:pathLst>
                <a:path w="5805" h="6459" extrusionOk="0">
                  <a:moveTo>
                    <a:pt x="3025" y="1532"/>
                  </a:moveTo>
                  <a:cubicBezTo>
                    <a:pt x="3567" y="1532"/>
                    <a:pt x="4009" y="1972"/>
                    <a:pt x="4009" y="2517"/>
                  </a:cubicBezTo>
                  <a:cubicBezTo>
                    <a:pt x="4009" y="2619"/>
                    <a:pt x="3996" y="2717"/>
                    <a:pt x="3966" y="2811"/>
                  </a:cubicBezTo>
                  <a:cubicBezTo>
                    <a:pt x="3894" y="3038"/>
                    <a:pt x="3743" y="3230"/>
                    <a:pt x="3545" y="3354"/>
                  </a:cubicBezTo>
                  <a:cubicBezTo>
                    <a:pt x="3394" y="3448"/>
                    <a:pt x="3216" y="3503"/>
                    <a:pt x="3025" y="3503"/>
                  </a:cubicBezTo>
                  <a:cubicBezTo>
                    <a:pt x="2752" y="3503"/>
                    <a:pt x="2505" y="3392"/>
                    <a:pt x="2328" y="3213"/>
                  </a:cubicBezTo>
                  <a:cubicBezTo>
                    <a:pt x="2148" y="3035"/>
                    <a:pt x="2039" y="2791"/>
                    <a:pt x="2039" y="2517"/>
                  </a:cubicBezTo>
                  <a:cubicBezTo>
                    <a:pt x="2039" y="1974"/>
                    <a:pt x="2480" y="1532"/>
                    <a:pt x="3025" y="1532"/>
                  </a:cubicBezTo>
                  <a:close/>
                  <a:moveTo>
                    <a:pt x="922" y="1"/>
                  </a:moveTo>
                  <a:cubicBezTo>
                    <a:pt x="415" y="1"/>
                    <a:pt x="1" y="418"/>
                    <a:pt x="1" y="924"/>
                  </a:cubicBezTo>
                  <a:lnTo>
                    <a:pt x="1" y="6458"/>
                  </a:lnTo>
                  <a:lnTo>
                    <a:pt x="5079" y="6458"/>
                  </a:lnTo>
                  <a:lnTo>
                    <a:pt x="5079" y="1889"/>
                  </a:lnTo>
                  <a:cubicBezTo>
                    <a:pt x="5076" y="1449"/>
                    <a:pt x="5415" y="627"/>
                    <a:pt x="580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7043;p64">
              <a:extLst>
                <a:ext uri="{FF2B5EF4-FFF2-40B4-BE49-F238E27FC236}">
                  <a16:creationId xmlns:a16="http://schemas.microsoft.com/office/drawing/2014/main" id="{39D79EBA-301C-45D6-A954-7763AB1B876C}"/>
                </a:ext>
              </a:extLst>
            </p:cNvPr>
            <p:cNvSpPr/>
            <p:nvPr/>
          </p:nvSpPr>
          <p:spPr>
            <a:xfrm>
              <a:off x="529175" y="2007150"/>
              <a:ext cx="174200" cy="237000"/>
            </a:xfrm>
            <a:custGeom>
              <a:avLst/>
              <a:gdLst/>
              <a:ahLst/>
              <a:cxnLst/>
              <a:rect l="l" t="t" r="r" b="b"/>
              <a:pathLst>
                <a:path w="6968" h="9480" extrusionOk="0">
                  <a:moveTo>
                    <a:pt x="693" y="1"/>
                  </a:moveTo>
                  <a:cubicBezTo>
                    <a:pt x="311" y="1"/>
                    <a:pt x="0" y="310"/>
                    <a:pt x="0" y="694"/>
                  </a:cubicBezTo>
                  <a:cubicBezTo>
                    <a:pt x="0" y="1076"/>
                    <a:pt x="311" y="1385"/>
                    <a:pt x="693" y="1385"/>
                  </a:cubicBezTo>
                  <a:lnTo>
                    <a:pt x="5123" y="1385"/>
                  </a:lnTo>
                  <a:lnTo>
                    <a:pt x="1603" y="8492"/>
                  </a:lnTo>
                  <a:cubicBezTo>
                    <a:pt x="1433" y="8836"/>
                    <a:pt x="1573" y="9251"/>
                    <a:pt x="1917" y="9420"/>
                  </a:cubicBezTo>
                  <a:cubicBezTo>
                    <a:pt x="1958" y="9440"/>
                    <a:pt x="2075" y="9479"/>
                    <a:pt x="2219" y="9479"/>
                  </a:cubicBezTo>
                  <a:cubicBezTo>
                    <a:pt x="2419" y="9479"/>
                    <a:pt x="2670" y="9405"/>
                    <a:pt x="2844" y="9106"/>
                  </a:cubicBezTo>
                  <a:lnTo>
                    <a:pt x="6861" y="1000"/>
                  </a:lnTo>
                  <a:cubicBezTo>
                    <a:pt x="6967" y="785"/>
                    <a:pt x="6957" y="531"/>
                    <a:pt x="6830" y="328"/>
                  </a:cubicBezTo>
                  <a:cubicBezTo>
                    <a:pt x="6703" y="123"/>
                    <a:pt x="6480" y="1"/>
                    <a:pt x="62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7044;p64">
              <a:extLst>
                <a:ext uri="{FF2B5EF4-FFF2-40B4-BE49-F238E27FC236}">
                  <a16:creationId xmlns:a16="http://schemas.microsoft.com/office/drawing/2014/main" id="{0FE06569-B359-48CD-B628-56A016B9AAC5}"/>
                </a:ext>
              </a:extLst>
            </p:cNvPr>
            <p:cNvSpPr/>
            <p:nvPr/>
          </p:nvSpPr>
          <p:spPr>
            <a:xfrm>
              <a:off x="412500" y="1701375"/>
              <a:ext cx="89450" cy="165025"/>
            </a:xfrm>
            <a:custGeom>
              <a:avLst/>
              <a:gdLst/>
              <a:ahLst/>
              <a:cxnLst/>
              <a:rect l="l" t="t" r="r" b="b"/>
              <a:pathLst>
                <a:path w="3578" h="6601" extrusionOk="0">
                  <a:moveTo>
                    <a:pt x="1790" y="1"/>
                  </a:moveTo>
                  <a:cubicBezTo>
                    <a:pt x="804" y="1"/>
                    <a:pt x="1" y="786"/>
                    <a:pt x="1" y="1751"/>
                  </a:cubicBezTo>
                  <a:lnTo>
                    <a:pt x="1" y="4848"/>
                  </a:lnTo>
                  <a:cubicBezTo>
                    <a:pt x="1" y="5813"/>
                    <a:pt x="804" y="6600"/>
                    <a:pt x="1790" y="6600"/>
                  </a:cubicBezTo>
                  <a:cubicBezTo>
                    <a:pt x="2163" y="6600"/>
                    <a:pt x="2513" y="6485"/>
                    <a:pt x="2799" y="6294"/>
                  </a:cubicBezTo>
                  <a:cubicBezTo>
                    <a:pt x="2778" y="6045"/>
                    <a:pt x="2669" y="5825"/>
                    <a:pt x="2501" y="5664"/>
                  </a:cubicBezTo>
                  <a:cubicBezTo>
                    <a:pt x="2308" y="5825"/>
                    <a:pt x="2060" y="5922"/>
                    <a:pt x="1790" y="5922"/>
                  </a:cubicBezTo>
                  <a:cubicBezTo>
                    <a:pt x="1185" y="5922"/>
                    <a:pt x="694" y="5440"/>
                    <a:pt x="694" y="4848"/>
                  </a:cubicBezTo>
                  <a:lnTo>
                    <a:pt x="694" y="1751"/>
                  </a:lnTo>
                  <a:cubicBezTo>
                    <a:pt x="694" y="1160"/>
                    <a:pt x="1185" y="679"/>
                    <a:pt x="1790" y="679"/>
                  </a:cubicBezTo>
                  <a:cubicBezTo>
                    <a:pt x="2395" y="679"/>
                    <a:pt x="2886" y="1160"/>
                    <a:pt x="2886" y="1751"/>
                  </a:cubicBezTo>
                  <a:lnTo>
                    <a:pt x="2886" y="3860"/>
                  </a:lnTo>
                  <a:lnTo>
                    <a:pt x="3577" y="3860"/>
                  </a:lnTo>
                  <a:lnTo>
                    <a:pt x="3577" y="1751"/>
                  </a:lnTo>
                  <a:cubicBezTo>
                    <a:pt x="3577" y="786"/>
                    <a:pt x="2775" y="1"/>
                    <a:pt x="17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7045;p64">
              <a:extLst>
                <a:ext uri="{FF2B5EF4-FFF2-40B4-BE49-F238E27FC236}">
                  <a16:creationId xmlns:a16="http://schemas.microsoft.com/office/drawing/2014/main" id="{F4F88DD0-67D0-4B36-859E-36D835064EC9}"/>
                </a:ext>
              </a:extLst>
            </p:cNvPr>
            <p:cNvSpPr/>
            <p:nvPr/>
          </p:nvSpPr>
          <p:spPr>
            <a:xfrm>
              <a:off x="728325" y="1701375"/>
              <a:ext cx="89425" cy="165025"/>
            </a:xfrm>
            <a:custGeom>
              <a:avLst/>
              <a:gdLst/>
              <a:ahLst/>
              <a:cxnLst/>
              <a:rect l="l" t="t" r="r" b="b"/>
              <a:pathLst>
                <a:path w="3577" h="6601" extrusionOk="0">
                  <a:moveTo>
                    <a:pt x="1789" y="1"/>
                  </a:moveTo>
                  <a:cubicBezTo>
                    <a:pt x="804" y="1"/>
                    <a:pt x="0" y="786"/>
                    <a:pt x="0" y="1751"/>
                  </a:cubicBezTo>
                  <a:lnTo>
                    <a:pt x="0" y="4848"/>
                  </a:lnTo>
                  <a:cubicBezTo>
                    <a:pt x="0" y="5813"/>
                    <a:pt x="804" y="6600"/>
                    <a:pt x="1789" y="6600"/>
                  </a:cubicBezTo>
                  <a:cubicBezTo>
                    <a:pt x="2163" y="6600"/>
                    <a:pt x="2511" y="6485"/>
                    <a:pt x="2799" y="6294"/>
                  </a:cubicBezTo>
                  <a:cubicBezTo>
                    <a:pt x="2778" y="6045"/>
                    <a:pt x="2667" y="5825"/>
                    <a:pt x="2500" y="5664"/>
                  </a:cubicBezTo>
                  <a:cubicBezTo>
                    <a:pt x="2308" y="5825"/>
                    <a:pt x="2060" y="5922"/>
                    <a:pt x="1789" y="5922"/>
                  </a:cubicBezTo>
                  <a:cubicBezTo>
                    <a:pt x="1184" y="5922"/>
                    <a:pt x="693" y="5440"/>
                    <a:pt x="693" y="4848"/>
                  </a:cubicBezTo>
                  <a:lnTo>
                    <a:pt x="693" y="1751"/>
                  </a:lnTo>
                  <a:cubicBezTo>
                    <a:pt x="693" y="1160"/>
                    <a:pt x="1184" y="679"/>
                    <a:pt x="1789" y="679"/>
                  </a:cubicBezTo>
                  <a:cubicBezTo>
                    <a:pt x="2394" y="679"/>
                    <a:pt x="2884" y="1160"/>
                    <a:pt x="2884" y="1751"/>
                  </a:cubicBezTo>
                  <a:lnTo>
                    <a:pt x="2884" y="3860"/>
                  </a:lnTo>
                  <a:lnTo>
                    <a:pt x="3577" y="3860"/>
                  </a:lnTo>
                  <a:lnTo>
                    <a:pt x="3577" y="1751"/>
                  </a:lnTo>
                  <a:cubicBezTo>
                    <a:pt x="3577" y="786"/>
                    <a:pt x="2775" y="1"/>
                    <a:pt x="17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7046;p64">
              <a:extLst>
                <a:ext uri="{FF2B5EF4-FFF2-40B4-BE49-F238E27FC236}">
                  <a16:creationId xmlns:a16="http://schemas.microsoft.com/office/drawing/2014/main" id="{8EA6479C-164B-4EEF-A4F9-01409F869D00}"/>
                </a:ext>
              </a:extLst>
            </p:cNvPr>
            <p:cNvSpPr/>
            <p:nvPr/>
          </p:nvSpPr>
          <p:spPr>
            <a:xfrm>
              <a:off x="442850" y="1842925"/>
              <a:ext cx="39650" cy="23475"/>
            </a:xfrm>
            <a:custGeom>
              <a:avLst/>
              <a:gdLst/>
              <a:ahLst/>
              <a:cxnLst/>
              <a:rect l="l" t="t" r="r" b="b"/>
              <a:pathLst>
                <a:path w="1586" h="939" extrusionOk="0">
                  <a:moveTo>
                    <a:pt x="1287" y="0"/>
                  </a:moveTo>
                  <a:cubicBezTo>
                    <a:pt x="1094" y="162"/>
                    <a:pt x="846" y="259"/>
                    <a:pt x="576" y="259"/>
                  </a:cubicBezTo>
                  <a:cubicBezTo>
                    <a:pt x="389" y="259"/>
                    <a:pt x="211" y="211"/>
                    <a:pt x="59" y="132"/>
                  </a:cubicBezTo>
                  <a:cubicBezTo>
                    <a:pt x="22" y="356"/>
                    <a:pt x="1" y="607"/>
                    <a:pt x="32" y="853"/>
                  </a:cubicBezTo>
                  <a:cubicBezTo>
                    <a:pt x="204" y="908"/>
                    <a:pt x="388" y="938"/>
                    <a:pt x="576" y="938"/>
                  </a:cubicBezTo>
                  <a:cubicBezTo>
                    <a:pt x="951" y="938"/>
                    <a:pt x="1299" y="823"/>
                    <a:pt x="1585" y="629"/>
                  </a:cubicBezTo>
                  <a:cubicBezTo>
                    <a:pt x="1564" y="383"/>
                    <a:pt x="1455" y="163"/>
                    <a:pt x="128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7047;p64">
              <a:extLst>
                <a:ext uri="{FF2B5EF4-FFF2-40B4-BE49-F238E27FC236}">
                  <a16:creationId xmlns:a16="http://schemas.microsoft.com/office/drawing/2014/main" id="{18588DD5-48F1-455F-B581-C2E3BD6AC70A}"/>
                </a:ext>
              </a:extLst>
            </p:cNvPr>
            <p:cNvSpPr/>
            <p:nvPr/>
          </p:nvSpPr>
          <p:spPr>
            <a:xfrm>
              <a:off x="484625" y="1772700"/>
              <a:ext cx="17325" cy="25100"/>
            </a:xfrm>
            <a:custGeom>
              <a:avLst/>
              <a:gdLst/>
              <a:ahLst/>
              <a:cxnLst/>
              <a:rect l="l" t="t" r="r" b="b"/>
              <a:pathLst>
                <a:path w="693" h="1004" extrusionOk="0">
                  <a:moveTo>
                    <a:pt x="1" y="0"/>
                  </a:moveTo>
                  <a:lnTo>
                    <a:pt x="1" y="1004"/>
                  </a:lnTo>
                  <a:lnTo>
                    <a:pt x="692" y="1004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7048;p64">
              <a:extLst>
                <a:ext uri="{FF2B5EF4-FFF2-40B4-BE49-F238E27FC236}">
                  <a16:creationId xmlns:a16="http://schemas.microsoft.com/office/drawing/2014/main" id="{A5EDE990-6212-4E74-BD4B-FCB4F61411B9}"/>
                </a:ext>
              </a:extLst>
            </p:cNvPr>
            <p:cNvSpPr/>
            <p:nvPr/>
          </p:nvSpPr>
          <p:spPr>
            <a:xfrm>
              <a:off x="518825" y="1701350"/>
              <a:ext cx="89450" cy="164975"/>
            </a:xfrm>
            <a:custGeom>
              <a:avLst/>
              <a:gdLst/>
              <a:ahLst/>
              <a:cxnLst/>
              <a:rect l="l" t="t" r="r" b="b"/>
              <a:pathLst>
                <a:path w="3578" h="6599" extrusionOk="0">
                  <a:moveTo>
                    <a:pt x="1788" y="0"/>
                  </a:moveTo>
                  <a:cubicBezTo>
                    <a:pt x="803" y="0"/>
                    <a:pt x="1" y="786"/>
                    <a:pt x="1" y="1751"/>
                  </a:cubicBezTo>
                  <a:lnTo>
                    <a:pt x="1" y="4848"/>
                  </a:lnTo>
                  <a:cubicBezTo>
                    <a:pt x="1" y="5813"/>
                    <a:pt x="803" y="6598"/>
                    <a:pt x="1788" y="6598"/>
                  </a:cubicBezTo>
                  <a:cubicBezTo>
                    <a:pt x="1793" y="6598"/>
                    <a:pt x="1798" y="6598"/>
                    <a:pt x="1803" y="6598"/>
                  </a:cubicBezTo>
                  <a:cubicBezTo>
                    <a:pt x="2155" y="6598"/>
                    <a:pt x="2482" y="6494"/>
                    <a:pt x="2758" y="6319"/>
                  </a:cubicBezTo>
                  <a:cubicBezTo>
                    <a:pt x="2744" y="6071"/>
                    <a:pt x="2640" y="5847"/>
                    <a:pt x="2475" y="5683"/>
                  </a:cubicBezTo>
                  <a:cubicBezTo>
                    <a:pt x="2287" y="5832"/>
                    <a:pt x="2048" y="5922"/>
                    <a:pt x="1788" y="5922"/>
                  </a:cubicBezTo>
                  <a:cubicBezTo>
                    <a:pt x="1184" y="5922"/>
                    <a:pt x="694" y="5439"/>
                    <a:pt x="694" y="4848"/>
                  </a:cubicBezTo>
                  <a:lnTo>
                    <a:pt x="694" y="1751"/>
                  </a:lnTo>
                  <a:cubicBezTo>
                    <a:pt x="694" y="1159"/>
                    <a:pt x="1184" y="677"/>
                    <a:pt x="1788" y="677"/>
                  </a:cubicBezTo>
                  <a:cubicBezTo>
                    <a:pt x="2393" y="677"/>
                    <a:pt x="2885" y="1159"/>
                    <a:pt x="2885" y="1751"/>
                  </a:cubicBezTo>
                  <a:lnTo>
                    <a:pt x="2885" y="3858"/>
                  </a:lnTo>
                  <a:lnTo>
                    <a:pt x="3577" y="3858"/>
                  </a:lnTo>
                  <a:lnTo>
                    <a:pt x="3577" y="1751"/>
                  </a:lnTo>
                  <a:cubicBezTo>
                    <a:pt x="3577" y="786"/>
                    <a:pt x="2774" y="0"/>
                    <a:pt x="17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7049;p64">
              <a:extLst>
                <a:ext uri="{FF2B5EF4-FFF2-40B4-BE49-F238E27FC236}">
                  <a16:creationId xmlns:a16="http://schemas.microsoft.com/office/drawing/2014/main" id="{A1589B51-DB58-4867-96CC-BFC8DE25DE06}"/>
                </a:ext>
              </a:extLst>
            </p:cNvPr>
            <p:cNvSpPr/>
            <p:nvPr/>
          </p:nvSpPr>
          <p:spPr>
            <a:xfrm>
              <a:off x="549150" y="1843450"/>
              <a:ext cx="38625" cy="22950"/>
            </a:xfrm>
            <a:custGeom>
              <a:avLst/>
              <a:gdLst/>
              <a:ahLst/>
              <a:cxnLst/>
              <a:rect l="l" t="t" r="r" b="b"/>
              <a:pathLst>
                <a:path w="1545" h="918" extrusionOk="0">
                  <a:moveTo>
                    <a:pt x="1262" y="0"/>
                  </a:moveTo>
                  <a:cubicBezTo>
                    <a:pt x="1076" y="148"/>
                    <a:pt x="837" y="238"/>
                    <a:pt x="575" y="238"/>
                  </a:cubicBezTo>
                  <a:cubicBezTo>
                    <a:pt x="389" y="238"/>
                    <a:pt x="213" y="190"/>
                    <a:pt x="59" y="111"/>
                  </a:cubicBezTo>
                  <a:cubicBezTo>
                    <a:pt x="21" y="335"/>
                    <a:pt x="0" y="586"/>
                    <a:pt x="33" y="832"/>
                  </a:cubicBezTo>
                  <a:cubicBezTo>
                    <a:pt x="205" y="887"/>
                    <a:pt x="387" y="917"/>
                    <a:pt x="575" y="917"/>
                  </a:cubicBezTo>
                  <a:cubicBezTo>
                    <a:pt x="932" y="917"/>
                    <a:pt x="1265" y="814"/>
                    <a:pt x="1545" y="636"/>
                  </a:cubicBezTo>
                  <a:cubicBezTo>
                    <a:pt x="1531" y="389"/>
                    <a:pt x="1427" y="165"/>
                    <a:pt x="126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7050;p64">
              <a:extLst>
                <a:ext uri="{FF2B5EF4-FFF2-40B4-BE49-F238E27FC236}">
                  <a16:creationId xmlns:a16="http://schemas.microsoft.com/office/drawing/2014/main" id="{E0172E7E-22DF-4328-869C-4B14578D85AB}"/>
                </a:ext>
              </a:extLst>
            </p:cNvPr>
            <p:cNvSpPr/>
            <p:nvPr/>
          </p:nvSpPr>
          <p:spPr>
            <a:xfrm>
              <a:off x="590925" y="1772700"/>
              <a:ext cx="17350" cy="25100"/>
            </a:xfrm>
            <a:custGeom>
              <a:avLst/>
              <a:gdLst/>
              <a:ahLst/>
              <a:cxnLst/>
              <a:rect l="l" t="t" r="r" b="b"/>
              <a:pathLst>
                <a:path w="694" h="1004" extrusionOk="0">
                  <a:moveTo>
                    <a:pt x="1" y="0"/>
                  </a:moveTo>
                  <a:lnTo>
                    <a:pt x="1" y="1004"/>
                  </a:lnTo>
                  <a:lnTo>
                    <a:pt x="693" y="1004"/>
                  </a:lnTo>
                  <a:lnTo>
                    <a:pt x="69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7051;p64">
              <a:extLst>
                <a:ext uri="{FF2B5EF4-FFF2-40B4-BE49-F238E27FC236}">
                  <a16:creationId xmlns:a16="http://schemas.microsoft.com/office/drawing/2014/main" id="{841BC5F9-1009-469F-9B38-343CB9212A3D}"/>
                </a:ext>
              </a:extLst>
            </p:cNvPr>
            <p:cNvSpPr/>
            <p:nvPr/>
          </p:nvSpPr>
          <p:spPr>
            <a:xfrm>
              <a:off x="623550" y="1701350"/>
              <a:ext cx="89450" cy="164975"/>
            </a:xfrm>
            <a:custGeom>
              <a:avLst/>
              <a:gdLst/>
              <a:ahLst/>
              <a:cxnLst/>
              <a:rect l="l" t="t" r="r" b="b"/>
              <a:pathLst>
                <a:path w="3578" h="6599" extrusionOk="0">
                  <a:moveTo>
                    <a:pt x="1788" y="0"/>
                  </a:moveTo>
                  <a:cubicBezTo>
                    <a:pt x="803" y="0"/>
                    <a:pt x="1" y="786"/>
                    <a:pt x="1" y="1751"/>
                  </a:cubicBezTo>
                  <a:lnTo>
                    <a:pt x="1" y="4848"/>
                  </a:lnTo>
                  <a:cubicBezTo>
                    <a:pt x="1" y="5813"/>
                    <a:pt x="803" y="6598"/>
                    <a:pt x="1788" y="6598"/>
                  </a:cubicBezTo>
                  <a:cubicBezTo>
                    <a:pt x="2154" y="6598"/>
                    <a:pt x="2495" y="6491"/>
                    <a:pt x="2778" y="6306"/>
                  </a:cubicBezTo>
                  <a:cubicBezTo>
                    <a:pt x="2762" y="6059"/>
                    <a:pt x="2655" y="5837"/>
                    <a:pt x="2489" y="5672"/>
                  </a:cubicBezTo>
                  <a:cubicBezTo>
                    <a:pt x="2299" y="5828"/>
                    <a:pt x="2056" y="5922"/>
                    <a:pt x="1788" y="5922"/>
                  </a:cubicBezTo>
                  <a:cubicBezTo>
                    <a:pt x="1184" y="5922"/>
                    <a:pt x="694" y="5439"/>
                    <a:pt x="694" y="4848"/>
                  </a:cubicBezTo>
                  <a:lnTo>
                    <a:pt x="694" y="1751"/>
                  </a:lnTo>
                  <a:cubicBezTo>
                    <a:pt x="694" y="1159"/>
                    <a:pt x="1184" y="677"/>
                    <a:pt x="1788" y="677"/>
                  </a:cubicBezTo>
                  <a:cubicBezTo>
                    <a:pt x="2393" y="677"/>
                    <a:pt x="2885" y="1159"/>
                    <a:pt x="2885" y="1751"/>
                  </a:cubicBezTo>
                  <a:lnTo>
                    <a:pt x="2885" y="3858"/>
                  </a:lnTo>
                  <a:lnTo>
                    <a:pt x="3577" y="3858"/>
                  </a:lnTo>
                  <a:lnTo>
                    <a:pt x="3577" y="1751"/>
                  </a:lnTo>
                  <a:cubicBezTo>
                    <a:pt x="3577" y="786"/>
                    <a:pt x="2774" y="0"/>
                    <a:pt x="17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7052;p64">
              <a:extLst>
                <a:ext uri="{FF2B5EF4-FFF2-40B4-BE49-F238E27FC236}">
                  <a16:creationId xmlns:a16="http://schemas.microsoft.com/office/drawing/2014/main" id="{CD1D6B3A-C898-4E0A-9EAC-CFA2F637E14F}"/>
                </a:ext>
              </a:extLst>
            </p:cNvPr>
            <p:cNvSpPr/>
            <p:nvPr/>
          </p:nvSpPr>
          <p:spPr>
            <a:xfrm>
              <a:off x="653875" y="1843150"/>
              <a:ext cx="39150" cy="23250"/>
            </a:xfrm>
            <a:custGeom>
              <a:avLst/>
              <a:gdLst/>
              <a:ahLst/>
              <a:cxnLst/>
              <a:rect l="l" t="t" r="r" b="b"/>
              <a:pathLst>
                <a:path w="1566" h="930" extrusionOk="0">
                  <a:moveTo>
                    <a:pt x="1276" y="0"/>
                  </a:moveTo>
                  <a:cubicBezTo>
                    <a:pt x="1086" y="156"/>
                    <a:pt x="843" y="250"/>
                    <a:pt x="575" y="250"/>
                  </a:cubicBezTo>
                  <a:cubicBezTo>
                    <a:pt x="389" y="250"/>
                    <a:pt x="212" y="202"/>
                    <a:pt x="59" y="123"/>
                  </a:cubicBezTo>
                  <a:cubicBezTo>
                    <a:pt x="21" y="347"/>
                    <a:pt x="0" y="598"/>
                    <a:pt x="33" y="844"/>
                  </a:cubicBezTo>
                  <a:cubicBezTo>
                    <a:pt x="205" y="899"/>
                    <a:pt x="387" y="929"/>
                    <a:pt x="575" y="929"/>
                  </a:cubicBezTo>
                  <a:cubicBezTo>
                    <a:pt x="941" y="929"/>
                    <a:pt x="1282" y="820"/>
                    <a:pt x="1565" y="635"/>
                  </a:cubicBezTo>
                  <a:cubicBezTo>
                    <a:pt x="1549" y="387"/>
                    <a:pt x="1442" y="165"/>
                    <a:pt x="127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7053;p64">
              <a:extLst>
                <a:ext uri="{FF2B5EF4-FFF2-40B4-BE49-F238E27FC236}">
                  <a16:creationId xmlns:a16="http://schemas.microsoft.com/office/drawing/2014/main" id="{F91BCB21-AA99-43CA-ABBF-A1E81BBC109F}"/>
                </a:ext>
              </a:extLst>
            </p:cNvPr>
            <p:cNvSpPr/>
            <p:nvPr/>
          </p:nvSpPr>
          <p:spPr>
            <a:xfrm>
              <a:off x="695700" y="1772700"/>
              <a:ext cx="17325" cy="25100"/>
            </a:xfrm>
            <a:custGeom>
              <a:avLst/>
              <a:gdLst/>
              <a:ahLst/>
              <a:cxnLst/>
              <a:rect l="l" t="t" r="r" b="b"/>
              <a:pathLst>
                <a:path w="693" h="1004" extrusionOk="0">
                  <a:moveTo>
                    <a:pt x="0" y="0"/>
                  </a:moveTo>
                  <a:lnTo>
                    <a:pt x="0" y="1004"/>
                  </a:lnTo>
                  <a:lnTo>
                    <a:pt x="693" y="1004"/>
                  </a:lnTo>
                  <a:lnTo>
                    <a:pt x="69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7054;p64">
              <a:extLst>
                <a:ext uri="{FF2B5EF4-FFF2-40B4-BE49-F238E27FC236}">
                  <a16:creationId xmlns:a16="http://schemas.microsoft.com/office/drawing/2014/main" id="{735586DE-40F4-48F0-BF32-D7B3569366EC}"/>
                </a:ext>
              </a:extLst>
            </p:cNvPr>
            <p:cNvSpPr/>
            <p:nvPr/>
          </p:nvSpPr>
          <p:spPr>
            <a:xfrm>
              <a:off x="758675" y="1842925"/>
              <a:ext cx="39625" cy="23475"/>
            </a:xfrm>
            <a:custGeom>
              <a:avLst/>
              <a:gdLst/>
              <a:ahLst/>
              <a:cxnLst/>
              <a:rect l="l" t="t" r="r" b="b"/>
              <a:pathLst>
                <a:path w="1585" h="939" extrusionOk="0">
                  <a:moveTo>
                    <a:pt x="1286" y="0"/>
                  </a:moveTo>
                  <a:cubicBezTo>
                    <a:pt x="1094" y="162"/>
                    <a:pt x="846" y="259"/>
                    <a:pt x="575" y="259"/>
                  </a:cubicBezTo>
                  <a:cubicBezTo>
                    <a:pt x="389" y="259"/>
                    <a:pt x="211" y="211"/>
                    <a:pt x="57" y="132"/>
                  </a:cubicBezTo>
                  <a:cubicBezTo>
                    <a:pt x="20" y="356"/>
                    <a:pt x="0" y="607"/>
                    <a:pt x="32" y="853"/>
                  </a:cubicBezTo>
                  <a:cubicBezTo>
                    <a:pt x="203" y="908"/>
                    <a:pt x="386" y="938"/>
                    <a:pt x="574" y="938"/>
                  </a:cubicBezTo>
                  <a:cubicBezTo>
                    <a:pt x="950" y="938"/>
                    <a:pt x="1297" y="823"/>
                    <a:pt x="1585" y="629"/>
                  </a:cubicBezTo>
                  <a:cubicBezTo>
                    <a:pt x="1564" y="383"/>
                    <a:pt x="1453" y="163"/>
                    <a:pt x="128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7055;p64">
              <a:extLst>
                <a:ext uri="{FF2B5EF4-FFF2-40B4-BE49-F238E27FC236}">
                  <a16:creationId xmlns:a16="http://schemas.microsoft.com/office/drawing/2014/main" id="{D84256E0-CCAB-4D2F-92C5-33B80D56583B}"/>
                </a:ext>
              </a:extLst>
            </p:cNvPr>
            <p:cNvSpPr/>
            <p:nvPr/>
          </p:nvSpPr>
          <p:spPr>
            <a:xfrm>
              <a:off x="800400" y="1772700"/>
              <a:ext cx="17350" cy="25100"/>
            </a:xfrm>
            <a:custGeom>
              <a:avLst/>
              <a:gdLst/>
              <a:ahLst/>
              <a:cxnLst/>
              <a:rect l="l" t="t" r="r" b="b"/>
              <a:pathLst>
                <a:path w="694" h="1004" extrusionOk="0">
                  <a:moveTo>
                    <a:pt x="1" y="0"/>
                  </a:moveTo>
                  <a:lnTo>
                    <a:pt x="1" y="1004"/>
                  </a:lnTo>
                  <a:lnTo>
                    <a:pt x="694" y="1004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" name="Google Shape;6447;p64">
            <a:extLst>
              <a:ext uri="{FF2B5EF4-FFF2-40B4-BE49-F238E27FC236}">
                <a16:creationId xmlns:a16="http://schemas.microsoft.com/office/drawing/2014/main" id="{2816E2A2-1B76-4312-B771-83C45E32894C}"/>
              </a:ext>
            </a:extLst>
          </p:cNvPr>
          <p:cNvGrpSpPr/>
          <p:nvPr/>
        </p:nvGrpSpPr>
        <p:grpSpPr>
          <a:xfrm>
            <a:off x="198788" y="3855455"/>
            <a:ext cx="673033" cy="565674"/>
            <a:chOff x="3614225" y="2946500"/>
            <a:chExt cx="583075" cy="573125"/>
          </a:xfrm>
        </p:grpSpPr>
        <p:sp>
          <p:nvSpPr>
            <p:cNvPr id="117" name="Google Shape;6448;p64">
              <a:extLst>
                <a:ext uri="{FF2B5EF4-FFF2-40B4-BE49-F238E27FC236}">
                  <a16:creationId xmlns:a16="http://schemas.microsoft.com/office/drawing/2014/main" id="{ADDED082-47A7-46BA-8BB7-EC6E28FDB008}"/>
                </a:ext>
              </a:extLst>
            </p:cNvPr>
            <p:cNvSpPr/>
            <p:nvPr/>
          </p:nvSpPr>
          <p:spPr>
            <a:xfrm>
              <a:off x="3652575" y="3363725"/>
              <a:ext cx="499775" cy="17600"/>
            </a:xfrm>
            <a:custGeom>
              <a:avLst/>
              <a:gdLst/>
              <a:ahLst/>
              <a:cxnLst/>
              <a:rect l="l" t="t" r="r" b="b"/>
              <a:pathLst>
                <a:path w="19991" h="704" extrusionOk="0">
                  <a:moveTo>
                    <a:pt x="0" y="0"/>
                  </a:moveTo>
                  <a:lnTo>
                    <a:pt x="0" y="704"/>
                  </a:lnTo>
                  <a:lnTo>
                    <a:pt x="19991" y="704"/>
                  </a:lnTo>
                  <a:lnTo>
                    <a:pt x="199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6449;p64">
              <a:extLst>
                <a:ext uri="{FF2B5EF4-FFF2-40B4-BE49-F238E27FC236}">
                  <a16:creationId xmlns:a16="http://schemas.microsoft.com/office/drawing/2014/main" id="{3FFDB130-E9E0-448C-A33A-A480392AC399}"/>
                </a:ext>
              </a:extLst>
            </p:cNvPr>
            <p:cNvSpPr/>
            <p:nvPr/>
          </p:nvSpPr>
          <p:spPr>
            <a:xfrm>
              <a:off x="3652575" y="3267575"/>
              <a:ext cx="499775" cy="17625"/>
            </a:xfrm>
            <a:custGeom>
              <a:avLst/>
              <a:gdLst/>
              <a:ahLst/>
              <a:cxnLst/>
              <a:rect l="l" t="t" r="r" b="b"/>
              <a:pathLst>
                <a:path w="19991" h="705" extrusionOk="0">
                  <a:moveTo>
                    <a:pt x="0" y="1"/>
                  </a:moveTo>
                  <a:lnTo>
                    <a:pt x="0" y="704"/>
                  </a:lnTo>
                  <a:lnTo>
                    <a:pt x="19991" y="704"/>
                  </a:lnTo>
                  <a:lnTo>
                    <a:pt x="1999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6450;p64">
              <a:extLst>
                <a:ext uri="{FF2B5EF4-FFF2-40B4-BE49-F238E27FC236}">
                  <a16:creationId xmlns:a16="http://schemas.microsoft.com/office/drawing/2014/main" id="{E800323E-CFDB-494C-BB6C-D22A1C2937F9}"/>
                </a:ext>
              </a:extLst>
            </p:cNvPr>
            <p:cNvSpPr/>
            <p:nvPr/>
          </p:nvSpPr>
          <p:spPr>
            <a:xfrm>
              <a:off x="3652575" y="3171375"/>
              <a:ext cx="499775" cy="17650"/>
            </a:xfrm>
            <a:custGeom>
              <a:avLst/>
              <a:gdLst/>
              <a:ahLst/>
              <a:cxnLst/>
              <a:rect l="l" t="t" r="r" b="b"/>
              <a:pathLst>
                <a:path w="19991" h="706" extrusionOk="0">
                  <a:moveTo>
                    <a:pt x="0" y="0"/>
                  </a:moveTo>
                  <a:lnTo>
                    <a:pt x="0" y="705"/>
                  </a:lnTo>
                  <a:lnTo>
                    <a:pt x="19991" y="705"/>
                  </a:lnTo>
                  <a:lnTo>
                    <a:pt x="199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6451;p64">
              <a:extLst>
                <a:ext uri="{FF2B5EF4-FFF2-40B4-BE49-F238E27FC236}">
                  <a16:creationId xmlns:a16="http://schemas.microsoft.com/office/drawing/2014/main" id="{B58B39E4-49D5-4792-BDBC-1E4923DD8366}"/>
                </a:ext>
              </a:extLst>
            </p:cNvPr>
            <p:cNvSpPr/>
            <p:nvPr/>
          </p:nvSpPr>
          <p:spPr>
            <a:xfrm>
              <a:off x="3652575" y="3075200"/>
              <a:ext cx="499775" cy="17600"/>
            </a:xfrm>
            <a:custGeom>
              <a:avLst/>
              <a:gdLst/>
              <a:ahLst/>
              <a:cxnLst/>
              <a:rect l="l" t="t" r="r" b="b"/>
              <a:pathLst>
                <a:path w="19991" h="704" extrusionOk="0">
                  <a:moveTo>
                    <a:pt x="0" y="0"/>
                  </a:moveTo>
                  <a:lnTo>
                    <a:pt x="0" y="704"/>
                  </a:lnTo>
                  <a:lnTo>
                    <a:pt x="19991" y="704"/>
                  </a:lnTo>
                  <a:lnTo>
                    <a:pt x="199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6452;p64">
              <a:extLst>
                <a:ext uri="{FF2B5EF4-FFF2-40B4-BE49-F238E27FC236}">
                  <a16:creationId xmlns:a16="http://schemas.microsoft.com/office/drawing/2014/main" id="{B46DD42E-474F-43F3-8C8F-82232DEEEAC5}"/>
                </a:ext>
              </a:extLst>
            </p:cNvPr>
            <p:cNvSpPr/>
            <p:nvPr/>
          </p:nvSpPr>
          <p:spPr>
            <a:xfrm>
              <a:off x="3652575" y="3267575"/>
              <a:ext cx="63525" cy="17625"/>
            </a:xfrm>
            <a:custGeom>
              <a:avLst/>
              <a:gdLst/>
              <a:ahLst/>
              <a:cxnLst/>
              <a:rect l="l" t="t" r="r" b="b"/>
              <a:pathLst>
                <a:path w="2541" h="705" extrusionOk="0">
                  <a:moveTo>
                    <a:pt x="0" y="1"/>
                  </a:moveTo>
                  <a:lnTo>
                    <a:pt x="0" y="704"/>
                  </a:lnTo>
                  <a:lnTo>
                    <a:pt x="2540" y="704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6453;p64">
              <a:extLst>
                <a:ext uri="{FF2B5EF4-FFF2-40B4-BE49-F238E27FC236}">
                  <a16:creationId xmlns:a16="http://schemas.microsoft.com/office/drawing/2014/main" id="{9D0E1E1F-5932-4012-87FE-4A01495B912A}"/>
                </a:ext>
              </a:extLst>
            </p:cNvPr>
            <p:cNvSpPr/>
            <p:nvPr/>
          </p:nvSpPr>
          <p:spPr>
            <a:xfrm>
              <a:off x="3652575" y="3171375"/>
              <a:ext cx="63525" cy="17650"/>
            </a:xfrm>
            <a:custGeom>
              <a:avLst/>
              <a:gdLst/>
              <a:ahLst/>
              <a:cxnLst/>
              <a:rect l="l" t="t" r="r" b="b"/>
              <a:pathLst>
                <a:path w="2541" h="706" extrusionOk="0">
                  <a:moveTo>
                    <a:pt x="0" y="0"/>
                  </a:moveTo>
                  <a:lnTo>
                    <a:pt x="0" y="705"/>
                  </a:lnTo>
                  <a:lnTo>
                    <a:pt x="2540" y="705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6454;p64">
              <a:extLst>
                <a:ext uri="{FF2B5EF4-FFF2-40B4-BE49-F238E27FC236}">
                  <a16:creationId xmlns:a16="http://schemas.microsoft.com/office/drawing/2014/main" id="{19DD9EF3-C50F-4020-AA04-2D300D1E2D8E}"/>
                </a:ext>
              </a:extLst>
            </p:cNvPr>
            <p:cNvSpPr/>
            <p:nvPr/>
          </p:nvSpPr>
          <p:spPr>
            <a:xfrm>
              <a:off x="3652575" y="3075200"/>
              <a:ext cx="63525" cy="17600"/>
            </a:xfrm>
            <a:custGeom>
              <a:avLst/>
              <a:gdLst/>
              <a:ahLst/>
              <a:cxnLst/>
              <a:rect l="l" t="t" r="r" b="b"/>
              <a:pathLst>
                <a:path w="2541" h="704" extrusionOk="0">
                  <a:moveTo>
                    <a:pt x="0" y="0"/>
                  </a:moveTo>
                  <a:lnTo>
                    <a:pt x="0" y="704"/>
                  </a:lnTo>
                  <a:lnTo>
                    <a:pt x="2540" y="704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6455;p64">
              <a:extLst>
                <a:ext uri="{FF2B5EF4-FFF2-40B4-BE49-F238E27FC236}">
                  <a16:creationId xmlns:a16="http://schemas.microsoft.com/office/drawing/2014/main" id="{7FBF1792-C103-4431-8402-2ADFB047126A}"/>
                </a:ext>
              </a:extLst>
            </p:cNvPr>
            <p:cNvSpPr/>
            <p:nvPr/>
          </p:nvSpPr>
          <p:spPr>
            <a:xfrm>
              <a:off x="4095475" y="3363725"/>
              <a:ext cx="56850" cy="17600"/>
            </a:xfrm>
            <a:custGeom>
              <a:avLst/>
              <a:gdLst/>
              <a:ahLst/>
              <a:cxnLst/>
              <a:rect l="l" t="t" r="r" b="b"/>
              <a:pathLst>
                <a:path w="2274" h="704" extrusionOk="0">
                  <a:moveTo>
                    <a:pt x="0" y="0"/>
                  </a:moveTo>
                  <a:lnTo>
                    <a:pt x="0" y="704"/>
                  </a:lnTo>
                  <a:lnTo>
                    <a:pt x="2273" y="704"/>
                  </a:lnTo>
                  <a:lnTo>
                    <a:pt x="227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6456;p64">
              <a:extLst>
                <a:ext uri="{FF2B5EF4-FFF2-40B4-BE49-F238E27FC236}">
                  <a16:creationId xmlns:a16="http://schemas.microsoft.com/office/drawing/2014/main" id="{4E9D24C2-34BB-466A-9B3F-58460CB9DAA1}"/>
                </a:ext>
              </a:extLst>
            </p:cNvPr>
            <p:cNvSpPr/>
            <p:nvPr/>
          </p:nvSpPr>
          <p:spPr>
            <a:xfrm>
              <a:off x="4095475" y="3267575"/>
              <a:ext cx="56850" cy="17625"/>
            </a:xfrm>
            <a:custGeom>
              <a:avLst/>
              <a:gdLst/>
              <a:ahLst/>
              <a:cxnLst/>
              <a:rect l="l" t="t" r="r" b="b"/>
              <a:pathLst>
                <a:path w="2274" h="705" extrusionOk="0">
                  <a:moveTo>
                    <a:pt x="0" y="1"/>
                  </a:moveTo>
                  <a:lnTo>
                    <a:pt x="0" y="704"/>
                  </a:lnTo>
                  <a:lnTo>
                    <a:pt x="2273" y="704"/>
                  </a:lnTo>
                  <a:lnTo>
                    <a:pt x="2273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6457;p64">
              <a:extLst>
                <a:ext uri="{FF2B5EF4-FFF2-40B4-BE49-F238E27FC236}">
                  <a16:creationId xmlns:a16="http://schemas.microsoft.com/office/drawing/2014/main" id="{3EDFB8D4-3950-40DB-A435-DCF63BCFC0B1}"/>
                </a:ext>
              </a:extLst>
            </p:cNvPr>
            <p:cNvSpPr/>
            <p:nvPr/>
          </p:nvSpPr>
          <p:spPr>
            <a:xfrm>
              <a:off x="4095475" y="3171375"/>
              <a:ext cx="56850" cy="17650"/>
            </a:xfrm>
            <a:custGeom>
              <a:avLst/>
              <a:gdLst/>
              <a:ahLst/>
              <a:cxnLst/>
              <a:rect l="l" t="t" r="r" b="b"/>
              <a:pathLst>
                <a:path w="2274" h="706" extrusionOk="0">
                  <a:moveTo>
                    <a:pt x="0" y="0"/>
                  </a:moveTo>
                  <a:lnTo>
                    <a:pt x="0" y="705"/>
                  </a:lnTo>
                  <a:lnTo>
                    <a:pt x="2273" y="705"/>
                  </a:lnTo>
                  <a:lnTo>
                    <a:pt x="227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6458;p64">
              <a:extLst>
                <a:ext uri="{FF2B5EF4-FFF2-40B4-BE49-F238E27FC236}">
                  <a16:creationId xmlns:a16="http://schemas.microsoft.com/office/drawing/2014/main" id="{2B42B583-0BE6-4318-A806-486B79607F4D}"/>
                </a:ext>
              </a:extLst>
            </p:cNvPr>
            <p:cNvSpPr/>
            <p:nvPr/>
          </p:nvSpPr>
          <p:spPr>
            <a:xfrm>
              <a:off x="3680875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0"/>
                  </a:moveTo>
                  <a:cubicBezTo>
                    <a:pt x="324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0" y="2851"/>
                  </a:cubicBezTo>
                  <a:cubicBezTo>
                    <a:pt x="1117" y="2851"/>
                    <a:pt x="1441" y="2526"/>
                    <a:pt x="1441" y="2130"/>
                  </a:cubicBezTo>
                  <a:lnTo>
                    <a:pt x="1441" y="722"/>
                  </a:lnTo>
                  <a:cubicBezTo>
                    <a:pt x="1441" y="324"/>
                    <a:pt x="1116" y="0"/>
                    <a:pt x="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6459;p64">
              <a:extLst>
                <a:ext uri="{FF2B5EF4-FFF2-40B4-BE49-F238E27FC236}">
                  <a16:creationId xmlns:a16="http://schemas.microsoft.com/office/drawing/2014/main" id="{09BC32D1-E935-40C1-9166-5B79100530AC}"/>
                </a:ext>
              </a:extLst>
            </p:cNvPr>
            <p:cNvSpPr/>
            <p:nvPr/>
          </p:nvSpPr>
          <p:spPr>
            <a:xfrm>
              <a:off x="3680875" y="3339700"/>
              <a:ext cx="27000" cy="71300"/>
            </a:xfrm>
            <a:custGeom>
              <a:avLst/>
              <a:gdLst/>
              <a:ahLst/>
              <a:cxnLst/>
              <a:rect l="l" t="t" r="r" b="b"/>
              <a:pathLst>
                <a:path w="1080" h="2852" extrusionOk="0">
                  <a:moveTo>
                    <a:pt x="720" y="1"/>
                  </a:moveTo>
                  <a:cubicBezTo>
                    <a:pt x="324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4" y="2852"/>
                    <a:pt x="720" y="2852"/>
                  </a:cubicBezTo>
                  <a:cubicBezTo>
                    <a:pt x="851" y="2852"/>
                    <a:pt x="974" y="2816"/>
                    <a:pt x="1080" y="2755"/>
                  </a:cubicBezTo>
                  <a:cubicBezTo>
                    <a:pt x="866" y="2626"/>
                    <a:pt x="720" y="2395"/>
                    <a:pt x="720" y="2129"/>
                  </a:cubicBezTo>
                  <a:lnTo>
                    <a:pt x="720" y="721"/>
                  </a:lnTo>
                  <a:cubicBezTo>
                    <a:pt x="720" y="455"/>
                    <a:pt x="866" y="223"/>
                    <a:pt x="1080" y="98"/>
                  </a:cubicBezTo>
                  <a:cubicBezTo>
                    <a:pt x="974" y="37"/>
                    <a:pt x="851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6460;p64">
              <a:extLst>
                <a:ext uri="{FF2B5EF4-FFF2-40B4-BE49-F238E27FC236}">
                  <a16:creationId xmlns:a16="http://schemas.microsoft.com/office/drawing/2014/main" id="{BB8F1384-2606-498D-A553-4E4F0B15C9BE}"/>
                </a:ext>
              </a:extLst>
            </p:cNvPr>
            <p:cNvSpPr/>
            <p:nvPr/>
          </p:nvSpPr>
          <p:spPr>
            <a:xfrm>
              <a:off x="3716900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0"/>
                  </a:moveTo>
                  <a:cubicBezTo>
                    <a:pt x="324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0" y="2851"/>
                  </a:cubicBezTo>
                  <a:cubicBezTo>
                    <a:pt x="1116" y="2851"/>
                    <a:pt x="1441" y="2526"/>
                    <a:pt x="1441" y="2130"/>
                  </a:cubicBezTo>
                  <a:lnTo>
                    <a:pt x="1441" y="722"/>
                  </a:lnTo>
                  <a:cubicBezTo>
                    <a:pt x="1441" y="324"/>
                    <a:pt x="1116" y="0"/>
                    <a:pt x="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6461;p64">
              <a:extLst>
                <a:ext uri="{FF2B5EF4-FFF2-40B4-BE49-F238E27FC236}">
                  <a16:creationId xmlns:a16="http://schemas.microsoft.com/office/drawing/2014/main" id="{718E3483-0B50-418C-B4B5-AD46A191780E}"/>
                </a:ext>
              </a:extLst>
            </p:cNvPr>
            <p:cNvSpPr/>
            <p:nvPr/>
          </p:nvSpPr>
          <p:spPr>
            <a:xfrm>
              <a:off x="3752925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0"/>
                  </a:moveTo>
                  <a:cubicBezTo>
                    <a:pt x="324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0" y="2851"/>
                  </a:cubicBezTo>
                  <a:cubicBezTo>
                    <a:pt x="1116" y="2851"/>
                    <a:pt x="1441" y="2526"/>
                    <a:pt x="1441" y="2130"/>
                  </a:cubicBezTo>
                  <a:lnTo>
                    <a:pt x="1441" y="722"/>
                  </a:lnTo>
                  <a:cubicBezTo>
                    <a:pt x="1441" y="324"/>
                    <a:pt x="1116" y="0"/>
                    <a:pt x="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6462;p64">
              <a:extLst>
                <a:ext uri="{FF2B5EF4-FFF2-40B4-BE49-F238E27FC236}">
                  <a16:creationId xmlns:a16="http://schemas.microsoft.com/office/drawing/2014/main" id="{8AC41FDB-E25F-444C-BF1B-AC91462E4929}"/>
                </a:ext>
              </a:extLst>
            </p:cNvPr>
            <p:cNvSpPr/>
            <p:nvPr/>
          </p:nvSpPr>
          <p:spPr>
            <a:xfrm>
              <a:off x="3788950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0"/>
                  </a:moveTo>
                  <a:cubicBezTo>
                    <a:pt x="325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5" y="2851"/>
                    <a:pt x="720" y="2851"/>
                  </a:cubicBezTo>
                  <a:cubicBezTo>
                    <a:pt x="1116" y="2851"/>
                    <a:pt x="1442" y="2526"/>
                    <a:pt x="1442" y="2130"/>
                  </a:cubicBezTo>
                  <a:lnTo>
                    <a:pt x="1442" y="722"/>
                  </a:lnTo>
                  <a:cubicBezTo>
                    <a:pt x="1442" y="324"/>
                    <a:pt x="1116" y="0"/>
                    <a:pt x="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6463;p64">
              <a:extLst>
                <a:ext uri="{FF2B5EF4-FFF2-40B4-BE49-F238E27FC236}">
                  <a16:creationId xmlns:a16="http://schemas.microsoft.com/office/drawing/2014/main" id="{F5044A29-CAC2-4A93-9B89-2AF5A4492D2D}"/>
                </a:ext>
              </a:extLst>
            </p:cNvPr>
            <p:cNvSpPr/>
            <p:nvPr/>
          </p:nvSpPr>
          <p:spPr>
            <a:xfrm>
              <a:off x="3824900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1119" y="2851"/>
                    <a:pt x="1442" y="2526"/>
                    <a:pt x="1442" y="2130"/>
                  </a:cubicBezTo>
                  <a:lnTo>
                    <a:pt x="1442" y="722"/>
                  </a:lnTo>
                  <a:cubicBezTo>
                    <a:pt x="1442" y="324"/>
                    <a:pt x="1118" y="0"/>
                    <a:pt x="7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6464;p64">
              <a:extLst>
                <a:ext uri="{FF2B5EF4-FFF2-40B4-BE49-F238E27FC236}">
                  <a16:creationId xmlns:a16="http://schemas.microsoft.com/office/drawing/2014/main" id="{BCC6B411-4FDF-4EEB-8191-A4D2BBE4DFB4}"/>
                </a:ext>
              </a:extLst>
            </p:cNvPr>
            <p:cNvSpPr/>
            <p:nvPr/>
          </p:nvSpPr>
          <p:spPr>
            <a:xfrm>
              <a:off x="3860925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1118" y="2851"/>
                    <a:pt x="1442" y="2526"/>
                    <a:pt x="1442" y="2130"/>
                  </a:cubicBezTo>
                  <a:lnTo>
                    <a:pt x="1442" y="722"/>
                  </a:lnTo>
                  <a:cubicBezTo>
                    <a:pt x="1442" y="324"/>
                    <a:pt x="1118" y="0"/>
                    <a:pt x="7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6465;p64">
              <a:extLst>
                <a:ext uri="{FF2B5EF4-FFF2-40B4-BE49-F238E27FC236}">
                  <a16:creationId xmlns:a16="http://schemas.microsoft.com/office/drawing/2014/main" id="{2E6D9D1E-AD48-4A31-8F93-D8B7379CABB7}"/>
                </a:ext>
              </a:extLst>
            </p:cNvPr>
            <p:cNvSpPr/>
            <p:nvPr/>
          </p:nvSpPr>
          <p:spPr>
            <a:xfrm>
              <a:off x="3896950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1118" y="2851"/>
                    <a:pt x="1442" y="2526"/>
                    <a:pt x="1442" y="2130"/>
                  </a:cubicBezTo>
                  <a:lnTo>
                    <a:pt x="1442" y="722"/>
                  </a:lnTo>
                  <a:cubicBezTo>
                    <a:pt x="1442" y="324"/>
                    <a:pt x="1118" y="0"/>
                    <a:pt x="7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6466;p64">
              <a:extLst>
                <a:ext uri="{FF2B5EF4-FFF2-40B4-BE49-F238E27FC236}">
                  <a16:creationId xmlns:a16="http://schemas.microsoft.com/office/drawing/2014/main" id="{C2FA8797-C69B-4A3D-A0B7-ED505937CD95}"/>
                </a:ext>
              </a:extLst>
            </p:cNvPr>
            <p:cNvSpPr/>
            <p:nvPr/>
          </p:nvSpPr>
          <p:spPr>
            <a:xfrm>
              <a:off x="3752925" y="3339700"/>
              <a:ext cx="27025" cy="71300"/>
            </a:xfrm>
            <a:custGeom>
              <a:avLst/>
              <a:gdLst/>
              <a:ahLst/>
              <a:cxnLst/>
              <a:rect l="l" t="t" r="r" b="b"/>
              <a:pathLst>
                <a:path w="1081" h="2852" extrusionOk="0">
                  <a:moveTo>
                    <a:pt x="720" y="1"/>
                  </a:moveTo>
                  <a:cubicBezTo>
                    <a:pt x="324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4" y="2852"/>
                    <a:pt x="720" y="2852"/>
                  </a:cubicBezTo>
                  <a:cubicBezTo>
                    <a:pt x="852" y="2852"/>
                    <a:pt x="974" y="2816"/>
                    <a:pt x="1080" y="2755"/>
                  </a:cubicBezTo>
                  <a:cubicBezTo>
                    <a:pt x="867" y="2626"/>
                    <a:pt x="720" y="2395"/>
                    <a:pt x="720" y="2129"/>
                  </a:cubicBezTo>
                  <a:lnTo>
                    <a:pt x="720" y="721"/>
                  </a:lnTo>
                  <a:cubicBezTo>
                    <a:pt x="720" y="455"/>
                    <a:pt x="867" y="223"/>
                    <a:pt x="1080" y="98"/>
                  </a:cubicBezTo>
                  <a:cubicBezTo>
                    <a:pt x="974" y="37"/>
                    <a:pt x="852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6467;p64">
              <a:extLst>
                <a:ext uri="{FF2B5EF4-FFF2-40B4-BE49-F238E27FC236}">
                  <a16:creationId xmlns:a16="http://schemas.microsoft.com/office/drawing/2014/main" id="{4CA6C527-F985-40B8-9886-733ADEFCBD1A}"/>
                </a:ext>
              </a:extLst>
            </p:cNvPr>
            <p:cNvSpPr/>
            <p:nvPr/>
          </p:nvSpPr>
          <p:spPr>
            <a:xfrm>
              <a:off x="3716900" y="3339700"/>
              <a:ext cx="27000" cy="71300"/>
            </a:xfrm>
            <a:custGeom>
              <a:avLst/>
              <a:gdLst/>
              <a:ahLst/>
              <a:cxnLst/>
              <a:rect l="l" t="t" r="r" b="b"/>
              <a:pathLst>
                <a:path w="1080" h="2852" extrusionOk="0">
                  <a:moveTo>
                    <a:pt x="720" y="1"/>
                  </a:moveTo>
                  <a:cubicBezTo>
                    <a:pt x="324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4" y="2852"/>
                    <a:pt x="720" y="2852"/>
                  </a:cubicBezTo>
                  <a:cubicBezTo>
                    <a:pt x="851" y="2852"/>
                    <a:pt x="974" y="2816"/>
                    <a:pt x="1080" y="2755"/>
                  </a:cubicBezTo>
                  <a:cubicBezTo>
                    <a:pt x="866" y="2626"/>
                    <a:pt x="720" y="2395"/>
                    <a:pt x="720" y="2129"/>
                  </a:cubicBezTo>
                  <a:lnTo>
                    <a:pt x="720" y="721"/>
                  </a:lnTo>
                  <a:cubicBezTo>
                    <a:pt x="720" y="455"/>
                    <a:pt x="866" y="223"/>
                    <a:pt x="1080" y="98"/>
                  </a:cubicBezTo>
                  <a:cubicBezTo>
                    <a:pt x="974" y="37"/>
                    <a:pt x="851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6468;p64">
              <a:extLst>
                <a:ext uri="{FF2B5EF4-FFF2-40B4-BE49-F238E27FC236}">
                  <a16:creationId xmlns:a16="http://schemas.microsoft.com/office/drawing/2014/main" id="{6184BB89-B52B-48A4-800E-CE776280FC82}"/>
                </a:ext>
              </a:extLst>
            </p:cNvPr>
            <p:cNvSpPr/>
            <p:nvPr/>
          </p:nvSpPr>
          <p:spPr>
            <a:xfrm>
              <a:off x="3788950" y="3339700"/>
              <a:ext cx="27025" cy="71300"/>
            </a:xfrm>
            <a:custGeom>
              <a:avLst/>
              <a:gdLst/>
              <a:ahLst/>
              <a:cxnLst/>
              <a:rect l="l" t="t" r="r" b="b"/>
              <a:pathLst>
                <a:path w="1081" h="2852" extrusionOk="0">
                  <a:moveTo>
                    <a:pt x="720" y="1"/>
                  </a:moveTo>
                  <a:cubicBezTo>
                    <a:pt x="325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5" y="2852"/>
                    <a:pt x="720" y="2852"/>
                  </a:cubicBezTo>
                  <a:cubicBezTo>
                    <a:pt x="852" y="2852"/>
                    <a:pt x="974" y="2816"/>
                    <a:pt x="1080" y="2755"/>
                  </a:cubicBezTo>
                  <a:cubicBezTo>
                    <a:pt x="867" y="2626"/>
                    <a:pt x="720" y="2395"/>
                    <a:pt x="720" y="2129"/>
                  </a:cubicBezTo>
                  <a:lnTo>
                    <a:pt x="720" y="721"/>
                  </a:lnTo>
                  <a:cubicBezTo>
                    <a:pt x="720" y="455"/>
                    <a:pt x="867" y="223"/>
                    <a:pt x="1080" y="98"/>
                  </a:cubicBezTo>
                  <a:cubicBezTo>
                    <a:pt x="974" y="37"/>
                    <a:pt x="852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6469;p64">
              <a:extLst>
                <a:ext uri="{FF2B5EF4-FFF2-40B4-BE49-F238E27FC236}">
                  <a16:creationId xmlns:a16="http://schemas.microsoft.com/office/drawing/2014/main" id="{E0F90AE4-261B-49E1-AB4E-2AD69942962A}"/>
                </a:ext>
              </a:extLst>
            </p:cNvPr>
            <p:cNvSpPr/>
            <p:nvPr/>
          </p:nvSpPr>
          <p:spPr>
            <a:xfrm>
              <a:off x="3860925" y="333970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1"/>
                  </a:moveTo>
                  <a:cubicBezTo>
                    <a:pt x="326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7" y="2626"/>
                    <a:pt x="722" y="2395"/>
                    <a:pt x="722" y="2129"/>
                  </a:cubicBezTo>
                  <a:lnTo>
                    <a:pt x="722" y="721"/>
                  </a:lnTo>
                  <a:cubicBezTo>
                    <a:pt x="722" y="455"/>
                    <a:pt x="867" y="223"/>
                    <a:pt x="1082" y="98"/>
                  </a:cubicBezTo>
                  <a:cubicBezTo>
                    <a:pt x="976" y="37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6470;p64">
              <a:extLst>
                <a:ext uri="{FF2B5EF4-FFF2-40B4-BE49-F238E27FC236}">
                  <a16:creationId xmlns:a16="http://schemas.microsoft.com/office/drawing/2014/main" id="{BB96F56D-826B-4AD7-B29E-F00A577DFB78}"/>
                </a:ext>
              </a:extLst>
            </p:cNvPr>
            <p:cNvSpPr/>
            <p:nvPr/>
          </p:nvSpPr>
          <p:spPr>
            <a:xfrm>
              <a:off x="3824900" y="333970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1"/>
                  </a:moveTo>
                  <a:cubicBezTo>
                    <a:pt x="326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7" y="2626"/>
                    <a:pt x="722" y="2395"/>
                    <a:pt x="722" y="2129"/>
                  </a:cubicBezTo>
                  <a:lnTo>
                    <a:pt x="722" y="721"/>
                  </a:lnTo>
                  <a:cubicBezTo>
                    <a:pt x="722" y="455"/>
                    <a:pt x="867" y="223"/>
                    <a:pt x="1082" y="98"/>
                  </a:cubicBezTo>
                  <a:cubicBezTo>
                    <a:pt x="976" y="37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6471;p64">
              <a:extLst>
                <a:ext uri="{FF2B5EF4-FFF2-40B4-BE49-F238E27FC236}">
                  <a16:creationId xmlns:a16="http://schemas.microsoft.com/office/drawing/2014/main" id="{37EBCFDF-BE06-463F-80B4-16A62FAB1945}"/>
                </a:ext>
              </a:extLst>
            </p:cNvPr>
            <p:cNvSpPr/>
            <p:nvPr/>
          </p:nvSpPr>
          <p:spPr>
            <a:xfrm>
              <a:off x="3896950" y="3339700"/>
              <a:ext cx="27075" cy="71300"/>
            </a:xfrm>
            <a:custGeom>
              <a:avLst/>
              <a:gdLst/>
              <a:ahLst/>
              <a:cxnLst/>
              <a:rect l="l" t="t" r="r" b="b"/>
              <a:pathLst>
                <a:path w="1083" h="2852" extrusionOk="0">
                  <a:moveTo>
                    <a:pt x="722" y="1"/>
                  </a:moveTo>
                  <a:cubicBezTo>
                    <a:pt x="326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7" y="2626"/>
                    <a:pt x="722" y="2395"/>
                    <a:pt x="722" y="2129"/>
                  </a:cubicBezTo>
                  <a:lnTo>
                    <a:pt x="722" y="721"/>
                  </a:lnTo>
                  <a:cubicBezTo>
                    <a:pt x="722" y="455"/>
                    <a:pt x="867" y="223"/>
                    <a:pt x="1082" y="98"/>
                  </a:cubicBezTo>
                  <a:cubicBezTo>
                    <a:pt x="976" y="37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6472;p64">
              <a:extLst>
                <a:ext uri="{FF2B5EF4-FFF2-40B4-BE49-F238E27FC236}">
                  <a16:creationId xmlns:a16="http://schemas.microsoft.com/office/drawing/2014/main" id="{802FD8FE-DF53-4A57-BDBD-30F258C248C8}"/>
                </a:ext>
              </a:extLst>
            </p:cNvPr>
            <p:cNvSpPr/>
            <p:nvPr/>
          </p:nvSpPr>
          <p:spPr>
            <a:xfrm>
              <a:off x="3823375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4" y="1"/>
                    <a:pt x="0" y="325"/>
                    <a:pt x="0" y="721"/>
                  </a:cubicBezTo>
                  <a:lnTo>
                    <a:pt x="0" y="2131"/>
                  </a:lnTo>
                  <a:cubicBezTo>
                    <a:pt x="0" y="2526"/>
                    <a:pt x="326" y="2852"/>
                    <a:pt x="722" y="2852"/>
                  </a:cubicBezTo>
                  <a:cubicBezTo>
                    <a:pt x="1119" y="2852"/>
                    <a:pt x="1442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7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6473;p64">
              <a:extLst>
                <a:ext uri="{FF2B5EF4-FFF2-40B4-BE49-F238E27FC236}">
                  <a16:creationId xmlns:a16="http://schemas.microsoft.com/office/drawing/2014/main" id="{436762C3-53FB-43B3-9B53-759846C89FA8}"/>
                </a:ext>
              </a:extLst>
            </p:cNvPr>
            <p:cNvSpPr/>
            <p:nvPr/>
          </p:nvSpPr>
          <p:spPr>
            <a:xfrm>
              <a:off x="3859400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5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6" y="2852"/>
                    <a:pt x="722" y="2852"/>
                  </a:cubicBezTo>
                  <a:cubicBezTo>
                    <a:pt x="1118" y="2852"/>
                    <a:pt x="1442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6474;p64">
              <a:extLst>
                <a:ext uri="{FF2B5EF4-FFF2-40B4-BE49-F238E27FC236}">
                  <a16:creationId xmlns:a16="http://schemas.microsoft.com/office/drawing/2014/main" id="{C28E63AC-F9C9-407A-8CA5-61BB919514D6}"/>
                </a:ext>
              </a:extLst>
            </p:cNvPr>
            <p:cNvSpPr/>
            <p:nvPr/>
          </p:nvSpPr>
          <p:spPr>
            <a:xfrm>
              <a:off x="3895425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5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6" y="2852"/>
                    <a:pt x="722" y="2852"/>
                  </a:cubicBezTo>
                  <a:cubicBezTo>
                    <a:pt x="1118" y="2852"/>
                    <a:pt x="1442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6475;p64">
              <a:extLst>
                <a:ext uri="{FF2B5EF4-FFF2-40B4-BE49-F238E27FC236}">
                  <a16:creationId xmlns:a16="http://schemas.microsoft.com/office/drawing/2014/main" id="{636040C0-CBE5-486A-AD86-F5C451588FEA}"/>
                </a:ext>
              </a:extLst>
            </p:cNvPr>
            <p:cNvSpPr/>
            <p:nvPr/>
          </p:nvSpPr>
          <p:spPr>
            <a:xfrm>
              <a:off x="3931450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6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6" y="2852"/>
                    <a:pt x="722" y="2852"/>
                  </a:cubicBezTo>
                  <a:cubicBezTo>
                    <a:pt x="1118" y="2852"/>
                    <a:pt x="1440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6476;p64">
              <a:extLst>
                <a:ext uri="{FF2B5EF4-FFF2-40B4-BE49-F238E27FC236}">
                  <a16:creationId xmlns:a16="http://schemas.microsoft.com/office/drawing/2014/main" id="{B5288962-3D87-4AF1-9272-4C38E45BEA59}"/>
                </a:ext>
              </a:extLst>
            </p:cNvPr>
            <p:cNvSpPr/>
            <p:nvPr/>
          </p:nvSpPr>
          <p:spPr>
            <a:xfrm>
              <a:off x="3967450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1"/>
                  </a:moveTo>
                  <a:cubicBezTo>
                    <a:pt x="324" y="1"/>
                    <a:pt x="0" y="325"/>
                    <a:pt x="0" y="721"/>
                  </a:cubicBezTo>
                  <a:lnTo>
                    <a:pt x="0" y="2131"/>
                  </a:lnTo>
                  <a:cubicBezTo>
                    <a:pt x="0" y="2526"/>
                    <a:pt x="324" y="2852"/>
                    <a:pt x="720" y="2852"/>
                  </a:cubicBezTo>
                  <a:cubicBezTo>
                    <a:pt x="1119" y="2852"/>
                    <a:pt x="1442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6" y="1"/>
                    <a:pt x="7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6477;p64">
              <a:extLst>
                <a:ext uri="{FF2B5EF4-FFF2-40B4-BE49-F238E27FC236}">
                  <a16:creationId xmlns:a16="http://schemas.microsoft.com/office/drawing/2014/main" id="{B0BB87DB-1A47-4005-B599-A65D78A0AA01}"/>
                </a:ext>
              </a:extLst>
            </p:cNvPr>
            <p:cNvSpPr/>
            <p:nvPr/>
          </p:nvSpPr>
          <p:spPr>
            <a:xfrm>
              <a:off x="3739075" y="3243300"/>
              <a:ext cx="36075" cy="71300"/>
            </a:xfrm>
            <a:custGeom>
              <a:avLst/>
              <a:gdLst/>
              <a:ahLst/>
              <a:cxnLst/>
              <a:rect l="l" t="t" r="r" b="b"/>
              <a:pathLst>
                <a:path w="1443" h="2852" extrusionOk="0">
                  <a:moveTo>
                    <a:pt x="722" y="1"/>
                  </a:moveTo>
                  <a:cubicBezTo>
                    <a:pt x="326" y="1"/>
                    <a:pt x="0" y="325"/>
                    <a:pt x="0" y="721"/>
                  </a:cubicBezTo>
                  <a:lnTo>
                    <a:pt x="0" y="2131"/>
                  </a:lnTo>
                  <a:cubicBezTo>
                    <a:pt x="0" y="2526"/>
                    <a:pt x="326" y="2852"/>
                    <a:pt x="722" y="2852"/>
                  </a:cubicBezTo>
                  <a:cubicBezTo>
                    <a:pt x="1117" y="2852"/>
                    <a:pt x="1443" y="2526"/>
                    <a:pt x="1443" y="2131"/>
                  </a:cubicBezTo>
                  <a:lnTo>
                    <a:pt x="1443" y="721"/>
                  </a:lnTo>
                  <a:cubicBezTo>
                    <a:pt x="1443" y="325"/>
                    <a:pt x="1117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6478;p64">
              <a:extLst>
                <a:ext uri="{FF2B5EF4-FFF2-40B4-BE49-F238E27FC236}">
                  <a16:creationId xmlns:a16="http://schemas.microsoft.com/office/drawing/2014/main" id="{73CAA1CD-E912-4E30-92F9-EF0231E2EA53}"/>
                </a:ext>
              </a:extLst>
            </p:cNvPr>
            <p:cNvSpPr/>
            <p:nvPr/>
          </p:nvSpPr>
          <p:spPr>
            <a:xfrm>
              <a:off x="3739075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6" y="2851"/>
                    <a:pt x="722" y="2851"/>
                  </a:cubicBezTo>
                  <a:cubicBezTo>
                    <a:pt x="853" y="2851"/>
                    <a:pt x="975" y="2815"/>
                    <a:pt x="1082" y="2754"/>
                  </a:cubicBezTo>
                  <a:cubicBezTo>
                    <a:pt x="868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8" y="223"/>
                    <a:pt x="1082" y="98"/>
                  </a:cubicBezTo>
                  <a:cubicBezTo>
                    <a:pt x="975" y="36"/>
                    <a:pt x="853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6479;p64">
              <a:extLst>
                <a:ext uri="{FF2B5EF4-FFF2-40B4-BE49-F238E27FC236}">
                  <a16:creationId xmlns:a16="http://schemas.microsoft.com/office/drawing/2014/main" id="{B1AA572B-4646-4A79-9159-44FC5C157E48}"/>
                </a:ext>
              </a:extLst>
            </p:cNvPr>
            <p:cNvSpPr/>
            <p:nvPr/>
          </p:nvSpPr>
          <p:spPr>
            <a:xfrm>
              <a:off x="3823375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7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3"/>
                    <a:pt x="1082" y="98"/>
                  </a:cubicBezTo>
                  <a:cubicBezTo>
                    <a:pt x="976" y="36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6480;p64">
              <a:extLst>
                <a:ext uri="{FF2B5EF4-FFF2-40B4-BE49-F238E27FC236}">
                  <a16:creationId xmlns:a16="http://schemas.microsoft.com/office/drawing/2014/main" id="{57390117-9AB2-4999-9F25-715CF5ECF016}"/>
                </a:ext>
              </a:extLst>
            </p:cNvPr>
            <p:cNvSpPr/>
            <p:nvPr/>
          </p:nvSpPr>
          <p:spPr>
            <a:xfrm>
              <a:off x="3859400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5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7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3"/>
                    <a:pt x="1082" y="98"/>
                  </a:cubicBezTo>
                  <a:cubicBezTo>
                    <a:pt x="976" y="36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6481;p64">
              <a:extLst>
                <a:ext uri="{FF2B5EF4-FFF2-40B4-BE49-F238E27FC236}">
                  <a16:creationId xmlns:a16="http://schemas.microsoft.com/office/drawing/2014/main" id="{44DCE442-C0EC-44DD-BC2E-D523BE7358A9}"/>
                </a:ext>
              </a:extLst>
            </p:cNvPr>
            <p:cNvSpPr/>
            <p:nvPr/>
          </p:nvSpPr>
          <p:spPr>
            <a:xfrm>
              <a:off x="3895425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5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7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3"/>
                    <a:pt x="1082" y="98"/>
                  </a:cubicBezTo>
                  <a:cubicBezTo>
                    <a:pt x="976" y="36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6482;p64">
              <a:extLst>
                <a:ext uri="{FF2B5EF4-FFF2-40B4-BE49-F238E27FC236}">
                  <a16:creationId xmlns:a16="http://schemas.microsoft.com/office/drawing/2014/main" id="{E5E1A976-FC12-4E2D-8B94-5F625D904486}"/>
                </a:ext>
              </a:extLst>
            </p:cNvPr>
            <p:cNvSpPr/>
            <p:nvPr/>
          </p:nvSpPr>
          <p:spPr>
            <a:xfrm>
              <a:off x="3931450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5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3"/>
                    <a:pt x="1082" y="98"/>
                  </a:cubicBezTo>
                  <a:cubicBezTo>
                    <a:pt x="976" y="36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6483;p64">
              <a:extLst>
                <a:ext uri="{FF2B5EF4-FFF2-40B4-BE49-F238E27FC236}">
                  <a16:creationId xmlns:a16="http://schemas.microsoft.com/office/drawing/2014/main" id="{F837D1DE-B69B-4BA2-8B2A-ECBF07AF6866}"/>
                </a:ext>
              </a:extLst>
            </p:cNvPr>
            <p:cNvSpPr/>
            <p:nvPr/>
          </p:nvSpPr>
          <p:spPr>
            <a:xfrm>
              <a:off x="3967450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0" y="0"/>
                  </a:moveTo>
                  <a:cubicBezTo>
                    <a:pt x="324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0" y="2851"/>
                  </a:cubicBezTo>
                  <a:cubicBezTo>
                    <a:pt x="852" y="2851"/>
                    <a:pt x="974" y="2815"/>
                    <a:pt x="1082" y="2754"/>
                  </a:cubicBezTo>
                  <a:cubicBezTo>
                    <a:pt x="867" y="2627"/>
                    <a:pt x="720" y="2394"/>
                    <a:pt x="720" y="2129"/>
                  </a:cubicBezTo>
                  <a:lnTo>
                    <a:pt x="720" y="719"/>
                  </a:lnTo>
                  <a:cubicBezTo>
                    <a:pt x="720" y="454"/>
                    <a:pt x="867" y="223"/>
                    <a:pt x="1082" y="98"/>
                  </a:cubicBezTo>
                  <a:cubicBezTo>
                    <a:pt x="974" y="36"/>
                    <a:pt x="852" y="0"/>
                    <a:pt x="72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6484;p64">
              <a:extLst>
                <a:ext uri="{FF2B5EF4-FFF2-40B4-BE49-F238E27FC236}">
                  <a16:creationId xmlns:a16="http://schemas.microsoft.com/office/drawing/2014/main" id="{52CA3649-D654-430F-AFA7-F81ED86DBD25}"/>
                </a:ext>
              </a:extLst>
            </p:cNvPr>
            <p:cNvSpPr/>
            <p:nvPr/>
          </p:nvSpPr>
          <p:spPr>
            <a:xfrm>
              <a:off x="4094600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6" y="1"/>
                    <a:pt x="1" y="327"/>
                    <a:pt x="1" y="722"/>
                  </a:cubicBezTo>
                  <a:lnTo>
                    <a:pt x="1" y="2131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1119" y="2852"/>
                    <a:pt x="1442" y="2529"/>
                    <a:pt x="1442" y="2131"/>
                  </a:cubicBezTo>
                  <a:lnTo>
                    <a:pt x="1442" y="722"/>
                  </a:lnTo>
                  <a:cubicBezTo>
                    <a:pt x="1442" y="327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6485;p64">
              <a:extLst>
                <a:ext uri="{FF2B5EF4-FFF2-40B4-BE49-F238E27FC236}">
                  <a16:creationId xmlns:a16="http://schemas.microsoft.com/office/drawing/2014/main" id="{11F605D1-4941-41F6-A350-6D5EE6CC1E06}"/>
                </a:ext>
              </a:extLst>
            </p:cNvPr>
            <p:cNvSpPr/>
            <p:nvPr/>
          </p:nvSpPr>
          <p:spPr>
            <a:xfrm>
              <a:off x="4058625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6" y="1"/>
                    <a:pt x="0" y="327"/>
                    <a:pt x="0" y="722"/>
                  </a:cubicBezTo>
                  <a:lnTo>
                    <a:pt x="0" y="2131"/>
                  </a:lnTo>
                  <a:cubicBezTo>
                    <a:pt x="0" y="2528"/>
                    <a:pt x="326" y="2852"/>
                    <a:pt x="722" y="2852"/>
                  </a:cubicBezTo>
                  <a:cubicBezTo>
                    <a:pt x="1117" y="2852"/>
                    <a:pt x="1441" y="2529"/>
                    <a:pt x="1441" y="2131"/>
                  </a:cubicBezTo>
                  <a:lnTo>
                    <a:pt x="1441" y="722"/>
                  </a:lnTo>
                  <a:cubicBezTo>
                    <a:pt x="1441" y="327"/>
                    <a:pt x="1117" y="1"/>
                    <a:pt x="7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6486;p64">
              <a:extLst>
                <a:ext uri="{FF2B5EF4-FFF2-40B4-BE49-F238E27FC236}">
                  <a16:creationId xmlns:a16="http://schemas.microsoft.com/office/drawing/2014/main" id="{F845072E-4E31-4A52-804F-577BCA4F78F8}"/>
                </a:ext>
              </a:extLst>
            </p:cNvPr>
            <p:cNvSpPr/>
            <p:nvPr/>
          </p:nvSpPr>
          <p:spPr>
            <a:xfrm>
              <a:off x="4022600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1" y="1"/>
                  </a:moveTo>
                  <a:cubicBezTo>
                    <a:pt x="326" y="1"/>
                    <a:pt x="0" y="327"/>
                    <a:pt x="0" y="722"/>
                  </a:cubicBezTo>
                  <a:lnTo>
                    <a:pt x="0" y="2131"/>
                  </a:lnTo>
                  <a:cubicBezTo>
                    <a:pt x="0" y="2528"/>
                    <a:pt x="326" y="2852"/>
                    <a:pt x="721" y="2852"/>
                  </a:cubicBezTo>
                  <a:cubicBezTo>
                    <a:pt x="1117" y="2852"/>
                    <a:pt x="1441" y="2529"/>
                    <a:pt x="1441" y="2131"/>
                  </a:cubicBezTo>
                  <a:lnTo>
                    <a:pt x="1441" y="722"/>
                  </a:lnTo>
                  <a:cubicBezTo>
                    <a:pt x="1441" y="327"/>
                    <a:pt x="1117" y="1"/>
                    <a:pt x="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6487;p64">
              <a:extLst>
                <a:ext uri="{FF2B5EF4-FFF2-40B4-BE49-F238E27FC236}">
                  <a16:creationId xmlns:a16="http://schemas.microsoft.com/office/drawing/2014/main" id="{037952B0-56DA-4604-8795-863FAE64AF15}"/>
                </a:ext>
              </a:extLst>
            </p:cNvPr>
            <p:cNvSpPr/>
            <p:nvPr/>
          </p:nvSpPr>
          <p:spPr>
            <a:xfrm>
              <a:off x="3986575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1" y="1"/>
                  </a:moveTo>
                  <a:cubicBezTo>
                    <a:pt x="326" y="1"/>
                    <a:pt x="0" y="327"/>
                    <a:pt x="0" y="722"/>
                  </a:cubicBezTo>
                  <a:lnTo>
                    <a:pt x="0" y="2131"/>
                  </a:lnTo>
                  <a:cubicBezTo>
                    <a:pt x="0" y="2528"/>
                    <a:pt x="326" y="2852"/>
                    <a:pt x="721" y="2852"/>
                  </a:cubicBezTo>
                  <a:cubicBezTo>
                    <a:pt x="1119" y="2852"/>
                    <a:pt x="1441" y="2529"/>
                    <a:pt x="1441" y="2131"/>
                  </a:cubicBezTo>
                  <a:lnTo>
                    <a:pt x="1441" y="722"/>
                  </a:lnTo>
                  <a:cubicBezTo>
                    <a:pt x="1441" y="327"/>
                    <a:pt x="1117" y="1"/>
                    <a:pt x="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6488;p64">
              <a:extLst>
                <a:ext uri="{FF2B5EF4-FFF2-40B4-BE49-F238E27FC236}">
                  <a16:creationId xmlns:a16="http://schemas.microsoft.com/office/drawing/2014/main" id="{1C33E927-C700-4D84-A824-25200470FD05}"/>
                </a:ext>
              </a:extLst>
            </p:cNvPr>
            <p:cNvSpPr/>
            <p:nvPr/>
          </p:nvSpPr>
          <p:spPr>
            <a:xfrm>
              <a:off x="3877425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1" y="1"/>
                  </a:moveTo>
                  <a:cubicBezTo>
                    <a:pt x="325" y="1"/>
                    <a:pt x="1" y="327"/>
                    <a:pt x="1" y="722"/>
                  </a:cubicBezTo>
                  <a:lnTo>
                    <a:pt x="1" y="2131"/>
                  </a:lnTo>
                  <a:cubicBezTo>
                    <a:pt x="1" y="2528"/>
                    <a:pt x="325" y="2852"/>
                    <a:pt x="721" y="2852"/>
                  </a:cubicBezTo>
                  <a:cubicBezTo>
                    <a:pt x="1116" y="2852"/>
                    <a:pt x="1442" y="2529"/>
                    <a:pt x="1442" y="2131"/>
                  </a:cubicBezTo>
                  <a:lnTo>
                    <a:pt x="1442" y="722"/>
                  </a:lnTo>
                  <a:cubicBezTo>
                    <a:pt x="1442" y="327"/>
                    <a:pt x="1116" y="1"/>
                    <a:pt x="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6489;p64">
              <a:extLst>
                <a:ext uri="{FF2B5EF4-FFF2-40B4-BE49-F238E27FC236}">
                  <a16:creationId xmlns:a16="http://schemas.microsoft.com/office/drawing/2014/main" id="{CDC5089F-2A6F-4E15-9AD5-6FC7104CA09E}"/>
                </a:ext>
              </a:extLst>
            </p:cNvPr>
            <p:cNvSpPr/>
            <p:nvPr/>
          </p:nvSpPr>
          <p:spPr>
            <a:xfrm>
              <a:off x="3841400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1" y="1"/>
                  </a:moveTo>
                  <a:cubicBezTo>
                    <a:pt x="325" y="1"/>
                    <a:pt x="1" y="327"/>
                    <a:pt x="1" y="722"/>
                  </a:cubicBezTo>
                  <a:lnTo>
                    <a:pt x="1" y="2131"/>
                  </a:lnTo>
                  <a:cubicBezTo>
                    <a:pt x="1" y="2528"/>
                    <a:pt x="325" y="2852"/>
                    <a:pt x="721" y="2852"/>
                  </a:cubicBezTo>
                  <a:cubicBezTo>
                    <a:pt x="1116" y="2852"/>
                    <a:pt x="1442" y="2529"/>
                    <a:pt x="1442" y="2131"/>
                  </a:cubicBezTo>
                  <a:lnTo>
                    <a:pt x="1442" y="722"/>
                  </a:lnTo>
                  <a:cubicBezTo>
                    <a:pt x="1442" y="327"/>
                    <a:pt x="1116" y="1"/>
                    <a:pt x="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6490;p64">
              <a:extLst>
                <a:ext uri="{FF2B5EF4-FFF2-40B4-BE49-F238E27FC236}">
                  <a16:creationId xmlns:a16="http://schemas.microsoft.com/office/drawing/2014/main" id="{AB4791AB-D59F-46A1-BB61-CF702694B80D}"/>
                </a:ext>
              </a:extLst>
            </p:cNvPr>
            <p:cNvSpPr/>
            <p:nvPr/>
          </p:nvSpPr>
          <p:spPr>
            <a:xfrm>
              <a:off x="3841400" y="3048425"/>
              <a:ext cx="27025" cy="71300"/>
            </a:xfrm>
            <a:custGeom>
              <a:avLst/>
              <a:gdLst/>
              <a:ahLst/>
              <a:cxnLst/>
              <a:rect l="l" t="t" r="r" b="b"/>
              <a:pathLst>
                <a:path w="1081" h="2852" extrusionOk="0">
                  <a:moveTo>
                    <a:pt x="721" y="0"/>
                  </a:moveTo>
                  <a:cubicBezTo>
                    <a:pt x="325" y="0"/>
                    <a:pt x="1" y="325"/>
                    <a:pt x="1" y="720"/>
                  </a:cubicBezTo>
                  <a:lnTo>
                    <a:pt x="1" y="2130"/>
                  </a:lnTo>
                  <a:cubicBezTo>
                    <a:pt x="1" y="2526"/>
                    <a:pt x="325" y="2851"/>
                    <a:pt x="721" y="2851"/>
                  </a:cubicBezTo>
                  <a:cubicBezTo>
                    <a:pt x="852" y="2851"/>
                    <a:pt x="974" y="2815"/>
                    <a:pt x="1080" y="2754"/>
                  </a:cubicBezTo>
                  <a:cubicBezTo>
                    <a:pt x="867" y="2624"/>
                    <a:pt x="721" y="2393"/>
                    <a:pt x="721" y="2129"/>
                  </a:cubicBezTo>
                  <a:lnTo>
                    <a:pt x="721" y="719"/>
                  </a:lnTo>
                  <a:cubicBezTo>
                    <a:pt x="721" y="454"/>
                    <a:pt x="867" y="221"/>
                    <a:pt x="1080" y="98"/>
                  </a:cubicBezTo>
                  <a:cubicBezTo>
                    <a:pt x="974" y="35"/>
                    <a:pt x="852" y="0"/>
                    <a:pt x="72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6491;p64">
              <a:extLst>
                <a:ext uri="{FF2B5EF4-FFF2-40B4-BE49-F238E27FC236}">
                  <a16:creationId xmlns:a16="http://schemas.microsoft.com/office/drawing/2014/main" id="{3307E686-112B-48C7-8387-E44ECBFEA354}"/>
                </a:ext>
              </a:extLst>
            </p:cNvPr>
            <p:cNvSpPr/>
            <p:nvPr/>
          </p:nvSpPr>
          <p:spPr>
            <a:xfrm>
              <a:off x="3877425" y="3048425"/>
              <a:ext cx="27025" cy="71300"/>
            </a:xfrm>
            <a:custGeom>
              <a:avLst/>
              <a:gdLst/>
              <a:ahLst/>
              <a:cxnLst/>
              <a:rect l="l" t="t" r="r" b="b"/>
              <a:pathLst>
                <a:path w="1081" h="2852" extrusionOk="0">
                  <a:moveTo>
                    <a:pt x="721" y="0"/>
                  </a:moveTo>
                  <a:cubicBezTo>
                    <a:pt x="325" y="0"/>
                    <a:pt x="1" y="325"/>
                    <a:pt x="1" y="720"/>
                  </a:cubicBezTo>
                  <a:lnTo>
                    <a:pt x="1" y="2130"/>
                  </a:lnTo>
                  <a:cubicBezTo>
                    <a:pt x="1" y="2526"/>
                    <a:pt x="325" y="2851"/>
                    <a:pt x="721" y="2851"/>
                  </a:cubicBezTo>
                  <a:cubicBezTo>
                    <a:pt x="852" y="2851"/>
                    <a:pt x="975" y="2815"/>
                    <a:pt x="1081" y="2754"/>
                  </a:cubicBezTo>
                  <a:cubicBezTo>
                    <a:pt x="867" y="2624"/>
                    <a:pt x="721" y="2393"/>
                    <a:pt x="721" y="2129"/>
                  </a:cubicBezTo>
                  <a:lnTo>
                    <a:pt x="721" y="719"/>
                  </a:lnTo>
                  <a:cubicBezTo>
                    <a:pt x="721" y="454"/>
                    <a:pt x="867" y="221"/>
                    <a:pt x="1081" y="98"/>
                  </a:cubicBezTo>
                  <a:cubicBezTo>
                    <a:pt x="975" y="35"/>
                    <a:pt x="852" y="0"/>
                    <a:pt x="72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6492;p64">
              <a:extLst>
                <a:ext uri="{FF2B5EF4-FFF2-40B4-BE49-F238E27FC236}">
                  <a16:creationId xmlns:a16="http://schemas.microsoft.com/office/drawing/2014/main" id="{CF60B334-E6B5-4FF8-B84D-0CCEB8E28638}"/>
                </a:ext>
              </a:extLst>
            </p:cNvPr>
            <p:cNvSpPr/>
            <p:nvPr/>
          </p:nvSpPr>
          <p:spPr>
            <a:xfrm>
              <a:off x="3986575" y="3048425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1" y="0"/>
                  </a:moveTo>
                  <a:cubicBezTo>
                    <a:pt x="326" y="0"/>
                    <a:pt x="0" y="325"/>
                    <a:pt x="0" y="720"/>
                  </a:cubicBezTo>
                  <a:lnTo>
                    <a:pt x="0" y="2130"/>
                  </a:lnTo>
                  <a:cubicBezTo>
                    <a:pt x="0" y="2526"/>
                    <a:pt x="326" y="2851"/>
                    <a:pt x="721" y="2851"/>
                  </a:cubicBezTo>
                  <a:cubicBezTo>
                    <a:pt x="851" y="2851"/>
                    <a:pt x="975" y="2815"/>
                    <a:pt x="1081" y="2754"/>
                  </a:cubicBezTo>
                  <a:cubicBezTo>
                    <a:pt x="866" y="2624"/>
                    <a:pt x="721" y="2393"/>
                    <a:pt x="721" y="2129"/>
                  </a:cubicBezTo>
                  <a:lnTo>
                    <a:pt x="721" y="719"/>
                  </a:lnTo>
                  <a:cubicBezTo>
                    <a:pt x="721" y="454"/>
                    <a:pt x="866" y="221"/>
                    <a:pt x="1081" y="98"/>
                  </a:cubicBezTo>
                  <a:cubicBezTo>
                    <a:pt x="975" y="35"/>
                    <a:pt x="851" y="0"/>
                    <a:pt x="72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6493;p64">
              <a:extLst>
                <a:ext uri="{FF2B5EF4-FFF2-40B4-BE49-F238E27FC236}">
                  <a16:creationId xmlns:a16="http://schemas.microsoft.com/office/drawing/2014/main" id="{78B00FD5-B125-49CE-8BF8-3BA5FB2DF7AA}"/>
                </a:ext>
              </a:extLst>
            </p:cNvPr>
            <p:cNvSpPr/>
            <p:nvPr/>
          </p:nvSpPr>
          <p:spPr>
            <a:xfrm>
              <a:off x="4022600" y="3048425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1" y="0"/>
                  </a:moveTo>
                  <a:cubicBezTo>
                    <a:pt x="326" y="0"/>
                    <a:pt x="0" y="325"/>
                    <a:pt x="0" y="720"/>
                  </a:cubicBezTo>
                  <a:lnTo>
                    <a:pt x="0" y="2130"/>
                  </a:lnTo>
                  <a:cubicBezTo>
                    <a:pt x="0" y="2526"/>
                    <a:pt x="326" y="2851"/>
                    <a:pt x="721" y="2851"/>
                  </a:cubicBezTo>
                  <a:cubicBezTo>
                    <a:pt x="851" y="2851"/>
                    <a:pt x="975" y="2815"/>
                    <a:pt x="1081" y="2754"/>
                  </a:cubicBezTo>
                  <a:cubicBezTo>
                    <a:pt x="866" y="2624"/>
                    <a:pt x="721" y="2393"/>
                    <a:pt x="721" y="2129"/>
                  </a:cubicBezTo>
                  <a:lnTo>
                    <a:pt x="721" y="719"/>
                  </a:lnTo>
                  <a:cubicBezTo>
                    <a:pt x="721" y="454"/>
                    <a:pt x="866" y="221"/>
                    <a:pt x="1081" y="98"/>
                  </a:cubicBezTo>
                  <a:cubicBezTo>
                    <a:pt x="975" y="35"/>
                    <a:pt x="851" y="0"/>
                    <a:pt x="72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6494;p64">
              <a:extLst>
                <a:ext uri="{FF2B5EF4-FFF2-40B4-BE49-F238E27FC236}">
                  <a16:creationId xmlns:a16="http://schemas.microsoft.com/office/drawing/2014/main" id="{42450D0F-CCC2-442C-B2EF-09D85D5B1FC3}"/>
                </a:ext>
              </a:extLst>
            </p:cNvPr>
            <p:cNvSpPr/>
            <p:nvPr/>
          </p:nvSpPr>
          <p:spPr>
            <a:xfrm>
              <a:off x="4058625" y="3048425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0" y="325"/>
                    <a:pt x="0" y="720"/>
                  </a:cubicBezTo>
                  <a:lnTo>
                    <a:pt x="0" y="2130"/>
                  </a:lnTo>
                  <a:cubicBezTo>
                    <a:pt x="0" y="2526"/>
                    <a:pt x="326" y="2851"/>
                    <a:pt x="722" y="2851"/>
                  </a:cubicBezTo>
                  <a:cubicBezTo>
                    <a:pt x="851" y="2851"/>
                    <a:pt x="975" y="2815"/>
                    <a:pt x="1081" y="2754"/>
                  </a:cubicBezTo>
                  <a:cubicBezTo>
                    <a:pt x="866" y="2624"/>
                    <a:pt x="722" y="2393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6" y="221"/>
                    <a:pt x="1081" y="98"/>
                  </a:cubicBezTo>
                  <a:cubicBezTo>
                    <a:pt x="975" y="35"/>
                    <a:pt x="851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6495;p64">
              <a:extLst>
                <a:ext uri="{FF2B5EF4-FFF2-40B4-BE49-F238E27FC236}">
                  <a16:creationId xmlns:a16="http://schemas.microsoft.com/office/drawing/2014/main" id="{EBE97456-0D91-4EF1-BE82-F1F9F3188741}"/>
                </a:ext>
              </a:extLst>
            </p:cNvPr>
            <p:cNvSpPr/>
            <p:nvPr/>
          </p:nvSpPr>
          <p:spPr>
            <a:xfrm>
              <a:off x="4094600" y="3048425"/>
              <a:ext cx="27075" cy="71300"/>
            </a:xfrm>
            <a:custGeom>
              <a:avLst/>
              <a:gdLst/>
              <a:ahLst/>
              <a:cxnLst/>
              <a:rect l="l" t="t" r="r" b="b"/>
              <a:pathLst>
                <a:path w="1083" h="2852" extrusionOk="0">
                  <a:moveTo>
                    <a:pt x="722" y="0"/>
                  </a:moveTo>
                  <a:cubicBezTo>
                    <a:pt x="326" y="0"/>
                    <a:pt x="1" y="325"/>
                    <a:pt x="1" y="720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7" y="2624"/>
                    <a:pt x="722" y="2393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1"/>
                    <a:pt x="1082" y="98"/>
                  </a:cubicBezTo>
                  <a:cubicBezTo>
                    <a:pt x="975" y="35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6496;p64">
              <a:extLst>
                <a:ext uri="{FF2B5EF4-FFF2-40B4-BE49-F238E27FC236}">
                  <a16:creationId xmlns:a16="http://schemas.microsoft.com/office/drawing/2014/main" id="{CB3F4E8A-4192-404C-B0ED-A3D9EFA67BB8}"/>
                </a:ext>
              </a:extLst>
            </p:cNvPr>
            <p:cNvSpPr/>
            <p:nvPr/>
          </p:nvSpPr>
          <p:spPr>
            <a:xfrm>
              <a:off x="3782425" y="31444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1"/>
                  </a:moveTo>
                  <a:cubicBezTo>
                    <a:pt x="324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4" y="2852"/>
                    <a:pt x="720" y="2852"/>
                  </a:cubicBezTo>
                  <a:cubicBezTo>
                    <a:pt x="1116" y="2852"/>
                    <a:pt x="1441" y="2529"/>
                    <a:pt x="1441" y="2132"/>
                  </a:cubicBezTo>
                  <a:lnTo>
                    <a:pt x="1441" y="722"/>
                  </a:lnTo>
                  <a:cubicBezTo>
                    <a:pt x="1441" y="326"/>
                    <a:pt x="1116" y="1"/>
                    <a:pt x="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6497;p64">
              <a:extLst>
                <a:ext uri="{FF2B5EF4-FFF2-40B4-BE49-F238E27FC236}">
                  <a16:creationId xmlns:a16="http://schemas.microsoft.com/office/drawing/2014/main" id="{4F0E51C4-23E6-4C45-A06A-BDD3D0064227}"/>
                </a:ext>
              </a:extLst>
            </p:cNvPr>
            <p:cNvSpPr/>
            <p:nvPr/>
          </p:nvSpPr>
          <p:spPr>
            <a:xfrm>
              <a:off x="3896950" y="31444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6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1118" y="2852"/>
                    <a:pt x="1442" y="2529"/>
                    <a:pt x="1442" y="2132"/>
                  </a:cubicBezTo>
                  <a:lnTo>
                    <a:pt x="1442" y="722"/>
                  </a:lnTo>
                  <a:cubicBezTo>
                    <a:pt x="1442" y="326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6498;p64">
              <a:extLst>
                <a:ext uri="{FF2B5EF4-FFF2-40B4-BE49-F238E27FC236}">
                  <a16:creationId xmlns:a16="http://schemas.microsoft.com/office/drawing/2014/main" id="{4389F874-1863-4D4E-A2C2-88AC765594BE}"/>
                </a:ext>
              </a:extLst>
            </p:cNvPr>
            <p:cNvSpPr/>
            <p:nvPr/>
          </p:nvSpPr>
          <p:spPr>
            <a:xfrm>
              <a:off x="3932975" y="3144475"/>
              <a:ext cx="36075" cy="71300"/>
            </a:xfrm>
            <a:custGeom>
              <a:avLst/>
              <a:gdLst/>
              <a:ahLst/>
              <a:cxnLst/>
              <a:rect l="l" t="t" r="r" b="b"/>
              <a:pathLst>
                <a:path w="1443" h="2852" extrusionOk="0">
                  <a:moveTo>
                    <a:pt x="722" y="1"/>
                  </a:moveTo>
                  <a:cubicBezTo>
                    <a:pt x="327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7" y="2852"/>
                    <a:pt x="722" y="2852"/>
                  </a:cubicBezTo>
                  <a:cubicBezTo>
                    <a:pt x="1118" y="2852"/>
                    <a:pt x="1441" y="2529"/>
                    <a:pt x="1442" y="2132"/>
                  </a:cubicBezTo>
                  <a:lnTo>
                    <a:pt x="1442" y="722"/>
                  </a:lnTo>
                  <a:cubicBezTo>
                    <a:pt x="1442" y="326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6499;p64">
              <a:extLst>
                <a:ext uri="{FF2B5EF4-FFF2-40B4-BE49-F238E27FC236}">
                  <a16:creationId xmlns:a16="http://schemas.microsoft.com/office/drawing/2014/main" id="{EDC37E75-110E-437D-AAE4-28CC942938F2}"/>
                </a:ext>
              </a:extLst>
            </p:cNvPr>
            <p:cNvSpPr/>
            <p:nvPr/>
          </p:nvSpPr>
          <p:spPr>
            <a:xfrm>
              <a:off x="3782425" y="3144550"/>
              <a:ext cx="27000" cy="71300"/>
            </a:xfrm>
            <a:custGeom>
              <a:avLst/>
              <a:gdLst/>
              <a:ahLst/>
              <a:cxnLst/>
              <a:rect l="l" t="t" r="r" b="b"/>
              <a:pathLst>
                <a:path w="1080" h="2852" extrusionOk="0">
                  <a:moveTo>
                    <a:pt x="720" y="1"/>
                  </a:moveTo>
                  <a:cubicBezTo>
                    <a:pt x="324" y="1"/>
                    <a:pt x="0" y="325"/>
                    <a:pt x="0" y="721"/>
                  </a:cubicBezTo>
                  <a:lnTo>
                    <a:pt x="0" y="2131"/>
                  </a:lnTo>
                  <a:cubicBezTo>
                    <a:pt x="0" y="2526"/>
                    <a:pt x="324" y="2852"/>
                    <a:pt x="720" y="2852"/>
                  </a:cubicBezTo>
                  <a:cubicBezTo>
                    <a:pt x="851" y="2852"/>
                    <a:pt x="974" y="2816"/>
                    <a:pt x="1080" y="2755"/>
                  </a:cubicBezTo>
                  <a:cubicBezTo>
                    <a:pt x="866" y="2628"/>
                    <a:pt x="720" y="2393"/>
                    <a:pt x="720" y="2129"/>
                  </a:cubicBezTo>
                  <a:lnTo>
                    <a:pt x="720" y="719"/>
                  </a:lnTo>
                  <a:cubicBezTo>
                    <a:pt x="720" y="455"/>
                    <a:pt x="866" y="222"/>
                    <a:pt x="1080" y="98"/>
                  </a:cubicBezTo>
                  <a:cubicBezTo>
                    <a:pt x="974" y="35"/>
                    <a:pt x="851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6500;p64">
              <a:extLst>
                <a:ext uri="{FF2B5EF4-FFF2-40B4-BE49-F238E27FC236}">
                  <a16:creationId xmlns:a16="http://schemas.microsoft.com/office/drawing/2014/main" id="{C0D086F7-F521-40EE-8BF9-2530FC3B6CDD}"/>
                </a:ext>
              </a:extLst>
            </p:cNvPr>
            <p:cNvSpPr/>
            <p:nvPr/>
          </p:nvSpPr>
          <p:spPr>
            <a:xfrm>
              <a:off x="3896950" y="3144550"/>
              <a:ext cx="27075" cy="71300"/>
            </a:xfrm>
            <a:custGeom>
              <a:avLst/>
              <a:gdLst/>
              <a:ahLst/>
              <a:cxnLst/>
              <a:rect l="l" t="t" r="r" b="b"/>
              <a:pathLst>
                <a:path w="1083" h="2852" extrusionOk="0">
                  <a:moveTo>
                    <a:pt x="722" y="1"/>
                  </a:moveTo>
                  <a:cubicBezTo>
                    <a:pt x="326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6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7" y="2628"/>
                    <a:pt x="722" y="2393"/>
                    <a:pt x="722" y="2129"/>
                  </a:cubicBezTo>
                  <a:lnTo>
                    <a:pt x="722" y="719"/>
                  </a:lnTo>
                  <a:cubicBezTo>
                    <a:pt x="722" y="455"/>
                    <a:pt x="867" y="222"/>
                    <a:pt x="1082" y="98"/>
                  </a:cubicBezTo>
                  <a:cubicBezTo>
                    <a:pt x="976" y="35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6501;p64">
              <a:extLst>
                <a:ext uri="{FF2B5EF4-FFF2-40B4-BE49-F238E27FC236}">
                  <a16:creationId xmlns:a16="http://schemas.microsoft.com/office/drawing/2014/main" id="{C79E1D5B-A33D-4B56-A1AC-D7B207A5EABB}"/>
                </a:ext>
              </a:extLst>
            </p:cNvPr>
            <p:cNvSpPr/>
            <p:nvPr/>
          </p:nvSpPr>
          <p:spPr>
            <a:xfrm>
              <a:off x="3932975" y="3144550"/>
              <a:ext cx="27075" cy="71300"/>
            </a:xfrm>
            <a:custGeom>
              <a:avLst/>
              <a:gdLst/>
              <a:ahLst/>
              <a:cxnLst/>
              <a:rect l="l" t="t" r="r" b="b"/>
              <a:pathLst>
                <a:path w="1083" h="2852" extrusionOk="0">
                  <a:moveTo>
                    <a:pt x="722" y="1"/>
                  </a:moveTo>
                  <a:cubicBezTo>
                    <a:pt x="327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7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6" y="2628"/>
                    <a:pt x="722" y="2393"/>
                    <a:pt x="722" y="2129"/>
                  </a:cubicBezTo>
                  <a:lnTo>
                    <a:pt x="722" y="719"/>
                  </a:lnTo>
                  <a:cubicBezTo>
                    <a:pt x="722" y="455"/>
                    <a:pt x="867" y="222"/>
                    <a:pt x="1082" y="98"/>
                  </a:cubicBezTo>
                  <a:cubicBezTo>
                    <a:pt x="976" y="35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6502;p64">
              <a:extLst>
                <a:ext uri="{FF2B5EF4-FFF2-40B4-BE49-F238E27FC236}">
                  <a16:creationId xmlns:a16="http://schemas.microsoft.com/office/drawing/2014/main" id="{7968267E-8F14-4220-A309-BE4883F059D8}"/>
                </a:ext>
              </a:extLst>
            </p:cNvPr>
            <p:cNvSpPr/>
            <p:nvPr/>
          </p:nvSpPr>
          <p:spPr>
            <a:xfrm>
              <a:off x="3614250" y="2946500"/>
              <a:ext cx="66675" cy="573125"/>
            </a:xfrm>
            <a:custGeom>
              <a:avLst/>
              <a:gdLst/>
              <a:ahLst/>
              <a:cxnLst/>
              <a:rect l="l" t="t" r="r" b="b"/>
              <a:pathLst>
                <a:path w="2667" h="22925" extrusionOk="0">
                  <a:moveTo>
                    <a:pt x="1333" y="0"/>
                  </a:moveTo>
                  <a:cubicBezTo>
                    <a:pt x="600" y="0"/>
                    <a:pt x="1" y="599"/>
                    <a:pt x="1" y="1333"/>
                  </a:cubicBezTo>
                  <a:lnTo>
                    <a:pt x="1" y="21590"/>
                  </a:lnTo>
                  <a:cubicBezTo>
                    <a:pt x="1" y="22325"/>
                    <a:pt x="600" y="22924"/>
                    <a:pt x="1333" y="22924"/>
                  </a:cubicBezTo>
                  <a:cubicBezTo>
                    <a:pt x="2065" y="22924"/>
                    <a:pt x="2667" y="22322"/>
                    <a:pt x="2667" y="21589"/>
                  </a:cubicBezTo>
                  <a:lnTo>
                    <a:pt x="2667" y="1333"/>
                  </a:lnTo>
                  <a:cubicBezTo>
                    <a:pt x="2667" y="599"/>
                    <a:pt x="2068" y="0"/>
                    <a:pt x="13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6503;p64">
              <a:extLst>
                <a:ext uri="{FF2B5EF4-FFF2-40B4-BE49-F238E27FC236}">
                  <a16:creationId xmlns:a16="http://schemas.microsoft.com/office/drawing/2014/main" id="{495040A1-DD2C-499D-96F4-6EE2377C9768}"/>
                </a:ext>
              </a:extLst>
            </p:cNvPr>
            <p:cNvSpPr/>
            <p:nvPr/>
          </p:nvSpPr>
          <p:spPr>
            <a:xfrm>
              <a:off x="3614225" y="2946500"/>
              <a:ext cx="50100" cy="573050"/>
            </a:xfrm>
            <a:custGeom>
              <a:avLst/>
              <a:gdLst/>
              <a:ahLst/>
              <a:cxnLst/>
              <a:rect l="l" t="t" r="r" b="b"/>
              <a:pathLst>
                <a:path w="2004" h="22922" extrusionOk="0">
                  <a:moveTo>
                    <a:pt x="1333" y="0"/>
                  </a:moveTo>
                  <a:cubicBezTo>
                    <a:pt x="599" y="0"/>
                    <a:pt x="0" y="599"/>
                    <a:pt x="0" y="1333"/>
                  </a:cubicBezTo>
                  <a:lnTo>
                    <a:pt x="0" y="21589"/>
                  </a:lnTo>
                  <a:cubicBezTo>
                    <a:pt x="0" y="22322"/>
                    <a:pt x="599" y="22921"/>
                    <a:pt x="1333" y="22921"/>
                  </a:cubicBezTo>
                  <a:cubicBezTo>
                    <a:pt x="1577" y="22921"/>
                    <a:pt x="1804" y="22854"/>
                    <a:pt x="2003" y="22739"/>
                  </a:cubicBezTo>
                  <a:cubicBezTo>
                    <a:pt x="1609" y="22509"/>
                    <a:pt x="1340" y="22080"/>
                    <a:pt x="1340" y="21590"/>
                  </a:cubicBezTo>
                  <a:lnTo>
                    <a:pt x="1340" y="1333"/>
                  </a:lnTo>
                  <a:cubicBezTo>
                    <a:pt x="1340" y="844"/>
                    <a:pt x="1607" y="414"/>
                    <a:pt x="2003" y="183"/>
                  </a:cubicBezTo>
                  <a:cubicBezTo>
                    <a:pt x="1804" y="68"/>
                    <a:pt x="1577" y="0"/>
                    <a:pt x="1333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6504;p64">
              <a:extLst>
                <a:ext uri="{FF2B5EF4-FFF2-40B4-BE49-F238E27FC236}">
                  <a16:creationId xmlns:a16="http://schemas.microsoft.com/office/drawing/2014/main" id="{96C70DEF-A02C-48C6-9853-A7A4115CFF05}"/>
                </a:ext>
              </a:extLst>
            </p:cNvPr>
            <p:cNvSpPr/>
            <p:nvPr/>
          </p:nvSpPr>
          <p:spPr>
            <a:xfrm>
              <a:off x="4130650" y="2946500"/>
              <a:ext cx="66650" cy="573125"/>
            </a:xfrm>
            <a:custGeom>
              <a:avLst/>
              <a:gdLst/>
              <a:ahLst/>
              <a:cxnLst/>
              <a:rect l="l" t="t" r="r" b="b"/>
              <a:pathLst>
                <a:path w="2666" h="22925" extrusionOk="0">
                  <a:moveTo>
                    <a:pt x="1334" y="0"/>
                  </a:moveTo>
                  <a:cubicBezTo>
                    <a:pt x="599" y="0"/>
                    <a:pt x="0" y="599"/>
                    <a:pt x="0" y="1333"/>
                  </a:cubicBezTo>
                  <a:lnTo>
                    <a:pt x="0" y="21590"/>
                  </a:lnTo>
                  <a:cubicBezTo>
                    <a:pt x="0" y="22325"/>
                    <a:pt x="599" y="22924"/>
                    <a:pt x="1334" y="22924"/>
                  </a:cubicBezTo>
                  <a:cubicBezTo>
                    <a:pt x="2067" y="22924"/>
                    <a:pt x="2666" y="22322"/>
                    <a:pt x="2666" y="21589"/>
                  </a:cubicBezTo>
                  <a:lnTo>
                    <a:pt x="2666" y="1333"/>
                  </a:lnTo>
                  <a:cubicBezTo>
                    <a:pt x="2666" y="599"/>
                    <a:pt x="2067" y="0"/>
                    <a:pt x="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6505;p64">
              <a:extLst>
                <a:ext uri="{FF2B5EF4-FFF2-40B4-BE49-F238E27FC236}">
                  <a16:creationId xmlns:a16="http://schemas.microsoft.com/office/drawing/2014/main" id="{914801DE-1786-40E1-A1F9-D0BA844ADB78}"/>
                </a:ext>
              </a:extLst>
            </p:cNvPr>
            <p:cNvSpPr/>
            <p:nvPr/>
          </p:nvSpPr>
          <p:spPr>
            <a:xfrm>
              <a:off x="4130650" y="2946500"/>
              <a:ext cx="50075" cy="573050"/>
            </a:xfrm>
            <a:custGeom>
              <a:avLst/>
              <a:gdLst/>
              <a:ahLst/>
              <a:cxnLst/>
              <a:rect l="l" t="t" r="r" b="b"/>
              <a:pathLst>
                <a:path w="2003" h="22922" extrusionOk="0">
                  <a:moveTo>
                    <a:pt x="1334" y="0"/>
                  </a:moveTo>
                  <a:cubicBezTo>
                    <a:pt x="599" y="0"/>
                    <a:pt x="0" y="599"/>
                    <a:pt x="0" y="1333"/>
                  </a:cubicBezTo>
                  <a:lnTo>
                    <a:pt x="0" y="21589"/>
                  </a:lnTo>
                  <a:cubicBezTo>
                    <a:pt x="0" y="22322"/>
                    <a:pt x="599" y="22921"/>
                    <a:pt x="1334" y="22921"/>
                  </a:cubicBezTo>
                  <a:cubicBezTo>
                    <a:pt x="1577" y="22921"/>
                    <a:pt x="1806" y="22854"/>
                    <a:pt x="2003" y="22739"/>
                  </a:cubicBezTo>
                  <a:cubicBezTo>
                    <a:pt x="1607" y="22509"/>
                    <a:pt x="1341" y="22080"/>
                    <a:pt x="1341" y="21590"/>
                  </a:cubicBezTo>
                  <a:lnTo>
                    <a:pt x="1341" y="1333"/>
                  </a:lnTo>
                  <a:cubicBezTo>
                    <a:pt x="1341" y="844"/>
                    <a:pt x="1607" y="414"/>
                    <a:pt x="2003" y="183"/>
                  </a:cubicBezTo>
                  <a:cubicBezTo>
                    <a:pt x="1806" y="68"/>
                    <a:pt x="1577" y="0"/>
                    <a:pt x="1334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3" name="Google Shape;1873;p37"/>
          <p:cNvGrpSpPr/>
          <p:nvPr/>
        </p:nvGrpSpPr>
        <p:grpSpPr>
          <a:xfrm>
            <a:off x="-578500" y="2243461"/>
            <a:ext cx="1670699" cy="3064848"/>
            <a:chOff x="461150" y="1520900"/>
            <a:chExt cx="1663225" cy="2942900"/>
          </a:xfrm>
        </p:grpSpPr>
        <p:sp>
          <p:nvSpPr>
            <p:cNvPr id="1874" name="Google Shape;1874;p37"/>
            <p:cNvSpPr/>
            <p:nvPr/>
          </p:nvSpPr>
          <p:spPr>
            <a:xfrm>
              <a:off x="461150" y="1520900"/>
              <a:ext cx="1663225" cy="2942900"/>
            </a:xfrm>
            <a:custGeom>
              <a:avLst/>
              <a:gdLst/>
              <a:ahLst/>
              <a:cxnLst/>
              <a:rect l="l" t="t" r="r" b="b"/>
              <a:pathLst>
                <a:path w="66529" h="117716" extrusionOk="0">
                  <a:moveTo>
                    <a:pt x="27653" y="1"/>
                  </a:moveTo>
                  <a:cubicBezTo>
                    <a:pt x="23184" y="1"/>
                    <a:pt x="18631" y="1998"/>
                    <a:pt x="15601" y="3675"/>
                  </a:cubicBezTo>
                  <a:cubicBezTo>
                    <a:pt x="12544" y="5368"/>
                    <a:pt x="10024" y="7268"/>
                    <a:pt x="8599" y="8632"/>
                  </a:cubicBezTo>
                  <a:cubicBezTo>
                    <a:pt x="7868" y="8105"/>
                    <a:pt x="7031" y="7823"/>
                    <a:pt x="6141" y="7823"/>
                  </a:cubicBezTo>
                  <a:cubicBezTo>
                    <a:pt x="4872" y="7823"/>
                    <a:pt x="3669" y="8426"/>
                    <a:pt x="2841" y="9475"/>
                  </a:cubicBezTo>
                  <a:lnTo>
                    <a:pt x="2838" y="9483"/>
                  </a:lnTo>
                  <a:cubicBezTo>
                    <a:pt x="2269" y="10203"/>
                    <a:pt x="1968" y="11101"/>
                    <a:pt x="1956" y="12050"/>
                  </a:cubicBezTo>
                  <a:cubicBezTo>
                    <a:pt x="1080" y="12714"/>
                    <a:pt x="464" y="13684"/>
                    <a:pt x="241" y="14856"/>
                  </a:cubicBezTo>
                  <a:lnTo>
                    <a:pt x="241" y="14862"/>
                  </a:lnTo>
                  <a:cubicBezTo>
                    <a:pt x="1" y="16145"/>
                    <a:pt x="302" y="17378"/>
                    <a:pt x="1094" y="18332"/>
                  </a:cubicBezTo>
                  <a:cubicBezTo>
                    <a:pt x="1384" y="18684"/>
                    <a:pt x="1903" y="19180"/>
                    <a:pt x="2707" y="19512"/>
                  </a:cubicBezTo>
                  <a:cubicBezTo>
                    <a:pt x="2484" y="20572"/>
                    <a:pt x="2366" y="21736"/>
                    <a:pt x="2366" y="22991"/>
                  </a:cubicBezTo>
                  <a:cubicBezTo>
                    <a:pt x="2366" y="25951"/>
                    <a:pt x="3335" y="30638"/>
                    <a:pt x="5324" y="37320"/>
                  </a:cubicBezTo>
                  <a:cubicBezTo>
                    <a:pt x="6504" y="41273"/>
                    <a:pt x="7762" y="44975"/>
                    <a:pt x="8496" y="47061"/>
                  </a:cubicBezTo>
                  <a:cubicBezTo>
                    <a:pt x="8063" y="47982"/>
                    <a:pt x="7625" y="48964"/>
                    <a:pt x="7198" y="49924"/>
                  </a:cubicBezTo>
                  <a:cubicBezTo>
                    <a:pt x="6529" y="51427"/>
                    <a:pt x="5834" y="52979"/>
                    <a:pt x="5195" y="54245"/>
                  </a:cubicBezTo>
                  <a:cubicBezTo>
                    <a:pt x="4333" y="55941"/>
                    <a:pt x="3943" y="56371"/>
                    <a:pt x="3898" y="56421"/>
                  </a:cubicBezTo>
                  <a:cubicBezTo>
                    <a:pt x="2791" y="57501"/>
                    <a:pt x="2277" y="58965"/>
                    <a:pt x="2498" y="60444"/>
                  </a:cubicBezTo>
                  <a:cubicBezTo>
                    <a:pt x="2629" y="61345"/>
                    <a:pt x="3072" y="62511"/>
                    <a:pt x="4283" y="63647"/>
                  </a:cubicBezTo>
                  <a:cubicBezTo>
                    <a:pt x="4158" y="64712"/>
                    <a:pt x="4038" y="66102"/>
                    <a:pt x="4010" y="67597"/>
                  </a:cubicBezTo>
                  <a:cubicBezTo>
                    <a:pt x="3976" y="69575"/>
                    <a:pt x="4116" y="71363"/>
                    <a:pt x="4423" y="72909"/>
                  </a:cubicBezTo>
                  <a:cubicBezTo>
                    <a:pt x="4863" y="75146"/>
                    <a:pt x="5681" y="76957"/>
                    <a:pt x="6850" y="78288"/>
                  </a:cubicBezTo>
                  <a:cubicBezTo>
                    <a:pt x="7687" y="79247"/>
                    <a:pt x="8663" y="80051"/>
                    <a:pt x="9745" y="80681"/>
                  </a:cubicBezTo>
                  <a:lnTo>
                    <a:pt x="9676" y="81100"/>
                  </a:lnTo>
                  <a:lnTo>
                    <a:pt x="12652" y="81897"/>
                  </a:lnTo>
                  <a:cubicBezTo>
                    <a:pt x="13024" y="82004"/>
                    <a:pt x="13406" y="82087"/>
                    <a:pt x="13791" y="82160"/>
                  </a:cubicBezTo>
                  <a:cubicBezTo>
                    <a:pt x="13074" y="86375"/>
                    <a:pt x="12605" y="88155"/>
                    <a:pt x="12365" y="88883"/>
                  </a:cubicBezTo>
                  <a:lnTo>
                    <a:pt x="12360" y="88903"/>
                  </a:lnTo>
                  <a:cubicBezTo>
                    <a:pt x="12055" y="89846"/>
                    <a:pt x="12150" y="90850"/>
                    <a:pt x="12625" y="91734"/>
                  </a:cubicBezTo>
                  <a:cubicBezTo>
                    <a:pt x="13258" y="92917"/>
                    <a:pt x="14413" y="93548"/>
                    <a:pt x="15456" y="94005"/>
                  </a:cubicBezTo>
                  <a:cubicBezTo>
                    <a:pt x="15506" y="94030"/>
                    <a:pt x="15562" y="94050"/>
                    <a:pt x="15618" y="94075"/>
                  </a:cubicBezTo>
                  <a:cubicBezTo>
                    <a:pt x="15121" y="96658"/>
                    <a:pt x="14329" y="100812"/>
                    <a:pt x="13740" y="104216"/>
                  </a:cubicBezTo>
                  <a:lnTo>
                    <a:pt x="13699" y="104216"/>
                  </a:lnTo>
                  <a:lnTo>
                    <a:pt x="13247" y="107181"/>
                  </a:lnTo>
                  <a:cubicBezTo>
                    <a:pt x="12898" y="109472"/>
                    <a:pt x="12878" y="110111"/>
                    <a:pt x="12990" y="110758"/>
                  </a:cubicBezTo>
                  <a:cubicBezTo>
                    <a:pt x="13302" y="112582"/>
                    <a:pt x="14781" y="113640"/>
                    <a:pt x="16034" y="114354"/>
                  </a:cubicBezTo>
                  <a:cubicBezTo>
                    <a:pt x="17108" y="114968"/>
                    <a:pt x="18399" y="115528"/>
                    <a:pt x="19295" y="115894"/>
                  </a:cubicBezTo>
                  <a:cubicBezTo>
                    <a:pt x="20416" y="116351"/>
                    <a:pt x="21610" y="116781"/>
                    <a:pt x="22654" y="117102"/>
                  </a:cubicBezTo>
                  <a:cubicBezTo>
                    <a:pt x="24417" y="117646"/>
                    <a:pt x="25209" y="117716"/>
                    <a:pt x="25700" y="117716"/>
                  </a:cubicBezTo>
                  <a:cubicBezTo>
                    <a:pt x="27726" y="117716"/>
                    <a:pt x="28973" y="116349"/>
                    <a:pt x="29310" y="114995"/>
                  </a:cubicBezTo>
                  <a:cubicBezTo>
                    <a:pt x="29634" y="113687"/>
                    <a:pt x="29324" y="112504"/>
                    <a:pt x="29037" y="111706"/>
                  </a:cubicBezTo>
                  <a:lnTo>
                    <a:pt x="30125" y="108696"/>
                  </a:lnTo>
                  <a:lnTo>
                    <a:pt x="30117" y="108696"/>
                  </a:lnTo>
                  <a:cubicBezTo>
                    <a:pt x="30702" y="107061"/>
                    <a:pt x="31444" y="104994"/>
                    <a:pt x="32307" y="102595"/>
                  </a:cubicBezTo>
                  <a:lnTo>
                    <a:pt x="32594" y="101786"/>
                  </a:lnTo>
                  <a:lnTo>
                    <a:pt x="32599" y="101786"/>
                  </a:lnTo>
                  <a:lnTo>
                    <a:pt x="33743" y="98589"/>
                  </a:lnTo>
                  <a:lnTo>
                    <a:pt x="34315" y="96990"/>
                  </a:lnTo>
                  <a:cubicBezTo>
                    <a:pt x="35027" y="96976"/>
                    <a:pt x="35741" y="96951"/>
                    <a:pt x="36452" y="96915"/>
                  </a:cubicBezTo>
                  <a:lnTo>
                    <a:pt x="36832" y="98234"/>
                  </a:lnTo>
                  <a:lnTo>
                    <a:pt x="36832" y="98240"/>
                  </a:lnTo>
                  <a:lnTo>
                    <a:pt x="37593" y="100896"/>
                  </a:lnTo>
                  <a:lnTo>
                    <a:pt x="37599" y="100896"/>
                  </a:lnTo>
                  <a:cubicBezTo>
                    <a:pt x="38185" y="102919"/>
                    <a:pt x="38815" y="105067"/>
                    <a:pt x="39412" y="107045"/>
                  </a:cubicBezTo>
                  <a:lnTo>
                    <a:pt x="39331" y="107036"/>
                  </a:lnTo>
                  <a:lnTo>
                    <a:pt x="40712" y="111254"/>
                  </a:lnTo>
                  <a:cubicBezTo>
                    <a:pt x="40810" y="111553"/>
                    <a:pt x="40902" y="111840"/>
                    <a:pt x="40991" y="112108"/>
                  </a:cubicBezTo>
                  <a:lnTo>
                    <a:pt x="40997" y="112111"/>
                  </a:lnTo>
                  <a:cubicBezTo>
                    <a:pt x="41728" y="114351"/>
                    <a:pt x="42023" y="114931"/>
                    <a:pt x="42442" y="115456"/>
                  </a:cubicBezTo>
                  <a:lnTo>
                    <a:pt x="42447" y="115459"/>
                  </a:lnTo>
                  <a:cubicBezTo>
                    <a:pt x="43064" y="116229"/>
                    <a:pt x="43940" y="116731"/>
                    <a:pt x="45042" y="116951"/>
                  </a:cubicBezTo>
                  <a:cubicBezTo>
                    <a:pt x="45530" y="117049"/>
                    <a:pt x="46080" y="117093"/>
                    <a:pt x="46724" y="117093"/>
                  </a:cubicBezTo>
                  <a:cubicBezTo>
                    <a:pt x="49017" y="117093"/>
                    <a:pt x="51989" y="116505"/>
                    <a:pt x="52845" y="116323"/>
                  </a:cubicBezTo>
                  <a:cubicBezTo>
                    <a:pt x="53568" y="116170"/>
                    <a:pt x="54611" y="115930"/>
                    <a:pt x="55490" y="115648"/>
                  </a:cubicBezTo>
                  <a:cubicBezTo>
                    <a:pt x="55967" y="115495"/>
                    <a:pt x="56357" y="115336"/>
                    <a:pt x="56681" y="115174"/>
                  </a:cubicBezTo>
                  <a:cubicBezTo>
                    <a:pt x="57016" y="115001"/>
                    <a:pt x="57306" y="114811"/>
                    <a:pt x="57563" y="114591"/>
                  </a:cubicBezTo>
                  <a:cubicBezTo>
                    <a:pt x="58377" y="113894"/>
                    <a:pt x="58843" y="112892"/>
                    <a:pt x="58843" y="111843"/>
                  </a:cubicBezTo>
                  <a:cubicBezTo>
                    <a:pt x="58843" y="110733"/>
                    <a:pt x="58397" y="109684"/>
                    <a:pt x="57512" y="108724"/>
                  </a:cubicBezTo>
                  <a:cubicBezTo>
                    <a:pt x="57205" y="108389"/>
                    <a:pt x="56871" y="108094"/>
                    <a:pt x="56572" y="107840"/>
                  </a:cubicBezTo>
                  <a:cubicBezTo>
                    <a:pt x="56321" y="105692"/>
                    <a:pt x="55763" y="100862"/>
                    <a:pt x="55331" y="97113"/>
                  </a:cubicBezTo>
                  <a:lnTo>
                    <a:pt x="55015" y="94362"/>
                  </a:lnTo>
                  <a:lnTo>
                    <a:pt x="55002" y="94242"/>
                  </a:lnTo>
                  <a:cubicBezTo>
                    <a:pt x="54898" y="93361"/>
                    <a:pt x="54809" y="92563"/>
                    <a:pt x="54731" y="91885"/>
                  </a:cubicBezTo>
                  <a:cubicBezTo>
                    <a:pt x="55356" y="91508"/>
                    <a:pt x="55852" y="91174"/>
                    <a:pt x="56218" y="90906"/>
                  </a:cubicBezTo>
                  <a:cubicBezTo>
                    <a:pt x="57716" y="89820"/>
                    <a:pt x="58187" y="89145"/>
                    <a:pt x="58447" y="88629"/>
                  </a:cubicBezTo>
                  <a:cubicBezTo>
                    <a:pt x="58941" y="87642"/>
                    <a:pt x="58913" y="86668"/>
                    <a:pt x="58670" y="84877"/>
                  </a:cubicBezTo>
                  <a:cubicBezTo>
                    <a:pt x="58508" y="83700"/>
                    <a:pt x="58254" y="82249"/>
                    <a:pt x="57931" y="80678"/>
                  </a:cubicBezTo>
                  <a:cubicBezTo>
                    <a:pt x="57660" y="79376"/>
                    <a:pt x="57214" y="77359"/>
                    <a:pt x="56569" y="74962"/>
                  </a:cubicBezTo>
                  <a:cubicBezTo>
                    <a:pt x="56667" y="74940"/>
                    <a:pt x="56762" y="74917"/>
                    <a:pt x="56860" y="74892"/>
                  </a:cubicBezTo>
                  <a:lnTo>
                    <a:pt x="57032" y="74839"/>
                  </a:lnTo>
                  <a:lnTo>
                    <a:pt x="57205" y="74770"/>
                  </a:lnTo>
                  <a:cubicBezTo>
                    <a:pt x="57498" y="74652"/>
                    <a:pt x="57722" y="74521"/>
                    <a:pt x="57881" y="74424"/>
                  </a:cubicBezTo>
                  <a:lnTo>
                    <a:pt x="58009" y="74346"/>
                  </a:lnTo>
                  <a:lnTo>
                    <a:pt x="58132" y="74253"/>
                  </a:lnTo>
                  <a:cubicBezTo>
                    <a:pt x="58199" y="74206"/>
                    <a:pt x="58266" y="74156"/>
                    <a:pt x="58327" y="74103"/>
                  </a:cubicBezTo>
                  <a:cubicBezTo>
                    <a:pt x="58383" y="74114"/>
                    <a:pt x="58436" y="74125"/>
                    <a:pt x="58483" y="74136"/>
                  </a:cubicBezTo>
                  <a:cubicBezTo>
                    <a:pt x="58511" y="74139"/>
                    <a:pt x="58536" y="74145"/>
                    <a:pt x="58564" y="74150"/>
                  </a:cubicBezTo>
                  <a:lnTo>
                    <a:pt x="58896" y="74212"/>
                  </a:lnTo>
                  <a:lnTo>
                    <a:pt x="59172" y="74212"/>
                  </a:lnTo>
                  <a:cubicBezTo>
                    <a:pt x="59273" y="74220"/>
                    <a:pt x="59434" y="74234"/>
                    <a:pt x="59635" y="74234"/>
                  </a:cubicBezTo>
                  <a:cubicBezTo>
                    <a:pt x="59892" y="74234"/>
                    <a:pt x="60149" y="74212"/>
                    <a:pt x="60394" y="74167"/>
                  </a:cubicBezTo>
                  <a:lnTo>
                    <a:pt x="60603" y="74136"/>
                  </a:lnTo>
                  <a:cubicBezTo>
                    <a:pt x="61315" y="74039"/>
                    <a:pt x="61993" y="73749"/>
                    <a:pt x="62551" y="73313"/>
                  </a:cubicBezTo>
                  <a:cubicBezTo>
                    <a:pt x="62966" y="73232"/>
                    <a:pt x="63357" y="73099"/>
                    <a:pt x="63722" y="72912"/>
                  </a:cubicBezTo>
                  <a:cubicBezTo>
                    <a:pt x="64456" y="72546"/>
                    <a:pt x="64928" y="72044"/>
                    <a:pt x="65215" y="71653"/>
                  </a:cubicBezTo>
                  <a:cubicBezTo>
                    <a:pt x="65695" y="70992"/>
                    <a:pt x="65957" y="70189"/>
                    <a:pt x="65968" y="69366"/>
                  </a:cubicBezTo>
                  <a:cubicBezTo>
                    <a:pt x="65968" y="69360"/>
                    <a:pt x="65971" y="69357"/>
                    <a:pt x="65971" y="69355"/>
                  </a:cubicBezTo>
                  <a:lnTo>
                    <a:pt x="65974" y="69346"/>
                  </a:lnTo>
                  <a:cubicBezTo>
                    <a:pt x="66529" y="67957"/>
                    <a:pt x="66289" y="66442"/>
                    <a:pt x="65315" y="65301"/>
                  </a:cubicBezTo>
                  <a:cubicBezTo>
                    <a:pt x="64886" y="64799"/>
                    <a:pt x="64423" y="64484"/>
                    <a:pt x="63973" y="64180"/>
                  </a:cubicBezTo>
                  <a:cubicBezTo>
                    <a:pt x="63371" y="63767"/>
                    <a:pt x="62456" y="63150"/>
                    <a:pt x="61175" y="61680"/>
                  </a:cubicBezTo>
                  <a:cubicBezTo>
                    <a:pt x="60185" y="60542"/>
                    <a:pt x="57250" y="56033"/>
                    <a:pt x="54951" y="52398"/>
                  </a:cubicBezTo>
                  <a:cubicBezTo>
                    <a:pt x="55071" y="52100"/>
                    <a:pt x="55172" y="51799"/>
                    <a:pt x="55247" y="51492"/>
                  </a:cubicBezTo>
                  <a:lnTo>
                    <a:pt x="55253" y="51483"/>
                  </a:lnTo>
                  <a:cubicBezTo>
                    <a:pt x="55554" y="50275"/>
                    <a:pt x="55230" y="49023"/>
                    <a:pt x="54438" y="48122"/>
                  </a:cubicBezTo>
                  <a:cubicBezTo>
                    <a:pt x="54374" y="47996"/>
                    <a:pt x="54307" y="47873"/>
                    <a:pt x="54240" y="47753"/>
                  </a:cubicBezTo>
                  <a:cubicBezTo>
                    <a:pt x="53874" y="47095"/>
                    <a:pt x="53356" y="46266"/>
                    <a:pt x="52745" y="45362"/>
                  </a:cubicBezTo>
                  <a:cubicBezTo>
                    <a:pt x="51690" y="43803"/>
                    <a:pt x="50516" y="42238"/>
                    <a:pt x="49411" y="40913"/>
                  </a:cubicBezTo>
                  <a:lnTo>
                    <a:pt x="49411" y="40874"/>
                  </a:lnTo>
                  <a:lnTo>
                    <a:pt x="49146" y="40578"/>
                  </a:lnTo>
                  <a:cubicBezTo>
                    <a:pt x="48613" y="38031"/>
                    <a:pt x="47904" y="34761"/>
                    <a:pt x="47037" y="30825"/>
                  </a:cubicBezTo>
                  <a:cubicBezTo>
                    <a:pt x="47056" y="30554"/>
                    <a:pt x="47051" y="30286"/>
                    <a:pt x="47014" y="30019"/>
                  </a:cubicBezTo>
                  <a:cubicBezTo>
                    <a:pt x="47109" y="29285"/>
                    <a:pt x="47140" y="28579"/>
                    <a:pt x="47106" y="27898"/>
                  </a:cubicBezTo>
                  <a:lnTo>
                    <a:pt x="47106" y="27896"/>
                  </a:lnTo>
                  <a:cubicBezTo>
                    <a:pt x="46995" y="25692"/>
                    <a:pt x="46292" y="23658"/>
                    <a:pt x="45070" y="21959"/>
                  </a:cubicBezTo>
                  <a:cubicBezTo>
                    <a:pt x="44596" y="19939"/>
                    <a:pt x="44093" y="18134"/>
                    <a:pt x="43689" y="16756"/>
                  </a:cubicBezTo>
                  <a:cubicBezTo>
                    <a:pt x="44671" y="15657"/>
                    <a:pt x="44911" y="14030"/>
                    <a:pt x="44185" y="12663"/>
                  </a:cubicBezTo>
                  <a:cubicBezTo>
                    <a:pt x="43912" y="12139"/>
                    <a:pt x="43516" y="11707"/>
                    <a:pt x="43053" y="11383"/>
                  </a:cubicBezTo>
                  <a:cubicBezTo>
                    <a:pt x="42977" y="11243"/>
                    <a:pt x="42894" y="11090"/>
                    <a:pt x="42824" y="10962"/>
                  </a:cubicBezTo>
                  <a:cubicBezTo>
                    <a:pt x="41655" y="8800"/>
                    <a:pt x="39485" y="4777"/>
                    <a:pt x="33771" y="1524"/>
                  </a:cubicBezTo>
                  <a:cubicBezTo>
                    <a:pt x="31994" y="514"/>
                    <a:pt x="29938" y="1"/>
                    <a:pt x="276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04775" dir="2100000" algn="bl" rotWithShape="0">
                <a:schemeClr val="dk2">
                  <a:alpha val="18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7"/>
            <p:cNvSpPr/>
            <p:nvPr/>
          </p:nvSpPr>
          <p:spPr>
            <a:xfrm>
              <a:off x="594725" y="2582725"/>
              <a:ext cx="389050" cy="521125"/>
            </a:xfrm>
            <a:custGeom>
              <a:avLst/>
              <a:gdLst/>
              <a:ahLst/>
              <a:cxnLst/>
              <a:rect l="l" t="t" r="r" b="b"/>
              <a:pathLst>
                <a:path w="15562" h="20845" extrusionOk="0">
                  <a:moveTo>
                    <a:pt x="13656" y="0"/>
                  </a:moveTo>
                  <a:cubicBezTo>
                    <a:pt x="12101" y="0"/>
                    <a:pt x="9906" y="411"/>
                    <a:pt x="8342" y="2390"/>
                  </a:cubicBezTo>
                  <a:cubicBezTo>
                    <a:pt x="7909" y="2942"/>
                    <a:pt x="7427" y="3788"/>
                    <a:pt x="6919" y="4798"/>
                  </a:cubicBezTo>
                  <a:cubicBezTo>
                    <a:pt x="5011" y="8606"/>
                    <a:pt x="2715" y="14763"/>
                    <a:pt x="979" y="16451"/>
                  </a:cubicBezTo>
                  <a:cubicBezTo>
                    <a:pt x="0" y="17402"/>
                    <a:pt x="926" y="18657"/>
                    <a:pt x="2723" y="19586"/>
                  </a:cubicBezTo>
                  <a:cubicBezTo>
                    <a:pt x="4155" y="20318"/>
                    <a:pt x="6140" y="20845"/>
                    <a:pt x="8160" y="20845"/>
                  </a:cubicBezTo>
                  <a:cubicBezTo>
                    <a:pt x="9311" y="20845"/>
                    <a:pt x="10474" y="20674"/>
                    <a:pt x="11553" y="20273"/>
                  </a:cubicBezTo>
                  <a:cubicBezTo>
                    <a:pt x="10984" y="20066"/>
                    <a:pt x="10468" y="19751"/>
                    <a:pt x="10032" y="19313"/>
                  </a:cubicBezTo>
                  <a:cubicBezTo>
                    <a:pt x="8584" y="17876"/>
                    <a:pt x="8364" y="15067"/>
                    <a:pt x="8880" y="12029"/>
                  </a:cubicBezTo>
                  <a:cubicBezTo>
                    <a:pt x="9388" y="9041"/>
                    <a:pt x="10607" y="5830"/>
                    <a:pt x="12083" y="3500"/>
                  </a:cubicBezTo>
                  <a:cubicBezTo>
                    <a:pt x="12512" y="2831"/>
                    <a:pt x="12953" y="2276"/>
                    <a:pt x="13408" y="1813"/>
                  </a:cubicBezTo>
                  <a:cubicBezTo>
                    <a:pt x="13311" y="1805"/>
                    <a:pt x="13217" y="1802"/>
                    <a:pt x="13126" y="1802"/>
                  </a:cubicBezTo>
                  <a:cubicBezTo>
                    <a:pt x="11985" y="1802"/>
                    <a:pt x="11279" y="2328"/>
                    <a:pt x="11201" y="2385"/>
                  </a:cubicBezTo>
                  <a:cubicBezTo>
                    <a:pt x="11279" y="2279"/>
                    <a:pt x="12571" y="658"/>
                    <a:pt x="14942" y="585"/>
                  </a:cubicBezTo>
                  <a:cubicBezTo>
                    <a:pt x="15152" y="451"/>
                    <a:pt x="15361" y="340"/>
                    <a:pt x="15562" y="242"/>
                  </a:cubicBezTo>
                  <a:lnTo>
                    <a:pt x="15545" y="208"/>
                  </a:lnTo>
                  <a:cubicBezTo>
                    <a:pt x="15545" y="208"/>
                    <a:pt x="14763" y="0"/>
                    <a:pt x="136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7"/>
            <p:cNvSpPr/>
            <p:nvPr/>
          </p:nvSpPr>
          <p:spPr>
            <a:xfrm>
              <a:off x="614725" y="3072225"/>
              <a:ext cx="329650" cy="421200"/>
            </a:xfrm>
            <a:custGeom>
              <a:avLst/>
              <a:gdLst/>
              <a:ahLst/>
              <a:cxnLst/>
              <a:rect l="l" t="t" r="r" b="b"/>
              <a:pathLst>
                <a:path w="13186" h="16848" extrusionOk="0">
                  <a:moveTo>
                    <a:pt x="1923" y="1"/>
                  </a:moveTo>
                  <a:lnTo>
                    <a:pt x="1867" y="121"/>
                  </a:lnTo>
                  <a:cubicBezTo>
                    <a:pt x="1867" y="121"/>
                    <a:pt x="1" y="10147"/>
                    <a:pt x="3324" y="13947"/>
                  </a:cubicBezTo>
                  <a:cubicBezTo>
                    <a:pt x="5483" y="16414"/>
                    <a:pt x="8372" y="16848"/>
                    <a:pt x="10137" y="16848"/>
                  </a:cubicBezTo>
                  <a:cubicBezTo>
                    <a:pt x="11094" y="16848"/>
                    <a:pt x="11721" y="16720"/>
                    <a:pt x="11721" y="16720"/>
                  </a:cubicBezTo>
                  <a:cubicBezTo>
                    <a:pt x="12134" y="13972"/>
                    <a:pt x="12407" y="11855"/>
                    <a:pt x="12407" y="11855"/>
                  </a:cubicBezTo>
                  <a:lnTo>
                    <a:pt x="12496" y="11450"/>
                  </a:lnTo>
                  <a:cubicBezTo>
                    <a:pt x="12348" y="11425"/>
                    <a:pt x="12209" y="11391"/>
                    <a:pt x="12058" y="11361"/>
                  </a:cubicBezTo>
                  <a:lnTo>
                    <a:pt x="12136" y="10655"/>
                  </a:lnTo>
                  <a:cubicBezTo>
                    <a:pt x="11539" y="10454"/>
                    <a:pt x="11168" y="10225"/>
                    <a:pt x="11168" y="10225"/>
                  </a:cubicBezTo>
                  <a:lnTo>
                    <a:pt x="11168" y="10225"/>
                  </a:lnTo>
                  <a:cubicBezTo>
                    <a:pt x="11268" y="10234"/>
                    <a:pt x="11368" y="10238"/>
                    <a:pt x="11468" y="10238"/>
                  </a:cubicBezTo>
                  <a:cubicBezTo>
                    <a:pt x="11709" y="10238"/>
                    <a:pt x="11950" y="10214"/>
                    <a:pt x="12187" y="10167"/>
                  </a:cubicBezTo>
                  <a:lnTo>
                    <a:pt x="13185" y="988"/>
                  </a:lnTo>
                  <a:lnTo>
                    <a:pt x="13180" y="955"/>
                  </a:lnTo>
                  <a:cubicBezTo>
                    <a:pt x="12960" y="977"/>
                    <a:pt x="12744" y="988"/>
                    <a:pt x="12531" y="988"/>
                  </a:cubicBezTo>
                  <a:cubicBezTo>
                    <a:pt x="11897" y="988"/>
                    <a:pt x="11298" y="890"/>
                    <a:pt x="10753" y="690"/>
                  </a:cubicBezTo>
                  <a:cubicBezTo>
                    <a:pt x="9674" y="1092"/>
                    <a:pt x="8510" y="1264"/>
                    <a:pt x="7359" y="1264"/>
                  </a:cubicBezTo>
                  <a:cubicBezTo>
                    <a:pt x="5339" y="1264"/>
                    <a:pt x="3355" y="736"/>
                    <a:pt x="19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7"/>
            <p:cNvSpPr/>
            <p:nvPr/>
          </p:nvSpPr>
          <p:spPr>
            <a:xfrm>
              <a:off x="777875" y="2586175"/>
              <a:ext cx="205775" cy="907300"/>
            </a:xfrm>
            <a:custGeom>
              <a:avLst/>
              <a:gdLst/>
              <a:ahLst/>
              <a:cxnLst/>
              <a:rect l="l" t="t" r="r" b="b"/>
              <a:pathLst>
                <a:path w="8231" h="36292" extrusionOk="0">
                  <a:moveTo>
                    <a:pt x="7870" y="1"/>
                  </a:moveTo>
                  <a:cubicBezTo>
                    <a:pt x="991" y="718"/>
                    <a:pt x="0" y="9218"/>
                    <a:pt x="502" y="14753"/>
                  </a:cubicBezTo>
                  <a:cubicBezTo>
                    <a:pt x="720" y="16739"/>
                    <a:pt x="940" y="18723"/>
                    <a:pt x="1119" y="20704"/>
                  </a:cubicBezTo>
                  <a:cubicBezTo>
                    <a:pt x="1588" y="25851"/>
                    <a:pt x="1763" y="30962"/>
                    <a:pt x="949" y="35950"/>
                  </a:cubicBezTo>
                  <a:cubicBezTo>
                    <a:pt x="1936" y="36216"/>
                    <a:pt x="2863" y="36291"/>
                    <a:pt x="3596" y="36291"/>
                  </a:cubicBezTo>
                  <a:cubicBezTo>
                    <a:pt x="4557" y="36291"/>
                    <a:pt x="5186" y="36162"/>
                    <a:pt x="5186" y="36162"/>
                  </a:cubicBezTo>
                  <a:cubicBezTo>
                    <a:pt x="5597" y="33414"/>
                    <a:pt x="5873" y="31297"/>
                    <a:pt x="5873" y="31297"/>
                  </a:cubicBezTo>
                  <a:lnTo>
                    <a:pt x="5959" y="30892"/>
                  </a:lnTo>
                  <a:cubicBezTo>
                    <a:pt x="5809" y="30870"/>
                    <a:pt x="5669" y="30833"/>
                    <a:pt x="5524" y="30803"/>
                  </a:cubicBezTo>
                  <a:lnTo>
                    <a:pt x="5599" y="30097"/>
                  </a:lnTo>
                  <a:cubicBezTo>
                    <a:pt x="5005" y="29896"/>
                    <a:pt x="4631" y="29670"/>
                    <a:pt x="4631" y="29670"/>
                  </a:cubicBezTo>
                  <a:lnTo>
                    <a:pt x="4631" y="29670"/>
                  </a:lnTo>
                  <a:cubicBezTo>
                    <a:pt x="4725" y="29676"/>
                    <a:pt x="4819" y="29679"/>
                    <a:pt x="4912" y="29679"/>
                  </a:cubicBezTo>
                  <a:cubicBezTo>
                    <a:pt x="5160" y="29679"/>
                    <a:pt x="5407" y="29657"/>
                    <a:pt x="5650" y="29609"/>
                  </a:cubicBezTo>
                  <a:lnTo>
                    <a:pt x="6645" y="20430"/>
                  </a:lnTo>
                  <a:lnTo>
                    <a:pt x="6640" y="20397"/>
                  </a:lnTo>
                  <a:cubicBezTo>
                    <a:pt x="6418" y="20419"/>
                    <a:pt x="6199" y="20430"/>
                    <a:pt x="5984" y="20430"/>
                  </a:cubicBezTo>
                  <a:cubicBezTo>
                    <a:pt x="5353" y="20430"/>
                    <a:pt x="4756" y="20334"/>
                    <a:pt x="4213" y="20132"/>
                  </a:cubicBezTo>
                  <a:cubicBezTo>
                    <a:pt x="3646" y="19928"/>
                    <a:pt x="3130" y="19613"/>
                    <a:pt x="2692" y="19172"/>
                  </a:cubicBezTo>
                  <a:cubicBezTo>
                    <a:pt x="1244" y="17735"/>
                    <a:pt x="1024" y="14926"/>
                    <a:pt x="1540" y="11888"/>
                  </a:cubicBezTo>
                  <a:cubicBezTo>
                    <a:pt x="2048" y="8900"/>
                    <a:pt x="3270" y="5686"/>
                    <a:pt x="4743" y="3357"/>
                  </a:cubicBezTo>
                  <a:cubicBezTo>
                    <a:pt x="5172" y="2687"/>
                    <a:pt x="5613" y="2135"/>
                    <a:pt x="6068" y="1669"/>
                  </a:cubicBezTo>
                  <a:cubicBezTo>
                    <a:pt x="5971" y="1662"/>
                    <a:pt x="5877" y="1658"/>
                    <a:pt x="5786" y="1658"/>
                  </a:cubicBezTo>
                  <a:cubicBezTo>
                    <a:pt x="4645" y="1658"/>
                    <a:pt x="3939" y="2184"/>
                    <a:pt x="3861" y="2241"/>
                  </a:cubicBezTo>
                  <a:cubicBezTo>
                    <a:pt x="3953" y="2141"/>
                    <a:pt x="5245" y="520"/>
                    <a:pt x="7608" y="447"/>
                  </a:cubicBezTo>
                  <a:cubicBezTo>
                    <a:pt x="7817" y="313"/>
                    <a:pt x="8026" y="202"/>
                    <a:pt x="8230" y="104"/>
                  </a:cubicBezTo>
                  <a:lnTo>
                    <a:pt x="8211" y="70"/>
                  </a:lnTo>
                  <a:cubicBezTo>
                    <a:pt x="8211" y="70"/>
                    <a:pt x="8082" y="37"/>
                    <a:pt x="787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7"/>
            <p:cNvSpPr/>
            <p:nvPr/>
          </p:nvSpPr>
          <p:spPr>
            <a:xfrm>
              <a:off x="874750" y="2597200"/>
              <a:ext cx="258350" cy="226275"/>
            </a:xfrm>
            <a:custGeom>
              <a:avLst/>
              <a:gdLst/>
              <a:ahLst/>
              <a:cxnLst/>
              <a:rect l="l" t="t" r="r" b="b"/>
              <a:pathLst>
                <a:path w="10334" h="9051" extrusionOk="0">
                  <a:moveTo>
                    <a:pt x="3952" y="1"/>
                  </a:moveTo>
                  <a:cubicBezTo>
                    <a:pt x="3878" y="1"/>
                    <a:pt x="3805" y="3"/>
                    <a:pt x="3733" y="6"/>
                  </a:cubicBezTo>
                  <a:cubicBezTo>
                    <a:pt x="1370" y="81"/>
                    <a:pt x="84" y="1702"/>
                    <a:pt x="0" y="1806"/>
                  </a:cubicBezTo>
                  <a:cubicBezTo>
                    <a:pt x="78" y="1746"/>
                    <a:pt x="784" y="1223"/>
                    <a:pt x="1924" y="1223"/>
                  </a:cubicBezTo>
                  <a:cubicBezTo>
                    <a:pt x="2016" y="1223"/>
                    <a:pt x="2110" y="1226"/>
                    <a:pt x="2207" y="1234"/>
                  </a:cubicBezTo>
                  <a:cubicBezTo>
                    <a:pt x="2748" y="1270"/>
                    <a:pt x="3376" y="1437"/>
                    <a:pt x="4062" y="1808"/>
                  </a:cubicBezTo>
                  <a:cubicBezTo>
                    <a:pt x="5125" y="2383"/>
                    <a:pt x="6791" y="4503"/>
                    <a:pt x="7650" y="8858"/>
                  </a:cubicBezTo>
                  <a:cubicBezTo>
                    <a:pt x="7873" y="8635"/>
                    <a:pt x="8057" y="8504"/>
                    <a:pt x="8191" y="8504"/>
                  </a:cubicBezTo>
                  <a:cubicBezTo>
                    <a:pt x="8512" y="8504"/>
                    <a:pt x="8568" y="8733"/>
                    <a:pt x="8501" y="9039"/>
                  </a:cubicBezTo>
                  <a:lnTo>
                    <a:pt x="8579" y="9051"/>
                  </a:lnTo>
                  <a:cubicBezTo>
                    <a:pt x="8579" y="9051"/>
                    <a:pt x="9884" y="7154"/>
                    <a:pt x="10334" y="7045"/>
                  </a:cubicBezTo>
                  <a:cubicBezTo>
                    <a:pt x="9491" y="3220"/>
                    <a:pt x="7694" y="648"/>
                    <a:pt x="5069" y="118"/>
                  </a:cubicBezTo>
                  <a:cubicBezTo>
                    <a:pt x="4675" y="39"/>
                    <a:pt x="4302" y="1"/>
                    <a:pt x="3952" y="1"/>
                  </a:cubicBezTo>
                  <a:close/>
                </a:path>
              </a:pathLst>
            </a:custGeom>
            <a:solidFill>
              <a:srgbClr val="6FC0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7"/>
            <p:cNvSpPr/>
            <p:nvPr/>
          </p:nvSpPr>
          <p:spPr>
            <a:xfrm>
              <a:off x="1436600" y="3769475"/>
              <a:ext cx="312825" cy="183450"/>
            </a:xfrm>
            <a:custGeom>
              <a:avLst/>
              <a:gdLst/>
              <a:ahLst/>
              <a:cxnLst/>
              <a:rect l="l" t="t" r="r" b="b"/>
              <a:pathLst>
                <a:path w="12513" h="7338" extrusionOk="0">
                  <a:moveTo>
                    <a:pt x="11975" y="0"/>
                  </a:moveTo>
                  <a:cubicBezTo>
                    <a:pt x="9294" y="1303"/>
                    <a:pt x="5329" y="2681"/>
                    <a:pt x="1" y="3267"/>
                  </a:cubicBezTo>
                  <a:lnTo>
                    <a:pt x="1" y="3275"/>
                  </a:lnTo>
                  <a:cubicBezTo>
                    <a:pt x="1" y="3275"/>
                    <a:pt x="475" y="4952"/>
                    <a:pt x="1159" y="7337"/>
                  </a:cubicBezTo>
                  <a:cubicBezTo>
                    <a:pt x="1658" y="7312"/>
                    <a:pt x="8116" y="6961"/>
                    <a:pt x="12329" y="4718"/>
                  </a:cubicBezTo>
                  <a:lnTo>
                    <a:pt x="12513" y="4698"/>
                  </a:lnTo>
                  <a:cubicBezTo>
                    <a:pt x="12203" y="1987"/>
                    <a:pt x="11980" y="0"/>
                    <a:pt x="11975" y="0"/>
                  </a:cubicBezTo>
                  <a:close/>
                </a:path>
              </a:pathLst>
            </a:custGeom>
            <a:solidFill>
              <a:srgbClr val="EDB6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7"/>
            <p:cNvSpPr/>
            <p:nvPr/>
          </p:nvSpPr>
          <p:spPr>
            <a:xfrm>
              <a:off x="937575" y="3815150"/>
              <a:ext cx="320100" cy="139575"/>
            </a:xfrm>
            <a:custGeom>
              <a:avLst/>
              <a:gdLst/>
              <a:ahLst/>
              <a:cxnLst/>
              <a:rect l="l" t="t" r="r" b="b"/>
              <a:pathLst>
                <a:path w="12804" h="5583" extrusionOk="0">
                  <a:moveTo>
                    <a:pt x="556" y="1"/>
                  </a:moveTo>
                  <a:lnTo>
                    <a:pt x="556" y="6"/>
                  </a:lnTo>
                  <a:cubicBezTo>
                    <a:pt x="556" y="6"/>
                    <a:pt x="333" y="1158"/>
                    <a:pt x="1" y="2888"/>
                  </a:cubicBezTo>
                  <a:cubicBezTo>
                    <a:pt x="129" y="2955"/>
                    <a:pt x="4358" y="4991"/>
                    <a:pt x="11202" y="5508"/>
                  </a:cubicBezTo>
                  <a:lnTo>
                    <a:pt x="11422" y="5583"/>
                  </a:lnTo>
                  <a:cubicBezTo>
                    <a:pt x="12226" y="3332"/>
                    <a:pt x="12803" y="1730"/>
                    <a:pt x="12803" y="1730"/>
                  </a:cubicBezTo>
                  <a:cubicBezTo>
                    <a:pt x="7717" y="1605"/>
                    <a:pt x="3435" y="821"/>
                    <a:pt x="556" y="1"/>
                  </a:cubicBezTo>
                  <a:close/>
                </a:path>
              </a:pathLst>
            </a:custGeom>
            <a:solidFill>
              <a:srgbClr val="EDB6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37"/>
            <p:cNvSpPr/>
            <p:nvPr/>
          </p:nvSpPr>
          <p:spPr>
            <a:xfrm>
              <a:off x="1165650" y="2557650"/>
              <a:ext cx="146900" cy="84850"/>
            </a:xfrm>
            <a:custGeom>
              <a:avLst/>
              <a:gdLst/>
              <a:ahLst/>
              <a:cxnLst/>
              <a:rect l="l" t="t" r="r" b="b"/>
              <a:pathLst>
                <a:path w="5876" h="3394" extrusionOk="0">
                  <a:moveTo>
                    <a:pt x="5524" y="1"/>
                  </a:moveTo>
                  <a:cubicBezTo>
                    <a:pt x="4910" y="227"/>
                    <a:pt x="4266" y="422"/>
                    <a:pt x="3591" y="578"/>
                  </a:cubicBezTo>
                  <a:cubicBezTo>
                    <a:pt x="2344" y="871"/>
                    <a:pt x="1144" y="1005"/>
                    <a:pt x="0" y="1022"/>
                  </a:cubicBezTo>
                  <a:cubicBezTo>
                    <a:pt x="0" y="1022"/>
                    <a:pt x="1434" y="3394"/>
                    <a:pt x="3269" y="3394"/>
                  </a:cubicBezTo>
                  <a:cubicBezTo>
                    <a:pt x="3443" y="3394"/>
                    <a:pt x="3620" y="3373"/>
                    <a:pt x="3800" y="3326"/>
                  </a:cubicBezTo>
                  <a:cubicBezTo>
                    <a:pt x="5876" y="2791"/>
                    <a:pt x="5524" y="6"/>
                    <a:pt x="5524" y="6"/>
                  </a:cubicBezTo>
                  <a:lnTo>
                    <a:pt x="5524" y="1"/>
                  </a:lnTo>
                  <a:close/>
                </a:path>
              </a:pathLst>
            </a:custGeom>
            <a:solidFill>
              <a:srgbClr val="EDB6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37"/>
            <p:cNvSpPr/>
            <p:nvPr/>
          </p:nvSpPr>
          <p:spPr>
            <a:xfrm>
              <a:off x="1605400" y="2820950"/>
              <a:ext cx="432425" cy="483075"/>
            </a:xfrm>
            <a:custGeom>
              <a:avLst/>
              <a:gdLst/>
              <a:ahLst/>
              <a:cxnLst/>
              <a:rect l="l" t="t" r="r" b="b"/>
              <a:pathLst>
                <a:path w="17297" h="19323" extrusionOk="0">
                  <a:moveTo>
                    <a:pt x="4812" y="0"/>
                  </a:moveTo>
                  <a:cubicBezTo>
                    <a:pt x="3711" y="1233"/>
                    <a:pt x="1886" y="2832"/>
                    <a:pt x="0" y="3406"/>
                  </a:cubicBezTo>
                  <a:cubicBezTo>
                    <a:pt x="1540" y="6645"/>
                    <a:pt x="3169" y="10105"/>
                    <a:pt x="4369" y="12733"/>
                  </a:cubicBezTo>
                  <a:cubicBezTo>
                    <a:pt x="4369" y="12733"/>
                    <a:pt x="6163" y="14588"/>
                    <a:pt x="7427" y="16086"/>
                  </a:cubicBezTo>
                  <a:cubicBezTo>
                    <a:pt x="7427" y="16086"/>
                    <a:pt x="9250" y="19322"/>
                    <a:pt x="9984" y="19322"/>
                  </a:cubicBezTo>
                  <a:cubicBezTo>
                    <a:pt x="10009" y="19322"/>
                    <a:pt x="10032" y="19319"/>
                    <a:pt x="10054" y="19311"/>
                  </a:cubicBezTo>
                  <a:cubicBezTo>
                    <a:pt x="10886" y="19032"/>
                    <a:pt x="10124" y="16585"/>
                    <a:pt x="9753" y="15545"/>
                  </a:cubicBezTo>
                  <a:lnTo>
                    <a:pt x="9753" y="15545"/>
                  </a:lnTo>
                  <a:cubicBezTo>
                    <a:pt x="9864" y="15720"/>
                    <a:pt x="11631" y="18500"/>
                    <a:pt x="13785" y="18500"/>
                  </a:cubicBezTo>
                  <a:cubicBezTo>
                    <a:pt x="13966" y="18500"/>
                    <a:pt x="14151" y="18481"/>
                    <a:pt x="14337" y="18438"/>
                  </a:cubicBezTo>
                  <a:cubicBezTo>
                    <a:pt x="14965" y="18298"/>
                    <a:pt x="14169" y="17300"/>
                    <a:pt x="13143" y="16072"/>
                  </a:cubicBezTo>
                  <a:lnTo>
                    <a:pt x="13143" y="16072"/>
                  </a:lnTo>
                  <a:cubicBezTo>
                    <a:pt x="13939" y="16811"/>
                    <a:pt x="15054" y="17674"/>
                    <a:pt x="15852" y="17674"/>
                  </a:cubicBezTo>
                  <a:cubicBezTo>
                    <a:pt x="16022" y="17674"/>
                    <a:pt x="16177" y="17635"/>
                    <a:pt x="16312" y="17548"/>
                  </a:cubicBezTo>
                  <a:cubicBezTo>
                    <a:pt x="16767" y="17252"/>
                    <a:pt x="15983" y="16521"/>
                    <a:pt x="14875" y="15472"/>
                  </a:cubicBezTo>
                  <a:lnTo>
                    <a:pt x="14875" y="15472"/>
                  </a:lnTo>
                  <a:cubicBezTo>
                    <a:pt x="15002" y="15558"/>
                    <a:pt x="16006" y="16250"/>
                    <a:pt x="16589" y="16250"/>
                  </a:cubicBezTo>
                  <a:cubicBezTo>
                    <a:pt x="16763" y="16250"/>
                    <a:pt x="16900" y="16188"/>
                    <a:pt x="16965" y="16030"/>
                  </a:cubicBezTo>
                  <a:cubicBezTo>
                    <a:pt x="17297" y="15216"/>
                    <a:pt x="15718" y="15347"/>
                    <a:pt x="12775" y="11960"/>
                  </a:cubicBezTo>
                  <a:cubicBezTo>
                    <a:pt x="10933" y="9848"/>
                    <a:pt x="4818" y="6"/>
                    <a:pt x="4818" y="6"/>
                  </a:cubicBezTo>
                  <a:lnTo>
                    <a:pt x="4812" y="0"/>
                  </a:lnTo>
                  <a:close/>
                </a:path>
              </a:pathLst>
            </a:custGeom>
            <a:solidFill>
              <a:srgbClr val="EDB6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37"/>
            <p:cNvSpPr/>
            <p:nvPr/>
          </p:nvSpPr>
          <p:spPr>
            <a:xfrm>
              <a:off x="803825" y="2772950"/>
              <a:ext cx="404225" cy="323925"/>
            </a:xfrm>
            <a:custGeom>
              <a:avLst/>
              <a:gdLst/>
              <a:ahLst/>
              <a:cxnLst/>
              <a:rect l="l" t="t" r="r" b="b"/>
              <a:pathLst>
                <a:path w="16169" h="12957" extrusionOk="0">
                  <a:moveTo>
                    <a:pt x="13209" y="1"/>
                  </a:moveTo>
                  <a:cubicBezTo>
                    <a:pt x="13198" y="1"/>
                    <a:pt x="13185" y="3"/>
                    <a:pt x="13171" y="6"/>
                  </a:cubicBezTo>
                  <a:cubicBezTo>
                    <a:pt x="12727" y="112"/>
                    <a:pt x="11416" y="2009"/>
                    <a:pt x="11416" y="2009"/>
                  </a:cubicBezTo>
                  <a:lnTo>
                    <a:pt x="11338" y="2001"/>
                  </a:lnTo>
                  <a:cubicBezTo>
                    <a:pt x="11405" y="1694"/>
                    <a:pt x="11349" y="1463"/>
                    <a:pt x="11028" y="1463"/>
                  </a:cubicBezTo>
                  <a:cubicBezTo>
                    <a:pt x="10894" y="1463"/>
                    <a:pt x="10713" y="1591"/>
                    <a:pt x="10487" y="1817"/>
                  </a:cubicBezTo>
                  <a:cubicBezTo>
                    <a:pt x="9734" y="2548"/>
                    <a:pt x="8503" y="4244"/>
                    <a:pt x="7262" y="5117"/>
                  </a:cubicBezTo>
                  <a:lnTo>
                    <a:pt x="7226" y="4782"/>
                  </a:lnTo>
                  <a:cubicBezTo>
                    <a:pt x="6179" y="4906"/>
                    <a:pt x="5272" y="4953"/>
                    <a:pt x="4498" y="4953"/>
                  </a:cubicBezTo>
                  <a:cubicBezTo>
                    <a:pt x="2025" y="4953"/>
                    <a:pt x="904" y="4473"/>
                    <a:pt x="904" y="4473"/>
                  </a:cubicBezTo>
                  <a:lnTo>
                    <a:pt x="516" y="4414"/>
                  </a:lnTo>
                  <a:lnTo>
                    <a:pt x="516" y="4414"/>
                  </a:lnTo>
                  <a:cubicBezTo>
                    <a:pt x="0" y="7450"/>
                    <a:pt x="220" y="10262"/>
                    <a:pt x="1668" y="11698"/>
                  </a:cubicBezTo>
                  <a:cubicBezTo>
                    <a:pt x="2106" y="12136"/>
                    <a:pt x="2622" y="12454"/>
                    <a:pt x="3189" y="12658"/>
                  </a:cubicBezTo>
                  <a:cubicBezTo>
                    <a:pt x="3732" y="12860"/>
                    <a:pt x="4329" y="12956"/>
                    <a:pt x="4960" y="12956"/>
                  </a:cubicBezTo>
                  <a:cubicBezTo>
                    <a:pt x="5175" y="12956"/>
                    <a:pt x="5394" y="12945"/>
                    <a:pt x="5616" y="12923"/>
                  </a:cubicBezTo>
                  <a:cubicBezTo>
                    <a:pt x="7320" y="12750"/>
                    <a:pt x="9206" y="11905"/>
                    <a:pt x="10936" y="10513"/>
                  </a:cubicBezTo>
                  <a:cubicBezTo>
                    <a:pt x="11564" y="10002"/>
                    <a:pt x="12175" y="9425"/>
                    <a:pt x="12747" y="8775"/>
                  </a:cubicBezTo>
                  <a:cubicBezTo>
                    <a:pt x="13101" y="8367"/>
                    <a:pt x="13430" y="7971"/>
                    <a:pt x="13709" y="7583"/>
                  </a:cubicBezTo>
                  <a:cubicBezTo>
                    <a:pt x="16157" y="4305"/>
                    <a:pt x="16168" y="1794"/>
                    <a:pt x="15283" y="1794"/>
                  </a:cubicBezTo>
                  <a:cubicBezTo>
                    <a:pt x="15231" y="1794"/>
                    <a:pt x="15177" y="1803"/>
                    <a:pt x="15121" y="1820"/>
                  </a:cubicBezTo>
                  <a:lnTo>
                    <a:pt x="14964" y="1797"/>
                  </a:lnTo>
                  <a:cubicBezTo>
                    <a:pt x="15037" y="1170"/>
                    <a:pt x="15004" y="665"/>
                    <a:pt x="14828" y="514"/>
                  </a:cubicBezTo>
                  <a:cubicBezTo>
                    <a:pt x="14751" y="447"/>
                    <a:pt x="14665" y="419"/>
                    <a:pt x="14577" y="419"/>
                  </a:cubicBezTo>
                  <a:cubicBezTo>
                    <a:pt x="14152" y="419"/>
                    <a:pt x="13650" y="1053"/>
                    <a:pt x="13650" y="1053"/>
                  </a:cubicBezTo>
                  <a:lnTo>
                    <a:pt x="13634" y="1053"/>
                  </a:lnTo>
                  <a:cubicBezTo>
                    <a:pt x="13684" y="528"/>
                    <a:pt x="13578" y="149"/>
                    <a:pt x="13249" y="12"/>
                  </a:cubicBezTo>
                  <a:cubicBezTo>
                    <a:pt x="13236" y="4"/>
                    <a:pt x="13224" y="1"/>
                    <a:pt x="13209" y="1"/>
                  </a:cubicBezTo>
                  <a:close/>
                </a:path>
              </a:pathLst>
            </a:custGeom>
            <a:solidFill>
              <a:srgbClr val="EDB6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7"/>
            <p:cNvSpPr/>
            <p:nvPr/>
          </p:nvSpPr>
          <p:spPr>
            <a:xfrm>
              <a:off x="693300" y="1870800"/>
              <a:ext cx="859250" cy="712175"/>
            </a:xfrm>
            <a:custGeom>
              <a:avLst/>
              <a:gdLst/>
              <a:ahLst/>
              <a:cxnLst/>
              <a:rect l="l" t="t" r="r" b="b"/>
              <a:pathLst>
                <a:path w="34370" h="28487" extrusionOk="0">
                  <a:moveTo>
                    <a:pt x="10193" y="1"/>
                  </a:moveTo>
                  <a:cubicBezTo>
                    <a:pt x="10246" y="308"/>
                    <a:pt x="11086" y="5204"/>
                    <a:pt x="12729" y="6797"/>
                  </a:cubicBezTo>
                  <a:cubicBezTo>
                    <a:pt x="12729" y="6797"/>
                    <a:pt x="9696" y="8850"/>
                    <a:pt x="6265" y="8939"/>
                  </a:cubicBezTo>
                  <a:cubicBezTo>
                    <a:pt x="6264" y="8939"/>
                    <a:pt x="6263" y="8939"/>
                    <a:pt x="6262" y="8939"/>
                  </a:cubicBezTo>
                  <a:cubicBezTo>
                    <a:pt x="5623" y="8939"/>
                    <a:pt x="4069" y="5122"/>
                    <a:pt x="3880" y="4660"/>
                  </a:cubicBezTo>
                  <a:lnTo>
                    <a:pt x="3880" y="4660"/>
                  </a:lnTo>
                  <a:cubicBezTo>
                    <a:pt x="4081" y="5262"/>
                    <a:pt x="6190" y="11869"/>
                    <a:pt x="4619" y="17222"/>
                  </a:cubicBezTo>
                  <a:cubicBezTo>
                    <a:pt x="4619" y="17222"/>
                    <a:pt x="4068" y="16893"/>
                    <a:pt x="3319" y="16893"/>
                  </a:cubicBezTo>
                  <a:cubicBezTo>
                    <a:pt x="2748" y="16893"/>
                    <a:pt x="2062" y="17085"/>
                    <a:pt x="1416" y="17758"/>
                  </a:cubicBezTo>
                  <a:cubicBezTo>
                    <a:pt x="1" y="19237"/>
                    <a:pt x="504" y="24172"/>
                    <a:pt x="5354" y="24172"/>
                  </a:cubicBezTo>
                  <a:cubicBezTo>
                    <a:pt x="5800" y="24172"/>
                    <a:pt x="6282" y="24130"/>
                    <a:pt x="6803" y="24040"/>
                  </a:cubicBezTo>
                  <a:cubicBezTo>
                    <a:pt x="6803" y="24040"/>
                    <a:pt x="10059" y="27014"/>
                    <a:pt x="15081" y="28100"/>
                  </a:cubicBezTo>
                  <a:lnTo>
                    <a:pt x="15092" y="28100"/>
                  </a:lnTo>
                  <a:cubicBezTo>
                    <a:pt x="15128" y="28102"/>
                    <a:pt x="15145" y="28108"/>
                    <a:pt x="15145" y="28108"/>
                  </a:cubicBezTo>
                  <a:cubicBezTo>
                    <a:pt x="16241" y="28339"/>
                    <a:pt x="17416" y="28486"/>
                    <a:pt x="18663" y="28486"/>
                  </a:cubicBezTo>
                  <a:cubicBezTo>
                    <a:pt x="18740" y="28486"/>
                    <a:pt x="18817" y="28486"/>
                    <a:pt x="18894" y="28485"/>
                  </a:cubicBezTo>
                  <a:cubicBezTo>
                    <a:pt x="20038" y="28471"/>
                    <a:pt x="21238" y="28340"/>
                    <a:pt x="22485" y="28049"/>
                  </a:cubicBezTo>
                  <a:cubicBezTo>
                    <a:pt x="23160" y="27893"/>
                    <a:pt x="23804" y="27701"/>
                    <a:pt x="24418" y="27472"/>
                  </a:cubicBezTo>
                  <a:cubicBezTo>
                    <a:pt x="25403" y="27109"/>
                    <a:pt x="26310" y="26663"/>
                    <a:pt x="27141" y="26147"/>
                  </a:cubicBezTo>
                  <a:cubicBezTo>
                    <a:pt x="31161" y="23681"/>
                    <a:pt x="33410" y="19708"/>
                    <a:pt x="34104" y="16497"/>
                  </a:cubicBezTo>
                  <a:cubicBezTo>
                    <a:pt x="34300" y="15615"/>
                    <a:pt x="34369" y="14787"/>
                    <a:pt x="34336" y="14070"/>
                  </a:cubicBezTo>
                  <a:cubicBezTo>
                    <a:pt x="34227" y="11966"/>
                    <a:pt x="33415" y="10488"/>
                    <a:pt x="32556" y="9497"/>
                  </a:cubicBezTo>
                  <a:cubicBezTo>
                    <a:pt x="31697" y="8493"/>
                    <a:pt x="30798" y="7988"/>
                    <a:pt x="30547" y="7832"/>
                  </a:cubicBezTo>
                  <a:cubicBezTo>
                    <a:pt x="30059" y="7519"/>
                    <a:pt x="28795" y="1965"/>
                    <a:pt x="28795" y="1965"/>
                  </a:cubicBezTo>
                  <a:cubicBezTo>
                    <a:pt x="27042" y="2867"/>
                    <a:pt x="24964" y="3814"/>
                    <a:pt x="23941" y="3814"/>
                  </a:cubicBezTo>
                  <a:cubicBezTo>
                    <a:pt x="23828" y="3814"/>
                    <a:pt x="23728" y="3803"/>
                    <a:pt x="23643" y="3778"/>
                  </a:cubicBezTo>
                  <a:cubicBezTo>
                    <a:pt x="22133" y="3349"/>
                    <a:pt x="20418" y="578"/>
                    <a:pt x="20309" y="403"/>
                  </a:cubicBezTo>
                  <a:lnTo>
                    <a:pt x="20309" y="403"/>
                  </a:lnTo>
                  <a:cubicBezTo>
                    <a:pt x="20373" y="581"/>
                    <a:pt x="21238" y="2964"/>
                    <a:pt x="22044" y="3912"/>
                  </a:cubicBezTo>
                  <a:cubicBezTo>
                    <a:pt x="22451" y="4396"/>
                    <a:pt x="17536" y="6613"/>
                    <a:pt x="14907" y="6613"/>
                  </a:cubicBezTo>
                  <a:cubicBezTo>
                    <a:pt x="14382" y="6613"/>
                    <a:pt x="13948" y="6525"/>
                    <a:pt x="13666" y="6317"/>
                  </a:cubicBezTo>
                  <a:cubicBezTo>
                    <a:pt x="12023" y="5115"/>
                    <a:pt x="10302" y="308"/>
                    <a:pt x="10193" y="1"/>
                  </a:cubicBezTo>
                  <a:close/>
                </a:path>
              </a:pathLst>
            </a:custGeom>
            <a:solidFill>
              <a:srgbClr val="EDB6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37"/>
            <p:cNvSpPr/>
            <p:nvPr/>
          </p:nvSpPr>
          <p:spPr>
            <a:xfrm>
              <a:off x="549550" y="1884800"/>
              <a:ext cx="80650" cy="45625"/>
            </a:xfrm>
            <a:custGeom>
              <a:avLst/>
              <a:gdLst/>
              <a:ahLst/>
              <a:cxnLst/>
              <a:rect l="l" t="t" r="r" b="b"/>
              <a:pathLst>
                <a:path w="3226" h="1825" extrusionOk="0">
                  <a:moveTo>
                    <a:pt x="1412" y="1"/>
                  </a:moveTo>
                  <a:cubicBezTo>
                    <a:pt x="811" y="1"/>
                    <a:pt x="257" y="253"/>
                    <a:pt x="125" y="947"/>
                  </a:cubicBezTo>
                  <a:cubicBezTo>
                    <a:pt x="0" y="1599"/>
                    <a:pt x="462" y="1825"/>
                    <a:pt x="1063" y="1825"/>
                  </a:cubicBezTo>
                  <a:cubicBezTo>
                    <a:pt x="1982" y="1825"/>
                    <a:pt x="3225" y="1296"/>
                    <a:pt x="3197" y="947"/>
                  </a:cubicBezTo>
                  <a:cubicBezTo>
                    <a:pt x="3163" y="482"/>
                    <a:pt x="2241" y="1"/>
                    <a:pt x="14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37"/>
            <p:cNvSpPr/>
            <p:nvPr/>
          </p:nvSpPr>
          <p:spPr>
            <a:xfrm>
              <a:off x="584250" y="1803375"/>
              <a:ext cx="82225" cy="88575"/>
            </a:xfrm>
            <a:custGeom>
              <a:avLst/>
              <a:gdLst/>
              <a:ahLst/>
              <a:cxnLst/>
              <a:rect l="l" t="t" r="r" b="b"/>
              <a:pathLst>
                <a:path w="3289" h="3543" extrusionOk="0">
                  <a:moveTo>
                    <a:pt x="1212" y="1"/>
                  </a:moveTo>
                  <a:cubicBezTo>
                    <a:pt x="1022" y="1"/>
                    <a:pt x="831" y="98"/>
                    <a:pt x="651" y="327"/>
                  </a:cubicBezTo>
                  <a:cubicBezTo>
                    <a:pt x="0" y="1158"/>
                    <a:pt x="1799" y="3542"/>
                    <a:pt x="2474" y="3542"/>
                  </a:cubicBezTo>
                  <a:cubicBezTo>
                    <a:pt x="2529" y="3542"/>
                    <a:pt x="2577" y="3527"/>
                    <a:pt x="2615" y="3493"/>
                  </a:cubicBezTo>
                  <a:cubicBezTo>
                    <a:pt x="3289" y="2890"/>
                    <a:pt x="2249" y="1"/>
                    <a:pt x="12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37"/>
            <p:cNvSpPr/>
            <p:nvPr/>
          </p:nvSpPr>
          <p:spPr>
            <a:xfrm>
              <a:off x="1413025" y="1900325"/>
              <a:ext cx="94125" cy="207925"/>
            </a:xfrm>
            <a:custGeom>
              <a:avLst/>
              <a:gdLst/>
              <a:ahLst/>
              <a:cxnLst/>
              <a:rect l="l" t="t" r="r" b="b"/>
              <a:pathLst>
                <a:path w="3765" h="8317" extrusionOk="0">
                  <a:moveTo>
                    <a:pt x="1460" y="0"/>
                  </a:moveTo>
                  <a:cubicBezTo>
                    <a:pt x="1460" y="0"/>
                    <a:pt x="1460" y="0"/>
                    <a:pt x="1460" y="0"/>
                  </a:cubicBezTo>
                  <a:cubicBezTo>
                    <a:pt x="1033" y="240"/>
                    <a:pt x="531" y="508"/>
                    <a:pt x="1" y="784"/>
                  </a:cubicBezTo>
                  <a:cubicBezTo>
                    <a:pt x="1" y="784"/>
                    <a:pt x="1267" y="6338"/>
                    <a:pt x="1756" y="6651"/>
                  </a:cubicBezTo>
                  <a:cubicBezTo>
                    <a:pt x="2007" y="6807"/>
                    <a:pt x="2902" y="7312"/>
                    <a:pt x="3764" y="8316"/>
                  </a:cubicBezTo>
                  <a:cubicBezTo>
                    <a:pt x="2727" y="3701"/>
                    <a:pt x="1461" y="0"/>
                    <a:pt x="1460" y="0"/>
                  </a:cubicBezTo>
                  <a:close/>
                </a:path>
              </a:pathLst>
            </a:custGeom>
            <a:solidFill>
              <a:srgbClr val="161C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37"/>
            <p:cNvSpPr/>
            <p:nvPr/>
          </p:nvSpPr>
          <p:spPr>
            <a:xfrm>
              <a:off x="1371750" y="2283200"/>
              <a:ext cx="237300" cy="292550"/>
            </a:xfrm>
            <a:custGeom>
              <a:avLst/>
              <a:gdLst/>
              <a:ahLst/>
              <a:cxnLst/>
              <a:rect l="l" t="t" r="r" b="b"/>
              <a:pathLst>
                <a:path w="9492" h="11702" extrusionOk="0">
                  <a:moveTo>
                    <a:pt x="6964" y="1"/>
                  </a:moveTo>
                  <a:cubicBezTo>
                    <a:pt x="6275" y="3215"/>
                    <a:pt x="4023" y="7185"/>
                    <a:pt x="0" y="9648"/>
                  </a:cubicBezTo>
                  <a:lnTo>
                    <a:pt x="0" y="9656"/>
                  </a:lnTo>
                  <a:cubicBezTo>
                    <a:pt x="117" y="9611"/>
                    <a:pt x="2023" y="8858"/>
                    <a:pt x="4121" y="8858"/>
                  </a:cubicBezTo>
                  <a:cubicBezTo>
                    <a:pt x="5392" y="8858"/>
                    <a:pt x="6733" y="9134"/>
                    <a:pt x="7789" y="10013"/>
                  </a:cubicBezTo>
                  <a:cubicBezTo>
                    <a:pt x="8311" y="10446"/>
                    <a:pt x="8889" y="11026"/>
                    <a:pt x="9491" y="11701"/>
                  </a:cubicBezTo>
                  <a:cubicBezTo>
                    <a:pt x="8827" y="8485"/>
                    <a:pt x="7893" y="4202"/>
                    <a:pt x="69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37"/>
            <p:cNvSpPr/>
            <p:nvPr/>
          </p:nvSpPr>
          <p:spPr>
            <a:xfrm>
              <a:off x="607275" y="1607975"/>
              <a:ext cx="878675" cy="1094775"/>
            </a:xfrm>
            <a:custGeom>
              <a:avLst/>
              <a:gdLst/>
              <a:ahLst/>
              <a:cxnLst/>
              <a:rect l="l" t="t" r="r" b="b"/>
              <a:pathLst>
                <a:path w="35147" h="43791" extrusionOk="0">
                  <a:moveTo>
                    <a:pt x="21801" y="0"/>
                  </a:moveTo>
                  <a:cubicBezTo>
                    <a:pt x="14983" y="0"/>
                    <a:pt x="6677" y="5933"/>
                    <a:pt x="4721" y="8109"/>
                  </a:cubicBezTo>
                  <a:cubicBezTo>
                    <a:pt x="2316" y="10779"/>
                    <a:pt x="3828" y="12559"/>
                    <a:pt x="3828" y="12559"/>
                  </a:cubicBezTo>
                  <a:cubicBezTo>
                    <a:pt x="3828" y="12559"/>
                    <a:pt x="0" y="12737"/>
                    <a:pt x="0" y="19511"/>
                  </a:cubicBezTo>
                  <a:cubicBezTo>
                    <a:pt x="0" y="25621"/>
                    <a:pt x="5362" y="40867"/>
                    <a:pt x="6411" y="43790"/>
                  </a:cubicBezTo>
                  <a:cubicBezTo>
                    <a:pt x="6922" y="42783"/>
                    <a:pt x="7402" y="41935"/>
                    <a:pt x="7834" y="41383"/>
                  </a:cubicBezTo>
                  <a:cubicBezTo>
                    <a:pt x="9400" y="39405"/>
                    <a:pt x="11597" y="38994"/>
                    <a:pt x="13153" y="38994"/>
                  </a:cubicBezTo>
                  <a:cubicBezTo>
                    <a:pt x="14259" y="38994"/>
                    <a:pt x="15040" y="39201"/>
                    <a:pt x="15040" y="39201"/>
                  </a:cubicBezTo>
                  <a:lnTo>
                    <a:pt x="15057" y="39235"/>
                  </a:lnTo>
                  <a:cubicBezTo>
                    <a:pt x="16189" y="38688"/>
                    <a:pt x="17207" y="38574"/>
                    <a:pt x="17855" y="38574"/>
                  </a:cubicBezTo>
                  <a:cubicBezTo>
                    <a:pt x="18186" y="38574"/>
                    <a:pt x="18421" y="38604"/>
                    <a:pt x="18525" y="38621"/>
                  </a:cubicBezTo>
                  <a:cubicBezTo>
                    <a:pt x="13503" y="37533"/>
                    <a:pt x="10244" y="34562"/>
                    <a:pt x="10244" y="34562"/>
                  </a:cubicBezTo>
                  <a:cubicBezTo>
                    <a:pt x="9722" y="34652"/>
                    <a:pt x="9239" y="34694"/>
                    <a:pt x="8792" y="34694"/>
                  </a:cubicBezTo>
                  <a:cubicBezTo>
                    <a:pt x="3950" y="34694"/>
                    <a:pt x="3442" y="29764"/>
                    <a:pt x="4857" y="28282"/>
                  </a:cubicBezTo>
                  <a:cubicBezTo>
                    <a:pt x="5502" y="27607"/>
                    <a:pt x="6188" y="27415"/>
                    <a:pt x="6760" y="27415"/>
                  </a:cubicBezTo>
                  <a:cubicBezTo>
                    <a:pt x="7510" y="27415"/>
                    <a:pt x="8063" y="27746"/>
                    <a:pt x="8063" y="27746"/>
                  </a:cubicBezTo>
                  <a:cubicBezTo>
                    <a:pt x="9631" y="22393"/>
                    <a:pt x="7522" y="15787"/>
                    <a:pt x="7324" y="15184"/>
                  </a:cubicBezTo>
                  <a:lnTo>
                    <a:pt x="7324" y="15184"/>
                  </a:lnTo>
                  <a:cubicBezTo>
                    <a:pt x="7510" y="15647"/>
                    <a:pt x="9067" y="19466"/>
                    <a:pt x="9701" y="19466"/>
                  </a:cubicBezTo>
                  <a:cubicBezTo>
                    <a:pt x="9702" y="19466"/>
                    <a:pt x="9703" y="19466"/>
                    <a:pt x="9703" y="19466"/>
                  </a:cubicBezTo>
                  <a:cubicBezTo>
                    <a:pt x="13135" y="19371"/>
                    <a:pt x="16167" y="17324"/>
                    <a:pt x="16167" y="17324"/>
                  </a:cubicBezTo>
                  <a:cubicBezTo>
                    <a:pt x="14524" y="15728"/>
                    <a:pt x="13684" y="10835"/>
                    <a:pt x="13631" y="10528"/>
                  </a:cubicBezTo>
                  <a:lnTo>
                    <a:pt x="13631" y="10528"/>
                  </a:lnTo>
                  <a:cubicBezTo>
                    <a:pt x="13740" y="10829"/>
                    <a:pt x="15461" y="15630"/>
                    <a:pt x="17105" y="16833"/>
                  </a:cubicBezTo>
                  <a:cubicBezTo>
                    <a:pt x="17386" y="17041"/>
                    <a:pt x="17818" y="17129"/>
                    <a:pt x="18342" y="17129"/>
                  </a:cubicBezTo>
                  <a:cubicBezTo>
                    <a:pt x="20968" y="17129"/>
                    <a:pt x="25887" y="14909"/>
                    <a:pt x="25480" y="14428"/>
                  </a:cubicBezTo>
                  <a:cubicBezTo>
                    <a:pt x="24676" y="13479"/>
                    <a:pt x="23806" y="11097"/>
                    <a:pt x="23747" y="10918"/>
                  </a:cubicBezTo>
                  <a:lnTo>
                    <a:pt x="23747" y="10918"/>
                  </a:lnTo>
                  <a:cubicBezTo>
                    <a:pt x="23856" y="11094"/>
                    <a:pt x="25572" y="13864"/>
                    <a:pt x="27081" y="14294"/>
                  </a:cubicBezTo>
                  <a:cubicBezTo>
                    <a:pt x="27167" y="14319"/>
                    <a:pt x="27268" y="14331"/>
                    <a:pt x="27383" y="14331"/>
                  </a:cubicBezTo>
                  <a:cubicBezTo>
                    <a:pt x="28407" y="14331"/>
                    <a:pt x="30484" y="13384"/>
                    <a:pt x="32231" y="12481"/>
                  </a:cubicBezTo>
                  <a:cubicBezTo>
                    <a:pt x="32761" y="12205"/>
                    <a:pt x="33260" y="11937"/>
                    <a:pt x="33690" y="11697"/>
                  </a:cubicBezTo>
                  <a:cubicBezTo>
                    <a:pt x="34555" y="11220"/>
                    <a:pt x="35146" y="10865"/>
                    <a:pt x="35146" y="10865"/>
                  </a:cubicBezTo>
                  <a:cubicBezTo>
                    <a:pt x="33807" y="10246"/>
                    <a:pt x="33230" y="5077"/>
                    <a:pt x="26188" y="1068"/>
                  </a:cubicBezTo>
                  <a:cubicBezTo>
                    <a:pt x="24869" y="316"/>
                    <a:pt x="23375" y="0"/>
                    <a:pt x="218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37"/>
            <p:cNvSpPr/>
            <p:nvPr/>
          </p:nvSpPr>
          <p:spPr>
            <a:xfrm>
              <a:off x="870625" y="4213750"/>
              <a:ext cx="244200" cy="163075"/>
            </a:xfrm>
            <a:custGeom>
              <a:avLst/>
              <a:gdLst/>
              <a:ahLst/>
              <a:cxnLst/>
              <a:rect l="l" t="t" r="r" b="b"/>
              <a:pathLst>
                <a:path w="9768" h="6523" extrusionOk="0">
                  <a:moveTo>
                    <a:pt x="310" y="0"/>
                  </a:moveTo>
                  <a:cubicBezTo>
                    <a:pt x="112" y="1303"/>
                    <a:pt x="1" y="2221"/>
                    <a:pt x="42" y="2461"/>
                  </a:cubicBezTo>
                  <a:cubicBezTo>
                    <a:pt x="259" y="3710"/>
                    <a:pt x="7891" y="6522"/>
                    <a:pt x="9316" y="6522"/>
                  </a:cubicBezTo>
                  <a:cubicBezTo>
                    <a:pt x="9449" y="6522"/>
                    <a:pt x="9529" y="6498"/>
                    <a:pt x="9542" y="6445"/>
                  </a:cubicBezTo>
                  <a:cubicBezTo>
                    <a:pt x="9768" y="5527"/>
                    <a:pt x="8830" y="4308"/>
                    <a:pt x="9003" y="3828"/>
                  </a:cubicBezTo>
                  <a:cubicBezTo>
                    <a:pt x="5399" y="3309"/>
                    <a:pt x="319" y="195"/>
                    <a:pt x="3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37"/>
            <p:cNvSpPr/>
            <p:nvPr/>
          </p:nvSpPr>
          <p:spPr>
            <a:xfrm>
              <a:off x="1568575" y="4256075"/>
              <a:ext cx="276350" cy="105125"/>
            </a:xfrm>
            <a:custGeom>
              <a:avLst/>
              <a:gdLst/>
              <a:ahLst/>
              <a:cxnLst/>
              <a:rect l="l" t="t" r="r" b="b"/>
              <a:pathLst>
                <a:path w="11054" h="4205" extrusionOk="0">
                  <a:moveTo>
                    <a:pt x="8947" y="1"/>
                  </a:moveTo>
                  <a:cubicBezTo>
                    <a:pt x="5973" y="1132"/>
                    <a:pt x="1380" y="1620"/>
                    <a:pt x="193" y="1620"/>
                  </a:cubicBezTo>
                  <a:cubicBezTo>
                    <a:pt x="112" y="1620"/>
                    <a:pt x="48" y="1617"/>
                    <a:pt x="0" y="1613"/>
                  </a:cubicBezTo>
                  <a:lnTo>
                    <a:pt x="0" y="1613"/>
                  </a:lnTo>
                  <a:cubicBezTo>
                    <a:pt x="410" y="2857"/>
                    <a:pt x="720" y="3697"/>
                    <a:pt x="862" y="3876"/>
                  </a:cubicBezTo>
                  <a:cubicBezTo>
                    <a:pt x="1049" y="4109"/>
                    <a:pt x="1629" y="4205"/>
                    <a:pt x="2424" y="4205"/>
                  </a:cubicBezTo>
                  <a:cubicBezTo>
                    <a:pt x="5316" y="4205"/>
                    <a:pt x="11053" y="2940"/>
                    <a:pt x="11053" y="2439"/>
                  </a:cubicBezTo>
                  <a:cubicBezTo>
                    <a:pt x="11053" y="1624"/>
                    <a:pt x="9017" y="500"/>
                    <a:pt x="894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37"/>
            <p:cNvSpPr/>
            <p:nvPr/>
          </p:nvSpPr>
          <p:spPr>
            <a:xfrm>
              <a:off x="878300" y="3887400"/>
              <a:ext cx="344700" cy="422200"/>
            </a:xfrm>
            <a:custGeom>
              <a:avLst/>
              <a:gdLst/>
              <a:ahLst/>
              <a:cxnLst/>
              <a:rect l="l" t="t" r="r" b="b"/>
              <a:pathLst>
                <a:path w="13788" h="16888" extrusionOk="0">
                  <a:moveTo>
                    <a:pt x="2363" y="1"/>
                  </a:moveTo>
                  <a:cubicBezTo>
                    <a:pt x="1672" y="3586"/>
                    <a:pt x="528" y="9645"/>
                    <a:pt x="1" y="13057"/>
                  </a:cubicBezTo>
                  <a:lnTo>
                    <a:pt x="6" y="13057"/>
                  </a:lnTo>
                  <a:cubicBezTo>
                    <a:pt x="6" y="13252"/>
                    <a:pt x="5089" y="16366"/>
                    <a:pt x="8693" y="16887"/>
                  </a:cubicBezTo>
                  <a:cubicBezTo>
                    <a:pt x="8819" y="16553"/>
                    <a:pt x="11924" y="7896"/>
                    <a:pt x="13788" y="2696"/>
                  </a:cubicBezTo>
                  <a:lnTo>
                    <a:pt x="13570" y="2620"/>
                  </a:lnTo>
                  <a:cubicBezTo>
                    <a:pt x="6729" y="2104"/>
                    <a:pt x="2497" y="65"/>
                    <a:pt x="23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37"/>
            <p:cNvSpPr/>
            <p:nvPr/>
          </p:nvSpPr>
          <p:spPr>
            <a:xfrm>
              <a:off x="1465550" y="3886925"/>
              <a:ext cx="326700" cy="409650"/>
            </a:xfrm>
            <a:custGeom>
              <a:avLst/>
              <a:gdLst/>
              <a:ahLst/>
              <a:cxnLst/>
              <a:rect l="l" t="t" r="r" b="b"/>
              <a:pathLst>
                <a:path w="13068" h="16386" extrusionOk="0">
                  <a:moveTo>
                    <a:pt x="11355" y="0"/>
                  </a:moveTo>
                  <a:lnTo>
                    <a:pt x="11171" y="20"/>
                  </a:lnTo>
                  <a:cubicBezTo>
                    <a:pt x="6958" y="2263"/>
                    <a:pt x="500" y="2614"/>
                    <a:pt x="1" y="2639"/>
                  </a:cubicBezTo>
                  <a:cubicBezTo>
                    <a:pt x="1189" y="6774"/>
                    <a:pt x="3014" y="13034"/>
                    <a:pt x="4118" y="16379"/>
                  </a:cubicBezTo>
                  <a:cubicBezTo>
                    <a:pt x="4166" y="16383"/>
                    <a:pt x="4231" y="16386"/>
                    <a:pt x="4311" y="16386"/>
                  </a:cubicBezTo>
                  <a:cubicBezTo>
                    <a:pt x="5498" y="16386"/>
                    <a:pt x="10092" y="15898"/>
                    <a:pt x="13068" y="14767"/>
                  </a:cubicBezTo>
                  <a:cubicBezTo>
                    <a:pt x="13018" y="14432"/>
                    <a:pt x="12008" y="5650"/>
                    <a:pt x="113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37"/>
            <p:cNvSpPr/>
            <p:nvPr/>
          </p:nvSpPr>
          <p:spPr>
            <a:xfrm>
              <a:off x="850400" y="3263550"/>
              <a:ext cx="999750" cy="595225"/>
            </a:xfrm>
            <a:custGeom>
              <a:avLst/>
              <a:gdLst/>
              <a:ahLst/>
              <a:cxnLst/>
              <a:rect l="l" t="t" r="r" b="b"/>
              <a:pathLst>
                <a:path w="39990" h="23809" extrusionOk="0">
                  <a:moveTo>
                    <a:pt x="35741" y="0"/>
                  </a:moveTo>
                  <a:cubicBezTo>
                    <a:pt x="33683" y="1606"/>
                    <a:pt x="26574" y="5149"/>
                    <a:pt x="15413" y="5149"/>
                  </a:cubicBezTo>
                  <a:cubicBezTo>
                    <a:pt x="11726" y="5149"/>
                    <a:pt x="7596" y="4762"/>
                    <a:pt x="3061" y="3791"/>
                  </a:cubicBezTo>
                  <a:lnTo>
                    <a:pt x="2975" y="4196"/>
                  </a:lnTo>
                  <a:cubicBezTo>
                    <a:pt x="2975" y="4196"/>
                    <a:pt x="2698" y="6313"/>
                    <a:pt x="2288" y="9061"/>
                  </a:cubicBezTo>
                  <a:cubicBezTo>
                    <a:pt x="1705" y="12900"/>
                    <a:pt x="854" y="17980"/>
                    <a:pt x="101" y="20271"/>
                  </a:cubicBezTo>
                  <a:cubicBezTo>
                    <a:pt x="1" y="20586"/>
                    <a:pt x="1457" y="21339"/>
                    <a:pt x="4037" y="22062"/>
                  </a:cubicBezTo>
                  <a:cubicBezTo>
                    <a:pt x="6916" y="22876"/>
                    <a:pt x="11199" y="23666"/>
                    <a:pt x="16282" y="23791"/>
                  </a:cubicBezTo>
                  <a:cubicBezTo>
                    <a:pt x="16742" y="23803"/>
                    <a:pt x="17209" y="23809"/>
                    <a:pt x="17682" y="23809"/>
                  </a:cubicBezTo>
                  <a:cubicBezTo>
                    <a:pt x="18710" y="23809"/>
                    <a:pt x="19766" y="23781"/>
                    <a:pt x="20846" y="23722"/>
                  </a:cubicBezTo>
                  <a:cubicBezTo>
                    <a:pt x="21750" y="23669"/>
                    <a:pt x="22617" y="23599"/>
                    <a:pt x="23449" y="23501"/>
                  </a:cubicBezTo>
                  <a:cubicBezTo>
                    <a:pt x="28777" y="22915"/>
                    <a:pt x="32742" y="21537"/>
                    <a:pt x="35423" y="20234"/>
                  </a:cubicBezTo>
                  <a:cubicBezTo>
                    <a:pt x="38226" y="18873"/>
                    <a:pt x="39635" y="17593"/>
                    <a:pt x="39747" y="17364"/>
                  </a:cubicBezTo>
                  <a:cubicBezTo>
                    <a:pt x="39989" y="16892"/>
                    <a:pt x="38684" y="8456"/>
                    <a:pt x="357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37"/>
            <p:cNvSpPr/>
            <p:nvPr/>
          </p:nvSpPr>
          <p:spPr>
            <a:xfrm>
              <a:off x="919250" y="3035900"/>
              <a:ext cx="157975" cy="290650"/>
            </a:xfrm>
            <a:custGeom>
              <a:avLst/>
              <a:gdLst/>
              <a:ahLst/>
              <a:cxnLst/>
              <a:rect l="l" t="t" r="r" b="b"/>
              <a:pathLst>
                <a:path w="6319" h="11626" extrusionOk="0">
                  <a:moveTo>
                    <a:pt x="6319" y="0"/>
                  </a:moveTo>
                  <a:lnTo>
                    <a:pt x="6319" y="0"/>
                  </a:lnTo>
                  <a:cubicBezTo>
                    <a:pt x="4589" y="1392"/>
                    <a:pt x="2706" y="2238"/>
                    <a:pt x="999" y="2411"/>
                  </a:cubicBezTo>
                  <a:lnTo>
                    <a:pt x="999" y="2447"/>
                  </a:lnTo>
                  <a:lnTo>
                    <a:pt x="0" y="11625"/>
                  </a:lnTo>
                  <a:cubicBezTo>
                    <a:pt x="3038" y="11039"/>
                    <a:pt x="5781" y="6774"/>
                    <a:pt x="63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37"/>
            <p:cNvSpPr/>
            <p:nvPr/>
          </p:nvSpPr>
          <p:spPr>
            <a:xfrm>
              <a:off x="816725" y="2628025"/>
              <a:ext cx="249275" cy="273150"/>
            </a:xfrm>
            <a:custGeom>
              <a:avLst/>
              <a:gdLst/>
              <a:ahLst/>
              <a:cxnLst/>
              <a:rect l="l" t="t" r="r" b="b"/>
              <a:pathLst>
                <a:path w="9971" h="10926" extrusionOk="0">
                  <a:moveTo>
                    <a:pt x="4528" y="1"/>
                  </a:moveTo>
                  <a:cubicBezTo>
                    <a:pt x="4073" y="464"/>
                    <a:pt x="3630" y="1019"/>
                    <a:pt x="3203" y="1688"/>
                  </a:cubicBezTo>
                  <a:cubicBezTo>
                    <a:pt x="1730" y="4018"/>
                    <a:pt x="508" y="7229"/>
                    <a:pt x="0" y="10217"/>
                  </a:cubicBezTo>
                  <a:lnTo>
                    <a:pt x="388" y="10275"/>
                  </a:lnTo>
                  <a:cubicBezTo>
                    <a:pt x="388" y="10275"/>
                    <a:pt x="1511" y="10758"/>
                    <a:pt x="3988" y="10758"/>
                  </a:cubicBezTo>
                  <a:cubicBezTo>
                    <a:pt x="4761" y="10758"/>
                    <a:pt x="5666" y="10711"/>
                    <a:pt x="6710" y="10588"/>
                  </a:cubicBezTo>
                  <a:lnTo>
                    <a:pt x="6746" y="10925"/>
                  </a:lnTo>
                  <a:cubicBezTo>
                    <a:pt x="7987" y="10052"/>
                    <a:pt x="9218" y="8356"/>
                    <a:pt x="9971" y="7625"/>
                  </a:cubicBezTo>
                  <a:cubicBezTo>
                    <a:pt x="9117" y="3270"/>
                    <a:pt x="7449" y="1150"/>
                    <a:pt x="6383" y="575"/>
                  </a:cubicBezTo>
                  <a:cubicBezTo>
                    <a:pt x="5694" y="201"/>
                    <a:pt x="5066" y="42"/>
                    <a:pt x="45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37"/>
            <p:cNvSpPr/>
            <p:nvPr/>
          </p:nvSpPr>
          <p:spPr>
            <a:xfrm>
              <a:off x="916250" y="2504525"/>
              <a:ext cx="843300" cy="887775"/>
            </a:xfrm>
            <a:custGeom>
              <a:avLst/>
              <a:gdLst/>
              <a:ahLst/>
              <a:cxnLst/>
              <a:rect l="l" t="t" r="r" b="b"/>
              <a:pathLst>
                <a:path w="33732" h="35511" extrusionOk="0">
                  <a:moveTo>
                    <a:pt x="22349" y="1"/>
                  </a:moveTo>
                  <a:cubicBezTo>
                    <a:pt x="20249" y="1"/>
                    <a:pt x="18340" y="757"/>
                    <a:pt x="18223" y="801"/>
                  </a:cubicBezTo>
                  <a:lnTo>
                    <a:pt x="18223" y="792"/>
                  </a:lnTo>
                  <a:cubicBezTo>
                    <a:pt x="17389" y="1306"/>
                    <a:pt x="16482" y="1755"/>
                    <a:pt x="15500" y="2117"/>
                  </a:cubicBezTo>
                  <a:lnTo>
                    <a:pt x="15500" y="2126"/>
                  </a:lnTo>
                  <a:cubicBezTo>
                    <a:pt x="15500" y="2126"/>
                    <a:pt x="15852" y="4907"/>
                    <a:pt x="13776" y="5446"/>
                  </a:cubicBezTo>
                  <a:cubicBezTo>
                    <a:pt x="13598" y="5491"/>
                    <a:pt x="13422" y="5512"/>
                    <a:pt x="13250" y="5512"/>
                  </a:cubicBezTo>
                  <a:cubicBezTo>
                    <a:pt x="11415" y="5512"/>
                    <a:pt x="9976" y="3141"/>
                    <a:pt x="9976" y="3141"/>
                  </a:cubicBezTo>
                  <a:cubicBezTo>
                    <a:pt x="9909" y="3142"/>
                    <a:pt x="9842" y="3142"/>
                    <a:pt x="9775" y="3142"/>
                  </a:cubicBezTo>
                  <a:cubicBezTo>
                    <a:pt x="8516" y="3142"/>
                    <a:pt x="7329" y="2995"/>
                    <a:pt x="6227" y="2765"/>
                  </a:cubicBezTo>
                  <a:cubicBezTo>
                    <a:pt x="6210" y="2759"/>
                    <a:pt x="6196" y="2759"/>
                    <a:pt x="6174" y="2753"/>
                  </a:cubicBezTo>
                  <a:lnTo>
                    <a:pt x="6163" y="2753"/>
                  </a:lnTo>
                  <a:cubicBezTo>
                    <a:pt x="6061" y="2736"/>
                    <a:pt x="5827" y="2707"/>
                    <a:pt x="5496" y="2707"/>
                  </a:cubicBezTo>
                  <a:cubicBezTo>
                    <a:pt x="4848" y="2707"/>
                    <a:pt x="3828" y="2821"/>
                    <a:pt x="2698" y="3367"/>
                  </a:cubicBezTo>
                  <a:cubicBezTo>
                    <a:pt x="2494" y="3465"/>
                    <a:pt x="2285" y="3576"/>
                    <a:pt x="2076" y="3708"/>
                  </a:cubicBezTo>
                  <a:cubicBezTo>
                    <a:pt x="2141" y="3705"/>
                    <a:pt x="2207" y="3704"/>
                    <a:pt x="2274" y="3704"/>
                  </a:cubicBezTo>
                  <a:cubicBezTo>
                    <a:pt x="2631" y="3704"/>
                    <a:pt x="3011" y="3737"/>
                    <a:pt x="3412" y="3819"/>
                  </a:cubicBezTo>
                  <a:cubicBezTo>
                    <a:pt x="6037" y="4349"/>
                    <a:pt x="7831" y="6924"/>
                    <a:pt x="8679" y="10749"/>
                  </a:cubicBezTo>
                  <a:cubicBezTo>
                    <a:pt x="8689" y="10748"/>
                    <a:pt x="8699" y="10747"/>
                    <a:pt x="8708" y="10747"/>
                  </a:cubicBezTo>
                  <a:cubicBezTo>
                    <a:pt x="8726" y="10747"/>
                    <a:pt x="8741" y="10750"/>
                    <a:pt x="8755" y="10757"/>
                  </a:cubicBezTo>
                  <a:cubicBezTo>
                    <a:pt x="9084" y="10891"/>
                    <a:pt x="9195" y="11268"/>
                    <a:pt x="9140" y="11795"/>
                  </a:cubicBezTo>
                  <a:lnTo>
                    <a:pt x="9156" y="11795"/>
                  </a:lnTo>
                  <a:cubicBezTo>
                    <a:pt x="9156" y="11795"/>
                    <a:pt x="9659" y="11164"/>
                    <a:pt x="10083" y="11164"/>
                  </a:cubicBezTo>
                  <a:cubicBezTo>
                    <a:pt x="10172" y="11164"/>
                    <a:pt x="10257" y="11192"/>
                    <a:pt x="10334" y="11259"/>
                  </a:cubicBezTo>
                  <a:cubicBezTo>
                    <a:pt x="10507" y="11405"/>
                    <a:pt x="10540" y="11915"/>
                    <a:pt x="10470" y="12543"/>
                  </a:cubicBezTo>
                  <a:lnTo>
                    <a:pt x="10626" y="12562"/>
                  </a:lnTo>
                  <a:cubicBezTo>
                    <a:pt x="10684" y="12545"/>
                    <a:pt x="10739" y="12536"/>
                    <a:pt x="10791" y="12536"/>
                  </a:cubicBezTo>
                  <a:cubicBezTo>
                    <a:pt x="11673" y="12536"/>
                    <a:pt x="11655" y="15045"/>
                    <a:pt x="9215" y="18320"/>
                  </a:cubicBezTo>
                  <a:cubicBezTo>
                    <a:pt x="9081" y="21194"/>
                    <a:pt x="8604" y="24335"/>
                    <a:pt x="7778" y="27594"/>
                  </a:cubicBezTo>
                  <a:cubicBezTo>
                    <a:pt x="6509" y="32584"/>
                    <a:pt x="4043" y="33718"/>
                    <a:pt x="2064" y="33718"/>
                  </a:cubicBezTo>
                  <a:cubicBezTo>
                    <a:pt x="1294" y="33718"/>
                    <a:pt x="598" y="33546"/>
                    <a:pt x="75" y="33363"/>
                  </a:cubicBezTo>
                  <a:lnTo>
                    <a:pt x="0" y="34069"/>
                  </a:lnTo>
                  <a:cubicBezTo>
                    <a:pt x="145" y="34099"/>
                    <a:pt x="285" y="34136"/>
                    <a:pt x="435" y="34158"/>
                  </a:cubicBezTo>
                  <a:cubicBezTo>
                    <a:pt x="4964" y="35125"/>
                    <a:pt x="9088" y="35511"/>
                    <a:pt x="12771" y="35511"/>
                  </a:cubicBezTo>
                  <a:cubicBezTo>
                    <a:pt x="23937" y="35511"/>
                    <a:pt x="31051" y="31968"/>
                    <a:pt x="33109" y="30361"/>
                  </a:cubicBezTo>
                  <a:cubicBezTo>
                    <a:pt x="33522" y="30043"/>
                    <a:pt x="33732" y="29798"/>
                    <a:pt x="33732" y="29675"/>
                  </a:cubicBezTo>
                  <a:cubicBezTo>
                    <a:pt x="33732" y="29424"/>
                    <a:pt x="33006" y="27750"/>
                    <a:pt x="31935" y="25393"/>
                  </a:cubicBezTo>
                  <a:cubicBezTo>
                    <a:pt x="30735" y="22767"/>
                    <a:pt x="29103" y="19308"/>
                    <a:pt x="27566" y="16066"/>
                  </a:cubicBezTo>
                  <a:cubicBezTo>
                    <a:pt x="29452" y="15492"/>
                    <a:pt x="31277" y="13899"/>
                    <a:pt x="32378" y="12657"/>
                  </a:cubicBezTo>
                  <a:cubicBezTo>
                    <a:pt x="32984" y="11990"/>
                    <a:pt x="33369" y="11430"/>
                    <a:pt x="33433" y="11195"/>
                  </a:cubicBezTo>
                  <a:cubicBezTo>
                    <a:pt x="33581" y="10662"/>
                    <a:pt x="30428" y="5881"/>
                    <a:pt x="27714" y="2851"/>
                  </a:cubicBezTo>
                  <a:lnTo>
                    <a:pt x="27714" y="2843"/>
                  </a:lnTo>
                  <a:cubicBezTo>
                    <a:pt x="27114" y="2170"/>
                    <a:pt x="26534" y="1587"/>
                    <a:pt x="26012" y="1155"/>
                  </a:cubicBezTo>
                  <a:cubicBezTo>
                    <a:pt x="24958" y="277"/>
                    <a:pt x="23619" y="1"/>
                    <a:pt x="223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37"/>
            <p:cNvSpPr/>
            <p:nvPr/>
          </p:nvSpPr>
          <p:spPr>
            <a:xfrm>
              <a:off x="891625" y="2962525"/>
              <a:ext cx="254950" cy="387025"/>
            </a:xfrm>
            <a:custGeom>
              <a:avLst/>
              <a:gdLst/>
              <a:ahLst/>
              <a:cxnLst/>
              <a:rect l="l" t="t" r="r" b="b"/>
              <a:pathLst>
                <a:path w="10198" h="15481" extrusionOk="0">
                  <a:moveTo>
                    <a:pt x="10197" y="0"/>
                  </a:moveTo>
                  <a:lnTo>
                    <a:pt x="10197" y="0"/>
                  </a:lnTo>
                  <a:cubicBezTo>
                    <a:pt x="9918" y="388"/>
                    <a:pt x="9589" y="784"/>
                    <a:pt x="9235" y="1192"/>
                  </a:cubicBezTo>
                  <a:cubicBezTo>
                    <a:pt x="8663" y="1842"/>
                    <a:pt x="8052" y="2425"/>
                    <a:pt x="7424" y="2930"/>
                  </a:cubicBezTo>
                  <a:cubicBezTo>
                    <a:pt x="6414" y="9539"/>
                    <a:pt x="5100" y="13698"/>
                    <a:pt x="168" y="13955"/>
                  </a:cubicBezTo>
                  <a:lnTo>
                    <a:pt x="0" y="14770"/>
                  </a:lnTo>
                  <a:cubicBezTo>
                    <a:pt x="714" y="15019"/>
                    <a:pt x="1900" y="15480"/>
                    <a:pt x="3209" y="15480"/>
                  </a:cubicBezTo>
                  <a:cubicBezTo>
                    <a:pt x="5316" y="15480"/>
                    <a:pt x="7741" y="14282"/>
                    <a:pt x="9020" y="9067"/>
                  </a:cubicBezTo>
                  <a:cubicBezTo>
                    <a:pt x="10007" y="5019"/>
                    <a:pt x="10060" y="2877"/>
                    <a:pt x="10197" y="0"/>
                  </a:cubicBezTo>
                  <a:close/>
                </a:path>
              </a:pathLst>
            </a:custGeom>
            <a:solidFill>
              <a:srgbClr val="6FC0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37"/>
            <p:cNvSpPr/>
            <p:nvPr/>
          </p:nvSpPr>
          <p:spPr>
            <a:xfrm>
              <a:off x="1197650" y="1876600"/>
              <a:ext cx="291775" cy="95750"/>
            </a:xfrm>
            <a:custGeom>
              <a:avLst/>
              <a:gdLst/>
              <a:ahLst/>
              <a:cxnLst/>
              <a:rect l="l" t="t" r="r" b="b"/>
              <a:pathLst>
                <a:path w="11671" h="3830" extrusionOk="0">
                  <a:moveTo>
                    <a:pt x="11534" y="0"/>
                  </a:moveTo>
                  <a:cubicBezTo>
                    <a:pt x="11515" y="0"/>
                    <a:pt x="11494" y="5"/>
                    <a:pt x="11475" y="14"/>
                  </a:cubicBezTo>
                  <a:lnTo>
                    <a:pt x="11473" y="17"/>
                  </a:lnTo>
                  <a:cubicBezTo>
                    <a:pt x="10463" y="547"/>
                    <a:pt x="9450" y="1066"/>
                    <a:pt x="8440" y="1579"/>
                  </a:cubicBezTo>
                  <a:cubicBezTo>
                    <a:pt x="7422" y="2076"/>
                    <a:pt x="6398" y="2570"/>
                    <a:pt x="5343" y="2949"/>
                  </a:cubicBezTo>
                  <a:cubicBezTo>
                    <a:pt x="4822" y="3139"/>
                    <a:pt x="4272" y="3323"/>
                    <a:pt x="3773" y="3340"/>
                  </a:cubicBezTo>
                  <a:cubicBezTo>
                    <a:pt x="3761" y="3340"/>
                    <a:pt x="3749" y="3341"/>
                    <a:pt x="3738" y="3341"/>
                  </a:cubicBezTo>
                  <a:cubicBezTo>
                    <a:pt x="3526" y="3341"/>
                    <a:pt x="3309" y="3247"/>
                    <a:pt x="3086" y="3125"/>
                  </a:cubicBezTo>
                  <a:cubicBezTo>
                    <a:pt x="2858" y="2997"/>
                    <a:pt x="2640" y="2832"/>
                    <a:pt x="2431" y="2656"/>
                  </a:cubicBezTo>
                  <a:cubicBezTo>
                    <a:pt x="2012" y="2302"/>
                    <a:pt x="1627" y="1889"/>
                    <a:pt x="1270" y="1457"/>
                  </a:cubicBezTo>
                  <a:cubicBezTo>
                    <a:pt x="907" y="1036"/>
                    <a:pt x="566" y="591"/>
                    <a:pt x="255" y="133"/>
                  </a:cubicBezTo>
                  <a:lnTo>
                    <a:pt x="255" y="133"/>
                  </a:lnTo>
                  <a:cubicBezTo>
                    <a:pt x="250" y="113"/>
                    <a:pt x="240" y="95"/>
                    <a:pt x="224" y="81"/>
                  </a:cubicBezTo>
                  <a:lnTo>
                    <a:pt x="216" y="73"/>
                  </a:lnTo>
                  <a:cubicBezTo>
                    <a:pt x="195" y="53"/>
                    <a:pt x="168" y="43"/>
                    <a:pt x="140" y="43"/>
                  </a:cubicBezTo>
                  <a:cubicBezTo>
                    <a:pt x="108" y="43"/>
                    <a:pt x="76" y="56"/>
                    <a:pt x="51" y="84"/>
                  </a:cubicBezTo>
                  <a:cubicBezTo>
                    <a:pt x="10" y="122"/>
                    <a:pt x="1" y="185"/>
                    <a:pt x="29" y="232"/>
                  </a:cubicBezTo>
                  <a:lnTo>
                    <a:pt x="29" y="232"/>
                  </a:lnTo>
                  <a:cubicBezTo>
                    <a:pt x="30" y="234"/>
                    <a:pt x="31" y="236"/>
                    <a:pt x="32" y="238"/>
                  </a:cubicBezTo>
                  <a:lnTo>
                    <a:pt x="34" y="243"/>
                  </a:lnTo>
                  <a:cubicBezTo>
                    <a:pt x="609" y="1242"/>
                    <a:pt x="1268" y="2193"/>
                    <a:pt x="2132" y="2999"/>
                  </a:cubicBezTo>
                  <a:cubicBezTo>
                    <a:pt x="2350" y="3200"/>
                    <a:pt x="2584" y="3387"/>
                    <a:pt x="2852" y="3541"/>
                  </a:cubicBezTo>
                  <a:cubicBezTo>
                    <a:pt x="2989" y="3616"/>
                    <a:pt x="3123" y="3689"/>
                    <a:pt x="3276" y="3739"/>
                  </a:cubicBezTo>
                  <a:cubicBezTo>
                    <a:pt x="3397" y="3794"/>
                    <a:pt x="3580" y="3829"/>
                    <a:pt x="3727" y="3829"/>
                  </a:cubicBezTo>
                  <a:cubicBezTo>
                    <a:pt x="3743" y="3829"/>
                    <a:pt x="3758" y="3829"/>
                    <a:pt x="3773" y="3828"/>
                  </a:cubicBezTo>
                  <a:cubicBezTo>
                    <a:pt x="4417" y="3811"/>
                    <a:pt x="4964" y="3619"/>
                    <a:pt x="5516" y="3429"/>
                  </a:cubicBezTo>
                  <a:cubicBezTo>
                    <a:pt x="6602" y="3013"/>
                    <a:pt x="7637" y="2514"/>
                    <a:pt x="8644" y="1973"/>
                  </a:cubicBezTo>
                  <a:lnTo>
                    <a:pt x="10142" y="1130"/>
                  </a:lnTo>
                  <a:lnTo>
                    <a:pt x="11598" y="226"/>
                  </a:lnTo>
                  <a:cubicBezTo>
                    <a:pt x="11651" y="193"/>
                    <a:pt x="11671" y="123"/>
                    <a:pt x="11640" y="67"/>
                  </a:cubicBezTo>
                  <a:cubicBezTo>
                    <a:pt x="11619" y="23"/>
                    <a:pt x="11578" y="0"/>
                    <a:pt x="1153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37"/>
            <p:cNvSpPr/>
            <p:nvPr/>
          </p:nvSpPr>
          <p:spPr>
            <a:xfrm>
              <a:off x="944700" y="1868000"/>
              <a:ext cx="305925" cy="174200"/>
            </a:xfrm>
            <a:custGeom>
              <a:avLst/>
              <a:gdLst/>
              <a:ahLst/>
              <a:cxnLst/>
              <a:rect l="l" t="t" r="r" b="b"/>
              <a:pathLst>
                <a:path w="12237" h="6968" extrusionOk="0">
                  <a:moveTo>
                    <a:pt x="11814" y="4136"/>
                  </a:moveTo>
                  <a:cubicBezTo>
                    <a:pt x="11819" y="4143"/>
                    <a:pt x="11825" y="4151"/>
                    <a:pt x="11824" y="4151"/>
                  </a:cubicBezTo>
                  <a:cubicBezTo>
                    <a:pt x="11824" y="4151"/>
                    <a:pt x="11824" y="4150"/>
                    <a:pt x="11824" y="4150"/>
                  </a:cubicBezTo>
                  <a:cubicBezTo>
                    <a:pt x="11819" y="4145"/>
                    <a:pt x="11816" y="4141"/>
                    <a:pt x="11814" y="4136"/>
                  </a:cubicBezTo>
                  <a:close/>
                  <a:moveTo>
                    <a:pt x="130" y="0"/>
                  </a:moveTo>
                  <a:cubicBezTo>
                    <a:pt x="119" y="0"/>
                    <a:pt x="109" y="1"/>
                    <a:pt x="98" y="4"/>
                  </a:cubicBezTo>
                  <a:cubicBezTo>
                    <a:pt x="37" y="26"/>
                    <a:pt x="0" y="96"/>
                    <a:pt x="23" y="158"/>
                  </a:cubicBezTo>
                  <a:cubicBezTo>
                    <a:pt x="561" y="1773"/>
                    <a:pt x="1189" y="3360"/>
                    <a:pt x="2051" y="4853"/>
                  </a:cubicBezTo>
                  <a:cubicBezTo>
                    <a:pt x="2260" y="5229"/>
                    <a:pt x="2506" y="5589"/>
                    <a:pt x="2776" y="5932"/>
                  </a:cubicBezTo>
                  <a:cubicBezTo>
                    <a:pt x="2927" y="6097"/>
                    <a:pt x="3058" y="6273"/>
                    <a:pt x="3237" y="6421"/>
                  </a:cubicBezTo>
                  <a:cubicBezTo>
                    <a:pt x="3329" y="6499"/>
                    <a:pt x="3401" y="6574"/>
                    <a:pt x="3504" y="6649"/>
                  </a:cubicBezTo>
                  <a:cubicBezTo>
                    <a:pt x="3613" y="6725"/>
                    <a:pt x="3728" y="6778"/>
                    <a:pt x="3845" y="6820"/>
                  </a:cubicBezTo>
                  <a:cubicBezTo>
                    <a:pt x="4188" y="6937"/>
                    <a:pt x="4524" y="6968"/>
                    <a:pt x="4855" y="6968"/>
                  </a:cubicBezTo>
                  <a:cubicBezTo>
                    <a:pt x="4971" y="6968"/>
                    <a:pt x="5086" y="6964"/>
                    <a:pt x="5201" y="6959"/>
                  </a:cubicBezTo>
                  <a:cubicBezTo>
                    <a:pt x="5639" y="6931"/>
                    <a:pt x="6071" y="6864"/>
                    <a:pt x="6495" y="6778"/>
                  </a:cubicBezTo>
                  <a:cubicBezTo>
                    <a:pt x="7338" y="6594"/>
                    <a:pt x="8161" y="6337"/>
                    <a:pt x="8964" y="6038"/>
                  </a:cubicBezTo>
                  <a:cubicBezTo>
                    <a:pt x="9765" y="5734"/>
                    <a:pt x="10554" y="5402"/>
                    <a:pt x="11307" y="4964"/>
                  </a:cubicBezTo>
                  <a:cubicBezTo>
                    <a:pt x="11494" y="4853"/>
                    <a:pt x="11678" y="4738"/>
                    <a:pt x="11860" y="4593"/>
                  </a:cubicBezTo>
                  <a:cubicBezTo>
                    <a:pt x="11952" y="4521"/>
                    <a:pt x="12041" y="4448"/>
                    <a:pt x="12130" y="4325"/>
                  </a:cubicBezTo>
                  <a:cubicBezTo>
                    <a:pt x="12167" y="4264"/>
                    <a:pt x="12236" y="4180"/>
                    <a:pt x="12206" y="4007"/>
                  </a:cubicBezTo>
                  <a:cubicBezTo>
                    <a:pt x="12200" y="3968"/>
                    <a:pt x="12178" y="3935"/>
                    <a:pt x="12153" y="3901"/>
                  </a:cubicBezTo>
                  <a:lnTo>
                    <a:pt x="12122" y="3862"/>
                  </a:lnTo>
                  <a:lnTo>
                    <a:pt x="12077" y="3804"/>
                  </a:lnTo>
                  <a:cubicBezTo>
                    <a:pt x="11826" y="3494"/>
                    <a:pt x="11617" y="3131"/>
                    <a:pt x="11419" y="2763"/>
                  </a:cubicBezTo>
                  <a:cubicBezTo>
                    <a:pt x="11020" y="2030"/>
                    <a:pt x="10674" y="1254"/>
                    <a:pt x="10367" y="473"/>
                  </a:cubicBezTo>
                  <a:lnTo>
                    <a:pt x="10364" y="467"/>
                  </a:lnTo>
                  <a:cubicBezTo>
                    <a:pt x="10345" y="419"/>
                    <a:pt x="10298" y="390"/>
                    <a:pt x="10251" y="390"/>
                  </a:cubicBezTo>
                  <a:cubicBezTo>
                    <a:pt x="10237" y="390"/>
                    <a:pt x="10224" y="393"/>
                    <a:pt x="10211" y="397"/>
                  </a:cubicBezTo>
                  <a:cubicBezTo>
                    <a:pt x="10150" y="417"/>
                    <a:pt x="10113" y="487"/>
                    <a:pt x="10136" y="551"/>
                  </a:cubicBezTo>
                  <a:cubicBezTo>
                    <a:pt x="10406" y="1363"/>
                    <a:pt x="10710" y="2155"/>
                    <a:pt x="11084" y="2931"/>
                  </a:cubicBezTo>
                  <a:cubicBezTo>
                    <a:pt x="11274" y="3318"/>
                    <a:pt x="11483" y="3698"/>
                    <a:pt x="11754" y="4058"/>
                  </a:cubicBezTo>
                  <a:lnTo>
                    <a:pt x="11779" y="4092"/>
                  </a:lnTo>
                  <a:lnTo>
                    <a:pt x="11779" y="4092"/>
                  </a:lnTo>
                  <a:cubicBezTo>
                    <a:pt x="11739" y="4141"/>
                    <a:pt x="11670" y="4202"/>
                    <a:pt x="11595" y="4256"/>
                  </a:cubicBezTo>
                  <a:cubicBezTo>
                    <a:pt x="11439" y="4373"/>
                    <a:pt x="11266" y="4476"/>
                    <a:pt x="11084" y="4577"/>
                  </a:cubicBezTo>
                  <a:cubicBezTo>
                    <a:pt x="9620" y="5349"/>
                    <a:pt x="8010" y="5930"/>
                    <a:pt x="6389" y="6278"/>
                  </a:cubicBezTo>
                  <a:cubicBezTo>
                    <a:pt x="5883" y="6381"/>
                    <a:pt x="5349" y="6475"/>
                    <a:pt x="4845" y="6475"/>
                  </a:cubicBezTo>
                  <a:cubicBezTo>
                    <a:pt x="4551" y="6475"/>
                    <a:pt x="4268" y="6443"/>
                    <a:pt x="4007" y="6362"/>
                  </a:cubicBezTo>
                  <a:cubicBezTo>
                    <a:pt x="3834" y="6315"/>
                    <a:pt x="3714" y="6206"/>
                    <a:pt x="3557" y="6069"/>
                  </a:cubicBezTo>
                  <a:cubicBezTo>
                    <a:pt x="3410" y="5949"/>
                    <a:pt x="3281" y="5785"/>
                    <a:pt x="3147" y="5637"/>
                  </a:cubicBezTo>
                  <a:cubicBezTo>
                    <a:pt x="2896" y="5321"/>
                    <a:pt x="2656" y="4981"/>
                    <a:pt x="2439" y="4627"/>
                  </a:cubicBezTo>
                  <a:cubicBezTo>
                    <a:pt x="2001" y="3918"/>
                    <a:pt x="1616" y="3168"/>
                    <a:pt x="1261" y="2406"/>
                  </a:cubicBezTo>
                  <a:cubicBezTo>
                    <a:pt x="899" y="1645"/>
                    <a:pt x="558" y="866"/>
                    <a:pt x="251" y="82"/>
                  </a:cubicBezTo>
                  <a:cubicBezTo>
                    <a:pt x="233" y="33"/>
                    <a:pt x="183" y="0"/>
                    <a:pt x="1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37"/>
            <p:cNvSpPr/>
            <p:nvPr/>
          </p:nvSpPr>
          <p:spPr>
            <a:xfrm>
              <a:off x="787075" y="1867525"/>
              <a:ext cx="231375" cy="232700"/>
            </a:xfrm>
            <a:custGeom>
              <a:avLst/>
              <a:gdLst/>
              <a:ahLst/>
              <a:cxnLst/>
              <a:rect l="l" t="t" r="r" b="b"/>
              <a:pathLst>
                <a:path w="9255" h="9308" extrusionOk="0">
                  <a:moveTo>
                    <a:pt x="6439" y="1"/>
                  </a:moveTo>
                  <a:cubicBezTo>
                    <a:pt x="6370" y="1"/>
                    <a:pt x="6317" y="57"/>
                    <a:pt x="6317" y="121"/>
                  </a:cubicBezTo>
                  <a:cubicBezTo>
                    <a:pt x="6317" y="140"/>
                    <a:pt x="6322" y="160"/>
                    <a:pt x="6328" y="177"/>
                  </a:cubicBezTo>
                  <a:lnTo>
                    <a:pt x="6328" y="177"/>
                  </a:lnTo>
                  <a:cubicBezTo>
                    <a:pt x="6509" y="1387"/>
                    <a:pt x="6754" y="2588"/>
                    <a:pt x="7114" y="3761"/>
                  </a:cubicBezTo>
                  <a:cubicBezTo>
                    <a:pt x="7293" y="4353"/>
                    <a:pt x="7505" y="4939"/>
                    <a:pt x="7764" y="5505"/>
                  </a:cubicBezTo>
                  <a:cubicBezTo>
                    <a:pt x="7991" y="5983"/>
                    <a:pt x="8243" y="6458"/>
                    <a:pt x="8600" y="6880"/>
                  </a:cubicBezTo>
                  <a:lnTo>
                    <a:pt x="8600" y="6880"/>
                  </a:lnTo>
                  <a:cubicBezTo>
                    <a:pt x="7856" y="7330"/>
                    <a:pt x="7048" y="7710"/>
                    <a:pt x="6233" y="8024"/>
                  </a:cubicBezTo>
                  <a:cubicBezTo>
                    <a:pt x="5326" y="8379"/>
                    <a:pt x="4380" y="8638"/>
                    <a:pt x="3424" y="8764"/>
                  </a:cubicBezTo>
                  <a:cubicBezTo>
                    <a:pt x="3181" y="8803"/>
                    <a:pt x="2941" y="8811"/>
                    <a:pt x="2701" y="8833"/>
                  </a:cubicBezTo>
                  <a:lnTo>
                    <a:pt x="2520" y="8847"/>
                  </a:lnTo>
                  <a:cubicBezTo>
                    <a:pt x="2520" y="8844"/>
                    <a:pt x="2522" y="8853"/>
                    <a:pt x="2481" y="8825"/>
                  </a:cubicBezTo>
                  <a:cubicBezTo>
                    <a:pt x="2419" y="8786"/>
                    <a:pt x="2338" y="8702"/>
                    <a:pt x="2269" y="8613"/>
                  </a:cubicBezTo>
                  <a:cubicBezTo>
                    <a:pt x="1981" y="8250"/>
                    <a:pt x="1741" y="7815"/>
                    <a:pt x="1513" y="7385"/>
                  </a:cubicBezTo>
                  <a:cubicBezTo>
                    <a:pt x="1055" y="6512"/>
                    <a:pt x="628" y="5633"/>
                    <a:pt x="232" y="4707"/>
                  </a:cubicBezTo>
                  <a:lnTo>
                    <a:pt x="228" y="4703"/>
                  </a:lnTo>
                  <a:lnTo>
                    <a:pt x="228" y="4703"/>
                  </a:lnTo>
                  <a:cubicBezTo>
                    <a:pt x="237" y="4719"/>
                    <a:pt x="241" y="4739"/>
                    <a:pt x="238" y="4755"/>
                  </a:cubicBezTo>
                  <a:cubicBezTo>
                    <a:pt x="238" y="4733"/>
                    <a:pt x="232" y="4713"/>
                    <a:pt x="222" y="4695"/>
                  </a:cubicBezTo>
                  <a:lnTo>
                    <a:pt x="222" y="4695"/>
                  </a:lnTo>
                  <a:lnTo>
                    <a:pt x="228" y="4703"/>
                  </a:lnTo>
                  <a:lnTo>
                    <a:pt x="228" y="4703"/>
                  </a:lnTo>
                  <a:cubicBezTo>
                    <a:pt x="225" y="4696"/>
                    <a:pt x="220" y="4690"/>
                    <a:pt x="215" y="4684"/>
                  </a:cubicBezTo>
                  <a:lnTo>
                    <a:pt x="215" y="4684"/>
                  </a:lnTo>
                  <a:cubicBezTo>
                    <a:pt x="218" y="4688"/>
                    <a:pt x="220" y="4691"/>
                    <a:pt x="222" y="4695"/>
                  </a:cubicBezTo>
                  <a:lnTo>
                    <a:pt x="222" y="4695"/>
                  </a:lnTo>
                  <a:lnTo>
                    <a:pt x="207" y="4676"/>
                  </a:lnTo>
                  <a:lnTo>
                    <a:pt x="207" y="4676"/>
                  </a:lnTo>
                  <a:cubicBezTo>
                    <a:pt x="210" y="4679"/>
                    <a:pt x="213" y="4681"/>
                    <a:pt x="215" y="4684"/>
                  </a:cubicBezTo>
                  <a:lnTo>
                    <a:pt x="215" y="4684"/>
                  </a:lnTo>
                  <a:cubicBezTo>
                    <a:pt x="194" y="4653"/>
                    <a:pt x="159" y="4632"/>
                    <a:pt x="123" y="4632"/>
                  </a:cubicBezTo>
                  <a:cubicBezTo>
                    <a:pt x="53" y="4632"/>
                    <a:pt x="0" y="4688"/>
                    <a:pt x="0" y="4755"/>
                  </a:cubicBezTo>
                  <a:cubicBezTo>
                    <a:pt x="0" y="4778"/>
                    <a:pt x="7" y="4805"/>
                    <a:pt x="20" y="4826"/>
                  </a:cubicBezTo>
                  <a:lnTo>
                    <a:pt x="20" y="4826"/>
                  </a:lnTo>
                  <a:lnTo>
                    <a:pt x="14" y="4819"/>
                  </a:lnTo>
                  <a:lnTo>
                    <a:pt x="14" y="4819"/>
                  </a:lnTo>
                  <a:cubicBezTo>
                    <a:pt x="355" y="5737"/>
                    <a:pt x="726" y="6671"/>
                    <a:pt x="1164" y="7567"/>
                  </a:cubicBezTo>
                  <a:cubicBezTo>
                    <a:pt x="1387" y="8016"/>
                    <a:pt x="1610" y="8462"/>
                    <a:pt x="1925" y="8889"/>
                  </a:cubicBezTo>
                  <a:cubicBezTo>
                    <a:pt x="2009" y="8998"/>
                    <a:pt x="2098" y="9101"/>
                    <a:pt x="2232" y="9202"/>
                  </a:cubicBezTo>
                  <a:cubicBezTo>
                    <a:pt x="2288" y="9252"/>
                    <a:pt x="2414" y="9308"/>
                    <a:pt x="2536" y="9308"/>
                  </a:cubicBezTo>
                  <a:lnTo>
                    <a:pt x="2726" y="9296"/>
                  </a:lnTo>
                  <a:cubicBezTo>
                    <a:pt x="2980" y="9291"/>
                    <a:pt x="3234" y="9271"/>
                    <a:pt x="3485" y="9238"/>
                  </a:cubicBezTo>
                  <a:cubicBezTo>
                    <a:pt x="4492" y="9115"/>
                    <a:pt x="5477" y="8853"/>
                    <a:pt x="6417" y="8498"/>
                  </a:cubicBezTo>
                  <a:cubicBezTo>
                    <a:pt x="7363" y="8141"/>
                    <a:pt x="8255" y="7689"/>
                    <a:pt x="9117" y="7137"/>
                  </a:cubicBezTo>
                  <a:cubicBezTo>
                    <a:pt x="9131" y="7129"/>
                    <a:pt x="9145" y="7118"/>
                    <a:pt x="9159" y="7104"/>
                  </a:cubicBezTo>
                  <a:cubicBezTo>
                    <a:pt x="9254" y="7009"/>
                    <a:pt x="9249" y="6855"/>
                    <a:pt x="9157" y="6766"/>
                  </a:cubicBezTo>
                  <a:lnTo>
                    <a:pt x="9148" y="6758"/>
                  </a:lnTo>
                  <a:cubicBezTo>
                    <a:pt x="8746" y="6367"/>
                    <a:pt x="8448" y="5840"/>
                    <a:pt x="8188" y="5307"/>
                  </a:cubicBezTo>
                  <a:cubicBezTo>
                    <a:pt x="7929" y="4771"/>
                    <a:pt x="7700" y="4208"/>
                    <a:pt x="7511" y="3636"/>
                  </a:cubicBezTo>
                  <a:cubicBezTo>
                    <a:pt x="7128" y="2487"/>
                    <a:pt x="6805" y="1312"/>
                    <a:pt x="6565" y="118"/>
                  </a:cubicBezTo>
                  <a:lnTo>
                    <a:pt x="6563" y="113"/>
                  </a:lnTo>
                  <a:lnTo>
                    <a:pt x="6563" y="113"/>
                  </a:lnTo>
                  <a:cubicBezTo>
                    <a:pt x="6563" y="115"/>
                    <a:pt x="6563" y="118"/>
                    <a:pt x="6562" y="121"/>
                  </a:cubicBezTo>
                  <a:cubicBezTo>
                    <a:pt x="6562" y="116"/>
                    <a:pt x="6562" y="112"/>
                    <a:pt x="6561" y="108"/>
                  </a:cubicBezTo>
                  <a:lnTo>
                    <a:pt x="6561" y="108"/>
                  </a:lnTo>
                  <a:lnTo>
                    <a:pt x="6563" y="113"/>
                  </a:lnTo>
                  <a:lnTo>
                    <a:pt x="6563" y="113"/>
                  </a:lnTo>
                  <a:cubicBezTo>
                    <a:pt x="6563" y="105"/>
                    <a:pt x="6562" y="97"/>
                    <a:pt x="6559" y="91"/>
                  </a:cubicBezTo>
                  <a:lnTo>
                    <a:pt x="6559" y="91"/>
                  </a:lnTo>
                  <a:cubicBezTo>
                    <a:pt x="6560" y="97"/>
                    <a:pt x="6561" y="102"/>
                    <a:pt x="6561" y="108"/>
                  </a:cubicBezTo>
                  <a:lnTo>
                    <a:pt x="6561" y="108"/>
                  </a:lnTo>
                  <a:lnTo>
                    <a:pt x="6554" y="84"/>
                  </a:lnTo>
                  <a:lnTo>
                    <a:pt x="6554" y="84"/>
                  </a:lnTo>
                  <a:cubicBezTo>
                    <a:pt x="6556" y="87"/>
                    <a:pt x="6557" y="89"/>
                    <a:pt x="6559" y="91"/>
                  </a:cubicBezTo>
                  <a:lnTo>
                    <a:pt x="6559" y="91"/>
                  </a:lnTo>
                  <a:cubicBezTo>
                    <a:pt x="6546" y="37"/>
                    <a:pt x="6499" y="1"/>
                    <a:pt x="643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37"/>
            <p:cNvSpPr/>
            <p:nvPr/>
          </p:nvSpPr>
          <p:spPr>
            <a:xfrm>
              <a:off x="1161875" y="2552200"/>
              <a:ext cx="152150" cy="102925"/>
            </a:xfrm>
            <a:custGeom>
              <a:avLst/>
              <a:gdLst/>
              <a:ahLst/>
              <a:cxnLst/>
              <a:rect l="l" t="t" r="r" b="b"/>
              <a:pathLst>
                <a:path w="6086" h="4117" extrusionOk="0">
                  <a:moveTo>
                    <a:pt x="5679" y="1"/>
                  </a:moveTo>
                  <a:cubicBezTo>
                    <a:pt x="5547" y="1"/>
                    <a:pt x="5441" y="102"/>
                    <a:pt x="5430" y="233"/>
                  </a:cubicBezTo>
                  <a:lnTo>
                    <a:pt x="5427" y="255"/>
                  </a:lnTo>
                  <a:cubicBezTo>
                    <a:pt x="5388" y="922"/>
                    <a:pt x="5248" y="1616"/>
                    <a:pt x="4964" y="2146"/>
                  </a:cubicBezTo>
                  <a:cubicBezTo>
                    <a:pt x="4676" y="2685"/>
                    <a:pt x="4219" y="2997"/>
                    <a:pt x="3653" y="3084"/>
                  </a:cubicBezTo>
                  <a:cubicBezTo>
                    <a:pt x="3562" y="3099"/>
                    <a:pt x="3470" y="3107"/>
                    <a:pt x="3378" y="3107"/>
                  </a:cubicBezTo>
                  <a:cubicBezTo>
                    <a:pt x="2916" y="3107"/>
                    <a:pt x="2438" y="2922"/>
                    <a:pt x="1984" y="2632"/>
                  </a:cubicBezTo>
                  <a:cubicBezTo>
                    <a:pt x="1451" y="2280"/>
                    <a:pt x="930" y="1801"/>
                    <a:pt x="475" y="1296"/>
                  </a:cubicBezTo>
                  <a:lnTo>
                    <a:pt x="458" y="1279"/>
                  </a:lnTo>
                  <a:cubicBezTo>
                    <a:pt x="412" y="1225"/>
                    <a:pt x="348" y="1196"/>
                    <a:pt x="280" y="1196"/>
                  </a:cubicBezTo>
                  <a:cubicBezTo>
                    <a:pt x="245" y="1196"/>
                    <a:pt x="209" y="1204"/>
                    <a:pt x="174" y="1220"/>
                  </a:cubicBezTo>
                  <a:cubicBezTo>
                    <a:pt x="54" y="1276"/>
                    <a:pt x="1" y="1421"/>
                    <a:pt x="57" y="1544"/>
                  </a:cubicBezTo>
                  <a:cubicBezTo>
                    <a:pt x="380" y="2241"/>
                    <a:pt x="827" y="2861"/>
                    <a:pt x="1449" y="3363"/>
                  </a:cubicBezTo>
                  <a:cubicBezTo>
                    <a:pt x="1756" y="3619"/>
                    <a:pt x="2113" y="3829"/>
                    <a:pt x="2514" y="3971"/>
                  </a:cubicBezTo>
                  <a:cubicBezTo>
                    <a:pt x="2797" y="4063"/>
                    <a:pt x="3105" y="4116"/>
                    <a:pt x="3413" y="4116"/>
                  </a:cubicBezTo>
                  <a:cubicBezTo>
                    <a:pt x="3546" y="4116"/>
                    <a:pt x="3678" y="4106"/>
                    <a:pt x="3809" y="4085"/>
                  </a:cubicBezTo>
                  <a:cubicBezTo>
                    <a:pt x="4238" y="4010"/>
                    <a:pt x="4660" y="3848"/>
                    <a:pt x="5011" y="3564"/>
                  </a:cubicBezTo>
                  <a:cubicBezTo>
                    <a:pt x="5363" y="3285"/>
                    <a:pt x="5622" y="2905"/>
                    <a:pt x="5776" y="2520"/>
                  </a:cubicBezTo>
                  <a:cubicBezTo>
                    <a:pt x="6085" y="1739"/>
                    <a:pt x="6077" y="950"/>
                    <a:pt x="5912" y="194"/>
                  </a:cubicBezTo>
                  <a:cubicBezTo>
                    <a:pt x="5887" y="90"/>
                    <a:pt x="5801" y="9"/>
                    <a:pt x="5689" y="1"/>
                  </a:cubicBezTo>
                  <a:cubicBezTo>
                    <a:pt x="5686" y="1"/>
                    <a:pt x="5682" y="1"/>
                    <a:pt x="5679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37"/>
            <p:cNvSpPr/>
            <p:nvPr/>
          </p:nvSpPr>
          <p:spPr>
            <a:xfrm>
              <a:off x="1711200" y="3136275"/>
              <a:ext cx="160425" cy="173750"/>
            </a:xfrm>
            <a:custGeom>
              <a:avLst/>
              <a:gdLst/>
              <a:ahLst/>
              <a:cxnLst/>
              <a:rect l="l" t="t" r="r" b="b"/>
              <a:pathLst>
                <a:path w="6417" h="6950" extrusionOk="0">
                  <a:moveTo>
                    <a:pt x="137" y="0"/>
                  </a:moveTo>
                  <a:cubicBezTo>
                    <a:pt x="108" y="0"/>
                    <a:pt x="79" y="10"/>
                    <a:pt x="56" y="30"/>
                  </a:cubicBezTo>
                  <a:cubicBezTo>
                    <a:pt x="6" y="75"/>
                    <a:pt x="0" y="153"/>
                    <a:pt x="48" y="201"/>
                  </a:cubicBezTo>
                  <a:lnTo>
                    <a:pt x="1540" y="1911"/>
                  </a:lnTo>
                  <a:lnTo>
                    <a:pt x="3001" y="3619"/>
                  </a:lnTo>
                  <a:lnTo>
                    <a:pt x="3001" y="3619"/>
                  </a:lnTo>
                  <a:cubicBezTo>
                    <a:pt x="3339" y="4220"/>
                    <a:pt x="3689" y="4804"/>
                    <a:pt x="4079" y="5370"/>
                  </a:cubicBezTo>
                  <a:cubicBezTo>
                    <a:pt x="4277" y="5655"/>
                    <a:pt x="4486" y="5939"/>
                    <a:pt x="4715" y="6210"/>
                  </a:cubicBezTo>
                  <a:cubicBezTo>
                    <a:pt x="4835" y="6347"/>
                    <a:pt x="4958" y="6483"/>
                    <a:pt x="5092" y="6609"/>
                  </a:cubicBezTo>
                  <a:cubicBezTo>
                    <a:pt x="5239" y="6732"/>
                    <a:pt x="5371" y="6865"/>
                    <a:pt x="5636" y="6941"/>
                  </a:cubicBezTo>
                  <a:cubicBezTo>
                    <a:pt x="5668" y="6946"/>
                    <a:pt x="5703" y="6950"/>
                    <a:pt x="5741" y="6950"/>
                  </a:cubicBezTo>
                  <a:cubicBezTo>
                    <a:pt x="5785" y="6950"/>
                    <a:pt x="5833" y="6945"/>
                    <a:pt x="5884" y="6930"/>
                  </a:cubicBezTo>
                  <a:cubicBezTo>
                    <a:pt x="5951" y="6902"/>
                    <a:pt x="6007" y="6871"/>
                    <a:pt x="6065" y="6835"/>
                  </a:cubicBezTo>
                  <a:cubicBezTo>
                    <a:pt x="6166" y="6762"/>
                    <a:pt x="6263" y="6651"/>
                    <a:pt x="6300" y="6550"/>
                  </a:cubicBezTo>
                  <a:cubicBezTo>
                    <a:pt x="6400" y="6335"/>
                    <a:pt x="6400" y="6140"/>
                    <a:pt x="6414" y="5953"/>
                  </a:cubicBezTo>
                  <a:cubicBezTo>
                    <a:pt x="6417" y="5577"/>
                    <a:pt x="6355" y="5228"/>
                    <a:pt x="6283" y="4882"/>
                  </a:cubicBezTo>
                  <a:cubicBezTo>
                    <a:pt x="6132" y="4193"/>
                    <a:pt x="5887" y="3540"/>
                    <a:pt x="5636" y="2896"/>
                  </a:cubicBezTo>
                  <a:cubicBezTo>
                    <a:pt x="5618" y="2848"/>
                    <a:pt x="5571" y="2817"/>
                    <a:pt x="5522" y="2817"/>
                  </a:cubicBezTo>
                  <a:cubicBezTo>
                    <a:pt x="5511" y="2817"/>
                    <a:pt x="5499" y="2819"/>
                    <a:pt x="5488" y="2823"/>
                  </a:cubicBezTo>
                  <a:cubicBezTo>
                    <a:pt x="5421" y="2845"/>
                    <a:pt x="5384" y="2915"/>
                    <a:pt x="5407" y="2976"/>
                  </a:cubicBezTo>
                  <a:cubicBezTo>
                    <a:pt x="5608" y="3629"/>
                    <a:pt x="5772" y="4296"/>
                    <a:pt x="5892" y="4957"/>
                  </a:cubicBezTo>
                  <a:cubicBezTo>
                    <a:pt x="5948" y="5289"/>
                    <a:pt x="5990" y="5624"/>
                    <a:pt x="5970" y="5939"/>
                  </a:cubicBezTo>
                  <a:cubicBezTo>
                    <a:pt x="5956" y="6084"/>
                    <a:pt x="5940" y="6246"/>
                    <a:pt x="5881" y="6344"/>
                  </a:cubicBezTo>
                  <a:cubicBezTo>
                    <a:pt x="5870" y="6372"/>
                    <a:pt x="5856" y="6391"/>
                    <a:pt x="5839" y="6405"/>
                  </a:cubicBezTo>
                  <a:cubicBezTo>
                    <a:pt x="5822" y="6419"/>
                    <a:pt x="5814" y="6450"/>
                    <a:pt x="5795" y="6450"/>
                  </a:cubicBezTo>
                  <a:cubicBezTo>
                    <a:pt x="5778" y="6457"/>
                    <a:pt x="5763" y="6466"/>
                    <a:pt x="5753" y="6474"/>
                  </a:cubicBezTo>
                  <a:lnTo>
                    <a:pt x="5753" y="6474"/>
                  </a:lnTo>
                  <a:cubicBezTo>
                    <a:pt x="5751" y="6473"/>
                    <a:pt x="5748" y="6473"/>
                    <a:pt x="5742" y="6472"/>
                  </a:cubicBezTo>
                  <a:cubicBezTo>
                    <a:pt x="5672" y="6455"/>
                    <a:pt x="5535" y="6352"/>
                    <a:pt x="5426" y="6249"/>
                  </a:cubicBezTo>
                  <a:cubicBezTo>
                    <a:pt x="5312" y="6140"/>
                    <a:pt x="5203" y="6015"/>
                    <a:pt x="5100" y="5889"/>
                  </a:cubicBezTo>
                  <a:cubicBezTo>
                    <a:pt x="4888" y="5632"/>
                    <a:pt x="4687" y="5356"/>
                    <a:pt x="4500" y="5077"/>
                  </a:cubicBezTo>
                  <a:cubicBezTo>
                    <a:pt x="4115" y="4519"/>
                    <a:pt x="3750" y="3939"/>
                    <a:pt x="3409" y="3353"/>
                  </a:cubicBezTo>
                  <a:lnTo>
                    <a:pt x="3404" y="3348"/>
                  </a:lnTo>
                  <a:cubicBezTo>
                    <a:pt x="3398" y="3336"/>
                    <a:pt x="3390" y="3325"/>
                    <a:pt x="3381" y="3317"/>
                  </a:cubicBezTo>
                  <a:cubicBezTo>
                    <a:pt x="2888" y="2734"/>
                    <a:pt x="2369" y="2181"/>
                    <a:pt x="1841" y="1635"/>
                  </a:cubicBezTo>
                  <a:cubicBezTo>
                    <a:pt x="1320" y="1088"/>
                    <a:pt x="767" y="563"/>
                    <a:pt x="223" y="33"/>
                  </a:cubicBezTo>
                  <a:cubicBezTo>
                    <a:pt x="199" y="12"/>
                    <a:pt x="168" y="0"/>
                    <a:pt x="1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37"/>
            <p:cNvSpPr/>
            <p:nvPr/>
          </p:nvSpPr>
          <p:spPr>
            <a:xfrm>
              <a:off x="1930400" y="3161250"/>
              <a:ext cx="92850" cy="107625"/>
            </a:xfrm>
            <a:custGeom>
              <a:avLst/>
              <a:gdLst/>
              <a:ahLst/>
              <a:cxnLst/>
              <a:rect l="l" t="t" r="r" b="b"/>
              <a:pathLst>
                <a:path w="3714" h="4305" extrusionOk="0">
                  <a:moveTo>
                    <a:pt x="2059" y="1715"/>
                  </a:moveTo>
                  <a:cubicBezTo>
                    <a:pt x="2073" y="1731"/>
                    <a:pt x="2077" y="1737"/>
                    <a:pt x="2076" y="1737"/>
                  </a:cubicBezTo>
                  <a:cubicBezTo>
                    <a:pt x="2076" y="1737"/>
                    <a:pt x="2073" y="1735"/>
                    <a:pt x="2071" y="1732"/>
                  </a:cubicBezTo>
                  <a:cubicBezTo>
                    <a:pt x="2068" y="1728"/>
                    <a:pt x="2064" y="1722"/>
                    <a:pt x="2059" y="1715"/>
                  </a:cubicBezTo>
                  <a:close/>
                  <a:moveTo>
                    <a:pt x="1680" y="1976"/>
                  </a:moveTo>
                  <a:cubicBezTo>
                    <a:pt x="1680" y="1976"/>
                    <a:pt x="1680" y="1977"/>
                    <a:pt x="1682" y="1980"/>
                  </a:cubicBezTo>
                  <a:lnTo>
                    <a:pt x="1682" y="1980"/>
                  </a:lnTo>
                  <a:cubicBezTo>
                    <a:pt x="1681" y="1979"/>
                    <a:pt x="1681" y="1978"/>
                    <a:pt x="1680" y="1977"/>
                  </a:cubicBezTo>
                  <a:cubicBezTo>
                    <a:pt x="1680" y="1977"/>
                    <a:pt x="1680" y="1976"/>
                    <a:pt x="1680" y="1976"/>
                  </a:cubicBezTo>
                  <a:close/>
                  <a:moveTo>
                    <a:pt x="1690" y="1991"/>
                  </a:moveTo>
                  <a:cubicBezTo>
                    <a:pt x="1693" y="1995"/>
                    <a:pt x="1697" y="2001"/>
                    <a:pt x="1702" y="2007"/>
                  </a:cubicBezTo>
                  <a:lnTo>
                    <a:pt x="1702" y="2007"/>
                  </a:lnTo>
                  <a:cubicBezTo>
                    <a:pt x="1696" y="2001"/>
                    <a:pt x="1693" y="1996"/>
                    <a:pt x="1690" y="1991"/>
                  </a:cubicBezTo>
                  <a:close/>
                  <a:moveTo>
                    <a:pt x="134" y="1"/>
                  </a:moveTo>
                  <a:cubicBezTo>
                    <a:pt x="107" y="1"/>
                    <a:pt x="79" y="11"/>
                    <a:pt x="56" y="30"/>
                  </a:cubicBezTo>
                  <a:cubicBezTo>
                    <a:pt x="3" y="75"/>
                    <a:pt x="1" y="150"/>
                    <a:pt x="42" y="200"/>
                  </a:cubicBezTo>
                  <a:cubicBezTo>
                    <a:pt x="310" y="513"/>
                    <a:pt x="589" y="817"/>
                    <a:pt x="868" y="1124"/>
                  </a:cubicBezTo>
                  <a:lnTo>
                    <a:pt x="1295" y="1579"/>
                  </a:lnTo>
                  <a:lnTo>
                    <a:pt x="1507" y="1805"/>
                  </a:lnTo>
                  <a:lnTo>
                    <a:pt x="1616" y="1916"/>
                  </a:lnTo>
                  <a:lnTo>
                    <a:pt x="1666" y="1972"/>
                  </a:lnTo>
                  <a:lnTo>
                    <a:pt x="1694" y="2000"/>
                  </a:lnTo>
                  <a:lnTo>
                    <a:pt x="1702" y="2008"/>
                  </a:lnTo>
                  <a:lnTo>
                    <a:pt x="1702" y="2008"/>
                  </a:lnTo>
                  <a:cubicBezTo>
                    <a:pt x="1707" y="2017"/>
                    <a:pt x="1718" y="2028"/>
                    <a:pt x="1733" y="2038"/>
                  </a:cubicBezTo>
                  <a:lnTo>
                    <a:pt x="1733" y="2038"/>
                  </a:lnTo>
                  <a:cubicBezTo>
                    <a:pt x="2112" y="2409"/>
                    <a:pt x="2501" y="2771"/>
                    <a:pt x="2835" y="3155"/>
                  </a:cubicBezTo>
                  <a:cubicBezTo>
                    <a:pt x="2997" y="3339"/>
                    <a:pt x="3170" y="3573"/>
                    <a:pt x="3195" y="3696"/>
                  </a:cubicBezTo>
                  <a:cubicBezTo>
                    <a:pt x="3195" y="3706"/>
                    <a:pt x="3196" y="3711"/>
                    <a:pt x="3196" y="3714"/>
                  </a:cubicBezTo>
                  <a:lnTo>
                    <a:pt x="3196" y="3714"/>
                  </a:lnTo>
                  <a:cubicBezTo>
                    <a:pt x="3192" y="3718"/>
                    <a:pt x="3176" y="3733"/>
                    <a:pt x="3136" y="3752"/>
                  </a:cubicBezTo>
                  <a:cubicBezTo>
                    <a:pt x="3058" y="3799"/>
                    <a:pt x="2960" y="3810"/>
                    <a:pt x="2860" y="3816"/>
                  </a:cubicBezTo>
                  <a:cubicBezTo>
                    <a:pt x="2428" y="3813"/>
                    <a:pt x="1942" y="3559"/>
                    <a:pt x="1507" y="3297"/>
                  </a:cubicBezTo>
                  <a:cubicBezTo>
                    <a:pt x="1066" y="3018"/>
                    <a:pt x="642" y="2706"/>
                    <a:pt x="226" y="2374"/>
                  </a:cubicBezTo>
                  <a:cubicBezTo>
                    <a:pt x="204" y="2355"/>
                    <a:pt x="177" y="2346"/>
                    <a:pt x="151" y="2346"/>
                  </a:cubicBezTo>
                  <a:cubicBezTo>
                    <a:pt x="121" y="2346"/>
                    <a:pt x="92" y="2358"/>
                    <a:pt x="73" y="2382"/>
                  </a:cubicBezTo>
                  <a:cubicBezTo>
                    <a:pt x="26" y="2429"/>
                    <a:pt x="26" y="2505"/>
                    <a:pt x="70" y="2555"/>
                  </a:cubicBezTo>
                  <a:cubicBezTo>
                    <a:pt x="444" y="2946"/>
                    <a:pt x="837" y="3319"/>
                    <a:pt x="1287" y="3637"/>
                  </a:cubicBezTo>
                  <a:cubicBezTo>
                    <a:pt x="1736" y="3950"/>
                    <a:pt x="2218" y="4279"/>
                    <a:pt x="2871" y="4304"/>
                  </a:cubicBezTo>
                  <a:cubicBezTo>
                    <a:pt x="3030" y="4301"/>
                    <a:pt x="3209" y="4279"/>
                    <a:pt x="3365" y="4193"/>
                  </a:cubicBezTo>
                  <a:cubicBezTo>
                    <a:pt x="3438" y="4159"/>
                    <a:pt x="3541" y="4103"/>
                    <a:pt x="3616" y="3992"/>
                  </a:cubicBezTo>
                  <a:cubicBezTo>
                    <a:pt x="3700" y="3886"/>
                    <a:pt x="3714" y="3732"/>
                    <a:pt x="3697" y="3629"/>
                  </a:cubicBezTo>
                  <a:cubicBezTo>
                    <a:pt x="3602" y="3219"/>
                    <a:pt x="3393" y="3043"/>
                    <a:pt x="3212" y="2826"/>
                  </a:cubicBezTo>
                  <a:cubicBezTo>
                    <a:pt x="2834" y="2420"/>
                    <a:pt x="2442" y="2062"/>
                    <a:pt x="2048" y="1701"/>
                  </a:cubicBezTo>
                  <a:lnTo>
                    <a:pt x="2048" y="1701"/>
                  </a:lnTo>
                  <a:cubicBezTo>
                    <a:pt x="2051" y="1704"/>
                    <a:pt x="2054" y="1707"/>
                    <a:pt x="2056" y="1711"/>
                  </a:cubicBezTo>
                  <a:lnTo>
                    <a:pt x="2056" y="1711"/>
                  </a:lnTo>
                  <a:cubicBezTo>
                    <a:pt x="2052" y="1706"/>
                    <a:pt x="2048" y="1701"/>
                    <a:pt x="2043" y="1696"/>
                  </a:cubicBezTo>
                  <a:lnTo>
                    <a:pt x="2043" y="1696"/>
                  </a:lnTo>
                  <a:lnTo>
                    <a:pt x="2043" y="1696"/>
                  </a:lnTo>
                  <a:cubicBezTo>
                    <a:pt x="2044" y="1697"/>
                    <a:pt x="2046" y="1699"/>
                    <a:pt x="2048" y="1701"/>
                  </a:cubicBezTo>
                  <a:lnTo>
                    <a:pt x="2048" y="1701"/>
                  </a:lnTo>
                  <a:cubicBezTo>
                    <a:pt x="2042" y="1694"/>
                    <a:pt x="2034" y="1688"/>
                    <a:pt x="2025" y="1681"/>
                  </a:cubicBezTo>
                  <a:lnTo>
                    <a:pt x="2025" y="1681"/>
                  </a:lnTo>
                  <a:lnTo>
                    <a:pt x="2029" y="1685"/>
                  </a:lnTo>
                  <a:lnTo>
                    <a:pt x="2040" y="1693"/>
                  </a:lnTo>
                  <a:cubicBezTo>
                    <a:pt x="2041" y="1694"/>
                    <a:pt x="2042" y="1695"/>
                    <a:pt x="2043" y="1696"/>
                  </a:cubicBezTo>
                  <a:lnTo>
                    <a:pt x="2043" y="1696"/>
                  </a:lnTo>
                  <a:lnTo>
                    <a:pt x="1886" y="1634"/>
                  </a:lnTo>
                  <a:cubicBezTo>
                    <a:pt x="1891" y="1633"/>
                    <a:pt x="1896" y="1633"/>
                    <a:pt x="1901" y="1633"/>
                  </a:cubicBezTo>
                  <a:cubicBezTo>
                    <a:pt x="1938" y="1633"/>
                    <a:pt x="1991" y="1656"/>
                    <a:pt x="2025" y="1681"/>
                  </a:cubicBezTo>
                  <a:lnTo>
                    <a:pt x="2025" y="1681"/>
                  </a:lnTo>
                  <a:lnTo>
                    <a:pt x="2015" y="1671"/>
                  </a:lnTo>
                  <a:lnTo>
                    <a:pt x="1987" y="1643"/>
                  </a:lnTo>
                  <a:lnTo>
                    <a:pt x="1931" y="1592"/>
                  </a:lnTo>
                  <a:lnTo>
                    <a:pt x="1819" y="1486"/>
                  </a:lnTo>
                  <a:lnTo>
                    <a:pt x="1593" y="1277"/>
                  </a:lnTo>
                  <a:lnTo>
                    <a:pt x="1144" y="859"/>
                  </a:lnTo>
                  <a:cubicBezTo>
                    <a:pt x="840" y="583"/>
                    <a:pt x="536" y="304"/>
                    <a:pt x="224" y="36"/>
                  </a:cubicBezTo>
                  <a:lnTo>
                    <a:pt x="213" y="30"/>
                  </a:lnTo>
                  <a:cubicBezTo>
                    <a:pt x="190" y="11"/>
                    <a:pt x="162" y="1"/>
                    <a:pt x="1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37"/>
            <p:cNvSpPr/>
            <p:nvPr/>
          </p:nvSpPr>
          <p:spPr>
            <a:xfrm>
              <a:off x="1846150" y="3182500"/>
              <a:ext cx="130375" cy="107250"/>
            </a:xfrm>
            <a:custGeom>
              <a:avLst/>
              <a:gdLst/>
              <a:ahLst/>
              <a:cxnLst/>
              <a:rect l="l" t="t" r="r" b="b"/>
              <a:pathLst>
                <a:path w="5215" h="4290" extrusionOk="0">
                  <a:moveTo>
                    <a:pt x="3354" y="1731"/>
                  </a:moveTo>
                  <a:cubicBezTo>
                    <a:pt x="3356" y="1733"/>
                    <a:pt x="3357" y="1735"/>
                    <a:pt x="3359" y="1737"/>
                  </a:cubicBezTo>
                  <a:lnTo>
                    <a:pt x="3359" y="1737"/>
                  </a:lnTo>
                  <a:lnTo>
                    <a:pt x="3358" y="1734"/>
                  </a:lnTo>
                  <a:lnTo>
                    <a:pt x="3358" y="1734"/>
                  </a:lnTo>
                  <a:lnTo>
                    <a:pt x="3354" y="1731"/>
                  </a:lnTo>
                  <a:close/>
                  <a:moveTo>
                    <a:pt x="2299" y="0"/>
                  </a:moveTo>
                  <a:cubicBezTo>
                    <a:pt x="2275" y="0"/>
                    <a:pt x="2250" y="8"/>
                    <a:pt x="2229" y="23"/>
                  </a:cubicBezTo>
                  <a:cubicBezTo>
                    <a:pt x="2174" y="65"/>
                    <a:pt x="2163" y="143"/>
                    <a:pt x="2202" y="196"/>
                  </a:cubicBezTo>
                  <a:cubicBezTo>
                    <a:pt x="2575" y="712"/>
                    <a:pt x="2955" y="1222"/>
                    <a:pt x="3345" y="1724"/>
                  </a:cubicBezTo>
                  <a:lnTo>
                    <a:pt x="3354" y="1731"/>
                  </a:lnTo>
                  <a:lnTo>
                    <a:pt x="3354" y="1731"/>
                  </a:lnTo>
                  <a:cubicBezTo>
                    <a:pt x="3325" y="1695"/>
                    <a:pt x="3306" y="1645"/>
                    <a:pt x="3315" y="1610"/>
                  </a:cubicBezTo>
                  <a:lnTo>
                    <a:pt x="3315" y="1610"/>
                  </a:lnTo>
                  <a:lnTo>
                    <a:pt x="3358" y="1734"/>
                  </a:lnTo>
                  <a:lnTo>
                    <a:pt x="3358" y="1734"/>
                  </a:lnTo>
                  <a:lnTo>
                    <a:pt x="3412" y="1777"/>
                  </a:lnTo>
                  <a:cubicBezTo>
                    <a:pt x="3394" y="1772"/>
                    <a:pt x="3375" y="1757"/>
                    <a:pt x="3359" y="1737"/>
                  </a:cubicBezTo>
                  <a:lnTo>
                    <a:pt x="3359" y="1737"/>
                  </a:lnTo>
                  <a:lnTo>
                    <a:pt x="3359" y="1738"/>
                  </a:lnTo>
                  <a:cubicBezTo>
                    <a:pt x="3583" y="2026"/>
                    <a:pt x="3803" y="2308"/>
                    <a:pt x="4015" y="2592"/>
                  </a:cubicBezTo>
                  <a:cubicBezTo>
                    <a:pt x="4227" y="2877"/>
                    <a:pt x="4442" y="3164"/>
                    <a:pt x="4590" y="3454"/>
                  </a:cubicBezTo>
                  <a:cubicBezTo>
                    <a:pt x="4647" y="3548"/>
                    <a:pt x="4671" y="3677"/>
                    <a:pt x="4678" y="3718"/>
                  </a:cubicBezTo>
                  <a:lnTo>
                    <a:pt x="4678" y="3718"/>
                  </a:lnTo>
                  <a:cubicBezTo>
                    <a:pt x="4669" y="3722"/>
                    <a:pt x="4649" y="3728"/>
                    <a:pt x="4609" y="3733"/>
                  </a:cubicBezTo>
                  <a:lnTo>
                    <a:pt x="4366" y="3767"/>
                  </a:lnTo>
                  <a:cubicBezTo>
                    <a:pt x="4317" y="3777"/>
                    <a:pt x="4267" y="3780"/>
                    <a:pt x="4217" y="3780"/>
                  </a:cubicBezTo>
                  <a:cubicBezTo>
                    <a:pt x="4122" y="3780"/>
                    <a:pt x="4025" y="3768"/>
                    <a:pt x="3928" y="3768"/>
                  </a:cubicBezTo>
                  <a:cubicBezTo>
                    <a:pt x="3912" y="3768"/>
                    <a:pt x="3895" y="3769"/>
                    <a:pt x="3878" y="3769"/>
                  </a:cubicBezTo>
                  <a:cubicBezTo>
                    <a:pt x="3719" y="3736"/>
                    <a:pt x="3555" y="3716"/>
                    <a:pt x="3393" y="3663"/>
                  </a:cubicBezTo>
                  <a:cubicBezTo>
                    <a:pt x="2757" y="3463"/>
                    <a:pt x="2174" y="3061"/>
                    <a:pt x="1646" y="2598"/>
                  </a:cubicBezTo>
                  <a:cubicBezTo>
                    <a:pt x="1130" y="2129"/>
                    <a:pt x="650" y="1599"/>
                    <a:pt x="230" y="1030"/>
                  </a:cubicBezTo>
                  <a:lnTo>
                    <a:pt x="230" y="1030"/>
                  </a:lnTo>
                  <a:cubicBezTo>
                    <a:pt x="238" y="1046"/>
                    <a:pt x="241" y="1063"/>
                    <a:pt x="238" y="1077"/>
                  </a:cubicBezTo>
                  <a:cubicBezTo>
                    <a:pt x="238" y="1059"/>
                    <a:pt x="234" y="1042"/>
                    <a:pt x="227" y="1027"/>
                  </a:cubicBezTo>
                  <a:lnTo>
                    <a:pt x="227" y="1027"/>
                  </a:lnTo>
                  <a:cubicBezTo>
                    <a:pt x="228" y="1028"/>
                    <a:pt x="229" y="1029"/>
                    <a:pt x="230" y="1030"/>
                  </a:cubicBezTo>
                  <a:lnTo>
                    <a:pt x="230" y="1030"/>
                  </a:lnTo>
                  <a:cubicBezTo>
                    <a:pt x="228" y="1027"/>
                    <a:pt x="226" y="1023"/>
                    <a:pt x="224" y="1019"/>
                  </a:cubicBezTo>
                  <a:lnTo>
                    <a:pt x="224" y="1019"/>
                  </a:lnTo>
                  <a:cubicBezTo>
                    <a:pt x="225" y="1022"/>
                    <a:pt x="226" y="1024"/>
                    <a:pt x="227" y="1027"/>
                  </a:cubicBezTo>
                  <a:lnTo>
                    <a:pt x="227" y="1027"/>
                  </a:lnTo>
                  <a:cubicBezTo>
                    <a:pt x="226" y="1025"/>
                    <a:pt x="225" y="1023"/>
                    <a:pt x="224" y="1021"/>
                  </a:cubicBezTo>
                  <a:lnTo>
                    <a:pt x="207" y="999"/>
                  </a:lnTo>
                  <a:lnTo>
                    <a:pt x="207" y="999"/>
                  </a:lnTo>
                  <a:cubicBezTo>
                    <a:pt x="213" y="1005"/>
                    <a:pt x="219" y="1012"/>
                    <a:pt x="224" y="1019"/>
                  </a:cubicBezTo>
                  <a:lnTo>
                    <a:pt x="224" y="1019"/>
                  </a:lnTo>
                  <a:cubicBezTo>
                    <a:pt x="205" y="981"/>
                    <a:pt x="167" y="955"/>
                    <a:pt x="123" y="955"/>
                  </a:cubicBezTo>
                  <a:cubicBezTo>
                    <a:pt x="53" y="955"/>
                    <a:pt x="0" y="1010"/>
                    <a:pt x="0" y="1077"/>
                  </a:cubicBezTo>
                  <a:cubicBezTo>
                    <a:pt x="0" y="1105"/>
                    <a:pt x="10" y="1136"/>
                    <a:pt x="27" y="1160"/>
                  </a:cubicBezTo>
                  <a:lnTo>
                    <a:pt x="27" y="1160"/>
                  </a:lnTo>
                  <a:cubicBezTo>
                    <a:pt x="389" y="1799"/>
                    <a:pt x="837" y="2382"/>
                    <a:pt x="1362" y="2907"/>
                  </a:cubicBezTo>
                  <a:cubicBezTo>
                    <a:pt x="1881" y="3435"/>
                    <a:pt x="2511" y="3884"/>
                    <a:pt x="3251" y="4135"/>
                  </a:cubicBezTo>
                  <a:cubicBezTo>
                    <a:pt x="3432" y="4202"/>
                    <a:pt x="3633" y="4230"/>
                    <a:pt x="3822" y="4269"/>
                  </a:cubicBezTo>
                  <a:cubicBezTo>
                    <a:pt x="3957" y="4269"/>
                    <a:pt x="4095" y="4289"/>
                    <a:pt x="4230" y="4289"/>
                  </a:cubicBezTo>
                  <a:cubicBezTo>
                    <a:pt x="4294" y="4289"/>
                    <a:pt x="4357" y="4285"/>
                    <a:pt x="4419" y="4272"/>
                  </a:cubicBezTo>
                  <a:lnTo>
                    <a:pt x="4715" y="4230"/>
                  </a:lnTo>
                  <a:cubicBezTo>
                    <a:pt x="4802" y="4219"/>
                    <a:pt x="4994" y="4166"/>
                    <a:pt x="5103" y="3995"/>
                  </a:cubicBezTo>
                  <a:cubicBezTo>
                    <a:pt x="5215" y="3811"/>
                    <a:pt x="5176" y="3655"/>
                    <a:pt x="5150" y="3538"/>
                  </a:cubicBezTo>
                  <a:cubicBezTo>
                    <a:pt x="5120" y="3423"/>
                    <a:pt x="5075" y="3326"/>
                    <a:pt x="5030" y="3237"/>
                  </a:cubicBezTo>
                  <a:cubicBezTo>
                    <a:pt x="4645" y="2547"/>
                    <a:pt x="4146" y="2031"/>
                    <a:pt x="3672" y="1482"/>
                  </a:cubicBezTo>
                  <a:lnTo>
                    <a:pt x="3672" y="1482"/>
                  </a:lnTo>
                  <a:lnTo>
                    <a:pt x="3673" y="1486"/>
                  </a:lnTo>
                  <a:lnTo>
                    <a:pt x="3673" y="1486"/>
                  </a:lnTo>
                  <a:cubicBezTo>
                    <a:pt x="3660" y="1467"/>
                    <a:pt x="3645" y="1450"/>
                    <a:pt x="3628" y="1437"/>
                  </a:cubicBezTo>
                  <a:lnTo>
                    <a:pt x="3628" y="1437"/>
                  </a:lnTo>
                  <a:cubicBezTo>
                    <a:pt x="3227" y="965"/>
                    <a:pt x="2812" y="506"/>
                    <a:pt x="2394" y="45"/>
                  </a:cubicBezTo>
                  <a:lnTo>
                    <a:pt x="2389" y="42"/>
                  </a:lnTo>
                  <a:cubicBezTo>
                    <a:pt x="2366" y="15"/>
                    <a:pt x="2333" y="0"/>
                    <a:pt x="22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37"/>
            <p:cNvSpPr/>
            <p:nvPr/>
          </p:nvSpPr>
          <p:spPr>
            <a:xfrm>
              <a:off x="820350" y="2879000"/>
              <a:ext cx="174025" cy="30575"/>
            </a:xfrm>
            <a:custGeom>
              <a:avLst/>
              <a:gdLst/>
              <a:ahLst/>
              <a:cxnLst/>
              <a:rect l="l" t="t" r="r" b="b"/>
              <a:pathLst>
                <a:path w="6961" h="1223" extrusionOk="0">
                  <a:moveTo>
                    <a:pt x="286" y="1"/>
                  </a:moveTo>
                  <a:cubicBezTo>
                    <a:pt x="199" y="1"/>
                    <a:pt x="116" y="43"/>
                    <a:pt x="70" y="122"/>
                  </a:cubicBezTo>
                  <a:cubicBezTo>
                    <a:pt x="0" y="239"/>
                    <a:pt x="36" y="387"/>
                    <a:pt x="154" y="457"/>
                  </a:cubicBezTo>
                  <a:cubicBezTo>
                    <a:pt x="686" y="775"/>
                    <a:pt x="1222" y="928"/>
                    <a:pt x="1786" y="1043"/>
                  </a:cubicBezTo>
                  <a:cubicBezTo>
                    <a:pt x="2338" y="1160"/>
                    <a:pt x="2904" y="1210"/>
                    <a:pt x="3465" y="1221"/>
                  </a:cubicBezTo>
                  <a:cubicBezTo>
                    <a:pt x="3526" y="1222"/>
                    <a:pt x="3586" y="1223"/>
                    <a:pt x="3647" y="1223"/>
                  </a:cubicBezTo>
                  <a:cubicBezTo>
                    <a:pt x="4706" y="1223"/>
                    <a:pt x="5768" y="1083"/>
                    <a:pt x="6765" y="766"/>
                  </a:cubicBezTo>
                  <a:lnTo>
                    <a:pt x="6779" y="764"/>
                  </a:lnTo>
                  <a:cubicBezTo>
                    <a:pt x="6869" y="736"/>
                    <a:pt x="6938" y="652"/>
                    <a:pt x="6950" y="552"/>
                  </a:cubicBezTo>
                  <a:cubicBezTo>
                    <a:pt x="6961" y="415"/>
                    <a:pt x="6857" y="295"/>
                    <a:pt x="6724" y="287"/>
                  </a:cubicBezTo>
                  <a:cubicBezTo>
                    <a:pt x="6157" y="242"/>
                    <a:pt x="5624" y="236"/>
                    <a:pt x="5083" y="231"/>
                  </a:cubicBezTo>
                  <a:lnTo>
                    <a:pt x="3482" y="206"/>
                  </a:lnTo>
                  <a:cubicBezTo>
                    <a:pt x="2949" y="200"/>
                    <a:pt x="2422" y="178"/>
                    <a:pt x="1897" y="150"/>
                  </a:cubicBezTo>
                  <a:cubicBezTo>
                    <a:pt x="1376" y="119"/>
                    <a:pt x="832" y="77"/>
                    <a:pt x="338" y="13"/>
                  </a:cubicBezTo>
                  <a:lnTo>
                    <a:pt x="310" y="2"/>
                  </a:lnTo>
                  <a:cubicBezTo>
                    <a:pt x="302" y="1"/>
                    <a:pt x="294" y="1"/>
                    <a:pt x="28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37"/>
            <p:cNvSpPr/>
            <p:nvPr/>
          </p:nvSpPr>
          <p:spPr>
            <a:xfrm>
              <a:off x="997625" y="2777050"/>
              <a:ext cx="36150" cy="114300"/>
            </a:xfrm>
            <a:custGeom>
              <a:avLst/>
              <a:gdLst/>
              <a:ahLst/>
              <a:cxnLst/>
              <a:rect l="l" t="t" r="r" b="b"/>
              <a:pathLst>
                <a:path w="1446" h="4572" extrusionOk="0">
                  <a:moveTo>
                    <a:pt x="1169" y="1"/>
                  </a:moveTo>
                  <a:cubicBezTo>
                    <a:pt x="1044" y="1"/>
                    <a:pt x="936" y="88"/>
                    <a:pt x="916" y="213"/>
                  </a:cubicBezTo>
                  <a:cubicBezTo>
                    <a:pt x="910" y="247"/>
                    <a:pt x="391" y="3277"/>
                    <a:pt x="45" y="4225"/>
                  </a:cubicBezTo>
                  <a:cubicBezTo>
                    <a:pt x="1" y="4356"/>
                    <a:pt x="68" y="4504"/>
                    <a:pt x="199" y="4552"/>
                  </a:cubicBezTo>
                  <a:cubicBezTo>
                    <a:pt x="227" y="4563"/>
                    <a:pt x="260" y="4571"/>
                    <a:pt x="288" y="4571"/>
                  </a:cubicBezTo>
                  <a:cubicBezTo>
                    <a:pt x="394" y="4571"/>
                    <a:pt x="489" y="4507"/>
                    <a:pt x="528" y="4398"/>
                  </a:cubicBezTo>
                  <a:cubicBezTo>
                    <a:pt x="888" y="3405"/>
                    <a:pt x="1399" y="428"/>
                    <a:pt x="1421" y="303"/>
                  </a:cubicBezTo>
                  <a:cubicBezTo>
                    <a:pt x="1446" y="163"/>
                    <a:pt x="1351" y="29"/>
                    <a:pt x="1212" y="4"/>
                  </a:cubicBezTo>
                  <a:cubicBezTo>
                    <a:pt x="1197" y="2"/>
                    <a:pt x="1183" y="1"/>
                    <a:pt x="1169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37"/>
            <p:cNvSpPr/>
            <p:nvPr/>
          </p:nvSpPr>
          <p:spPr>
            <a:xfrm>
              <a:off x="965075" y="2803875"/>
              <a:ext cx="128425" cy="109800"/>
            </a:xfrm>
            <a:custGeom>
              <a:avLst/>
              <a:gdLst/>
              <a:ahLst/>
              <a:cxnLst/>
              <a:rect l="l" t="t" r="r" b="b"/>
              <a:pathLst>
                <a:path w="5137" h="4392" extrusionOk="0">
                  <a:moveTo>
                    <a:pt x="4575" y="0"/>
                  </a:moveTo>
                  <a:cubicBezTo>
                    <a:pt x="4428" y="0"/>
                    <a:pt x="4308" y="71"/>
                    <a:pt x="4232" y="117"/>
                  </a:cubicBezTo>
                  <a:cubicBezTo>
                    <a:pt x="4048" y="240"/>
                    <a:pt x="3920" y="373"/>
                    <a:pt x="3789" y="499"/>
                  </a:cubicBezTo>
                  <a:cubicBezTo>
                    <a:pt x="3529" y="753"/>
                    <a:pt x="3295" y="1021"/>
                    <a:pt x="3058" y="1286"/>
                  </a:cubicBezTo>
                  <a:cubicBezTo>
                    <a:pt x="2597" y="1827"/>
                    <a:pt x="2143" y="2360"/>
                    <a:pt x="1663" y="2862"/>
                  </a:cubicBezTo>
                  <a:cubicBezTo>
                    <a:pt x="1186" y="3361"/>
                    <a:pt x="678" y="3852"/>
                    <a:pt x="78" y="4162"/>
                  </a:cubicBezTo>
                  <a:cubicBezTo>
                    <a:pt x="22" y="4190"/>
                    <a:pt x="0" y="4254"/>
                    <a:pt x="22" y="4310"/>
                  </a:cubicBezTo>
                  <a:cubicBezTo>
                    <a:pt x="40" y="4359"/>
                    <a:pt x="88" y="4392"/>
                    <a:pt x="138" y="4392"/>
                  </a:cubicBezTo>
                  <a:cubicBezTo>
                    <a:pt x="151" y="4392"/>
                    <a:pt x="163" y="4390"/>
                    <a:pt x="176" y="4385"/>
                  </a:cubicBezTo>
                  <a:cubicBezTo>
                    <a:pt x="893" y="4145"/>
                    <a:pt x="1456" y="3660"/>
                    <a:pt x="1986" y="3180"/>
                  </a:cubicBezTo>
                  <a:cubicBezTo>
                    <a:pt x="2514" y="2689"/>
                    <a:pt x="2977" y="2145"/>
                    <a:pt x="3448" y="1618"/>
                  </a:cubicBezTo>
                  <a:cubicBezTo>
                    <a:pt x="3677" y="1353"/>
                    <a:pt x="3906" y="1085"/>
                    <a:pt x="4143" y="837"/>
                  </a:cubicBezTo>
                  <a:cubicBezTo>
                    <a:pt x="4260" y="714"/>
                    <a:pt x="4380" y="591"/>
                    <a:pt x="4494" y="516"/>
                  </a:cubicBezTo>
                  <a:cubicBezTo>
                    <a:pt x="4551" y="480"/>
                    <a:pt x="4584" y="465"/>
                    <a:pt x="4599" y="465"/>
                  </a:cubicBezTo>
                  <a:cubicBezTo>
                    <a:pt x="4601" y="465"/>
                    <a:pt x="4602" y="465"/>
                    <a:pt x="4603" y="466"/>
                  </a:cubicBezTo>
                  <a:cubicBezTo>
                    <a:pt x="4662" y="466"/>
                    <a:pt x="4681" y="477"/>
                    <a:pt x="4681" y="477"/>
                  </a:cubicBezTo>
                  <a:cubicBezTo>
                    <a:pt x="4681" y="477"/>
                    <a:pt x="4682" y="477"/>
                    <a:pt x="4682" y="477"/>
                  </a:cubicBezTo>
                  <a:cubicBezTo>
                    <a:pt x="4704" y="477"/>
                    <a:pt x="4723" y="648"/>
                    <a:pt x="4678" y="792"/>
                  </a:cubicBezTo>
                  <a:cubicBezTo>
                    <a:pt x="4645" y="940"/>
                    <a:pt x="4581" y="1102"/>
                    <a:pt x="4519" y="1258"/>
                  </a:cubicBezTo>
                  <a:cubicBezTo>
                    <a:pt x="4394" y="1573"/>
                    <a:pt x="4227" y="1883"/>
                    <a:pt x="4062" y="2190"/>
                  </a:cubicBezTo>
                  <a:lnTo>
                    <a:pt x="4059" y="2192"/>
                  </a:lnTo>
                  <a:cubicBezTo>
                    <a:pt x="4031" y="2245"/>
                    <a:pt x="4040" y="2307"/>
                    <a:pt x="4090" y="2346"/>
                  </a:cubicBezTo>
                  <a:cubicBezTo>
                    <a:pt x="4112" y="2363"/>
                    <a:pt x="4138" y="2372"/>
                    <a:pt x="4164" y="2372"/>
                  </a:cubicBezTo>
                  <a:cubicBezTo>
                    <a:pt x="4200" y="2372"/>
                    <a:pt x="4236" y="2356"/>
                    <a:pt x="4260" y="2326"/>
                  </a:cubicBezTo>
                  <a:cubicBezTo>
                    <a:pt x="4483" y="2039"/>
                    <a:pt x="4676" y="1735"/>
                    <a:pt x="4854" y="1414"/>
                  </a:cubicBezTo>
                  <a:cubicBezTo>
                    <a:pt x="4938" y="1252"/>
                    <a:pt x="5013" y="1085"/>
                    <a:pt x="5072" y="895"/>
                  </a:cubicBezTo>
                  <a:cubicBezTo>
                    <a:pt x="5105" y="800"/>
                    <a:pt x="5125" y="700"/>
                    <a:pt x="5133" y="586"/>
                  </a:cubicBezTo>
                  <a:cubicBezTo>
                    <a:pt x="5136" y="474"/>
                    <a:pt x="5128" y="326"/>
                    <a:pt x="5016" y="187"/>
                  </a:cubicBezTo>
                  <a:cubicBezTo>
                    <a:pt x="4902" y="47"/>
                    <a:pt x="4734" y="8"/>
                    <a:pt x="4620" y="2"/>
                  </a:cubicBezTo>
                  <a:cubicBezTo>
                    <a:pt x="4605" y="1"/>
                    <a:pt x="4590" y="0"/>
                    <a:pt x="45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37"/>
            <p:cNvSpPr/>
            <p:nvPr/>
          </p:nvSpPr>
          <p:spPr>
            <a:xfrm>
              <a:off x="1086075" y="2766950"/>
              <a:ext cx="65650" cy="109500"/>
            </a:xfrm>
            <a:custGeom>
              <a:avLst/>
              <a:gdLst/>
              <a:ahLst/>
              <a:cxnLst/>
              <a:rect l="l" t="t" r="r" b="b"/>
              <a:pathLst>
                <a:path w="2626" h="4380" extrusionOk="0">
                  <a:moveTo>
                    <a:pt x="1845" y="480"/>
                  </a:moveTo>
                  <a:cubicBezTo>
                    <a:pt x="1846" y="480"/>
                    <a:pt x="1846" y="480"/>
                    <a:pt x="1847" y="481"/>
                  </a:cubicBezTo>
                  <a:lnTo>
                    <a:pt x="1851" y="483"/>
                  </a:lnTo>
                  <a:lnTo>
                    <a:pt x="1851" y="483"/>
                  </a:lnTo>
                  <a:cubicBezTo>
                    <a:pt x="1847" y="481"/>
                    <a:pt x="1845" y="480"/>
                    <a:pt x="1845" y="480"/>
                  </a:cubicBezTo>
                  <a:close/>
                  <a:moveTo>
                    <a:pt x="1917" y="1"/>
                  </a:moveTo>
                  <a:cubicBezTo>
                    <a:pt x="1885" y="1"/>
                    <a:pt x="1862" y="5"/>
                    <a:pt x="1830" y="12"/>
                  </a:cubicBezTo>
                  <a:cubicBezTo>
                    <a:pt x="1549" y="112"/>
                    <a:pt x="1487" y="227"/>
                    <a:pt x="1356" y="338"/>
                  </a:cubicBezTo>
                  <a:cubicBezTo>
                    <a:pt x="1242" y="450"/>
                    <a:pt x="1139" y="570"/>
                    <a:pt x="1046" y="687"/>
                  </a:cubicBezTo>
                  <a:cubicBezTo>
                    <a:pt x="661" y="1167"/>
                    <a:pt x="327" y="1661"/>
                    <a:pt x="28" y="2188"/>
                  </a:cubicBezTo>
                  <a:cubicBezTo>
                    <a:pt x="0" y="2241"/>
                    <a:pt x="9" y="2305"/>
                    <a:pt x="42" y="2336"/>
                  </a:cubicBezTo>
                  <a:cubicBezTo>
                    <a:pt x="64" y="2354"/>
                    <a:pt x="92" y="2364"/>
                    <a:pt x="119" y="2364"/>
                  </a:cubicBezTo>
                  <a:cubicBezTo>
                    <a:pt x="154" y="2364"/>
                    <a:pt x="189" y="2349"/>
                    <a:pt x="212" y="2319"/>
                  </a:cubicBezTo>
                  <a:cubicBezTo>
                    <a:pt x="595" y="1870"/>
                    <a:pt x="971" y="1407"/>
                    <a:pt x="1370" y="980"/>
                  </a:cubicBezTo>
                  <a:cubicBezTo>
                    <a:pt x="1471" y="871"/>
                    <a:pt x="1571" y="771"/>
                    <a:pt x="1674" y="679"/>
                  </a:cubicBezTo>
                  <a:cubicBezTo>
                    <a:pt x="1724" y="631"/>
                    <a:pt x="1777" y="592"/>
                    <a:pt x="1828" y="553"/>
                  </a:cubicBezTo>
                  <a:lnTo>
                    <a:pt x="1894" y="508"/>
                  </a:lnTo>
                  <a:lnTo>
                    <a:pt x="1894" y="508"/>
                  </a:lnTo>
                  <a:cubicBezTo>
                    <a:pt x="1903" y="514"/>
                    <a:pt x="1911" y="521"/>
                    <a:pt x="1920" y="528"/>
                  </a:cubicBezTo>
                  <a:cubicBezTo>
                    <a:pt x="1956" y="556"/>
                    <a:pt x="1978" y="584"/>
                    <a:pt x="2003" y="626"/>
                  </a:cubicBezTo>
                  <a:cubicBezTo>
                    <a:pt x="2054" y="704"/>
                    <a:pt x="2079" y="821"/>
                    <a:pt x="2087" y="941"/>
                  </a:cubicBezTo>
                  <a:cubicBezTo>
                    <a:pt x="2115" y="1454"/>
                    <a:pt x="1945" y="2035"/>
                    <a:pt x="1761" y="2579"/>
                  </a:cubicBezTo>
                  <a:cubicBezTo>
                    <a:pt x="1565" y="3128"/>
                    <a:pt x="1323" y="3667"/>
                    <a:pt x="1077" y="4205"/>
                  </a:cubicBezTo>
                  <a:cubicBezTo>
                    <a:pt x="1055" y="4261"/>
                    <a:pt x="1069" y="4325"/>
                    <a:pt x="1119" y="4359"/>
                  </a:cubicBezTo>
                  <a:cubicBezTo>
                    <a:pt x="1141" y="4373"/>
                    <a:pt x="1165" y="4379"/>
                    <a:pt x="1189" y="4379"/>
                  </a:cubicBezTo>
                  <a:cubicBezTo>
                    <a:pt x="1228" y="4379"/>
                    <a:pt x="1265" y="4362"/>
                    <a:pt x="1289" y="4328"/>
                  </a:cubicBezTo>
                  <a:cubicBezTo>
                    <a:pt x="1638" y="3834"/>
                    <a:pt x="1934" y="3304"/>
                    <a:pt x="2179" y="2740"/>
                  </a:cubicBezTo>
                  <a:cubicBezTo>
                    <a:pt x="2416" y="2177"/>
                    <a:pt x="2625" y="1588"/>
                    <a:pt x="2600" y="905"/>
                  </a:cubicBezTo>
                  <a:cubicBezTo>
                    <a:pt x="2586" y="729"/>
                    <a:pt x="2547" y="545"/>
                    <a:pt x="2444" y="366"/>
                  </a:cubicBezTo>
                  <a:cubicBezTo>
                    <a:pt x="2391" y="280"/>
                    <a:pt x="2319" y="193"/>
                    <a:pt x="2229" y="129"/>
                  </a:cubicBezTo>
                  <a:cubicBezTo>
                    <a:pt x="2187" y="99"/>
                    <a:pt x="2140" y="68"/>
                    <a:pt x="2098" y="51"/>
                  </a:cubicBezTo>
                  <a:lnTo>
                    <a:pt x="2068" y="32"/>
                  </a:lnTo>
                  <a:cubicBezTo>
                    <a:pt x="2059" y="29"/>
                    <a:pt x="2001" y="9"/>
                    <a:pt x="1973" y="4"/>
                  </a:cubicBezTo>
                  <a:cubicBezTo>
                    <a:pt x="1950" y="2"/>
                    <a:pt x="1932" y="1"/>
                    <a:pt x="191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37"/>
            <p:cNvSpPr/>
            <p:nvPr/>
          </p:nvSpPr>
          <p:spPr>
            <a:xfrm>
              <a:off x="1141925" y="2778375"/>
              <a:ext cx="43075" cy="116650"/>
            </a:xfrm>
            <a:custGeom>
              <a:avLst/>
              <a:gdLst/>
              <a:ahLst/>
              <a:cxnLst/>
              <a:rect l="l" t="t" r="r" b="b"/>
              <a:pathLst>
                <a:path w="1723" h="4666" extrusionOk="0">
                  <a:moveTo>
                    <a:pt x="1063" y="1"/>
                  </a:moveTo>
                  <a:cubicBezTo>
                    <a:pt x="1041" y="1"/>
                    <a:pt x="1019" y="2"/>
                    <a:pt x="997" y="4"/>
                  </a:cubicBezTo>
                  <a:cubicBezTo>
                    <a:pt x="818" y="26"/>
                    <a:pt x="687" y="102"/>
                    <a:pt x="573" y="183"/>
                  </a:cubicBezTo>
                  <a:cubicBezTo>
                    <a:pt x="344" y="353"/>
                    <a:pt x="174" y="540"/>
                    <a:pt x="29" y="763"/>
                  </a:cubicBezTo>
                  <a:cubicBezTo>
                    <a:pt x="1" y="813"/>
                    <a:pt x="4" y="877"/>
                    <a:pt x="37" y="914"/>
                  </a:cubicBezTo>
                  <a:cubicBezTo>
                    <a:pt x="62" y="940"/>
                    <a:pt x="95" y="954"/>
                    <a:pt x="128" y="954"/>
                  </a:cubicBezTo>
                  <a:cubicBezTo>
                    <a:pt x="157" y="954"/>
                    <a:pt x="187" y="943"/>
                    <a:pt x="210" y="922"/>
                  </a:cubicBezTo>
                  <a:lnTo>
                    <a:pt x="216" y="914"/>
                  </a:lnTo>
                  <a:cubicBezTo>
                    <a:pt x="386" y="757"/>
                    <a:pt x="576" y="593"/>
                    <a:pt x="768" y="501"/>
                  </a:cubicBezTo>
                  <a:cubicBezTo>
                    <a:pt x="854" y="451"/>
                    <a:pt x="945" y="417"/>
                    <a:pt x="1013" y="417"/>
                  </a:cubicBezTo>
                  <a:cubicBezTo>
                    <a:pt x="1018" y="417"/>
                    <a:pt x="1023" y="417"/>
                    <a:pt x="1028" y="417"/>
                  </a:cubicBezTo>
                  <a:cubicBezTo>
                    <a:pt x="1031" y="417"/>
                    <a:pt x="1034" y="417"/>
                    <a:pt x="1037" y="417"/>
                  </a:cubicBezTo>
                  <a:cubicBezTo>
                    <a:pt x="1097" y="417"/>
                    <a:pt x="1145" y="463"/>
                    <a:pt x="1159" y="481"/>
                  </a:cubicBezTo>
                  <a:cubicBezTo>
                    <a:pt x="1206" y="579"/>
                    <a:pt x="1234" y="849"/>
                    <a:pt x="1220" y="1067"/>
                  </a:cubicBezTo>
                  <a:cubicBezTo>
                    <a:pt x="1217" y="1299"/>
                    <a:pt x="1189" y="1536"/>
                    <a:pt x="1153" y="1773"/>
                  </a:cubicBezTo>
                  <a:cubicBezTo>
                    <a:pt x="1092" y="2247"/>
                    <a:pt x="977" y="2713"/>
                    <a:pt x="841" y="3173"/>
                  </a:cubicBezTo>
                  <a:cubicBezTo>
                    <a:pt x="701" y="3631"/>
                    <a:pt x="523" y="4077"/>
                    <a:pt x="260" y="4468"/>
                  </a:cubicBezTo>
                  <a:lnTo>
                    <a:pt x="258" y="4476"/>
                  </a:lnTo>
                  <a:cubicBezTo>
                    <a:pt x="227" y="4524"/>
                    <a:pt x="232" y="4588"/>
                    <a:pt x="272" y="4630"/>
                  </a:cubicBezTo>
                  <a:cubicBezTo>
                    <a:pt x="297" y="4654"/>
                    <a:pt x="329" y="4666"/>
                    <a:pt x="361" y="4666"/>
                  </a:cubicBezTo>
                  <a:cubicBezTo>
                    <a:pt x="392" y="4666"/>
                    <a:pt x="423" y="4654"/>
                    <a:pt x="447" y="4632"/>
                  </a:cubicBezTo>
                  <a:cubicBezTo>
                    <a:pt x="832" y="4270"/>
                    <a:pt x="1075" y="3798"/>
                    <a:pt x="1265" y="3327"/>
                  </a:cubicBezTo>
                  <a:cubicBezTo>
                    <a:pt x="1457" y="2850"/>
                    <a:pt x="1583" y="2353"/>
                    <a:pt x="1664" y="1848"/>
                  </a:cubicBezTo>
                  <a:cubicBezTo>
                    <a:pt x="1697" y="1594"/>
                    <a:pt x="1722" y="1340"/>
                    <a:pt x="1722" y="1075"/>
                  </a:cubicBezTo>
                  <a:cubicBezTo>
                    <a:pt x="1719" y="942"/>
                    <a:pt x="1711" y="810"/>
                    <a:pt x="1692" y="671"/>
                  </a:cubicBezTo>
                  <a:cubicBezTo>
                    <a:pt x="1666" y="531"/>
                    <a:pt x="1647" y="384"/>
                    <a:pt x="1524" y="216"/>
                  </a:cubicBezTo>
                  <a:cubicBezTo>
                    <a:pt x="1399" y="66"/>
                    <a:pt x="1228" y="1"/>
                    <a:pt x="106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37"/>
            <p:cNvSpPr/>
            <p:nvPr/>
          </p:nvSpPr>
          <p:spPr>
            <a:xfrm>
              <a:off x="1599600" y="2778950"/>
              <a:ext cx="158825" cy="133100"/>
            </a:xfrm>
            <a:custGeom>
              <a:avLst/>
              <a:gdLst/>
              <a:ahLst/>
              <a:cxnLst/>
              <a:rect l="l" t="t" r="r" b="b"/>
              <a:pathLst>
                <a:path w="6353" h="5324" extrusionOk="0">
                  <a:moveTo>
                    <a:pt x="6086" y="1"/>
                  </a:moveTo>
                  <a:cubicBezTo>
                    <a:pt x="6006" y="1"/>
                    <a:pt x="5928" y="40"/>
                    <a:pt x="5881" y="112"/>
                  </a:cubicBezTo>
                  <a:lnTo>
                    <a:pt x="5870" y="129"/>
                  </a:lnTo>
                  <a:cubicBezTo>
                    <a:pt x="5538" y="640"/>
                    <a:pt x="5114" y="1086"/>
                    <a:pt x="4679" y="1524"/>
                  </a:cubicBezTo>
                  <a:cubicBezTo>
                    <a:pt x="4235" y="1951"/>
                    <a:pt x="3764" y="2364"/>
                    <a:pt x="3273" y="2754"/>
                  </a:cubicBezTo>
                  <a:cubicBezTo>
                    <a:pt x="2785" y="3148"/>
                    <a:pt x="2274" y="3519"/>
                    <a:pt x="1758" y="3873"/>
                  </a:cubicBezTo>
                  <a:cubicBezTo>
                    <a:pt x="1239" y="4222"/>
                    <a:pt x="712" y="4568"/>
                    <a:pt x="157" y="4852"/>
                  </a:cubicBezTo>
                  <a:lnTo>
                    <a:pt x="148" y="4861"/>
                  </a:lnTo>
                  <a:cubicBezTo>
                    <a:pt x="56" y="4908"/>
                    <a:pt x="1" y="5011"/>
                    <a:pt x="17" y="5117"/>
                  </a:cubicBezTo>
                  <a:cubicBezTo>
                    <a:pt x="40" y="5241"/>
                    <a:pt x="145" y="5324"/>
                    <a:pt x="264" y="5324"/>
                  </a:cubicBezTo>
                  <a:cubicBezTo>
                    <a:pt x="277" y="5324"/>
                    <a:pt x="289" y="5323"/>
                    <a:pt x="302" y="5321"/>
                  </a:cubicBezTo>
                  <a:cubicBezTo>
                    <a:pt x="985" y="5209"/>
                    <a:pt x="1621" y="4958"/>
                    <a:pt x="2218" y="4646"/>
                  </a:cubicBezTo>
                  <a:cubicBezTo>
                    <a:pt x="2821" y="4339"/>
                    <a:pt x="3379" y="3968"/>
                    <a:pt x="3909" y="3552"/>
                  </a:cubicBezTo>
                  <a:cubicBezTo>
                    <a:pt x="4434" y="3131"/>
                    <a:pt x="4927" y="2668"/>
                    <a:pt x="5354" y="2132"/>
                  </a:cubicBezTo>
                  <a:cubicBezTo>
                    <a:pt x="5784" y="1608"/>
                    <a:pt x="6152" y="1002"/>
                    <a:pt x="6328" y="313"/>
                  </a:cubicBezTo>
                  <a:cubicBezTo>
                    <a:pt x="6353" y="213"/>
                    <a:pt x="6311" y="104"/>
                    <a:pt x="6219" y="40"/>
                  </a:cubicBezTo>
                  <a:cubicBezTo>
                    <a:pt x="6178" y="13"/>
                    <a:pt x="6132" y="1"/>
                    <a:pt x="608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37"/>
            <p:cNvSpPr/>
            <p:nvPr/>
          </p:nvSpPr>
          <p:spPr>
            <a:xfrm>
              <a:off x="1488625" y="2667125"/>
              <a:ext cx="274075" cy="582725"/>
            </a:xfrm>
            <a:custGeom>
              <a:avLst/>
              <a:gdLst/>
              <a:ahLst/>
              <a:cxnLst/>
              <a:rect l="l" t="t" r="r" b="b"/>
              <a:pathLst>
                <a:path w="10963" h="23309" extrusionOk="0">
                  <a:moveTo>
                    <a:pt x="133" y="1"/>
                  </a:moveTo>
                  <a:cubicBezTo>
                    <a:pt x="118" y="1"/>
                    <a:pt x="103" y="3"/>
                    <a:pt x="87" y="7"/>
                  </a:cubicBezTo>
                  <a:cubicBezTo>
                    <a:pt x="26" y="35"/>
                    <a:pt x="1" y="110"/>
                    <a:pt x="29" y="169"/>
                  </a:cubicBezTo>
                  <a:cubicBezTo>
                    <a:pt x="902" y="2100"/>
                    <a:pt x="1784" y="4025"/>
                    <a:pt x="2682" y="5944"/>
                  </a:cubicBezTo>
                  <a:lnTo>
                    <a:pt x="5385" y="11694"/>
                  </a:lnTo>
                  <a:lnTo>
                    <a:pt x="8108" y="17435"/>
                  </a:lnTo>
                  <a:cubicBezTo>
                    <a:pt x="8568" y="18386"/>
                    <a:pt x="9029" y="19340"/>
                    <a:pt x="9470" y="20303"/>
                  </a:cubicBezTo>
                  <a:lnTo>
                    <a:pt x="10136" y="21745"/>
                  </a:lnTo>
                  <a:lnTo>
                    <a:pt x="10452" y="22471"/>
                  </a:lnTo>
                  <a:cubicBezTo>
                    <a:pt x="10546" y="22699"/>
                    <a:pt x="10669" y="22978"/>
                    <a:pt x="10708" y="23171"/>
                  </a:cubicBezTo>
                  <a:lnTo>
                    <a:pt x="10717" y="23213"/>
                  </a:lnTo>
                  <a:cubicBezTo>
                    <a:pt x="10727" y="23269"/>
                    <a:pt x="10777" y="23309"/>
                    <a:pt x="10834" y="23309"/>
                  </a:cubicBezTo>
                  <a:cubicBezTo>
                    <a:pt x="10840" y="23309"/>
                    <a:pt x="10845" y="23308"/>
                    <a:pt x="10850" y="23308"/>
                  </a:cubicBezTo>
                  <a:cubicBezTo>
                    <a:pt x="10917" y="23296"/>
                    <a:pt x="10962" y="23232"/>
                    <a:pt x="10951" y="23171"/>
                  </a:cubicBezTo>
                  <a:cubicBezTo>
                    <a:pt x="10898" y="22839"/>
                    <a:pt x="10797" y="22630"/>
                    <a:pt x="10708" y="22367"/>
                  </a:cubicBezTo>
                  <a:lnTo>
                    <a:pt x="10418" y="21625"/>
                  </a:lnTo>
                  <a:lnTo>
                    <a:pt x="9807" y="20155"/>
                  </a:lnTo>
                  <a:cubicBezTo>
                    <a:pt x="9391" y="19179"/>
                    <a:pt x="8953" y="18211"/>
                    <a:pt x="8513" y="17248"/>
                  </a:cubicBezTo>
                  <a:lnTo>
                    <a:pt x="5846" y="11482"/>
                  </a:lnTo>
                  <a:cubicBezTo>
                    <a:pt x="4950" y="9562"/>
                    <a:pt x="4021" y="7654"/>
                    <a:pt x="3092" y="5754"/>
                  </a:cubicBezTo>
                  <a:cubicBezTo>
                    <a:pt x="2160" y="3854"/>
                    <a:pt x="1215" y="1957"/>
                    <a:pt x="252" y="71"/>
                  </a:cubicBezTo>
                  <a:cubicBezTo>
                    <a:pt x="230" y="26"/>
                    <a:pt x="184" y="1"/>
                    <a:pt x="133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37"/>
            <p:cNvSpPr/>
            <p:nvPr/>
          </p:nvSpPr>
          <p:spPr>
            <a:xfrm>
              <a:off x="738800" y="2329800"/>
              <a:ext cx="76750" cy="35500"/>
            </a:xfrm>
            <a:custGeom>
              <a:avLst/>
              <a:gdLst/>
              <a:ahLst/>
              <a:cxnLst/>
              <a:rect l="l" t="t" r="r" b="b"/>
              <a:pathLst>
                <a:path w="3070" h="1420" extrusionOk="0">
                  <a:moveTo>
                    <a:pt x="1365" y="0"/>
                  </a:moveTo>
                  <a:cubicBezTo>
                    <a:pt x="1043" y="0"/>
                    <a:pt x="706" y="125"/>
                    <a:pt x="481" y="338"/>
                  </a:cubicBezTo>
                  <a:cubicBezTo>
                    <a:pt x="213" y="575"/>
                    <a:pt x="73" y="871"/>
                    <a:pt x="12" y="1195"/>
                  </a:cubicBezTo>
                  <a:cubicBezTo>
                    <a:pt x="1" y="1250"/>
                    <a:pt x="20" y="1317"/>
                    <a:pt x="57" y="1370"/>
                  </a:cubicBezTo>
                  <a:cubicBezTo>
                    <a:pt x="92" y="1403"/>
                    <a:pt x="136" y="1419"/>
                    <a:pt x="180" y="1419"/>
                  </a:cubicBezTo>
                  <a:cubicBezTo>
                    <a:pt x="230" y="1419"/>
                    <a:pt x="279" y="1399"/>
                    <a:pt x="316" y="1359"/>
                  </a:cubicBezTo>
                  <a:lnTo>
                    <a:pt x="341" y="1334"/>
                  </a:lnTo>
                  <a:cubicBezTo>
                    <a:pt x="511" y="1153"/>
                    <a:pt x="707" y="980"/>
                    <a:pt x="885" y="882"/>
                  </a:cubicBezTo>
                  <a:cubicBezTo>
                    <a:pt x="1039" y="803"/>
                    <a:pt x="1178" y="764"/>
                    <a:pt x="1325" y="764"/>
                  </a:cubicBezTo>
                  <a:cubicBezTo>
                    <a:pt x="1359" y="764"/>
                    <a:pt x="1394" y="766"/>
                    <a:pt x="1429" y="770"/>
                  </a:cubicBezTo>
                  <a:cubicBezTo>
                    <a:pt x="1622" y="776"/>
                    <a:pt x="1834" y="882"/>
                    <a:pt x="2057" y="974"/>
                  </a:cubicBezTo>
                  <a:lnTo>
                    <a:pt x="2754" y="1359"/>
                  </a:lnTo>
                  <a:lnTo>
                    <a:pt x="2763" y="1362"/>
                  </a:lnTo>
                  <a:cubicBezTo>
                    <a:pt x="2791" y="1376"/>
                    <a:pt x="2822" y="1384"/>
                    <a:pt x="2854" y="1384"/>
                  </a:cubicBezTo>
                  <a:cubicBezTo>
                    <a:pt x="2886" y="1384"/>
                    <a:pt x="2918" y="1376"/>
                    <a:pt x="2947" y="1359"/>
                  </a:cubicBezTo>
                  <a:cubicBezTo>
                    <a:pt x="3039" y="1306"/>
                    <a:pt x="3070" y="1192"/>
                    <a:pt x="3017" y="1100"/>
                  </a:cubicBezTo>
                  <a:cubicBezTo>
                    <a:pt x="2941" y="969"/>
                    <a:pt x="2847" y="857"/>
                    <a:pt x="2760" y="731"/>
                  </a:cubicBezTo>
                  <a:cubicBezTo>
                    <a:pt x="2662" y="617"/>
                    <a:pt x="2542" y="514"/>
                    <a:pt x="2428" y="411"/>
                  </a:cubicBezTo>
                  <a:cubicBezTo>
                    <a:pt x="2177" y="221"/>
                    <a:pt x="1884" y="48"/>
                    <a:pt x="1510" y="9"/>
                  </a:cubicBezTo>
                  <a:cubicBezTo>
                    <a:pt x="1462" y="3"/>
                    <a:pt x="1414" y="0"/>
                    <a:pt x="13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37"/>
            <p:cNvSpPr/>
            <p:nvPr/>
          </p:nvSpPr>
          <p:spPr>
            <a:xfrm>
              <a:off x="970700" y="2163050"/>
              <a:ext cx="87975" cy="77775"/>
            </a:xfrm>
            <a:custGeom>
              <a:avLst/>
              <a:gdLst/>
              <a:ahLst/>
              <a:cxnLst/>
              <a:rect l="l" t="t" r="r" b="b"/>
              <a:pathLst>
                <a:path w="3519" h="3111" extrusionOk="0">
                  <a:moveTo>
                    <a:pt x="3082" y="0"/>
                  </a:moveTo>
                  <a:cubicBezTo>
                    <a:pt x="3080" y="0"/>
                    <a:pt x="3077" y="0"/>
                    <a:pt x="3075" y="0"/>
                  </a:cubicBezTo>
                  <a:cubicBezTo>
                    <a:pt x="2975" y="6"/>
                    <a:pt x="2894" y="87"/>
                    <a:pt x="2900" y="190"/>
                  </a:cubicBezTo>
                  <a:lnTo>
                    <a:pt x="2900" y="204"/>
                  </a:lnTo>
                  <a:cubicBezTo>
                    <a:pt x="2914" y="670"/>
                    <a:pt x="2891" y="1155"/>
                    <a:pt x="2791" y="1568"/>
                  </a:cubicBezTo>
                  <a:cubicBezTo>
                    <a:pt x="2690" y="2000"/>
                    <a:pt x="2476" y="2254"/>
                    <a:pt x="2163" y="2330"/>
                  </a:cubicBezTo>
                  <a:cubicBezTo>
                    <a:pt x="2091" y="2346"/>
                    <a:pt x="2021" y="2355"/>
                    <a:pt x="1950" y="2355"/>
                  </a:cubicBezTo>
                  <a:cubicBezTo>
                    <a:pt x="1684" y="2355"/>
                    <a:pt x="1428" y="2234"/>
                    <a:pt x="1178" y="2000"/>
                  </a:cubicBezTo>
                  <a:cubicBezTo>
                    <a:pt x="871" y="1713"/>
                    <a:pt x="601" y="1311"/>
                    <a:pt x="369" y="912"/>
                  </a:cubicBezTo>
                  <a:lnTo>
                    <a:pt x="361" y="896"/>
                  </a:lnTo>
                  <a:cubicBezTo>
                    <a:pt x="328" y="842"/>
                    <a:pt x="267" y="805"/>
                    <a:pt x="202" y="805"/>
                  </a:cubicBezTo>
                  <a:cubicBezTo>
                    <a:pt x="190" y="805"/>
                    <a:pt x="178" y="807"/>
                    <a:pt x="166" y="809"/>
                  </a:cubicBezTo>
                  <a:cubicBezTo>
                    <a:pt x="62" y="831"/>
                    <a:pt x="1" y="929"/>
                    <a:pt x="21" y="1027"/>
                  </a:cubicBezTo>
                  <a:cubicBezTo>
                    <a:pt x="129" y="1543"/>
                    <a:pt x="319" y="2034"/>
                    <a:pt x="684" y="2466"/>
                  </a:cubicBezTo>
                  <a:cubicBezTo>
                    <a:pt x="863" y="2678"/>
                    <a:pt x="1092" y="2879"/>
                    <a:pt x="1388" y="3005"/>
                  </a:cubicBezTo>
                  <a:cubicBezTo>
                    <a:pt x="1572" y="3077"/>
                    <a:pt x="1772" y="3110"/>
                    <a:pt x="1971" y="3110"/>
                  </a:cubicBezTo>
                  <a:cubicBezTo>
                    <a:pt x="2093" y="3110"/>
                    <a:pt x="2215" y="3098"/>
                    <a:pt x="2333" y="3074"/>
                  </a:cubicBezTo>
                  <a:cubicBezTo>
                    <a:pt x="2651" y="2994"/>
                    <a:pt x="2958" y="2795"/>
                    <a:pt x="3145" y="2525"/>
                  </a:cubicBezTo>
                  <a:cubicBezTo>
                    <a:pt x="3338" y="2257"/>
                    <a:pt x="3421" y="1964"/>
                    <a:pt x="3452" y="1688"/>
                  </a:cubicBezTo>
                  <a:cubicBezTo>
                    <a:pt x="3519" y="1130"/>
                    <a:pt x="3430" y="617"/>
                    <a:pt x="3254" y="123"/>
                  </a:cubicBezTo>
                  <a:cubicBezTo>
                    <a:pt x="3229" y="52"/>
                    <a:pt x="3163" y="0"/>
                    <a:pt x="30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37"/>
            <p:cNvSpPr/>
            <p:nvPr/>
          </p:nvSpPr>
          <p:spPr>
            <a:xfrm>
              <a:off x="980625" y="2218975"/>
              <a:ext cx="28200" cy="37475"/>
            </a:xfrm>
            <a:custGeom>
              <a:avLst/>
              <a:gdLst/>
              <a:ahLst/>
              <a:cxnLst/>
              <a:rect l="l" t="t" r="r" b="b"/>
              <a:pathLst>
                <a:path w="1128" h="1499" extrusionOk="0">
                  <a:moveTo>
                    <a:pt x="838" y="0"/>
                  </a:moveTo>
                  <a:cubicBezTo>
                    <a:pt x="748" y="0"/>
                    <a:pt x="660" y="48"/>
                    <a:pt x="614" y="132"/>
                  </a:cubicBezTo>
                  <a:lnTo>
                    <a:pt x="67" y="1122"/>
                  </a:lnTo>
                  <a:cubicBezTo>
                    <a:pt x="0" y="1245"/>
                    <a:pt x="48" y="1401"/>
                    <a:pt x="168" y="1468"/>
                  </a:cubicBezTo>
                  <a:cubicBezTo>
                    <a:pt x="207" y="1487"/>
                    <a:pt x="248" y="1499"/>
                    <a:pt x="290" y="1499"/>
                  </a:cubicBezTo>
                  <a:cubicBezTo>
                    <a:pt x="382" y="1499"/>
                    <a:pt x="466" y="1454"/>
                    <a:pt x="513" y="1365"/>
                  </a:cubicBezTo>
                  <a:lnTo>
                    <a:pt x="1060" y="374"/>
                  </a:lnTo>
                  <a:cubicBezTo>
                    <a:pt x="1127" y="254"/>
                    <a:pt x="1083" y="95"/>
                    <a:pt x="960" y="31"/>
                  </a:cubicBezTo>
                  <a:cubicBezTo>
                    <a:pt x="921" y="10"/>
                    <a:pt x="879" y="0"/>
                    <a:pt x="83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37"/>
            <p:cNvSpPr/>
            <p:nvPr/>
          </p:nvSpPr>
          <p:spPr>
            <a:xfrm>
              <a:off x="1019800" y="2224300"/>
              <a:ext cx="21875" cy="42275"/>
            </a:xfrm>
            <a:custGeom>
              <a:avLst/>
              <a:gdLst/>
              <a:ahLst/>
              <a:cxnLst/>
              <a:rect l="l" t="t" r="r" b="b"/>
              <a:pathLst>
                <a:path w="875" h="1691" extrusionOk="0">
                  <a:moveTo>
                    <a:pt x="278" y="0"/>
                  </a:moveTo>
                  <a:cubicBezTo>
                    <a:pt x="258" y="0"/>
                    <a:pt x="237" y="3"/>
                    <a:pt x="216" y="8"/>
                  </a:cubicBezTo>
                  <a:cubicBezTo>
                    <a:pt x="79" y="44"/>
                    <a:pt x="1" y="184"/>
                    <a:pt x="34" y="320"/>
                  </a:cubicBezTo>
                  <a:lnTo>
                    <a:pt x="350" y="1503"/>
                  </a:lnTo>
                  <a:cubicBezTo>
                    <a:pt x="380" y="1615"/>
                    <a:pt x="484" y="1690"/>
                    <a:pt x="595" y="1690"/>
                  </a:cubicBezTo>
                  <a:cubicBezTo>
                    <a:pt x="618" y="1690"/>
                    <a:pt x="637" y="1687"/>
                    <a:pt x="659" y="1685"/>
                  </a:cubicBezTo>
                  <a:cubicBezTo>
                    <a:pt x="796" y="1648"/>
                    <a:pt x="874" y="1509"/>
                    <a:pt x="841" y="1372"/>
                  </a:cubicBezTo>
                  <a:lnTo>
                    <a:pt x="525" y="189"/>
                  </a:lnTo>
                  <a:cubicBezTo>
                    <a:pt x="497" y="76"/>
                    <a:pt x="393" y="0"/>
                    <a:pt x="2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37"/>
            <p:cNvSpPr/>
            <p:nvPr/>
          </p:nvSpPr>
          <p:spPr>
            <a:xfrm>
              <a:off x="1037400" y="2210075"/>
              <a:ext cx="36350" cy="24125"/>
            </a:xfrm>
            <a:custGeom>
              <a:avLst/>
              <a:gdLst/>
              <a:ahLst/>
              <a:cxnLst/>
              <a:rect l="l" t="t" r="r" b="b"/>
              <a:pathLst>
                <a:path w="1454" h="965" extrusionOk="0">
                  <a:moveTo>
                    <a:pt x="294" y="0"/>
                  </a:moveTo>
                  <a:cubicBezTo>
                    <a:pt x="201" y="0"/>
                    <a:pt x="110" y="48"/>
                    <a:pt x="67" y="136"/>
                  </a:cubicBezTo>
                  <a:cubicBezTo>
                    <a:pt x="0" y="262"/>
                    <a:pt x="50" y="415"/>
                    <a:pt x="176" y="482"/>
                  </a:cubicBezTo>
                  <a:lnTo>
                    <a:pt x="1043" y="937"/>
                  </a:lnTo>
                  <a:cubicBezTo>
                    <a:pt x="1082" y="956"/>
                    <a:pt x="1124" y="965"/>
                    <a:pt x="1161" y="965"/>
                  </a:cubicBezTo>
                  <a:cubicBezTo>
                    <a:pt x="1253" y="965"/>
                    <a:pt x="1339" y="917"/>
                    <a:pt x="1389" y="831"/>
                  </a:cubicBezTo>
                  <a:cubicBezTo>
                    <a:pt x="1453" y="705"/>
                    <a:pt x="1406" y="552"/>
                    <a:pt x="1281" y="485"/>
                  </a:cubicBezTo>
                  <a:lnTo>
                    <a:pt x="413" y="27"/>
                  </a:lnTo>
                  <a:cubicBezTo>
                    <a:pt x="375" y="9"/>
                    <a:pt x="335" y="0"/>
                    <a:pt x="2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37"/>
            <p:cNvSpPr/>
            <p:nvPr/>
          </p:nvSpPr>
          <p:spPr>
            <a:xfrm>
              <a:off x="1281075" y="2052025"/>
              <a:ext cx="88325" cy="80575"/>
            </a:xfrm>
            <a:custGeom>
              <a:avLst/>
              <a:gdLst/>
              <a:ahLst/>
              <a:cxnLst/>
              <a:rect l="l" t="t" r="r" b="b"/>
              <a:pathLst>
                <a:path w="3533" h="3223" extrusionOk="0">
                  <a:moveTo>
                    <a:pt x="2994" y="1"/>
                  </a:moveTo>
                  <a:cubicBezTo>
                    <a:pt x="2986" y="1"/>
                    <a:pt x="2977" y="1"/>
                    <a:pt x="2969" y="3"/>
                  </a:cubicBezTo>
                  <a:cubicBezTo>
                    <a:pt x="2866" y="17"/>
                    <a:pt x="2796" y="106"/>
                    <a:pt x="2810" y="209"/>
                  </a:cubicBezTo>
                  <a:lnTo>
                    <a:pt x="2815" y="223"/>
                  </a:lnTo>
                  <a:cubicBezTo>
                    <a:pt x="2877" y="683"/>
                    <a:pt x="2905" y="1171"/>
                    <a:pt x="2849" y="1590"/>
                  </a:cubicBezTo>
                  <a:cubicBezTo>
                    <a:pt x="2793" y="2028"/>
                    <a:pt x="2612" y="2307"/>
                    <a:pt x="2305" y="2416"/>
                  </a:cubicBezTo>
                  <a:cubicBezTo>
                    <a:pt x="2208" y="2450"/>
                    <a:pt x="2110" y="2466"/>
                    <a:pt x="2011" y="2466"/>
                  </a:cubicBezTo>
                  <a:cubicBezTo>
                    <a:pt x="1775" y="2466"/>
                    <a:pt x="1534" y="2372"/>
                    <a:pt x="1295" y="2190"/>
                  </a:cubicBezTo>
                  <a:cubicBezTo>
                    <a:pt x="955" y="1939"/>
                    <a:pt x="642" y="1568"/>
                    <a:pt x="374" y="1191"/>
                  </a:cubicBezTo>
                  <a:lnTo>
                    <a:pt x="352" y="1177"/>
                  </a:lnTo>
                  <a:cubicBezTo>
                    <a:pt x="320" y="1132"/>
                    <a:pt x="262" y="1103"/>
                    <a:pt x="202" y="1103"/>
                  </a:cubicBezTo>
                  <a:cubicBezTo>
                    <a:pt x="185" y="1103"/>
                    <a:pt x="168" y="1105"/>
                    <a:pt x="151" y="1110"/>
                  </a:cubicBezTo>
                  <a:cubicBezTo>
                    <a:pt x="56" y="1144"/>
                    <a:pt x="1" y="1244"/>
                    <a:pt x="31" y="1342"/>
                  </a:cubicBezTo>
                  <a:cubicBezTo>
                    <a:pt x="196" y="1844"/>
                    <a:pt x="433" y="2315"/>
                    <a:pt x="843" y="2706"/>
                  </a:cubicBezTo>
                  <a:cubicBezTo>
                    <a:pt x="1047" y="2901"/>
                    <a:pt x="1298" y="3071"/>
                    <a:pt x="1605" y="3166"/>
                  </a:cubicBezTo>
                  <a:cubicBezTo>
                    <a:pt x="1740" y="3204"/>
                    <a:pt x="1881" y="3222"/>
                    <a:pt x="2023" y="3222"/>
                  </a:cubicBezTo>
                  <a:cubicBezTo>
                    <a:pt x="2203" y="3222"/>
                    <a:pt x="2384" y="3193"/>
                    <a:pt x="2553" y="3138"/>
                  </a:cubicBezTo>
                  <a:cubicBezTo>
                    <a:pt x="2860" y="3021"/>
                    <a:pt x="3145" y="2792"/>
                    <a:pt x="3304" y="2505"/>
                  </a:cubicBezTo>
                  <a:cubicBezTo>
                    <a:pt x="3463" y="2220"/>
                    <a:pt x="3516" y="1919"/>
                    <a:pt x="3518" y="1640"/>
                  </a:cubicBezTo>
                  <a:cubicBezTo>
                    <a:pt x="3532" y="1079"/>
                    <a:pt x="3387" y="580"/>
                    <a:pt x="3159" y="106"/>
                  </a:cubicBezTo>
                  <a:cubicBezTo>
                    <a:pt x="3129" y="41"/>
                    <a:pt x="3063" y="1"/>
                    <a:pt x="29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37"/>
            <p:cNvSpPr/>
            <p:nvPr/>
          </p:nvSpPr>
          <p:spPr>
            <a:xfrm>
              <a:off x="1297825" y="2112450"/>
              <a:ext cx="25475" cy="38900"/>
            </a:xfrm>
            <a:custGeom>
              <a:avLst/>
              <a:gdLst/>
              <a:ahLst/>
              <a:cxnLst/>
              <a:rect l="l" t="t" r="r" b="b"/>
              <a:pathLst>
                <a:path w="1019" h="1556" extrusionOk="0">
                  <a:moveTo>
                    <a:pt x="729" y="0"/>
                  </a:moveTo>
                  <a:cubicBezTo>
                    <a:pt x="629" y="0"/>
                    <a:pt x="534" y="59"/>
                    <a:pt x="494" y="155"/>
                  </a:cubicBezTo>
                  <a:lnTo>
                    <a:pt x="50" y="1198"/>
                  </a:lnTo>
                  <a:cubicBezTo>
                    <a:pt x="0" y="1332"/>
                    <a:pt x="59" y="1477"/>
                    <a:pt x="187" y="1533"/>
                  </a:cubicBezTo>
                  <a:cubicBezTo>
                    <a:pt x="223" y="1547"/>
                    <a:pt x="254" y="1555"/>
                    <a:pt x="290" y="1555"/>
                  </a:cubicBezTo>
                  <a:cubicBezTo>
                    <a:pt x="391" y="1555"/>
                    <a:pt x="486" y="1494"/>
                    <a:pt x="522" y="1396"/>
                  </a:cubicBezTo>
                  <a:lnTo>
                    <a:pt x="965" y="353"/>
                  </a:lnTo>
                  <a:cubicBezTo>
                    <a:pt x="1018" y="222"/>
                    <a:pt x="957" y="74"/>
                    <a:pt x="829" y="21"/>
                  </a:cubicBezTo>
                  <a:cubicBezTo>
                    <a:pt x="796" y="7"/>
                    <a:pt x="762" y="0"/>
                    <a:pt x="7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37"/>
            <p:cNvSpPr/>
            <p:nvPr/>
          </p:nvSpPr>
          <p:spPr>
            <a:xfrm>
              <a:off x="1334700" y="2115100"/>
              <a:ext cx="25225" cy="41275"/>
            </a:xfrm>
            <a:custGeom>
              <a:avLst/>
              <a:gdLst/>
              <a:ahLst/>
              <a:cxnLst/>
              <a:rect l="l" t="t" r="r" b="b"/>
              <a:pathLst>
                <a:path w="1009" h="1651" extrusionOk="0">
                  <a:moveTo>
                    <a:pt x="289" y="0"/>
                  </a:moveTo>
                  <a:cubicBezTo>
                    <a:pt x="259" y="0"/>
                    <a:pt x="228" y="6"/>
                    <a:pt x="199" y="18"/>
                  </a:cubicBezTo>
                  <a:cubicBezTo>
                    <a:pt x="65" y="66"/>
                    <a:pt x="1" y="214"/>
                    <a:pt x="48" y="345"/>
                  </a:cubicBezTo>
                  <a:lnTo>
                    <a:pt x="481" y="1486"/>
                  </a:lnTo>
                  <a:cubicBezTo>
                    <a:pt x="520" y="1589"/>
                    <a:pt x="617" y="1650"/>
                    <a:pt x="718" y="1650"/>
                  </a:cubicBezTo>
                  <a:cubicBezTo>
                    <a:pt x="749" y="1650"/>
                    <a:pt x="782" y="1648"/>
                    <a:pt x="810" y="1636"/>
                  </a:cubicBezTo>
                  <a:cubicBezTo>
                    <a:pt x="941" y="1586"/>
                    <a:pt x="1008" y="1441"/>
                    <a:pt x="958" y="1307"/>
                  </a:cubicBezTo>
                  <a:lnTo>
                    <a:pt x="525" y="169"/>
                  </a:lnTo>
                  <a:cubicBezTo>
                    <a:pt x="489" y="66"/>
                    <a:pt x="391" y="0"/>
                    <a:pt x="2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37"/>
            <p:cNvSpPr/>
            <p:nvPr/>
          </p:nvSpPr>
          <p:spPr>
            <a:xfrm>
              <a:off x="1350750" y="2099150"/>
              <a:ext cx="37350" cy="21725"/>
            </a:xfrm>
            <a:custGeom>
              <a:avLst/>
              <a:gdLst/>
              <a:ahLst/>
              <a:cxnLst/>
              <a:rect l="l" t="t" r="r" b="b"/>
              <a:pathLst>
                <a:path w="1494" h="869" extrusionOk="0">
                  <a:moveTo>
                    <a:pt x="291" y="0"/>
                  </a:moveTo>
                  <a:cubicBezTo>
                    <a:pt x="189" y="0"/>
                    <a:pt x="92" y="62"/>
                    <a:pt x="51" y="162"/>
                  </a:cubicBezTo>
                  <a:cubicBezTo>
                    <a:pt x="1" y="294"/>
                    <a:pt x="65" y="441"/>
                    <a:pt x="196" y="492"/>
                  </a:cubicBezTo>
                  <a:lnTo>
                    <a:pt x="1108" y="852"/>
                  </a:lnTo>
                  <a:cubicBezTo>
                    <a:pt x="1139" y="863"/>
                    <a:pt x="1172" y="868"/>
                    <a:pt x="1203" y="868"/>
                  </a:cubicBezTo>
                  <a:cubicBezTo>
                    <a:pt x="1303" y="868"/>
                    <a:pt x="1401" y="810"/>
                    <a:pt x="1440" y="709"/>
                  </a:cubicBezTo>
                  <a:cubicBezTo>
                    <a:pt x="1493" y="575"/>
                    <a:pt x="1426" y="430"/>
                    <a:pt x="1298" y="377"/>
                  </a:cubicBezTo>
                  <a:lnTo>
                    <a:pt x="383" y="17"/>
                  </a:lnTo>
                  <a:cubicBezTo>
                    <a:pt x="353" y="6"/>
                    <a:pt x="321" y="0"/>
                    <a:pt x="2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37"/>
            <p:cNvSpPr/>
            <p:nvPr/>
          </p:nvSpPr>
          <p:spPr>
            <a:xfrm>
              <a:off x="928875" y="2071250"/>
              <a:ext cx="105250" cy="86500"/>
            </a:xfrm>
            <a:custGeom>
              <a:avLst/>
              <a:gdLst/>
              <a:ahLst/>
              <a:cxnLst/>
              <a:rect l="l" t="t" r="r" b="b"/>
              <a:pathLst>
                <a:path w="4210" h="3460" extrusionOk="0">
                  <a:moveTo>
                    <a:pt x="3247" y="0"/>
                  </a:moveTo>
                  <a:cubicBezTo>
                    <a:pt x="2950" y="0"/>
                    <a:pt x="2659" y="129"/>
                    <a:pt x="2399" y="246"/>
                  </a:cubicBezTo>
                  <a:cubicBezTo>
                    <a:pt x="1830" y="497"/>
                    <a:pt x="1322" y="868"/>
                    <a:pt x="915" y="1343"/>
                  </a:cubicBezTo>
                  <a:cubicBezTo>
                    <a:pt x="698" y="1602"/>
                    <a:pt x="0" y="2827"/>
                    <a:pt x="433" y="3332"/>
                  </a:cubicBezTo>
                  <a:cubicBezTo>
                    <a:pt x="508" y="3421"/>
                    <a:pt x="620" y="3459"/>
                    <a:pt x="743" y="3459"/>
                  </a:cubicBezTo>
                  <a:cubicBezTo>
                    <a:pt x="993" y="3459"/>
                    <a:pt x="1290" y="3304"/>
                    <a:pt x="1434" y="3106"/>
                  </a:cubicBezTo>
                  <a:cubicBezTo>
                    <a:pt x="1476" y="3044"/>
                    <a:pt x="1521" y="2986"/>
                    <a:pt x="1565" y="2930"/>
                  </a:cubicBezTo>
                  <a:cubicBezTo>
                    <a:pt x="1568" y="2927"/>
                    <a:pt x="1576" y="2916"/>
                    <a:pt x="1582" y="2905"/>
                  </a:cubicBezTo>
                  <a:cubicBezTo>
                    <a:pt x="1601" y="2888"/>
                    <a:pt x="1613" y="2874"/>
                    <a:pt x="1627" y="2858"/>
                  </a:cubicBezTo>
                  <a:cubicBezTo>
                    <a:pt x="1733" y="2751"/>
                    <a:pt x="1836" y="2654"/>
                    <a:pt x="1956" y="2562"/>
                  </a:cubicBezTo>
                  <a:cubicBezTo>
                    <a:pt x="2003" y="2523"/>
                    <a:pt x="2053" y="2486"/>
                    <a:pt x="2106" y="2453"/>
                  </a:cubicBezTo>
                  <a:cubicBezTo>
                    <a:pt x="2112" y="2450"/>
                    <a:pt x="2115" y="2445"/>
                    <a:pt x="2123" y="2442"/>
                  </a:cubicBezTo>
                  <a:cubicBezTo>
                    <a:pt x="2143" y="2428"/>
                    <a:pt x="2143" y="2428"/>
                    <a:pt x="2148" y="2425"/>
                  </a:cubicBezTo>
                  <a:lnTo>
                    <a:pt x="2162" y="2417"/>
                  </a:lnTo>
                  <a:cubicBezTo>
                    <a:pt x="2279" y="2347"/>
                    <a:pt x="2402" y="2280"/>
                    <a:pt x="2519" y="2216"/>
                  </a:cubicBezTo>
                  <a:cubicBezTo>
                    <a:pt x="2793" y="2065"/>
                    <a:pt x="3069" y="1920"/>
                    <a:pt x="3326" y="1747"/>
                  </a:cubicBezTo>
                  <a:cubicBezTo>
                    <a:pt x="3593" y="1571"/>
                    <a:pt x="3878" y="1354"/>
                    <a:pt x="4006" y="1047"/>
                  </a:cubicBezTo>
                  <a:cubicBezTo>
                    <a:pt x="4210" y="556"/>
                    <a:pt x="3839" y="48"/>
                    <a:pt x="3331" y="4"/>
                  </a:cubicBezTo>
                  <a:cubicBezTo>
                    <a:pt x="3303" y="1"/>
                    <a:pt x="3275" y="0"/>
                    <a:pt x="32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37"/>
            <p:cNvSpPr/>
            <p:nvPr/>
          </p:nvSpPr>
          <p:spPr>
            <a:xfrm>
              <a:off x="1267750" y="1978700"/>
              <a:ext cx="118375" cy="47825"/>
            </a:xfrm>
            <a:custGeom>
              <a:avLst/>
              <a:gdLst/>
              <a:ahLst/>
              <a:cxnLst/>
              <a:rect l="l" t="t" r="r" b="b"/>
              <a:pathLst>
                <a:path w="4735" h="1913" extrusionOk="0">
                  <a:moveTo>
                    <a:pt x="2277" y="1"/>
                  </a:moveTo>
                  <a:cubicBezTo>
                    <a:pt x="1933" y="1"/>
                    <a:pt x="1589" y="44"/>
                    <a:pt x="1253" y="129"/>
                  </a:cubicBezTo>
                  <a:cubicBezTo>
                    <a:pt x="946" y="210"/>
                    <a:pt x="609" y="294"/>
                    <a:pt x="372" y="517"/>
                  </a:cubicBezTo>
                  <a:cubicBezTo>
                    <a:pt x="1" y="874"/>
                    <a:pt x="23" y="1499"/>
                    <a:pt x="489" y="1764"/>
                  </a:cubicBezTo>
                  <a:cubicBezTo>
                    <a:pt x="687" y="1877"/>
                    <a:pt x="918" y="1913"/>
                    <a:pt x="1149" y="1913"/>
                  </a:cubicBezTo>
                  <a:cubicBezTo>
                    <a:pt x="1253" y="1913"/>
                    <a:pt x="1356" y="1905"/>
                    <a:pt x="1457" y="1895"/>
                  </a:cubicBezTo>
                  <a:cubicBezTo>
                    <a:pt x="1767" y="1867"/>
                    <a:pt x="2074" y="1817"/>
                    <a:pt x="2378" y="1767"/>
                  </a:cubicBezTo>
                  <a:cubicBezTo>
                    <a:pt x="2514" y="1742"/>
                    <a:pt x="2651" y="1722"/>
                    <a:pt x="2785" y="1705"/>
                  </a:cubicBezTo>
                  <a:cubicBezTo>
                    <a:pt x="2790" y="1705"/>
                    <a:pt x="2796" y="1702"/>
                    <a:pt x="2804" y="1702"/>
                  </a:cubicBezTo>
                  <a:cubicBezTo>
                    <a:pt x="2807" y="1702"/>
                    <a:pt x="2810" y="1702"/>
                    <a:pt x="2832" y="1697"/>
                  </a:cubicBezTo>
                  <a:cubicBezTo>
                    <a:pt x="2838" y="1697"/>
                    <a:pt x="2846" y="1694"/>
                    <a:pt x="2852" y="1694"/>
                  </a:cubicBezTo>
                  <a:cubicBezTo>
                    <a:pt x="2910" y="1691"/>
                    <a:pt x="2975" y="1689"/>
                    <a:pt x="3036" y="1689"/>
                  </a:cubicBezTo>
                  <a:cubicBezTo>
                    <a:pt x="3058" y="1688"/>
                    <a:pt x="3080" y="1687"/>
                    <a:pt x="3102" y="1687"/>
                  </a:cubicBezTo>
                  <a:cubicBezTo>
                    <a:pt x="3227" y="1687"/>
                    <a:pt x="3350" y="1700"/>
                    <a:pt x="3471" y="1719"/>
                  </a:cubicBezTo>
                  <a:cubicBezTo>
                    <a:pt x="3494" y="1722"/>
                    <a:pt x="3519" y="1725"/>
                    <a:pt x="3538" y="1730"/>
                  </a:cubicBezTo>
                  <a:lnTo>
                    <a:pt x="3566" y="1736"/>
                  </a:lnTo>
                  <a:cubicBezTo>
                    <a:pt x="3636" y="1753"/>
                    <a:pt x="3708" y="1772"/>
                    <a:pt x="3778" y="1789"/>
                  </a:cubicBezTo>
                  <a:cubicBezTo>
                    <a:pt x="3842" y="1807"/>
                    <a:pt x="3913" y="1816"/>
                    <a:pt x="3987" y="1816"/>
                  </a:cubicBezTo>
                  <a:cubicBezTo>
                    <a:pt x="4316" y="1816"/>
                    <a:pt x="4696" y="1640"/>
                    <a:pt x="4707" y="1348"/>
                  </a:cubicBezTo>
                  <a:cubicBezTo>
                    <a:pt x="4735" y="684"/>
                    <a:pt x="3429" y="154"/>
                    <a:pt x="3100" y="84"/>
                  </a:cubicBezTo>
                  <a:cubicBezTo>
                    <a:pt x="2828" y="29"/>
                    <a:pt x="2552" y="1"/>
                    <a:pt x="22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37"/>
            <p:cNvSpPr/>
            <p:nvPr/>
          </p:nvSpPr>
          <p:spPr>
            <a:xfrm>
              <a:off x="949925" y="3400225"/>
              <a:ext cx="66575" cy="401500"/>
            </a:xfrm>
            <a:custGeom>
              <a:avLst/>
              <a:gdLst/>
              <a:ahLst/>
              <a:cxnLst/>
              <a:rect l="l" t="t" r="r" b="b"/>
              <a:pathLst>
                <a:path w="2663" h="16060" extrusionOk="0">
                  <a:moveTo>
                    <a:pt x="2542" y="1"/>
                  </a:moveTo>
                  <a:cubicBezTo>
                    <a:pt x="2482" y="1"/>
                    <a:pt x="2427" y="44"/>
                    <a:pt x="2419" y="107"/>
                  </a:cubicBezTo>
                  <a:lnTo>
                    <a:pt x="1878" y="4071"/>
                  </a:lnTo>
                  <a:cubicBezTo>
                    <a:pt x="1697" y="5388"/>
                    <a:pt x="1513" y="6711"/>
                    <a:pt x="1303" y="8025"/>
                  </a:cubicBezTo>
                  <a:cubicBezTo>
                    <a:pt x="1114" y="9344"/>
                    <a:pt x="891" y="10658"/>
                    <a:pt x="679" y="11972"/>
                  </a:cubicBezTo>
                  <a:lnTo>
                    <a:pt x="12" y="15917"/>
                  </a:lnTo>
                  <a:cubicBezTo>
                    <a:pt x="1" y="15981"/>
                    <a:pt x="40" y="16040"/>
                    <a:pt x="104" y="16056"/>
                  </a:cubicBezTo>
                  <a:cubicBezTo>
                    <a:pt x="112" y="16058"/>
                    <a:pt x="121" y="16059"/>
                    <a:pt x="129" y="16059"/>
                  </a:cubicBezTo>
                  <a:cubicBezTo>
                    <a:pt x="183" y="16059"/>
                    <a:pt x="234" y="16022"/>
                    <a:pt x="249" y="15967"/>
                  </a:cubicBezTo>
                  <a:cubicBezTo>
                    <a:pt x="570" y="14664"/>
                    <a:pt x="860" y="13361"/>
                    <a:pt x="1114" y="12050"/>
                  </a:cubicBezTo>
                  <a:cubicBezTo>
                    <a:pt x="1376" y="10739"/>
                    <a:pt x="1591" y="9417"/>
                    <a:pt x="1806" y="8100"/>
                  </a:cubicBezTo>
                  <a:cubicBezTo>
                    <a:pt x="1995" y="6777"/>
                    <a:pt x="2182" y="5452"/>
                    <a:pt x="2325" y="4124"/>
                  </a:cubicBezTo>
                  <a:cubicBezTo>
                    <a:pt x="2470" y="2794"/>
                    <a:pt x="2578" y="1463"/>
                    <a:pt x="2659" y="127"/>
                  </a:cubicBezTo>
                  <a:cubicBezTo>
                    <a:pt x="2662" y="65"/>
                    <a:pt x="2617" y="9"/>
                    <a:pt x="2553" y="1"/>
                  </a:cubicBezTo>
                  <a:cubicBezTo>
                    <a:pt x="2550" y="1"/>
                    <a:pt x="2546" y="1"/>
                    <a:pt x="254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37"/>
            <p:cNvSpPr/>
            <p:nvPr/>
          </p:nvSpPr>
          <p:spPr>
            <a:xfrm>
              <a:off x="1036625" y="3418075"/>
              <a:ext cx="43400" cy="413100"/>
            </a:xfrm>
            <a:custGeom>
              <a:avLst/>
              <a:gdLst/>
              <a:ahLst/>
              <a:cxnLst/>
              <a:rect l="l" t="t" r="r" b="b"/>
              <a:pathLst>
                <a:path w="1736" h="16524" extrusionOk="0">
                  <a:moveTo>
                    <a:pt x="1609" y="1"/>
                  </a:moveTo>
                  <a:cubicBezTo>
                    <a:pt x="1546" y="1"/>
                    <a:pt x="1493" y="52"/>
                    <a:pt x="1490" y="113"/>
                  </a:cubicBezTo>
                  <a:lnTo>
                    <a:pt x="1203" y="4192"/>
                  </a:lnTo>
                  <a:cubicBezTo>
                    <a:pt x="1102" y="5547"/>
                    <a:pt x="996" y="6903"/>
                    <a:pt x="865" y="8259"/>
                  </a:cubicBezTo>
                  <a:cubicBezTo>
                    <a:pt x="754" y="9620"/>
                    <a:pt x="606" y="10974"/>
                    <a:pt x="463" y="12327"/>
                  </a:cubicBezTo>
                  <a:lnTo>
                    <a:pt x="6" y="16388"/>
                  </a:lnTo>
                  <a:cubicBezTo>
                    <a:pt x="0" y="16453"/>
                    <a:pt x="42" y="16508"/>
                    <a:pt x="104" y="16522"/>
                  </a:cubicBezTo>
                  <a:cubicBezTo>
                    <a:pt x="109" y="16523"/>
                    <a:pt x="115" y="16523"/>
                    <a:pt x="121" y="16523"/>
                  </a:cubicBezTo>
                  <a:cubicBezTo>
                    <a:pt x="181" y="16523"/>
                    <a:pt x="236" y="16483"/>
                    <a:pt x="249" y="16425"/>
                  </a:cubicBezTo>
                  <a:cubicBezTo>
                    <a:pt x="500" y="15080"/>
                    <a:pt x="723" y="13733"/>
                    <a:pt x="904" y="12380"/>
                  </a:cubicBezTo>
                  <a:cubicBezTo>
                    <a:pt x="1091" y="11027"/>
                    <a:pt x="1231" y="9665"/>
                    <a:pt x="1367" y="8306"/>
                  </a:cubicBezTo>
                  <a:cubicBezTo>
                    <a:pt x="1482" y="6942"/>
                    <a:pt x="1582" y="5578"/>
                    <a:pt x="1646" y="4214"/>
                  </a:cubicBezTo>
                  <a:cubicBezTo>
                    <a:pt x="1708" y="2852"/>
                    <a:pt x="1736" y="1485"/>
                    <a:pt x="1727" y="118"/>
                  </a:cubicBezTo>
                  <a:cubicBezTo>
                    <a:pt x="1727" y="56"/>
                    <a:pt x="1679" y="1"/>
                    <a:pt x="1623" y="1"/>
                  </a:cubicBezTo>
                  <a:cubicBezTo>
                    <a:pt x="1621" y="1"/>
                    <a:pt x="1620" y="1"/>
                    <a:pt x="1618" y="1"/>
                  </a:cubicBezTo>
                  <a:cubicBezTo>
                    <a:pt x="1615" y="1"/>
                    <a:pt x="1612" y="1"/>
                    <a:pt x="1609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37"/>
            <p:cNvSpPr/>
            <p:nvPr/>
          </p:nvSpPr>
          <p:spPr>
            <a:xfrm>
              <a:off x="1147925" y="3408825"/>
              <a:ext cx="20825" cy="395725"/>
            </a:xfrm>
            <a:custGeom>
              <a:avLst/>
              <a:gdLst/>
              <a:ahLst/>
              <a:cxnLst/>
              <a:rect l="l" t="t" r="r" b="b"/>
              <a:pathLst>
                <a:path w="833" h="15829" extrusionOk="0">
                  <a:moveTo>
                    <a:pt x="470" y="0"/>
                  </a:moveTo>
                  <a:cubicBezTo>
                    <a:pt x="400" y="0"/>
                    <a:pt x="347" y="56"/>
                    <a:pt x="347" y="120"/>
                  </a:cubicBezTo>
                  <a:lnTo>
                    <a:pt x="347" y="4020"/>
                  </a:lnTo>
                  <a:cubicBezTo>
                    <a:pt x="338" y="5320"/>
                    <a:pt x="333" y="6618"/>
                    <a:pt x="294" y="7915"/>
                  </a:cubicBezTo>
                  <a:cubicBezTo>
                    <a:pt x="277" y="9212"/>
                    <a:pt x="224" y="10509"/>
                    <a:pt x="177" y="11807"/>
                  </a:cubicBezTo>
                  <a:lnTo>
                    <a:pt x="1" y="15701"/>
                  </a:lnTo>
                  <a:cubicBezTo>
                    <a:pt x="1" y="15765"/>
                    <a:pt x="45" y="15821"/>
                    <a:pt x="110" y="15827"/>
                  </a:cubicBezTo>
                  <a:cubicBezTo>
                    <a:pt x="116" y="15828"/>
                    <a:pt x="123" y="15828"/>
                    <a:pt x="129" y="15828"/>
                  </a:cubicBezTo>
                  <a:cubicBezTo>
                    <a:pt x="188" y="15828"/>
                    <a:pt x="236" y="15784"/>
                    <a:pt x="246" y="15723"/>
                  </a:cubicBezTo>
                  <a:cubicBezTo>
                    <a:pt x="405" y="14432"/>
                    <a:pt x="531" y="13135"/>
                    <a:pt x="623" y="11835"/>
                  </a:cubicBezTo>
                  <a:cubicBezTo>
                    <a:pt x="715" y="10534"/>
                    <a:pt x="765" y="9229"/>
                    <a:pt x="804" y="7929"/>
                  </a:cubicBezTo>
                  <a:cubicBezTo>
                    <a:pt x="824" y="6626"/>
                    <a:pt x="832" y="5320"/>
                    <a:pt x="796" y="4020"/>
                  </a:cubicBezTo>
                  <a:cubicBezTo>
                    <a:pt x="765" y="2720"/>
                    <a:pt x="695" y="1415"/>
                    <a:pt x="589" y="117"/>
                  </a:cubicBezTo>
                  <a:cubicBezTo>
                    <a:pt x="584" y="56"/>
                    <a:pt x="531" y="6"/>
                    <a:pt x="47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37"/>
            <p:cNvSpPr/>
            <p:nvPr/>
          </p:nvSpPr>
          <p:spPr>
            <a:xfrm>
              <a:off x="1225275" y="3415875"/>
              <a:ext cx="19550" cy="382275"/>
            </a:xfrm>
            <a:custGeom>
              <a:avLst/>
              <a:gdLst/>
              <a:ahLst/>
              <a:cxnLst/>
              <a:rect l="l" t="t" r="r" b="b"/>
              <a:pathLst>
                <a:path w="782" h="15291" extrusionOk="0">
                  <a:moveTo>
                    <a:pt x="140" y="0"/>
                  </a:moveTo>
                  <a:cubicBezTo>
                    <a:pt x="133" y="0"/>
                    <a:pt x="126" y="1"/>
                    <a:pt x="118" y="3"/>
                  </a:cubicBezTo>
                  <a:cubicBezTo>
                    <a:pt x="54" y="6"/>
                    <a:pt x="1" y="61"/>
                    <a:pt x="4" y="128"/>
                  </a:cubicBezTo>
                  <a:lnTo>
                    <a:pt x="154" y="3886"/>
                  </a:lnTo>
                  <a:cubicBezTo>
                    <a:pt x="199" y="5139"/>
                    <a:pt x="241" y="6391"/>
                    <a:pt x="255" y="7647"/>
                  </a:cubicBezTo>
                  <a:cubicBezTo>
                    <a:pt x="285" y="8899"/>
                    <a:pt x="285" y="10152"/>
                    <a:pt x="294" y="11407"/>
                  </a:cubicBezTo>
                  <a:lnTo>
                    <a:pt x="280" y="15168"/>
                  </a:lnTo>
                  <a:cubicBezTo>
                    <a:pt x="280" y="15232"/>
                    <a:pt x="327" y="15285"/>
                    <a:pt x="391" y="15291"/>
                  </a:cubicBezTo>
                  <a:cubicBezTo>
                    <a:pt x="393" y="15291"/>
                    <a:pt x="395" y="15291"/>
                    <a:pt x="397" y="15291"/>
                  </a:cubicBezTo>
                  <a:cubicBezTo>
                    <a:pt x="464" y="15291"/>
                    <a:pt x="517" y="15244"/>
                    <a:pt x="522" y="15179"/>
                  </a:cubicBezTo>
                  <a:cubicBezTo>
                    <a:pt x="631" y="13924"/>
                    <a:pt x="704" y="12668"/>
                    <a:pt x="740" y="11410"/>
                  </a:cubicBezTo>
                  <a:cubicBezTo>
                    <a:pt x="782" y="10152"/>
                    <a:pt x="779" y="8891"/>
                    <a:pt x="765" y="7633"/>
                  </a:cubicBezTo>
                  <a:cubicBezTo>
                    <a:pt x="732" y="6375"/>
                    <a:pt x="687" y="5116"/>
                    <a:pt x="603" y="3861"/>
                  </a:cubicBezTo>
                  <a:cubicBezTo>
                    <a:pt x="522" y="2606"/>
                    <a:pt x="405" y="1350"/>
                    <a:pt x="249" y="100"/>
                  </a:cubicBezTo>
                  <a:cubicBezTo>
                    <a:pt x="242" y="46"/>
                    <a:pt x="197" y="0"/>
                    <a:pt x="14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37"/>
            <p:cNvSpPr/>
            <p:nvPr/>
          </p:nvSpPr>
          <p:spPr>
            <a:xfrm>
              <a:off x="1319150" y="3429425"/>
              <a:ext cx="34625" cy="393150"/>
            </a:xfrm>
            <a:custGeom>
              <a:avLst/>
              <a:gdLst/>
              <a:ahLst/>
              <a:cxnLst/>
              <a:rect l="l" t="t" r="r" b="b"/>
              <a:pathLst>
                <a:path w="1385" h="15726" extrusionOk="0">
                  <a:moveTo>
                    <a:pt x="135" y="0"/>
                  </a:moveTo>
                  <a:cubicBezTo>
                    <a:pt x="128" y="0"/>
                    <a:pt x="122" y="1"/>
                    <a:pt x="115" y="2"/>
                  </a:cubicBezTo>
                  <a:cubicBezTo>
                    <a:pt x="48" y="8"/>
                    <a:pt x="1" y="69"/>
                    <a:pt x="6" y="133"/>
                  </a:cubicBezTo>
                  <a:cubicBezTo>
                    <a:pt x="151" y="1422"/>
                    <a:pt x="283" y="2708"/>
                    <a:pt x="405" y="3994"/>
                  </a:cubicBezTo>
                  <a:cubicBezTo>
                    <a:pt x="528" y="5280"/>
                    <a:pt x="637" y="6569"/>
                    <a:pt x="715" y="7858"/>
                  </a:cubicBezTo>
                  <a:cubicBezTo>
                    <a:pt x="813" y="9144"/>
                    <a:pt x="868" y="10439"/>
                    <a:pt x="924" y="11730"/>
                  </a:cubicBezTo>
                  <a:cubicBezTo>
                    <a:pt x="974" y="13019"/>
                    <a:pt x="1016" y="14314"/>
                    <a:pt x="1041" y="15608"/>
                  </a:cubicBezTo>
                  <a:cubicBezTo>
                    <a:pt x="1041" y="15669"/>
                    <a:pt x="1092" y="15722"/>
                    <a:pt x="1156" y="15725"/>
                  </a:cubicBezTo>
                  <a:cubicBezTo>
                    <a:pt x="1158" y="15725"/>
                    <a:pt x="1159" y="15725"/>
                    <a:pt x="1161" y="15725"/>
                  </a:cubicBezTo>
                  <a:cubicBezTo>
                    <a:pt x="1228" y="15725"/>
                    <a:pt x="1281" y="15676"/>
                    <a:pt x="1284" y="15611"/>
                  </a:cubicBezTo>
                  <a:cubicBezTo>
                    <a:pt x="1354" y="14314"/>
                    <a:pt x="1385" y="13014"/>
                    <a:pt x="1371" y="11716"/>
                  </a:cubicBezTo>
                  <a:cubicBezTo>
                    <a:pt x="1362" y="10414"/>
                    <a:pt x="1301" y="9116"/>
                    <a:pt x="1225" y="7819"/>
                  </a:cubicBezTo>
                  <a:cubicBezTo>
                    <a:pt x="1131" y="6527"/>
                    <a:pt x="1016" y="5233"/>
                    <a:pt x="854" y="3941"/>
                  </a:cubicBezTo>
                  <a:cubicBezTo>
                    <a:pt x="695" y="2652"/>
                    <a:pt x="492" y="1372"/>
                    <a:pt x="249" y="97"/>
                  </a:cubicBezTo>
                  <a:cubicBezTo>
                    <a:pt x="239" y="42"/>
                    <a:pt x="191" y="0"/>
                    <a:pt x="135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37"/>
            <p:cNvSpPr/>
            <p:nvPr/>
          </p:nvSpPr>
          <p:spPr>
            <a:xfrm>
              <a:off x="1401325" y="3411625"/>
              <a:ext cx="53450" cy="401750"/>
            </a:xfrm>
            <a:custGeom>
              <a:avLst/>
              <a:gdLst/>
              <a:ahLst/>
              <a:cxnLst/>
              <a:rect l="l" t="t" r="r" b="b"/>
              <a:pathLst>
                <a:path w="2138" h="16070" extrusionOk="0">
                  <a:moveTo>
                    <a:pt x="136" y="1"/>
                  </a:moveTo>
                  <a:cubicBezTo>
                    <a:pt x="129" y="1"/>
                    <a:pt x="122" y="1"/>
                    <a:pt x="115" y="3"/>
                  </a:cubicBezTo>
                  <a:cubicBezTo>
                    <a:pt x="48" y="14"/>
                    <a:pt x="0" y="72"/>
                    <a:pt x="9" y="139"/>
                  </a:cubicBezTo>
                  <a:lnTo>
                    <a:pt x="502" y="4092"/>
                  </a:lnTo>
                  <a:lnTo>
                    <a:pt x="982" y="8048"/>
                  </a:lnTo>
                  <a:lnTo>
                    <a:pt x="1442" y="12001"/>
                  </a:lnTo>
                  <a:lnTo>
                    <a:pt x="1892" y="15960"/>
                  </a:lnTo>
                  <a:cubicBezTo>
                    <a:pt x="1900" y="16020"/>
                    <a:pt x="1953" y="16069"/>
                    <a:pt x="2012" y="16069"/>
                  </a:cubicBezTo>
                  <a:cubicBezTo>
                    <a:pt x="2014" y="16069"/>
                    <a:pt x="2016" y="16069"/>
                    <a:pt x="2017" y="16069"/>
                  </a:cubicBezTo>
                  <a:cubicBezTo>
                    <a:pt x="2084" y="16063"/>
                    <a:pt x="2137" y="16008"/>
                    <a:pt x="2134" y="15943"/>
                  </a:cubicBezTo>
                  <a:cubicBezTo>
                    <a:pt x="2079" y="14613"/>
                    <a:pt x="1998" y="13285"/>
                    <a:pt x="1886" y="11957"/>
                  </a:cubicBezTo>
                  <a:cubicBezTo>
                    <a:pt x="1777" y="10629"/>
                    <a:pt x="1635" y="9307"/>
                    <a:pt x="1487" y="7981"/>
                  </a:cubicBezTo>
                  <a:cubicBezTo>
                    <a:pt x="1325" y="6662"/>
                    <a:pt x="1150" y="5342"/>
                    <a:pt x="949" y="4026"/>
                  </a:cubicBezTo>
                  <a:cubicBezTo>
                    <a:pt x="742" y="2712"/>
                    <a:pt x="511" y="1400"/>
                    <a:pt x="251" y="97"/>
                  </a:cubicBezTo>
                  <a:cubicBezTo>
                    <a:pt x="241" y="40"/>
                    <a:pt x="194" y="1"/>
                    <a:pt x="13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37"/>
            <p:cNvSpPr/>
            <p:nvPr/>
          </p:nvSpPr>
          <p:spPr>
            <a:xfrm>
              <a:off x="1493025" y="3407000"/>
              <a:ext cx="53875" cy="357400"/>
            </a:xfrm>
            <a:custGeom>
              <a:avLst/>
              <a:gdLst/>
              <a:ahLst/>
              <a:cxnLst/>
              <a:rect l="l" t="t" r="r" b="b"/>
              <a:pathLst>
                <a:path w="2155" h="14296" extrusionOk="0">
                  <a:moveTo>
                    <a:pt x="124" y="0"/>
                  </a:moveTo>
                  <a:cubicBezTo>
                    <a:pt x="120" y="0"/>
                    <a:pt x="116" y="0"/>
                    <a:pt x="112" y="1"/>
                  </a:cubicBezTo>
                  <a:cubicBezTo>
                    <a:pt x="45" y="12"/>
                    <a:pt x="1" y="70"/>
                    <a:pt x="6" y="137"/>
                  </a:cubicBezTo>
                  <a:cubicBezTo>
                    <a:pt x="149" y="1315"/>
                    <a:pt x="296" y="2486"/>
                    <a:pt x="453" y="3658"/>
                  </a:cubicBezTo>
                  <a:lnTo>
                    <a:pt x="924" y="7168"/>
                  </a:lnTo>
                  <a:lnTo>
                    <a:pt x="1404" y="10680"/>
                  </a:lnTo>
                  <a:cubicBezTo>
                    <a:pt x="1566" y="11852"/>
                    <a:pt x="1733" y="13023"/>
                    <a:pt x="1906" y="14192"/>
                  </a:cubicBezTo>
                  <a:cubicBezTo>
                    <a:pt x="1917" y="14252"/>
                    <a:pt x="1970" y="14296"/>
                    <a:pt x="2032" y="14296"/>
                  </a:cubicBezTo>
                  <a:cubicBezTo>
                    <a:pt x="2033" y="14296"/>
                    <a:pt x="2035" y="14296"/>
                    <a:pt x="2037" y="14296"/>
                  </a:cubicBezTo>
                  <a:cubicBezTo>
                    <a:pt x="2107" y="14293"/>
                    <a:pt x="2154" y="14234"/>
                    <a:pt x="2152" y="14167"/>
                  </a:cubicBezTo>
                  <a:cubicBezTo>
                    <a:pt x="2074" y="12984"/>
                    <a:pt x="1976" y="11807"/>
                    <a:pt x="1850" y="10627"/>
                  </a:cubicBezTo>
                  <a:cubicBezTo>
                    <a:pt x="1733" y="9453"/>
                    <a:pt x="1580" y="8278"/>
                    <a:pt x="1432" y="7101"/>
                  </a:cubicBezTo>
                  <a:cubicBezTo>
                    <a:pt x="1265" y="5929"/>
                    <a:pt x="1097" y="4760"/>
                    <a:pt x="902" y="3591"/>
                  </a:cubicBezTo>
                  <a:cubicBezTo>
                    <a:pt x="712" y="2422"/>
                    <a:pt x="495" y="1256"/>
                    <a:pt x="255" y="101"/>
                  </a:cubicBezTo>
                  <a:cubicBezTo>
                    <a:pt x="241" y="43"/>
                    <a:pt x="191" y="0"/>
                    <a:pt x="124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37"/>
            <p:cNvSpPr/>
            <p:nvPr/>
          </p:nvSpPr>
          <p:spPr>
            <a:xfrm>
              <a:off x="1600575" y="3373450"/>
              <a:ext cx="70675" cy="388225"/>
            </a:xfrm>
            <a:custGeom>
              <a:avLst/>
              <a:gdLst/>
              <a:ahLst/>
              <a:cxnLst/>
              <a:rect l="l" t="t" r="r" b="b"/>
              <a:pathLst>
                <a:path w="2827" h="15529" extrusionOk="0">
                  <a:moveTo>
                    <a:pt x="123" y="1"/>
                  </a:moveTo>
                  <a:cubicBezTo>
                    <a:pt x="121" y="1"/>
                    <a:pt x="119" y="1"/>
                    <a:pt x="118" y="1"/>
                  </a:cubicBezTo>
                  <a:cubicBezTo>
                    <a:pt x="54" y="6"/>
                    <a:pt x="1" y="65"/>
                    <a:pt x="3" y="132"/>
                  </a:cubicBezTo>
                  <a:cubicBezTo>
                    <a:pt x="73" y="1424"/>
                    <a:pt x="182" y="2718"/>
                    <a:pt x="333" y="4004"/>
                  </a:cubicBezTo>
                  <a:cubicBezTo>
                    <a:pt x="478" y="5293"/>
                    <a:pt x="670" y="6576"/>
                    <a:pt x="877" y="7854"/>
                  </a:cubicBezTo>
                  <a:cubicBezTo>
                    <a:pt x="1103" y="9132"/>
                    <a:pt x="1340" y="10404"/>
                    <a:pt x="1621" y="11671"/>
                  </a:cubicBezTo>
                  <a:cubicBezTo>
                    <a:pt x="1900" y="12937"/>
                    <a:pt x="2221" y="14195"/>
                    <a:pt x="2578" y="15439"/>
                  </a:cubicBezTo>
                  <a:cubicBezTo>
                    <a:pt x="2590" y="15494"/>
                    <a:pt x="2637" y="15529"/>
                    <a:pt x="2691" y="15529"/>
                  </a:cubicBezTo>
                  <a:cubicBezTo>
                    <a:pt x="2699" y="15529"/>
                    <a:pt x="2709" y="15528"/>
                    <a:pt x="2718" y="15526"/>
                  </a:cubicBezTo>
                  <a:cubicBezTo>
                    <a:pt x="2785" y="15512"/>
                    <a:pt x="2827" y="15451"/>
                    <a:pt x="2813" y="15384"/>
                  </a:cubicBezTo>
                  <a:cubicBezTo>
                    <a:pt x="2548" y="14117"/>
                    <a:pt x="2299" y="12853"/>
                    <a:pt x="2054" y="11584"/>
                  </a:cubicBezTo>
                  <a:cubicBezTo>
                    <a:pt x="1817" y="10315"/>
                    <a:pt x="1577" y="9048"/>
                    <a:pt x="1376" y="7770"/>
                  </a:cubicBezTo>
                  <a:cubicBezTo>
                    <a:pt x="1153" y="6498"/>
                    <a:pt x="960" y="5223"/>
                    <a:pt x="776" y="3946"/>
                  </a:cubicBezTo>
                  <a:cubicBezTo>
                    <a:pt x="589" y="2665"/>
                    <a:pt x="413" y="1390"/>
                    <a:pt x="246" y="107"/>
                  </a:cubicBezTo>
                  <a:cubicBezTo>
                    <a:pt x="235" y="50"/>
                    <a:pt x="182" y="1"/>
                    <a:pt x="123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37"/>
            <p:cNvSpPr/>
            <p:nvPr/>
          </p:nvSpPr>
          <p:spPr>
            <a:xfrm>
              <a:off x="1681825" y="3362750"/>
              <a:ext cx="66275" cy="316825"/>
            </a:xfrm>
            <a:custGeom>
              <a:avLst/>
              <a:gdLst/>
              <a:ahLst/>
              <a:cxnLst/>
              <a:rect l="l" t="t" r="r" b="b"/>
              <a:pathLst>
                <a:path w="2651" h="12673" extrusionOk="0">
                  <a:moveTo>
                    <a:pt x="136" y="0"/>
                  </a:moveTo>
                  <a:cubicBezTo>
                    <a:pt x="129" y="0"/>
                    <a:pt x="122" y="1"/>
                    <a:pt x="115" y="2"/>
                  </a:cubicBezTo>
                  <a:cubicBezTo>
                    <a:pt x="51" y="8"/>
                    <a:pt x="1" y="72"/>
                    <a:pt x="12" y="136"/>
                  </a:cubicBezTo>
                  <a:cubicBezTo>
                    <a:pt x="154" y="1182"/>
                    <a:pt x="330" y="2223"/>
                    <a:pt x="506" y="3266"/>
                  </a:cubicBezTo>
                  <a:lnTo>
                    <a:pt x="1075" y="6382"/>
                  </a:lnTo>
                  <a:cubicBezTo>
                    <a:pt x="1488" y="8452"/>
                    <a:pt x="1895" y="10525"/>
                    <a:pt x="2400" y="12578"/>
                  </a:cubicBezTo>
                  <a:cubicBezTo>
                    <a:pt x="2415" y="12631"/>
                    <a:pt x="2461" y="12672"/>
                    <a:pt x="2517" y="12672"/>
                  </a:cubicBezTo>
                  <a:cubicBezTo>
                    <a:pt x="2523" y="12672"/>
                    <a:pt x="2530" y="12672"/>
                    <a:pt x="2537" y="12670"/>
                  </a:cubicBezTo>
                  <a:cubicBezTo>
                    <a:pt x="2604" y="12662"/>
                    <a:pt x="2651" y="12601"/>
                    <a:pt x="2640" y="12534"/>
                  </a:cubicBezTo>
                  <a:cubicBezTo>
                    <a:pt x="2352" y="10441"/>
                    <a:pt x="1962" y="8366"/>
                    <a:pt x="1577" y="6287"/>
                  </a:cubicBezTo>
                  <a:lnTo>
                    <a:pt x="949" y="3185"/>
                  </a:lnTo>
                  <a:cubicBezTo>
                    <a:pt x="729" y="2150"/>
                    <a:pt x="506" y="1118"/>
                    <a:pt x="252" y="91"/>
                  </a:cubicBezTo>
                  <a:cubicBezTo>
                    <a:pt x="237" y="39"/>
                    <a:pt x="191" y="0"/>
                    <a:pt x="13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37"/>
            <p:cNvSpPr/>
            <p:nvPr/>
          </p:nvSpPr>
          <p:spPr>
            <a:xfrm>
              <a:off x="668100" y="3164150"/>
              <a:ext cx="138175" cy="240475"/>
            </a:xfrm>
            <a:custGeom>
              <a:avLst/>
              <a:gdLst/>
              <a:ahLst/>
              <a:cxnLst/>
              <a:rect l="l" t="t" r="r" b="b"/>
              <a:pathLst>
                <a:path w="5527" h="9619" extrusionOk="0">
                  <a:moveTo>
                    <a:pt x="561" y="1"/>
                  </a:moveTo>
                  <a:cubicBezTo>
                    <a:pt x="207" y="1426"/>
                    <a:pt x="0" y="7391"/>
                    <a:pt x="1189" y="8261"/>
                  </a:cubicBezTo>
                  <a:cubicBezTo>
                    <a:pt x="2018" y="8871"/>
                    <a:pt x="3437" y="9619"/>
                    <a:pt x="4340" y="9619"/>
                  </a:cubicBezTo>
                  <a:cubicBezTo>
                    <a:pt x="4731" y="9619"/>
                    <a:pt x="5025" y="9478"/>
                    <a:pt x="5133" y="9126"/>
                  </a:cubicBezTo>
                  <a:cubicBezTo>
                    <a:pt x="5490" y="7968"/>
                    <a:pt x="5526" y="1356"/>
                    <a:pt x="5136" y="1356"/>
                  </a:cubicBezTo>
                  <a:cubicBezTo>
                    <a:pt x="5135" y="1356"/>
                    <a:pt x="5134" y="1356"/>
                    <a:pt x="5133" y="1357"/>
                  </a:cubicBezTo>
                  <a:cubicBezTo>
                    <a:pt x="4930" y="1372"/>
                    <a:pt x="4733" y="1379"/>
                    <a:pt x="4543" y="1379"/>
                  </a:cubicBezTo>
                  <a:cubicBezTo>
                    <a:pt x="1883" y="1379"/>
                    <a:pt x="561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37"/>
            <p:cNvSpPr/>
            <p:nvPr/>
          </p:nvSpPr>
          <p:spPr>
            <a:xfrm>
              <a:off x="805775" y="2279350"/>
              <a:ext cx="234700" cy="36950"/>
            </a:xfrm>
            <a:custGeom>
              <a:avLst/>
              <a:gdLst/>
              <a:ahLst/>
              <a:cxnLst/>
              <a:rect l="l" t="t" r="r" b="b"/>
              <a:pathLst>
                <a:path w="9388" h="1478" extrusionOk="0">
                  <a:moveTo>
                    <a:pt x="203" y="1"/>
                  </a:moveTo>
                  <a:cubicBezTo>
                    <a:pt x="126" y="1"/>
                    <a:pt x="54" y="52"/>
                    <a:pt x="31" y="133"/>
                  </a:cubicBezTo>
                  <a:cubicBezTo>
                    <a:pt x="0" y="230"/>
                    <a:pt x="56" y="336"/>
                    <a:pt x="154" y="364"/>
                  </a:cubicBezTo>
                  <a:cubicBezTo>
                    <a:pt x="887" y="585"/>
                    <a:pt x="1632" y="746"/>
                    <a:pt x="2377" y="900"/>
                  </a:cubicBezTo>
                  <a:cubicBezTo>
                    <a:pt x="3125" y="1053"/>
                    <a:pt x="3878" y="1170"/>
                    <a:pt x="4634" y="1274"/>
                  </a:cubicBezTo>
                  <a:cubicBezTo>
                    <a:pt x="5396" y="1366"/>
                    <a:pt x="6154" y="1444"/>
                    <a:pt x="6922" y="1469"/>
                  </a:cubicBezTo>
                  <a:cubicBezTo>
                    <a:pt x="7131" y="1473"/>
                    <a:pt x="7341" y="1478"/>
                    <a:pt x="7552" y="1478"/>
                  </a:cubicBezTo>
                  <a:cubicBezTo>
                    <a:pt x="8114" y="1478"/>
                    <a:pt x="8680" y="1448"/>
                    <a:pt x="9248" y="1318"/>
                  </a:cubicBezTo>
                  <a:cubicBezTo>
                    <a:pt x="9329" y="1302"/>
                    <a:pt x="9388" y="1229"/>
                    <a:pt x="9388" y="1143"/>
                  </a:cubicBezTo>
                  <a:cubicBezTo>
                    <a:pt x="9388" y="1045"/>
                    <a:pt x="9307" y="961"/>
                    <a:pt x="9206" y="961"/>
                  </a:cubicBezTo>
                  <a:lnTo>
                    <a:pt x="9190" y="961"/>
                  </a:lnTo>
                  <a:cubicBezTo>
                    <a:pt x="8827" y="956"/>
                    <a:pt x="8459" y="953"/>
                    <a:pt x="8088" y="911"/>
                  </a:cubicBezTo>
                  <a:cubicBezTo>
                    <a:pt x="7717" y="883"/>
                    <a:pt x="7343" y="844"/>
                    <a:pt x="6972" y="799"/>
                  </a:cubicBezTo>
                  <a:lnTo>
                    <a:pt x="4732" y="515"/>
                  </a:lnTo>
                  <a:cubicBezTo>
                    <a:pt x="3981" y="417"/>
                    <a:pt x="3236" y="314"/>
                    <a:pt x="2483" y="230"/>
                  </a:cubicBezTo>
                  <a:cubicBezTo>
                    <a:pt x="1730" y="144"/>
                    <a:pt x="977" y="54"/>
                    <a:pt x="221" y="1"/>
                  </a:cubicBezTo>
                  <a:cubicBezTo>
                    <a:pt x="215" y="1"/>
                    <a:pt x="209" y="1"/>
                    <a:pt x="2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37"/>
            <p:cNvSpPr/>
            <p:nvPr/>
          </p:nvSpPr>
          <p:spPr>
            <a:xfrm>
              <a:off x="885975" y="2456650"/>
              <a:ext cx="194550" cy="43875"/>
            </a:xfrm>
            <a:custGeom>
              <a:avLst/>
              <a:gdLst/>
              <a:ahLst/>
              <a:cxnLst/>
              <a:rect l="l" t="t" r="r" b="b"/>
              <a:pathLst>
                <a:path w="7782" h="1755" extrusionOk="0">
                  <a:moveTo>
                    <a:pt x="7578" y="0"/>
                  </a:moveTo>
                  <a:cubicBezTo>
                    <a:pt x="7559" y="0"/>
                    <a:pt x="7539" y="3"/>
                    <a:pt x="7519" y="9"/>
                  </a:cubicBezTo>
                  <a:lnTo>
                    <a:pt x="7510" y="12"/>
                  </a:lnTo>
                  <a:cubicBezTo>
                    <a:pt x="6919" y="216"/>
                    <a:pt x="6330" y="383"/>
                    <a:pt x="5731" y="526"/>
                  </a:cubicBezTo>
                  <a:cubicBezTo>
                    <a:pt x="5125" y="654"/>
                    <a:pt x="4523" y="768"/>
                    <a:pt x="3909" y="858"/>
                  </a:cubicBezTo>
                  <a:cubicBezTo>
                    <a:pt x="2681" y="1033"/>
                    <a:pt x="1440" y="1137"/>
                    <a:pt x="187" y="1237"/>
                  </a:cubicBezTo>
                  <a:lnTo>
                    <a:pt x="185" y="1237"/>
                  </a:lnTo>
                  <a:cubicBezTo>
                    <a:pt x="101" y="1245"/>
                    <a:pt x="31" y="1307"/>
                    <a:pt x="17" y="1390"/>
                  </a:cubicBezTo>
                  <a:cubicBezTo>
                    <a:pt x="0" y="1488"/>
                    <a:pt x="67" y="1580"/>
                    <a:pt x="168" y="1600"/>
                  </a:cubicBezTo>
                  <a:cubicBezTo>
                    <a:pt x="789" y="1707"/>
                    <a:pt x="1416" y="1754"/>
                    <a:pt x="2044" y="1754"/>
                  </a:cubicBezTo>
                  <a:cubicBezTo>
                    <a:pt x="2704" y="1754"/>
                    <a:pt x="3364" y="1702"/>
                    <a:pt x="4020" y="1614"/>
                  </a:cubicBezTo>
                  <a:cubicBezTo>
                    <a:pt x="4659" y="1516"/>
                    <a:pt x="5293" y="1374"/>
                    <a:pt x="5915" y="1173"/>
                  </a:cubicBezTo>
                  <a:cubicBezTo>
                    <a:pt x="6534" y="966"/>
                    <a:pt x="7131" y="687"/>
                    <a:pt x="7678" y="336"/>
                  </a:cubicBezTo>
                  <a:cubicBezTo>
                    <a:pt x="7745" y="294"/>
                    <a:pt x="7781" y="208"/>
                    <a:pt x="7753" y="124"/>
                  </a:cubicBezTo>
                  <a:cubicBezTo>
                    <a:pt x="7724" y="46"/>
                    <a:pt x="7655" y="0"/>
                    <a:pt x="75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37"/>
            <p:cNvSpPr/>
            <p:nvPr/>
          </p:nvSpPr>
          <p:spPr>
            <a:xfrm>
              <a:off x="1358850" y="2069725"/>
              <a:ext cx="115025" cy="139400"/>
            </a:xfrm>
            <a:custGeom>
              <a:avLst/>
              <a:gdLst/>
              <a:ahLst/>
              <a:cxnLst/>
              <a:rect l="l" t="t" r="r" b="b"/>
              <a:pathLst>
                <a:path w="4601" h="5576" extrusionOk="0">
                  <a:moveTo>
                    <a:pt x="4397" y="1"/>
                  </a:moveTo>
                  <a:cubicBezTo>
                    <a:pt x="4341" y="1"/>
                    <a:pt x="4287" y="26"/>
                    <a:pt x="4252" y="76"/>
                  </a:cubicBezTo>
                  <a:lnTo>
                    <a:pt x="4246" y="79"/>
                  </a:lnTo>
                  <a:cubicBezTo>
                    <a:pt x="3909" y="536"/>
                    <a:pt x="3588" y="996"/>
                    <a:pt x="3270" y="1459"/>
                  </a:cubicBezTo>
                  <a:cubicBezTo>
                    <a:pt x="2946" y="1917"/>
                    <a:pt x="2634" y="2377"/>
                    <a:pt x="2299" y="2821"/>
                  </a:cubicBezTo>
                  <a:cubicBezTo>
                    <a:pt x="1973" y="3267"/>
                    <a:pt x="1629" y="3697"/>
                    <a:pt x="1272" y="4115"/>
                  </a:cubicBezTo>
                  <a:cubicBezTo>
                    <a:pt x="918" y="4520"/>
                    <a:pt x="525" y="4947"/>
                    <a:pt x="126" y="5231"/>
                  </a:cubicBezTo>
                  <a:lnTo>
                    <a:pt x="95" y="5248"/>
                  </a:lnTo>
                  <a:cubicBezTo>
                    <a:pt x="31" y="5293"/>
                    <a:pt x="0" y="5376"/>
                    <a:pt x="28" y="5454"/>
                  </a:cubicBezTo>
                  <a:cubicBezTo>
                    <a:pt x="55" y="5528"/>
                    <a:pt x="126" y="5575"/>
                    <a:pt x="201" y="5575"/>
                  </a:cubicBezTo>
                  <a:cubicBezTo>
                    <a:pt x="220" y="5575"/>
                    <a:pt x="238" y="5572"/>
                    <a:pt x="257" y="5566"/>
                  </a:cubicBezTo>
                  <a:cubicBezTo>
                    <a:pt x="879" y="5351"/>
                    <a:pt x="1328" y="4983"/>
                    <a:pt x="1763" y="4581"/>
                  </a:cubicBezTo>
                  <a:cubicBezTo>
                    <a:pt x="2190" y="4179"/>
                    <a:pt x="2572" y="3739"/>
                    <a:pt x="2915" y="3270"/>
                  </a:cubicBezTo>
                  <a:cubicBezTo>
                    <a:pt x="3256" y="2804"/>
                    <a:pt x="3571" y="2319"/>
                    <a:pt x="3847" y="1814"/>
                  </a:cubicBezTo>
                  <a:cubicBezTo>
                    <a:pt x="4126" y="1312"/>
                    <a:pt x="4366" y="787"/>
                    <a:pt x="4573" y="251"/>
                  </a:cubicBezTo>
                  <a:cubicBezTo>
                    <a:pt x="4601" y="176"/>
                    <a:pt x="4575" y="87"/>
                    <a:pt x="4508" y="37"/>
                  </a:cubicBezTo>
                  <a:cubicBezTo>
                    <a:pt x="4474" y="13"/>
                    <a:pt x="4435" y="1"/>
                    <a:pt x="43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37"/>
            <p:cNvSpPr/>
            <p:nvPr/>
          </p:nvSpPr>
          <p:spPr>
            <a:xfrm>
              <a:off x="1400750" y="2279050"/>
              <a:ext cx="149700" cy="90725"/>
            </a:xfrm>
            <a:custGeom>
              <a:avLst/>
              <a:gdLst/>
              <a:ahLst/>
              <a:cxnLst/>
              <a:rect l="l" t="t" r="r" b="b"/>
              <a:pathLst>
                <a:path w="5988" h="3629" extrusionOk="0">
                  <a:moveTo>
                    <a:pt x="5794" y="1"/>
                  </a:moveTo>
                  <a:cubicBezTo>
                    <a:pt x="5755" y="1"/>
                    <a:pt x="5715" y="13"/>
                    <a:pt x="5681" y="39"/>
                  </a:cubicBezTo>
                  <a:lnTo>
                    <a:pt x="5678" y="41"/>
                  </a:lnTo>
                  <a:cubicBezTo>
                    <a:pt x="4810" y="686"/>
                    <a:pt x="3920" y="1261"/>
                    <a:pt x="2983" y="1782"/>
                  </a:cubicBezTo>
                  <a:cubicBezTo>
                    <a:pt x="2049" y="2304"/>
                    <a:pt x="1078" y="2781"/>
                    <a:pt x="112" y="3275"/>
                  </a:cubicBezTo>
                  <a:lnTo>
                    <a:pt x="112" y="3283"/>
                  </a:lnTo>
                  <a:cubicBezTo>
                    <a:pt x="43" y="3319"/>
                    <a:pt x="1" y="3395"/>
                    <a:pt x="15" y="3478"/>
                  </a:cubicBezTo>
                  <a:cubicBezTo>
                    <a:pt x="30" y="3566"/>
                    <a:pt x="108" y="3629"/>
                    <a:pt x="196" y="3629"/>
                  </a:cubicBezTo>
                  <a:cubicBezTo>
                    <a:pt x="206" y="3629"/>
                    <a:pt x="216" y="3628"/>
                    <a:pt x="227" y="3626"/>
                  </a:cubicBezTo>
                  <a:cubicBezTo>
                    <a:pt x="1337" y="3420"/>
                    <a:pt x="2375" y="2996"/>
                    <a:pt x="3360" y="2452"/>
                  </a:cubicBezTo>
                  <a:cubicBezTo>
                    <a:pt x="4333" y="1899"/>
                    <a:pt x="5251" y="1205"/>
                    <a:pt x="5940" y="298"/>
                  </a:cubicBezTo>
                  <a:cubicBezTo>
                    <a:pt x="5985" y="234"/>
                    <a:pt x="5988" y="142"/>
                    <a:pt x="5940" y="75"/>
                  </a:cubicBezTo>
                  <a:cubicBezTo>
                    <a:pt x="5903" y="26"/>
                    <a:pt x="5849" y="1"/>
                    <a:pt x="57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37"/>
            <p:cNvSpPr/>
            <p:nvPr/>
          </p:nvSpPr>
          <p:spPr>
            <a:xfrm>
              <a:off x="1005300" y="2161575"/>
              <a:ext cx="434125" cy="331150"/>
            </a:xfrm>
            <a:custGeom>
              <a:avLst/>
              <a:gdLst/>
              <a:ahLst/>
              <a:cxnLst/>
              <a:rect l="l" t="t" r="r" b="b"/>
              <a:pathLst>
                <a:path w="17365" h="13246" extrusionOk="0">
                  <a:moveTo>
                    <a:pt x="10188" y="1"/>
                  </a:moveTo>
                  <a:cubicBezTo>
                    <a:pt x="9061" y="1"/>
                    <a:pt x="8033" y="185"/>
                    <a:pt x="7212" y="478"/>
                  </a:cubicBezTo>
                  <a:cubicBezTo>
                    <a:pt x="4570" y="1423"/>
                    <a:pt x="3496" y="4467"/>
                    <a:pt x="963" y="5708"/>
                  </a:cubicBezTo>
                  <a:cubicBezTo>
                    <a:pt x="1" y="6180"/>
                    <a:pt x="1097" y="11494"/>
                    <a:pt x="3134" y="12320"/>
                  </a:cubicBezTo>
                  <a:cubicBezTo>
                    <a:pt x="4738" y="12970"/>
                    <a:pt x="6273" y="13245"/>
                    <a:pt x="7699" y="13245"/>
                  </a:cubicBezTo>
                  <a:cubicBezTo>
                    <a:pt x="12420" y="13245"/>
                    <a:pt x="15927" y="10228"/>
                    <a:pt x="16673" y="7843"/>
                  </a:cubicBezTo>
                  <a:cubicBezTo>
                    <a:pt x="17364" y="5636"/>
                    <a:pt x="15744" y="1351"/>
                    <a:pt x="13754" y="628"/>
                  </a:cubicBezTo>
                  <a:cubicBezTo>
                    <a:pt x="12541" y="185"/>
                    <a:pt x="11315" y="1"/>
                    <a:pt x="101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7"/>
            <p:cNvSpPr/>
            <p:nvPr/>
          </p:nvSpPr>
          <p:spPr>
            <a:xfrm>
              <a:off x="1070750" y="2208675"/>
              <a:ext cx="277100" cy="112250"/>
            </a:xfrm>
            <a:custGeom>
              <a:avLst/>
              <a:gdLst/>
              <a:ahLst/>
              <a:cxnLst/>
              <a:rect l="l" t="t" r="r" b="b"/>
              <a:pathLst>
                <a:path w="11084" h="4490" extrusionOk="0">
                  <a:moveTo>
                    <a:pt x="9614" y="1"/>
                  </a:moveTo>
                  <a:cubicBezTo>
                    <a:pt x="8027" y="1"/>
                    <a:pt x="6530" y="529"/>
                    <a:pt x="5149" y="1397"/>
                  </a:cubicBezTo>
                  <a:cubicBezTo>
                    <a:pt x="3545" y="2410"/>
                    <a:pt x="1961" y="3763"/>
                    <a:pt x="114" y="4301"/>
                  </a:cubicBezTo>
                  <a:cubicBezTo>
                    <a:pt x="0" y="4336"/>
                    <a:pt x="39" y="4490"/>
                    <a:pt x="143" y="4490"/>
                  </a:cubicBezTo>
                  <a:cubicBezTo>
                    <a:pt x="149" y="4490"/>
                    <a:pt x="155" y="4489"/>
                    <a:pt x="161" y="4488"/>
                  </a:cubicBezTo>
                  <a:cubicBezTo>
                    <a:pt x="1977" y="4140"/>
                    <a:pt x="3350" y="3001"/>
                    <a:pt x="4809" y="1950"/>
                  </a:cubicBezTo>
                  <a:cubicBezTo>
                    <a:pt x="5562" y="1408"/>
                    <a:pt x="6397" y="951"/>
                    <a:pt x="7289" y="692"/>
                  </a:cubicBezTo>
                  <a:cubicBezTo>
                    <a:pt x="8472" y="343"/>
                    <a:pt x="9683" y="404"/>
                    <a:pt x="10896" y="379"/>
                  </a:cubicBezTo>
                  <a:cubicBezTo>
                    <a:pt x="11042" y="376"/>
                    <a:pt x="11083" y="147"/>
                    <a:pt x="10933" y="122"/>
                  </a:cubicBezTo>
                  <a:cubicBezTo>
                    <a:pt x="10487" y="40"/>
                    <a:pt x="10047" y="1"/>
                    <a:pt x="961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7"/>
            <p:cNvSpPr/>
            <p:nvPr/>
          </p:nvSpPr>
          <p:spPr>
            <a:xfrm>
              <a:off x="1095950" y="2261675"/>
              <a:ext cx="264725" cy="104675"/>
            </a:xfrm>
            <a:custGeom>
              <a:avLst/>
              <a:gdLst/>
              <a:ahLst/>
              <a:cxnLst/>
              <a:rect l="l" t="t" r="r" b="b"/>
              <a:pathLst>
                <a:path w="10589" h="4187" extrusionOk="0">
                  <a:moveTo>
                    <a:pt x="10390" y="1"/>
                  </a:moveTo>
                  <a:cubicBezTo>
                    <a:pt x="10370" y="1"/>
                    <a:pt x="10350" y="6"/>
                    <a:pt x="10332" y="17"/>
                  </a:cubicBezTo>
                  <a:cubicBezTo>
                    <a:pt x="8784" y="965"/>
                    <a:pt x="7453" y="2151"/>
                    <a:pt x="5765" y="2876"/>
                  </a:cubicBezTo>
                  <a:cubicBezTo>
                    <a:pt x="4379" y="3472"/>
                    <a:pt x="2921" y="3767"/>
                    <a:pt x="1435" y="3767"/>
                  </a:cubicBezTo>
                  <a:cubicBezTo>
                    <a:pt x="1022" y="3767"/>
                    <a:pt x="607" y="3745"/>
                    <a:pt x="191" y="3699"/>
                  </a:cubicBezTo>
                  <a:cubicBezTo>
                    <a:pt x="186" y="3699"/>
                    <a:pt x="181" y="3698"/>
                    <a:pt x="177" y="3698"/>
                  </a:cubicBezTo>
                  <a:cubicBezTo>
                    <a:pt x="27" y="3698"/>
                    <a:pt x="1" y="3948"/>
                    <a:pt x="152" y="3981"/>
                  </a:cubicBezTo>
                  <a:cubicBezTo>
                    <a:pt x="759" y="4122"/>
                    <a:pt x="1377" y="4187"/>
                    <a:pt x="1997" y="4187"/>
                  </a:cubicBezTo>
                  <a:cubicBezTo>
                    <a:pt x="3342" y="4187"/>
                    <a:pt x="4693" y="3880"/>
                    <a:pt x="5938" y="3376"/>
                  </a:cubicBezTo>
                  <a:cubicBezTo>
                    <a:pt x="7618" y="2695"/>
                    <a:pt x="9392" y="1665"/>
                    <a:pt x="10519" y="209"/>
                  </a:cubicBezTo>
                  <a:cubicBezTo>
                    <a:pt x="10588" y="114"/>
                    <a:pt x="10487" y="1"/>
                    <a:pt x="1039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7"/>
            <p:cNvSpPr/>
            <p:nvPr/>
          </p:nvSpPr>
          <p:spPr>
            <a:xfrm>
              <a:off x="1115200" y="2337850"/>
              <a:ext cx="270875" cy="106025"/>
            </a:xfrm>
            <a:custGeom>
              <a:avLst/>
              <a:gdLst/>
              <a:ahLst/>
              <a:cxnLst/>
              <a:rect l="l" t="t" r="r" b="b"/>
              <a:pathLst>
                <a:path w="10835" h="4241" extrusionOk="0">
                  <a:moveTo>
                    <a:pt x="10583" y="0"/>
                  </a:moveTo>
                  <a:cubicBezTo>
                    <a:pt x="10538" y="0"/>
                    <a:pt x="10491" y="18"/>
                    <a:pt x="10449" y="58"/>
                  </a:cubicBezTo>
                  <a:cubicBezTo>
                    <a:pt x="9780" y="688"/>
                    <a:pt x="9216" y="1397"/>
                    <a:pt x="8468" y="1947"/>
                  </a:cubicBezTo>
                  <a:cubicBezTo>
                    <a:pt x="7779" y="2460"/>
                    <a:pt x="7015" y="2878"/>
                    <a:pt x="6209" y="3177"/>
                  </a:cubicBezTo>
                  <a:cubicBezTo>
                    <a:pt x="5181" y="3556"/>
                    <a:pt x="4111" y="3728"/>
                    <a:pt x="3036" y="3728"/>
                  </a:cubicBezTo>
                  <a:cubicBezTo>
                    <a:pt x="2125" y="3728"/>
                    <a:pt x="1210" y="3604"/>
                    <a:pt x="314" y="3378"/>
                  </a:cubicBezTo>
                  <a:cubicBezTo>
                    <a:pt x="294" y="3373"/>
                    <a:pt x="276" y="3370"/>
                    <a:pt x="258" y="3370"/>
                  </a:cubicBezTo>
                  <a:cubicBezTo>
                    <a:pt x="59" y="3370"/>
                    <a:pt x="0" y="3669"/>
                    <a:pt x="211" y="3746"/>
                  </a:cubicBezTo>
                  <a:cubicBezTo>
                    <a:pt x="1150" y="4080"/>
                    <a:pt x="2143" y="4241"/>
                    <a:pt x="3138" y="4241"/>
                  </a:cubicBezTo>
                  <a:cubicBezTo>
                    <a:pt x="4257" y="4241"/>
                    <a:pt x="5378" y="4037"/>
                    <a:pt x="6426" y="3646"/>
                  </a:cubicBezTo>
                  <a:cubicBezTo>
                    <a:pt x="7302" y="3316"/>
                    <a:pt x="8125" y="2867"/>
                    <a:pt x="8870" y="2301"/>
                  </a:cubicBezTo>
                  <a:cubicBezTo>
                    <a:pt x="9590" y="1760"/>
                    <a:pt x="10343" y="1107"/>
                    <a:pt x="10762" y="295"/>
                  </a:cubicBezTo>
                  <a:cubicBezTo>
                    <a:pt x="10835" y="149"/>
                    <a:pt x="1071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37"/>
            <p:cNvSpPr/>
            <p:nvPr/>
          </p:nvSpPr>
          <p:spPr>
            <a:xfrm>
              <a:off x="951325" y="3909650"/>
              <a:ext cx="18075" cy="36025"/>
            </a:xfrm>
            <a:custGeom>
              <a:avLst/>
              <a:gdLst/>
              <a:ahLst/>
              <a:cxnLst/>
              <a:rect l="l" t="t" r="r" b="b"/>
              <a:pathLst>
                <a:path w="723" h="1441" extrusionOk="0">
                  <a:moveTo>
                    <a:pt x="445" y="1"/>
                  </a:moveTo>
                  <a:cubicBezTo>
                    <a:pt x="357" y="1"/>
                    <a:pt x="268" y="45"/>
                    <a:pt x="224" y="126"/>
                  </a:cubicBezTo>
                  <a:cubicBezTo>
                    <a:pt x="196" y="179"/>
                    <a:pt x="162" y="235"/>
                    <a:pt x="140" y="291"/>
                  </a:cubicBezTo>
                  <a:cubicBezTo>
                    <a:pt x="126" y="330"/>
                    <a:pt x="120" y="377"/>
                    <a:pt x="112" y="422"/>
                  </a:cubicBezTo>
                  <a:cubicBezTo>
                    <a:pt x="95" y="508"/>
                    <a:pt x="76" y="598"/>
                    <a:pt x="53" y="684"/>
                  </a:cubicBezTo>
                  <a:cubicBezTo>
                    <a:pt x="26" y="793"/>
                    <a:pt x="14" y="893"/>
                    <a:pt x="12" y="1005"/>
                  </a:cubicBezTo>
                  <a:cubicBezTo>
                    <a:pt x="9" y="1047"/>
                    <a:pt x="0" y="1092"/>
                    <a:pt x="0" y="1133"/>
                  </a:cubicBezTo>
                  <a:cubicBezTo>
                    <a:pt x="0" y="1175"/>
                    <a:pt x="12" y="1220"/>
                    <a:pt x="14" y="1262"/>
                  </a:cubicBezTo>
                  <a:cubicBezTo>
                    <a:pt x="23" y="1334"/>
                    <a:pt x="53" y="1396"/>
                    <a:pt x="126" y="1426"/>
                  </a:cubicBezTo>
                  <a:cubicBezTo>
                    <a:pt x="149" y="1436"/>
                    <a:pt x="172" y="1440"/>
                    <a:pt x="196" y="1440"/>
                  </a:cubicBezTo>
                  <a:cubicBezTo>
                    <a:pt x="242" y="1440"/>
                    <a:pt x="288" y="1422"/>
                    <a:pt x="321" y="1387"/>
                  </a:cubicBezTo>
                  <a:cubicBezTo>
                    <a:pt x="469" y="1237"/>
                    <a:pt x="581" y="1047"/>
                    <a:pt x="634" y="843"/>
                  </a:cubicBezTo>
                  <a:cubicBezTo>
                    <a:pt x="653" y="757"/>
                    <a:pt x="676" y="670"/>
                    <a:pt x="692" y="581"/>
                  </a:cubicBezTo>
                  <a:cubicBezTo>
                    <a:pt x="706" y="520"/>
                    <a:pt x="720" y="453"/>
                    <a:pt x="723" y="391"/>
                  </a:cubicBezTo>
                  <a:cubicBezTo>
                    <a:pt x="723" y="327"/>
                    <a:pt x="706" y="255"/>
                    <a:pt x="692" y="188"/>
                  </a:cubicBezTo>
                  <a:cubicBezTo>
                    <a:pt x="676" y="90"/>
                    <a:pt x="570" y="17"/>
                    <a:pt x="480" y="3"/>
                  </a:cubicBezTo>
                  <a:cubicBezTo>
                    <a:pt x="468" y="2"/>
                    <a:pt x="457" y="1"/>
                    <a:pt x="445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37"/>
            <p:cNvSpPr/>
            <p:nvPr/>
          </p:nvSpPr>
          <p:spPr>
            <a:xfrm>
              <a:off x="987250" y="3926150"/>
              <a:ext cx="19675" cy="36125"/>
            </a:xfrm>
            <a:custGeom>
              <a:avLst/>
              <a:gdLst/>
              <a:ahLst/>
              <a:cxnLst/>
              <a:rect l="l" t="t" r="r" b="b"/>
              <a:pathLst>
                <a:path w="787" h="1445" extrusionOk="0">
                  <a:moveTo>
                    <a:pt x="502" y="0"/>
                  </a:moveTo>
                  <a:cubicBezTo>
                    <a:pt x="411" y="0"/>
                    <a:pt x="317" y="42"/>
                    <a:pt x="276" y="125"/>
                  </a:cubicBezTo>
                  <a:cubicBezTo>
                    <a:pt x="237" y="206"/>
                    <a:pt x="201" y="289"/>
                    <a:pt x="162" y="370"/>
                  </a:cubicBezTo>
                  <a:cubicBezTo>
                    <a:pt x="134" y="429"/>
                    <a:pt x="106" y="487"/>
                    <a:pt x="92" y="554"/>
                  </a:cubicBezTo>
                  <a:cubicBezTo>
                    <a:pt x="81" y="596"/>
                    <a:pt x="70" y="641"/>
                    <a:pt x="64" y="683"/>
                  </a:cubicBezTo>
                  <a:cubicBezTo>
                    <a:pt x="36" y="797"/>
                    <a:pt x="11" y="917"/>
                    <a:pt x="9" y="1040"/>
                  </a:cubicBezTo>
                  <a:cubicBezTo>
                    <a:pt x="0" y="1185"/>
                    <a:pt x="109" y="1394"/>
                    <a:pt x="262" y="1436"/>
                  </a:cubicBezTo>
                  <a:cubicBezTo>
                    <a:pt x="284" y="1442"/>
                    <a:pt x="306" y="1444"/>
                    <a:pt x="327" y="1444"/>
                  </a:cubicBezTo>
                  <a:cubicBezTo>
                    <a:pt x="488" y="1444"/>
                    <a:pt x="639" y="1289"/>
                    <a:pt x="684" y="1151"/>
                  </a:cubicBezTo>
                  <a:cubicBezTo>
                    <a:pt x="717" y="1059"/>
                    <a:pt x="731" y="970"/>
                    <a:pt x="745" y="875"/>
                  </a:cubicBezTo>
                  <a:cubicBezTo>
                    <a:pt x="762" y="763"/>
                    <a:pt x="787" y="652"/>
                    <a:pt x="779" y="540"/>
                  </a:cubicBezTo>
                  <a:cubicBezTo>
                    <a:pt x="767" y="440"/>
                    <a:pt x="762" y="345"/>
                    <a:pt x="753" y="253"/>
                  </a:cubicBezTo>
                  <a:cubicBezTo>
                    <a:pt x="745" y="147"/>
                    <a:pt x="681" y="30"/>
                    <a:pt x="566" y="7"/>
                  </a:cubicBezTo>
                  <a:cubicBezTo>
                    <a:pt x="546" y="3"/>
                    <a:pt x="524" y="0"/>
                    <a:pt x="50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7"/>
            <p:cNvSpPr/>
            <p:nvPr/>
          </p:nvSpPr>
          <p:spPr>
            <a:xfrm>
              <a:off x="1028525" y="3936000"/>
              <a:ext cx="19425" cy="36300"/>
            </a:xfrm>
            <a:custGeom>
              <a:avLst/>
              <a:gdLst/>
              <a:ahLst/>
              <a:cxnLst/>
              <a:rect l="l" t="t" r="r" b="b"/>
              <a:pathLst>
                <a:path w="777" h="1452" extrusionOk="0">
                  <a:moveTo>
                    <a:pt x="547" y="0"/>
                  </a:moveTo>
                  <a:cubicBezTo>
                    <a:pt x="473" y="0"/>
                    <a:pt x="399" y="37"/>
                    <a:pt x="363" y="104"/>
                  </a:cubicBezTo>
                  <a:cubicBezTo>
                    <a:pt x="294" y="241"/>
                    <a:pt x="218" y="381"/>
                    <a:pt x="149" y="515"/>
                  </a:cubicBezTo>
                  <a:cubicBezTo>
                    <a:pt x="101" y="609"/>
                    <a:pt x="79" y="704"/>
                    <a:pt x="57" y="805"/>
                  </a:cubicBezTo>
                  <a:cubicBezTo>
                    <a:pt x="31" y="905"/>
                    <a:pt x="1" y="1017"/>
                    <a:pt x="6" y="1123"/>
                  </a:cubicBezTo>
                  <a:cubicBezTo>
                    <a:pt x="15" y="1198"/>
                    <a:pt x="31" y="1262"/>
                    <a:pt x="76" y="1324"/>
                  </a:cubicBezTo>
                  <a:cubicBezTo>
                    <a:pt x="118" y="1379"/>
                    <a:pt x="182" y="1430"/>
                    <a:pt x="252" y="1444"/>
                  </a:cubicBezTo>
                  <a:cubicBezTo>
                    <a:pt x="278" y="1449"/>
                    <a:pt x="305" y="1452"/>
                    <a:pt x="331" y="1452"/>
                  </a:cubicBezTo>
                  <a:cubicBezTo>
                    <a:pt x="450" y="1452"/>
                    <a:pt x="567" y="1397"/>
                    <a:pt x="631" y="1287"/>
                  </a:cubicBezTo>
                  <a:cubicBezTo>
                    <a:pt x="684" y="1195"/>
                    <a:pt x="707" y="1095"/>
                    <a:pt x="726" y="997"/>
                  </a:cubicBezTo>
                  <a:cubicBezTo>
                    <a:pt x="746" y="891"/>
                    <a:pt x="776" y="785"/>
                    <a:pt x="771" y="679"/>
                  </a:cubicBezTo>
                  <a:cubicBezTo>
                    <a:pt x="771" y="529"/>
                    <a:pt x="762" y="369"/>
                    <a:pt x="754" y="208"/>
                  </a:cubicBezTo>
                  <a:cubicBezTo>
                    <a:pt x="748" y="118"/>
                    <a:pt x="690" y="26"/>
                    <a:pt x="601" y="7"/>
                  </a:cubicBezTo>
                  <a:cubicBezTo>
                    <a:pt x="583" y="2"/>
                    <a:pt x="565" y="0"/>
                    <a:pt x="54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7"/>
            <p:cNvSpPr/>
            <p:nvPr/>
          </p:nvSpPr>
          <p:spPr>
            <a:xfrm>
              <a:off x="1079800" y="3946725"/>
              <a:ext cx="20650" cy="39425"/>
            </a:xfrm>
            <a:custGeom>
              <a:avLst/>
              <a:gdLst/>
              <a:ahLst/>
              <a:cxnLst/>
              <a:rect l="l" t="t" r="r" b="b"/>
              <a:pathLst>
                <a:path w="826" h="1577" extrusionOk="0">
                  <a:moveTo>
                    <a:pt x="540" y="0"/>
                  </a:moveTo>
                  <a:cubicBezTo>
                    <a:pt x="448" y="0"/>
                    <a:pt x="353" y="42"/>
                    <a:pt x="310" y="127"/>
                  </a:cubicBezTo>
                  <a:cubicBezTo>
                    <a:pt x="265" y="222"/>
                    <a:pt x="212" y="314"/>
                    <a:pt x="179" y="412"/>
                  </a:cubicBezTo>
                  <a:cubicBezTo>
                    <a:pt x="154" y="498"/>
                    <a:pt x="134" y="585"/>
                    <a:pt x="109" y="671"/>
                  </a:cubicBezTo>
                  <a:lnTo>
                    <a:pt x="45" y="922"/>
                  </a:lnTo>
                  <a:cubicBezTo>
                    <a:pt x="28" y="992"/>
                    <a:pt x="14" y="1056"/>
                    <a:pt x="9" y="1129"/>
                  </a:cubicBezTo>
                  <a:cubicBezTo>
                    <a:pt x="0" y="1229"/>
                    <a:pt x="14" y="1313"/>
                    <a:pt x="59" y="1405"/>
                  </a:cubicBezTo>
                  <a:cubicBezTo>
                    <a:pt x="109" y="1503"/>
                    <a:pt x="212" y="1559"/>
                    <a:pt x="315" y="1573"/>
                  </a:cubicBezTo>
                  <a:cubicBezTo>
                    <a:pt x="333" y="1575"/>
                    <a:pt x="350" y="1576"/>
                    <a:pt x="367" y="1576"/>
                  </a:cubicBezTo>
                  <a:cubicBezTo>
                    <a:pt x="459" y="1576"/>
                    <a:pt x="538" y="1539"/>
                    <a:pt x="611" y="1475"/>
                  </a:cubicBezTo>
                  <a:cubicBezTo>
                    <a:pt x="734" y="1366"/>
                    <a:pt x="756" y="1179"/>
                    <a:pt x="770" y="1029"/>
                  </a:cubicBezTo>
                  <a:lnTo>
                    <a:pt x="795" y="769"/>
                  </a:lnTo>
                  <a:cubicBezTo>
                    <a:pt x="801" y="683"/>
                    <a:pt x="812" y="599"/>
                    <a:pt x="818" y="512"/>
                  </a:cubicBezTo>
                  <a:cubicBezTo>
                    <a:pt x="826" y="431"/>
                    <a:pt x="809" y="345"/>
                    <a:pt x="798" y="261"/>
                  </a:cubicBezTo>
                  <a:cubicBezTo>
                    <a:pt x="787" y="150"/>
                    <a:pt x="726" y="35"/>
                    <a:pt x="606" y="7"/>
                  </a:cubicBezTo>
                  <a:cubicBezTo>
                    <a:pt x="584" y="3"/>
                    <a:pt x="562" y="0"/>
                    <a:pt x="54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7"/>
            <p:cNvSpPr/>
            <p:nvPr/>
          </p:nvSpPr>
          <p:spPr>
            <a:xfrm>
              <a:off x="1126600" y="3956000"/>
              <a:ext cx="18975" cy="34150"/>
            </a:xfrm>
            <a:custGeom>
              <a:avLst/>
              <a:gdLst/>
              <a:ahLst/>
              <a:cxnLst/>
              <a:rect l="l" t="t" r="r" b="b"/>
              <a:pathLst>
                <a:path w="759" h="1366" extrusionOk="0">
                  <a:moveTo>
                    <a:pt x="441" y="1"/>
                  </a:moveTo>
                  <a:cubicBezTo>
                    <a:pt x="425" y="1"/>
                    <a:pt x="409" y="2"/>
                    <a:pt x="394" y="5"/>
                  </a:cubicBezTo>
                  <a:cubicBezTo>
                    <a:pt x="332" y="16"/>
                    <a:pt x="265" y="41"/>
                    <a:pt x="221" y="88"/>
                  </a:cubicBezTo>
                  <a:cubicBezTo>
                    <a:pt x="165" y="153"/>
                    <a:pt x="140" y="217"/>
                    <a:pt x="128" y="306"/>
                  </a:cubicBezTo>
                  <a:lnTo>
                    <a:pt x="128" y="312"/>
                  </a:lnTo>
                  <a:cubicBezTo>
                    <a:pt x="112" y="426"/>
                    <a:pt x="84" y="543"/>
                    <a:pt x="67" y="655"/>
                  </a:cubicBezTo>
                  <a:cubicBezTo>
                    <a:pt x="56" y="713"/>
                    <a:pt x="42" y="772"/>
                    <a:pt x="28" y="830"/>
                  </a:cubicBezTo>
                  <a:lnTo>
                    <a:pt x="17" y="872"/>
                  </a:lnTo>
                  <a:cubicBezTo>
                    <a:pt x="0" y="950"/>
                    <a:pt x="6" y="995"/>
                    <a:pt x="20" y="1068"/>
                  </a:cubicBezTo>
                  <a:cubicBezTo>
                    <a:pt x="28" y="1095"/>
                    <a:pt x="31" y="1123"/>
                    <a:pt x="34" y="1151"/>
                  </a:cubicBezTo>
                  <a:cubicBezTo>
                    <a:pt x="48" y="1249"/>
                    <a:pt x="151" y="1333"/>
                    <a:pt x="237" y="1355"/>
                  </a:cubicBezTo>
                  <a:cubicBezTo>
                    <a:pt x="262" y="1362"/>
                    <a:pt x="287" y="1365"/>
                    <a:pt x="312" y="1365"/>
                  </a:cubicBezTo>
                  <a:cubicBezTo>
                    <a:pt x="389" y="1365"/>
                    <a:pt x="464" y="1334"/>
                    <a:pt x="519" y="1277"/>
                  </a:cubicBezTo>
                  <a:lnTo>
                    <a:pt x="586" y="1213"/>
                  </a:lnTo>
                  <a:cubicBezTo>
                    <a:pt x="647" y="1146"/>
                    <a:pt x="675" y="1068"/>
                    <a:pt x="698" y="984"/>
                  </a:cubicBezTo>
                  <a:cubicBezTo>
                    <a:pt x="714" y="920"/>
                    <a:pt x="728" y="853"/>
                    <a:pt x="739" y="786"/>
                  </a:cubicBezTo>
                  <a:cubicBezTo>
                    <a:pt x="753" y="691"/>
                    <a:pt x="759" y="602"/>
                    <a:pt x="756" y="507"/>
                  </a:cubicBezTo>
                  <a:cubicBezTo>
                    <a:pt x="753" y="409"/>
                    <a:pt x="739" y="314"/>
                    <a:pt x="728" y="222"/>
                  </a:cubicBezTo>
                  <a:cubicBezTo>
                    <a:pt x="717" y="155"/>
                    <a:pt x="645" y="69"/>
                    <a:pt x="589" y="41"/>
                  </a:cubicBezTo>
                  <a:cubicBezTo>
                    <a:pt x="544" y="15"/>
                    <a:pt x="493" y="1"/>
                    <a:pt x="441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37"/>
            <p:cNvSpPr/>
            <p:nvPr/>
          </p:nvSpPr>
          <p:spPr>
            <a:xfrm>
              <a:off x="1166425" y="3962525"/>
              <a:ext cx="21625" cy="33450"/>
            </a:xfrm>
            <a:custGeom>
              <a:avLst/>
              <a:gdLst/>
              <a:ahLst/>
              <a:cxnLst/>
              <a:rect l="l" t="t" r="r" b="b"/>
              <a:pathLst>
                <a:path w="865" h="1338" extrusionOk="0">
                  <a:moveTo>
                    <a:pt x="515" y="0"/>
                  </a:moveTo>
                  <a:cubicBezTo>
                    <a:pt x="457" y="0"/>
                    <a:pt x="399" y="14"/>
                    <a:pt x="349" y="48"/>
                  </a:cubicBezTo>
                  <a:cubicBezTo>
                    <a:pt x="271" y="95"/>
                    <a:pt x="218" y="162"/>
                    <a:pt x="193" y="249"/>
                  </a:cubicBezTo>
                  <a:cubicBezTo>
                    <a:pt x="156" y="369"/>
                    <a:pt x="126" y="486"/>
                    <a:pt x="89" y="603"/>
                  </a:cubicBezTo>
                  <a:cubicBezTo>
                    <a:pt x="73" y="662"/>
                    <a:pt x="56" y="720"/>
                    <a:pt x="42" y="779"/>
                  </a:cubicBezTo>
                  <a:cubicBezTo>
                    <a:pt x="6" y="896"/>
                    <a:pt x="0" y="1077"/>
                    <a:pt x="70" y="1178"/>
                  </a:cubicBezTo>
                  <a:cubicBezTo>
                    <a:pt x="115" y="1245"/>
                    <a:pt x="181" y="1306"/>
                    <a:pt x="265" y="1328"/>
                  </a:cubicBezTo>
                  <a:cubicBezTo>
                    <a:pt x="292" y="1334"/>
                    <a:pt x="319" y="1337"/>
                    <a:pt x="344" y="1337"/>
                  </a:cubicBezTo>
                  <a:cubicBezTo>
                    <a:pt x="403" y="1337"/>
                    <a:pt x="460" y="1322"/>
                    <a:pt x="516" y="1295"/>
                  </a:cubicBezTo>
                  <a:cubicBezTo>
                    <a:pt x="625" y="1245"/>
                    <a:pt x="703" y="1091"/>
                    <a:pt x="731" y="971"/>
                  </a:cubicBezTo>
                  <a:cubicBezTo>
                    <a:pt x="745" y="913"/>
                    <a:pt x="759" y="854"/>
                    <a:pt x="770" y="793"/>
                  </a:cubicBezTo>
                  <a:cubicBezTo>
                    <a:pt x="798" y="675"/>
                    <a:pt x="823" y="553"/>
                    <a:pt x="851" y="436"/>
                  </a:cubicBezTo>
                  <a:cubicBezTo>
                    <a:pt x="865" y="343"/>
                    <a:pt x="859" y="249"/>
                    <a:pt x="812" y="171"/>
                  </a:cubicBezTo>
                  <a:cubicBezTo>
                    <a:pt x="770" y="101"/>
                    <a:pt x="689" y="34"/>
                    <a:pt x="611" y="12"/>
                  </a:cubicBezTo>
                  <a:cubicBezTo>
                    <a:pt x="580" y="5"/>
                    <a:pt x="548" y="0"/>
                    <a:pt x="515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37"/>
            <p:cNvSpPr/>
            <p:nvPr/>
          </p:nvSpPr>
          <p:spPr>
            <a:xfrm>
              <a:off x="1497925" y="3965150"/>
              <a:ext cx="22750" cy="37500"/>
            </a:xfrm>
            <a:custGeom>
              <a:avLst/>
              <a:gdLst/>
              <a:ahLst/>
              <a:cxnLst/>
              <a:rect l="l" t="t" r="r" b="b"/>
              <a:pathLst>
                <a:path w="910" h="1500" extrusionOk="0">
                  <a:moveTo>
                    <a:pt x="296" y="0"/>
                  </a:moveTo>
                  <a:cubicBezTo>
                    <a:pt x="247" y="0"/>
                    <a:pt x="196" y="13"/>
                    <a:pt x="153" y="40"/>
                  </a:cubicBezTo>
                  <a:cubicBezTo>
                    <a:pt x="112" y="68"/>
                    <a:pt x="73" y="102"/>
                    <a:pt x="45" y="149"/>
                  </a:cubicBezTo>
                  <a:cubicBezTo>
                    <a:pt x="0" y="219"/>
                    <a:pt x="0" y="303"/>
                    <a:pt x="14" y="378"/>
                  </a:cubicBezTo>
                  <a:cubicBezTo>
                    <a:pt x="17" y="398"/>
                    <a:pt x="21" y="417"/>
                    <a:pt x="24" y="436"/>
                  </a:cubicBezTo>
                  <a:lnTo>
                    <a:pt x="24" y="436"/>
                  </a:lnTo>
                  <a:cubicBezTo>
                    <a:pt x="23" y="435"/>
                    <a:pt x="23" y="433"/>
                    <a:pt x="22" y="431"/>
                  </a:cubicBezTo>
                  <a:lnTo>
                    <a:pt x="22" y="431"/>
                  </a:lnTo>
                  <a:cubicBezTo>
                    <a:pt x="36" y="523"/>
                    <a:pt x="42" y="618"/>
                    <a:pt x="64" y="713"/>
                  </a:cubicBezTo>
                  <a:cubicBezTo>
                    <a:pt x="84" y="780"/>
                    <a:pt x="98" y="847"/>
                    <a:pt x="112" y="911"/>
                  </a:cubicBezTo>
                  <a:cubicBezTo>
                    <a:pt x="126" y="978"/>
                    <a:pt x="131" y="1045"/>
                    <a:pt x="156" y="1109"/>
                  </a:cubicBezTo>
                  <a:cubicBezTo>
                    <a:pt x="176" y="1165"/>
                    <a:pt x="190" y="1226"/>
                    <a:pt x="223" y="1274"/>
                  </a:cubicBezTo>
                  <a:cubicBezTo>
                    <a:pt x="251" y="1318"/>
                    <a:pt x="296" y="1366"/>
                    <a:pt x="329" y="1407"/>
                  </a:cubicBezTo>
                  <a:cubicBezTo>
                    <a:pt x="380" y="1470"/>
                    <a:pt x="463" y="1500"/>
                    <a:pt x="547" y="1500"/>
                  </a:cubicBezTo>
                  <a:cubicBezTo>
                    <a:pt x="662" y="1500"/>
                    <a:pt x="781" y="1445"/>
                    <a:pt x="826" y="1343"/>
                  </a:cubicBezTo>
                  <a:cubicBezTo>
                    <a:pt x="831" y="1327"/>
                    <a:pt x="840" y="1313"/>
                    <a:pt x="845" y="1299"/>
                  </a:cubicBezTo>
                  <a:cubicBezTo>
                    <a:pt x="882" y="1215"/>
                    <a:pt x="898" y="1179"/>
                    <a:pt x="907" y="1089"/>
                  </a:cubicBezTo>
                  <a:cubicBezTo>
                    <a:pt x="909" y="1048"/>
                    <a:pt x="909" y="1003"/>
                    <a:pt x="909" y="961"/>
                  </a:cubicBezTo>
                  <a:cubicBezTo>
                    <a:pt x="907" y="847"/>
                    <a:pt x="870" y="741"/>
                    <a:pt x="831" y="637"/>
                  </a:cubicBezTo>
                  <a:cubicBezTo>
                    <a:pt x="798" y="540"/>
                    <a:pt x="767" y="428"/>
                    <a:pt x="706" y="339"/>
                  </a:cubicBezTo>
                  <a:cubicBezTo>
                    <a:pt x="647" y="252"/>
                    <a:pt x="580" y="166"/>
                    <a:pt x="516" y="85"/>
                  </a:cubicBezTo>
                  <a:cubicBezTo>
                    <a:pt x="494" y="68"/>
                    <a:pt x="474" y="54"/>
                    <a:pt x="455" y="40"/>
                  </a:cubicBezTo>
                  <a:cubicBezTo>
                    <a:pt x="421" y="18"/>
                    <a:pt x="385" y="4"/>
                    <a:pt x="343" y="4"/>
                  </a:cubicBezTo>
                  <a:cubicBezTo>
                    <a:pt x="328" y="1"/>
                    <a:pt x="312" y="0"/>
                    <a:pt x="29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37"/>
            <p:cNvSpPr/>
            <p:nvPr/>
          </p:nvSpPr>
          <p:spPr>
            <a:xfrm>
              <a:off x="1531450" y="3960200"/>
              <a:ext cx="26550" cy="36350"/>
            </a:xfrm>
            <a:custGeom>
              <a:avLst/>
              <a:gdLst/>
              <a:ahLst/>
              <a:cxnLst/>
              <a:rect l="l" t="t" r="r" b="b"/>
              <a:pathLst>
                <a:path w="1062" h="1454" extrusionOk="0">
                  <a:moveTo>
                    <a:pt x="374" y="0"/>
                  </a:moveTo>
                  <a:cubicBezTo>
                    <a:pt x="343" y="0"/>
                    <a:pt x="312" y="5"/>
                    <a:pt x="283" y="15"/>
                  </a:cubicBezTo>
                  <a:cubicBezTo>
                    <a:pt x="224" y="35"/>
                    <a:pt x="168" y="68"/>
                    <a:pt x="118" y="107"/>
                  </a:cubicBezTo>
                  <a:cubicBezTo>
                    <a:pt x="59" y="163"/>
                    <a:pt x="1" y="286"/>
                    <a:pt x="12" y="370"/>
                  </a:cubicBezTo>
                  <a:cubicBezTo>
                    <a:pt x="29" y="512"/>
                    <a:pt x="34" y="662"/>
                    <a:pt x="76" y="799"/>
                  </a:cubicBezTo>
                  <a:cubicBezTo>
                    <a:pt x="112" y="911"/>
                    <a:pt x="143" y="1022"/>
                    <a:pt x="179" y="1131"/>
                  </a:cubicBezTo>
                  <a:cubicBezTo>
                    <a:pt x="210" y="1237"/>
                    <a:pt x="283" y="1332"/>
                    <a:pt x="378" y="1393"/>
                  </a:cubicBezTo>
                  <a:cubicBezTo>
                    <a:pt x="443" y="1430"/>
                    <a:pt x="527" y="1453"/>
                    <a:pt x="607" y="1453"/>
                  </a:cubicBezTo>
                  <a:cubicBezTo>
                    <a:pt x="644" y="1453"/>
                    <a:pt x="679" y="1448"/>
                    <a:pt x="712" y="1438"/>
                  </a:cubicBezTo>
                  <a:cubicBezTo>
                    <a:pt x="816" y="1402"/>
                    <a:pt x="919" y="1338"/>
                    <a:pt x="975" y="1240"/>
                  </a:cubicBezTo>
                  <a:cubicBezTo>
                    <a:pt x="1025" y="1142"/>
                    <a:pt x="1061" y="1017"/>
                    <a:pt x="1019" y="905"/>
                  </a:cubicBezTo>
                  <a:lnTo>
                    <a:pt x="896" y="576"/>
                  </a:lnTo>
                  <a:cubicBezTo>
                    <a:pt x="866" y="492"/>
                    <a:pt x="835" y="411"/>
                    <a:pt x="788" y="336"/>
                  </a:cubicBezTo>
                  <a:cubicBezTo>
                    <a:pt x="760" y="286"/>
                    <a:pt x="729" y="236"/>
                    <a:pt x="701" y="185"/>
                  </a:cubicBezTo>
                  <a:cubicBezTo>
                    <a:pt x="659" y="116"/>
                    <a:pt x="598" y="68"/>
                    <a:pt x="523" y="32"/>
                  </a:cubicBezTo>
                  <a:cubicBezTo>
                    <a:pt x="477" y="13"/>
                    <a:pt x="425" y="0"/>
                    <a:pt x="374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7"/>
            <p:cNvSpPr/>
            <p:nvPr/>
          </p:nvSpPr>
          <p:spPr>
            <a:xfrm>
              <a:off x="1572050" y="3948950"/>
              <a:ext cx="25625" cy="37700"/>
            </a:xfrm>
            <a:custGeom>
              <a:avLst/>
              <a:gdLst/>
              <a:ahLst/>
              <a:cxnLst/>
              <a:rect l="l" t="t" r="r" b="b"/>
              <a:pathLst>
                <a:path w="1025" h="1508" extrusionOk="0">
                  <a:moveTo>
                    <a:pt x="381" y="0"/>
                  </a:moveTo>
                  <a:cubicBezTo>
                    <a:pt x="335" y="0"/>
                    <a:pt x="291" y="9"/>
                    <a:pt x="246" y="30"/>
                  </a:cubicBezTo>
                  <a:cubicBezTo>
                    <a:pt x="93" y="91"/>
                    <a:pt x="1" y="267"/>
                    <a:pt x="51" y="429"/>
                  </a:cubicBezTo>
                  <a:lnTo>
                    <a:pt x="176" y="881"/>
                  </a:lnTo>
                  <a:cubicBezTo>
                    <a:pt x="185" y="917"/>
                    <a:pt x="196" y="953"/>
                    <a:pt x="207" y="993"/>
                  </a:cubicBezTo>
                  <a:cubicBezTo>
                    <a:pt x="224" y="1054"/>
                    <a:pt x="249" y="1112"/>
                    <a:pt x="277" y="1177"/>
                  </a:cubicBezTo>
                  <a:cubicBezTo>
                    <a:pt x="291" y="1210"/>
                    <a:pt x="305" y="1246"/>
                    <a:pt x="321" y="1280"/>
                  </a:cubicBezTo>
                  <a:cubicBezTo>
                    <a:pt x="363" y="1364"/>
                    <a:pt x="433" y="1411"/>
                    <a:pt x="506" y="1461"/>
                  </a:cubicBezTo>
                  <a:cubicBezTo>
                    <a:pt x="553" y="1494"/>
                    <a:pt x="608" y="1508"/>
                    <a:pt x="663" y="1508"/>
                  </a:cubicBezTo>
                  <a:cubicBezTo>
                    <a:pt x="710" y="1508"/>
                    <a:pt x="757" y="1498"/>
                    <a:pt x="798" y="1481"/>
                  </a:cubicBezTo>
                  <a:cubicBezTo>
                    <a:pt x="893" y="1442"/>
                    <a:pt x="960" y="1364"/>
                    <a:pt x="991" y="1266"/>
                  </a:cubicBezTo>
                  <a:cubicBezTo>
                    <a:pt x="1016" y="1177"/>
                    <a:pt x="1024" y="1093"/>
                    <a:pt x="1002" y="1001"/>
                  </a:cubicBezTo>
                  <a:cubicBezTo>
                    <a:pt x="997" y="965"/>
                    <a:pt x="983" y="928"/>
                    <a:pt x="971" y="889"/>
                  </a:cubicBezTo>
                  <a:cubicBezTo>
                    <a:pt x="944" y="789"/>
                    <a:pt x="891" y="691"/>
                    <a:pt x="851" y="594"/>
                  </a:cubicBezTo>
                  <a:cubicBezTo>
                    <a:pt x="793" y="454"/>
                    <a:pt x="729" y="312"/>
                    <a:pt x="670" y="170"/>
                  </a:cubicBezTo>
                  <a:cubicBezTo>
                    <a:pt x="639" y="100"/>
                    <a:pt x="539" y="30"/>
                    <a:pt x="469" y="11"/>
                  </a:cubicBezTo>
                  <a:cubicBezTo>
                    <a:pt x="439" y="4"/>
                    <a:pt x="410" y="0"/>
                    <a:pt x="38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7"/>
            <p:cNvSpPr/>
            <p:nvPr/>
          </p:nvSpPr>
          <p:spPr>
            <a:xfrm>
              <a:off x="1611675" y="3943550"/>
              <a:ext cx="24425" cy="32150"/>
            </a:xfrm>
            <a:custGeom>
              <a:avLst/>
              <a:gdLst/>
              <a:ahLst/>
              <a:cxnLst/>
              <a:rect l="l" t="t" r="r" b="b"/>
              <a:pathLst>
                <a:path w="977" h="1286" extrusionOk="0">
                  <a:moveTo>
                    <a:pt x="386" y="0"/>
                  </a:moveTo>
                  <a:cubicBezTo>
                    <a:pt x="340" y="0"/>
                    <a:pt x="295" y="13"/>
                    <a:pt x="254" y="31"/>
                  </a:cubicBezTo>
                  <a:cubicBezTo>
                    <a:pt x="223" y="42"/>
                    <a:pt x="195" y="56"/>
                    <a:pt x="170" y="81"/>
                  </a:cubicBezTo>
                  <a:cubicBezTo>
                    <a:pt x="128" y="109"/>
                    <a:pt x="92" y="143"/>
                    <a:pt x="73" y="190"/>
                  </a:cubicBezTo>
                  <a:cubicBezTo>
                    <a:pt x="28" y="277"/>
                    <a:pt x="0" y="388"/>
                    <a:pt x="34" y="486"/>
                  </a:cubicBezTo>
                  <a:lnTo>
                    <a:pt x="137" y="776"/>
                  </a:lnTo>
                  <a:cubicBezTo>
                    <a:pt x="154" y="824"/>
                    <a:pt x="170" y="874"/>
                    <a:pt x="184" y="918"/>
                  </a:cubicBezTo>
                  <a:cubicBezTo>
                    <a:pt x="198" y="957"/>
                    <a:pt x="212" y="1002"/>
                    <a:pt x="235" y="1036"/>
                  </a:cubicBezTo>
                  <a:cubicBezTo>
                    <a:pt x="251" y="1069"/>
                    <a:pt x="282" y="1102"/>
                    <a:pt x="310" y="1133"/>
                  </a:cubicBezTo>
                  <a:cubicBezTo>
                    <a:pt x="346" y="1175"/>
                    <a:pt x="377" y="1211"/>
                    <a:pt x="430" y="1239"/>
                  </a:cubicBezTo>
                  <a:cubicBezTo>
                    <a:pt x="487" y="1270"/>
                    <a:pt x="547" y="1286"/>
                    <a:pt x="608" y="1286"/>
                  </a:cubicBezTo>
                  <a:cubicBezTo>
                    <a:pt x="656" y="1286"/>
                    <a:pt x="705" y="1276"/>
                    <a:pt x="753" y="1256"/>
                  </a:cubicBezTo>
                  <a:cubicBezTo>
                    <a:pt x="798" y="1242"/>
                    <a:pt x="837" y="1217"/>
                    <a:pt x="871" y="1181"/>
                  </a:cubicBezTo>
                  <a:cubicBezTo>
                    <a:pt x="918" y="1133"/>
                    <a:pt x="949" y="1077"/>
                    <a:pt x="965" y="1019"/>
                  </a:cubicBezTo>
                  <a:cubicBezTo>
                    <a:pt x="977" y="966"/>
                    <a:pt x="974" y="910"/>
                    <a:pt x="974" y="854"/>
                  </a:cubicBezTo>
                  <a:cubicBezTo>
                    <a:pt x="968" y="812"/>
                    <a:pt x="968" y="768"/>
                    <a:pt x="960" y="726"/>
                  </a:cubicBezTo>
                  <a:cubicBezTo>
                    <a:pt x="949" y="692"/>
                    <a:pt x="924" y="645"/>
                    <a:pt x="910" y="609"/>
                  </a:cubicBezTo>
                  <a:cubicBezTo>
                    <a:pt x="890" y="561"/>
                    <a:pt x="868" y="514"/>
                    <a:pt x="851" y="469"/>
                  </a:cubicBezTo>
                  <a:cubicBezTo>
                    <a:pt x="809" y="374"/>
                    <a:pt x="767" y="280"/>
                    <a:pt x="728" y="190"/>
                  </a:cubicBezTo>
                  <a:cubicBezTo>
                    <a:pt x="703" y="143"/>
                    <a:pt x="673" y="109"/>
                    <a:pt x="631" y="81"/>
                  </a:cubicBezTo>
                  <a:cubicBezTo>
                    <a:pt x="592" y="45"/>
                    <a:pt x="550" y="26"/>
                    <a:pt x="502" y="14"/>
                  </a:cubicBezTo>
                  <a:cubicBezTo>
                    <a:pt x="466" y="9"/>
                    <a:pt x="435" y="3"/>
                    <a:pt x="399" y="1"/>
                  </a:cubicBezTo>
                  <a:cubicBezTo>
                    <a:pt x="395" y="0"/>
                    <a:pt x="390" y="0"/>
                    <a:pt x="38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7"/>
            <p:cNvSpPr/>
            <p:nvPr/>
          </p:nvSpPr>
          <p:spPr>
            <a:xfrm>
              <a:off x="1660275" y="3931225"/>
              <a:ext cx="27025" cy="33975"/>
            </a:xfrm>
            <a:custGeom>
              <a:avLst/>
              <a:gdLst/>
              <a:ahLst/>
              <a:cxnLst/>
              <a:rect l="l" t="t" r="r" b="b"/>
              <a:pathLst>
                <a:path w="1081" h="1359" extrusionOk="0">
                  <a:moveTo>
                    <a:pt x="349" y="1"/>
                  </a:moveTo>
                  <a:cubicBezTo>
                    <a:pt x="288" y="1"/>
                    <a:pt x="227" y="16"/>
                    <a:pt x="179" y="47"/>
                  </a:cubicBezTo>
                  <a:cubicBezTo>
                    <a:pt x="107" y="92"/>
                    <a:pt x="42" y="162"/>
                    <a:pt x="23" y="251"/>
                  </a:cubicBezTo>
                  <a:cubicBezTo>
                    <a:pt x="1" y="343"/>
                    <a:pt x="15" y="427"/>
                    <a:pt x="56" y="510"/>
                  </a:cubicBezTo>
                  <a:cubicBezTo>
                    <a:pt x="118" y="633"/>
                    <a:pt x="176" y="756"/>
                    <a:pt x="235" y="873"/>
                  </a:cubicBezTo>
                  <a:cubicBezTo>
                    <a:pt x="263" y="934"/>
                    <a:pt x="291" y="993"/>
                    <a:pt x="321" y="1051"/>
                  </a:cubicBezTo>
                  <a:lnTo>
                    <a:pt x="363" y="1138"/>
                  </a:lnTo>
                  <a:cubicBezTo>
                    <a:pt x="414" y="1241"/>
                    <a:pt x="497" y="1319"/>
                    <a:pt x="609" y="1347"/>
                  </a:cubicBezTo>
                  <a:cubicBezTo>
                    <a:pt x="638" y="1355"/>
                    <a:pt x="669" y="1359"/>
                    <a:pt x="701" y="1359"/>
                  </a:cubicBezTo>
                  <a:cubicBezTo>
                    <a:pt x="761" y="1359"/>
                    <a:pt x="822" y="1345"/>
                    <a:pt x="871" y="1314"/>
                  </a:cubicBezTo>
                  <a:cubicBezTo>
                    <a:pt x="893" y="1297"/>
                    <a:pt x="916" y="1277"/>
                    <a:pt x="935" y="1261"/>
                  </a:cubicBezTo>
                  <a:cubicBezTo>
                    <a:pt x="977" y="1219"/>
                    <a:pt x="1005" y="1171"/>
                    <a:pt x="1025" y="1110"/>
                  </a:cubicBezTo>
                  <a:cubicBezTo>
                    <a:pt x="1080" y="968"/>
                    <a:pt x="988" y="828"/>
                    <a:pt x="921" y="703"/>
                  </a:cubicBezTo>
                  <a:lnTo>
                    <a:pt x="832" y="530"/>
                  </a:lnTo>
                  <a:cubicBezTo>
                    <a:pt x="768" y="410"/>
                    <a:pt x="706" y="287"/>
                    <a:pt x="642" y="170"/>
                  </a:cubicBezTo>
                  <a:cubicBezTo>
                    <a:pt x="606" y="97"/>
                    <a:pt x="517" y="36"/>
                    <a:pt x="441" y="14"/>
                  </a:cubicBezTo>
                  <a:cubicBezTo>
                    <a:pt x="412" y="5"/>
                    <a:pt x="381" y="1"/>
                    <a:pt x="349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37"/>
            <p:cNvSpPr/>
            <p:nvPr/>
          </p:nvSpPr>
          <p:spPr>
            <a:xfrm>
              <a:off x="1700025" y="3915600"/>
              <a:ext cx="25775" cy="40775"/>
            </a:xfrm>
            <a:custGeom>
              <a:avLst/>
              <a:gdLst/>
              <a:ahLst/>
              <a:cxnLst/>
              <a:rect l="l" t="t" r="r" b="b"/>
              <a:pathLst>
                <a:path w="1031" h="1631" extrusionOk="0">
                  <a:moveTo>
                    <a:pt x="397" y="1"/>
                  </a:moveTo>
                  <a:cubicBezTo>
                    <a:pt x="365" y="1"/>
                    <a:pt x="334" y="5"/>
                    <a:pt x="305" y="14"/>
                  </a:cubicBezTo>
                  <a:cubicBezTo>
                    <a:pt x="107" y="75"/>
                    <a:pt x="1" y="265"/>
                    <a:pt x="45" y="471"/>
                  </a:cubicBezTo>
                  <a:cubicBezTo>
                    <a:pt x="82" y="628"/>
                    <a:pt x="112" y="784"/>
                    <a:pt x="149" y="940"/>
                  </a:cubicBezTo>
                  <a:cubicBezTo>
                    <a:pt x="165" y="1018"/>
                    <a:pt x="182" y="1093"/>
                    <a:pt x="196" y="1172"/>
                  </a:cubicBezTo>
                  <a:cubicBezTo>
                    <a:pt x="204" y="1208"/>
                    <a:pt x="210" y="1247"/>
                    <a:pt x="221" y="1283"/>
                  </a:cubicBezTo>
                  <a:cubicBezTo>
                    <a:pt x="249" y="1381"/>
                    <a:pt x="308" y="1453"/>
                    <a:pt x="377" y="1526"/>
                  </a:cubicBezTo>
                  <a:cubicBezTo>
                    <a:pt x="446" y="1598"/>
                    <a:pt x="537" y="1631"/>
                    <a:pt x="630" y="1631"/>
                  </a:cubicBezTo>
                  <a:cubicBezTo>
                    <a:pt x="790" y="1631"/>
                    <a:pt x="952" y="1531"/>
                    <a:pt x="991" y="1364"/>
                  </a:cubicBezTo>
                  <a:cubicBezTo>
                    <a:pt x="1016" y="1272"/>
                    <a:pt x="1030" y="1185"/>
                    <a:pt x="1005" y="1079"/>
                  </a:cubicBezTo>
                  <a:cubicBezTo>
                    <a:pt x="997" y="1043"/>
                    <a:pt x="983" y="999"/>
                    <a:pt x="972" y="962"/>
                  </a:cubicBezTo>
                  <a:cubicBezTo>
                    <a:pt x="947" y="884"/>
                    <a:pt x="927" y="812"/>
                    <a:pt x="902" y="736"/>
                  </a:cubicBezTo>
                  <a:cubicBezTo>
                    <a:pt x="857" y="580"/>
                    <a:pt x="807" y="427"/>
                    <a:pt x="762" y="276"/>
                  </a:cubicBezTo>
                  <a:cubicBezTo>
                    <a:pt x="735" y="184"/>
                    <a:pt x="676" y="100"/>
                    <a:pt x="592" y="53"/>
                  </a:cubicBezTo>
                  <a:cubicBezTo>
                    <a:pt x="537" y="20"/>
                    <a:pt x="466" y="1"/>
                    <a:pt x="397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37"/>
            <p:cNvSpPr/>
            <p:nvPr/>
          </p:nvSpPr>
          <p:spPr>
            <a:xfrm>
              <a:off x="1069400" y="2514900"/>
              <a:ext cx="331950" cy="88525"/>
            </a:xfrm>
            <a:custGeom>
              <a:avLst/>
              <a:gdLst/>
              <a:ahLst/>
              <a:cxnLst/>
              <a:rect l="l" t="t" r="r" b="b"/>
              <a:pathLst>
                <a:path w="13278" h="3541" extrusionOk="0">
                  <a:moveTo>
                    <a:pt x="13277" y="1"/>
                  </a:moveTo>
                  <a:lnTo>
                    <a:pt x="13277" y="1"/>
                  </a:lnTo>
                  <a:cubicBezTo>
                    <a:pt x="12602" y="193"/>
                    <a:pt x="12150" y="369"/>
                    <a:pt x="12094" y="388"/>
                  </a:cubicBezTo>
                  <a:lnTo>
                    <a:pt x="12094" y="383"/>
                  </a:lnTo>
                  <a:cubicBezTo>
                    <a:pt x="11263" y="899"/>
                    <a:pt x="10356" y="1345"/>
                    <a:pt x="9371" y="1708"/>
                  </a:cubicBezTo>
                  <a:cubicBezTo>
                    <a:pt x="8758" y="1937"/>
                    <a:pt x="8110" y="2129"/>
                    <a:pt x="7438" y="2285"/>
                  </a:cubicBezTo>
                  <a:cubicBezTo>
                    <a:pt x="6191" y="2576"/>
                    <a:pt x="4989" y="2707"/>
                    <a:pt x="3848" y="2721"/>
                  </a:cubicBezTo>
                  <a:cubicBezTo>
                    <a:pt x="3770" y="2722"/>
                    <a:pt x="3693" y="2722"/>
                    <a:pt x="3616" y="2722"/>
                  </a:cubicBezTo>
                  <a:cubicBezTo>
                    <a:pt x="2369" y="2722"/>
                    <a:pt x="1194" y="2575"/>
                    <a:pt x="98" y="2344"/>
                  </a:cubicBezTo>
                  <a:cubicBezTo>
                    <a:pt x="81" y="2338"/>
                    <a:pt x="67" y="2338"/>
                    <a:pt x="45" y="2336"/>
                  </a:cubicBezTo>
                  <a:lnTo>
                    <a:pt x="34" y="2336"/>
                  </a:lnTo>
                  <a:cubicBezTo>
                    <a:pt x="26" y="2330"/>
                    <a:pt x="12" y="2330"/>
                    <a:pt x="1" y="2327"/>
                  </a:cubicBezTo>
                  <a:lnTo>
                    <a:pt x="1" y="2327"/>
                  </a:lnTo>
                  <a:cubicBezTo>
                    <a:pt x="1401" y="3033"/>
                    <a:pt x="2919" y="3418"/>
                    <a:pt x="4436" y="3516"/>
                  </a:cubicBezTo>
                  <a:cubicBezTo>
                    <a:pt x="4690" y="3532"/>
                    <a:pt x="4943" y="3540"/>
                    <a:pt x="5196" y="3540"/>
                  </a:cubicBezTo>
                  <a:cubicBezTo>
                    <a:pt x="6633" y="3540"/>
                    <a:pt x="8054" y="3278"/>
                    <a:pt x="9352" y="2768"/>
                  </a:cubicBezTo>
                  <a:cubicBezTo>
                    <a:pt x="10878" y="2171"/>
                    <a:pt x="12239" y="1239"/>
                    <a:pt x="13277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9DDF0268-07E1-4743-A31A-2597EC2D593C}"/>
              </a:ext>
            </a:extLst>
          </p:cNvPr>
          <p:cNvSpPr/>
          <p:nvPr/>
        </p:nvSpPr>
        <p:spPr>
          <a:xfrm>
            <a:off x="353466" y="1069739"/>
            <a:ext cx="7654957" cy="1471835"/>
          </a:xfrm>
          <a:prstGeom prst="wedgeRoundRectCallout">
            <a:avLst>
              <a:gd name="adj1" fmla="val 57857"/>
              <a:gd name="adj2" fmla="val -304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>
                <a:solidFill>
                  <a:schemeClr val="accent6">
                    <a:lumMod val="25000"/>
                  </a:schemeClr>
                </a:solidFill>
                <a:cs typeface="Akhbar MT" pitchFamily="2" charset="-78"/>
              </a:rPr>
              <a:t>لقد تعرفنا يا صديقتي في الصف السادس على مفهوم العامل و عرفناه على أنه هو العدد الصحيح الذي يقسم عدد صحيح آخر بدون </a:t>
            </a:r>
            <a:r>
              <a:rPr lang="ar-BH" sz="2800" b="1" dirty="0" err="1">
                <a:solidFill>
                  <a:schemeClr val="accent6">
                    <a:lumMod val="25000"/>
                  </a:schemeClr>
                </a:solidFill>
                <a:cs typeface="Akhbar MT" pitchFamily="2" charset="-78"/>
              </a:rPr>
              <a:t>باق.هل</a:t>
            </a:r>
            <a:r>
              <a:rPr lang="ar-BH" sz="2800" b="1" dirty="0">
                <a:solidFill>
                  <a:schemeClr val="accent6">
                    <a:lumMod val="25000"/>
                  </a:schemeClr>
                </a:solidFill>
                <a:cs typeface="Akhbar MT" pitchFamily="2" charset="-78"/>
              </a:rPr>
              <a:t> يمكنك التمييز بين العبارات الصحيحة و الخاطئة فيما يلي :</a:t>
            </a:r>
            <a:endParaRPr lang="en-US" sz="2800" b="1" dirty="0">
              <a:solidFill>
                <a:schemeClr val="accent6">
                  <a:lumMod val="25000"/>
                </a:schemeClr>
              </a:solidFill>
              <a:cs typeface="Akhbar MT" pitchFamily="2" charset="-78"/>
            </a:endParaRPr>
          </a:p>
        </p:txBody>
      </p:sp>
      <p:grpSp>
        <p:nvGrpSpPr>
          <p:cNvPr id="134" name="Google Shape;7253;p64">
            <a:extLst>
              <a:ext uri="{FF2B5EF4-FFF2-40B4-BE49-F238E27FC236}">
                <a16:creationId xmlns:a16="http://schemas.microsoft.com/office/drawing/2014/main" id="{37F7B34C-7B05-4201-A6CD-609C12CD532F}"/>
              </a:ext>
            </a:extLst>
          </p:cNvPr>
          <p:cNvGrpSpPr/>
          <p:nvPr/>
        </p:nvGrpSpPr>
        <p:grpSpPr>
          <a:xfrm>
            <a:off x="7745480" y="317575"/>
            <a:ext cx="632452" cy="941957"/>
            <a:chOff x="404725" y="994375"/>
            <a:chExt cx="589000" cy="583075"/>
          </a:xfrm>
        </p:grpSpPr>
        <p:sp>
          <p:nvSpPr>
            <p:cNvPr id="135" name="Google Shape;7254;p64">
              <a:extLst>
                <a:ext uri="{FF2B5EF4-FFF2-40B4-BE49-F238E27FC236}">
                  <a16:creationId xmlns:a16="http://schemas.microsoft.com/office/drawing/2014/main" id="{B85147D9-724D-47BC-B69B-6E399E37678C}"/>
                </a:ext>
              </a:extLst>
            </p:cNvPr>
            <p:cNvSpPr/>
            <p:nvPr/>
          </p:nvSpPr>
          <p:spPr>
            <a:xfrm>
              <a:off x="733875" y="1068350"/>
              <a:ext cx="253150" cy="317025"/>
            </a:xfrm>
            <a:custGeom>
              <a:avLst/>
              <a:gdLst/>
              <a:ahLst/>
              <a:cxnLst/>
              <a:rect l="l" t="t" r="r" b="b"/>
              <a:pathLst>
                <a:path w="10126" h="12681" extrusionOk="0">
                  <a:moveTo>
                    <a:pt x="6709" y="0"/>
                  </a:moveTo>
                  <a:lnTo>
                    <a:pt x="5286" y="1423"/>
                  </a:lnTo>
                  <a:lnTo>
                    <a:pt x="7610" y="3747"/>
                  </a:lnTo>
                  <a:lnTo>
                    <a:pt x="395" y="10961"/>
                  </a:lnTo>
                  <a:cubicBezTo>
                    <a:pt x="1" y="11354"/>
                    <a:pt x="1" y="11992"/>
                    <a:pt x="395" y="12385"/>
                  </a:cubicBezTo>
                  <a:cubicBezTo>
                    <a:pt x="591" y="12582"/>
                    <a:pt x="849" y="12680"/>
                    <a:pt x="1107" y="12680"/>
                  </a:cubicBezTo>
                  <a:cubicBezTo>
                    <a:pt x="1364" y="12680"/>
                    <a:pt x="1622" y="12582"/>
                    <a:pt x="1818" y="12385"/>
                  </a:cubicBezTo>
                  <a:lnTo>
                    <a:pt x="9718" y="4485"/>
                  </a:lnTo>
                  <a:cubicBezTo>
                    <a:pt x="10126" y="4078"/>
                    <a:pt x="10126" y="3417"/>
                    <a:pt x="9718" y="3008"/>
                  </a:cubicBezTo>
                  <a:lnTo>
                    <a:pt x="67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7255;p64">
              <a:extLst>
                <a:ext uri="{FF2B5EF4-FFF2-40B4-BE49-F238E27FC236}">
                  <a16:creationId xmlns:a16="http://schemas.microsoft.com/office/drawing/2014/main" id="{F495286A-E223-4B53-A2EF-187923AEFD0C}"/>
                </a:ext>
              </a:extLst>
            </p:cNvPr>
            <p:cNvSpPr/>
            <p:nvPr/>
          </p:nvSpPr>
          <p:spPr>
            <a:xfrm>
              <a:off x="733725" y="1087575"/>
              <a:ext cx="219375" cy="297725"/>
            </a:xfrm>
            <a:custGeom>
              <a:avLst/>
              <a:gdLst/>
              <a:ahLst/>
              <a:cxnLst/>
              <a:rect l="l" t="t" r="r" b="b"/>
              <a:pathLst>
                <a:path w="8775" h="11909" extrusionOk="0">
                  <a:moveTo>
                    <a:pt x="5944" y="0"/>
                  </a:moveTo>
                  <a:lnTo>
                    <a:pt x="5292" y="653"/>
                  </a:lnTo>
                  <a:lnTo>
                    <a:pt x="7616" y="2976"/>
                  </a:lnTo>
                  <a:lnTo>
                    <a:pt x="420" y="10170"/>
                  </a:lnTo>
                  <a:cubicBezTo>
                    <a:pt x="38" y="10552"/>
                    <a:pt x="1" y="11178"/>
                    <a:pt x="365" y="11578"/>
                  </a:cubicBezTo>
                  <a:cubicBezTo>
                    <a:pt x="565" y="11799"/>
                    <a:pt x="837" y="11909"/>
                    <a:pt x="1110" y="11909"/>
                  </a:cubicBezTo>
                  <a:cubicBezTo>
                    <a:pt x="1341" y="11909"/>
                    <a:pt x="1574" y="11829"/>
                    <a:pt x="1761" y="11671"/>
                  </a:cubicBezTo>
                  <a:cubicBezTo>
                    <a:pt x="1369" y="11278"/>
                    <a:pt x="1369" y="10642"/>
                    <a:pt x="1763" y="10248"/>
                  </a:cubicBezTo>
                  <a:lnTo>
                    <a:pt x="8525" y="3489"/>
                  </a:lnTo>
                  <a:cubicBezTo>
                    <a:pt x="8774" y="3238"/>
                    <a:pt x="8774" y="2832"/>
                    <a:pt x="8525" y="2579"/>
                  </a:cubicBezTo>
                  <a:lnTo>
                    <a:pt x="594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7256;p64">
              <a:extLst>
                <a:ext uri="{FF2B5EF4-FFF2-40B4-BE49-F238E27FC236}">
                  <a16:creationId xmlns:a16="http://schemas.microsoft.com/office/drawing/2014/main" id="{62F60648-3F11-4210-8799-D9FFBA5F34D7}"/>
                </a:ext>
              </a:extLst>
            </p:cNvPr>
            <p:cNvSpPr/>
            <p:nvPr/>
          </p:nvSpPr>
          <p:spPr>
            <a:xfrm>
              <a:off x="868925" y="994375"/>
              <a:ext cx="124800" cy="122700"/>
            </a:xfrm>
            <a:custGeom>
              <a:avLst/>
              <a:gdLst/>
              <a:ahLst/>
              <a:cxnLst/>
              <a:rect l="l" t="t" r="r" b="b"/>
              <a:pathLst>
                <a:path w="4992" h="4908" extrusionOk="0">
                  <a:moveTo>
                    <a:pt x="4051" y="1"/>
                  </a:moveTo>
                  <a:cubicBezTo>
                    <a:pt x="3831" y="1"/>
                    <a:pt x="3612" y="84"/>
                    <a:pt x="3446" y="251"/>
                  </a:cubicBezTo>
                  <a:lnTo>
                    <a:pt x="0" y="3695"/>
                  </a:lnTo>
                  <a:lnTo>
                    <a:pt x="1213" y="4908"/>
                  </a:lnTo>
                  <a:lnTo>
                    <a:pt x="4657" y="1463"/>
                  </a:lnTo>
                  <a:cubicBezTo>
                    <a:pt x="4991" y="1130"/>
                    <a:pt x="4991" y="586"/>
                    <a:pt x="4657" y="251"/>
                  </a:cubicBezTo>
                  <a:cubicBezTo>
                    <a:pt x="4489" y="84"/>
                    <a:pt x="4270" y="1"/>
                    <a:pt x="40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7257;p64">
              <a:extLst>
                <a:ext uri="{FF2B5EF4-FFF2-40B4-BE49-F238E27FC236}">
                  <a16:creationId xmlns:a16="http://schemas.microsoft.com/office/drawing/2014/main" id="{53B81020-F581-4069-B64F-0615D2403FE8}"/>
                </a:ext>
              </a:extLst>
            </p:cNvPr>
            <p:cNvSpPr/>
            <p:nvPr/>
          </p:nvSpPr>
          <p:spPr>
            <a:xfrm>
              <a:off x="868925" y="1006100"/>
              <a:ext cx="110975" cy="110975"/>
            </a:xfrm>
            <a:custGeom>
              <a:avLst/>
              <a:gdLst/>
              <a:ahLst/>
              <a:cxnLst/>
              <a:rect l="l" t="t" r="r" b="b"/>
              <a:pathLst>
                <a:path w="4439" h="4439" extrusionOk="0">
                  <a:moveTo>
                    <a:pt x="3226" y="1"/>
                  </a:moveTo>
                  <a:lnTo>
                    <a:pt x="0" y="3226"/>
                  </a:lnTo>
                  <a:lnTo>
                    <a:pt x="1213" y="4439"/>
                  </a:lnTo>
                  <a:lnTo>
                    <a:pt x="4439" y="1213"/>
                  </a:lnTo>
                  <a:cubicBezTo>
                    <a:pt x="4383" y="1146"/>
                    <a:pt x="4327" y="1079"/>
                    <a:pt x="4262" y="1016"/>
                  </a:cubicBezTo>
                  <a:lnTo>
                    <a:pt x="3426" y="180"/>
                  </a:lnTo>
                  <a:cubicBezTo>
                    <a:pt x="3363" y="117"/>
                    <a:pt x="3296" y="57"/>
                    <a:pt x="322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7258;p64">
              <a:extLst>
                <a:ext uri="{FF2B5EF4-FFF2-40B4-BE49-F238E27FC236}">
                  <a16:creationId xmlns:a16="http://schemas.microsoft.com/office/drawing/2014/main" id="{57046C8C-A426-48B2-8D69-2435F776DC12}"/>
                </a:ext>
              </a:extLst>
            </p:cNvPr>
            <p:cNvSpPr/>
            <p:nvPr/>
          </p:nvSpPr>
          <p:spPr>
            <a:xfrm>
              <a:off x="653325" y="1023275"/>
              <a:ext cx="312325" cy="309425"/>
            </a:xfrm>
            <a:custGeom>
              <a:avLst/>
              <a:gdLst/>
              <a:ahLst/>
              <a:cxnLst/>
              <a:rect l="l" t="t" r="r" b="b"/>
              <a:pathLst>
                <a:path w="12493" h="12377" extrusionOk="0">
                  <a:moveTo>
                    <a:pt x="10364" y="0"/>
                  </a:moveTo>
                  <a:cubicBezTo>
                    <a:pt x="10063" y="0"/>
                    <a:pt x="9762" y="115"/>
                    <a:pt x="9532" y="344"/>
                  </a:cubicBezTo>
                  <a:lnTo>
                    <a:pt x="0" y="9875"/>
                  </a:lnTo>
                  <a:lnTo>
                    <a:pt x="2501" y="12376"/>
                  </a:lnTo>
                  <a:lnTo>
                    <a:pt x="12034" y="2845"/>
                  </a:lnTo>
                  <a:cubicBezTo>
                    <a:pt x="12492" y="2387"/>
                    <a:pt x="12492" y="1640"/>
                    <a:pt x="12034" y="1180"/>
                  </a:cubicBezTo>
                  <a:lnTo>
                    <a:pt x="11197" y="344"/>
                  </a:lnTo>
                  <a:cubicBezTo>
                    <a:pt x="10967" y="115"/>
                    <a:pt x="10666" y="0"/>
                    <a:pt x="10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7259;p64">
              <a:extLst>
                <a:ext uri="{FF2B5EF4-FFF2-40B4-BE49-F238E27FC236}">
                  <a16:creationId xmlns:a16="http://schemas.microsoft.com/office/drawing/2014/main" id="{DD48CC76-2F06-491A-9150-8F70B89607DE}"/>
                </a:ext>
              </a:extLst>
            </p:cNvPr>
            <p:cNvSpPr/>
            <p:nvPr/>
          </p:nvSpPr>
          <p:spPr>
            <a:xfrm>
              <a:off x="653325" y="1023200"/>
              <a:ext cx="305375" cy="278250"/>
            </a:xfrm>
            <a:custGeom>
              <a:avLst/>
              <a:gdLst/>
              <a:ahLst/>
              <a:cxnLst/>
              <a:rect l="l" t="t" r="r" b="b"/>
              <a:pathLst>
                <a:path w="12215" h="11130" extrusionOk="0">
                  <a:moveTo>
                    <a:pt x="10364" y="1"/>
                  </a:moveTo>
                  <a:cubicBezTo>
                    <a:pt x="10063" y="1"/>
                    <a:pt x="9762" y="115"/>
                    <a:pt x="9532" y="345"/>
                  </a:cubicBezTo>
                  <a:lnTo>
                    <a:pt x="0" y="9879"/>
                  </a:lnTo>
                  <a:lnTo>
                    <a:pt x="1251" y="11129"/>
                  </a:lnTo>
                  <a:lnTo>
                    <a:pt x="10782" y="1600"/>
                  </a:lnTo>
                  <a:cubicBezTo>
                    <a:pt x="11014" y="1369"/>
                    <a:pt x="11315" y="1254"/>
                    <a:pt x="11616" y="1254"/>
                  </a:cubicBezTo>
                  <a:cubicBezTo>
                    <a:pt x="11823" y="1254"/>
                    <a:pt x="12030" y="1309"/>
                    <a:pt x="12214" y="1418"/>
                  </a:cubicBezTo>
                  <a:cubicBezTo>
                    <a:pt x="12167" y="1333"/>
                    <a:pt x="12107" y="1255"/>
                    <a:pt x="12034" y="1182"/>
                  </a:cubicBezTo>
                  <a:lnTo>
                    <a:pt x="11197" y="345"/>
                  </a:lnTo>
                  <a:cubicBezTo>
                    <a:pt x="10967" y="115"/>
                    <a:pt x="10666" y="1"/>
                    <a:pt x="1036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7260;p64">
              <a:extLst>
                <a:ext uri="{FF2B5EF4-FFF2-40B4-BE49-F238E27FC236}">
                  <a16:creationId xmlns:a16="http://schemas.microsoft.com/office/drawing/2014/main" id="{71399B35-EBCD-4C7B-99B4-DAB93A475EBB}"/>
                </a:ext>
              </a:extLst>
            </p:cNvPr>
            <p:cNvSpPr/>
            <p:nvPr/>
          </p:nvSpPr>
          <p:spPr>
            <a:xfrm>
              <a:off x="467350" y="1270125"/>
              <a:ext cx="248525" cy="248525"/>
            </a:xfrm>
            <a:custGeom>
              <a:avLst/>
              <a:gdLst/>
              <a:ahLst/>
              <a:cxnLst/>
              <a:rect l="l" t="t" r="r" b="b"/>
              <a:pathLst>
                <a:path w="9941" h="9941" extrusionOk="0">
                  <a:moveTo>
                    <a:pt x="7439" y="1"/>
                  </a:moveTo>
                  <a:cubicBezTo>
                    <a:pt x="7439" y="1"/>
                    <a:pt x="2562" y="3362"/>
                    <a:pt x="0" y="7439"/>
                  </a:cubicBezTo>
                  <a:lnTo>
                    <a:pt x="2502" y="9941"/>
                  </a:lnTo>
                  <a:cubicBezTo>
                    <a:pt x="6579" y="7380"/>
                    <a:pt x="9940" y="2502"/>
                    <a:pt x="9940" y="2502"/>
                  </a:cubicBezTo>
                  <a:lnTo>
                    <a:pt x="74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7261;p64">
              <a:extLst>
                <a:ext uri="{FF2B5EF4-FFF2-40B4-BE49-F238E27FC236}">
                  <a16:creationId xmlns:a16="http://schemas.microsoft.com/office/drawing/2014/main" id="{C687ACB8-81CF-419A-B753-FD54E8CDDDEB}"/>
                </a:ext>
              </a:extLst>
            </p:cNvPr>
            <p:cNvSpPr/>
            <p:nvPr/>
          </p:nvSpPr>
          <p:spPr>
            <a:xfrm>
              <a:off x="467350" y="1270125"/>
              <a:ext cx="217275" cy="217250"/>
            </a:xfrm>
            <a:custGeom>
              <a:avLst/>
              <a:gdLst/>
              <a:ahLst/>
              <a:cxnLst/>
              <a:rect l="l" t="t" r="r" b="b"/>
              <a:pathLst>
                <a:path w="8691" h="8690" extrusionOk="0">
                  <a:moveTo>
                    <a:pt x="7439" y="1"/>
                  </a:moveTo>
                  <a:cubicBezTo>
                    <a:pt x="7439" y="1"/>
                    <a:pt x="2562" y="3362"/>
                    <a:pt x="0" y="7439"/>
                  </a:cubicBezTo>
                  <a:lnTo>
                    <a:pt x="1252" y="8689"/>
                  </a:lnTo>
                  <a:cubicBezTo>
                    <a:pt x="3816" y="4618"/>
                    <a:pt x="8690" y="1251"/>
                    <a:pt x="8690" y="1251"/>
                  </a:cubicBezTo>
                  <a:lnTo>
                    <a:pt x="7439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7262;p64">
              <a:extLst>
                <a:ext uri="{FF2B5EF4-FFF2-40B4-BE49-F238E27FC236}">
                  <a16:creationId xmlns:a16="http://schemas.microsoft.com/office/drawing/2014/main" id="{DBE8615A-EF02-4227-B6D8-5DE943FADB4D}"/>
                </a:ext>
              </a:extLst>
            </p:cNvPr>
            <p:cNvSpPr/>
            <p:nvPr/>
          </p:nvSpPr>
          <p:spPr>
            <a:xfrm>
              <a:off x="404725" y="1456100"/>
              <a:ext cx="125175" cy="121300"/>
            </a:xfrm>
            <a:custGeom>
              <a:avLst/>
              <a:gdLst/>
              <a:ahLst/>
              <a:cxnLst/>
              <a:rect l="l" t="t" r="r" b="b"/>
              <a:pathLst>
                <a:path w="5007" h="4852" extrusionOk="0">
                  <a:moveTo>
                    <a:pt x="2505" y="0"/>
                  </a:moveTo>
                  <a:lnTo>
                    <a:pt x="229" y="4010"/>
                  </a:lnTo>
                  <a:cubicBezTo>
                    <a:pt x="0" y="4413"/>
                    <a:pt x="321" y="4851"/>
                    <a:pt x="716" y="4851"/>
                  </a:cubicBezTo>
                  <a:cubicBezTo>
                    <a:pt x="808" y="4851"/>
                    <a:pt x="903" y="4828"/>
                    <a:pt x="997" y="4775"/>
                  </a:cubicBezTo>
                  <a:lnTo>
                    <a:pt x="5007" y="2500"/>
                  </a:lnTo>
                  <a:lnTo>
                    <a:pt x="25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7263;p64">
              <a:extLst>
                <a:ext uri="{FF2B5EF4-FFF2-40B4-BE49-F238E27FC236}">
                  <a16:creationId xmlns:a16="http://schemas.microsoft.com/office/drawing/2014/main" id="{104FB6A7-B768-4338-8088-81E416A0271F}"/>
                </a:ext>
              </a:extLst>
            </p:cNvPr>
            <p:cNvSpPr/>
            <p:nvPr/>
          </p:nvSpPr>
          <p:spPr>
            <a:xfrm>
              <a:off x="404750" y="1456100"/>
              <a:ext cx="93900" cy="121300"/>
            </a:xfrm>
            <a:custGeom>
              <a:avLst/>
              <a:gdLst/>
              <a:ahLst/>
              <a:cxnLst/>
              <a:rect l="l" t="t" r="r" b="b"/>
              <a:pathLst>
                <a:path w="3756" h="4852" extrusionOk="0">
                  <a:moveTo>
                    <a:pt x="2504" y="0"/>
                  </a:moveTo>
                  <a:lnTo>
                    <a:pt x="228" y="4010"/>
                  </a:lnTo>
                  <a:cubicBezTo>
                    <a:pt x="1" y="4413"/>
                    <a:pt x="322" y="4851"/>
                    <a:pt x="716" y="4851"/>
                  </a:cubicBezTo>
                  <a:cubicBezTo>
                    <a:pt x="807" y="4851"/>
                    <a:pt x="903" y="4828"/>
                    <a:pt x="996" y="4775"/>
                  </a:cubicBezTo>
                  <a:lnTo>
                    <a:pt x="2116" y="4140"/>
                  </a:lnTo>
                  <a:lnTo>
                    <a:pt x="3756" y="1250"/>
                  </a:lnTo>
                  <a:lnTo>
                    <a:pt x="250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7264;p64">
              <a:extLst>
                <a:ext uri="{FF2B5EF4-FFF2-40B4-BE49-F238E27FC236}">
                  <a16:creationId xmlns:a16="http://schemas.microsoft.com/office/drawing/2014/main" id="{3EC7857B-79B9-4686-94CC-1922DB17C243}"/>
                </a:ext>
              </a:extLst>
            </p:cNvPr>
            <p:cNvSpPr/>
            <p:nvPr/>
          </p:nvSpPr>
          <p:spPr>
            <a:xfrm>
              <a:off x="404750" y="1505650"/>
              <a:ext cx="75650" cy="71800"/>
            </a:xfrm>
            <a:custGeom>
              <a:avLst/>
              <a:gdLst/>
              <a:ahLst/>
              <a:cxnLst/>
              <a:rect l="l" t="t" r="r" b="b"/>
              <a:pathLst>
                <a:path w="3026" h="2872" extrusionOk="0">
                  <a:moveTo>
                    <a:pt x="1381" y="0"/>
                  </a:moveTo>
                  <a:lnTo>
                    <a:pt x="228" y="2030"/>
                  </a:lnTo>
                  <a:cubicBezTo>
                    <a:pt x="0" y="2434"/>
                    <a:pt x="322" y="2872"/>
                    <a:pt x="717" y="2872"/>
                  </a:cubicBezTo>
                  <a:cubicBezTo>
                    <a:pt x="808" y="2872"/>
                    <a:pt x="903" y="2848"/>
                    <a:pt x="996" y="2796"/>
                  </a:cubicBezTo>
                  <a:lnTo>
                    <a:pt x="3026" y="1646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7265;p64">
              <a:extLst>
                <a:ext uri="{FF2B5EF4-FFF2-40B4-BE49-F238E27FC236}">
                  <a16:creationId xmlns:a16="http://schemas.microsoft.com/office/drawing/2014/main" id="{974CB00A-B2AD-41F3-B9E1-27544AF59E56}"/>
                </a:ext>
              </a:extLst>
            </p:cNvPr>
            <p:cNvSpPr/>
            <p:nvPr/>
          </p:nvSpPr>
          <p:spPr>
            <a:xfrm>
              <a:off x="404750" y="1505650"/>
              <a:ext cx="65800" cy="71800"/>
            </a:xfrm>
            <a:custGeom>
              <a:avLst/>
              <a:gdLst/>
              <a:ahLst/>
              <a:cxnLst/>
              <a:rect l="l" t="t" r="r" b="b"/>
              <a:pathLst>
                <a:path w="2632" h="2872" extrusionOk="0">
                  <a:moveTo>
                    <a:pt x="1381" y="0"/>
                  </a:moveTo>
                  <a:lnTo>
                    <a:pt x="228" y="2030"/>
                  </a:lnTo>
                  <a:cubicBezTo>
                    <a:pt x="0" y="2434"/>
                    <a:pt x="322" y="2872"/>
                    <a:pt x="717" y="2872"/>
                  </a:cubicBezTo>
                  <a:cubicBezTo>
                    <a:pt x="808" y="2872"/>
                    <a:pt x="903" y="2848"/>
                    <a:pt x="996" y="2796"/>
                  </a:cubicBezTo>
                  <a:lnTo>
                    <a:pt x="2116" y="2161"/>
                  </a:lnTo>
                  <a:lnTo>
                    <a:pt x="2631" y="1252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A6AFE961-6E5C-469A-B6A4-E1A412663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426410"/>
              </p:ext>
            </p:extLst>
          </p:nvPr>
        </p:nvGraphicFramePr>
        <p:xfrm>
          <a:off x="1378127" y="2712161"/>
          <a:ext cx="5994123" cy="211009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61996">
                  <a:extLst>
                    <a:ext uri="{9D8B030D-6E8A-4147-A177-3AD203B41FA5}">
                      <a16:colId xmlns:a16="http://schemas.microsoft.com/office/drawing/2014/main" val="2428719642"/>
                    </a:ext>
                  </a:extLst>
                </a:gridCol>
                <a:gridCol w="1337734">
                  <a:extLst>
                    <a:ext uri="{9D8B030D-6E8A-4147-A177-3AD203B41FA5}">
                      <a16:colId xmlns:a16="http://schemas.microsoft.com/office/drawing/2014/main" val="2672985287"/>
                    </a:ext>
                  </a:extLst>
                </a:gridCol>
                <a:gridCol w="3394393">
                  <a:extLst>
                    <a:ext uri="{9D8B030D-6E8A-4147-A177-3AD203B41FA5}">
                      <a16:colId xmlns:a16="http://schemas.microsoft.com/office/drawing/2014/main" val="3671882228"/>
                    </a:ext>
                  </a:extLst>
                </a:gridCol>
              </a:tblGrid>
              <a:tr h="510324">
                <a:tc>
                  <a:txBody>
                    <a:bodyPr/>
                    <a:lstStyle/>
                    <a:p>
                      <a:pPr algn="ctr"/>
                      <a:r>
                        <a:rPr lang="ar-BH" sz="3200" dirty="0">
                          <a:solidFill>
                            <a:schemeClr val="accent5">
                              <a:lumMod val="50000"/>
                            </a:schemeClr>
                          </a:solidFill>
                          <a:cs typeface="Akhbar MT" pitchFamily="2" charset="-78"/>
                        </a:rPr>
                        <a:t>خطأ</a:t>
                      </a:r>
                      <a:endParaRPr lang="en-US" sz="3200" dirty="0">
                        <a:solidFill>
                          <a:schemeClr val="accent5">
                            <a:lumMod val="50000"/>
                          </a:schemeClr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dirty="0">
                          <a:solidFill>
                            <a:schemeClr val="accent5">
                              <a:lumMod val="50000"/>
                            </a:schemeClr>
                          </a:solidFill>
                          <a:cs typeface="Akhbar MT" pitchFamily="2" charset="-78"/>
                        </a:rPr>
                        <a:t>صح</a:t>
                      </a:r>
                      <a:endParaRPr lang="en-US" sz="3200" dirty="0">
                        <a:solidFill>
                          <a:schemeClr val="accent5">
                            <a:lumMod val="50000"/>
                          </a:schemeClr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3200" dirty="0">
                          <a:solidFill>
                            <a:schemeClr val="accent5">
                              <a:lumMod val="50000"/>
                            </a:schemeClr>
                          </a:solidFill>
                          <a:cs typeface="Akhbar MT" pitchFamily="2" charset="-78"/>
                        </a:rPr>
                        <a:t>العبارة</a:t>
                      </a:r>
                      <a:endParaRPr lang="en-US" sz="3200" dirty="0">
                        <a:solidFill>
                          <a:schemeClr val="accent5">
                            <a:lumMod val="50000"/>
                          </a:schemeClr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012852"/>
                  </a:ext>
                </a:extLst>
              </a:tr>
              <a:tr h="510324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BH" sz="2400" dirty="0">
                          <a:solidFill>
                            <a:srgbClr val="002060"/>
                          </a:solidFill>
                        </a:rPr>
                        <a:t>الرقم 3 هو أحد عوامل العدد 12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427461"/>
                  </a:ext>
                </a:extLst>
              </a:tr>
              <a:tr h="51032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BH" sz="2400" dirty="0">
                          <a:solidFill>
                            <a:srgbClr val="002060"/>
                          </a:solidFill>
                        </a:rPr>
                        <a:t>العدد 25 هو أحد عوامل العدد 5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342861"/>
                  </a:ext>
                </a:extLst>
              </a:tr>
              <a:tr h="51032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BH" sz="2400" dirty="0">
                          <a:solidFill>
                            <a:srgbClr val="002060"/>
                          </a:solidFill>
                        </a:rPr>
                        <a:t>الرقم 1 عامل لكل عدد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603734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591C8183-0842-46F0-B717-8099B3574111}"/>
              </a:ext>
            </a:extLst>
          </p:cNvPr>
          <p:cNvSpPr/>
          <p:nvPr/>
        </p:nvSpPr>
        <p:spPr>
          <a:xfrm>
            <a:off x="3268647" y="134502"/>
            <a:ext cx="2606705" cy="8098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التعلم القبلي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213" name="Google Shape;5033;p57">
            <a:extLst>
              <a:ext uri="{FF2B5EF4-FFF2-40B4-BE49-F238E27FC236}">
                <a16:creationId xmlns:a16="http://schemas.microsoft.com/office/drawing/2014/main" id="{0F68C4B7-ED41-445B-9595-A389231786E5}"/>
              </a:ext>
            </a:extLst>
          </p:cNvPr>
          <p:cNvGrpSpPr/>
          <p:nvPr/>
        </p:nvGrpSpPr>
        <p:grpSpPr>
          <a:xfrm>
            <a:off x="7812725" y="1769534"/>
            <a:ext cx="1408019" cy="3373966"/>
            <a:chOff x="6292925" y="2533875"/>
            <a:chExt cx="1400450" cy="2418775"/>
          </a:xfrm>
        </p:grpSpPr>
        <p:sp>
          <p:nvSpPr>
            <p:cNvPr id="214" name="Google Shape;5034;p57">
              <a:extLst>
                <a:ext uri="{FF2B5EF4-FFF2-40B4-BE49-F238E27FC236}">
                  <a16:creationId xmlns:a16="http://schemas.microsoft.com/office/drawing/2014/main" id="{29ADCB6E-F0C7-46EA-BFF3-09A18AE0902D}"/>
                </a:ext>
              </a:extLst>
            </p:cNvPr>
            <p:cNvSpPr/>
            <p:nvPr/>
          </p:nvSpPr>
          <p:spPr>
            <a:xfrm>
              <a:off x="6292925" y="2533875"/>
              <a:ext cx="1400450" cy="2418775"/>
            </a:xfrm>
            <a:custGeom>
              <a:avLst/>
              <a:gdLst/>
              <a:ahLst/>
              <a:cxnLst/>
              <a:rect l="l" t="t" r="r" b="b"/>
              <a:pathLst>
                <a:path w="56018" h="96751" extrusionOk="0">
                  <a:moveTo>
                    <a:pt x="39393" y="1"/>
                  </a:moveTo>
                  <a:cubicBezTo>
                    <a:pt x="37069" y="1"/>
                    <a:pt x="35024" y="827"/>
                    <a:pt x="33484" y="2386"/>
                  </a:cubicBezTo>
                  <a:cubicBezTo>
                    <a:pt x="33280" y="2593"/>
                    <a:pt x="33085" y="2807"/>
                    <a:pt x="32904" y="3039"/>
                  </a:cubicBezTo>
                  <a:cubicBezTo>
                    <a:pt x="32134" y="3310"/>
                    <a:pt x="31288" y="3884"/>
                    <a:pt x="30546" y="5028"/>
                  </a:cubicBezTo>
                  <a:cubicBezTo>
                    <a:pt x="30379" y="5290"/>
                    <a:pt x="30212" y="5581"/>
                    <a:pt x="30041" y="5907"/>
                  </a:cubicBezTo>
                  <a:cubicBezTo>
                    <a:pt x="29405" y="5851"/>
                    <a:pt x="28764" y="5823"/>
                    <a:pt x="28116" y="5823"/>
                  </a:cubicBezTo>
                  <a:cubicBezTo>
                    <a:pt x="26105" y="5823"/>
                    <a:pt x="24105" y="6094"/>
                    <a:pt x="22185" y="6627"/>
                  </a:cubicBezTo>
                  <a:cubicBezTo>
                    <a:pt x="20143" y="7187"/>
                    <a:pt x="18227" y="8036"/>
                    <a:pt x="16483" y="9143"/>
                  </a:cubicBezTo>
                  <a:cubicBezTo>
                    <a:pt x="15490" y="9776"/>
                    <a:pt x="14603" y="10488"/>
                    <a:pt x="13833" y="11269"/>
                  </a:cubicBezTo>
                  <a:cubicBezTo>
                    <a:pt x="13724" y="11316"/>
                    <a:pt x="13621" y="11367"/>
                    <a:pt x="13512" y="11417"/>
                  </a:cubicBezTo>
                  <a:cubicBezTo>
                    <a:pt x="12312" y="12003"/>
                    <a:pt x="11244" y="12784"/>
                    <a:pt x="10343" y="13743"/>
                  </a:cubicBezTo>
                  <a:cubicBezTo>
                    <a:pt x="9324" y="14826"/>
                    <a:pt x="8515" y="16129"/>
                    <a:pt x="7935" y="17621"/>
                  </a:cubicBezTo>
                  <a:cubicBezTo>
                    <a:pt x="5441" y="24063"/>
                    <a:pt x="8356" y="27910"/>
                    <a:pt x="9924" y="29974"/>
                  </a:cubicBezTo>
                  <a:cubicBezTo>
                    <a:pt x="10167" y="30295"/>
                    <a:pt x="10499" y="30733"/>
                    <a:pt x="10599" y="30926"/>
                  </a:cubicBezTo>
                  <a:cubicBezTo>
                    <a:pt x="10901" y="31922"/>
                    <a:pt x="11417" y="32745"/>
                    <a:pt x="12131" y="33372"/>
                  </a:cubicBezTo>
                  <a:cubicBezTo>
                    <a:pt x="12591" y="33774"/>
                    <a:pt x="13124" y="34078"/>
                    <a:pt x="13693" y="34265"/>
                  </a:cubicBezTo>
                  <a:cubicBezTo>
                    <a:pt x="13858" y="34611"/>
                    <a:pt x="14028" y="34940"/>
                    <a:pt x="14201" y="35250"/>
                  </a:cubicBezTo>
                  <a:cubicBezTo>
                    <a:pt x="13849" y="35149"/>
                    <a:pt x="13501" y="35080"/>
                    <a:pt x="13155" y="35038"/>
                  </a:cubicBezTo>
                  <a:cubicBezTo>
                    <a:pt x="12806" y="34996"/>
                    <a:pt x="12466" y="34974"/>
                    <a:pt x="12142" y="34974"/>
                  </a:cubicBezTo>
                  <a:cubicBezTo>
                    <a:pt x="10239" y="34974"/>
                    <a:pt x="8616" y="35702"/>
                    <a:pt x="7567" y="37021"/>
                  </a:cubicBezTo>
                  <a:cubicBezTo>
                    <a:pt x="7486" y="37122"/>
                    <a:pt x="7408" y="37228"/>
                    <a:pt x="7338" y="37331"/>
                  </a:cubicBezTo>
                  <a:cubicBezTo>
                    <a:pt x="6362" y="37772"/>
                    <a:pt x="5553" y="38598"/>
                    <a:pt x="4922" y="39794"/>
                  </a:cubicBezTo>
                  <a:cubicBezTo>
                    <a:pt x="4557" y="40495"/>
                    <a:pt x="4214" y="41373"/>
                    <a:pt x="3879" y="42478"/>
                  </a:cubicBezTo>
                  <a:cubicBezTo>
                    <a:pt x="3789" y="42774"/>
                    <a:pt x="3703" y="43089"/>
                    <a:pt x="3611" y="43424"/>
                  </a:cubicBezTo>
                  <a:cubicBezTo>
                    <a:pt x="3109" y="43664"/>
                    <a:pt x="2646" y="43973"/>
                    <a:pt x="2241" y="44356"/>
                  </a:cubicBezTo>
                  <a:cubicBezTo>
                    <a:pt x="1569" y="44983"/>
                    <a:pt x="1061" y="45764"/>
                    <a:pt x="746" y="46674"/>
                  </a:cubicBezTo>
                  <a:cubicBezTo>
                    <a:pt x="1" y="48794"/>
                    <a:pt x="389" y="51338"/>
                    <a:pt x="1714" y="53436"/>
                  </a:cubicBezTo>
                  <a:cubicBezTo>
                    <a:pt x="1376" y="55794"/>
                    <a:pt x="1181" y="57518"/>
                    <a:pt x="1167" y="57629"/>
                  </a:cubicBezTo>
                  <a:lnTo>
                    <a:pt x="1134" y="57945"/>
                  </a:lnTo>
                  <a:lnTo>
                    <a:pt x="1153" y="58263"/>
                  </a:lnTo>
                  <a:cubicBezTo>
                    <a:pt x="1217" y="59150"/>
                    <a:pt x="1552" y="60486"/>
                    <a:pt x="2799" y="61811"/>
                  </a:cubicBezTo>
                  <a:cubicBezTo>
                    <a:pt x="3449" y="62503"/>
                    <a:pt x="4280" y="63134"/>
                    <a:pt x="5341" y="63736"/>
                  </a:cubicBezTo>
                  <a:cubicBezTo>
                    <a:pt x="6663" y="64487"/>
                    <a:pt x="8326" y="65190"/>
                    <a:pt x="10404" y="65873"/>
                  </a:cubicBezTo>
                  <a:cubicBezTo>
                    <a:pt x="9924" y="68141"/>
                    <a:pt x="9974" y="69877"/>
                    <a:pt x="10569" y="71322"/>
                  </a:cubicBezTo>
                  <a:cubicBezTo>
                    <a:pt x="11068" y="72535"/>
                    <a:pt x="11941" y="73470"/>
                    <a:pt x="13071" y="74017"/>
                  </a:cubicBezTo>
                  <a:cubicBezTo>
                    <a:pt x="13052" y="74164"/>
                    <a:pt x="13029" y="74307"/>
                    <a:pt x="13007" y="74449"/>
                  </a:cubicBezTo>
                  <a:lnTo>
                    <a:pt x="12898" y="75158"/>
                  </a:lnTo>
                  <a:cubicBezTo>
                    <a:pt x="12513" y="76963"/>
                    <a:pt x="12229" y="78600"/>
                    <a:pt x="12044" y="79716"/>
                  </a:cubicBezTo>
                  <a:lnTo>
                    <a:pt x="7821" y="81440"/>
                  </a:lnTo>
                  <a:cubicBezTo>
                    <a:pt x="5993" y="81797"/>
                    <a:pt x="4191" y="82481"/>
                    <a:pt x="3363" y="84236"/>
                  </a:cubicBezTo>
                  <a:cubicBezTo>
                    <a:pt x="2715" y="85619"/>
                    <a:pt x="2939" y="87237"/>
                    <a:pt x="3946" y="88451"/>
                  </a:cubicBezTo>
                  <a:cubicBezTo>
                    <a:pt x="5076" y="89815"/>
                    <a:pt x="7282" y="91112"/>
                    <a:pt x="8937" y="91958"/>
                  </a:cubicBezTo>
                  <a:cubicBezTo>
                    <a:pt x="10265" y="92638"/>
                    <a:pt x="12775" y="93813"/>
                    <a:pt x="14689" y="94022"/>
                  </a:cubicBezTo>
                  <a:cubicBezTo>
                    <a:pt x="14884" y="94044"/>
                    <a:pt x="15085" y="94056"/>
                    <a:pt x="15281" y="94056"/>
                  </a:cubicBezTo>
                  <a:cubicBezTo>
                    <a:pt x="16773" y="94056"/>
                    <a:pt x="18241" y="93422"/>
                    <a:pt x="19415" y="92276"/>
                  </a:cubicBezTo>
                  <a:cubicBezTo>
                    <a:pt x="20260" y="91450"/>
                    <a:pt x="20924" y="90387"/>
                    <a:pt x="21293" y="89279"/>
                  </a:cubicBezTo>
                  <a:cubicBezTo>
                    <a:pt x="21399" y="88956"/>
                    <a:pt x="21477" y="88635"/>
                    <a:pt x="21530" y="88323"/>
                  </a:cubicBezTo>
                  <a:cubicBezTo>
                    <a:pt x="21650" y="88133"/>
                    <a:pt x="21786" y="87926"/>
                    <a:pt x="21920" y="87709"/>
                  </a:cubicBezTo>
                  <a:cubicBezTo>
                    <a:pt x="22386" y="86942"/>
                    <a:pt x="22821" y="86135"/>
                    <a:pt x="23042" y="85287"/>
                  </a:cubicBezTo>
                  <a:cubicBezTo>
                    <a:pt x="24269" y="83513"/>
                    <a:pt x="25806" y="80972"/>
                    <a:pt x="26889" y="79136"/>
                  </a:cubicBezTo>
                  <a:cubicBezTo>
                    <a:pt x="26889" y="79136"/>
                    <a:pt x="27486" y="83153"/>
                    <a:pt x="27625" y="84057"/>
                  </a:cubicBezTo>
                  <a:lnTo>
                    <a:pt x="27606" y="84104"/>
                  </a:lnTo>
                  <a:lnTo>
                    <a:pt x="24236" y="87249"/>
                  </a:lnTo>
                  <a:cubicBezTo>
                    <a:pt x="23876" y="87483"/>
                    <a:pt x="23552" y="87709"/>
                    <a:pt x="23273" y="87929"/>
                  </a:cubicBezTo>
                  <a:cubicBezTo>
                    <a:pt x="22791" y="88309"/>
                    <a:pt x="21323" y="89458"/>
                    <a:pt x="21145" y="91355"/>
                  </a:cubicBezTo>
                  <a:cubicBezTo>
                    <a:pt x="21000" y="92931"/>
                    <a:pt x="21798" y="94402"/>
                    <a:pt x="23234" y="95188"/>
                  </a:cubicBezTo>
                  <a:cubicBezTo>
                    <a:pt x="24188" y="95713"/>
                    <a:pt x="25561" y="96106"/>
                    <a:pt x="27433" y="96391"/>
                  </a:cubicBezTo>
                  <a:cubicBezTo>
                    <a:pt x="28923" y="96622"/>
                    <a:pt x="30588" y="96750"/>
                    <a:pt x="32005" y="96750"/>
                  </a:cubicBezTo>
                  <a:cubicBezTo>
                    <a:pt x="33358" y="96750"/>
                    <a:pt x="34427" y="96639"/>
                    <a:pt x="35272" y="96410"/>
                  </a:cubicBezTo>
                  <a:cubicBezTo>
                    <a:pt x="36790" y="95994"/>
                    <a:pt x="38054" y="94934"/>
                    <a:pt x="38840" y="93422"/>
                  </a:cubicBezTo>
                  <a:cubicBezTo>
                    <a:pt x="39384" y="92376"/>
                    <a:pt x="39680" y="91143"/>
                    <a:pt x="39677" y="89946"/>
                  </a:cubicBezTo>
                  <a:cubicBezTo>
                    <a:pt x="39677" y="89469"/>
                    <a:pt x="39627" y="89017"/>
                    <a:pt x="39532" y="88590"/>
                  </a:cubicBezTo>
                  <a:cubicBezTo>
                    <a:pt x="39580" y="88370"/>
                    <a:pt x="39624" y="88130"/>
                    <a:pt x="39669" y="87879"/>
                  </a:cubicBezTo>
                  <a:cubicBezTo>
                    <a:pt x="39783" y="87226"/>
                    <a:pt x="39873" y="86557"/>
                    <a:pt x="39864" y="85907"/>
                  </a:cubicBezTo>
                  <a:cubicBezTo>
                    <a:pt x="40210" y="84185"/>
                    <a:pt x="40673" y="82029"/>
                    <a:pt x="41156" y="79789"/>
                  </a:cubicBezTo>
                  <a:cubicBezTo>
                    <a:pt x="41357" y="78848"/>
                    <a:pt x="41560" y="77894"/>
                    <a:pt x="41759" y="76957"/>
                  </a:cubicBezTo>
                  <a:cubicBezTo>
                    <a:pt x="44322" y="76943"/>
                    <a:pt x="46323" y="76804"/>
                    <a:pt x="47865" y="76536"/>
                  </a:cubicBezTo>
                  <a:cubicBezTo>
                    <a:pt x="48981" y="76340"/>
                    <a:pt x="49877" y="76067"/>
                    <a:pt x="50602" y="75710"/>
                  </a:cubicBezTo>
                  <a:cubicBezTo>
                    <a:pt x="52630" y="74697"/>
                    <a:pt x="53116" y="73104"/>
                    <a:pt x="53225" y="72245"/>
                  </a:cubicBezTo>
                  <a:cubicBezTo>
                    <a:pt x="53370" y="71065"/>
                    <a:pt x="53319" y="69642"/>
                    <a:pt x="53060" y="68019"/>
                  </a:cubicBezTo>
                  <a:cubicBezTo>
                    <a:pt x="52845" y="66643"/>
                    <a:pt x="52477" y="65120"/>
                    <a:pt x="52003" y="63625"/>
                  </a:cubicBezTo>
                  <a:cubicBezTo>
                    <a:pt x="51927" y="63388"/>
                    <a:pt x="51832" y="63092"/>
                    <a:pt x="51718" y="62757"/>
                  </a:cubicBezTo>
                  <a:cubicBezTo>
                    <a:pt x="52151" y="62565"/>
                    <a:pt x="52552" y="62305"/>
                    <a:pt x="52920" y="61973"/>
                  </a:cubicBezTo>
                  <a:cubicBezTo>
                    <a:pt x="53501" y="61449"/>
                    <a:pt x="53967" y="60776"/>
                    <a:pt x="54352" y="59909"/>
                  </a:cubicBezTo>
                  <a:cubicBezTo>
                    <a:pt x="54840" y="58804"/>
                    <a:pt x="55247" y="57256"/>
                    <a:pt x="55671" y="54887"/>
                  </a:cubicBezTo>
                  <a:cubicBezTo>
                    <a:pt x="56017" y="52962"/>
                    <a:pt x="55691" y="51444"/>
                    <a:pt x="55152" y="50309"/>
                  </a:cubicBezTo>
                  <a:cubicBezTo>
                    <a:pt x="55041" y="49185"/>
                    <a:pt x="54734" y="48072"/>
                    <a:pt x="54433" y="47193"/>
                  </a:cubicBezTo>
                  <a:cubicBezTo>
                    <a:pt x="53944" y="45770"/>
                    <a:pt x="53001" y="43608"/>
                    <a:pt x="51300" y="41385"/>
                  </a:cubicBezTo>
                  <a:cubicBezTo>
                    <a:pt x="50306" y="40082"/>
                    <a:pt x="49193" y="38949"/>
                    <a:pt x="47980" y="37989"/>
                  </a:cubicBezTo>
                  <a:cubicBezTo>
                    <a:pt x="47559" y="36701"/>
                    <a:pt x="47123" y="35660"/>
                    <a:pt x="46652" y="34831"/>
                  </a:cubicBezTo>
                  <a:cubicBezTo>
                    <a:pt x="47519" y="34711"/>
                    <a:pt x="48234" y="34480"/>
                    <a:pt x="48733" y="34273"/>
                  </a:cubicBezTo>
                  <a:cubicBezTo>
                    <a:pt x="49570" y="33927"/>
                    <a:pt x="50242" y="33489"/>
                    <a:pt x="50742" y="32962"/>
                  </a:cubicBezTo>
                  <a:cubicBezTo>
                    <a:pt x="52257" y="32733"/>
                    <a:pt x="53498" y="31899"/>
                    <a:pt x="54154" y="30630"/>
                  </a:cubicBezTo>
                  <a:cubicBezTo>
                    <a:pt x="54519" y="29921"/>
                    <a:pt x="55194" y="28047"/>
                    <a:pt x="53668" y="25792"/>
                  </a:cubicBezTo>
                  <a:cubicBezTo>
                    <a:pt x="53610" y="25656"/>
                    <a:pt x="53451" y="25232"/>
                    <a:pt x="53186" y="24135"/>
                  </a:cubicBezTo>
                  <a:cubicBezTo>
                    <a:pt x="52946" y="23139"/>
                    <a:pt x="52683" y="21873"/>
                    <a:pt x="52410" y="20534"/>
                  </a:cubicBezTo>
                  <a:cubicBezTo>
                    <a:pt x="51685" y="17016"/>
                    <a:pt x="50781" y="12639"/>
                    <a:pt x="49411" y="8956"/>
                  </a:cubicBezTo>
                  <a:cubicBezTo>
                    <a:pt x="48588" y="6749"/>
                    <a:pt x="47687" y="5017"/>
                    <a:pt x="46655" y="3661"/>
                  </a:cubicBezTo>
                  <a:cubicBezTo>
                    <a:pt x="45184" y="1731"/>
                    <a:pt x="43427" y="562"/>
                    <a:pt x="41438" y="196"/>
                  </a:cubicBezTo>
                  <a:cubicBezTo>
                    <a:pt x="40737" y="68"/>
                    <a:pt x="40051" y="1"/>
                    <a:pt x="39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14300" dir="2640000" algn="bl" rotWithShape="0">
                <a:schemeClr val="dk2">
                  <a:alpha val="19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035;p57">
              <a:extLst>
                <a:ext uri="{FF2B5EF4-FFF2-40B4-BE49-F238E27FC236}">
                  <a16:creationId xmlns:a16="http://schemas.microsoft.com/office/drawing/2014/main" id="{5EEB626C-C8CE-4F41-BBB9-4B2A97AAAC5B}"/>
                </a:ext>
              </a:extLst>
            </p:cNvPr>
            <p:cNvSpPr/>
            <p:nvPr/>
          </p:nvSpPr>
          <p:spPr>
            <a:xfrm>
              <a:off x="6674650" y="4163800"/>
              <a:ext cx="346875" cy="491750"/>
            </a:xfrm>
            <a:custGeom>
              <a:avLst/>
              <a:gdLst/>
              <a:ahLst/>
              <a:cxnLst/>
              <a:rect l="l" t="t" r="r" b="b"/>
              <a:pathLst>
                <a:path w="13875" h="19670" extrusionOk="0">
                  <a:moveTo>
                    <a:pt x="5935" y="1"/>
                  </a:moveTo>
                  <a:cubicBezTo>
                    <a:pt x="2291" y="1"/>
                    <a:pt x="0" y="16511"/>
                    <a:pt x="0" y="16511"/>
                  </a:cubicBezTo>
                  <a:cubicBezTo>
                    <a:pt x="0" y="16511"/>
                    <a:pt x="1918" y="19669"/>
                    <a:pt x="3320" y="19669"/>
                  </a:cubicBezTo>
                  <a:cubicBezTo>
                    <a:pt x="3566" y="19669"/>
                    <a:pt x="3797" y="19572"/>
                    <a:pt x="3998" y="19343"/>
                  </a:cubicBezTo>
                  <a:cubicBezTo>
                    <a:pt x="6040" y="17005"/>
                    <a:pt x="13874" y="3343"/>
                    <a:pt x="13556" y="2757"/>
                  </a:cubicBezTo>
                  <a:cubicBezTo>
                    <a:pt x="13235" y="2166"/>
                    <a:pt x="10292" y="1538"/>
                    <a:pt x="6386" y="85"/>
                  </a:cubicBezTo>
                  <a:cubicBezTo>
                    <a:pt x="6234" y="28"/>
                    <a:pt x="6083" y="1"/>
                    <a:pt x="5935" y="1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036;p57">
              <a:extLst>
                <a:ext uri="{FF2B5EF4-FFF2-40B4-BE49-F238E27FC236}">
                  <a16:creationId xmlns:a16="http://schemas.microsoft.com/office/drawing/2014/main" id="{5726DAEA-416D-47A9-B4BF-7022015DC7E9}"/>
                </a:ext>
              </a:extLst>
            </p:cNvPr>
            <p:cNvSpPr/>
            <p:nvPr/>
          </p:nvSpPr>
          <p:spPr>
            <a:xfrm>
              <a:off x="6704300" y="4303250"/>
              <a:ext cx="270550" cy="117375"/>
            </a:xfrm>
            <a:custGeom>
              <a:avLst/>
              <a:gdLst/>
              <a:ahLst/>
              <a:cxnLst/>
              <a:rect l="l" t="t" r="r" b="b"/>
              <a:pathLst>
                <a:path w="10822" h="4695" extrusionOk="0">
                  <a:moveTo>
                    <a:pt x="1514" y="1"/>
                  </a:moveTo>
                  <a:cubicBezTo>
                    <a:pt x="817" y="1"/>
                    <a:pt x="389" y="40"/>
                    <a:pt x="419" y="128"/>
                  </a:cubicBezTo>
                  <a:cubicBezTo>
                    <a:pt x="558" y="549"/>
                    <a:pt x="0" y="4204"/>
                    <a:pt x="0" y="4204"/>
                  </a:cubicBezTo>
                  <a:cubicBezTo>
                    <a:pt x="0" y="4204"/>
                    <a:pt x="5275" y="4695"/>
                    <a:pt x="7438" y="4695"/>
                  </a:cubicBezTo>
                  <a:cubicBezTo>
                    <a:pt x="7870" y="4695"/>
                    <a:pt x="8177" y="4675"/>
                    <a:pt x="8294" y="4628"/>
                  </a:cubicBezTo>
                  <a:cubicBezTo>
                    <a:pt x="8994" y="4344"/>
                    <a:pt x="10822" y="1816"/>
                    <a:pt x="10682" y="1113"/>
                  </a:cubicBezTo>
                  <a:cubicBezTo>
                    <a:pt x="10572" y="555"/>
                    <a:pt x="4138" y="1"/>
                    <a:pt x="151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037;p57">
              <a:extLst>
                <a:ext uri="{FF2B5EF4-FFF2-40B4-BE49-F238E27FC236}">
                  <a16:creationId xmlns:a16="http://schemas.microsoft.com/office/drawing/2014/main" id="{C9947BC2-3C2F-4E49-8FD6-D974D6DAA346}"/>
                </a:ext>
              </a:extLst>
            </p:cNvPr>
            <p:cNvSpPr/>
            <p:nvPr/>
          </p:nvSpPr>
          <p:spPr>
            <a:xfrm>
              <a:off x="6986050" y="4134100"/>
              <a:ext cx="320025" cy="602600"/>
            </a:xfrm>
            <a:custGeom>
              <a:avLst/>
              <a:gdLst/>
              <a:ahLst/>
              <a:cxnLst/>
              <a:rect l="l" t="t" r="r" b="b"/>
              <a:pathLst>
                <a:path w="12801" h="24104" extrusionOk="0">
                  <a:moveTo>
                    <a:pt x="4401" y="1"/>
                  </a:moveTo>
                  <a:cubicBezTo>
                    <a:pt x="4324" y="1"/>
                    <a:pt x="4246" y="2"/>
                    <a:pt x="4169" y="3"/>
                  </a:cubicBezTo>
                  <a:cubicBezTo>
                    <a:pt x="1" y="96"/>
                    <a:pt x="3547" y="20734"/>
                    <a:pt x="3547" y="20734"/>
                  </a:cubicBezTo>
                  <a:cubicBezTo>
                    <a:pt x="3547" y="20734"/>
                    <a:pt x="6557" y="24104"/>
                    <a:pt x="7781" y="24104"/>
                  </a:cubicBezTo>
                  <a:cubicBezTo>
                    <a:pt x="8032" y="24104"/>
                    <a:pt x="8208" y="23962"/>
                    <a:pt x="8267" y="23619"/>
                  </a:cubicBezTo>
                  <a:cubicBezTo>
                    <a:pt x="9107" y="18698"/>
                    <a:pt x="12800" y="3122"/>
                    <a:pt x="12287" y="2693"/>
                  </a:cubicBezTo>
                  <a:cubicBezTo>
                    <a:pt x="11783" y="2271"/>
                    <a:pt x="8464" y="1"/>
                    <a:pt x="4401" y="1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038;p57">
              <a:extLst>
                <a:ext uri="{FF2B5EF4-FFF2-40B4-BE49-F238E27FC236}">
                  <a16:creationId xmlns:a16="http://schemas.microsoft.com/office/drawing/2014/main" id="{7E588E34-0B93-4385-AFB6-B3EB22F48CE2}"/>
                </a:ext>
              </a:extLst>
            </p:cNvPr>
            <p:cNvSpPr/>
            <p:nvPr/>
          </p:nvSpPr>
          <p:spPr>
            <a:xfrm>
              <a:off x="6873975" y="4731150"/>
              <a:ext cx="335025" cy="134400"/>
            </a:xfrm>
            <a:custGeom>
              <a:avLst/>
              <a:gdLst/>
              <a:ahLst/>
              <a:cxnLst/>
              <a:rect l="l" t="t" r="r" b="b"/>
              <a:pathLst>
                <a:path w="13401" h="5376" extrusionOk="0">
                  <a:moveTo>
                    <a:pt x="8254" y="1"/>
                  </a:moveTo>
                  <a:cubicBezTo>
                    <a:pt x="7895" y="1"/>
                    <a:pt x="7575" y="34"/>
                    <a:pt x="7329" y="114"/>
                  </a:cubicBezTo>
                  <a:cubicBezTo>
                    <a:pt x="5965" y="557"/>
                    <a:pt x="1" y="3325"/>
                    <a:pt x="1669" y="4240"/>
                  </a:cubicBezTo>
                  <a:cubicBezTo>
                    <a:pt x="2882" y="4902"/>
                    <a:pt x="6248" y="5376"/>
                    <a:pt x="8773" y="5376"/>
                  </a:cubicBezTo>
                  <a:cubicBezTo>
                    <a:pt x="9726" y="5376"/>
                    <a:pt x="10560" y="5308"/>
                    <a:pt x="11112" y="5157"/>
                  </a:cubicBezTo>
                  <a:cubicBezTo>
                    <a:pt x="13129" y="4605"/>
                    <a:pt x="13400" y="962"/>
                    <a:pt x="12348" y="680"/>
                  </a:cubicBezTo>
                  <a:cubicBezTo>
                    <a:pt x="12348" y="680"/>
                    <a:pt x="9891" y="1"/>
                    <a:pt x="82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039;p57">
              <a:extLst>
                <a:ext uri="{FF2B5EF4-FFF2-40B4-BE49-F238E27FC236}">
                  <a16:creationId xmlns:a16="http://schemas.microsoft.com/office/drawing/2014/main" id="{D1B97AB4-4D6B-4F37-9A09-27EAC695F64F}"/>
                </a:ext>
              </a:extLst>
            </p:cNvPr>
            <p:cNvSpPr/>
            <p:nvPr/>
          </p:nvSpPr>
          <p:spPr>
            <a:xfrm>
              <a:off x="7037250" y="4738150"/>
              <a:ext cx="42150" cy="45925"/>
            </a:xfrm>
            <a:custGeom>
              <a:avLst/>
              <a:gdLst/>
              <a:ahLst/>
              <a:cxnLst/>
              <a:rect l="l" t="t" r="r" b="b"/>
              <a:pathLst>
                <a:path w="1686" h="1837" extrusionOk="0">
                  <a:moveTo>
                    <a:pt x="137" y="1"/>
                  </a:moveTo>
                  <a:lnTo>
                    <a:pt x="1" y="403"/>
                  </a:lnTo>
                  <a:cubicBezTo>
                    <a:pt x="1030" y="754"/>
                    <a:pt x="1259" y="1789"/>
                    <a:pt x="1270" y="1837"/>
                  </a:cubicBezTo>
                  <a:lnTo>
                    <a:pt x="1686" y="1747"/>
                  </a:lnTo>
                  <a:cubicBezTo>
                    <a:pt x="1674" y="1697"/>
                    <a:pt x="1398" y="433"/>
                    <a:pt x="1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040;p57">
              <a:extLst>
                <a:ext uri="{FF2B5EF4-FFF2-40B4-BE49-F238E27FC236}">
                  <a16:creationId xmlns:a16="http://schemas.microsoft.com/office/drawing/2014/main" id="{50EDADB8-327C-4C9E-8A5B-09D862B412D3}"/>
                </a:ext>
              </a:extLst>
            </p:cNvPr>
            <p:cNvSpPr/>
            <p:nvPr/>
          </p:nvSpPr>
          <p:spPr>
            <a:xfrm>
              <a:off x="7001400" y="4750775"/>
              <a:ext cx="39025" cy="41050"/>
            </a:xfrm>
            <a:custGeom>
              <a:avLst/>
              <a:gdLst/>
              <a:ahLst/>
              <a:cxnLst/>
              <a:rect l="l" t="t" r="r" b="b"/>
              <a:pathLst>
                <a:path w="1561" h="1642" extrusionOk="0">
                  <a:moveTo>
                    <a:pt x="1" y="1"/>
                  </a:moveTo>
                  <a:lnTo>
                    <a:pt x="1560" y="1641"/>
                  </a:lnTo>
                  <a:cubicBezTo>
                    <a:pt x="1560" y="1641"/>
                    <a:pt x="559" y="299"/>
                    <a:pt x="1" y="1"/>
                  </a:cubicBezTo>
                  <a:close/>
                </a:path>
              </a:pathLst>
            </a:custGeom>
            <a:solidFill>
              <a:srgbClr val="CA4F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041;p57">
              <a:extLst>
                <a:ext uri="{FF2B5EF4-FFF2-40B4-BE49-F238E27FC236}">
                  <a16:creationId xmlns:a16="http://schemas.microsoft.com/office/drawing/2014/main" id="{CA0E9D5E-A630-4210-A223-ABB4D197C9DF}"/>
                </a:ext>
              </a:extLst>
            </p:cNvPr>
            <p:cNvSpPr/>
            <p:nvPr/>
          </p:nvSpPr>
          <p:spPr>
            <a:xfrm>
              <a:off x="6998950" y="4746175"/>
              <a:ext cx="45800" cy="48775"/>
            </a:xfrm>
            <a:custGeom>
              <a:avLst/>
              <a:gdLst/>
              <a:ahLst/>
              <a:cxnLst/>
              <a:rect l="l" t="t" r="r" b="b"/>
              <a:pathLst>
                <a:path w="1832" h="1951" extrusionOk="0">
                  <a:moveTo>
                    <a:pt x="199" y="1"/>
                  </a:moveTo>
                  <a:lnTo>
                    <a:pt x="1" y="375"/>
                  </a:lnTo>
                  <a:cubicBezTo>
                    <a:pt x="422" y="598"/>
                    <a:pt x="1217" y="1588"/>
                    <a:pt x="1491" y="1951"/>
                  </a:cubicBezTo>
                  <a:lnTo>
                    <a:pt x="1831" y="1700"/>
                  </a:lnTo>
                  <a:cubicBezTo>
                    <a:pt x="1725" y="1557"/>
                    <a:pt x="782" y="308"/>
                    <a:pt x="1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042;p57">
              <a:extLst>
                <a:ext uri="{FF2B5EF4-FFF2-40B4-BE49-F238E27FC236}">
                  <a16:creationId xmlns:a16="http://schemas.microsoft.com/office/drawing/2014/main" id="{43CC26F7-F1AD-404C-8449-38E3C8CC8572}"/>
                </a:ext>
              </a:extLst>
            </p:cNvPr>
            <p:cNvSpPr/>
            <p:nvPr/>
          </p:nvSpPr>
          <p:spPr>
            <a:xfrm>
              <a:off x="6968125" y="4771150"/>
              <a:ext cx="38950" cy="40975"/>
            </a:xfrm>
            <a:custGeom>
              <a:avLst/>
              <a:gdLst/>
              <a:ahLst/>
              <a:cxnLst/>
              <a:rect l="l" t="t" r="r" b="b"/>
              <a:pathLst>
                <a:path w="1558" h="1639" extrusionOk="0">
                  <a:moveTo>
                    <a:pt x="1" y="0"/>
                  </a:moveTo>
                  <a:lnTo>
                    <a:pt x="1558" y="1638"/>
                  </a:lnTo>
                  <a:cubicBezTo>
                    <a:pt x="1558" y="1638"/>
                    <a:pt x="559" y="296"/>
                    <a:pt x="1" y="0"/>
                  </a:cubicBezTo>
                  <a:close/>
                </a:path>
              </a:pathLst>
            </a:custGeom>
            <a:solidFill>
              <a:srgbClr val="CA4F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043;p57">
              <a:extLst>
                <a:ext uri="{FF2B5EF4-FFF2-40B4-BE49-F238E27FC236}">
                  <a16:creationId xmlns:a16="http://schemas.microsoft.com/office/drawing/2014/main" id="{F92D4394-2B3A-4E31-BB10-E312DF5748C5}"/>
                </a:ext>
              </a:extLst>
            </p:cNvPr>
            <p:cNvSpPr/>
            <p:nvPr/>
          </p:nvSpPr>
          <p:spPr>
            <a:xfrm>
              <a:off x="6965550" y="4766475"/>
              <a:ext cx="45700" cy="48775"/>
            </a:xfrm>
            <a:custGeom>
              <a:avLst/>
              <a:gdLst/>
              <a:ahLst/>
              <a:cxnLst/>
              <a:rect l="l" t="t" r="r" b="b"/>
              <a:pathLst>
                <a:path w="1828" h="1951" extrusionOk="0">
                  <a:moveTo>
                    <a:pt x="196" y="1"/>
                  </a:moveTo>
                  <a:lnTo>
                    <a:pt x="1" y="374"/>
                  </a:lnTo>
                  <a:cubicBezTo>
                    <a:pt x="422" y="598"/>
                    <a:pt x="1220" y="1588"/>
                    <a:pt x="1490" y="1951"/>
                  </a:cubicBezTo>
                  <a:lnTo>
                    <a:pt x="1828" y="1700"/>
                  </a:lnTo>
                  <a:cubicBezTo>
                    <a:pt x="1722" y="1557"/>
                    <a:pt x="779" y="307"/>
                    <a:pt x="1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044;p57">
              <a:extLst>
                <a:ext uri="{FF2B5EF4-FFF2-40B4-BE49-F238E27FC236}">
                  <a16:creationId xmlns:a16="http://schemas.microsoft.com/office/drawing/2014/main" id="{0BD01BD9-C4C7-430B-89F8-6F6C3BDBE1F7}"/>
                </a:ext>
              </a:extLst>
            </p:cNvPr>
            <p:cNvSpPr/>
            <p:nvPr/>
          </p:nvSpPr>
          <p:spPr>
            <a:xfrm>
              <a:off x="7058875" y="4648775"/>
              <a:ext cx="154225" cy="106025"/>
            </a:xfrm>
            <a:custGeom>
              <a:avLst/>
              <a:gdLst/>
              <a:ahLst/>
              <a:cxnLst/>
              <a:rect l="l" t="t" r="r" b="b"/>
              <a:pathLst>
                <a:path w="6169" h="4241" extrusionOk="0">
                  <a:moveTo>
                    <a:pt x="1376" y="0"/>
                  </a:moveTo>
                  <a:cubicBezTo>
                    <a:pt x="1013" y="0"/>
                    <a:pt x="742" y="42"/>
                    <a:pt x="634" y="147"/>
                  </a:cubicBezTo>
                  <a:cubicBezTo>
                    <a:pt x="154" y="619"/>
                    <a:pt x="0" y="2887"/>
                    <a:pt x="408" y="3096"/>
                  </a:cubicBezTo>
                  <a:cubicBezTo>
                    <a:pt x="772" y="3283"/>
                    <a:pt x="4087" y="4241"/>
                    <a:pt x="5037" y="4241"/>
                  </a:cubicBezTo>
                  <a:cubicBezTo>
                    <a:pt x="5165" y="4241"/>
                    <a:pt x="5250" y="4223"/>
                    <a:pt x="5279" y="4184"/>
                  </a:cubicBezTo>
                  <a:cubicBezTo>
                    <a:pt x="5279" y="4184"/>
                    <a:pt x="6169" y="758"/>
                    <a:pt x="5488" y="613"/>
                  </a:cubicBezTo>
                  <a:cubicBezTo>
                    <a:pt x="4965" y="499"/>
                    <a:pt x="2626" y="0"/>
                    <a:pt x="13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045;p57">
              <a:extLst>
                <a:ext uri="{FF2B5EF4-FFF2-40B4-BE49-F238E27FC236}">
                  <a16:creationId xmlns:a16="http://schemas.microsoft.com/office/drawing/2014/main" id="{3CBA2CE1-0E7C-4260-8047-6DA45227C473}"/>
                </a:ext>
              </a:extLst>
            </p:cNvPr>
            <p:cNvSpPr/>
            <p:nvPr/>
          </p:nvSpPr>
          <p:spPr>
            <a:xfrm>
              <a:off x="7037100" y="4328125"/>
              <a:ext cx="229350" cy="125850"/>
            </a:xfrm>
            <a:custGeom>
              <a:avLst/>
              <a:gdLst/>
              <a:ahLst/>
              <a:cxnLst/>
              <a:rect l="l" t="t" r="r" b="b"/>
              <a:pathLst>
                <a:path w="9174" h="5034" extrusionOk="0">
                  <a:moveTo>
                    <a:pt x="1539" y="0"/>
                  </a:moveTo>
                  <a:cubicBezTo>
                    <a:pt x="614" y="0"/>
                    <a:pt x="1" y="68"/>
                    <a:pt x="37" y="252"/>
                  </a:cubicBezTo>
                  <a:cubicBezTo>
                    <a:pt x="177" y="952"/>
                    <a:pt x="459" y="5034"/>
                    <a:pt x="459" y="5034"/>
                  </a:cubicBezTo>
                  <a:cubicBezTo>
                    <a:pt x="459" y="5034"/>
                    <a:pt x="7768" y="5034"/>
                    <a:pt x="8192" y="4894"/>
                  </a:cubicBezTo>
                  <a:cubicBezTo>
                    <a:pt x="8613" y="4755"/>
                    <a:pt x="9174" y="534"/>
                    <a:pt x="9174" y="534"/>
                  </a:cubicBezTo>
                  <a:cubicBezTo>
                    <a:pt x="9174" y="534"/>
                    <a:pt x="4133" y="0"/>
                    <a:pt x="1539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046;p57">
              <a:extLst>
                <a:ext uri="{FF2B5EF4-FFF2-40B4-BE49-F238E27FC236}">
                  <a16:creationId xmlns:a16="http://schemas.microsoft.com/office/drawing/2014/main" id="{BE8A249B-77FB-4E92-940F-E0C8041553BB}"/>
                </a:ext>
              </a:extLst>
            </p:cNvPr>
            <p:cNvSpPr/>
            <p:nvPr/>
          </p:nvSpPr>
          <p:spPr>
            <a:xfrm>
              <a:off x="6753000" y="3395500"/>
              <a:ext cx="748225" cy="681000"/>
            </a:xfrm>
            <a:custGeom>
              <a:avLst/>
              <a:gdLst/>
              <a:ahLst/>
              <a:cxnLst/>
              <a:rect l="l" t="t" r="r" b="b"/>
              <a:pathLst>
                <a:path w="29929" h="27240" extrusionOk="0">
                  <a:moveTo>
                    <a:pt x="17266" y="1"/>
                  </a:moveTo>
                  <a:cubicBezTo>
                    <a:pt x="9937" y="1"/>
                    <a:pt x="0" y="1823"/>
                    <a:pt x="571" y="5915"/>
                  </a:cubicBezTo>
                  <a:cubicBezTo>
                    <a:pt x="761" y="7299"/>
                    <a:pt x="5947" y="25329"/>
                    <a:pt x="8531" y="26350"/>
                  </a:cubicBezTo>
                  <a:cubicBezTo>
                    <a:pt x="9694" y="26810"/>
                    <a:pt x="13508" y="27240"/>
                    <a:pt x="17495" y="27240"/>
                  </a:cubicBezTo>
                  <a:cubicBezTo>
                    <a:pt x="22370" y="27240"/>
                    <a:pt x="27502" y="26597"/>
                    <a:pt x="28363" y="24579"/>
                  </a:cubicBezTo>
                  <a:cubicBezTo>
                    <a:pt x="29928" y="20913"/>
                    <a:pt x="27231" y="3647"/>
                    <a:pt x="24566" y="1212"/>
                  </a:cubicBezTo>
                  <a:cubicBezTo>
                    <a:pt x="23702" y="421"/>
                    <a:pt x="20785" y="1"/>
                    <a:pt x="172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047;p57">
              <a:extLst>
                <a:ext uri="{FF2B5EF4-FFF2-40B4-BE49-F238E27FC236}">
                  <a16:creationId xmlns:a16="http://schemas.microsoft.com/office/drawing/2014/main" id="{F1F83E48-FEFD-4F5C-901B-93A69A3B8B70}"/>
                </a:ext>
              </a:extLst>
            </p:cNvPr>
            <p:cNvSpPr/>
            <p:nvPr/>
          </p:nvSpPr>
          <p:spPr>
            <a:xfrm>
              <a:off x="6497000" y="3513675"/>
              <a:ext cx="537275" cy="366025"/>
            </a:xfrm>
            <a:custGeom>
              <a:avLst/>
              <a:gdLst/>
              <a:ahLst/>
              <a:cxnLst/>
              <a:rect l="l" t="t" r="r" b="b"/>
              <a:pathLst>
                <a:path w="21491" h="14641" extrusionOk="0">
                  <a:moveTo>
                    <a:pt x="14264" y="0"/>
                  </a:moveTo>
                  <a:cubicBezTo>
                    <a:pt x="14178" y="0"/>
                    <a:pt x="14090" y="2"/>
                    <a:pt x="14000" y="5"/>
                  </a:cubicBezTo>
                  <a:cubicBezTo>
                    <a:pt x="3985" y="396"/>
                    <a:pt x="1" y="11287"/>
                    <a:pt x="581" y="13815"/>
                  </a:cubicBezTo>
                  <a:cubicBezTo>
                    <a:pt x="719" y="14412"/>
                    <a:pt x="1259" y="14640"/>
                    <a:pt x="2003" y="14640"/>
                  </a:cubicBezTo>
                  <a:cubicBezTo>
                    <a:pt x="4407" y="14640"/>
                    <a:pt x="8945" y="12258"/>
                    <a:pt x="8945" y="12258"/>
                  </a:cubicBezTo>
                  <a:cubicBezTo>
                    <a:pt x="13271" y="12164"/>
                    <a:pt x="21490" y="0"/>
                    <a:pt x="14264" y="0"/>
                  </a:cubicBezTo>
                  <a:close/>
                </a:path>
              </a:pathLst>
            </a:custGeom>
            <a:solidFill>
              <a:srgbClr val="D18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048;p57">
              <a:extLst>
                <a:ext uri="{FF2B5EF4-FFF2-40B4-BE49-F238E27FC236}">
                  <a16:creationId xmlns:a16="http://schemas.microsoft.com/office/drawing/2014/main" id="{67A1F057-7484-44B9-92C4-8B436A2DB192}"/>
                </a:ext>
              </a:extLst>
            </p:cNvPr>
            <p:cNvSpPr/>
            <p:nvPr/>
          </p:nvSpPr>
          <p:spPr>
            <a:xfrm>
              <a:off x="6431250" y="4645425"/>
              <a:ext cx="329600" cy="152675"/>
            </a:xfrm>
            <a:custGeom>
              <a:avLst/>
              <a:gdLst/>
              <a:ahLst/>
              <a:cxnLst/>
              <a:rect l="l" t="t" r="r" b="b"/>
              <a:pathLst>
                <a:path w="13184" h="6107" extrusionOk="0">
                  <a:moveTo>
                    <a:pt x="7369" y="1"/>
                  </a:moveTo>
                  <a:cubicBezTo>
                    <a:pt x="5312" y="1"/>
                    <a:pt x="0" y="436"/>
                    <a:pt x="1102" y="1765"/>
                  </a:cubicBezTo>
                  <a:cubicBezTo>
                    <a:pt x="2316" y="3230"/>
                    <a:pt x="7466" y="5869"/>
                    <a:pt x="9544" y="6095"/>
                  </a:cubicBezTo>
                  <a:cubicBezTo>
                    <a:pt x="9613" y="6103"/>
                    <a:pt x="9681" y="6106"/>
                    <a:pt x="9749" y="6106"/>
                  </a:cubicBezTo>
                  <a:cubicBezTo>
                    <a:pt x="11725" y="6106"/>
                    <a:pt x="13184" y="3019"/>
                    <a:pt x="12342" y="2388"/>
                  </a:cubicBezTo>
                  <a:cubicBezTo>
                    <a:pt x="12342" y="2388"/>
                    <a:pt x="9315" y="106"/>
                    <a:pt x="7884" y="13"/>
                  </a:cubicBezTo>
                  <a:cubicBezTo>
                    <a:pt x="7752" y="5"/>
                    <a:pt x="7577" y="1"/>
                    <a:pt x="73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049;p57">
              <a:extLst>
                <a:ext uri="{FF2B5EF4-FFF2-40B4-BE49-F238E27FC236}">
                  <a16:creationId xmlns:a16="http://schemas.microsoft.com/office/drawing/2014/main" id="{BC9E4547-F273-450C-AE06-9AE109AF5051}"/>
                </a:ext>
              </a:extLst>
            </p:cNvPr>
            <p:cNvSpPr/>
            <p:nvPr/>
          </p:nvSpPr>
          <p:spPr>
            <a:xfrm>
              <a:off x="6604550" y="4643575"/>
              <a:ext cx="32175" cy="54925"/>
            </a:xfrm>
            <a:custGeom>
              <a:avLst/>
              <a:gdLst/>
              <a:ahLst/>
              <a:cxnLst/>
              <a:rect l="l" t="t" r="r" b="b"/>
              <a:pathLst>
                <a:path w="1287" h="2197" extrusionOk="0">
                  <a:moveTo>
                    <a:pt x="277" y="1"/>
                  </a:moveTo>
                  <a:lnTo>
                    <a:pt x="1" y="322"/>
                  </a:lnTo>
                  <a:cubicBezTo>
                    <a:pt x="826" y="1030"/>
                    <a:pt x="659" y="2079"/>
                    <a:pt x="654" y="2124"/>
                  </a:cubicBezTo>
                  <a:lnTo>
                    <a:pt x="1069" y="2197"/>
                  </a:lnTo>
                  <a:cubicBezTo>
                    <a:pt x="1078" y="2141"/>
                    <a:pt x="1287" y="869"/>
                    <a:pt x="2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050;p57">
              <a:extLst>
                <a:ext uri="{FF2B5EF4-FFF2-40B4-BE49-F238E27FC236}">
                  <a16:creationId xmlns:a16="http://schemas.microsoft.com/office/drawing/2014/main" id="{F9976FA2-B92C-4364-B707-1C3DA1CE0C56}"/>
                </a:ext>
              </a:extLst>
            </p:cNvPr>
            <p:cNvSpPr/>
            <p:nvPr/>
          </p:nvSpPr>
          <p:spPr>
            <a:xfrm>
              <a:off x="6570250" y="4640925"/>
              <a:ext cx="21150" cy="52475"/>
            </a:xfrm>
            <a:custGeom>
              <a:avLst/>
              <a:gdLst/>
              <a:ahLst/>
              <a:cxnLst/>
              <a:rect l="l" t="t" r="r" b="b"/>
              <a:pathLst>
                <a:path w="846" h="2099" extrusionOk="0">
                  <a:moveTo>
                    <a:pt x="0" y="1"/>
                  </a:moveTo>
                  <a:lnTo>
                    <a:pt x="845" y="2099"/>
                  </a:lnTo>
                  <a:cubicBezTo>
                    <a:pt x="845" y="2099"/>
                    <a:pt x="410" y="481"/>
                    <a:pt x="0" y="1"/>
                  </a:cubicBezTo>
                  <a:close/>
                </a:path>
              </a:pathLst>
            </a:custGeom>
            <a:solidFill>
              <a:srgbClr val="CA4F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051;p57">
              <a:extLst>
                <a:ext uri="{FF2B5EF4-FFF2-40B4-BE49-F238E27FC236}">
                  <a16:creationId xmlns:a16="http://schemas.microsoft.com/office/drawing/2014/main" id="{57E88CD8-3207-4575-AF90-6B20B5D89995}"/>
                </a:ext>
              </a:extLst>
            </p:cNvPr>
            <p:cNvSpPr/>
            <p:nvPr/>
          </p:nvSpPr>
          <p:spPr>
            <a:xfrm>
              <a:off x="6566200" y="4637600"/>
              <a:ext cx="30300" cy="57200"/>
            </a:xfrm>
            <a:custGeom>
              <a:avLst/>
              <a:gdLst/>
              <a:ahLst/>
              <a:cxnLst/>
              <a:rect l="l" t="t" r="r" b="b"/>
              <a:pathLst>
                <a:path w="1212" h="2288" extrusionOk="0">
                  <a:moveTo>
                    <a:pt x="321" y="0"/>
                  </a:moveTo>
                  <a:lnTo>
                    <a:pt x="0" y="273"/>
                  </a:lnTo>
                  <a:cubicBezTo>
                    <a:pt x="310" y="633"/>
                    <a:pt x="684" y="1847"/>
                    <a:pt x="804" y="2288"/>
                  </a:cubicBezTo>
                  <a:lnTo>
                    <a:pt x="1211" y="2179"/>
                  </a:lnTo>
                  <a:cubicBezTo>
                    <a:pt x="1166" y="2009"/>
                    <a:pt x="751" y="497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052;p57">
              <a:extLst>
                <a:ext uri="{FF2B5EF4-FFF2-40B4-BE49-F238E27FC236}">
                  <a16:creationId xmlns:a16="http://schemas.microsoft.com/office/drawing/2014/main" id="{34D0BCF0-6B4A-46A3-A4AD-4DACCD4CD1C8}"/>
                </a:ext>
              </a:extLst>
            </p:cNvPr>
            <p:cNvSpPr/>
            <p:nvPr/>
          </p:nvSpPr>
          <p:spPr>
            <a:xfrm>
              <a:off x="6531750" y="4647575"/>
              <a:ext cx="21225" cy="52450"/>
            </a:xfrm>
            <a:custGeom>
              <a:avLst/>
              <a:gdLst/>
              <a:ahLst/>
              <a:cxnLst/>
              <a:rect l="l" t="t" r="r" b="b"/>
              <a:pathLst>
                <a:path w="849" h="2098" extrusionOk="0">
                  <a:moveTo>
                    <a:pt x="0" y="0"/>
                  </a:moveTo>
                  <a:lnTo>
                    <a:pt x="848" y="2098"/>
                  </a:lnTo>
                  <a:cubicBezTo>
                    <a:pt x="848" y="2098"/>
                    <a:pt x="413" y="480"/>
                    <a:pt x="0" y="0"/>
                  </a:cubicBezTo>
                  <a:close/>
                </a:path>
              </a:pathLst>
            </a:custGeom>
            <a:solidFill>
              <a:srgbClr val="CA4F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053;p57">
              <a:extLst>
                <a:ext uri="{FF2B5EF4-FFF2-40B4-BE49-F238E27FC236}">
                  <a16:creationId xmlns:a16="http://schemas.microsoft.com/office/drawing/2014/main" id="{6561C91D-0853-4BF0-8A20-2E38A25F3042}"/>
                </a:ext>
              </a:extLst>
            </p:cNvPr>
            <p:cNvSpPr/>
            <p:nvPr/>
          </p:nvSpPr>
          <p:spPr>
            <a:xfrm>
              <a:off x="6527775" y="4644075"/>
              <a:ext cx="30275" cy="57225"/>
            </a:xfrm>
            <a:custGeom>
              <a:avLst/>
              <a:gdLst/>
              <a:ahLst/>
              <a:cxnLst/>
              <a:rect l="l" t="t" r="r" b="b"/>
              <a:pathLst>
                <a:path w="1211" h="2289" extrusionOk="0">
                  <a:moveTo>
                    <a:pt x="321" y="1"/>
                  </a:moveTo>
                  <a:lnTo>
                    <a:pt x="0" y="277"/>
                  </a:lnTo>
                  <a:cubicBezTo>
                    <a:pt x="310" y="637"/>
                    <a:pt x="684" y="1850"/>
                    <a:pt x="801" y="2288"/>
                  </a:cubicBezTo>
                  <a:lnTo>
                    <a:pt x="1211" y="2182"/>
                  </a:lnTo>
                  <a:cubicBezTo>
                    <a:pt x="1163" y="2009"/>
                    <a:pt x="751" y="500"/>
                    <a:pt x="32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054;p57">
              <a:extLst>
                <a:ext uri="{FF2B5EF4-FFF2-40B4-BE49-F238E27FC236}">
                  <a16:creationId xmlns:a16="http://schemas.microsoft.com/office/drawing/2014/main" id="{7615B05B-D451-4A79-A394-0C7AA90D5A93}"/>
                </a:ext>
              </a:extLst>
            </p:cNvPr>
            <p:cNvSpPr/>
            <p:nvPr/>
          </p:nvSpPr>
          <p:spPr>
            <a:xfrm>
              <a:off x="6636700" y="4575875"/>
              <a:ext cx="161000" cy="137475"/>
            </a:xfrm>
            <a:custGeom>
              <a:avLst/>
              <a:gdLst/>
              <a:ahLst/>
              <a:cxnLst/>
              <a:rect l="l" t="t" r="r" b="b"/>
              <a:pathLst>
                <a:path w="6440" h="5499" extrusionOk="0">
                  <a:moveTo>
                    <a:pt x="1651" y="0"/>
                  </a:moveTo>
                  <a:cubicBezTo>
                    <a:pt x="1599" y="0"/>
                    <a:pt x="1555" y="7"/>
                    <a:pt x="1518" y="22"/>
                  </a:cubicBezTo>
                  <a:cubicBezTo>
                    <a:pt x="899" y="285"/>
                    <a:pt x="1" y="2586"/>
                    <a:pt x="305" y="2935"/>
                  </a:cubicBezTo>
                  <a:cubicBezTo>
                    <a:pt x="593" y="3266"/>
                    <a:pt x="3713" y="5499"/>
                    <a:pt x="4288" y="5499"/>
                  </a:cubicBezTo>
                  <a:cubicBezTo>
                    <a:pt x="4314" y="5499"/>
                    <a:pt x="4335" y="5494"/>
                    <a:pt x="4350" y="5485"/>
                  </a:cubicBezTo>
                  <a:cubicBezTo>
                    <a:pt x="4350" y="5485"/>
                    <a:pt x="6440" y="2628"/>
                    <a:pt x="5859" y="2240"/>
                  </a:cubicBezTo>
                  <a:cubicBezTo>
                    <a:pt x="5318" y="1878"/>
                    <a:pt x="2497" y="0"/>
                    <a:pt x="16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055;p57">
              <a:extLst>
                <a:ext uri="{FF2B5EF4-FFF2-40B4-BE49-F238E27FC236}">
                  <a16:creationId xmlns:a16="http://schemas.microsoft.com/office/drawing/2014/main" id="{9FEEF225-CBCE-44B1-9695-F6D8826CC749}"/>
                </a:ext>
              </a:extLst>
            </p:cNvPr>
            <p:cNvSpPr/>
            <p:nvPr/>
          </p:nvSpPr>
          <p:spPr>
            <a:xfrm>
              <a:off x="6561375" y="3892075"/>
              <a:ext cx="989550" cy="478525"/>
            </a:xfrm>
            <a:custGeom>
              <a:avLst/>
              <a:gdLst/>
              <a:ahLst/>
              <a:cxnLst/>
              <a:rect l="l" t="t" r="r" b="b"/>
              <a:pathLst>
                <a:path w="39582" h="19141" extrusionOk="0">
                  <a:moveTo>
                    <a:pt x="11542" y="0"/>
                  </a:moveTo>
                  <a:cubicBezTo>
                    <a:pt x="8821" y="0"/>
                    <a:pt x="7022" y="516"/>
                    <a:pt x="7193" y="1987"/>
                  </a:cubicBezTo>
                  <a:cubicBezTo>
                    <a:pt x="7193" y="1987"/>
                    <a:pt x="1" y="15387"/>
                    <a:pt x="4093" y="16645"/>
                  </a:cubicBezTo>
                  <a:cubicBezTo>
                    <a:pt x="6531" y="17396"/>
                    <a:pt x="21018" y="19140"/>
                    <a:pt x="30557" y="19140"/>
                  </a:cubicBezTo>
                  <a:cubicBezTo>
                    <a:pt x="35339" y="19140"/>
                    <a:pt x="38878" y="18701"/>
                    <a:pt x="39030" y="17479"/>
                  </a:cubicBezTo>
                  <a:cubicBezTo>
                    <a:pt x="39582" y="13085"/>
                    <a:pt x="35851" y="2813"/>
                    <a:pt x="33063" y="2813"/>
                  </a:cubicBezTo>
                  <a:cubicBezTo>
                    <a:pt x="32989" y="2813"/>
                    <a:pt x="32915" y="2821"/>
                    <a:pt x="32842" y="2836"/>
                  </a:cubicBezTo>
                  <a:cubicBezTo>
                    <a:pt x="32731" y="2858"/>
                    <a:pt x="32585" y="2869"/>
                    <a:pt x="32406" y="2869"/>
                  </a:cubicBezTo>
                  <a:cubicBezTo>
                    <a:pt x="29483" y="2869"/>
                    <a:pt x="17953" y="0"/>
                    <a:pt x="115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056;p57">
              <a:extLst>
                <a:ext uri="{FF2B5EF4-FFF2-40B4-BE49-F238E27FC236}">
                  <a16:creationId xmlns:a16="http://schemas.microsoft.com/office/drawing/2014/main" id="{BBC49788-AAB3-45A7-A67B-7EE19FBFAECA}"/>
                </a:ext>
              </a:extLst>
            </p:cNvPr>
            <p:cNvSpPr/>
            <p:nvPr/>
          </p:nvSpPr>
          <p:spPr>
            <a:xfrm>
              <a:off x="6553950" y="3479950"/>
              <a:ext cx="937375" cy="659675"/>
            </a:xfrm>
            <a:custGeom>
              <a:avLst/>
              <a:gdLst/>
              <a:ahLst/>
              <a:cxnLst/>
              <a:rect l="l" t="t" r="r" b="b"/>
              <a:pathLst>
                <a:path w="37495" h="26387" extrusionOk="0">
                  <a:moveTo>
                    <a:pt x="25696" y="0"/>
                  </a:moveTo>
                  <a:cubicBezTo>
                    <a:pt x="19852" y="0"/>
                    <a:pt x="11068" y="1575"/>
                    <a:pt x="8542" y="3182"/>
                  </a:cubicBezTo>
                  <a:cubicBezTo>
                    <a:pt x="5018" y="5425"/>
                    <a:pt x="6784" y="14358"/>
                    <a:pt x="6784" y="14358"/>
                  </a:cubicBezTo>
                  <a:cubicBezTo>
                    <a:pt x="0" y="23567"/>
                    <a:pt x="11343" y="26386"/>
                    <a:pt x="22028" y="26386"/>
                  </a:cubicBezTo>
                  <a:cubicBezTo>
                    <a:pt x="29676" y="26386"/>
                    <a:pt x="36987" y="24942"/>
                    <a:pt x="37073" y="23363"/>
                  </a:cubicBezTo>
                  <a:cubicBezTo>
                    <a:pt x="37494" y="15752"/>
                    <a:pt x="33588" y="2908"/>
                    <a:pt x="30684" y="835"/>
                  </a:cubicBezTo>
                  <a:cubicBezTo>
                    <a:pt x="29862" y="247"/>
                    <a:pt x="28009" y="0"/>
                    <a:pt x="256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057;p57">
              <a:extLst>
                <a:ext uri="{FF2B5EF4-FFF2-40B4-BE49-F238E27FC236}">
                  <a16:creationId xmlns:a16="http://schemas.microsoft.com/office/drawing/2014/main" id="{1F68ECBF-81C9-4756-AAE0-FC3ECC2828DB}"/>
                </a:ext>
              </a:extLst>
            </p:cNvPr>
            <p:cNvSpPr/>
            <p:nvPr/>
          </p:nvSpPr>
          <p:spPr>
            <a:xfrm>
              <a:off x="7141375" y="2621050"/>
              <a:ext cx="441475" cy="698350"/>
            </a:xfrm>
            <a:custGeom>
              <a:avLst/>
              <a:gdLst/>
              <a:ahLst/>
              <a:cxnLst/>
              <a:rect l="l" t="t" r="r" b="b"/>
              <a:pathLst>
                <a:path w="17659" h="27934" extrusionOk="0">
                  <a:moveTo>
                    <a:pt x="5461" y="0"/>
                  </a:moveTo>
                  <a:cubicBezTo>
                    <a:pt x="1" y="0"/>
                    <a:pt x="104" y="6909"/>
                    <a:pt x="104" y="6909"/>
                  </a:cubicBezTo>
                  <a:cubicBezTo>
                    <a:pt x="296" y="6841"/>
                    <a:pt x="486" y="6808"/>
                    <a:pt x="675" y="6808"/>
                  </a:cubicBezTo>
                  <a:cubicBezTo>
                    <a:pt x="3823" y="6808"/>
                    <a:pt x="6435" y="15973"/>
                    <a:pt x="7341" y="23056"/>
                  </a:cubicBezTo>
                  <a:cubicBezTo>
                    <a:pt x="7835" y="26929"/>
                    <a:pt x="9857" y="27934"/>
                    <a:pt x="11605" y="27934"/>
                  </a:cubicBezTo>
                  <a:cubicBezTo>
                    <a:pt x="13244" y="27934"/>
                    <a:pt x="14642" y="27051"/>
                    <a:pt x="14318" y="26819"/>
                  </a:cubicBezTo>
                  <a:cubicBezTo>
                    <a:pt x="13927" y="26537"/>
                    <a:pt x="13217" y="25306"/>
                    <a:pt x="12692" y="24325"/>
                  </a:cubicBezTo>
                  <a:lnTo>
                    <a:pt x="12692" y="24325"/>
                  </a:lnTo>
                  <a:cubicBezTo>
                    <a:pt x="13576" y="25496"/>
                    <a:pt x="14947" y="26051"/>
                    <a:pt x="15945" y="26051"/>
                  </a:cubicBezTo>
                  <a:cubicBezTo>
                    <a:pt x="17017" y="26051"/>
                    <a:pt x="17659" y="25410"/>
                    <a:pt x="16806" y="24205"/>
                  </a:cubicBezTo>
                  <a:cubicBezTo>
                    <a:pt x="14915" y="21527"/>
                    <a:pt x="13749" y="1413"/>
                    <a:pt x="6869" y="138"/>
                  </a:cubicBezTo>
                  <a:cubicBezTo>
                    <a:pt x="6363" y="44"/>
                    <a:pt x="5894" y="0"/>
                    <a:pt x="546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058;p57">
              <a:extLst>
                <a:ext uri="{FF2B5EF4-FFF2-40B4-BE49-F238E27FC236}">
                  <a16:creationId xmlns:a16="http://schemas.microsoft.com/office/drawing/2014/main" id="{A9E47E6C-A6D1-49B0-9E6B-CAF21B0E0EAB}"/>
                </a:ext>
              </a:extLst>
            </p:cNvPr>
            <p:cNvSpPr/>
            <p:nvPr/>
          </p:nvSpPr>
          <p:spPr>
            <a:xfrm>
              <a:off x="6548700" y="2766650"/>
              <a:ext cx="842875" cy="561325"/>
            </a:xfrm>
            <a:custGeom>
              <a:avLst/>
              <a:gdLst/>
              <a:ahLst/>
              <a:cxnLst/>
              <a:rect l="l" t="t" r="r" b="b"/>
              <a:pathLst>
                <a:path w="33715" h="22453" extrusionOk="0">
                  <a:moveTo>
                    <a:pt x="17890" y="0"/>
                  </a:moveTo>
                  <a:cubicBezTo>
                    <a:pt x="14572" y="0"/>
                    <a:pt x="11117" y="874"/>
                    <a:pt x="8124" y="2772"/>
                  </a:cubicBezTo>
                  <a:cubicBezTo>
                    <a:pt x="0" y="7934"/>
                    <a:pt x="4860" y="17159"/>
                    <a:pt x="5103" y="17530"/>
                  </a:cubicBezTo>
                  <a:cubicBezTo>
                    <a:pt x="5103" y="17530"/>
                    <a:pt x="17008" y="22452"/>
                    <a:pt x="24092" y="22452"/>
                  </a:cubicBezTo>
                  <a:cubicBezTo>
                    <a:pt x="24829" y="22452"/>
                    <a:pt x="25513" y="22399"/>
                    <a:pt x="26126" y="22281"/>
                  </a:cubicBezTo>
                  <a:cubicBezTo>
                    <a:pt x="32646" y="21032"/>
                    <a:pt x="33715" y="13915"/>
                    <a:pt x="30755" y="6966"/>
                  </a:cubicBezTo>
                  <a:cubicBezTo>
                    <a:pt x="28881" y="2575"/>
                    <a:pt x="23586" y="0"/>
                    <a:pt x="178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059;p57">
              <a:extLst>
                <a:ext uri="{FF2B5EF4-FFF2-40B4-BE49-F238E27FC236}">
                  <a16:creationId xmlns:a16="http://schemas.microsoft.com/office/drawing/2014/main" id="{A2193B00-A904-44C5-AF92-585FB7E0E9B8}"/>
                </a:ext>
              </a:extLst>
            </p:cNvPr>
            <p:cNvSpPr/>
            <p:nvPr/>
          </p:nvSpPr>
          <p:spPr>
            <a:xfrm>
              <a:off x="7100150" y="3043725"/>
              <a:ext cx="225275" cy="203925"/>
            </a:xfrm>
            <a:custGeom>
              <a:avLst/>
              <a:gdLst/>
              <a:ahLst/>
              <a:cxnLst/>
              <a:rect l="l" t="t" r="r" b="b"/>
              <a:pathLst>
                <a:path w="9011" h="8157" extrusionOk="0">
                  <a:moveTo>
                    <a:pt x="4308" y="0"/>
                  </a:moveTo>
                  <a:cubicBezTo>
                    <a:pt x="4154" y="0"/>
                    <a:pt x="3996" y="12"/>
                    <a:pt x="3834" y="37"/>
                  </a:cubicBezTo>
                  <a:cubicBezTo>
                    <a:pt x="1" y="614"/>
                    <a:pt x="1742" y="5373"/>
                    <a:pt x="1742" y="5373"/>
                  </a:cubicBezTo>
                  <a:cubicBezTo>
                    <a:pt x="1742" y="5373"/>
                    <a:pt x="2863" y="8156"/>
                    <a:pt x="4864" y="8156"/>
                  </a:cubicBezTo>
                  <a:cubicBezTo>
                    <a:pt x="5290" y="8156"/>
                    <a:pt x="5756" y="8030"/>
                    <a:pt x="6258" y="7725"/>
                  </a:cubicBezTo>
                  <a:cubicBezTo>
                    <a:pt x="9010" y="6055"/>
                    <a:pt x="7784" y="0"/>
                    <a:pt x="4308" y="0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060;p57">
              <a:extLst>
                <a:ext uri="{FF2B5EF4-FFF2-40B4-BE49-F238E27FC236}">
                  <a16:creationId xmlns:a16="http://schemas.microsoft.com/office/drawing/2014/main" id="{8355B322-3268-4BCD-BD6D-2281948460EB}"/>
                </a:ext>
              </a:extLst>
            </p:cNvPr>
            <p:cNvSpPr/>
            <p:nvPr/>
          </p:nvSpPr>
          <p:spPr>
            <a:xfrm>
              <a:off x="6630650" y="2900975"/>
              <a:ext cx="626675" cy="705150"/>
            </a:xfrm>
            <a:custGeom>
              <a:avLst/>
              <a:gdLst/>
              <a:ahLst/>
              <a:cxnLst/>
              <a:rect l="l" t="t" r="r" b="b"/>
              <a:pathLst>
                <a:path w="25067" h="28206" extrusionOk="0">
                  <a:moveTo>
                    <a:pt x="17476" y="0"/>
                  </a:moveTo>
                  <a:cubicBezTo>
                    <a:pt x="17354" y="0"/>
                    <a:pt x="17230" y="6"/>
                    <a:pt x="17104" y="19"/>
                  </a:cubicBezTo>
                  <a:cubicBezTo>
                    <a:pt x="17104" y="19"/>
                    <a:pt x="5217" y="552"/>
                    <a:pt x="2609" y="5166"/>
                  </a:cubicBezTo>
                  <a:cubicBezTo>
                    <a:pt x="0" y="9781"/>
                    <a:pt x="2815" y="19341"/>
                    <a:pt x="5242" y="20569"/>
                  </a:cubicBezTo>
                  <a:cubicBezTo>
                    <a:pt x="6466" y="21187"/>
                    <a:pt x="7457" y="21339"/>
                    <a:pt x="8257" y="21339"/>
                  </a:cubicBezTo>
                  <a:cubicBezTo>
                    <a:pt x="9022" y="21339"/>
                    <a:pt x="9611" y="21200"/>
                    <a:pt x="10059" y="21200"/>
                  </a:cubicBezTo>
                  <a:cubicBezTo>
                    <a:pt x="10479" y="21200"/>
                    <a:pt x="10774" y="21322"/>
                    <a:pt x="10975" y="21793"/>
                  </a:cubicBezTo>
                  <a:cubicBezTo>
                    <a:pt x="12710" y="25866"/>
                    <a:pt x="7692" y="27113"/>
                    <a:pt x="12356" y="28054"/>
                  </a:cubicBezTo>
                  <a:cubicBezTo>
                    <a:pt x="12870" y="28157"/>
                    <a:pt x="13364" y="28206"/>
                    <a:pt x="13835" y="28206"/>
                  </a:cubicBezTo>
                  <a:cubicBezTo>
                    <a:pt x="17387" y="28206"/>
                    <a:pt x="19640" y="25457"/>
                    <a:pt x="19180" y="22879"/>
                  </a:cubicBezTo>
                  <a:cubicBezTo>
                    <a:pt x="18655" y="19955"/>
                    <a:pt x="18340" y="20396"/>
                    <a:pt x="19822" y="19885"/>
                  </a:cubicBezTo>
                  <a:cubicBezTo>
                    <a:pt x="21303" y="19380"/>
                    <a:pt x="25066" y="18340"/>
                    <a:pt x="23775" y="11432"/>
                  </a:cubicBezTo>
                  <a:cubicBezTo>
                    <a:pt x="22528" y="4769"/>
                    <a:pt x="20827" y="0"/>
                    <a:pt x="17476" y="0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061;p57">
              <a:extLst>
                <a:ext uri="{FF2B5EF4-FFF2-40B4-BE49-F238E27FC236}">
                  <a16:creationId xmlns:a16="http://schemas.microsoft.com/office/drawing/2014/main" id="{47DC032E-5301-43BE-9958-66E0E8DB3653}"/>
                </a:ext>
              </a:extLst>
            </p:cNvPr>
            <p:cNvSpPr/>
            <p:nvPr/>
          </p:nvSpPr>
          <p:spPr>
            <a:xfrm>
              <a:off x="6952788" y="3116258"/>
              <a:ext cx="58052" cy="58035"/>
            </a:xfrm>
            <a:custGeom>
              <a:avLst/>
              <a:gdLst/>
              <a:ahLst/>
              <a:cxnLst/>
              <a:rect l="l" t="t" r="r" b="b"/>
              <a:pathLst>
                <a:path w="3433" h="3432" extrusionOk="0">
                  <a:moveTo>
                    <a:pt x="1717" y="0"/>
                  </a:moveTo>
                  <a:cubicBezTo>
                    <a:pt x="768" y="0"/>
                    <a:pt x="1" y="770"/>
                    <a:pt x="1" y="1716"/>
                  </a:cubicBezTo>
                  <a:cubicBezTo>
                    <a:pt x="1" y="2665"/>
                    <a:pt x="768" y="3432"/>
                    <a:pt x="1717" y="3432"/>
                  </a:cubicBezTo>
                  <a:cubicBezTo>
                    <a:pt x="2662" y="3432"/>
                    <a:pt x="3432" y="2665"/>
                    <a:pt x="3432" y="1716"/>
                  </a:cubicBezTo>
                  <a:cubicBezTo>
                    <a:pt x="3432" y="770"/>
                    <a:pt x="2662" y="0"/>
                    <a:pt x="17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062;p57">
              <a:extLst>
                <a:ext uri="{FF2B5EF4-FFF2-40B4-BE49-F238E27FC236}">
                  <a16:creationId xmlns:a16="http://schemas.microsoft.com/office/drawing/2014/main" id="{837046E0-4984-4196-A408-D5080935B9FB}"/>
                </a:ext>
              </a:extLst>
            </p:cNvPr>
            <p:cNvSpPr/>
            <p:nvPr/>
          </p:nvSpPr>
          <p:spPr>
            <a:xfrm>
              <a:off x="6764875" y="3158425"/>
              <a:ext cx="62849" cy="62849"/>
            </a:xfrm>
            <a:custGeom>
              <a:avLst/>
              <a:gdLst/>
              <a:ahLst/>
              <a:cxnLst/>
              <a:rect l="l" t="t" r="r" b="b"/>
              <a:pathLst>
                <a:path w="3432" h="3432" extrusionOk="0">
                  <a:moveTo>
                    <a:pt x="1716" y="0"/>
                  </a:moveTo>
                  <a:cubicBezTo>
                    <a:pt x="767" y="0"/>
                    <a:pt x="0" y="767"/>
                    <a:pt x="0" y="1716"/>
                  </a:cubicBezTo>
                  <a:cubicBezTo>
                    <a:pt x="0" y="2664"/>
                    <a:pt x="767" y="3432"/>
                    <a:pt x="1716" y="3432"/>
                  </a:cubicBezTo>
                  <a:cubicBezTo>
                    <a:pt x="2662" y="3432"/>
                    <a:pt x="3432" y="2664"/>
                    <a:pt x="3432" y="1716"/>
                  </a:cubicBezTo>
                  <a:cubicBezTo>
                    <a:pt x="3432" y="767"/>
                    <a:pt x="2662" y="0"/>
                    <a:pt x="171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063;p57">
              <a:extLst>
                <a:ext uri="{FF2B5EF4-FFF2-40B4-BE49-F238E27FC236}">
                  <a16:creationId xmlns:a16="http://schemas.microsoft.com/office/drawing/2014/main" id="{641CB2B9-5722-4ED7-B6BD-4B8B933324B6}"/>
                </a:ext>
              </a:extLst>
            </p:cNvPr>
            <p:cNvSpPr/>
            <p:nvPr/>
          </p:nvSpPr>
          <p:spPr>
            <a:xfrm>
              <a:off x="7038575" y="3172325"/>
              <a:ext cx="112600" cy="112675"/>
            </a:xfrm>
            <a:custGeom>
              <a:avLst/>
              <a:gdLst/>
              <a:ahLst/>
              <a:cxnLst/>
              <a:rect l="l" t="t" r="r" b="b"/>
              <a:pathLst>
                <a:path w="4504" h="4507" extrusionOk="0">
                  <a:moveTo>
                    <a:pt x="2252" y="1"/>
                  </a:moveTo>
                  <a:cubicBezTo>
                    <a:pt x="1008" y="1"/>
                    <a:pt x="1" y="1008"/>
                    <a:pt x="1" y="2252"/>
                  </a:cubicBezTo>
                  <a:cubicBezTo>
                    <a:pt x="1" y="3496"/>
                    <a:pt x="1008" y="4506"/>
                    <a:pt x="2252" y="4506"/>
                  </a:cubicBezTo>
                  <a:cubicBezTo>
                    <a:pt x="3496" y="4506"/>
                    <a:pt x="4503" y="3496"/>
                    <a:pt x="4503" y="2252"/>
                  </a:cubicBezTo>
                  <a:cubicBezTo>
                    <a:pt x="4503" y="1008"/>
                    <a:pt x="3496" y="1"/>
                    <a:pt x="22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064;p57">
              <a:extLst>
                <a:ext uri="{FF2B5EF4-FFF2-40B4-BE49-F238E27FC236}">
                  <a16:creationId xmlns:a16="http://schemas.microsoft.com/office/drawing/2014/main" id="{7611652A-3BE4-4D64-A1CC-01DD1109D541}"/>
                </a:ext>
              </a:extLst>
            </p:cNvPr>
            <p:cNvSpPr/>
            <p:nvPr/>
          </p:nvSpPr>
          <p:spPr>
            <a:xfrm>
              <a:off x="6723600" y="3240400"/>
              <a:ext cx="112675" cy="112650"/>
            </a:xfrm>
            <a:custGeom>
              <a:avLst/>
              <a:gdLst/>
              <a:ahLst/>
              <a:cxnLst/>
              <a:rect l="l" t="t" r="r" b="b"/>
              <a:pathLst>
                <a:path w="4507" h="4506" extrusionOk="0">
                  <a:moveTo>
                    <a:pt x="2255" y="0"/>
                  </a:moveTo>
                  <a:cubicBezTo>
                    <a:pt x="1011" y="0"/>
                    <a:pt x="1" y="1010"/>
                    <a:pt x="1" y="2255"/>
                  </a:cubicBezTo>
                  <a:cubicBezTo>
                    <a:pt x="1" y="3496"/>
                    <a:pt x="1011" y="4506"/>
                    <a:pt x="2255" y="4506"/>
                  </a:cubicBezTo>
                  <a:cubicBezTo>
                    <a:pt x="3499" y="4506"/>
                    <a:pt x="4506" y="3496"/>
                    <a:pt x="4506" y="2255"/>
                  </a:cubicBezTo>
                  <a:cubicBezTo>
                    <a:pt x="4506" y="1010"/>
                    <a:pt x="3499" y="0"/>
                    <a:pt x="22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065;p57">
              <a:extLst>
                <a:ext uri="{FF2B5EF4-FFF2-40B4-BE49-F238E27FC236}">
                  <a16:creationId xmlns:a16="http://schemas.microsoft.com/office/drawing/2014/main" id="{549E28F5-C067-4025-B489-C97B045D0D9A}"/>
                </a:ext>
              </a:extLst>
            </p:cNvPr>
            <p:cNvSpPr/>
            <p:nvPr/>
          </p:nvSpPr>
          <p:spPr>
            <a:xfrm>
              <a:off x="6888000" y="3413475"/>
              <a:ext cx="176750" cy="105150"/>
            </a:xfrm>
            <a:custGeom>
              <a:avLst/>
              <a:gdLst/>
              <a:ahLst/>
              <a:cxnLst/>
              <a:rect l="l" t="t" r="r" b="b"/>
              <a:pathLst>
                <a:path w="7070" h="4206" extrusionOk="0">
                  <a:moveTo>
                    <a:pt x="6136" y="1"/>
                  </a:moveTo>
                  <a:cubicBezTo>
                    <a:pt x="6119" y="1"/>
                    <a:pt x="6102" y="2"/>
                    <a:pt x="6085" y="4"/>
                  </a:cubicBezTo>
                  <a:cubicBezTo>
                    <a:pt x="3223" y="412"/>
                    <a:pt x="0" y="847"/>
                    <a:pt x="0" y="847"/>
                  </a:cubicBezTo>
                  <a:cubicBezTo>
                    <a:pt x="687" y="1595"/>
                    <a:pt x="793" y="4203"/>
                    <a:pt x="793" y="4206"/>
                  </a:cubicBezTo>
                  <a:cubicBezTo>
                    <a:pt x="7069" y="3303"/>
                    <a:pt x="7005" y="1"/>
                    <a:pt x="613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066;p57">
              <a:extLst>
                <a:ext uri="{FF2B5EF4-FFF2-40B4-BE49-F238E27FC236}">
                  <a16:creationId xmlns:a16="http://schemas.microsoft.com/office/drawing/2014/main" id="{C8494D1F-B38E-4CC7-938A-ADD5D21E405D}"/>
                </a:ext>
              </a:extLst>
            </p:cNvPr>
            <p:cNvSpPr/>
            <p:nvPr/>
          </p:nvSpPr>
          <p:spPr>
            <a:xfrm>
              <a:off x="6847550" y="3131375"/>
              <a:ext cx="73525" cy="131075"/>
            </a:xfrm>
            <a:custGeom>
              <a:avLst/>
              <a:gdLst/>
              <a:ahLst/>
              <a:cxnLst/>
              <a:rect l="l" t="t" r="r" b="b"/>
              <a:pathLst>
                <a:path w="2941" h="5243" extrusionOk="0">
                  <a:moveTo>
                    <a:pt x="974" y="1"/>
                  </a:moveTo>
                  <a:lnTo>
                    <a:pt x="569" y="121"/>
                  </a:lnTo>
                  <a:lnTo>
                    <a:pt x="1434" y="3089"/>
                  </a:lnTo>
                  <a:cubicBezTo>
                    <a:pt x="952" y="3173"/>
                    <a:pt x="215" y="3354"/>
                    <a:pt x="56" y="3681"/>
                  </a:cubicBezTo>
                  <a:cubicBezTo>
                    <a:pt x="0" y="3795"/>
                    <a:pt x="6" y="3918"/>
                    <a:pt x="70" y="4032"/>
                  </a:cubicBezTo>
                  <a:cubicBezTo>
                    <a:pt x="129" y="4135"/>
                    <a:pt x="662" y="5034"/>
                    <a:pt x="1546" y="5212"/>
                  </a:cubicBezTo>
                  <a:cubicBezTo>
                    <a:pt x="1644" y="5232"/>
                    <a:pt x="1741" y="5243"/>
                    <a:pt x="1842" y="5243"/>
                  </a:cubicBezTo>
                  <a:cubicBezTo>
                    <a:pt x="2210" y="5243"/>
                    <a:pt x="2581" y="5104"/>
                    <a:pt x="2941" y="4825"/>
                  </a:cubicBezTo>
                  <a:lnTo>
                    <a:pt x="2681" y="4490"/>
                  </a:lnTo>
                  <a:cubicBezTo>
                    <a:pt x="2399" y="4708"/>
                    <a:pt x="2114" y="4818"/>
                    <a:pt x="1835" y="4818"/>
                  </a:cubicBezTo>
                  <a:cubicBezTo>
                    <a:pt x="1764" y="4818"/>
                    <a:pt x="1694" y="4811"/>
                    <a:pt x="1624" y="4797"/>
                  </a:cubicBezTo>
                  <a:cubicBezTo>
                    <a:pt x="1074" y="4685"/>
                    <a:pt x="634" y="4163"/>
                    <a:pt x="450" y="3848"/>
                  </a:cubicBezTo>
                  <a:cubicBezTo>
                    <a:pt x="572" y="3728"/>
                    <a:pt x="1155" y="3550"/>
                    <a:pt x="1730" y="3469"/>
                  </a:cubicBezTo>
                  <a:lnTo>
                    <a:pt x="1970" y="3435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067;p57">
              <a:extLst>
                <a:ext uri="{FF2B5EF4-FFF2-40B4-BE49-F238E27FC236}">
                  <a16:creationId xmlns:a16="http://schemas.microsoft.com/office/drawing/2014/main" id="{CFAFCCE3-28AC-4530-B05A-EF7B997A7B53}"/>
                </a:ext>
              </a:extLst>
            </p:cNvPr>
            <p:cNvSpPr/>
            <p:nvPr/>
          </p:nvSpPr>
          <p:spPr>
            <a:xfrm>
              <a:off x="6871750" y="3256725"/>
              <a:ext cx="91675" cy="73050"/>
            </a:xfrm>
            <a:custGeom>
              <a:avLst/>
              <a:gdLst/>
              <a:ahLst/>
              <a:cxnLst/>
              <a:rect l="l" t="t" r="r" b="b"/>
              <a:pathLst>
                <a:path w="3667" h="2922" extrusionOk="0">
                  <a:moveTo>
                    <a:pt x="3245" y="0"/>
                  </a:moveTo>
                  <a:cubicBezTo>
                    <a:pt x="3220" y="606"/>
                    <a:pt x="3005" y="2232"/>
                    <a:pt x="2288" y="2469"/>
                  </a:cubicBezTo>
                  <a:cubicBezTo>
                    <a:pt x="2230" y="2489"/>
                    <a:pt x="2168" y="2498"/>
                    <a:pt x="2103" y="2498"/>
                  </a:cubicBezTo>
                  <a:cubicBezTo>
                    <a:pt x="1652" y="2498"/>
                    <a:pt x="1046" y="2037"/>
                    <a:pt x="330" y="1147"/>
                  </a:cubicBezTo>
                  <a:lnTo>
                    <a:pt x="0" y="1412"/>
                  </a:lnTo>
                  <a:cubicBezTo>
                    <a:pt x="815" y="2425"/>
                    <a:pt x="1507" y="2921"/>
                    <a:pt x="2101" y="2921"/>
                  </a:cubicBezTo>
                  <a:cubicBezTo>
                    <a:pt x="2213" y="2921"/>
                    <a:pt x="2322" y="2904"/>
                    <a:pt x="2422" y="2874"/>
                  </a:cubicBezTo>
                  <a:cubicBezTo>
                    <a:pt x="3538" y="2503"/>
                    <a:pt x="3655" y="268"/>
                    <a:pt x="3666" y="17"/>
                  </a:cubicBezTo>
                  <a:lnTo>
                    <a:pt x="32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068;p57">
              <a:extLst>
                <a:ext uri="{FF2B5EF4-FFF2-40B4-BE49-F238E27FC236}">
                  <a16:creationId xmlns:a16="http://schemas.microsoft.com/office/drawing/2014/main" id="{BEECF8C1-9B88-49BF-A3A5-A7FB2F18078F}"/>
                </a:ext>
              </a:extLst>
            </p:cNvPr>
            <p:cNvSpPr/>
            <p:nvPr/>
          </p:nvSpPr>
          <p:spPr>
            <a:xfrm>
              <a:off x="6964225" y="3024575"/>
              <a:ext cx="65250" cy="27475"/>
            </a:xfrm>
            <a:custGeom>
              <a:avLst/>
              <a:gdLst/>
              <a:ahLst/>
              <a:cxnLst/>
              <a:rect l="l" t="t" r="r" b="b"/>
              <a:pathLst>
                <a:path w="2610" h="1099" extrusionOk="0">
                  <a:moveTo>
                    <a:pt x="1130" y="0"/>
                  </a:moveTo>
                  <a:cubicBezTo>
                    <a:pt x="741" y="0"/>
                    <a:pt x="362" y="164"/>
                    <a:pt x="1" y="484"/>
                  </a:cubicBezTo>
                  <a:lnTo>
                    <a:pt x="285" y="803"/>
                  </a:lnTo>
                  <a:cubicBezTo>
                    <a:pt x="569" y="549"/>
                    <a:pt x="859" y="426"/>
                    <a:pt x="1144" y="426"/>
                  </a:cubicBezTo>
                  <a:cubicBezTo>
                    <a:pt x="1178" y="426"/>
                    <a:pt x="1213" y="428"/>
                    <a:pt x="1248" y="431"/>
                  </a:cubicBezTo>
                  <a:cubicBezTo>
                    <a:pt x="1839" y="498"/>
                    <a:pt x="2266" y="1090"/>
                    <a:pt x="2269" y="1098"/>
                  </a:cubicBezTo>
                  <a:lnTo>
                    <a:pt x="2609" y="853"/>
                  </a:lnTo>
                  <a:cubicBezTo>
                    <a:pt x="2590" y="822"/>
                    <a:pt x="2079" y="105"/>
                    <a:pt x="1295" y="10"/>
                  </a:cubicBezTo>
                  <a:cubicBezTo>
                    <a:pt x="1240" y="4"/>
                    <a:pt x="1185" y="0"/>
                    <a:pt x="11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069;p57">
              <a:extLst>
                <a:ext uri="{FF2B5EF4-FFF2-40B4-BE49-F238E27FC236}">
                  <a16:creationId xmlns:a16="http://schemas.microsoft.com/office/drawing/2014/main" id="{D648DE9A-5FA3-412C-A85F-32885F397A82}"/>
                </a:ext>
              </a:extLst>
            </p:cNvPr>
            <p:cNvSpPr/>
            <p:nvPr/>
          </p:nvSpPr>
          <p:spPr>
            <a:xfrm>
              <a:off x="6745150" y="3064000"/>
              <a:ext cx="61400" cy="32750"/>
            </a:xfrm>
            <a:custGeom>
              <a:avLst/>
              <a:gdLst/>
              <a:ahLst/>
              <a:cxnLst/>
              <a:rect l="l" t="t" r="r" b="b"/>
              <a:pathLst>
                <a:path w="2456" h="1310" extrusionOk="0">
                  <a:moveTo>
                    <a:pt x="1523" y="0"/>
                  </a:moveTo>
                  <a:cubicBezTo>
                    <a:pt x="1320" y="0"/>
                    <a:pt x="1104" y="32"/>
                    <a:pt x="894" y="121"/>
                  </a:cubicBezTo>
                  <a:cubicBezTo>
                    <a:pt x="481" y="300"/>
                    <a:pt x="179" y="651"/>
                    <a:pt x="1" y="1173"/>
                  </a:cubicBezTo>
                  <a:lnTo>
                    <a:pt x="403" y="1309"/>
                  </a:lnTo>
                  <a:cubicBezTo>
                    <a:pt x="539" y="908"/>
                    <a:pt x="760" y="637"/>
                    <a:pt x="1058" y="512"/>
                  </a:cubicBezTo>
                  <a:cubicBezTo>
                    <a:pt x="1212" y="447"/>
                    <a:pt x="1373" y="423"/>
                    <a:pt x="1527" y="423"/>
                  </a:cubicBezTo>
                  <a:cubicBezTo>
                    <a:pt x="1926" y="423"/>
                    <a:pt x="2271" y="582"/>
                    <a:pt x="2275" y="584"/>
                  </a:cubicBezTo>
                  <a:lnTo>
                    <a:pt x="2456" y="202"/>
                  </a:lnTo>
                  <a:cubicBezTo>
                    <a:pt x="2432" y="192"/>
                    <a:pt x="2020" y="0"/>
                    <a:pt x="15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070;p57">
              <a:extLst>
                <a:ext uri="{FF2B5EF4-FFF2-40B4-BE49-F238E27FC236}">
                  <a16:creationId xmlns:a16="http://schemas.microsoft.com/office/drawing/2014/main" id="{2E8F15F8-2E47-44B2-B5F4-1C65B70D75A3}"/>
                </a:ext>
              </a:extLst>
            </p:cNvPr>
            <p:cNvSpPr/>
            <p:nvPr/>
          </p:nvSpPr>
          <p:spPr>
            <a:xfrm>
              <a:off x="6825025" y="2844400"/>
              <a:ext cx="392675" cy="271600"/>
            </a:xfrm>
            <a:custGeom>
              <a:avLst/>
              <a:gdLst/>
              <a:ahLst/>
              <a:cxnLst/>
              <a:rect l="l" t="t" r="r" b="b"/>
              <a:pathLst>
                <a:path w="15707" h="10864" extrusionOk="0">
                  <a:moveTo>
                    <a:pt x="9484" y="0"/>
                  </a:moveTo>
                  <a:cubicBezTo>
                    <a:pt x="5711" y="0"/>
                    <a:pt x="1" y="3233"/>
                    <a:pt x="2239" y="3233"/>
                  </a:cubicBezTo>
                  <a:cubicBezTo>
                    <a:pt x="2524" y="3233"/>
                    <a:pt x="2937" y="3181"/>
                    <a:pt x="3499" y="3063"/>
                  </a:cubicBezTo>
                  <a:cubicBezTo>
                    <a:pt x="3568" y="3049"/>
                    <a:pt x="3638" y="3035"/>
                    <a:pt x="3705" y="3024"/>
                  </a:cubicBezTo>
                  <a:cubicBezTo>
                    <a:pt x="3924" y="2989"/>
                    <a:pt x="4135" y="2972"/>
                    <a:pt x="4339" y="2972"/>
                  </a:cubicBezTo>
                  <a:cubicBezTo>
                    <a:pt x="8721" y="2972"/>
                    <a:pt x="9693" y="10810"/>
                    <a:pt x="12406" y="10863"/>
                  </a:cubicBezTo>
                  <a:cubicBezTo>
                    <a:pt x="12425" y="10864"/>
                    <a:pt x="12444" y="10864"/>
                    <a:pt x="12463" y="10864"/>
                  </a:cubicBezTo>
                  <a:cubicBezTo>
                    <a:pt x="15288" y="10864"/>
                    <a:pt x="15707" y="6684"/>
                    <a:pt x="15707" y="6684"/>
                  </a:cubicBezTo>
                  <a:cubicBezTo>
                    <a:pt x="15707" y="6684"/>
                    <a:pt x="14030" y="232"/>
                    <a:pt x="9804" y="8"/>
                  </a:cubicBezTo>
                  <a:cubicBezTo>
                    <a:pt x="9699" y="3"/>
                    <a:pt x="9592" y="0"/>
                    <a:pt x="948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5071;p57">
              <a:extLst>
                <a:ext uri="{FF2B5EF4-FFF2-40B4-BE49-F238E27FC236}">
                  <a16:creationId xmlns:a16="http://schemas.microsoft.com/office/drawing/2014/main" id="{5FEFE822-D1CC-4902-834B-E63339ED96B1}"/>
                </a:ext>
              </a:extLst>
            </p:cNvPr>
            <p:cNvSpPr/>
            <p:nvPr/>
          </p:nvSpPr>
          <p:spPr>
            <a:xfrm>
              <a:off x="7195150" y="3086875"/>
              <a:ext cx="44025" cy="111350"/>
            </a:xfrm>
            <a:custGeom>
              <a:avLst/>
              <a:gdLst/>
              <a:ahLst/>
              <a:cxnLst/>
              <a:rect l="l" t="t" r="r" b="b"/>
              <a:pathLst>
                <a:path w="1761" h="4454" extrusionOk="0">
                  <a:moveTo>
                    <a:pt x="1682" y="1"/>
                  </a:moveTo>
                  <a:cubicBezTo>
                    <a:pt x="1279" y="1"/>
                    <a:pt x="556" y="242"/>
                    <a:pt x="274" y="1220"/>
                  </a:cubicBezTo>
                  <a:cubicBezTo>
                    <a:pt x="1" y="2188"/>
                    <a:pt x="162" y="3792"/>
                    <a:pt x="748" y="4289"/>
                  </a:cubicBezTo>
                  <a:cubicBezTo>
                    <a:pt x="882" y="4398"/>
                    <a:pt x="1027" y="4454"/>
                    <a:pt x="1181" y="4454"/>
                  </a:cubicBezTo>
                  <a:cubicBezTo>
                    <a:pt x="1284" y="4454"/>
                    <a:pt x="1387" y="4428"/>
                    <a:pt x="1493" y="4384"/>
                  </a:cubicBezTo>
                  <a:lnTo>
                    <a:pt x="1312" y="4002"/>
                  </a:lnTo>
                  <a:cubicBezTo>
                    <a:pt x="1266" y="4021"/>
                    <a:pt x="1224" y="4032"/>
                    <a:pt x="1185" y="4032"/>
                  </a:cubicBezTo>
                  <a:cubicBezTo>
                    <a:pt x="1129" y="4032"/>
                    <a:pt x="1078" y="4011"/>
                    <a:pt x="1025" y="3965"/>
                  </a:cubicBezTo>
                  <a:cubicBezTo>
                    <a:pt x="614" y="3617"/>
                    <a:pt x="433" y="2216"/>
                    <a:pt x="684" y="1337"/>
                  </a:cubicBezTo>
                  <a:cubicBezTo>
                    <a:pt x="929" y="479"/>
                    <a:pt x="1542" y="424"/>
                    <a:pt x="1690" y="424"/>
                  </a:cubicBezTo>
                  <a:cubicBezTo>
                    <a:pt x="1704" y="424"/>
                    <a:pt x="1714" y="425"/>
                    <a:pt x="1719" y="425"/>
                  </a:cubicBezTo>
                  <a:lnTo>
                    <a:pt x="1719" y="425"/>
                  </a:lnTo>
                  <a:lnTo>
                    <a:pt x="1719" y="425"/>
                  </a:lnTo>
                  <a:lnTo>
                    <a:pt x="1719" y="425"/>
                  </a:lnTo>
                  <a:lnTo>
                    <a:pt x="1719" y="425"/>
                  </a:lnTo>
                  <a:cubicBezTo>
                    <a:pt x="1720" y="425"/>
                    <a:pt x="1721" y="425"/>
                    <a:pt x="1722" y="425"/>
                  </a:cubicBezTo>
                  <a:lnTo>
                    <a:pt x="1734" y="281"/>
                  </a:lnTo>
                  <a:lnTo>
                    <a:pt x="1761" y="4"/>
                  </a:lnTo>
                  <a:cubicBezTo>
                    <a:pt x="1736" y="2"/>
                    <a:pt x="1710" y="1"/>
                    <a:pt x="16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5072;p57">
              <a:extLst>
                <a:ext uri="{FF2B5EF4-FFF2-40B4-BE49-F238E27FC236}">
                  <a16:creationId xmlns:a16="http://schemas.microsoft.com/office/drawing/2014/main" id="{E8F168A7-CA26-4DD2-AC41-CFF1A52A3D28}"/>
                </a:ext>
              </a:extLst>
            </p:cNvPr>
            <p:cNvSpPr/>
            <p:nvPr/>
          </p:nvSpPr>
          <p:spPr>
            <a:xfrm>
              <a:off x="7092075" y="2691600"/>
              <a:ext cx="223550" cy="201400"/>
            </a:xfrm>
            <a:custGeom>
              <a:avLst/>
              <a:gdLst/>
              <a:ahLst/>
              <a:cxnLst/>
              <a:rect l="l" t="t" r="r" b="b"/>
              <a:pathLst>
                <a:path w="8942" h="8056" extrusionOk="0">
                  <a:moveTo>
                    <a:pt x="2208" y="0"/>
                  </a:moveTo>
                  <a:cubicBezTo>
                    <a:pt x="1346" y="0"/>
                    <a:pt x="73" y="3947"/>
                    <a:pt x="73" y="3947"/>
                  </a:cubicBezTo>
                  <a:cubicBezTo>
                    <a:pt x="1" y="4726"/>
                    <a:pt x="1199" y="4869"/>
                    <a:pt x="2092" y="4869"/>
                  </a:cubicBezTo>
                  <a:cubicBezTo>
                    <a:pt x="2613" y="4869"/>
                    <a:pt x="3030" y="4820"/>
                    <a:pt x="3030" y="4820"/>
                  </a:cubicBezTo>
                  <a:cubicBezTo>
                    <a:pt x="3030" y="4820"/>
                    <a:pt x="5316" y="8056"/>
                    <a:pt x="6099" y="8056"/>
                  </a:cubicBezTo>
                  <a:cubicBezTo>
                    <a:pt x="6121" y="8056"/>
                    <a:pt x="6141" y="8053"/>
                    <a:pt x="6160" y="8048"/>
                  </a:cubicBezTo>
                  <a:cubicBezTo>
                    <a:pt x="6874" y="7864"/>
                    <a:pt x="8942" y="3618"/>
                    <a:pt x="8272" y="3135"/>
                  </a:cubicBezTo>
                  <a:cubicBezTo>
                    <a:pt x="8159" y="3055"/>
                    <a:pt x="7971" y="3022"/>
                    <a:pt x="7737" y="3022"/>
                  </a:cubicBezTo>
                  <a:cubicBezTo>
                    <a:pt x="6583" y="3022"/>
                    <a:pt x="4305" y="3836"/>
                    <a:pt x="4305" y="3836"/>
                  </a:cubicBezTo>
                  <a:cubicBezTo>
                    <a:pt x="4305" y="3836"/>
                    <a:pt x="3309" y="1261"/>
                    <a:pt x="2480" y="161"/>
                  </a:cubicBezTo>
                  <a:cubicBezTo>
                    <a:pt x="2396" y="50"/>
                    <a:pt x="2305" y="0"/>
                    <a:pt x="22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5073;p57">
              <a:extLst>
                <a:ext uri="{FF2B5EF4-FFF2-40B4-BE49-F238E27FC236}">
                  <a16:creationId xmlns:a16="http://schemas.microsoft.com/office/drawing/2014/main" id="{70865C43-4E15-45F2-B266-26FA7ABCEF59}"/>
                </a:ext>
              </a:extLst>
            </p:cNvPr>
            <p:cNvSpPr/>
            <p:nvPr/>
          </p:nvSpPr>
          <p:spPr>
            <a:xfrm>
              <a:off x="6510825" y="2875150"/>
              <a:ext cx="332000" cy="434075"/>
            </a:xfrm>
            <a:custGeom>
              <a:avLst/>
              <a:gdLst/>
              <a:ahLst/>
              <a:cxnLst/>
              <a:rect l="l" t="t" r="r" b="b"/>
              <a:pathLst>
                <a:path w="13280" h="17363" extrusionOk="0">
                  <a:moveTo>
                    <a:pt x="10491" y="1"/>
                  </a:moveTo>
                  <a:cubicBezTo>
                    <a:pt x="8311" y="1"/>
                    <a:pt x="4250" y="656"/>
                    <a:pt x="2480" y="5231"/>
                  </a:cubicBezTo>
                  <a:cubicBezTo>
                    <a:pt x="0" y="11639"/>
                    <a:pt x="4548" y="13910"/>
                    <a:pt x="5223" y="16237"/>
                  </a:cubicBezTo>
                  <a:cubicBezTo>
                    <a:pt x="5451" y="17031"/>
                    <a:pt x="5917" y="17363"/>
                    <a:pt x="6423" y="17363"/>
                  </a:cubicBezTo>
                  <a:cubicBezTo>
                    <a:pt x="7397" y="17363"/>
                    <a:pt x="8519" y="16131"/>
                    <a:pt x="8384" y="14599"/>
                  </a:cubicBezTo>
                  <a:cubicBezTo>
                    <a:pt x="8180" y="12273"/>
                    <a:pt x="7906" y="10191"/>
                    <a:pt x="8063" y="7709"/>
                  </a:cubicBezTo>
                  <a:cubicBezTo>
                    <a:pt x="8250" y="4718"/>
                    <a:pt x="13280" y="1035"/>
                    <a:pt x="11938" y="106"/>
                  </a:cubicBezTo>
                  <a:cubicBezTo>
                    <a:pt x="11938" y="106"/>
                    <a:pt x="11366" y="1"/>
                    <a:pt x="104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5074;p57">
              <a:extLst>
                <a:ext uri="{FF2B5EF4-FFF2-40B4-BE49-F238E27FC236}">
                  <a16:creationId xmlns:a16="http://schemas.microsoft.com/office/drawing/2014/main" id="{017107B2-B423-4335-A270-F9185D6212E2}"/>
                </a:ext>
              </a:extLst>
            </p:cNvPr>
            <p:cNvSpPr/>
            <p:nvPr/>
          </p:nvSpPr>
          <p:spPr>
            <a:xfrm>
              <a:off x="7061675" y="3481925"/>
              <a:ext cx="537325" cy="366050"/>
            </a:xfrm>
            <a:custGeom>
              <a:avLst/>
              <a:gdLst/>
              <a:ahLst/>
              <a:cxnLst/>
              <a:rect l="l" t="t" r="r" b="b"/>
              <a:pathLst>
                <a:path w="21493" h="14642" extrusionOk="0">
                  <a:moveTo>
                    <a:pt x="7227" y="1"/>
                  </a:moveTo>
                  <a:cubicBezTo>
                    <a:pt x="0" y="1"/>
                    <a:pt x="8217" y="12165"/>
                    <a:pt x="12546" y="12262"/>
                  </a:cubicBezTo>
                  <a:cubicBezTo>
                    <a:pt x="12546" y="12262"/>
                    <a:pt x="17082" y="14641"/>
                    <a:pt x="19487" y="14641"/>
                  </a:cubicBezTo>
                  <a:cubicBezTo>
                    <a:pt x="20231" y="14641"/>
                    <a:pt x="20772" y="14413"/>
                    <a:pt x="20909" y="13815"/>
                  </a:cubicBezTo>
                  <a:cubicBezTo>
                    <a:pt x="21493" y="11288"/>
                    <a:pt x="17506" y="397"/>
                    <a:pt x="7491" y="6"/>
                  </a:cubicBezTo>
                  <a:cubicBezTo>
                    <a:pt x="7400" y="3"/>
                    <a:pt x="7312" y="1"/>
                    <a:pt x="7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5075;p57">
              <a:extLst>
                <a:ext uri="{FF2B5EF4-FFF2-40B4-BE49-F238E27FC236}">
                  <a16:creationId xmlns:a16="http://schemas.microsoft.com/office/drawing/2014/main" id="{C09D7BF5-A1F0-43EC-AF79-B38229346232}"/>
                </a:ext>
              </a:extLst>
            </p:cNvPr>
            <p:cNvSpPr/>
            <p:nvPr/>
          </p:nvSpPr>
          <p:spPr>
            <a:xfrm>
              <a:off x="7104825" y="3465500"/>
              <a:ext cx="409425" cy="592025"/>
            </a:xfrm>
            <a:custGeom>
              <a:avLst/>
              <a:gdLst/>
              <a:ahLst/>
              <a:cxnLst/>
              <a:rect l="l" t="t" r="r" b="b"/>
              <a:pathLst>
                <a:path w="16377" h="23681" extrusionOk="0">
                  <a:moveTo>
                    <a:pt x="5295" y="0"/>
                  </a:moveTo>
                  <a:cubicBezTo>
                    <a:pt x="4242" y="0"/>
                    <a:pt x="1719" y="719"/>
                    <a:pt x="1719" y="719"/>
                  </a:cubicBezTo>
                  <a:cubicBezTo>
                    <a:pt x="0" y="14177"/>
                    <a:pt x="11139" y="23680"/>
                    <a:pt x="14066" y="23680"/>
                  </a:cubicBezTo>
                  <a:cubicBezTo>
                    <a:pt x="14264" y="23680"/>
                    <a:pt x="14425" y="23637"/>
                    <a:pt x="14541" y="23548"/>
                  </a:cubicBezTo>
                  <a:cubicBezTo>
                    <a:pt x="16377" y="22142"/>
                    <a:pt x="14402" y="19885"/>
                    <a:pt x="14402" y="19885"/>
                  </a:cubicBezTo>
                  <a:cubicBezTo>
                    <a:pt x="7355" y="18054"/>
                    <a:pt x="5525" y="16"/>
                    <a:pt x="5525" y="16"/>
                  </a:cubicBezTo>
                  <a:cubicBezTo>
                    <a:pt x="5460" y="5"/>
                    <a:pt x="5383" y="0"/>
                    <a:pt x="52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5076;p57">
              <a:extLst>
                <a:ext uri="{FF2B5EF4-FFF2-40B4-BE49-F238E27FC236}">
                  <a16:creationId xmlns:a16="http://schemas.microsoft.com/office/drawing/2014/main" id="{C81517FD-6584-4C49-A711-7FFE29F819DD}"/>
                </a:ext>
              </a:extLst>
            </p:cNvPr>
            <p:cNvSpPr/>
            <p:nvPr/>
          </p:nvSpPr>
          <p:spPr>
            <a:xfrm>
              <a:off x="6508875" y="3496900"/>
              <a:ext cx="360600" cy="588150"/>
            </a:xfrm>
            <a:custGeom>
              <a:avLst/>
              <a:gdLst/>
              <a:ahLst/>
              <a:cxnLst/>
              <a:rect l="l" t="t" r="r" b="b"/>
              <a:pathLst>
                <a:path w="14424" h="23526" extrusionOk="0">
                  <a:moveTo>
                    <a:pt x="13911" y="1"/>
                  </a:moveTo>
                  <a:cubicBezTo>
                    <a:pt x="12855" y="1"/>
                    <a:pt x="10765" y="1011"/>
                    <a:pt x="10760" y="1011"/>
                  </a:cubicBezTo>
                  <a:cubicBezTo>
                    <a:pt x="10760" y="1011"/>
                    <a:pt x="10760" y="1011"/>
                    <a:pt x="10760" y="1011"/>
                  </a:cubicBezTo>
                  <a:cubicBezTo>
                    <a:pt x="0" y="10720"/>
                    <a:pt x="5460" y="23396"/>
                    <a:pt x="7770" y="23522"/>
                  </a:cubicBezTo>
                  <a:cubicBezTo>
                    <a:pt x="7817" y="23524"/>
                    <a:pt x="7863" y="23526"/>
                    <a:pt x="7909" y="23526"/>
                  </a:cubicBezTo>
                  <a:cubicBezTo>
                    <a:pt x="10076" y="23526"/>
                    <a:pt x="10049" y="20651"/>
                    <a:pt x="10049" y="20651"/>
                  </a:cubicBezTo>
                  <a:cubicBezTo>
                    <a:pt x="5903" y="14667"/>
                    <a:pt x="14423" y="169"/>
                    <a:pt x="14423" y="169"/>
                  </a:cubicBezTo>
                  <a:cubicBezTo>
                    <a:pt x="14324" y="50"/>
                    <a:pt x="14142" y="1"/>
                    <a:pt x="139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5077;p57">
              <a:extLst>
                <a:ext uri="{FF2B5EF4-FFF2-40B4-BE49-F238E27FC236}">
                  <a16:creationId xmlns:a16="http://schemas.microsoft.com/office/drawing/2014/main" id="{F221FF09-D304-4D35-B973-3C960CA58CF2}"/>
                </a:ext>
              </a:extLst>
            </p:cNvPr>
            <p:cNvSpPr/>
            <p:nvPr/>
          </p:nvSpPr>
          <p:spPr>
            <a:xfrm>
              <a:off x="6523550" y="3495350"/>
              <a:ext cx="743600" cy="269325"/>
            </a:xfrm>
            <a:custGeom>
              <a:avLst/>
              <a:gdLst/>
              <a:ahLst/>
              <a:cxnLst/>
              <a:rect l="l" t="t" r="r" b="b"/>
              <a:pathLst>
                <a:path w="29744" h="10773" extrusionOk="0">
                  <a:moveTo>
                    <a:pt x="2916" y="0"/>
                  </a:moveTo>
                  <a:cubicBezTo>
                    <a:pt x="0" y="0"/>
                    <a:pt x="685" y="2959"/>
                    <a:pt x="685" y="2959"/>
                  </a:cubicBezTo>
                  <a:cubicBezTo>
                    <a:pt x="685" y="2959"/>
                    <a:pt x="9883" y="9922"/>
                    <a:pt x="12547" y="10698"/>
                  </a:cubicBezTo>
                  <a:cubicBezTo>
                    <a:pt x="12724" y="10749"/>
                    <a:pt x="12949" y="10773"/>
                    <a:pt x="13216" y="10773"/>
                  </a:cubicBezTo>
                  <a:cubicBezTo>
                    <a:pt x="16987" y="10773"/>
                    <a:pt x="29077" y="5999"/>
                    <a:pt x="29398" y="5196"/>
                  </a:cubicBezTo>
                  <a:cubicBezTo>
                    <a:pt x="29744" y="4334"/>
                    <a:pt x="29744" y="1927"/>
                    <a:pt x="26993" y="895"/>
                  </a:cubicBezTo>
                  <a:cubicBezTo>
                    <a:pt x="26834" y="835"/>
                    <a:pt x="26645" y="807"/>
                    <a:pt x="26429" y="807"/>
                  </a:cubicBezTo>
                  <a:cubicBezTo>
                    <a:pt x="22910" y="807"/>
                    <a:pt x="12377" y="8287"/>
                    <a:pt x="12377" y="8287"/>
                  </a:cubicBezTo>
                  <a:cubicBezTo>
                    <a:pt x="12377" y="8287"/>
                    <a:pt x="7135" y="468"/>
                    <a:pt x="3522" y="38"/>
                  </a:cubicBezTo>
                  <a:cubicBezTo>
                    <a:pt x="3305" y="12"/>
                    <a:pt x="3103" y="0"/>
                    <a:pt x="2916" y="0"/>
                  </a:cubicBezTo>
                  <a:close/>
                </a:path>
              </a:pathLst>
            </a:custGeom>
            <a:solidFill>
              <a:srgbClr val="F2D9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5078;p57">
              <a:extLst>
                <a:ext uri="{FF2B5EF4-FFF2-40B4-BE49-F238E27FC236}">
                  <a16:creationId xmlns:a16="http://schemas.microsoft.com/office/drawing/2014/main" id="{8C5C77AB-FAF1-4A6C-B8E6-08911FF1B90C}"/>
                </a:ext>
              </a:extLst>
            </p:cNvPr>
            <p:cNvSpPr/>
            <p:nvPr/>
          </p:nvSpPr>
          <p:spPr>
            <a:xfrm>
              <a:off x="6408775" y="3544850"/>
              <a:ext cx="945975" cy="625350"/>
            </a:xfrm>
            <a:custGeom>
              <a:avLst/>
              <a:gdLst/>
              <a:ahLst/>
              <a:cxnLst/>
              <a:rect l="l" t="t" r="r" b="b"/>
              <a:pathLst>
                <a:path w="37839" h="25014" extrusionOk="0">
                  <a:moveTo>
                    <a:pt x="4555" y="0"/>
                  </a:moveTo>
                  <a:cubicBezTo>
                    <a:pt x="4433" y="0"/>
                    <a:pt x="4323" y="13"/>
                    <a:pt x="4227" y="39"/>
                  </a:cubicBezTo>
                  <a:cubicBezTo>
                    <a:pt x="1903" y="672"/>
                    <a:pt x="1" y="17584"/>
                    <a:pt x="1" y="17584"/>
                  </a:cubicBezTo>
                  <a:cubicBezTo>
                    <a:pt x="288" y="21785"/>
                    <a:pt x="16700" y="24561"/>
                    <a:pt x="18812" y="24982"/>
                  </a:cubicBezTo>
                  <a:cubicBezTo>
                    <a:pt x="18917" y="25003"/>
                    <a:pt x="19053" y="25013"/>
                    <a:pt x="19216" y="25013"/>
                  </a:cubicBezTo>
                  <a:cubicBezTo>
                    <a:pt x="22356" y="25013"/>
                    <a:pt x="35735" y="21334"/>
                    <a:pt x="35936" y="20332"/>
                  </a:cubicBezTo>
                  <a:cubicBezTo>
                    <a:pt x="36148" y="19274"/>
                    <a:pt x="37839" y="5956"/>
                    <a:pt x="36148" y="2151"/>
                  </a:cubicBezTo>
                  <a:cubicBezTo>
                    <a:pt x="35818" y="1410"/>
                    <a:pt x="34947" y="1109"/>
                    <a:pt x="33748" y="1109"/>
                  </a:cubicBezTo>
                  <a:cubicBezTo>
                    <a:pt x="28534" y="1109"/>
                    <a:pt x="17122" y="6804"/>
                    <a:pt x="17122" y="6804"/>
                  </a:cubicBezTo>
                  <a:cubicBezTo>
                    <a:pt x="17122" y="6804"/>
                    <a:pt x="7404" y="0"/>
                    <a:pt x="45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5079;p57">
              <a:extLst>
                <a:ext uri="{FF2B5EF4-FFF2-40B4-BE49-F238E27FC236}">
                  <a16:creationId xmlns:a16="http://schemas.microsoft.com/office/drawing/2014/main" id="{F021D5AE-C088-4FBA-80E0-D2E4CB563E55}"/>
                </a:ext>
              </a:extLst>
            </p:cNvPr>
            <p:cNvSpPr/>
            <p:nvPr/>
          </p:nvSpPr>
          <p:spPr>
            <a:xfrm>
              <a:off x="6375100" y="3673125"/>
              <a:ext cx="174250" cy="183925"/>
            </a:xfrm>
            <a:custGeom>
              <a:avLst/>
              <a:gdLst/>
              <a:ahLst/>
              <a:cxnLst/>
              <a:rect l="l" t="t" r="r" b="b"/>
              <a:pathLst>
                <a:path w="6970" h="7357" extrusionOk="0">
                  <a:moveTo>
                    <a:pt x="5727" y="1"/>
                  </a:moveTo>
                  <a:cubicBezTo>
                    <a:pt x="4458" y="1"/>
                    <a:pt x="2324" y="836"/>
                    <a:pt x="2324" y="836"/>
                  </a:cubicBezTo>
                  <a:cubicBezTo>
                    <a:pt x="176" y="1269"/>
                    <a:pt x="0" y="4449"/>
                    <a:pt x="1808" y="6597"/>
                  </a:cubicBezTo>
                  <a:cubicBezTo>
                    <a:pt x="2268" y="7144"/>
                    <a:pt x="2783" y="7357"/>
                    <a:pt x="3298" y="7357"/>
                  </a:cubicBezTo>
                  <a:cubicBezTo>
                    <a:pt x="4803" y="7357"/>
                    <a:pt x="6299" y="5538"/>
                    <a:pt x="6364" y="4962"/>
                  </a:cubicBezTo>
                  <a:cubicBezTo>
                    <a:pt x="6411" y="4552"/>
                    <a:pt x="5472" y="4456"/>
                    <a:pt x="4577" y="4456"/>
                  </a:cubicBezTo>
                  <a:cubicBezTo>
                    <a:pt x="3778" y="4456"/>
                    <a:pt x="3013" y="4533"/>
                    <a:pt x="3013" y="4533"/>
                  </a:cubicBezTo>
                  <a:cubicBezTo>
                    <a:pt x="3013" y="4533"/>
                    <a:pt x="6880" y="3325"/>
                    <a:pt x="6623" y="2811"/>
                  </a:cubicBezTo>
                  <a:cubicBezTo>
                    <a:pt x="6527" y="2621"/>
                    <a:pt x="6012" y="2561"/>
                    <a:pt x="5405" y="2561"/>
                  </a:cubicBezTo>
                  <a:cubicBezTo>
                    <a:pt x="4382" y="2561"/>
                    <a:pt x="3097" y="2730"/>
                    <a:pt x="3097" y="2730"/>
                  </a:cubicBezTo>
                  <a:cubicBezTo>
                    <a:pt x="3097" y="2730"/>
                    <a:pt x="6969" y="1525"/>
                    <a:pt x="6623" y="407"/>
                  </a:cubicBezTo>
                  <a:cubicBezTo>
                    <a:pt x="6531" y="110"/>
                    <a:pt x="6186" y="1"/>
                    <a:pt x="5727" y="1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5080;p57">
              <a:extLst>
                <a:ext uri="{FF2B5EF4-FFF2-40B4-BE49-F238E27FC236}">
                  <a16:creationId xmlns:a16="http://schemas.microsoft.com/office/drawing/2014/main" id="{577540EF-678B-4F4E-83BD-F577EFDBB227}"/>
                </a:ext>
              </a:extLst>
            </p:cNvPr>
            <p:cNvSpPr/>
            <p:nvPr/>
          </p:nvSpPr>
          <p:spPr>
            <a:xfrm>
              <a:off x="6768450" y="3681800"/>
              <a:ext cx="146150" cy="489850"/>
            </a:xfrm>
            <a:custGeom>
              <a:avLst/>
              <a:gdLst/>
              <a:ahLst/>
              <a:cxnLst/>
              <a:rect l="l" t="t" r="r" b="b"/>
              <a:pathLst>
                <a:path w="5846" h="19594" extrusionOk="0">
                  <a:moveTo>
                    <a:pt x="3552" y="0"/>
                  </a:moveTo>
                  <a:cubicBezTo>
                    <a:pt x="2330" y="0"/>
                    <a:pt x="687" y="230"/>
                    <a:pt x="687" y="230"/>
                  </a:cubicBezTo>
                  <a:cubicBezTo>
                    <a:pt x="687" y="230"/>
                    <a:pt x="1" y="18455"/>
                    <a:pt x="771" y="19142"/>
                  </a:cubicBezTo>
                  <a:cubicBezTo>
                    <a:pt x="1160" y="19486"/>
                    <a:pt x="2132" y="19594"/>
                    <a:pt x="3081" y="19594"/>
                  </a:cubicBezTo>
                  <a:cubicBezTo>
                    <a:pt x="4023" y="19594"/>
                    <a:pt x="4942" y="19487"/>
                    <a:pt x="5243" y="19401"/>
                  </a:cubicBezTo>
                  <a:cubicBezTo>
                    <a:pt x="5845" y="19228"/>
                    <a:pt x="5243" y="746"/>
                    <a:pt x="4813" y="230"/>
                  </a:cubicBezTo>
                  <a:cubicBezTo>
                    <a:pt x="4670" y="58"/>
                    <a:pt x="4164" y="0"/>
                    <a:pt x="35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5081;p57">
              <a:extLst>
                <a:ext uri="{FF2B5EF4-FFF2-40B4-BE49-F238E27FC236}">
                  <a16:creationId xmlns:a16="http://schemas.microsoft.com/office/drawing/2014/main" id="{B75B6F9A-B3ED-4A9C-AF6A-DC799F891E0B}"/>
                </a:ext>
              </a:extLst>
            </p:cNvPr>
            <p:cNvSpPr/>
            <p:nvPr/>
          </p:nvSpPr>
          <p:spPr>
            <a:xfrm>
              <a:off x="7209800" y="3707450"/>
              <a:ext cx="214200" cy="162075"/>
            </a:xfrm>
            <a:custGeom>
              <a:avLst/>
              <a:gdLst/>
              <a:ahLst/>
              <a:cxnLst/>
              <a:rect l="l" t="t" r="r" b="b"/>
              <a:pathLst>
                <a:path w="8568" h="6483" extrusionOk="0">
                  <a:moveTo>
                    <a:pt x="3099" y="1"/>
                  </a:moveTo>
                  <a:cubicBezTo>
                    <a:pt x="2464" y="1"/>
                    <a:pt x="1850" y="74"/>
                    <a:pt x="1602" y="322"/>
                  </a:cubicBezTo>
                  <a:cubicBezTo>
                    <a:pt x="1002" y="928"/>
                    <a:pt x="4442" y="2214"/>
                    <a:pt x="4442" y="2214"/>
                  </a:cubicBezTo>
                  <a:cubicBezTo>
                    <a:pt x="4442" y="2214"/>
                    <a:pt x="2608" y="1564"/>
                    <a:pt x="1462" y="1564"/>
                  </a:cubicBezTo>
                  <a:cubicBezTo>
                    <a:pt x="890" y="1564"/>
                    <a:pt x="489" y="1727"/>
                    <a:pt x="575" y="2214"/>
                  </a:cubicBezTo>
                  <a:cubicBezTo>
                    <a:pt x="819" y="3603"/>
                    <a:pt x="3471" y="4292"/>
                    <a:pt x="3735" y="4357"/>
                  </a:cubicBezTo>
                  <a:lnTo>
                    <a:pt x="3735" y="4357"/>
                  </a:lnTo>
                  <a:cubicBezTo>
                    <a:pt x="3517" y="4304"/>
                    <a:pt x="1670" y="3865"/>
                    <a:pt x="736" y="3865"/>
                  </a:cubicBezTo>
                  <a:cubicBezTo>
                    <a:pt x="239" y="3865"/>
                    <a:pt x="1" y="3989"/>
                    <a:pt x="402" y="4362"/>
                  </a:cubicBezTo>
                  <a:cubicBezTo>
                    <a:pt x="1475" y="5355"/>
                    <a:pt x="2743" y="6483"/>
                    <a:pt x="4280" y="6483"/>
                  </a:cubicBezTo>
                  <a:cubicBezTo>
                    <a:pt x="4474" y="6483"/>
                    <a:pt x="4672" y="6465"/>
                    <a:pt x="4874" y="6426"/>
                  </a:cubicBezTo>
                  <a:cubicBezTo>
                    <a:pt x="6676" y="6081"/>
                    <a:pt x="8568" y="1182"/>
                    <a:pt x="4955" y="149"/>
                  </a:cubicBezTo>
                  <a:cubicBezTo>
                    <a:pt x="4955" y="149"/>
                    <a:pt x="4005" y="1"/>
                    <a:pt x="3099" y="1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5082;p57">
              <a:extLst>
                <a:ext uri="{FF2B5EF4-FFF2-40B4-BE49-F238E27FC236}">
                  <a16:creationId xmlns:a16="http://schemas.microsoft.com/office/drawing/2014/main" id="{04031ED2-A539-4F71-91F8-945D508D739E}"/>
                </a:ext>
              </a:extLst>
            </p:cNvPr>
            <p:cNvSpPr/>
            <p:nvPr/>
          </p:nvSpPr>
          <p:spPr>
            <a:xfrm>
              <a:off x="7278000" y="3754750"/>
              <a:ext cx="342450" cy="270100"/>
            </a:xfrm>
            <a:custGeom>
              <a:avLst/>
              <a:gdLst/>
              <a:ahLst/>
              <a:cxnLst/>
              <a:rect l="l" t="t" r="r" b="b"/>
              <a:pathLst>
                <a:path w="13698" h="10804" extrusionOk="0">
                  <a:moveTo>
                    <a:pt x="4729" y="0"/>
                  </a:moveTo>
                  <a:cubicBezTo>
                    <a:pt x="3604" y="0"/>
                    <a:pt x="2824" y="82"/>
                    <a:pt x="2824" y="82"/>
                  </a:cubicBezTo>
                  <a:cubicBezTo>
                    <a:pt x="2824" y="82"/>
                    <a:pt x="1" y="3876"/>
                    <a:pt x="1558" y="4749"/>
                  </a:cubicBezTo>
                  <a:cubicBezTo>
                    <a:pt x="3112" y="5625"/>
                    <a:pt x="5352" y="7768"/>
                    <a:pt x="8462" y="9807"/>
                  </a:cubicBezTo>
                  <a:cubicBezTo>
                    <a:pt x="9314" y="10366"/>
                    <a:pt x="9975" y="10803"/>
                    <a:pt x="10528" y="10803"/>
                  </a:cubicBezTo>
                  <a:cubicBezTo>
                    <a:pt x="11471" y="10803"/>
                    <a:pt x="12103" y="9534"/>
                    <a:pt x="12840" y="5430"/>
                  </a:cubicBezTo>
                  <a:cubicBezTo>
                    <a:pt x="13698" y="634"/>
                    <a:pt x="7868" y="0"/>
                    <a:pt x="4729" y="0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5083;p57">
              <a:extLst>
                <a:ext uri="{FF2B5EF4-FFF2-40B4-BE49-F238E27FC236}">
                  <a16:creationId xmlns:a16="http://schemas.microsoft.com/office/drawing/2014/main" id="{5630B56B-DE30-4008-AECB-1CC2D9DA1DB4}"/>
                </a:ext>
              </a:extLst>
            </p:cNvPr>
            <p:cNvSpPr/>
            <p:nvPr/>
          </p:nvSpPr>
          <p:spPr>
            <a:xfrm>
              <a:off x="7132875" y="2742150"/>
              <a:ext cx="50800" cy="58400"/>
            </a:xfrm>
            <a:custGeom>
              <a:avLst/>
              <a:gdLst/>
              <a:ahLst/>
              <a:cxnLst/>
              <a:rect l="l" t="t" r="r" b="b"/>
              <a:pathLst>
                <a:path w="2032" h="2336" extrusionOk="0">
                  <a:moveTo>
                    <a:pt x="282" y="0"/>
                  </a:moveTo>
                  <a:lnTo>
                    <a:pt x="0" y="315"/>
                  </a:lnTo>
                  <a:cubicBezTo>
                    <a:pt x="14" y="329"/>
                    <a:pt x="1367" y="1554"/>
                    <a:pt x="1630" y="2335"/>
                  </a:cubicBezTo>
                  <a:lnTo>
                    <a:pt x="2031" y="2199"/>
                  </a:lnTo>
                  <a:cubicBezTo>
                    <a:pt x="1733" y="1317"/>
                    <a:pt x="344" y="53"/>
                    <a:pt x="2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5084;p57">
              <a:extLst>
                <a:ext uri="{FF2B5EF4-FFF2-40B4-BE49-F238E27FC236}">
                  <a16:creationId xmlns:a16="http://schemas.microsoft.com/office/drawing/2014/main" id="{81D78264-F8A4-4972-ACFA-A148EFD18A2E}"/>
                </a:ext>
              </a:extLst>
            </p:cNvPr>
            <p:cNvSpPr/>
            <p:nvPr/>
          </p:nvSpPr>
          <p:spPr>
            <a:xfrm>
              <a:off x="7195575" y="2808050"/>
              <a:ext cx="61675" cy="13625"/>
            </a:xfrm>
            <a:custGeom>
              <a:avLst/>
              <a:gdLst/>
              <a:ahLst/>
              <a:cxnLst/>
              <a:rect l="l" t="t" r="r" b="b"/>
              <a:pathLst>
                <a:path w="2467" h="545" extrusionOk="0">
                  <a:moveTo>
                    <a:pt x="1547" y="0"/>
                  </a:moveTo>
                  <a:cubicBezTo>
                    <a:pt x="1192" y="0"/>
                    <a:pt x="696" y="34"/>
                    <a:pt x="0" y="126"/>
                  </a:cubicBezTo>
                  <a:lnTo>
                    <a:pt x="56" y="545"/>
                  </a:lnTo>
                  <a:cubicBezTo>
                    <a:pt x="762" y="451"/>
                    <a:pt x="1234" y="423"/>
                    <a:pt x="1547" y="423"/>
                  </a:cubicBezTo>
                  <a:cubicBezTo>
                    <a:pt x="2013" y="423"/>
                    <a:pt x="2127" y="485"/>
                    <a:pt x="2137" y="489"/>
                  </a:cubicBezTo>
                  <a:cubicBezTo>
                    <a:pt x="2137" y="489"/>
                    <a:pt x="2109" y="472"/>
                    <a:pt x="2090" y="430"/>
                  </a:cubicBezTo>
                  <a:lnTo>
                    <a:pt x="2467" y="243"/>
                  </a:lnTo>
                  <a:cubicBezTo>
                    <a:pt x="2430" y="172"/>
                    <a:pt x="2345" y="0"/>
                    <a:pt x="15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5085;p57">
              <a:extLst>
                <a:ext uri="{FF2B5EF4-FFF2-40B4-BE49-F238E27FC236}">
                  <a16:creationId xmlns:a16="http://schemas.microsoft.com/office/drawing/2014/main" id="{53BB0D1B-539B-4B32-A489-9820DFEF5CB8}"/>
                </a:ext>
              </a:extLst>
            </p:cNvPr>
            <p:cNvSpPr/>
            <p:nvPr/>
          </p:nvSpPr>
          <p:spPr>
            <a:xfrm>
              <a:off x="6683225" y="3100850"/>
              <a:ext cx="174400" cy="174375"/>
            </a:xfrm>
            <a:custGeom>
              <a:avLst/>
              <a:gdLst/>
              <a:ahLst/>
              <a:cxnLst/>
              <a:rect l="l" t="t" r="r" b="b"/>
              <a:pathLst>
                <a:path w="6976" h="6975" extrusionOk="0">
                  <a:moveTo>
                    <a:pt x="3488" y="421"/>
                  </a:moveTo>
                  <a:cubicBezTo>
                    <a:pt x="5176" y="421"/>
                    <a:pt x="6551" y="1797"/>
                    <a:pt x="6551" y="3487"/>
                  </a:cubicBezTo>
                  <a:cubicBezTo>
                    <a:pt x="6551" y="5178"/>
                    <a:pt x="5178" y="6553"/>
                    <a:pt x="3488" y="6553"/>
                  </a:cubicBezTo>
                  <a:cubicBezTo>
                    <a:pt x="1794" y="6553"/>
                    <a:pt x="422" y="5178"/>
                    <a:pt x="422" y="3487"/>
                  </a:cubicBezTo>
                  <a:cubicBezTo>
                    <a:pt x="422" y="1797"/>
                    <a:pt x="1794" y="421"/>
                    <a:pt x="3488" y="421"/>
                  </a:cubicBezTo>
                  <a:close/>
                  <a:moveTo>
                    <a:pt x="3488" y="0"/>
                  </a:moveTo>
                  <a:cubicBezTo>
                    <a:pt x="1566" y="0"/>
                    <a:pt x="1" y="1565"/>
                    <a:pt x="1" y="3487"/>
                  </a:cubicBezTo>
                  <a:cubicBezTo>
                    <a:pt x="1" y="5409"/>
                    <a:pt x="1566" y="6975"/>
                    <a:pt x="3488" y="6975"/>
                  </a:cubicBezTo>
                  <a:cubicBezTo>
                    <a:pt x="5407" y="6975"/>
                    <a:pt x="6975" y="5409"/>
                    <a:pt x="6975" y="3487"/>
                  </a:cubicBezTo>
                  <a:cubicBezTo>
                    <a:pt x="6975" y="1565"/>
                    <a:pt x="5407" y="0"/>
                    <a:pt x="3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5086;p57">
              <a:extLst>
                <a:ext uri="{FF2B5EF4-FFF2-40B4-BE49-F238E27FC236}">
                  <a16:creationId xmlns:a16="http://schemas.microsoft.com/office/drawing/2014/main" id="{3D1E8CE4-8E1F-4E7D-BF67-C11BDCE5A0E4}"/>
                </a:ext>
              </a:extLst>
            </p:cNvPr>
            <p:cNvSpPr/>
            <p:nvPr/>
          </p:nvSpPr>
          <p:spPr>
            <a:xfrm>
              <a:off x="6886600" y="3050625"/>
              <a:ext cx="174450" cy="174375"/>
            </a:xfrm>
            <a:custGeom>
              <a:avLst/>
              <a:gdLst/>
              <a:ahLst/>
              <a:cxnLst/>
              <a:rect l="l" t="t" r="r" b="b"/>
              <a:pathLst>
                <a:path w="6978" h="6975" extrusionOk="0">
                  <a:moveTo>
                    <a:pt x="3488" y="422"/>
                  </a:moveTo>
                  <a:cubicBezTo>
                    <a:pt x="5178" y="422"/>
                    <a:pt x="6554" y="1797"/>
                    <a:pt x="6554" y="3488"/>
                  </a:cubicBezTo>
                  <a:cubicBezTo>
                    <a:pt x="6554" y="5178"/>
                    <a:pt x="5178" y="6554"/>
                    <a:pt x="3488" y="6554"/>
                  </a:cubicBezTo>
                  <a:cubicBezTo>
                    <a:pt x="1797" y="6554"/>
                    <a:pt x="422" y="5178"/>
                    <a:pt x="422" y="3488"/>
                  </a:cubicBezTo>
                  <a:cubicBezTo>
                    <a:pt x="422" y="1797"/>
                    <a:pt x="1797" y="422"/>
                    <a:pt x="3488" y="422"/>
                  </a:cubicBezTo>
                  <a:close/>
                  <a:moveTo>
                    <a:pt x="3488" y="0"/>
                  </a:moveTo>
                  <a:cubicBezTo>
                    <a:pt x="1566" y="0"/>
                    <a:pt x="1" y="1566"/>
                    <a:pt x="1" y="3488"/>
                  </a:cubicBezTo>
                  <a:cubicBezTo>
                    <a:pt x="1" y="5410"/>
                    <a:pt x="1566" y="6975"/>
                    <a:pt x="3488" y="6975"/>
                  </a:cubicBezTo>
                  <a:cubicBezTo>
                    <a:pt x="5413" y="6975"/>
                    <a:pt x="6978" y="5410"/>
                    <a:pt x="6975" y="3488"/>
                  </a:cubicBezTo>
                  <a:cubicBezTo>
                    <a:pt x="6975" y="1566"/>
                    <a:pt x="5410" y="0"/>
                    <a:pt x="3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5087;p57">
              <a:extLst>
                <a:ext uri="{FF2B5EF4-FFF2-40B4-BE49-F238E27FC236}">
                  <a16:creationId xmlns:a16="http://schemas.microsoft.com/office/drawing/2014/main" id="{FF756AC9-8A00-4468-9841-F81B69937D6E}"/>
                </a:ext>
              </a:extLst>
            </p:cNvPr>
            <p:cNvSpPr/>
            <p:nvPr/>
          </p:nvSpPr>
          <p:spPr>
            <a:xfrm>
              <a:off x="6849225" y="3149725"/>
              <a:ext cx="49875" cy="20875"/>
            </a:xfrm>
            <a:custGeom>
              <a:avLst/>
              <a:gdLst/>
              <a:ahLst/>
              <a:cxnLst/>
              <a:rect l="l" t="t" r="r" b="b"/>
              <a:pathLst>
                <a:path w="1995" h="835" extrusionOk="0">
                  <a:moveTo>
                    <a:pt x="1903" y="1"/>
                  </a:moveTo>
                  <a:lnTo>
                    <a:pt x="0" y="425"/>
                  </a:lnTo>
                  <a:lnTo>
                    <a:pt x="92" y="835"/>
                  </a:lnTo>
                  <a:lnTo>
                    <a:pt x="1995" y="414"/>
                  </a:lnTo>
                  <a:lnTo>
                    <a:pt x="19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5088;p57">
              <a:extLst>
                <a:ext uri="{FF2B5EF4-FFF2-40B4-BE49-F238E27FC236}">
                  <a16:creationId xmlns:a16="http://schemas.microsoft.com/office/drawing/2014/main" id="{CC4C3378-BCD4-4E5D-9C83-18786B0DC21D}"/>
                </a:ext>
              </a:extLst>
            </p:cNvPr>
            <p:cNvSpPr/>
            <p:nvPr/>
          </p:nvSpPr>
          <p:spPr>
            <a:xfrm>
              <a:off x="7053500" y="3044550"/>
              <a:ext cx="143225" cy="73050"/>
            </a:xfrm>
            <a:custGeom>
              <a:avLst/>
              <a:gdLst/>
              <a:ahLst/>
              <a:cxnLst/>
              <a:rect l="l" t="t" r="r" b="b"/>
              <a:pathLst>
                <a:path w="5729" h="2922" extrusionOk="0">
                  <a:moveTo>
                    <a:pt x="5552" y="1"/>
                  </a:moveTo>
                  <a:lnTo>
                    <a:pt x="1" y="2537"/>
                  </a:lnTo>
                  <a:lnTo>
                    <a:pt x="176" y="2922"/>
                  </a:lnTo>
                  <a:lnTo>
                    <a:pt x="5728" y="386"/>
                  </a:lnTo>
                  <a:lnTo>
                    <a:pt x="55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p31"/>
          <p:cNvSpPr/>
          <p:nvPr/>
        </p:nvSpPr>
        <p:spPr>
          <a:xfrm>
            <a:off x="8110078" y="2172276"/>
            <a:ext cx="120033" cy="114951"/>
          </a:xfrm>
          <a:custGeom>
            <a:avLst/>
            <a:gdLst/>
            <a:ahLst/>
            <a:cxnLst/>
            <a:rect l="l" t="t" r="r" b="b"/>
            <a:pathLst>
              <a:path w="3141" h="3008" extrusionOk="0">
                <a:moveTo>
                  <a:pt x="1661" y="374"/>
                </a:moveTo>
                <a:lnTo>
                  <a:pt x="1661" y="374"/>
                </a:lnTo>
                <a:cubicBezTo>
                  <a:pt x="1663" y="376"/>
                  <a:pt x="1665" y="377"/>
                  <a:pt x="1667" y="379"/>
                </a:cubicBezTo>
                <a:lnTo>
                  <a:pt x="1667" y="379"/>
                </a:lnTo>
                <a:cubicBezTo>
                  <a:pt x="1665" y="377"/>
                  <a:pt x="1663" y="376"/>
                  <a:pt x="1661" y="374"/>
                </a:cubicBezTo>
                <a:close/>
                <a:moveTo>
                  <a:pt x="1671" y="382"/>
                </a:moveTo>
                <a:lnTo>
                  <a:pt x="1671" y="382"/>
                </a:lnTo>
                <a:cubicBezTo>
                  <a:pt x="1673" y="383"/>
                  <a:pt x="1674" y="384"/>
                  <a:pt x="1674" y="384"/>
                </a:cubicBezTo>
                <a:cubicBezTo>
                  <a:pt x="1674" y="384"/>
                  <a:pt x="1673" y="383"/>
                  <a:pt x="1671" y="382"/>
                </a:cubicBezTo>
                <a:close/>
                <a:moveTo>
                  <a:pt x="2628" y="524"/>
                </a:moveTo>
                <a:cubicBezTo>
                  <a:pt x="2629" y="524"/>
                  <a:pt x="2632" y="525"/>
                  <a:pt x="2639" y="528"/>
                </a:cubicBezTo>
                <a:cubicBezTo>
                  <a:pt x="2641" y="529"/>
                  <a:pt x="2645" y="531"/>
                  <a:pt x="2649" y="534"/>
                </a:cubicBezTo>
                <a:lnTo>
                  <a:pt x="2649" y="534"/>
                </a:lnTo>
                <a:cubicBezTo>
                  <a:pt x="2644" y="532"/>
                  <a:pt x="2626" y="524"/>
                  <a:pt x="2628" y="524"/>
                </a:cubicBezTo>
                <a:close/>
                <a:moveTo>
                  <a:pt x="2658" y="535"/>
                </a:moveTo>
                <a:cubicBezTo>
                  <a:pt x="2658" y="535"/>
                  <a:pt x="2658" y="536"/>
                  <a:pt x="2659" y="538"/>
                </a:cubicBezTo>
                <a:lnTo>
                  <a:pt x="2659" y="538"/>
                </a:lnTo>
                <a:cubicBezTo>
                  <a:pt x="2659" y="538"/>
                  <a:pt x="2659" y="538"/>
                  <a:pt x="2659" y="538"/>
                </a:cubicBezTo>
                <a:lnTo>
                  <a:pt x="2659" y="538"/>
                </a:lnTo>
                <a:cubicBezTo>
                  <a:pt x="2658" y="536"/>
                  <a:pt x="2658" y="535"/>
                  <a:pt x="2658" y="535"/>
                </a:cubicBezTo>
                <a:close/>
                <a:moveTo>
                  <a:pt x="479" y="941"/>
                </a:moveTo>
                <a:cubicBezTo>
                  <a:pt x="479" y="941"/>
                  <a:pt x="479" y="941"/>
                  <a:pt x="479" y="941"/>
                </a:cubicBezTo>
                <a:lnTo>
                  <a:pt x="479" y="941"/>
                </a:lnTo>
                <a:cubicBezTo>
                  <a:pt x="479" y="941"/>
                  <a:pt x="479" y="941"/>
                  <a:pt x="479" y="941"/>
                </a:cubicBezTo>
                <a:close/>
                <a:moveTo>
                  <a:pt x="1639" y="359"/>
                </a:moveTo>
                <a:lnTo>
                  <a:pt x="1639" y="359"/>
                </a:lnTo>
                <a:cubicBezTo>
                  <a:pt x="1639" y="359"/>
                  <a:pt x="1640" y="362"/>
                  <a:pt x="1659" y="374"/>
                </a:cubicBezTo>
                <a:cubicBezTo>
                  <a:pt x="1663" y="377"/>
                  <a:pt x="1666" y="379"/>
                  <a:pt x="1668" y="380"/>
                </a:cubicBezTo>
                <a:lnTo>
                  <a:pt x="1668" y="380"/>
                </a:lnTo>
                <a:cubicBezTo>
                  <a:pt x="1676" y="387"/>
                  <a:pt x="1684" y="395"/>
                  <a:pt x="1690" y="403"/>
                </a:cubicBezTo>
                <a:cubicBezTo>
                  <a:pt x="1708" y="423"/>
                  <a:pt x="1702" y="419"/>
                  <a:pt x="1725" y="460"/>
                </a:cubicBezTo>
                <a:cubicBezTo>
                  <a:pt x="1841" y="667"/>
                  <a:pt x="1858" y="986"/>
                  <a:pt x="1866" y="1240"/>
                </a:cubicBezTo>
                <a:cubicBezTo>
                  <a:pt x="1868" y="1306"/>
                  <a:pt x="1869" y="1372"/>
                  <a:pt x="1868" y="1438"/>
                </a:cubicBezTo>
                <a:lnTo>
                  <a:pt x="1868" y="1438"/>
                </a:lnTo>
                <a:cubicBezTo>
                  <a:pt x="1855" y="1575"/>
                  <a:pt x="1848" y="1711"/>
                  <a:pt x="1845" y="1845"/>
                </a:cubicBezTo>
                <a:cubicBezTo>
                  <a:pt x="1844" y="1962"/>
                  <a:pt x="1927" y="2019"/>
                  <a:pt x="2014" y="2019"/>
                </a:cubicBezTo>
                <a:cubicBezTo>
                  <a:pt x="2101" y="2019"/>
                  <a:pt x="2192" y="1962"/>
                  <a:pt x="2207" y="1851"/>
                </a:cubicBezTo>
                <a:lnTo>
                  <a:pt x="2210" y="1851"/>
                </a:lnTo>
                <a:cubicBezTo>
                  <a:pt x="2210" y="1838"/>
                  <a:pt x="2210" y="1825"/>
                  <a:pt x="2210" y="1811"/>
                </a:cubicBezTo>
                <a:lnTo>
                  <a:pt x="2210" y="1811"/>
                </a:lnTo>
                <a:cubicBezTo>
                  <a:pt x="2216" y="1726"/>
                  <a:pt x="2221" y="1641"/>
                  <a:pt x="2223" y="1556"/>
                </a:cubicBezTo>
                <a:lnTo>
                  <a:pt x="2223" y="1556"/>
                </a:lnTo>
                <a:cubicBezTo>
                  <a:pt x="2234" y="1425"/>
                  <a:pt x="2252" y="1296"/>
                  <a:pt x="2275" y="1168"/>
                </a:cubicBezTo>
                <a:cubicBezTo>
                  <a:pt x="2306" y="1004"/>
                  <a:pt x="2347" y="831"/>
                  <a:pt x="2420" y="687"/>
                </a:cubicBezTo>
                <a:cubicBezTo>
                  <a:pt x="2457" y="624"/>
                  <a:pt x="2471" y="591"/>
                  <a:pt x="2529" y="546"/>
                </a:cubicBezTo>
                <a:cubicBezTo>
                  <a:pt x="2541" y="536"/>
                  <a:pt x="2600" y="524"/>
                  <a:pt x="2604" y="524"/>
                </a:cubicBezTo>
                <a:cubicBezTo>
                  <a:pt x="2621" y="526"/>
                  <a:pt x="2635" y="530"/>
                  <a:pt x="2649" y="534"/>
                </a:cubicBezTo>
                <a:lnTo>
                  <a:pt x="2649" y="534"/>
                </a:lnTo>
                <a:cubicBezTo>
                  <a:pt x="2650" y="534"/>
                  <a:pt x="2652" y="535"/>
                  <a:pt x="2653" y="536"/>
                </a:cubicBezTo>
                <a:lnTo>
                  <a:pt x="2653" y="536"/>
                </a:lnTo>
                <a:cubicBezTo>
                  <a:pt x="2658" y="541"/>
                  <a:pt x="2663" y="547"/>
                  <a:pt x="2666" y="552"/>
                </a:cubicBezTo>
                <a:cubicBezTo>
                  <a:pt x="2663" y="546"/>
                  <a:pt x="2661" y="542"/>
                  <a:pt x="2660" y="539"/>
                </a:cubicBezTo>
                <a:lnTo>
                  <a:pt x="2660" y="539"/>
                </a:lnTo>
                <a:cubicBezTo>
                  <a:pt x="2660" y="540"/>
                  <a:pt x="2660" y="540"/>
                  <a:pt x="2660" y="540"/>
                </a:cubicBezTo>
                <a:lnTo>
                  <a:pt x="2660" y="540"/>
                </a:lnTo>
                <a:cubicBezTo>
                  <a:pt x="2665" y="550"/>
                  <a:pt x="2677" y="575"/>
                  <a:pt x="2680" y="583"/>
                </a:cubicBezTo>
                <a:cubicBezTo>
                  <a:pt x="2677" y="577"/>
                  <a:pt x="2675" y="574"/>
                  <a:pt x="2675" y="574"/>
                </a:cubicBezTo>
                <a:lnTo>
                  <a:pt x="2675" y="574"/>
                </a:lnTo>
                <a:cubicBezTo>
                  <a:pt x="2672" y="574"/>
                  <a:pt x="2695" y="638"/>
                  <a:pt x="2697" y="655"/>
                </a:cubicBezTo>
                <a:cubicBezTo>
                  <a:pt x="2707" y="700"/>
                  <a:pt x="2703" y="659"/>
                  <a:pt x="2705" y="708"/>
                </a:cubicBezTo>
                <a:cubicBezTo>
                  <a:pt x="2707" y="747"/>
                  <a:pt x="2711" y="783"/>
                  <a:pt x="2707" y="822"/>
                </a:cubicBezTo>
                <a:cubicBezTo>
                  <a:pt x="2705" y="902"/>
                  <a:pt x="2701" y="984"/>
                  <a:pt x="2686" y="1054"/>
                </a:cubicBezTo>
                <a:cubicBezTo>
                  <a:pt x="2625" y="1422"/>
                  <a:pt x="2492" y="1784"/>
                  <a:pt x="2304" y="2107"/>
                </a:cubicBezTo>
                <a:cubicBezTo>
                  <a:pt x="2206" y="2271"/>
                  <a:pt x="2093" y="2432"/>
                  <a:pt x="1946" y="2549"/>
                </a:cubicBezTo>
                <a:cubicBezTo>
                  <a:pt x="1944" y="2551"/>
                  <a:pt x="1895" y="2584"/>
                  <a:pt x="1872" y="2598"/>
                </a:cubicBezTo>
                <a:cubicBezTo>
                  <a:pt x="1823" y="2627"/>
                  <a:pt x="1821" y="2623"/>
                  <a:pt x="1784" y="2635"/>
                </a:cubicBezTo>
                <a:cubicBezTo>
                  <a:pt x="1752" y="2646"/>
                  <a:pt x="1728" y="2651"/>
                  <a:pt x="1703" y="2651"/>
                </a:cubicBezTo>
                <a:cubicBezTo>
                  <a:pt x="1682" y="2651"/>
                  <a:pt x="1660" y="2647"/>
                  <a:pt x="1631" y="2639"/>
                </a:cubicBezTo>
                <a:cubicBezTo>
                  <a:pt x="1630" y="2639"/>
                  <a:pt x="1630" y="2639"/>
                  <a:pt x="1629" y="2639"/>
                </a:cubicBezTo>
                <a:lnTo>
                  <a:pt x="1629" y="2639"/>
                </a:lnTo>
                <a:cubicBezTo>
                  <a:pt x="1490" y="2538"/>
                  <a:pt x="1367" y="2434"/>
                  <a:pt x="1217" y="2304"/>
                </a:cubicBezTo>
                <a:cubicBezTo>
                  <a:pt x="945" y="2064"/>
                  <a:pt x="669" y="1794"/>
                  <a:pt x="499" y="1467"/>
                </a:cubicBezTo>
                <a:cubicBezTo>
                  <a:pt x="438" y="1350"/>
                  <a:pt x="389" y="1199"/>
                  <a:pt x="401" y="1096"/>
                </a:cubicBezTo>
                <a:cubicBezTo>
                  <a:pt x="407" y="1065"/>
                  <a:pt x="417" y="1029"/>
                  <a:pt x="429" y="998"/>
                </a:cubicBezTo>
                <a:lnTo>
                  <a:pt x="429" y="998"/>
                </a:lnTo>
                <a:cubicBezTo>
                  <a:pt x="430" y="996"/>
                  <a:pt x="446" y="970"/>
                  <a:pt x="451" y="960"/>
                </a:cubicBezTo>
                <a:lnTo>
                  <a:pt x="451" y="960"/>
                </a:lnTo>
                <a:cubicBezTo>
                  <a:pt x="457" y="951"/>
                  <a:pt x="460" y="949"/>
                  <a:pt x="463" y="949"/>
                </a:cubicBezTo>
                <a:cubicBezTo>
                  <a:pt x="466" y="949"/>
                  <a:pt x="466" y="954"/>
                  <a:pt x="469" y="954"/>
                </a:cubicBezTo>
                <a:cubicBezTo>
                  <a:pt x="471" y="954"/>
                  <a:pt x="473" y="951"/>
                  <a:pt x="479" y="941"/>
                </a:cubicBezTo>
                <a:lnTo>
                  <a:pt x="479" y="941"/>
                </a:lnTo>
                <a:cubicBezTo>
                  <a:pt x="477" y="943"/>
                  <a:pt x="461" y="949"/>
                  <a:pt x="459" y="949"/>
                </a:cubicBezTo>
                <a:cubicBezTo>
                  <a:pt x="458" y="949"/>
                  <a:pt x="461" y="948"/>
                  <a:pt x="471" y="943"/>
                </a:cubicBezTo>
                <a:cubicBezTo>
                  <a:pt x="473" y="942"/>
                  <a:pt x="475" y="942"/>
                  <a:pt x="476" y="941"/>
                </a:cubicBezTo>
                <a:lnTo>
                  <a:pt x="476" y="941"/>
                </a:lnTo>
                <a:cubicBezTo>
                  <a:pt x="478" y="941"/>
                  <a:pt x="479" y="941"/>
                  <a:pt x="481" y="941"/>
                </a:cubicBezTo>
                <a:cubicBezTo>
                  <a:pt x="493" y="941"/>
                  <a:pt x="524" y="947"/>
                  <a:pt x="556" y="966"/>
                </a:cubicBezTo>
                <a:cubicBezTo>
                  <a:pt x="620" y="1002"/>
                  <a:pt x="659" y="1029"/>
                  <a:pt x="710" y="1074"/>
                </a:cubicBezTo>
                <a:cubicBezTo>
                  <a:pt x="829" y="1176"/>
                  <a:pt x="935" y="1295"/>
                  <a:pt x="1035" y="1418"/>
                </a:cubicBezTo>
                <a:cubicBezTo>
                  <a:pt x="1178" y="1592"/>
                  <a:pt x="1311" y="1780"/>
                  <a:pt x="1432" y="1970"/>
                </a:cubicBezTo>
                <a:cubicBezTo>
                  <a:pt x="1468" y="2028"/>
                  <a:pt x="1526" y="2053"/>
                  <a:pt x="1585" y="2053"/>
                </a:cubicBezTo>
                <a:cubicBezTo>
                  <a:pt x="1697" y="2053"/>
                  <a:pt x="1808" y="1963"/>
                  <a:pt x="1762" y="1833"/>
                </a:cubicBezTo>
                <a:cubicBezTo>
                  <a:pt x="1698" y="1661"/>
                  <a:pt x="1647" y="1487"/>
                  <a:pt x="1600" y="1311"/>
                </a:cubicBezTo>
                <a:cubicBezTo>
                  <a:pt x="1565" y="1168"/>
                  <a:pt x="1530" y="1025"/>
                  <a:pt x="1510" y="880"/>
                </a:cubicBezTo>
                <a:cubicBezTo>
                  <a:pt x="1500" y="808"/>
                  <a:pt x="1496" y="736"/>
                  <a:pt x="1496" y="665"/>
                </a:cubicBezTo>
                <a:cubicBezTo>
                  <a:pt x="1494" y="603"/>
                  <a:pt x="1498" y="532"/>
                  <a:pt x="1506" y="493"/>
                </a:cubicBezTo>
                <a:cubicBezTo>
                  <a:pt x="1510" y="467"/>
                  <a:pt x="1518" y="441"/>
                  <a:pt x="1528" y="415"/>
                </a:cubicBezTo>
                <a:lnTo>
                  <a:pt x="1528" y="415"/>
                </a:lnTo>
                <a:cubicBezTo>
                  <a:pt x="1525" y="421"/>
                  <a:pt x="1525" y="423"/>
                  <a:pt x="1526" y="423"/>
                </a:cubicBezTo>
                <a:cubicBezTo>
                  <a:pt x="1528" y="423"/>
                  <a:pt x="1548" y="385"/>
                  <a:pt x="1547" y="385"/>
                </a:cubicBezTo>
                <a:lnTo>
                  <a:pt x="1547" y="385"/>
                </a:lnTo>
                <a:cubicBezTo>
                  <a:pt x="1547" y="385"/>
                  <a:pt x="1546" y="386"/>
                  <a:pt x="1545" y="389"/>
                </a:cubicBezTo>
                <a:cubicBezTo>
                  <a:pt x="1547" y="382"/>
                  <a:pt x="1555" y="378"/>
                  <a:pt x="1561" y="372"/>
                </a:cubicBezTo>
                <a:cubicBezTo>
                  <a:pt x="1561" y="372"/>
                  <a:pt x="1592" y="362"/>
                  <a:pt x="1583" y="362"/>
                </a:cubicBezTo>
                <a:lnTo>
                  <a:pt x="1583" y="362"/>
                </a:lnTo>
                <a:cubicBezTo>
                  <a:pt x="1582" y="362"/>
                  <a:pt x="1581" y="362"/>
                  <a:pt x="1579" y="362"/>
                </a:cubicBezTo>
                <a:cubicBezTo>
                  <a:pt x="1592" y="360"/>
                  <a:pt x="1610" y="360"/>
                  <a:pt x="1622" y="360"/>
                </a:cubicBezTo>
                <a:cubicBezTo>
                  <a:pt x="1627" y="361"/>
                  <a:pt x="1630" y="361"/>
                  <a:pt x="1631" y="361"/>
                </a:cubicBezTo>
                <a:cubicBezTo>
                  <a:pt x="1631" y="361"/>
                  <a:pt x="1631" y="361"/>
                  <a:pt x="1630" y="361"/>
                </a:cubicBezTo>
                <a:lnTo>
                  <a:pt x="1630" y="361"/>
                </a:lnTo>
                <a:cubicBezTo>
                  <a:pt x="1631" y="361"/>
                  <a:pt x="1632" y="361"/>
                  <a:pt x="1633" y="361"/>
                </a:cubicBezTo>
                <a:cubicBezTo>
                  <a:pt x="1639" y="361"/>
                  <a:pt x="1639" y="359"/>
                  <a:pt x="1639" y="359"/>
                </a:cubicBezTo>
                <a:close/>
                <a:moveTo>
                  <a:pt x="1589" y="0"/>
                </a:moveTo>
                <a:cubicBezTo>
                  <a:pt x="1461" y="0"/>
                  <a:pt x="1335" y="56"/>
                  <a:pt x="1248" y="184"/>
                </a:cubicBezTo>
                <a:cubicBezTo>
                  <a:pt x="1089" y="411"/>
                  <a:pt x="1120" y="737"/>
                  <a:pt x="1169" y="1011"/>
                </a:cubicBezTo>
                <a:lnTo>
                  <a:pt x="1169" y="1011"/>
                </a:lnTo>
                <a:cubicBezTo>
                  <a:pt x="993" y="807"/>
                  <a:pt x="773" y="601"/>
                  <a:pt x="518" y="577"/>
                </a:cubicBezTo>
                <a:cubicBezTo>
                  <a:pt x="504" y="576"/>
                  <a:pt x="491" y="575"/>
                  <a:pt x="478" y="575"/>
                </a:cubicBezTo>
                <a:cubicBezTo>
                  <a:pt x="107" y="575"/>
                  <a:pt x="1" y="1046"/>
                  <a:pt x="74" y="1344"/>
                </a:cubicBezTo>
                <a:cubicBezTo>
                  <a:pt x="172" y="1747"/>
                  <a:pt x="485" y="2089"/>
                  <a:pt x="773" y="2371"/>
                </a:cubicBezTo>
                <a:cubicBezTo>
                  <a:pt x="985" y="2577"/>
                  <a:pt x="1215" y="2769"/>
                  <a:pt x="1454" y="2942"/>
                </a:cubicBezTo>
                <a:lnTo>
                  <a:pt x="1454" y="2942"/>
                </a:lnTo>
                <a:cubicBezTo>
                  <a:pt x="1466" y="2954"/>
                  <a:pt x="1480" y="2964"/>
                  <a:pt x="1496" y="2972"/>
                </a:cubicBezTo>
                <a:lnTo>
                  <a:pt x="1496" y="2972"/>
                </a:lnTo>
                <a:cubicBezTo>
                  <a:pt x="1528" y="2996"/>
                  <a:pt x="1560" y="3007"/>
                  <a:pt x="1589" y="3007"/>
                </a:cubicBezTo>
                <a:cubicBezTo>
                  <a:pt x="1599" y="3007"/>
                  <a:pt x="1609" y="3005"/>
                  <a:pt x="1618" y="3003"/>
                </a:cubicBezTo>
                <a:lnTo>
                  <a:pt x="1618" y="3003"/>
                </a:lnTo>
                <a:cubicBezTo>
                  <a:pt x="1644" y="3006"/>
                  <a:pt x="1670" y="3008"/>
                  <a:pt x="1695" y="3008"/>
                </a:cubicBezTo>
                <a:cubicBezTo>
                  <a:pt x="2028" y="3008"/>
                  <a:pt x="2304" y="2735"/>
                  <a:pt x="2492" y="2473"/>
                </a:cubicBezTo>
                <a:cubicBezTo>
                  <a:pt x="2756" y="2105"/>
                  <a:pt x="2938" y="1649"/>
                  <a:pt x="3020" y="1203"/>
                </a:cubicBezTo>
                <a:cubicBezTo>
                  <a:pt x="3075" y="906"/>
                  <a:pt x="3141" y="403"/>
                  <a:pt x="2819" y="219"/>
                </a:cubicBezTo>
                <a:cubicBezTo>
                  <a:pt x="2740" y="173"/>
                  <a:pt x="2664" y="153"/>
                  <a:pt x="2593" y="153"/>
                </a:cubicBezTo>
                <a:cubicBezTo>
                  <a:pt x="2397" y="153"/>
                  <a:pt x="2237" y="305"/>
                  <a:pt x="2127" y="487"/>
                </a:cubicBezTo>
                <a:lnTo>
                  <a:pt x="2127" y="487"/>
                </a:lnTo>
                <a:cubicBezTo>
                  <a:pt x="2099" y="400"/>
                  <a:pt x="2063" y="317"/>
                  <a:pt x="2015" y="241"/>
                </a:cubicBezTo>
                <a:cubicBezTo>
                  <a:pt x="1919" y="91"/>
                  <a:pt x="1752" y="0"/>
                  <a:pt x="158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8" name="Google Shape;1468;p31"/>
          <p:cNvSpPr/>
          <p:nvPr/>
        </p:nvSpPr>
        <p:spPr>
          <a:xfrm>
            <a:off x="8524061" y="2171971"/>
            <a:ext cx="146325" cy="129740"/>
          </a:xfrm>
          <a:custGeom>
            <a:avLst/>
            <a:gdLst/>
            <a:ahLst/>
            <a:cxnLst/>
            <a:rect l="l" t="t" r="r" b="b"/>
            <a:pathLst>
              <a:path w="3829" h="3395" extrusionOk="0">
                <a:moveTo>
                  <a:pt x="3317" y="1086"/>
                </a:moveTo>
                <a:cubicBezTo>
                  <a:pt x="3317" y="1087"/>
                  <a:pt x="3318" y="1088"/>
                  <a:pt x="3318" y="1089"/>
                </a:cubicBezTo>
                <a:lnTo>
                  <a:pt x="3318" y="1089"/>
                </a:lnTo>
                <a:cubicBezTo>
                  <a:pt x="3318" y="1088"/>
                  <a:pt x="3317" y="1087"/>
                  <a:pt x="3317" y="1086"/>
                </a:cubicBezTo>
                <a:close/>
                <a:moveTo>
                  <a:pt x="2185" y="360"/>
                </a:moveTo>
                <a:cubicBezTo>
                  <a:pt x="2257" y="360"/>
                  <a:pt x="2315" y="410"/>
                  <a:pt x="2335" y="491"/>
                </a:cubicBezTo>
                <a:cubicBezTo>
                  <a:pt x="2412" y="779"/>
                  <a:pt x="2249" y="1184"/>
                  <a:pt x="2134" y="1465"/>
                </a:cubicBezTo>
                <a:cubicBezTo>
                  <a:pt x="2088" y="1581"/>
                  <a:pt x="2038" y="1696"/>
                  <a:pt x="1985" y="1809"/>
                </a:cubicBezTo>
                <a:lnTo>
                  <a:pt x="1985" y="1809"/>
                </a:lnTo>
                <a:cubicBezTo>
                  <a:pt x="1931" y="1908"/>
                  <a:pt x="1880" y="2008"/>
                  <a:pt x="1833" y="2109"/>
                </a:cubicBezTo>
                <a:lnTo>
                  <a:pt x="1833" y="2109"/>
                </a:lnTo>
                <a:cubicBezTo>
                  <a:pt x="1824" y="2126"/>
                  <a:pt x="1814" y="2143"/>
                  <a:pt x="1805" y="2160"/>
                </a:cubicBezTo>
                <a:cubicBezTo>
                  <a:pt x="1806" y="2161"/>
                  <a:pt x="1807" y="2162"/>
                  <a:pt x="1808" y="2162"/>
                </a:cubicBezTo>
                <a:lnTo>
                  <a:pt x="1808" y="2162"/>
                </a:lnTo>
                <a:cubicBezTo>
                  <a:pt x="1749" y="2302"/>
                  <a:pt x="1865" y="2428"/>
                  <a:pt x="1980" y="2428"/>
                </a:cubicBezTo>
                <a:cubicBezTo>
                  <a:pt x="2033" y="2428"/>
                  <a:pt x="2085" y="2402"/>
                  <a:pt x="2120" y="2338"/>
                </a:cubicBezTo>
                <a:cubicBezTo>
                  <a:pt x="2192" y="2208"/>
                  <a:pt x="2260" y="2074"/>
                  <a:pt x="2322" y="1939"/>
                </a:cubicBezTo>
                <a:lnTo>
                  <a:pt x="2322" y="1939"/>
                </a:lnTo>
                <a:cubicBezTo>
                  <a:pt x="2401" y="1801"/>
                  <a:pt x="2487" y="1668"/>
                  <a:pt x="2580" y="1540"/>
                </a:cubicBezTo>
                <a:cubicBezTo>
                  <a:pt x="2695" y="1379"/>
                  <a:pt x="2828" y="1209"/>
                  <a:pt x="2991" y="1100"/>
                </a:cubicBezTo>
                <a:cubicBezTo>
                  <a:pt x="3057" y="1055"/>
                  <a:pt x="3124" y="1029"/>
                  <a:pt x="3175" y="1025"/>
                </a:cubicBezTo>
                <a:cubicBezTo>
                  <a:pt x="3178" y="1025"/>
                  <a:pt x="3180" y="1025"/>
                  <a:pt x="3182" y="1025"/>
                </a:cubicBezTo>
                <a:cubicBezTo>
                  <a:pt x="3231" y="1025"/>
                  <a:pt x="3275" y="1045"/>
                  <a:pt x="3306" y="1076"/>
                </a:cubicBezTo>
                <a:cubicBezTo>
                  <a:pt x="3305" y="1075"/>
                  <a:pt x="3304" y="1074"/>
                  <a:pt x="3304" y="1074"/>
                </a:cubicBezTo>
                <a:lnTo>
                  <a:pt x="3304" y="1074"/>
                </a:lnTo>
                <a:cubicBezTo>
                  <a:pt x="3302" y="1074"/>
                  <a:pt x="3318" y="1095"/>
                  <a:pt x="3320" y="1095"/>
                </a:cubicBezTo>
                <a:cubicBezTo>
                  <a:pt x="3321" y="1095"/>
                  <a:pt x="3321" y="1095"/>
                  <a:pt x="3321" y="1094"/>
                </a:cubicBezTo>
                <a:lnTo>
                  <a:pt x="3321" y="1094"/>
                </a:lnTo>
                <a:cubicBezTo>
                  <a:pt x="3324" y="1104"/>
                  <a:pt x="3327" y="1116"/>
                  <a:pt x="3327" y="1125"/>
                </a:cubicBezTo>
                <a:cubicBezTo>
                  <a:pt x="3328" y="1131"/>
                  <a:pt x="3329" y="1135"/>
                  <a:pt x="3329" y="1137"/>
                </a:cubicBezTo>
                <a:lnTo>
                  <a:pt x="3329" y="1137"/>
                </a:lnTo>
                <a:cubicBezTo>
                  <a:pt x="3335" y="1219"/>
                  <a:pt x="3329" y="1231"/>
                  <a:pt x="3304" y="1319"/>
                </a:cubicBezTo>
                <a:cubicBezTo>
                  <a:pt x="3255" y="1483"/>
                  <a:pt x="3163" y="1636"/>
                  <a:pt x="3063" y="1786"/>
                </a:cubicBezTo>
                <a:cubicBezTo>
                  <a:pt x="2815" y="2146"/>
                  <a:pt x="2494" y="2473"/>
                  <a:pt x="2132" y="2721"/>
                </a:cubicBezTo>
                <a:cubicBezTo>
                  <a:pt x="1952" y="2846"/>
                  <a:pt x="1760" y="2958"/>
                  <a:pt x="1545" y="3015"/>
                </a:cubicBezTo>
                <a:cubicBezTo>
                  <a:pt x="1484" y="3031"/>
                  <a:pt x="1423" y="3040"/>
                  <a:pt x="1364" y="3040"/>
                </a:cubicBezTo>
                <a:cubicBezTo>
                  <a:pt x="1272" y="3040"/>
                  <a:pt x="1187" y="3018"/>
                  <a:pt x="1125" y="2968"/>
                </a:cubicBezTo>
                <a:cubicBezTo>
                  <a:pt x="1122" y="2966"/>
                  <a:pt x="1118" y="2963"/>
                  <a:pt x="1115" y="2960"/>
                </a:cubicBezTo>
                <a:lnTo>
                  <a:pt x="1115" y="2960"/>
                </a:lnTo>
                <a:cubicBezTo>
                  <a:pt x="997" y="2755"/>
                  <a:pt x="892" y="2545"/>
                  <a:pt x="798" y="2330"/>
                </a:cubicBezTo>
                <a:cubicBezTo>
                  <a:pt x="618" y="1931"/>
                  <a:pt x="448" y="1491"/>
                  <a:pt x="432" y="1049"/>
                </a:cubicBezTo>
                <a:cubicBezTo>
                  <a:pt x="428" y="890"/>
                  <a:pt x="442" y="712"/>
                  <a:pt x="540" y="579"/>
                </a:cubicBezTo>
                <a:cubicBezTo>
                  <a:pt x="557" y="552"/>
                  <a:pt x="604" y="507"/>
                  <a:pt x="614" y="499"/>
                </a:cubicBezTo>
                <a:cubicBezTo>
                  <a:pt x="623" y="492"/>
                  <a:pt x="674" y="463"/>
                  <a:pt x="669" y="463"/>
                </a:cubicBezTo>
                <a:lnTo>
                  <a:pt x="669" y="463"/>
                </a:lnTo>
                <a:cubicBezTo>
                  <a:pt x="669" y="463"/>
                  <a:pt x="666" y="464"/>
                  <a:pt x="661" y="466"/>
                </a:cubicBezTo>
                <a:cubicBezTo>
                  <a:pt x="679" y="457"/>
                  <a:pt x="680" y="455"/>
                  <a:pt x="681" y="455"/>
                </a:cubicBezTo>
                <a:cubicBezTo>
                  <a:pt x="683" y="455"/>
                  <a:pt x="685" y="457"/>
                  <a:pt x="707" y="458"/>
                </a:cubicBezTo>
                <a:lnTo>
                  <a:pt x="707" y="458"/>
                </a:lnTo>
                <a:cubicBezTo>
                  <a:pt x="703" y="458"/>
                  <a:pt x="716" y="459"/>
                  <a:pt x="733" y="470"/>
                </a:cubicBezTo>
                <a:cubicBezTo>
                  <a:pt x="753" y="483"/>
                  <a:pt x="804" y="534"/>
                  <a:pt x="827" y="562"/>
                </a:cubicBezTo>
                <a:cubicBezTo>
                  <a:pt x="874" y="634"/>
                  <a:pt x="915" y="712"/>
                  <a:pt x="952" y="787"/>
                </a:cubicBezTo>
                <a:cubicBezTo>
                  <a:pt x="1025" y="951"/>
                  <a:pt x="1076" y="1125"/>
                  <a:pt x="1121" y="1299"/>
                </a:cubicBezTo>
                <a:cubicBezTo>
                  <a:pt x="1193" y="1567"/>
                  <a:pt x="1250" y="1841"/>
                  <a:pt x="1289" y="2117"/>
                </a:cubicBezTo>
                <a:cubicBezTo>
                  <a:pt x="1302" y="2208"/>
                  <a:pt x="1367" y="2247"/>
                  <a:pt x="1437" y="2247"/>
                </a:cubicBezTo>
                <a:cubicBezTo>
                  <a:pt x="1530" y="2247"/>
                  <a:pt x="1634" y="2178"/>
                  <a:pt x="1641" y="2068"/>
                </a:cubicBezTo>
                <a:cubicBezTo>
                  <a:pt x="1653" y="1874"/>
                  <a:pt x="1678" y="1686"/>
                  <a:pt x="1709" y="1499"/>
                </a:cubicBezTo>
                <a:cubicBezTo>
                  <a:pt x="1762" y="1174"/>
                  <a:pt x="1823" y="810"/>
                  <a:pt x="1997" y="523"/>
                </a:cubicBezTo>
                <a:cubicBezTo>
                  <a:pt x="2028" y="472"/>
                  <a:pt x="2048" y="440"/>
                  <a:pt x="2099" y="397"/>
                </a:cubicBezTo>
                <a:cubicBezTo>
                  <a:pt x="2107" y="388"/>
                  <a:pt x="2116" y="378"/>
                  <a:pt x="2148" y="366"/>
                </a:cubicBezTo>
                <a:lnTo>
                  <a:pt x="2148" y="366"/>
                </a:lnTo>
                <a:cubicBezTo>
                  <a:pt x="2143" y="368"/>
                  <a:pt x="2142" y="369"/>
                  <a:pt x="2144" y="369"/>
                </a:cubicBezTo>
                <a:cubicBezTo>
                  <a:pt x="2151" y="369"/>
                  <a:pt x="2189" y="360"/>
                  <a:pt x="2181" y="360"/>
                </a:cubicBezTo>
                <a:lnTo>
                  <a:pt x="2181" y="360"/>
                </a:lnTo>
                <a:cubicBezTo>
                  <a:pt x="2182" y="360"/>
                  <a:pt x="2184" y="360"/>
                  <a:pt x="2185" y="360"/>
                </a:cubicBezTo>
                <a:close/>
                <a:moveTo>
                  <a:pt x="2189" y="1"/>
                </a:moveTo>
                <a:cubicBezTo>
                  <a:pt x="2077" y="1"/>
                  <a:pt x="1962" y="39"/>
                  <a:pt x="1862" y="125"/>
                </a:cubicBezTo>
                <a:cubicBezTo>
                  <a:pt x="1609" y="341"/>
                  <a:pt x="1505" y="717"/>
                  <a:pt x="1435" y="1042"/>
                </a:cubicBezTo>
                <a:lnTo>
                  <a:pt x="1435" y="1042"/>
                </a:lnTo>
                <a:cubicBezTo>
                  <a:pt x="1346" y="717"/>
                  <a:pt x="1215" y="337"/>
                  <a:pt x="941" y="159"/>
                </a:cubicBezTo>
                <a:cubicBezTo>
                  <a:pt x="861" y="107"/>
                  <a:pt x="782" y="84"/>
                  <a:pt x="705" y="84"/>
                </a:cubicBezTo>
                <a:cubicBezTo>
                  <a:pt x="417" y="84"/>
                  <a:pt x="170" y="407"/>
                  <a:pt x="107" y="683"/>
                </a:cubicBezTo>
                <a:cubicBezTo>
                  <a:pt x="0" y="1174"/>
                  <a:pt x="172" y="1708"/>
                  <a:pt x="350" y="2164"/>
                </a:cubicBezTo>
                <a:cubicBezTo>
                  <a:pt x="482" y="2494"/>
                  <a:pt x="632" y="2821"/>
                  <a:pt x="812" y="3131"/>
                </a:cubicBezTo>
                <a:lnTo>
                  <a:pt x="812" y="3131"/>
                </a:lnTo>
                <a:cubicBezTo>
                  <a:pt x="818" y="3160"/>
                  <a:pt x="834" y="3189"/>
                  <a:pt x="863" y="3214"/>
                </a:cubicBezTo>
                <a:lnTo>
                  <a:pt x="863" y="3214"/>
                </a:lnTo>
                <a:cubicBezTo>
                  <a:pt x="884" y="3241"/>
                  <a:pt x="908" y="3258"/>
                  <a:pt x="934" y="3268"/>
                </a:cubicBezTo>
                <a:lnTo>
                  <a:pt x="934" y="3268"/>
                </a:lnTo>
                <a:cubicBezTo>
                  <a:pt x="1070" y="3358"/>
                  <a:pt x="1217" y="3395"/>
                  <a:pt x="1367" y="3395"/>
                </a:cubicBezTo>
                <a:cubicBezTo>
                  <a:pt x="1622" y="3395"/>
                  <a:pt x="1885" y="3290"/>
                  <a:pt x="2110" y="3161"/>
                </a:cubicBezTo>
                <a:cubicBezTo>
                  <a:pt x="2578" y="2895"/>
                  <a:pt x="2979" y="2502"/>
                  <a:pt x="3298" y="2072"/>
                </a:cubicBezTo>
                <a:cubicBezTo>
                  <a:pt x="3511" y="1786"/>
                  <a:pt x="3828" y="1305"/>
                  <a:pt x="3644" y="933"/>
                </a:cubicBezTo>
                <a:cubicBezTo>
                  <a:pt x="3560" y="762"/>
                  <a:pt x="3369" y="665"/>
                  <a:pt x="3184" y="665"/>
                </a:cubicBezTo>
                <a:cubicBezTo>
                  <a:pt x="3169" y="665"/>
                  <a:pt x="3155" y="665"/>
                  <a:pt x="3141" y="667"/>
                </a:cubicBezTo>
                <a:cubicBezTo>
                  <a:pt x="2975" y="681"/>
                  <a:pt x="2827" y="764"/>
                  <a:pt x="2699" y="870"/>
                </a:cubicBezTo>
                <a:lnTo>
                  <a:pt x="2699" y="870"/>
                </a:lnTo>
                <a:cubicBezTo>
                  <a:pt x="2725" y="707"/>
                  <a:pt x="2727" y="544"/>
                  <a:pt x="2684" y="390"/>
                </a:cubicBezTo>
                <a:cubicBezTo>
                  <a:pt x="2619" y="149"/>
                  <a:pt x="2409" y="1"/>
                  <a:pt x="218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69" name="Google Shape;1469;p31"/>
          <p:cNvGrpSpPr/>
          <p:nvPr/>
        </p:nvGrpSpPr>
        <p:grpSpPr>
          <a:xfrm>
            <a:off x="7128573" y="2005857"/>
            <a:ext cx="2203075" cy="3137643"/>
            <a:chOff x="6721097" y="2074178"/>
            <a:chExt cx="2203075" cy="3137643"/>
          </a:xfrm>
        </p:grpSpPr>
        <p:sp>
          <p:nvSpPr>
            <p:cNvPr id="1470" name="Google Shape;1470;p31"/>
            <p:cNvSpPr/>
            <p:nvPr/>
          </p:nvSpPr>
          <p:spPr>
            <a:xfrm>
              <a:off x="6721097" y="4197251"/>
              <a:ext cx="540742" cy="1014570"/>
            </a:xfrm>
            <a:custGeom>
              <a:avLst/>
              <a:gdLst/>
              <a:ahLst/>
              <a:cxnLst/>
              <a:rect l="l" t="t" r="r" b="b"/>
              <a:pathLst>
                <a:path w="14150" h="26549" extrusionOk="0">
                  <a:moveTo>
                    <a:pt x="6265" y="0"/>
                  </a:moveTo>
                  <a:cubicBezTo>
                    <a:pt x="4886" y="0"/>
                    <a:pt x="3530" y="461"/>
                    <a:pt x="2447" y="1293"/>
                  </a:cubicBezTo>
                  <a:cubicBezTo>
                    <a:pt x="1207" y="2251"/>
                    <a:pt x="440" y="3607"/>
                    <a:pt x="287" y="5121"/>
                  </a:cubicBezTo>
                  <a:cubicBezTo>
                    <a:pt x="256" y="5426"/>
                    <a:pt x="227" y="5735"/>
                    <a:pt x="201" y="6052"/>
                  </a:cubicBezTo>
                  <a:cubicBezTo>
                    <a:pt x="86" y="7460"/>
                    <a:pt x="31" y="8943"/>
                    <a:pt x="25" y="10559"/>
                  </a:cubicBezTo>
                  <a:lnTo>
                    <a:pt x="0" y="10568"/>
                  </a:lnTo>
                  <a:lnTo>
                    <a:pt x="25" y="11656"/>
                  </a:lnTo>
                  <a:lnTo>
                    <a:pt x="17" y="12624"/>
                  </a:lnTo>
                  <a:lnTo>
                    <a:pt x="47" y="12624"/>
                  </a:lnTo>
                  <a:cubicBezTo>
                    <a:pt x="64" y="13238"/>
                    <a:pt x="82" y="13792"/>
                    <a:pt x="105" y="14314"/>
                  </a:cubicBezTo>
                  <a:lnTo>
                    <a:pt x="184" y="16196"/>
                  </a:lnTo>
                  <a:lnTo>
                    <a:pt x="207" y="16200"/>
                  </a:lnTo>
                  <a:cubicBezTo>
                    <a:pt x="412" y="19228"/>
                    <a:pt x="802" y="21980"/>
                    <a:pt x="1394" y="24564"/>
                  </a:cubicBezTo>
                  <a:lnTo>
                    <a:pt x="1848" y="26548"/>
                  </a:lnTo>
                  <a:lnTo>
                    <a:pt x="14150" y="26548"/>
                  </a:lnTo>
                  <a:lnTo>
                    <a:pt x="13248" y="23301"/>
                  </a:lnTo>
                  <a:cubicBezTo>
                    <a:pt x="13233" y="23252"/>
                    <a:pt x="13219" y="23205"/>
                    <a:pt x="13207" y="23158"/>
                  </a:cubicBezTo>
                  <a:cubicBezTo>
                    <a:pt x="13201" y="23144"/>
                    <a:pt x="13199" y="23132"/>
                    <a:pt x="13192" y="23119"/>
                  </a:cubicBezTo>
                  <a:lnTo>
                    <a:pt x="13192" y="23117"/>
                  </a:lnTo>
                  <a:cubicBezTo>
                    <a:pt x="13180" y="23072"/>
                    <a:pt x="13152" y="22950"/>
                    <a:pt x="13076" y="22620"/>
                  </a:cubicBezTo>
                  <a:lnTo>
                    <a:pt x="13059" y="22555"/>
                  </a:lnTo>
                  <a:cubicBezTo>
                    <a:pt x="13039" y="22465"/>
                    <a:pt x="13014" y="22375"/>
                    <a:pt x="12986" y="22291"/>
                  </a:cubicBezTo>
                  <a:cubicBezTo>
                    <a:pt x="12963" y="22199"/>
                    <a:pt x="12943" y="22109"/>
                    <a:pt x="12924" y="22023"/>
                  </a:cubicBezTo>
                  <a:lnTo>
                    <a:pt x="12924" y="22019"/>
                  </a:lnTo>
                  <a:cubicBezTo>
                    <a:pt x="12435" y="19815"/>
                    <a:pt x="12114" y="17462"/>
                    <a:pt x="11938" y="14831"/>
                  </a:cubicBezTo>
                  <a:cubicBezTo>
                    <a:pt x="11861" y="13692"/>
                    <a:pt x="11818" y="12519"/>
                    <a:pt x="11805" y="11345"/>
                  </a:cubicBezTo>
                  <a:lnTo>
                    <a:pt x="11805" y="10193"/>
                  </a:lnTo>
                  <a:lnTo>
                    <a:pt x="11805" y="9982"/>
                  </a:lnTo>
                  <a:lnTo>
                    <a:pt x="11807" y="9845"/>
                  </a:lnTo>
                  <a:cubicBezTo>
                    <a:pt x="11811" y="9629"/>
                    <a:pt x="11820" y="9408"/>
                    <a:pt x="11828" y="9176"/>
                  </a:cubicBezTo>
                  <a:cubicBezTo>
                    <a:pt x="11856" y="8397"/>
                    <a:pt x="11897" y="7493"/>
                    <a:pt x="11983" y="6641"/>
                  </a:cubicBezTo>
                  <a:cubicBezTo>
                    <a:pt x="12133" y="5185"/>
                    <a:pt x="11738" y="3656"/>
                    <a:pt x="10905" y="2449"/>
                  </a:cubicBezTo>
                  <a:cubicBezTo>
                    <a:pt x="10455" y="1801"/>
                    <a:pt x="9899" y="1261"/>
                    <a:pt x="9252" y="852"/>
                  </a:cubicBezTo>
                  <a:cubicBezTo>
                    <a:pt x="8538" y="399"/>
                    <a:pt x="7748" y="123"/>
                    <a:pt x="6907" y="33"/>
                  </a:cubicBezTo>
                  <a:cubicBezTo>
                    <a:pt x="6695" y="11"/>
                    <a:pt x="6480" y="0"/>
                    <a:pt x="6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33350" dir="2160000" algn="bl" rotWithShape="0">
                <a:schemeClr val="dk2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31"/>
            <p:cNvSpPr/>
            <p:nvPr/>
          </p:nvSpPr>
          <p:spPr>
            <a:xfrm>
              <a:off x="6818125" y="4294776"/>
              <a:ext cx="315197" cy="819215"/>
            </a:xfrm>
            <a:custGeom>
              <a:avLst/>
              <a:gdLst/>
              <a:ahLst/>
              <a:cxnLst/>
              <a:rect l="l" t="t" r="r" b="b"/>
              <a:pathLst>
                <a:path w="8248" h="21437" extrusionOk="0">
                  <a:moveTo>
                    <a:pt x="3735" y="1"/>
                  </a:moveTo>
                  <a:cubicBezTo>
                    <a:pt x="2120" y="1"/>
                    <a:pt x="476" y="1094"/>
                    <a:pt x="299" y="2821"/>
                  </a:cubicBezTo>
                  <a:cubicBezTo>
                    <a:pt x="0" y="5767"/>
                    <a:pt x="9" y="8773"/>
                    <a:pt x="133" y="11723"/>
                  </a:cubicBezTo>
                  <a:cubicBezTo>
                    <a:pt x="262" y="14951"/>
                    <a:pt x="618" y="18247"/>
                    <a:pt x="1353" y="21437"/>
                  </a:cubicBezTo>
                  <a:lnTo>
                    <a:pt x="8247" y="21437"/>
                  </a:lnTo>
                  <a:cubicBezTo>
                    <a:pt x="8229" y="21376"/>
                    <a:pt x="8213" y="21316"/>
                    <a:pt x="8194" y="21255"/>
                  </a:cubicBezTo>
                  <a:cubicBezTo>
                    <a:pt x="8141" y="21069"/>
                    <a:pt x="8026" y="20550"/>
                    <a:pt x="8025" y="20550"/>
                  </a:cubicBezTo>
                  <a:lnTo>
                    <a:pt x="8025" y="20550"/>
                  </a:lnTo>
                  <a:cubicBezTo>
                    <a:pt x="8024" y="20550"/>
                    <a:pt x="8049" y="20663"/>
                    <a:pt x="8116" y="20973"/>
                  </a:cubicBezTo>
                  <a:lnTo>
                    <a:pt x="8116" y="20973"/>
                  </a:lnTo>
                  <a:cubicBezTo>
                    <a:pt x="8045" y="20655"/>
                    <a:pt x="7960" y="20338"/>
                    <a:pt x="7889" y="20017"/>
                  </a:cubicBezTo>
                  <a:cubicBezTo>
                    <a:pt x="7337" y="17527"/>
                    <a:pt x="7018" y="14986"/>
                    <a:pt x="6848" y="12445"/>
                  </a:cubicBezTo>
                  <a:cubicBezTo>
                    <a:pt x="6770" y="11236"/>
                    <a:pt x="6723" y="10021"/>
                    <a:pt x="6711" y="8805"/>
                  </a:cubicBezTo>
                  <a:cubicBezTo>
                    <a:pt x="6705" y="8333"/>
                    <a:pt x="6709" y="7856"/>
                    <a:pt x="6713" y="7383"/>
                  </a:cubicBezTo>
                  <a:cubicBezTo>
                    <a:pt x="6715" y="7332"/>
                    <a:pt x="6715" y="7281"/>
                    <a:pt x="6719" y="7230"/>
                  </a:cubicBezTo>
                  <a:cubicBezTo>
                    <a:pt x="6723" y="6995"/>
                    <a:pt x="6733" y="6761"/>
                    <a:pt x="6742" y="6526"/>
                  </a:cubicBezTo>
                  <a:cubicBezTo>
                    <a:pt x="6774" y="5626"/>
                    <a:pt x="6815" y="4724"/>
                    <a:pt x="6907" y="3830"/>
                  </a:cubicBezTo>
                  <a:cubicBezTo>
                    <a:pt x="7083" y="2095"/>
                    <a:pt x="5962" y="219"/>
                    <a:pt x="4106" y="20"/>
                  </a:cubicBezTo>
                  <a:cubicBezTo>
                    <a:pt x="3983" y="7"/>
                    <a:pt x="3859" y="1"/>
                    <a:pt x="37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31"/>
            <p:cNvSpPr/>
            <p:nvPr/>
          </p:nvSpPr>
          <p:spPr>
            <a:xfrm>
              <a:off x="6923293" y="4545160"/>
              <a:ext cx="73526" cy="73526"/>
            </a:xfrm>
            <a:custGeom>
              <a:avLst/>
              <a:gdLst/>
              <a:ahLst/>
              <a:cxnLst/>
              <a:rect l="l" t="t" r="r" b="b"/>
              <a:pathLst>
                <a:path w="1924" h="1924" extrusionOk="0">
                  <a:moveTo>
                    <a:pt x="965" y="1"/>
                  </a:moveTo>
                  <a:cubicBezTo>
                    <a:pt x="964" y="1"/>
                    <a:pt x="963" y="1"/>
                    <a:pt x="962" y="1"/>
                  </a:cubicBezTo>
                  <a:cubicBezTo>
                    <a:pt x="430" y="1"/>
                    <a:pt x="0" y="430"/>
                    <a:pt x="0" y="962"/>
                  </a:cubicBezTo>
                  <a:cubicBezTo>
                    <a:pt x="0" y="1494"/>
                    <a:pt x="430" y="1924"/>
                    <a:pt x="962" y="1924"/>
                  </a:cubicBezTo>
                  <a:cubicBezTo>
                    <a:pt x="1494" y="1924"/>
                    <a:pt x="1923" y="1494"/>
                    <a:pt x="1923" y="962"/>
                  </a:cubicBezTo>
                  <a:cubicBezTo>
                    <a:pt x="1923" y="432"/>
                    <a:pt x="1494" y="1"/>
                    <a:pt x="9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1"/>
            <p:cNvSpPr/>
            <p:nvPr/>
          </p:nvSpPr>
          <p:spPr>
            <a:xfrm>
              <a:off x="6996780" y="4705281"/>
              <a:ext cx="35769" cy="35846"/>
            </a:xfrm>
            <a:custGeom>
              <a:avLst/>
              <a:gdLst/>
              <a:ahLst/>
              <a:cxnLst/>
              <a:rect l="l" t="t" r="r" b="b"/>
              <a:pathLst>
                <a:path w="936" h="938" extrusionOk="0">
                  <a:moveTo>
                    <a:pt x="469" y="1"/>
                  </a:moveTo>
                  <a:cubicBezTo>
                    <a:pt x="209" y="1"/>
                    <a:pt x="0" y="212"/>
                    <a:pt x="0" y="469"/>
                  </a:cubicBezTo>
                  <a:cubicBezTo>
                    <a:pt x="0" y="729"/>
                    <a:pt x="209" y="938"/>
                    <a:pt x="469" y="938"/>
                  </a:cubicBezTo>
                  <a:cubicBezTo>
                    <a:pt x="727" y="938"/>
                    <a:pt x="935" y="729"/>
                    <a:pt x="935" y="469"/>
                  </a:cubicBezTo>
                  <a:cubicBezTo>
                    <a:pt x="935" y="212"/>
                    <a:pt x="727" y="1"/>
                    <a:pt x="4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31"/>
            <p:cNvSpPr/>
            <p:nvPr/>
          </p:nvSpPr>
          <p:spPr>
            <a:xfrm>
              <a:off x="6897154" y="4826499"/>
              <a:ext cx="83691" cy="83767"/>
            </a:xfrm>
            <a:custGeom>
              <a:avLst/>
              <a:gdLst/>
              <a:ahLst/>
              <a:cxnLst/>
              <a:rect l="l" t="t" r="r" b="b"/>
              <a:pathLst>
                <a:path w="2190" h="2192" extrusionOk="0">
                  <a:moveTo>
                    <a:pt x="1095" y="0"/>
                  </a:moveTo>
                  <a:cubicBezTo>
                    <a:pt x="490" y="0"/>
                    <a:pt x="1" y="489"/>
                    <a:pt x="1" y="1097"/>
                  </a:cubicBezTo>
                  <a:cubicBezTo>
                    <a:pt x="1" y="1702"/>
                    <a:pt x="490" y="2191"/>
                    <a:pt x="1095" y="2191"/>
                  </a:cubicBezTo>
                  <a:cubicBezTo>
                    <a:pt x="1701" y="2191"/>
                    <a:pt x="2190" y="1700"/>
                    <a:pt x="2190" y="1097"/>
                  </a:cubicBezTo>
                  <a:cubicBezTo>
                    <a:pt x="2190" y="493"/>
                    <a:pt x="1701" y="2"/>
                    <a:pt x="10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31"/>
            <p:cNvSpPr/>
            <p:nvPr/>
          </p:nvSpPr>
          <p:spPr>
            <a:xfrm>
              <a:off x="6820609" y="4669550"/>
              <a:ext cx="46890" cy="71577"/>
            </a:xfrm>
            <a:custGeom>
              <a:avLst/>
              <a:gdLst/>
              <a:ahLst/>
              <a:cxnLst/>
              <a:rect l="l" t="t" r="r" b="b"/>
              <a:pathLst>
                <a:path w="1227" h="1873" extrusionOk="0">
                  <a:moveTo>
                    <a:pt x="291" y="1"/>
                  </a:moveTo>
                  <a:cubicBezTo>
                    <a:pt x="189" y="1"/>
                    <a:pt x="93" y="21"/>
                    <a:pt x="1" y="50"/>
                  </a:cubicBezTo>
                  <a:cubicBezTo>
                    <a:pt x="17" y="647"/>
                    <a:pt x="36" y="1247"/>
                    <a:pt x="60" y="1840"/>
                  </a:cubicBezTo>
                  <a:cubicBezTo>
                    <a:pt x="134" y="1861"/>
                    <a:pt x="212" y="1873"/>
                    <a:pt x="291" y="1873"/>
                  </a:cubicBezTo>
                  <a:cubicBezTo>
                    <a:pt x="809" y="1873"/>
                    <a:pt x="1226" y="1453"/>
                    <a:pt x="1226" y="938"/>
                  </a:cubicBezTo>
                  <a:cubicBezTo>
                    <a:pt x="1226" y="420"/>
                    <a:pt x="807" y="1"/>
                    <a:pt x="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31"/>
            <p:cNvSpPr/>
            <p:nvPr/>
          </p:nvSpPr>
          <p:spPr>
            <a:xfrm>
              <a:off x="6820456" y="4294928"/>
              <a:ext cx="268231" cy="286956"/>
            </a:xfrm>
            <a:custGeom>
              <a:avLst/>
              <a:gdLst/>
              <a:ahLst/>
              <a:cxnLst/>
              <a:rect l="l" t="t" r="r" b="b"/>
              <a:pathLst>
                <a:path w="7019" h="7509" extrusionOk="0">
                  <a:moveTo>
                    <a:pt x="3669" y="1"/>
                  </a:moveTo>
                  <a:cubicBezTo>
                    <a:pt x="2053" y="1"/>
                    <a:pt x="409" y="1094"/>
                    <a:pt x="232" y="2819"/>
                  </a:cubicBezTo>
                  <a:cubicBezTo>
                    <a:pt x="76" y="4370"/>
                    <a:pt x="13" y="5937"/>
                    <a:pt x="1" y="7504"/>
                  </a:cubicBezTo>
                  <a:lnTo>
                    <a:pt x="6646" y="7508"/>
                  </a:lnTo>
                  <a:lnTo>
                    <a:pt x="6646" y="7381"/>
                  </a:lnTo>
                  <a:cubicBezTo>
                    <a:pt x="6650" y="7330"/>
                    <a:pt x="6650" y="7279"/>
                    <a:pt x="6652" y="7228"/>
                  </a:cubicBezTo>
                  <a:cubicBezTo>
                    <a:pt x="6656" y="6993"/>
                    <a:pt x="6668" y="6762"/>
                    <a:pt x="6675" y="6526"/>
                  </a:cubicBezTo>
                  <a:cubicBezTo>
                    <a:pt x="6707" y="5626"/>
                    <a:pt x="6748" y="4722"/>
                    <a:pt x="6840" y="3828"/>
                  </a:cubicBezTo>
                  <a:cubicBezTo>
                    <a:pt x="7018" y="2093"/>
                    <a:pt x="5895" y="217"/>
                    <a:pt x="4041" y="20"/>
                  </a:cubicBezTo>
                  <a:cubicBezTo>
                    <a:pt x="3918" y="7"/>
                    <a:pt x="3794" y="1"/>
                    <a:pt x="36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31"/>
            <p:cNvSpPr/>
            <p:nvPr/>
          </p:nvSpPr>
          <p:spPr>
            <a:xfrm>
              <a:off x="7435469" y="2074178"/>
              <a:ext cx="1488627" cy="3075887"/>
            </a:xfrm>
            <a:custGeom>
              <a:avLst/>
              <a:gdLst/>
              <a:ahLst/>
              <a:cxnLst/>
              <a:rect l="l" t="t" r="r" b="b"/>
              <a:pathLst>
                <a:path w="38954" h="80489" extrusionOk="0">
                  <a:moveTo>
                    <a:pt x="30483" y="1"/>
                  </a:moveTo>
                  <a:cubicBezTo>
                    <a:pt x="29943" y="1"/>
                    <a:pt x="29398" y="71"/>
                    <a:pt x="28869" y="128"/>
                  </a:cubicBezTo>
                  <a:cubicBezTo>
                    <a:pt x="27514" y="271"/>
                    <a:pt x="26387" y="1397"/>
                    <a:pt x="26097" y="2706"/>
                  </a:cubicBezTo>
                  <a:lnTo>
                    <a:pt x="26094" y="2712"/>
                  </a:lnTo>
                  <a:cubicBezTo>
                    <a:pt x="25857" y="3801"/>
                    <a:pt x="26117" y="4776"/>
                    <a:pt x="26399" y="5525"/>
                  </a:cubicBezTo>
                  <a:lnTo>
                    <a:pt x="24047" y="10704"/>
                  </a:lnTo>
                  <a:cubicBezTo>
                    <a:pt x="23946" y="10685"/>
                    <a:pt x="23850" y="10671"/>
                    <a:pt x="23750" y="10652"/>
                  </a:cubicBezTo>
                  <a:cubicBezTo>
                    <a:pt x="23746" y="10648"/>
                    <a:pt x="23742" y="10642"/>
                    <a:pt x="23740" y="10638"/>
                  </a:cubicBezTo>
                  <a:lnTo>
                    <a:pt x="22629" y="5881"/>
                  </a:lnTo>
                  <a:cubicBezTo>
                    <a:pt x="22891" y="5376"/>
                    <a:pt x="23083" y="4828"/>
                    <a:pt x="23189" y="4255"/>
                  </a:cubicBezTo>
                  <a:cubicBezTo>
                    <a:pt x="23242" y="3964"/>
                    <a:pt x="23310" y="3524"/>
                    <a:pt x="23267" y="3017"/>
                  </a:cubicBezTo>
                  <a:cubicBezTo>
                    <a:pt x="23126" y="1458"/>
                    <a:pt x="21839" y="173"/>
                    <a:pt x="20251" y="173"/>
                  </a:cubicBezTo>
                  <a:lnTo>
                    <a:pt x="20200" y="173"/>
                  </a:lnTo>
                  <a:cubicBezTo>
                    <a:pt x="19893" y="71"/>
                    <a:pt x="19570" y="16"/>
                    <a:pt x="19247" y="16"/>
                  </a:cubicBezTo>
                  <a:cubicBezTo>
                    <a:pt x="18551" y="16"/>
                    <a:pt x="17886" y="261"/>
                    <a:pt x="17358" y="695"/>
                  </a:cubicBezTo>
                  <a:cubicBezTo>
                    <a:pt x="16761" y="859"/>
                    <a:pt x="16223" y="1208"/>
                    <a:pt x="15826" y="1712"/>
                  </a:cubicBezTo>
                  <a:cubicBezTo>
                    <a:pt x="15292" y="2389"/>
                    <a:pt x="15059" y="3285"/>
                    <a:pt x="15177" y="4167"/>
                  </a:cubicBezTo>
                  <a:cubicBezTo>
                    <a:pt x="14449" y="4468"/>
                    <a:pt x="13827" y="5008"/>
                    <a:pt x="13410" y="5740"/>
                  </a:cubicBezTo>
                  <a:cubicBezTo>
                    <a:pt x="13037" y="6395"/>
                    <a:pt x="12876" y="7144"/>
                    <a:pt x="12931" y="7964"/>
                  </a:cubicBezTo>
                  <a:cubicBezTo>
                    <a:pt x="12968" y="8490"/>
                    <a:pt x="13089" y="9030"/>
                    <a:pt x="13303" y="9615"/>
                  </a:cubicBezTo>
                  <a:lnTo>
                    <a:pt x="10752" y="9936"/>
                  </a:lnTo>
                  <a:cubicBezTo>
                    <a:pt x="9310" y="10118"/>
                    <a:pt x="8072" y="10419"/>
                    <a:pt x="7004" y="10847"/>
                  </a:cubicBezTo>
                  <a:lnTo>
                    <a:pt x="7002" y="10847"/>
                  </a:lnTo>
                  <a:cubicBezTo>
                    <a:pt x="6934" y="10873"/>
                    <a:pt x="6871" y="10902"/>
                    <a:pt x="6808" y="10927"/>
                  </a:cubicBezTo>
                  <a:cubicBezTo>
                    <a:pt x="6803" y="10927"/>
                    <a:pt x="6801" y="10929"/>
                    <a:pt x="6799" y="10929"/>
                  </a:cubicBezTo>
                  <a:cubicBezTo>
                    <a:pt x="6738" y="10955"/>
                    <a:pt x="6677" y="10984"/>
                    <a:pt x="6617" y="11008"/>
                  </a:cubicBezTo>
                  <a:cubicBezTo>
                    <a:pt x="6615" y="11010"/>
                    <a:pt x="6611" y="11010"/>
                    <a:pt x="6607" y="11015"/>
                  </a:cubicBezTo>
                  <a:cubicBezTo>
                    <a:pt x="6548" y="11041"/>
                    <a:pt x="6486" y="11068"/>
                    <a:pt x="6427" y="11096"/>
                  </a:cubicBezTo>
                  <a:cubicBezTo>
                    <a:pt x="6421" y="11098"/>
                    <a:pt x="6415" y="11102"/>
                    <a:pt x="6407" y="11107"/>
                  </a:cubicBezTo>
                  <a:cubicBezTo>
                    <a:pt x="6351" y="11133"/>
                    <a:pt x="6296" y="11160"/>
                    <a:pt x="6239" y="11188"/>
                  </a:cubicBezTo>
                  <a:cubicBezTo>
                    <a:pt x="6237" y="11188"/>
                    <a:pt x="6237" y="11190"/>
                    <a:pt x="6233" y="11190"/>
                  </a:cubicBezTo>
                  <a:cubicBezTo>
                    <a:pt x="6188" y="11213"/>
                    <a:pt x="6141" y="11235"/>
                    <a:pt x="6098" y="11260"/>
                  </a:cubicBezTo>
                  <a:cubicBezTo>
                    <a:pt x="6085" y="11264"/>
                    <a:pt x="6075" y="11272"/>
                    <a:pt x="6065" y="11276"/>
                  </a:cubicBezTo>
                  <a:cubicBezTo>
                    <a:pt x="6055" y="11283"/>
                    <a:pt x="6046" y="11287"/>
                    <a:pt x="6036" y="11293"/>
                  </a:cubicBezTo>
                  <a:cubicBezTo>
                    <a:pt x="5987" y="11317"/>
                    <a:pt x="5940" y="11344"/>
                    <a:pt x="5893" y="11368"/>
                  </a:cubicBezTo>
                  <a:cubicBezTo>
                    <a:pt x="5883" y="11375"/>
                    <a:pt x="5873" y="11379"/>
                    <a:pt x="5862" y="11387"/>
                  </a:cubicBezTo>
                  <a:cubicBezTo>
                    <a:pt x="5813" y="11413"/>
                    <a:pt x="5768" y="11440"/>
                    <a:pt x="5721" y="11467"/>
                  </a:cubicBezTo>
                  <a:cubicBezTo>
                    <a:pt x="5715" y="11471"/>
                    <a:pt x="5705" y="11477"/>
                    <a:pt x="5697" y="11481"/>
                  </a:cubicBezTo>
                  <a:cubicBezTo>
                    <a:pt x="5643" y="11512"/>
                    <a:pt x="5588" y="11546"/>
                    <a:pt x="5537" y="11577"/>
                  </a:cubicBezTo>
                  <a:cubicBezTo>
                    <a:pt x="5527" y="11581"/>
                    <a:pt x="5517" y="11589"/>
                    <a:pt x="5506" y="11594"/>
                  </a:cubicBezTo>
                  <a:cubicBezTo>
                    <a:pt x="5470" y="11618"/>
                    <a:pt x="5431" y="11643"/>
                    <a:pt x="5392" y="11669"/>
                  </a:cubicBezTo>
                  <a:cubicBezTo>
                    <a:pt x="5367" y="11684"/>
                    <a:pt x="5343" y="11702"/>
                    <a:pt x="5318" y="11716"/>
                  </a:cubicBezTo>
                  <a:cubicBezTo>
                    <a:pt x="5296" y="11733"/>
                    <a:pt x="5275" y="11747"/>
                    <a:pt x="5251" y="11761"/>
                  </a:cubicBezTo>
                  <a:cubicBezTo>
                    <a:pt x="5224" y="11782"/>
                    <a:pt x="5195" y="11798"/>
                    <a:pt x="5167" y="11819"/>
                  </a:cubicBezTo>
                  <a:cubicBezTo>
                    <a:pt x="5152" y="11829"/>
                    <a:pt x="5134" y="11843"/>
                    <a:pt x="5118" y="11853"/>
                  </a:cubicBezTo>
                  <a:cubicBezTo>
                    <a:pt x="5087" y="11876"/>
                    <a:pt x="5054" y="11896"/>
                    <a:pt x="5024" y="11919"/>
                  </a:cubicBezTo>
                  <a:cubicBezTo>
                    <a:pt x="5021" y="11921"/>
                    <a:pt x="5015" y="11925"/>
                    <a:pt x="5013" y="11927"/>
                  </a:cubicBezTo>
                  <a:cubicBezTo>
                    <a:pt x="4944" y="11978"/>
                    <a:pt x="4876" y="12029"/>
                    <a:pt x="4809" y="12080"/>
                  </a:cubicBezTo>
                  <a:cubicBezTo>
                    <a:pt x="4796" y="12091"/>
                    <a:pt x="4784" y="12099"/>
                    <a:pt x="4774" y="12109"/>
                  </a:cubicBezTo>
                  <a:cubicBezTo>
                    <a:pt x="4766" y="12115"/>
                    <a:pt x="4758" y="12121"/>
                    <a:pt x="4747" y="12125"/>
                  </a:cubicBezTo>
                  <a:cubicBezTo>
                    <a:pt x="4682" y="12181"/>
                    <a:pt x="4616" y="12234"/>
                    <a:pt x="4553" y="12287"/>
                  </a:cubicBezTo>
                  <a:cubicBezTo>
                    <a:pt x="4545" y="12295"/>
                    <a:pt x="4539" y="12303"/>
                    <a:pt x="4528" y="12308"/>
                  </a:cubicBezTo>
                  <a:cubicBezTo>
                    <a:pt x="4502" y="12328"/>
                    <a:pt x="4479" y="12351"/>
                    <a:pt x="4455" y="12371"/>
                  </a:cubicBezTo>
                  <a:cubicBezTo>
                    <a:pt x="4440" y="12381"/>
                    <a:pt x="4428" y="12396"/>
                    <a:pt x="4418" y="12406"/>
                  </a:cubicBezTo>
                  <a:cubicBezTo>
                    <a:pt x="4397" y="12422"/>
                    <a:pt x="4377" y="12443"/>
                    <a:pt x="4354" y="12461"/>
                  </a:cubicBezTo>
                  <a:cubicBezTo>
                    <a:pt x="4326" y="12488"/>
                    <a:pt x="4301" y="12510"/>
                    <a:pt x="4275" y="12535"/>
                  </a:cubicBezTo>
                  <a:cubicBezTo>
                    <a:pt x="4262" y="12549"/>
                    <a:pt x="4250" y="12559"/>
                    <a:pt x="4240" y="12571"/>
                  </a:cubicBezTo>
                  <a:cubicBezTo>
                    <a:pt x="4219" y="12590"/>
                    <a:pt x="4201" y="12610"/>
                    <a:pt x="4181" y="12631"/>
                  </a:cubicBezTo>
                  <a:lnTo>
                    <a:pt x="4152" y="12657"/>
                  </a:lnTo>
                  <a:cubicBezTo>
                    <a:pt x="4140" y="12672"/>
                    <a:pt x="4123" y="12684"/>
                    <a:pt x="4111" y="12698"/>
                  </a:cubicBezTo>
                  <a:cubicBezTo>
                    <a:pt x="4103" y="12706"/>
                    <a:pt x="4099" y="12713"/>
                    <a:pt x="4093" y="12719"/>
                  </a:cubicBezTo>
                  <a:cubicBezTo>
                    <a:pt x="4068" y="12747"/>
                    <a:pt x="4039" y="12774"/>
                    <a:pt x="4013" y="12801"/>
                  </a:cubicBezTo>
                  <a:cubicBezTo>
                    <a:pt x="3996" y="12819"/>
                    <a:pt x="3980" y="12837"/>
                    <a:pt x="3962" y="12858"/>
                  </a:cubicBezTo>
                  <a:cubicBezTo>
                    <a:pt x="3947" y="12872"/>
                    <a:pt x="3935" y="12889"/>
                    <a:pt x="3919" y="12903"/>
                  </a:cubicBezTo>
                  <a:cubicBezTo>
                    <a:pt x="3900" y="12921"/>
                    <a:pt x="3886" y="12942"/>
                    <a:pt x="3868" y="12960"/>
                  </a:cubicBezTo>
                  <a:cubicBezTo>
                    <a:pt x="3843" y="12989"/>
                    <a:pt x="3818" y="13015"/>
                    <a:pt x="3794" y="13046"/>
                  </a:cubicBezTo>
                  <a:cubicBezTo>
                    <a:pt x="3778" y="13065"/>
                    <a:pt x="3761" y="13085"/>
                    <a:pt x="3745" y="13105"/>
                  </a:cubicBezTo>
                  <a:cubicBezTo>
                    <a:pt x="3733" y="13122"/>
                    <a:pt x="3716" y="13138"/>
                    <a:pt x="3704" y="13155"/>
                  </a:cubicBezTo>
                  <a:cubicBezTo>
                    <a:pt x="3683" y="13179"/>
                    <a:pt x="3663" y="13204"/>
                    <a:pt x="3645" y="13228"/>
                  </a:cubicBezTo>
                  <a:cubicBezTo>
                    <a:pt x="3628" y="13251"/>
                    <a:pt x="3608" y="13277"/>
                    <a:pt x="3589" y="13300"/>
                  </a:cubicBezTo>
                  <a:cubicBezTo>
                    <a:pt x="3573" y="13320"/>
                    <a:pt x="3557" y="13343"/>
                    <a:pt x="3540" y="13363"/>
                  </a:cubicBezTo>
                  <a:cubicBezTo>
                    <a:pt x="3530" y="13378"/>
                    <a:pt x="3520" y="13392"/>
                    <a:pt x="3510" y="13404"/>
                  </a:cubicBezTo>
                  <a:cubicBezTo>
                    <a:pt x="3475" y="13453"/>
                    <a:pt x="3438" y="13504"/>
                    <a:pt x="3403" y="13554"/>
                  </a:cubicBezTo>
                  <a:cubicBezTo>
                    <a:pt x="3403" y="13554"/>
                    <a:pt x="3403" y="13556"/>
                    <a:pt x="3401" y="13556"/>
                  </a:cubicBezTo>
                  <a:cubicBezTo>
                    <a:pt x="3383" y="13582"/>
                    <a:pt x="3364" y="13609"/>
                    <a:pt x="3346" y="13635"/>
                  </a:cubicBezTo>
                  <a:cubicBezTo>
                    <a:pt x="3342" y="13641"/>
                    <a:pt x="3338" y="13648"/>
                    <a:pt x="3334" y="13656"/>
                  </a:cubicBezTo>
                  <a:cubicBezTo>
                    <a:pt x="3078" y="14038"/>
                    <a:pt x="2865" y="14446"/>
                    <a:pt x="2699" y="14875"/>
                  </a:cubicBezTo>
                  <a:cubicBezTo>
                    <a:pt x="2523" y="15329"/>
                    <a:pt x="2386" y="15786"/>
                    <a:pt x="2298" y="16236"/>
                  </a:cubicBezTo>
                  <a:lnTo>
                    <a:pt x="2298" y="16242"/>
                  </a:lnTo>
                  <a:lnTo>
                    <a:pt x="2282" y="16326"/>
                  </a:lnTo>
                  <a:cubicBezTo>
                    <a:pt x="2278" y="16350"/>
                    <a:pt x="2272" y="16375"/>
                    <a:pt x="2270" y="16399"/>
                  </a:cubicBezTo>
                  <a:cubicBezTo>
                    <a:pt x="2264" y="16422"/>
                    <a:pt x="2262" y="16446"/>
                    <a:pt x="2257" y="16467"/>
                  </a:cubicBezTo>
                  <a:lnTo>
                    <a:pt x="2233" y="16604"/>
                  </a:lnTo>
                  <a:cubicBezTo>
                    <a:pt x="2231" y="16620"/>
                    <a:pt x="2229" y="16633"/>
                    <a:pt x="2229" y="16647"/>
                  </a:cubicBezTo>
                  <a:lnTo>
                    <a:pt x="2212" y="16770"/>
                  </a:lnTo>
                  <a:cubicBezTo>
                    <a:pt x="2210" y="16780"/>
                    <a:pt x="2210" y="16790"/>
                    <a:pt x="2208" y="16800"/>
                  </a:cubicBezTo>
                  <a:cubicBezTo>
                    <a:pt x="2204" y="16852"/>
                    <a:pt x="2196" y="16903"/>
                    <a:pt x="2190" y="16954"/>
                  </a:cubicBezTo>
                  <a:cubicBezTo>
                    <a:pt x="2190" y="16962"/>
                    <a:pt x="2188" y="16970"/>
                    <a:pt x="2188" y="16978"/>
                  </a:cubicBezTo>
                  <a:cubicBezTo>
                    <a:pt x="2182" y="17025"/>
                    <a:pt x="2178" y="17077"/>
                    <a:pt x="2176" y="17126"/>
                  </a:cubicBezTo>
                  <a:lnTo>
                    <a:pt x="2176" y="17138"/>
                  </a:lnTo>
                  <a:cubicBezTo>
                    <a:pt x="2169" y="17193"/>
                    <a:pt x="2167" y="17246"/>
                    <a:pt x="2165" y="17298"/>
                  </a:cubicBezTo>
                  <a:lnTo>
                    <a:pt x="2165" y="17316"/>
                  </a:lnTo>
                  <a:cubicBezTo>
                    <a:pt x="2159" y="17422"/>
                    <a:pt x="2157" y="17531"/>
                    <a:pt x="2157" y="17635"/>
                  </a:cubicBezTo>
                  <a:lnTo>
                    <a:pt x="2157" y="17645"/>
                  </a:lnTo>
                  <a:lnTo>
                    <a:pt x="2157" y="17654"/>
                  </a:lnTo>
                  <a:cubicBezTo>
                    <a:pt x="2157" y="17707"/>
                    <a:pt x="2157" y="17760"/>
                    <a:pt x="2159" y="17813"/>
                  </a:cubicBezTo>
                  <a:cubicBezTo>
                    <a:pt x="2163" y="17868"/>
                    <a:pt x="2165" y="17922"/>
                    <a:pt x="2167" y="17973"/>
                  </a:cubicBezTo>
                  <a:lnTo>
                    <a:pt x="2167" y="17985"/>
                  </a:lnTo>
                  <a:cubicBezTo>
                    <a:pt x="2169" y="18036"/>
                    <a:pt x="2174" y="18087"/>
                    <a:pt x="2178" y="18136"/>
                  </a:cubicBezTo>
                  <a:cubicBezTo>
                    <a:pt x="2178" y="18147"/>
                    <a:pt x="2180" y="18155"/>
                    <a:pt x="2180" y="18165"/>
                  </a:cubicBezTo>
                  <a:cubicBezTo>
                    <a:pt x="2186" y="18212"/>
                    <a:pt x="2188" y="18261"/>
                    <a:pt x="2194" y="18310"/>
                  </a:cubicBezTo>
                  <a:cubicBezTo>
                    <a:pt x="2194" y="18318"/>
                    <a:pt x="2196" y="18329"/>
                    <a:pt x="2196" y="18335"/>
                  </a:cubicBezTo>
                  <a:cubicBezTo>
                    <a:pt x="2200" y="18374"/>
                    <a:pt x="2206" y="18413"/>
                    <a:pt x="2208" y="18451"/>
                  </a:cubicBezTo>
                  <a:cubicBezTo>
                    <a:pt x="2210" y="18466"/>
                    <a:pt x="2214" y="18482"/>
                    <a:pt x="2214" y="18496"/>
                  </a:cubicBezTo>
                  <a:cubicBezTo>
                    <a:pt x="2219" y="18535"/>
                    <a:pt x="2225" y="18574"/>
                    <a:pt x="2231" y="18611"/>
                  </a:cubicBezTo>
                  <a:cubicBezTo>
                    <a:pt x="2235" y="18636"/>
                    <a:pt x="2239" y="18658"/>
                    <a:pt x="2241" y="18681"/>
                  </a:cubicBezTo>
                  <a:cubicBezTo>
                    <a:pt x="2245" y="18701"/>
                    <a:pt x="2249" y="18722"/>
                    <a:pt x="2251" y="18742"/>
                  </a:cubicBezTo>
                  <a:cubicBezTo>
                    <a:pt x="2259" y="18783"/>
                    <a:pt x="2268" y="18826"/>
                    <a:pt x="2274" y="18867"/>
                  </a:cubicBezTo>
                  <a:cubicBezTo>
                    <a:pt x="2278" y="18875"/>
                    <a:pt x="2278" y="18881"/>
                    <a:pt x="2280" y="18887"/>
                  </a:cubicBezTo>
                  <a:cubicBezTo>
                    <a:pt x="2374" y="19352"/>
                    <a:pt x="2517" y="19802"/>
                    <a:pt x="2714" y="20236"/>
                  </a:cubicBezTo>
                  <a:cubicBezTo>
                    <a:pt x="2865" y="20569"/>
                    <a:pt x="3041" y="20888"/>
                    <a:pt x="3250" y="21199"/>
                  </a:cubicBezTo>
                  <a:cubicBezTo>
                    <a:pt x="3262" y="21218"/>
                    <a:pt x="3274" y="21238"/>
                    <a:pt x="3287" y="21256"/>
                  </a:cubicBezTo>
                  <a:cubicBezTo>
                    <a:pt x="3295" y="21267"/>
                    <a:pt x="3303" y="21279"/>
                    <a:pt x="3311" y="21289"/>
                  </a:cubicBezTo>
                  <a:cubicBezTo>
                    <a:pt x="3327" y="21318"/>
                    <a:pt x="3348" y="21342"/>
                    <a:pt x="3366" y="21371"/>
                  </a:cubicBezTo>
                  <a:cubicBezTo>
                    <a:pt x="3368" y="21373"/>
                    <a:pt x="3368" y="21377"/>
                    <a:pt x="3372" y="21379"/>
                  </a:cubicBezTo>
                  <a:cubicBezTo>
                    <a:pt x="4381" y="22789"/>
                    <a:pt x="5834" y="23783"/>
                    <a:pt x="7374" y="24538"/>
                  </a:cubicBezTo>
                  <a:cubicBezTo>
                    <a:pt x="8223" y="24953"/>
                    <a:pt x="9076" y="25371"/>
                    <a:pt x="9966" y="25690"/>
                  </a:cubicBezTo>
                  <a:cubicBezTo>
                    <a:pt x="10415" y="25852"/>
                    <a:pt x="10871" y="25991"/>
                    <a:pt x="11335" y="26085"/>
                  </a:cubicBezTo>
                  <a:cubicBezTo>
                    <a:pt x="11689" y="26156"/>
                    <a:pt x="12205" y="26064"/>
                    <a:pt x="12520" y="26185"/>
                  </a:cubicBezTo>
                  <a:cubicBezTo>
                    <a:pt x="13031" y="26381"/>
                    <a:pt x="12626" y="27233"/>
                    <a:pt x="12538" y="27572"/>
                  </a:cubicBezTo>
                  <a:cubicBezTo>
                    <a:pt x="12375" y="28196"/>
                    <a:pt x="12213" y="28820"/>
                    <a:pt x="12051" y="29448"/>
                  </a:cubicBezTo>
                  <a:cubicBezTo>
                    <a:pt x="11652" y="30985"/>
                    <a:pt x="11255" y="32523"/>
                    <a:pt x="10865" y="34062"/>
                  </a:cubicBezTo>
                  <a:cubicBezTo>
                    <a:pt x="9848" y="38045"/>
                    <a:pt x="8845" y="42033"/>
                    <a:pt x="7863" y="46024"/>
                  </a:cubicBezTo>
                  <a:cubicBezTo>
                    <a:pt x="6697" y="50757"/>
                    <a:pt x="5555" y="55495"/>
                    <a:pt x="4451" y="60242"/>
                  </a:cubicBezTo>
                  <a:cubicBezTo>
                    <a:pt x="3305" y="65162"/>
                    <a:pt x="2192" y="70091"/>
                    <a:pt x="1142" y="75032"/>
                  </a:cubicBezTo>
                  <a:cubicBezTo>
                    <a:pt x="973" y="75823"/>
                    <a:pt x="807" y="76617"/>
                    <a:pt x="641" y="77409"/>
                  </a:cubicBezTo>
                  <a:lnTo>
                    <a:pt x="1" y="80488"/>
                  </a:lnTo>
                  <a:lnTo>
                    <a:pt x="31590" y="80488"/>
                  </a:lnTo>
                  <a:lnTo>
                    <a:pt x="31592" y="77933"/>
                  </a:lnTo>
                  <a:cubicBezTo>
                    <a:pt x="31610" y="66173"/>
                    <a:pt x="32404" y="27282"/>
                    <a:pt x="32615" y="17107"/>
                  </a:cubicBezTo>
                  <a:cubicBezTo>
                    <a:pt x="32860" y="16972"/>
                    <a:pt x="33110" y="16827"/>
                    <a:pt x="33358" y="16665"/>
                  </a:cubicBezTo>
                  <a:cubicBezTo>
                    <a:pt x="34266" y="16080"/>
                    <a:pt x="35168" y="15323"/>
                    <a:pt x="35970" y="14482"/>
                  </a:cubicBezTo>
                  <a:cubicBezTo>
                    <a:pt x="36776" y="13637"/>
                    <a:pt x="37464" y="12723"/>
                    <a:pt x="37963" y="11835"/>
                  </a:cubicBezTo>
                  <a:cubicBezTo>
                    <a:pt x="38597" y="10704"/>
                    <a:pt x="38922" y="9625"/>
                    <a:pt x="38935" y="8627"/>
                  </a:cubicBezTo>
                  <a:cubicBezTo>
                    <a:pt x="38953" y="7629"/>
                    <a:pt x="38642" y="6708"/>
                    <a:pt x="38041" y="5975"/>
                  </a:cubicBezTo>
                  <a:cubicBezTo>
                    <a:pt x="37623" y="5466"/>
                    <a:pt x="36848" y="4801"/>
                    <a:pt x="35536" y="4515"/>
                  </a:cubicBezTo>
                  <a:cubicBezTo>
                    <a:pt x="35256" y="4453"/>
                    <a:pt x="34964" y="4416"/>
                    <a:pt x="34675" y="4402"/>
                  </a:cubicBezTo>
                  <a:cubicBezTo>
                    <a:pt x="34816" y="3696"/>
                    <a:pt x="34730" y="2992"/>
                    <a:pt x="34419" y="2366"/>
                  </a:cubicBezTo>
                  <a:cubicBezTo>
                    <a:pt x="34227" y="1980"/>
                    <a:pt x="33932" y="1585"/>
                    <a:pt x="33581" y="1331"/>
                  </a:cubicBezTo>
                  <a:cubicBezTo>
                    <a:pt x="33233" y="1082"/>
                    <a:pt x="32864" y="910"/>
                    <a:pt x="32529" y="638"/>
                  </a:cubicBezTo>
                  <a:cubicBezTo>
                    <a:pt x="32206" y="374"/>
                    <a:pt x="31897" y="200"/>
                    <a:pt x="31483" y="104"/>
                  </a:cubicBezTo>
                  <a:cubicBezTo>
                    <a:pt x="31155" y="28"/>
                    <a:pt x="30820" y="1"/>
                    <a:pt x="304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14300" dir="1920000" algn="bl" rotWithShape="0">
                <a:schemeClr val="dk2">
                  <a:alpha val="38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31"/>
            <p:cNvSpPr/>
            <p:nvPr/>
          </p:nvSpPr>
          <p:spPr>
            <a:xfrm>
              <a:off x="7994096" y="2321238"/>
              <a:ext cx="223099" cy="340343"/>
            </a:xfrm>
            <a:custGeom>
              <a:avLst/>
              <a:gdLst/>
              <a:ahLst/>
              <a:cxnLst/>
              <a:rect l="l" t="t" r="r" b="b"/>
              <a:pathLst>
                <a:path w="5838" h="8906" extrusionOk="0">
                  <a:moveTo>
                    <a:pt x="1881" y="0"/>
                  </a:moveTo>
                  <a:cubicBezTo>
                    <a:pt x="1523" y="0"/>
                    <a:pt x="1216" y="174"/>
                    <a:pt x="1007" y="542"/>
                  </a:cubicBezTo>
                  <a:cubicBezTo>
                    <a:pt x="1" y="2311"/>
                    <a:pt x="4263" y="7046"/>
                    <a:pt x="4263" y="7046"/>
                  </a:cubicBezTo>
                  <a:cubicBezTo>
                    <a:pt x="4263" y="7046"/>
                    <a:pt x="5021" y="8906"/>
                    <a:pt x="5455" y="8906"/>
                  </a:cubicBezTo>
                  <a:cubicBezTo>
                    <a:pt x="5697" y="8906"/>
                    <a:pt x="5837" y="8327"/>
                    <a:pt x="5689" y="6522"/>
                  </a:cubicBezTo>
                  <a:cubicBezTo>
                    <a:pt x="5363" y="2530"/>
                    <a:pt x="3246" y="0"/>
                    <a:pt x="188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31"/>
            <p:cNvSpPr/>
            <p:nvPr/>
          </p:nvSpPr>
          <p:spPr>
            <a:xfrm>
              <a:off x="8158611" y="2271062"/>
              <a:ext cx="106199" cy="306790"/>
            </a:xfrm>
            <a:custGeom>
              <a:avLst/>
              <a:gdLst/>
              <a:ahLst/>
              <a:cxnLst/>
              <a:rect l="l" t="t" r="r" b="b"/>
              <a:pathLst>
                <a:path w="2779" h="8028" extrusionOk="0">
                  <a:moveTo>
                    <a:pt x="907" y="1"/>
                  </a:moveTo>
                  <a:lnTo>
                    <a:pt x="52" y="44"/>
                  </a:lnTo>
                  <a:lnTo>
                    <a:pt x="1" y="7833"/>
                  </a:lnTo>
                  <a:lnTo>
                    <a:pt x="2779" y="8027"/>
                  </a:lnTo>
                  <a:lnTo>
                    <a:pt x="9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31"/>
            <p:cNvSpPr/>
            <p:nvPr/>
          </p:nvSpPr>
          <p:spPr>
            <a:xfrm>
              <a:off x="8406550" y="2277711"/>
              <a:ext cx="184922" cy="386736"/>
            </a:xfrm>
            <a:custGeom>
              <a:avLst/>
              <a:gdLst/>
              <a:ahLst/>
              <a:cxnLst/>
              <a:rect l="l" t="t" r="r" b="b"/>
              <a:pathLst>
                <a:path w="4839" h="10120" extrusionOk="0">
                  <a:moveTo>
                    <a:pt x="3883" y="1"/>
                  </a:moveTo>
                  <a:lnTo>
                    <a:pt x="0" y="8545"/>
                  </a:lnTo>
                  <a:lnTo>
                    <a:pt x="2961" y="10120"/>
                  </a:lnTo>
                  <a:lnTo>
                    <a:pt x="4839" y="371"/>
                  </a:lnTo>
                  <a:lnTo>
                    <a:pt x="38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31"/>
            <p:cNvSpPr/>
            <p:nvPr/>
          </p:nvSpPr>
          <p:spPr>
            <a:xfrm>
              <a:off x="8432231" y="2339773"/>
              <a:ext cx="491942" cy="335681"/>
            </a:xfrm>
            <a:custGeom>
              <a:avLst/>
              <a:gdLst/>
              <a:ahLst/>
              <a:cxnLst/>
              <a:rect l="l" t="t" r="r" b="b"/>
              <a:pathLst>
                <a:path w="12873" h="8784" extrusionOk="0">
                  <a:moveTo>
                    <a:pt x="8339" y="0"/>
                  </a:moveTo>
                  <a:cubicBezTo>
                    <a:pt x="4523" y="0"/>
                    <a:pt x="447" y="7852"/>
                    <a:pt x="447" y="7852"/>
                  </a:cubicBezTo>
                  <a:cubicBezTo>
                    <a:pt x="447" y="7852"/>
                    <a:pt x="1" y="8784"/>
                    <a:pt x="1773" y="8784"/>
                  </a:cubicBezTo>
                  <a:cubicBezTo>
                    <a:pt x="2229" y="8784"/>
                    <a:pt x="2831" y="8722"/>
                    <a:pt x="3625" y="8568"/>
                  </a:cubicBezTo>
                  <a:cubicBezTo>
                    <a:pt x="7510" y="7813"/>
                    <a:pt x="12872" y="926"/>
                    <a:pt x="8907" y="61"/>
                  </a:cubicBezTo>
                  <a:cubicBezTo>
                    <a:pt x="8719" y="20"/>
                    <a:pt x="8529" y="0"/>
                    <a:pt x="83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31"/>
            <p:cNvSpPr/>
            <p:nvPr/>
          </p:nvSpPr>
          <p:spPr>
            <a:xfrm>
              <a:off x="7523669" y="2543879"/>
              <a:ext cx="1062645" cy="2508815"/>
            </a:xfrm>
            <a:custGeom>
              <a:avLst/>
              <a:gdLst/>
              <a:ahLst/>
              <a:cxnLst/>
              <a:rect l="l" t="t" r="r" b="b"/>
              <a:pathLst>
                <a:path w="27807" h="65650" extrusionOk="0">
                  <a:moveTo>
                    <a:pt x="11915" y="1"/>
                  </a:moveTo>
                  <a:cubicBezTo>
                    <a:pt x="7596" y="1"/>
                    <a:pt x="3815" y="837"/>
                    <a:pt x="2775" y="3515"/>
                  </a:cubicBezTo>
                  <a:cubicBezTo>
                    <a:pt x="1" y="10657"/>
                    <a:pt x="13770" y="11912"/>
                    <a:pt x="13770" y="11912"/>
                  </a:cubicBezTo>
                  <a:cubicBezTo>
                    <a:pt x="13770" y="11912"/>
                    <a:pt x="5854" y="41537"/>
                    <a:pt x="841" y="65650"/>
                  </a:cubicBezTo>
                  <a:lnTo>
                    <a:pt x="26733" y="65650"/>
                  </a:lnTo>
                  <a:cubicBezTo>
                    <a:pt x="26753" y="51963"/>
                    <a:pt x="27807" y="2324"/>
                    <a:pt x="27807" y="2324"/>
                  </a:cubicBezTo>
                  <a:cubicBezTo>
                    <a:pt x="27807" y="2324"/>
                    <a:pt x="19113" y="1"/>
                    <a:pt x="1191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31"/>
            <p:cNvSpPr/>
            <p:nvPr/>
          </p:nvSpPr>
          <p:spPr>
            <a:xfrm>
              <a:off x="8002618" y="2533905"/>
              <a:ext cx="424072" cy="228029"/>
            </a:xfrm>
            <a:custGeom>
              <a:avLst/>
              <a:gdLst/>
              <a:ahLst/>
              <a:cxnLst/>
              <a:rect l="l" t="t" r="r" b="b"/>
              <a:pathLst>
                <a:path w="11097" h="5967" extrusionOk="0">
                  <a:moveTo>
                    <a:pt x="5590" y="2665"/>
                  </a:moveTo>
                  <a:cubicBezTo>
                    <a:pt x="5529" y="2740"/>
                    <a:pt x="5473" y="2814"/>
                    <a:pt x="5396" y="2886"/>
                  </a:cubicBezTo>
                  <a:cubicBezTo>
                    <a:pt x="5116" y="3150"/>
                    <a:pt x="4768" y="3348"/>
                    <a:pt x="4428" y="3529"/>
                  </a:cubicBezTo>
                  <a:cubicBezTo>
                    <a:pt x="4287" y="3602"/>
                    <a:pt x="4138" y="3674"/>
                    <a:pt x="3985" y="3742"/>
                  </a:cubicBezTo>
                  <a:lnTo>
                    <a:pt x="3985" y="3742"/>
                  </a:lnTo>
                  <a:cubicBezTo>
                    <a:pt x="4364" y="3217"/>
                    <a:pt x="4994" y="2786"/>
                    <a:pt x="5590" y="2665"/>
                  </a:cubicBezTo>
                  <a:close/>
                  <a:moveTo>
                    <a:pt x="6604" y="1"/>
                  </a:moveTo>
                  <a:cubicBezTo>
                    <a:pt x="6598" y="1"/>
                    <a:pt x="6593" y="1"/>
                    <a:pt x="6587" y="1"/>
                  </a:cubicBezTo>
                  <a:cubicBezTo>
                    <a:pt x="4950" y="81"/>
                    <a:pt x="3195" y="325"/>
                    <a:pt x="1691" y="996"/>
                  </a:cubicBezTo>
                  <a:cubicBezTo>
                    <a:pt x="932" y="1333"/>
                    <a:pt x="99" y="1914"/>
                    <a:pt x="52" y="2827"/>
                  </a:cubicBezTo>
                  <a:cubicBezTo>
                    <a:pt x="1" y="3868"/>
                    <a:pt x="809" y="4646"/>
                    <a:pt x="1799" y="4756"/>
                  </a:cubicBezTo>
                  <a:cubicBezTo>
                    <a:pt x="1923" y="4770"/>
                    <a:pt x="2048" y="4776"/>
                    <a:pt x="2173" y="4776"/>
                  </a:cubicBezTo>
                  <a:cubicBezTo>
                    <a:pt x="2469" y="4776"/>
                    <a:pt x="2768" y="4740"/>
                    <a:pt x="3065" y="4676"/>
                  </a:cubicBezTo>
                  <a:lnTo>
                    <a:pt x="3065" y="4676"/>
                  </a:lnTo>
                  <a:cubicBezTo>
                    <a:pt x="3059" y="5109"/>
                    <a:pt x="3230" y="5514"/>
                    <a:pt x="3686" y="5763"/>
                  </a:cubicBezTo>
                  <a:cubicBezTo>
                    <a:pt x="3951" y="5907"/>
                    <a:pt x="4247" y="5966"/>
                    <a:pt x="4556" y="5966"/>
                  </a:cubicBezTo>
                  <a:cubicBezTo>
                    <a:pt x="5477" y="5966"/>
                    <a:pt x="6512" y="5435"/>
                    <a:pt x="7201" y="5045"/>
                  </a:cubicBezTo>
                  <a:cubicBezTo>
                    <a:pt x="8721" y="4181"/>
                    <a:pt x="10093" y="2929"/>
                    <a:pt x="10965" y="1403"/>
                  </a:cubicBezTo>
                  <a:cubicBezTo>
                    <a:pt x="11097" y="1171"/>
                    <a:pt x="10891" y="956"/>
                    <a:pt x="10687" y="956"/>
                  </a:cubicBezTo>
                  <a:cubicBezTo>
                    <a:pt x="10596" y="956"/>
                    <a:pt x="10505" y="998"/>
                    <a:pt x="10445" y="1102"/>
                  </a:cubicBezTo>
                  <a:cubicBezTo>
                    <a:pt x="9801" y="2229"/>
                    <a:pt x="8872" y="3181"/>
                    <a:pt x="7818" y="3938"/>
                  </a:cubicBezTo>
                  <a:cubicBezTo>
                    <a:pt x="6959" y="4554"/>
                    <a:pt x="5953" y="5141"/>
                    <a:pt x="4893" y="5308"/>
                  </a:cubicBezTo>
                  <a:cubicBezTo>
                    <a:pt x="4791" y="5324"/>
                    <a:pt x="4690" y="5333"/>
                    <a:pt x="4592" y="5333"/>
                  </a:cubicBezTo>
                  <a:cubicBezTo>
                    <a:pt x="4043" y="5333"/>
                    <a:pt x="3585" y="5079"/>
                    <a:pt x="3651" y="4515"/>
                  </a:cubicBezTo>
                  <a:lnTo>
                    <a:pt x="3651" y="4515"/>
                  </a:lnTo>
                  <a:cubicBezTo>
                    <a:pt x="4151" y="4348"/>
                    <a:pt x="4630" y="4116"/>
                    <a:pt x="5056" y="3862"/>
                  </a:cubicBezTo>
                  <a:cubicBezTo>
                    <a:pt x="5470" y="3621"/>
                    <a:pt x="6740" y="2800"/>
                    <a:pt x="6088" y="2193"/>
                  </a:cubicBezTo>
                  <a:cubicBezTo>
                    <a:pt x="5956" y="2071"/>
                    <a:pt x="5796" y="2019"/>
                    <a:pt x="5621" y="2019"/>
                  </a:cubicBezTo>
                  <a:cubicBezTo>
                    <a:pt x="4925" y="2019"/>
                    <a:pt x="3994" y="2828"/>
                    <a:pt x="3675" y="3193"/>
                  </a:cubicBezTo>
                  <a:cubicBezTo>
                    <a:pt x="3476" y="3422"/>
                    <a:pt x="3299" y="3718"/>
                    <a:pt x="3187" y="4033"/>
                  </a:cubicBezTo>
                  <a:lnTo>
                    <a:pt x="3187" y="4033"/>
                  </a:lnTo>
                  <a:cubicBezTo>
                    <a:pt x="2852" y="4127"/>
                    <a:pt x="2509" y="4185"/>
                    <a:pt x="2172" y="4185"/>
                  </a:cubicBezTo>
                  <a:cubicBezTo>
                    <a:pt x="2043" y="4185"/>
                    <a:pt x="1915" y="4177"/>
                    <a:pt x="1789" y="4159"/>
                  </a:cubicBezTo>
                  <a:cubicBezTo>
                    <a:pt x="1061" y="4054"/>
                    <a:pt x="410" y="3324"/>
                    <a:pt x="709" y="2563"/>
                  </a:cubicBezTo>
                  <a:cubicBezTo>
                    <a:pt x="965" y="1912"/>
                    <a:pt x="1803" y="1569"/>
                    <a:pt x="2413" y="1354"/>
                  </a:cubicBezTo>
                  <a:cubicBezTo>
                    <a:pt x="3735" y="885"/>
                    <a:pt x="5183" y="674"/>
                    <a:pt x="6581" y="607"/>
                  </a:cubicBezTo>
                  <a:cubicBezTo>
                    <a:pt x="6967" y="585"/>
                    <a:pt x="6973" y="1"/>
                    <a:pt x="66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31"/>
            <p:cNvSpPr/>
            <p:nvPr/>
          </p:nvSpPr>
          <p:spPr>
            <a:xfrm>
              <a:off x="7866037" y="2846924"/>
              <a:ext cx="151179" cy="114492"/>
            </a:xfrm>
            <a:custGeom>
              <a:avLst/>
              <a:gdLst/>
              <a:ahLst/>
              <a:cxnLst/>
              <a:rect l="l" t="t" r="r" b="b"/>
              <a:pathLst>
                <a:path w="3956" h="2996" extrusionOk="0">
                  <a:moveTo>
                    <a:pt x="3602" y="0"/>
                  </a:moveTo>
                  <a:cubicBezTo>
                    <a:pt x="3475" y="0"/>
                    <a:pt x="3371" y="93"/>
                    <a:pt x="3325" y="217"/>
                  </a:cubicBezTo>
                  <a:cubicBezTo>
                    <a:pt x="3316" y="242"/>
                    <a:pt x="3309" y="253"/>
                    <a:pt x="3308" y="253"/>
                  </a:cubicBezTo>
                  <a:cubicBezTo>
                    <a:pt x="3307" y="253"/>
                    <a:pt x="3312" y="237"/>
                    <a:pt x="3327" y="211"/>
                  </a:cubicBezTo>
                  <a:lnTo>
                    <a:pt x="3327" y="211"/>
                  </a:lnTo>
                  <a:cubicBezTo>
                    <a:pt x="3297" y="262"/>
                    <a:pt x="3278" y="323"/>
                    <a:pt x="3250" y="377"/>
                  </a:cubicBezTo>
                  <a:cubicBezTo>
                    <a:pt x="3158" y="567"/>
                    <a:pt x="3051" y="751"/>
                    <a:pt x="2930" y="925"/>
                  </a:cubicBezTo>
                  <a:cubicBezTo>
                    <a:pt x="2845" y="1054"/>
                    <a:pt x="2795" y="1117"/>
                    <a:pt x="2716" y="1213"/>
                  </a:cubicBezTo>
                  <a:cubicBezTo>
                    <a:pt x="2619" y="1330"/>
                    <a:pt x="2517" y="1443"/>
                    <a:pt x="2407" y="1547"/>
                  </a:cubicBezTo>
                  <a:cubicBezTo>
                    <a:pt x="2165" y="1776"/>
                    <a:pt x="1916" y="1958"/>
                    <a:pt x="1607" y="2112"/>
                  </a:cubicBezTo>
                  <a:cubicBezTo>
                    <a:pt x="1232" y="2296"/>
                    <a:pt x="809" y="2388"/>
                    <a:pt x="385" y="2396"/>
                  </a:cubicBezTo>
                  <a:cubicBezTo>
                    <a:pt x="3" y="2402"/>
                    <a:pt x="1" y="2995"/>
                    <a:pt x="379" y="2995"/>
                  </a:cubicBezTo>
                  <a:cubicBezTo>
                    <a:pt x="381" y="2995"/>
                    <a:pt x="383" y="2995"/>
                    <a:pt x="385" y="2995"/>
                  </a:cubicBezTo>
                  <a:cubicBezTo>
                    <a:pt x="1243" y="2979"/>
                    <a:pt x="2038" y="2664"/>
                    <a:pt x="2685" y="2105"/>
                  </a:cubicBezTo>
                  <a:cubicBezTo>
                    <a:pt x="3117" y="1733"/>
                    <a:pt x="3473" y="1260"/>
                    <a:pt x="3734" y="753"/>
                  </a:cubicBezTo>
                  <a:cubicBezTo>
                    <a:pt x="3796" y="632"/>
                    <a:pt x="3853" y="510"/>
                    <a:pt x="3900" y="383"/>
                  </a:cubicBezTo>
                  <a:cubicBezTo>
                    <a:pt x="3955" y="231"/>
                    <a:pt x="3837" y="53"/>
                    <a:pt x="3689" y="15"/>
                  </a:cubicBezTo>
                  <a:cubicBezTo>
                    <a:pt x="3660" y="5"/>
                    <a:pt x="3630" y="0"/>
                    <a:pt x="36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31"/>
            <p:cNvSpPr/>
            <p:nvPr/>
          </p:nvSpPr>
          <p:spPr>
            <a:xfrm>
              <a:off x="8386908" y="2723069"/>
              <a:ext cx="81589" cy="81513"/>
            </a:xfrm>
            <a:custGeom>
              <a:avLst/>
              <a:gdLst/>
              <a:ahLst/>
              <a:cxnLst/>
              <a:rect l="l" t="t" r="r" b="b"/>
              <a:pathLst>
                <a:path w="2135" h="2133" extrusionOk="0">
                  <a:moveTo>
                    <a:pt x="1067" y="0"/>
                  </a:moveTo>
                  <a:cubicBezTo>
                    <a:pt x="479" y="0"/>
                    <a:pt x="1" y="479"/>
                    <a:pt x="1" y="1066"/>
                  </a:cubicBezTo>
                  <a:cubicBezTo>
                    <a:pt x="1" y="1656"/>
                    <a:pt x="477" y="2132"/>
                    <a:pt x="1067" y="2132"/>
                  </a:cubicBezTo>
                  <a:cubicBezTo>
                    <a:pt x="1656" y="2132"/>
                    <a:pt x="2135" y="1658"/>
                    <a:pt x="2135" y="1066"/>
                  </a:cubicBezTo>
                  <a:cubicBezTo>
                    <a:pt x="2135" y="479"/>
                    <a:pt x="1658" y="0"/>
                    <a:pt x="106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31"/>
            <p:cNvSpPr/>
            <p:nvPr/>
          </p:nvSpPr>
          <p:spPr>
            <a:xfrm>
              <a:off x="7574801" y="2550834"/>
              <a:ext cx="283632" cy="394799"/>
            </a:xfrm>
            <a:custGeom>
              <a:avLst/>
              <a:gdLst/>
              <a:ahLst/>
              <a:cxnLst/>
              <a:rect l="l" t="t" r="r" b="b"/>
              <a:pathLst>
                <a:path w="7422" h="10331" extrusionOk="0">
                  <a:moveTo>
                    <a:pt x="7421" y="0"/>
                  </a:moveTo>
                  <a:lnTo>
                    <a:pt x="7421" y="0"/>
                  </a:lnTo>
                  <a:cubicBezTo>
                    <a:pt x="4514" y="366"/>
                    <a:pt x="2214" y="1340"/>
                    <a:pt x="1437" y="3335"/>
                  </a:cubicBezTo>
                  <a:cubicBezTo>
                    <a:pt x="1" y="7028"/>
                    <a:pt x="2992" y="9144"/>
                    <a:pt x="6214" y="10330"/>
                  </a:cubicBezTo>
                  <a:lnTo>
                    <a:pt x="74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31"/>
            <p:cNvSpPr/>
            <p:nvPr/>
          </p:nvSpPr>
          <p:spPr>
            <a:xfrm>
              <a:off x="7714056" y="2668001"/>
              <a:ext cx="41081" cy="39973"/>
            </a:xfrm>
            <a:custGeom>
              <a:avLst/>
              <a:gdLst/>
              <a:ahLst/>
              <a:cxnLst/>
              <a:rect l="l" t="t" r="r" b="b"/>
              <a:pathLst>
                <a:path w="1075" h="1046" extrusionOk="0">
                  <a:moveTo>
                    <a:pt x="535" y="0"/>
                  </a:moveTo>
                  <a:cubicBezTo>
                    <a:pt x="262" y="0"/>
                    <a:pt x="31" y="216"/>
                    <a:pt x="15" y="494"/>
                  </a:cubicBezTo>
                  <a:cubicBezTo>
                    <a:pt x="0" y="781"/>
                    <a:pt x="219" y="1030"/>
                    <a:pt x="510" y="1045"/>
                  </a:cubicBezTo>
                  <a:cubicBezTo>
                    <a:pt x="520" y="1045"/>
                    <a:pt x="530" y="1045"/>
                    <a:pt x="540" y="1045"/>
                  </a:cubicBezTo>
                  <a:cubicBezTo>
                    <a:pt x="813" y="1045"/>
                    <a:pt x="1044" y="830"/>
                    <a:pt x="1058" y="551"/>
                  </a:cubicBezTo>
                  <a:cubicBezTo>
                    <a:pt x="1075" y="263"/>
                    <a:pt x="854" y="17"/>
                    <a:pt x="565" y="1"/>
                  </a:cubicBezTo>
                  <a:cubicBezTo>
                    <a:pt x="555" y="1"/>
                    <a:pt x="545" y="0"/>
                    <a:pt x="5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31"/>
            <p:cNvSpPr/>
            <p:nvPr/>
          </p:nvSpPr>
          <p:spPr>
            <a:xfrm>
              <a:off x="7709814" y="2742520"/>
              <a:ext cx="41196" cy="39935"/>
            </a:xfrm>
            <a:custGeom>
              <a:avLst/>
              <a:gdLst/>
              <a:ahLst/>
              <a:cxnLst/>
              <a:rect l="l" t="t" r="r" b="b"/>
              <a:pathLst>
                <a:path w="1078" h="1045" extrusionOk="0">
                  <a:moveTo>
                    <a:pt x="536" y="0"/>
                  </a:moveTo>
                  <a:cubicBezTo>
                    <a:pt x="262" y="0"/>
                    <a:pt x="31" y="216"/>
                    <a:pt x="17" y="494"/>
                  </a:cubicBezTo>
                  <a:cubicBezTo>
                    <a:pt x="1" y="780"/>
                    <a:pt x="222" y="1028"/>
                    <a:pt x="510" y="1044"/>
                  </a:cubicBezTo>
                  <a:cubicBezTo>
                    <a:pt x="519" y="1045"/>
                    <a:pt x="528" y="1045"/>
                    <a:pt x="537" y="1045"/>
                  </a:cubicBezTo>
                  <a:cubicBezTo>
                    <a:pt x="812" y="1045"/>
                    <a:pt x="1045" y="831"/>
                    <a:pt x="1061" y="549"/>
                  </a:cubicBezTo>
                  <a:cubicBezTo>
                    <a:pt x="1077" y="261"/>
                    <a:pt x="856" y="15"/>
                    <a:pt x="566" y="1"/>
                  </a:cubicBezTo>
                  <a:cubicBezTo>
                    <a:pt x="556" y="0"/>
                    <a:pt x="546" y="0"/>
                    <a:pt x="53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31"/>
            <p:cNvSpPr/>
            <p:nvPr/>
          </p:nvSpPr>
          <p:spPr>
            <a:xfrm>
              <a:off x="8109352" y="3669311"/>
              <a:ext cx="146478" cy="142236"/>
            </a:xfrm>
            <a:custGeom>
              <a:avLst/>
              <a:gdLst/>
              <a:ahLst/>
              <a:cxnLst/>
              <a:rect l="l" t="t" r="r" b="b"/>
              <a:pathLst>
                <a:path w="3833" h="3722" extrusionOk="0">
                  <a:moveTo>
                    <a:pt x="1913" y="0"/>
                  </a:moveTo>
                  <a:cubicBezTo>
                    <a:pt x="934" y="0"/>
                    <a:pt x="113" y="768"/>
                    <a:pt x="60" y="1757"/>
                  </a:cubicBezTo>
                  <a:cubicBezTo>
                    <a:pt x="1" y="2782"/>
                    <a:pt x="788" y="3661"/>
                    <a:pt x="1813" y="3719"/>
                  </a:cubicBezTo>
                  <a:cubicBezTo>
                    <a:pt x="1850" y="3721"/>
                    <a:pt x="1886" y="3722"/>
                    <a:pt x="1922" y="3722"/>
                  </a:cubicBezTo>
                  <a:cubicBezTo>
                    <a:pt x="2902" y="3722"/>
                    <a:pt x="3722" y="2952"/>
                    <a:pt x="3775" y="1963"/>
                  </a:cubicBezTo>
                  <a:cubicBezTo>
                    <a:pt x="3833" y="938"/>
                    <a:pt x="3045" y="61"/>
                    <a:pt x="2022" y="3"/>
                  </a:cubicBezTo>
                  <a:cubicBezTo>
                    <a:pt x="1986" y="1"/>
                    <a:pt x="1949" y="0"/>
                    <a:pt x="19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31"/>
            <p:cNvSpPr/>
            <p:nvPr/>
          </p:nvSpPr>
          <p:spPr>
            <a:xfrm>
              <a:off x="8363444" y="4167061"/>
              <a:ext cx="102454" cy="99665"/>
            </a:xfrm>
            <a:custGeom>
              <a:avLst/>
              <a:gdLst/>
              <a:ahLst/>
              <a:cxnLst/>
              <a:rect l="l" t="t" r="r" b="b"/>
              <a:pathLst>
                <a:path w="2681" h="2608" extrusionOk="0">
                  <a:moveTo>
                    <a:pt x="1341" y="1"/>
                  </a:moveTo>
                  <a:cubicBezTo>
                    <a:pt x="654" y="1"/>
                    <a:pt x="77" y="538"/>
                    <a:pt x="40" y="1232"/>
                  </a:cubicBezTo>
                  <a:cubicBezTo>
                    <a:pt x="1" y="1950"/>
                    <a:pt x="551" y="2568"/>
                    <a:pt x="1269" y="2605"/>
                  </a:cubicBezTo>
                  <a:cubicBezTo>
                    <a:pt x="1293" y="2606"/>
                    <a:pt x="1317" y="2607"/>
                    <a:pt x="1341" y="2607"/>
                  </a:cubicBezTo>
                  <a:cubicBezTo>
                    <a:pt x="2028" y="2607"/>
                    <a:pt x="2607" y="2070"/>
                    <a:pt x="2642" y="1376"/>
                  </a:cubicBezTo>
                  <a:cubicBezTo>
                    <a:pt x="2681" y="659"/>
                    <a:pt x="2135" y="44"/>
                    <a:pt x="1413" y="3"/>
                  </a:cubicBezTo>
                  <a:cubicBezTo>
                    <a:pt x="1389" y="1"/>
                    <a:pt x="1365" y="1"/>
                    <a:pt x="13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31"/>
            <p:cNvSpPr/>
            <p:nvPr/>
          </p:nvSpPr>
          <p:spPr>
            <a:xfrm>
              <a:off x="7766907" y="4567707"/>
              <a:ext cx="194782" cy="189241"/>
            </a:xfrm>
            <a:custGeom>
              <a:avLst/>
              <a:gdLst/>
              <a:ahLst/>
              <a:cxnLst/>
              <a:rect l="l" t="t" r="r" b="b"/>
              <a:pathLst>
                <a:path w="5097" h="4952" extrusionOk="0">
                  <a:moveTo>
                    <a:pt x="2544" y="0"/>
                  </a:moveTo>
                  <a:cubicBezTo>
                    <a:pt x="1240" y="0"/>
                    <a:pt x="151" y="1022"/>
                    <a:pt x="78" y="2338"/>
                  </a:cubicBezTo>
                  <a:cubicBezTo>
                    <a:pt x="0" y="3705"/>
                    <a:pt x="1046" y="4871"/>
                    <a:pt x="2413" y="4947"/>
                  </a:cubicBezTo>
                  <a:cubicBezTo>
                    <a:pt x="2460" y="4950"/>
                    <a:pt x="2508" y="4951"/>
                    <a:pt x="2555" y="4951"/>
                  </a:cubicBezTo>
                  <a:cubicBezTo>
                    <a:pt x="3857" y="4951"/>
                    <a:pt x="4946" y="3930"/>
                    <a:pt x="5021" y="2613"/>
                  </a:cubicBezTo>
                  <a:cubicBezTo>
                    <a:pt x="5097" y="1246"/>
                    <a:pt x="4051" y="78"/>
                    <a:pt x="2687" y="4"/>
                  </a:cubicBezTo>
                  <a:cubicBezTo>
                    <a:pt x="2639" y="1"/>
                    <a:pt x="2591" y="0"/>
                    <a:pt x="2544" y="0"/>
                  </a:cubicBezTo>
                  <a:close/>
                </a:path>
              </a:pathLst>
            </a:custGeom>
            <a:solidFill>
              <a:srgbClr val="43A2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31"/>
            <p:cNvSpPr/>
            <p:nvPr/>
          </p:nvSpPr>
          <p:spPr>
            <a:xfrm>
              <a:off x="7956989" y="3972738"/>
              <a:ext cx="140364" cy="136389"/>
            </a:xfrm>
            <a:custGeom>
              <a:avLst/>
              <a:gdLst/>
              <a:ahLst/>
              <a:cxnLst/>
              <a:rect l="l" t="t" r="r" b="b"/>
              <a:pathLst>
                <a:path w="3673" h="3569" extrusionOk="0">
                  <a:moveTo>
                    <a:pt x="1835" y="1"/>
                  </a:moveTo>
                  <a:cubicBezTo>
                    <a:pt x="894" y="1"/>
                    <a:pt x="109" y="734"/>
                    <a:pt x="55" y="1685"/>
                  </a:cubicBezTo>
                  <a:cubicBezTo>
                    <a:pt x="0" y="2671"/>
                    <a:pt x="753" y="3510"/>
                    <a:pt x="1737" y="3566"/>
                  </a:cubicBezTo>
                  <a:cubicBezTo>
                    <a:pt x="1770" y="3567"/>
                    <a:pt x="1803" y="3568"/>
                    <a:pt x="1835" y="3568"/>
                  </a:cubicBezTo>
                  <a:cubicBezTo>
                    <a:pt x="2776" y="3568"/>
                    <a:pt x="3562" y="2835"/>
                    <a:pt x="3617" y="1884"/>
                  </a:cubicBezTo>
                  <a:cubicBezTo>
                    <a:pt x="3673" y="898"/>
                    <a:pt x="2920" y="57"/>
                    <a:pt x="1933" y="4"/>
                  </a:cubicBezTo>
                  <a:cubicBezTo>
                    <a:pt x="1901" y="2"/>
                    <a:pt x="1868" y="1"/>
                    <a:pt x="18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31"/>
            <p:cNvSpPr/>
            <p:nvPr/>
          </p:nvSpPr>
          <p:spPr>
            <a:xfrm>
              <a:off x="8331076" y="4737152"/>
              <a:ext cx="139523" cy="135663"/>
            </a:xfrm>
            <a:custGeom>
              <a:avLst/>
              <a:gdLst/>
              <a:ahLst/>
              <a:cxnLst/>
              <a:rect l="l" t="t" r="r" b="b"/>
              <a:pathLst>
                <a:path w="3651" h="3550" extrusionOk="0">
                  <a:moveTo>
                    <a:pt x="1826" y="1"/>
                  </a:moveTo>
                  <a:cubicBezTo>
                    <a:pt x="893" y="1"/>
                    <a:pt x="107" y="732"/>
                    <a:pt x="56" y="1677"/>
                  </a:cubicBezTo>
                  <a:cubicBezTo>
                    <a:pt x="1" y="2653"/>
                    <a:pt x="752" y="3492"/>
                    <a:pt x="1728" y="3547"/>
                  </a:cubicBezTo>
                  <a:cubicBezTo>
                    <a:pt x="1760" y="3549"/>
                    <a:pt x="1793" y="3550"/>
                    <a:pt x="1825" y="3550"/>
                  </a:cubicBezTo>
                  <a:cubicBezTo>
                    <a:pt x="2761" y="3550"/>
                    <a:pt x="3546" y="2817"/>
                    <a:pt x="3598" y="1874"/>
                  </a:cubicBezTo>
                  <a:cubicBezTo>
                    <a:pt x="3651" y="894"/>
                    <a:pt x="2902" y="59"/>
                    <a:pt x="1924" y="4"/>
                  </a:cubicBezTo>
                  <a:cubicBezTo>
                    <a:pt x="1891" y="2"/>
                    <a:pt x="1859" y="1"/>
                    <a:pt x="1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31"/>
            <p:cNvSpPr/>
            <p:nvPr/>
          </p:nvSpPr>
          <p:spPr>
            <a:xfrm>
              <a:off x="8446561" y="3369934"/>
              <a:ext cx="111320" cy="108148"/>
            </a:xfrm>
            <a:custGeom>
              <a:avLst/>
              <a:gdLst/>
              <a:ahLst/>
              <a:cxnLst/>
              <a:rect l="l" t="t" r="r" b="b"/>
              <a:pathLst>
                <a:path w="2913" h="2830" extrusionOk="0">
                  <a:moveTo>
                    <a:pt x="1451" y="1"/>
                  </a:moveTo>
                  <a:cubicBezTo>
                    <a:pt x="709" y="1"/>
                    <a:pt x="89" y="585"/>
                    <a:pt x="46" y="1335"/>
                  </a:cubicBezTo>
                  <a:cubicBezTo>
                    <a:pt x="1" y="2115"/>
                    <a:pt x="598" y="2784"/>
                    <a:pt x="1378" y="2827"/>
                  </a:cubicBezTo>
                  <a:cubicBezTo>
                    <a:pt x="1405" y="2828"/>
                    <a:pt x="1433" y="2829"/>
                    <a:pt x="1460" y="2829"/>
                  </a:cubicBezTo>
                  <a:cubicBezTo>
                    <a:pt x="2206" y="2829"/>
                    <a:pt x="2828" y="2247"/>
                    <a:pt x="2869" y="1495"/>
                  </a:cubicBezTo>
                  <a:cubicBezTo>
                    <a:pt x="2912" y="713"/>
                    <a:pt x="2317" y="46"/>
                    <a:pt x="1537" y="3"/>
                  </a:cubicBezTo>
                  <a:cubicBezTo>
                    <a:pt x="1508" y="2"/>
                    <a:pt x="1480" y="1"/>
                    <a:pt x="1451" y="1"/>
                  </a:cubicBezTo>
                  <a:close/>
                </a:path>
              </a:pathLst>
            </a:custGeom>
            <a:solidFill>
              <a:srgbClr val="43A2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1"/>
            <p:cNvSpPr/>
            <p:nvPr/>
          </p:nvSpPr>
          <p:spPr>
            <a:xfrm>
              <a:off x="8346247" y="3825343"/>
              <a:ext cx="87627" cy="85143"/>
            </a:xfrm>
            <a:custGeom>
              <a:avLst/>
              <a:gdLst/>
              <a:ahLst/>
              <a:cxnLst/>
              <a:rect l="l" t="t" r="r" b="b"/>
              <a:pathLst>
                <a:path w="2293" h="2228" extrusionOk="0">
                  <a:moveTo>
                    <a:pt x="1144" y="0"/>
                  </a:moveTo>
                  <a:cubicBezTo>
                    <a:pt x="558" y="0"/>
                    <a:pt x="67" y="459"/>
                    <a:pt x="33" y="1052"/>
                  </a:cubicBezTo>
                  <a:cubicBezTo>
                    <a:pt x="1" y="1665"/>
                    <a:pt x="471" y="2193"/>
                    <a:pt x="1085" y="2226"/>
                  </a:cubicBezTo>
                  <a:cubicBezTo>
                    <a:pt x="1105" y="2227"/>
                    <a:pt x="1125" y="2228"/>
                    <a:pt x="1145" y="2228"/>
                  </a:cubicBezTo>
                  <a:cubicBezTo>
                    <a:pt x="1733" y="2228"/>
                    <a:pt x="2228" y="1768"/>
                    <a:pt x="2259" y="1174"/>
                  </a:cubicBezTo>
                  <a:cubicBezTo>
                    <a:pt x="2292" y="561"/>
                    <a:pt x="1824" y="37"/>
                    <a:pt x="1208" y="2"/>
                  </a:cubicBezTo>
                  <a:cubicBezTo>
                    <a:pt x="1186" y="1"/>
                    <a:pt x="1165" y="0"/>
                    <a:pt x="11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1"/>
            <p:cNvSpPr/>
            <p:nvPr/>
          </p:nvSpPr>
          <p:spPr>
            <a:xfrm>
              <a:off x="7958135" y="3546602"/>
              <a:ext cx="72150" cy="65692"/>
            </a:xfrm>
            <a:custGeom>
              <a:avLst/>
              <a:gdLst/>
              <a:ahLst/>
              <a:cxnLst/>
              <a:rect l="l" t="t" r="r" b="b"/>
              <a:pathLst>
                <a:path w="1888" h="1719" extrusionOk="0">
                  <a:moveTo>
                    <a:pt x="944" y="0"/>
                  </a:moveTo>
                  <a:cubicBezTo>
                    <a:pt x="724" y="0"/>
                    <a:pt x="504" y="84"/>
                    <a:pt x="336" y="252"/>
                  </a:cubicBezTo>
                  <a:cubicBezTo>
                    <a:pt x="1" y="587"/>
                    <a:pt x="1" y="1132"/>
                    <a:pt x="336" y="1467"/>
                  </a:cubicBezTo>
                  <a:cubicBezTo>
                    <a:pt x="504" y="1635"/>
                    <a:pt x="724" y="1719"/>
                    <a:pt x="944" y="1719"/>
                  </a:cubicBezTo>
                  <a:cubicBezTo>
                    <a:pt x="1164" y="1719"/>
                    <a:pt x="1384" y="1635"/>
                    <a:pt x="1552" y="1467"/>
                  </a:cubicBezTo>
                  <a:cubicBezTo>
                    <a:pt x="1887" y="1132"/>
                    <a:pt x="1887" y="587"/>
                    <a:pt x="1552" y="252"/>
                  </a:cubicBezTo>
                  <a:cubicBezTo>
                    <a:pt x="1384" y="84"/>
                    <a:pt x="1164" y="0"/>
                    <a:pt x="9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1"/>
            <p:cNvSpPr/>
            <p:nvPr/>
          </p:nvSpPr>
          <p:spPr>
            <a:xfrm>
              <a:off x="7892788" y="2610106"/>
              <a:ext cx="65004" cy="63322"/>
            </a:xfrm>
            <a:custGeom>
              <a:avLst/>
              <a:gdLst/>
              <a:ahLst/>
              <a:cxnLst/>
              <a:rect l="l" t="t" r="r" b="b"/>
              <a:pathLst>
                <a:path w="1701" h="1657" extrusionOk="0">
                  <a:moveTo>
                    <a:pt x="853" y="1"/>
                  </a:moveTo>
                  <a:cubicBezTo>
                    <a:pt x="415" y="1"/>
                    <a:pt x="51" y="342"/>
                    <a:pt x="27" y="782"/>
                  </a:cubicBezTo>
                  <a:cubicBezTo>
                    <a:pt x="0" y="1238"/>
                    <a:pt x="350" y="1629"/>
                    <a:pt x="806" y="1655"/>
                  </a:cubicBezTo>
                  <a:cubicBezTo>
                    <a:pt x="822" y="1656"/>
                    <a:pt x="837" y="1656"/>
                    <a:pt x="851" y="1656"/>
                  </a:cubicBezTo>
                  <a:cubicBezTo>
                    <a:pt x="1286" y="1656"/>
                    <a:pt x="1654" y="1315"/>
                    <a:pt x="1678" y="874"/>
                  </a:cubicBezTo>
                  <a:cubicBezTo>
                    <a:pt x="1701" y="417"/>
                    <a:pt x="1353" y="27"/>
                    <a:pt x="899" y="2"/>
                  </a:cubicBezTo>
                  <a:cubicBezTo>
                    <a:pt x="883" y="1"/>
                    <a:pt x="868" y="1"/>
                    <a:pt x="8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1"/>
            <p:cNvSpPr/>
            <p:nvPr/>
          </p:nvSpPr>
          <p:spPr>
            <a:xfrm>
              <a:off x="8114893" y="2905469"/>
              <a:ext cx="98709" cy="95805"/>
            </a:xfrm>
            <a:custGeom>
              <a:avLst/>
              <a:gdLst/>
              <a:ahLst/>
              <a:cxnLst/>
              <a:rect l="l" t="t" r="r" b="b"/>
              <a:pathLst>
                <a:path w="2583" h="2507" extrusionOk="0">
                  <a:moveTo>
                    <a:pt x="1290" y="1"/>
                  </a:moveTo>
                  <a:cubicBezTo>
                    <a:pt x="630" y="1"/>
                    <a:pt x="77" y="518"/>
                    <a:pt x="40" y="1183"/>
                  </a:cubicBezTo>
                  <a:cubicBezTo>
                    <a:pt x="1" y="1877"/>
                    <a:pt x="531" y="2468"/>
                    <a:pt x="1222" y="2505"/>
                  </a:cubicBezTo>
                  <a:cubicBezTo>
                    <a:pt x="1246" y="2506"/>
                    <a:pt x="1270" y="2507"/>
                    <a:pt x="1294" y="2507"/>
                  </a:cubicBezTo>
                  <a:cubicBezTo>
                    <a:pt x="1954" y="2507"/>
                    <a:pt x="2506" y="1990"/>
                    <a:pt x="2544" y="1324"/>
                  </a:cubicBezTo>
                  <a:cubicBezTo>
                    <a:pt x="2583" y="633"/>
                    <a:pt x="2053" y="39"/>
                    <a:pt x="1361" y="3"/>
                  </a:cubicBezTo>
                  <a:cubicBezTo>
                    <a:pt x="1337" y="1"/>
                    <a:pt x="1314" y="1"/>
                    <a:pt x="12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31"/>
            <p:cNvSpPr/>
            <p:nvPr/>
          </p:nvSpPr>
          <p:spPr>
            <a:xfrm>
              <a:off x="8276199" y="3131587"/>
              <a:ext cx="71347" cy="69360"/>
            </a:xfrm>
            <a:custGeom>
              <a:avLst/>
              <a:gdLst/>
              <a:ahLst/>
              <a:cxnLst/>
              <a:rect l="l" t="t" r="r" b="b"/>
              <a:pathLst>
                <a:path w="1867" h="1815" extrusionOk="0">
                  <a:moveTo>
                    <a:pt x="932" y="1"/>
                  </a:moveTo>
                  <a:cubicBezTo>
                    <a:pt x="454" y="1"/>
                    <a:pt x="55" y="376"/>
                    <a:pt x="29" y="858"/>
                  </a:cubicBezTo>
                  <a:cubicBezTo>
                    <a:pt x="1" y="1359"/>
                    <a:pt x="383" y="1784"/>
                    <a:pt x="882" y="1813"/>
                  </a:cubicBezTo>
                  <a:cubicBezTo>
                    <a:pt x="900" y="1814"/>
                    <a:pt x="917" y="1815"/>
                    <a:pt x="935" y="1815"/>
                  </a:cubicBezTo>
                  <a:cubicBezTo>
                    <a:pt x="1413" y="1815"/>
                    <a:pt x="1812" y="1440"/>
                    <a:pt x="1840" y="960"/>
                  </a:cubicBezTo>
                  <a:cubicBezTo>
                    <a:pt x="1866" y="461"/>
                    <a:pt x="1484" y="31"/>
                    <a:pt x="985" y="2"/>
                  </a:cubicBezTo>
                  <a:cubicBezTo>
                    <a:pt x="967" y="1"/>
                    <a:pt x="950" y="1"/>
                    <a:pt x="9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31"/>
            <p:cNvSpPr/>
            <p:nvPr/>
          </p:nvSpPr>
          <p:spPr>
            <a:xfrm>
              <a:off x="8099263" y="4312087"/>
              <a:ext cx="130084" cy="126415"/>
            </a:xfrm>
            <a:custGeom>
              <a:avLst/>
              <a:gdLst/>
              <a:ahLst/>
              <a:cxnLst/>
              <a:rect l="l" t="t" r="r" b="b"/>
              <a:pathLst>
                <a:path w="3404" h="3308" extrusionOk="0">
                  <a:moveTo>
                    <a:pt x="1700" y="0"/>
                  </a:moveTo>
                  <a:cubicBezTo>
                    <a:pt x="827" y="0"/>
                    <a:pt x="99" y="682"/>
                    <a:pt x="50" y="1562"/>
                  </a:cubicBezTo>
                  <a:cubicBezTo>
                    <a:pt x="1" y="2476"/>
                    <a:pt x="698" y="3254"/>
                    <a:pt x="1611" y="3305"/>
                  </a:cubicBezTo>
                  <a:cubicBezTo>
                    <a:pt x="1640" y="3307"/>
                    <a:pt x="1669" y="3307"/>
                    <a:pt x="1698" y="3307"/>
                  </a:cubicBezTo>
                  <a:cubicBezTo>
                    <a:pt x="2572" y="3307"/>
                    <a:pt x="3302" y="2625"/>
                    <a:pt x="3352" y="1744"/>
                  </a:cubicBezTo>
                  <a:cubicBezTo>
                    <a:pt x="3403" y="832"/>
                    <a:pt x="2705" y="52"/>
                    <a:pt x="1791" y="3"/>
                  </a:cubicBezTo>
                  <a:cubicBezTo>
                    <a:pt x="1760" y="1"/>
                    <a:pt x="1730" y="0"/>
                    <a:pt x="17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31"/>
            <p:cNvSpPr/>
            <p:nvPr/>
          </p:nvSpPr>
          <p:spPr>
            <a:xfrm>
              <a:off x="8052374" y="4910152"/>
              <a:ext cx="85946" cy="83500"/>
            </a:xfrm>
            <a:custGeom>
              <a:avLst/>
              <a:gdLst/>
              <a:ahLst/>
              <a:cxnLst/>
              <a:rect l="l" t="t" r="r" b="b"/>
              <a:pathLst>
                <a:path w="2249" h="2185" extrusionOk="0">
                  <a:moveTo>
                    <a:pt x="1121" y="0"/>
                  </a:moveTo>
                  <a:cubicBezTo>
                    <a:pt x="547" y="0"/>
                    <a:pt x="66" y="449"/>
                    <a:pt x="35" y="1031"/>
                  </a:cubicBezTo>
                  <a:cubicBezTo>
                    <a:pt x="0" y="1633"/>
                    <a:pt x="460" y="2150"/>
                    <a:pt x="1064" y="2183"/>
                  </a:cubicBezTo>
                  <a:cubicBezTo>
                    <a:pt x="1084" y="2184"/>
                    <a:pt x="1104" y="2185"/>
                    <a:pt x="1124" y="2185"/>
                  </a:cubicBezTo>
                  <a:cubicBezTo>
                    <a:pt x="1700" y="2185"/>
                    <a:pt x="2184" y="1735"/>
                    <a:pt x="2216" y="1152"/>
                  </a:cubicBezTo>
                  <a:cubicBezTo>
                    <a:pt x="2249" y="551"/>
                    <a:pt x="1786" y="35"/>
                    <a:pt x="1185" y="2"/>
                  </a:cubicBezTo>
                  <a:cubicBezTo>
                    <a:pt x="1163" y="1"/>
                    <a:pt x="1142" y="0"/>
                    <a:pt x="11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31"/>
            <p:cNvSpPr/>
            <p:nvPr/>
          </p:nvSpPr>
          <p:spPr>
            <a:xfrm>
              <a:off x="8049087" y="3226552"/>
              <a:ext cx="42954" cy="41693"/>
            </a:xfrm>
            <a:custGeom>
              <a:avLst/>
              <a:gdLst/>
              <a:ahLst/>
              <a:cxnLst/>
              <a:rect l="l" t="t" r="r" b="b"/>
              <a:pathLst>
                <a:path w="1124" h="1091" extrusionOk="0">
                  <a:moveTo>
                    <a:pt x="560" y="0"/>
                  </a:moveTo>
                  <a:cubicBezTo>
                    <a:pt x="276" y="0"/>
                    <a:pt x="34" y="225"/>
                    <a:pt x="19" y="515"/>
                  </a:cubicBezTo>
                  <a:cubicBezTo>
                    <a:pt x="0" y="813"/>
                    <a:pt x="229" y="1071"/>
                    <a:pt x="532" y="1090"/>
                  </a:cubicBezTo>
                  <a:cubicBezTo>
                    <a:pt x="543" y="1090"/>
                    <a:pt x="555" y="1091"/>
                    <a:pt x="566" y="1091"/>
                  </a:cubicBezTo>
                  <a:cubicBezTo>
                    <a:pt x="850" y="1091"/>
                    <a:pt x="1089" y="868"/>
                    <a:pt x="1107" y="576"/>
                  </a:cubicBezTo>
                  <a:cubicBezTo>
                    <a:pt x="1123" y="275"/>
                    <a:pt x="892" y="16"/>
                    <a:pt x="594" y="1"/>
                  </a:cubicBezTo>
                  <a:cubicBezTo>
                    <a:pt x="582" y="1"/>
                    <a:pt x="571" y="0"/>
                    <a:pt x="5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31"/>
            <p:cNvSpPr/>
            <p:nvPr/>
          </p:nvSpPr>
          <p:spPr>
            <a:xfrm>
              <a:off x="7863782" y="4281324"/>
              <a:ext cx="42954" cy="41807"/>
            </a:xfrm>
            <a:custGeom>
              <a:avLst/>
              <a:gdLst/>
              <a:ahLst/>
              <a:cxnLst/>
              <a:rect l="l" t="t" r="r" b="b"/>
              <a:pathLst>
                <a:path w="1124" h="1094" extrusionOk="0">
                  <a:moveTo>
                    <a:pt x="560" y="1"/>
                  </a:moveTo>
                  <a:cubicBezTo>
                    <a:pt x="276" y="1"/>
                    <a:pt x="35" y="226"/>
                    <a:pt x="19" y="515"/>
                  </a:cubicBezTo>
                  <a:cubicBezTo>
                    <a:pt x="0" y="814"/>
                    <a:pt x="229" y="1074"/>
                    <a:pt x="532" y="1092"/>
                  </a:cubicBezTo>
                  <a:cubicBezTo>
                    <a:pt x="542" y="1093"/>
                    <a:pt x="552" y="1093"/>
                    <a:pt x="562" y="1093"/>
                  </a:cubicBezTo>
                  <a:cubicBezTo>
                    <a:pt x="848" y="1093"/>
                    <a:pt x="1089" y="869"/>
                    <a:pt x="1107" y="577"/>
                  </a:cubicBezTo>
                  <a:cubicBezTo>
                    <a:pt x="1124" y="276"/>
                    <a:pt x="892" y="18"/>
                    <a:pt x="594" y="2"/>
                  </a:cubicBezTo>
                  <a:cubicBezTo>
                    <a:pt x="582" y="1"/>
                    <a:pt x="571" y="1"/>
                    <a:pt x="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31"/>
            <p:cNvSpPr/>
            <p:nvPr/>
          </p:nvSpPr>
          <p:spPr>
            <a:xfrm>
              <a:off x="8164305" y="4573630"/>
              <a:ext cx="90761" cy="88124"/>
            </a:xfrm>
            <a:custGeom>
              <a:avLst/>
              <a:gdLst/>
              <a:ahLst/>
              <a:cxnLst/>
              <a:rect l="l" t="t" r="r" b="b"/>
              <a:pathLst>
                <a:path w="2375" h="2306" extrusionOk="0">
                  <a:moveTo>
                    <a:pt x="1184" y="1"/>
                  </a:moveTo>
                  <a:cubicBezTo>
                    <a:pt x="579" y="1"/>
                    <a:pt x="71" y="475"/>
                    <a:pt x="36" y="1089"/>
                  </a:cubicBezTo>
                  <a:cubicBezTo>
                    <a:pt x="1" y="1723"/>
                    <a:pt x="486" y="2267"/>
                    <a:pt x="1122" y="2304"/>
                  </a:cubicBezTo>
                  <a:cubicBezTo>
                    <a:pt x="1144" y="2305"/>
                    <a:pt x="1165" y="2306"/>
                    <a:pt x="1186" y="2306"/>
                  </a:cubicBezTo>
                  <a:cubicBezTo>
                    <a:pt x="1793" y="2306"/>
                    <a:pt x="2304" y="1833"/>
                    <a:pt x="2337" y="1218"/>
                  </a:cubicBezTo>
                  <a:cubicBezTo>
                    <a:pt x="2374" y="579"/>
                    <a:pt x="1885" y="35"/>
                    <a:pt x="1251" y="3"/>
                  </a:cubicBezTo>
                  <a:cubicBezTo>
                    <a:pt x="1228" y="1"/>
                    <a:pt x="1206" y="1"/>
                    <a:pt x="11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31"/>
            <p:cNvSpPr/>
            <p:nvPr/>
          </p:nvSpPr>
          <p:spPr>
            <a:xfrm>
              <a:off x="8412932" y="2932984"/>
              <a:ext cx="124428" cy="120950"/>
            </a:xfrm>
            <a:custGeom>
              <a:avLst/>
              <a:gdLst/>
              <a:ahLst/>
              <a:cxnLst/>
              <a:rect l="l" t="t" r="r" b="b"/>
              <a:pathLst>
                <a:path w="3256" h="3165" extrusionOk="0">
                  <a:moveTo>
                    <a:pt x="1625" y="0"/>
                  </a:moveTo>
                  <a:cubicBezTo>
                    <a:pt x="793" y="0"/>
                    <a:pt x="95" y="653"/>
                    <a:pt x="48" y="1494"/>
                  </a:cubicBezTo>
                  <a:cubicBezTo>
                    <a:pt x="1" y="2366"/>
                    <a:pt x="668" y="3113"/>
                    <a:pt x="1539" y="3162"/>
                  </a:cubicBezTo>
                  <a:cubicBezTo>
                    <a:pt x="1570" y="3163"/>
                    <a:pt x="1600" y="3164"/>
                    <a:pt x="1630" y="3164"/>
                  </a:cubicBezTo>
                  <a:cubicBezTo>
                    <a:pt x="2462" y="3164"/>
                    <a:pt x="3159" y="2512"/>
                    <a:pt x="3207" y="1670"/>
                  </a:cubicBezTo>
                  <a:cubicBezTo>
                    <a:pt x="3256" y="799"/>
                    <a:pt x="2589" y="52"/>
                    <a:pt x="1715" y="3"/>
                  </a:cubicBezTo>
                  <a:cubicBezTo>
                    <a:pt x="1685" y="1"/>
                    <a:pt x="1655" y="0"/>
                    <a:pt x="16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31"/>
            <p:cNvSpPr/>
            <p:nvPr/>
          </p:nvSpPr>
          <p:spPr>
            <a:xfrm>
              <a:off x="8140879" y="3346929"/>
              <a:ext cx="158822" cy="154312"/>
            </a:xfrm>
            <a:custGeom>
              <a:avLst/>
              <a:gdLst/>
              <a:ahLst/>
              <a:cxnLst/>
              <a:rect l="l" t="t" r="r" b="b"/>
              <a:pathLst>
                <a:path w="4156" h="4038" extrusionOk="0">
                  <a:moveTo>
                    <a:pt x="2076" y="1"/>
                  </a:moveTo>
                  <a:cubicBezTo>
                    <a:pt x="1012" y="1"/>
                    <a:pt x="121" y="832"/>
                    <a:pt x="61" y="1907"/>
                  </a:cubicBezTo>
                  <a:cubicBezTo>
                    <a:pt x="0" y="3020"/>
                    <a:pt x="851" y="3971"/>
                    <a:pt x="1964" y="4034"/>
                  </a:cubicBezTo>
                  <a:cubicBezTo>
                    <a:pt x="2003" y="4037"/>
                    <a:pt x="2042" y="4038"/>
                    <a:pt x="2080" y="4038"/>
                  </a:cubicBezTo>
                  <a:cubicBezTo>
                    <a:pt x="3141" y="4038"/>
                    <a:pt x="4029" y="3206"/>
                    <a:pt x="4092" y="2132"/>
                  </a:cubicBezTo>
                  <a:cubicBezTo>
                    <a:pt x="4155" y="1019"/>
                    <a:pt x="3300" y="67"/>
                    <a:pt x="2189" y="4"/>
                  </a:cubicBezTo>
                  <a:cubicBezTo>
                    <a:pt x="2151" y="2"/>
                    <a:pt x="2114" y="1"/>
                    <a:pt x="207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AFC464C-ED04-468C-A75C-4CED27BACDFF}"/>
              </a:ext>
            </a:extLst>
          </p:cNvPr>
          <p:cNvSpPr/>
          <p:nvPr/>
        </p:nvSpPr>
        <p:spPr>
          <a:xfrm>
            <a:off x="6060558" y="883797"/>
            <a:ext cx="119097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3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مثال1</a:t>
            </a:r>
            <a:endParaRPr lang="en-U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D78423-82C8-466A-8B25-0B98C40DB5CA}"/>
              </a:ext>
            </a:extLst>
          </p:cNvPr>
          <p:cNvSpPr/>
          <p:nvPr/>
        </p:nvSpPr>
        <p:spPr>
          <a:xfrm rot="21404798">
            <a:off x="2703143" y="1217416"/>
            <a:ext cx="4671237" cy="998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>
                <a:solidFill>
                  <a:schemeClr val="bg2">
                    <a:lumMod val="50000"/>
                  </a:schemeClr>
                </a:solidFill>
              </a:rPr>
              <a:t>استنتج كل عوامل العدد 24</a:t>
            </a:r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5" name="Google Shape;1555;p34"/>
          <p:cNvGrpSpPr/>
          <p:nvPr/>
        </p:nvGrpSpPr>
        <p:grpSpPr>
          <a:xfrm rot="-554471">
            <a:off x="8123761" y="1146312"/>
            <a:ext cx="1181874" cy="1430386"/>
            <a:chOff x="599775" y="306575"/>
            <a:chExt cx="1702225" cy="2060150"/>
          </a:xfrm>
        </p:grpSpPr>
        <p:sp>
          <p:nvSpPr>
            <p:cNvPr id="1556" name="Google Shape;1556;p34"/>
            <p:cNvSpPr/>
            <p:nvPr/>
          </p:nvSpPr>
          <p:spPr>
            <a:xfrm>
              <a:off x="688075" y="1368325"/>
              <a:ext cx="1474100" cy="403625"/>
            </a:xfrm>
            <a:custGeom>
              <a:avLst/>
              <a:gdLst/>
              <a:ahLst/>
              <a:cxnLst/>
              <a:rect l="l" t="t" r="r" b="b"/>
              <a:pathLst>
                <a:path w="58964" h="16145" extrusionOk="0">
                  <a:moveTo>
                    <a:pt x="6141" y="0"/>
                  </a:moveTo>
                  <a:cubicBezTo>
                    <a:pt x="2748" y="0"/>
                    <a:pt x="0" y="2750"/>
                    <a:pt x="0" y="6141"/>
                  </a:cubicBezTo>
                  <a:lnTo>
                    <a:pt x="0" y="10004"/>
                  </a:lnTo>
                  <a:cubicBezTo>
                    <a:pt x="0" y="13395"/>
                    <a:pt x="2748" y="16144"/>
                    <a:pt x="6141" y="16144"/>
                  </a:cubicBezTo>
                  <a:lnTo>
                    <a:pt x="52822" y="16144"/>
                  </a:lnTo>
                  <a:cubicBezTo>
                    <a:pt x="56213" y="16144"/>
                    <a:pt x="58964" y="13395"/>
                    <a:pt x="58962" y="10004"/>
                  </a:cubicBezTo>
                  <a:lnTo>
                    <a:pt x="58962" y="6141"/>
                  </a:lnTo>
                  <a:cubicBezTo>
                    <a:pt x="58962" y="2748"/>
                    <a:pt x="56213" y="0"/>
                    <a:pt x="52822" y="0"/>
                  </a:cubicBezTo>
                  <a:close/>
                </a:path>
              </a:pathLst>
            </a:custGeom>
            <a:solidFill>
              <a:srgbClr val="EE8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34"/>
            <p:cNvSpPr/>
            <p:nvPr/>
          </p:nvSpPr>
          <p:spPr>
            <a:xfrm>
              <a:off x="960100" y="1426450"/>
              <a:ext cx="909475" cy="296950"/>
            </a:xfrm>
            <a:custGeom>
              <a:avLst/>
              <a:gdLst/>
              <a:ahLst/>
              <a:cxnLst/>
              <a:rect l="l" t="t" r="r" b="b"/>
              <a:pathLst>
                <a:path w="36379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36378" y="11878"/>
                  </a:lnTo>
                  <a:lnTo>
                    <a:pt x="36378" y="0"/>
                  </a:lnTo>
                  <a:close/>
                </a:path>
              </a:pathLst>
            </a:custGeom>
            <a:solidFill>
              <a:srgbClr val="F2B0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34"/>
            <p:cNvSpPr/>
            <p:nvPr/>
          </p:nvSpPr>
          <p:spPr>
            <a:xfrm>
              <a:off x="849650" y="1426450"/>
              <a:ext cx="62050" cy="296950"/>
            </a:xfrm>
            <a:custGeom>
              <a:avLst/>
              <a:gdLst/>
              <a:ahLst/>
              <a:cxnLst/>
              <a:rect l="l" t="t" r="r" b="b"/>
              <a:pathLst>
                <a:path w="2482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2482" y="11878"/>
                  </a:lnTo>
                  <a:lnTo>
                    <a:pt x="2482" y="0"/>
                  </a:lnTo>
                  <a:close/>
                </a:path>
              </a:pathLst>
            </a:custGeom>
            <a:solidFill>
              <a:srgbClr val="F2B0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34"/>
            <p:cNvSpPr/>
            <p:nvPr/>
          </p:nvSpPr>
          <p:spPr>
            <a:xfrm>
              <a:off x="756850" y="1426450"/>
              <a:ext cx="62050" cy="296950"/>
            </a:xfrm>
            <a:custGeom>
              <a:avLst/>
              <a:gdLst/>
              <a:ahLst/>
              <a:cxnLst/>
              <a:rect l="l" t="t" r="r" b="b"/>
              <a:pathLst>
                <a:path w="2482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2482" y="11878"/>
                  </a:lnTo>
                  <a:lnTo>
                    <a:pt x="2482" y="0"/>
                  </a:lnTo>
                  <a:close/>
                </a:path>
              </a:pathLst>
            </a:custGeom>
            <a:solidFill>
              <a:srgbClr val="F2B0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34"/>
            <p:cNvSpPr/>
            <p:nvPr/>
          </p:nvSpPr>
          <p:spPr>
            <a:xfrm>
              <a:off x="1918950" y="1426450"/>
              <a:ext cx="62000" cy="296950"/>
            </a:xfrm>
            <a:custGeom>
              <a:avLst/>
              <a:gdLst/>
              <a:ahLst/>
              <a:cxnLst/>
              <a:rect l="l" t="t" r="r" b="b"/>
              <a:pathLst>
                <a:path w="2480" h="11878" extrusionOk="0">
                  <a:moveTo>
                    <a:pt x="0" y="0"/>
                  </a:moveTo>
                  <a:lnTo>
                    <a:pt x="0" y="11878"/>
                  </a:lnTo>
                  <a:lnTo>
                    <a:pt x="2480" y="11878"/>
                  </a:lnTo>
                  <a:lnTo>
                    <a:pt x="2480" y="0"/>
                  </a:lnTo>
                  <a:close/>
                </a:path>
              </a:pathLst>
            </a:custGeom>
            <a:solidFill>
              <a:srgbClr val="F2B0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34"/>
            <p:cNvSpPr/>
            <p:nvPr/>
          </p:nvSpPr>
          <p:spPr>
            <a:xfrm>
              <a:off x="2016150" y="1426450"/>
              <a:ext cx="62050" cy="296950"/>
            </a:xfrm>
            <a:custGeom>
              <a:avLst/>
              <a:gdLst/>
              <a:ahLst/>
              <a:cxnLst/>
              <a:rect l="l" t="t" r="r" b="b"/>
              <a:pathLst>
                <a:path w="2482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2481" y="11878"/>
                  </a:lnTo>
                  <a:lnTo>
                    <a:pt x="2481" y="0"/>
                  </a:lnTo>
                  <a:close/>
                </a:path>
              </a:pathLst>
            </a:custGeom>
            <a:solidFill>
              <a:srgbClr val="F2B0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34"/>
            <p:cNvSpPr/>
            <p:nvPr/>
          </p:nvSpPr>
          <p:spPr>
            <a:xfrm>
              <a:off x="832000" y="1771600"/>
              <a:ext cx="1382450" cy="223000"/>
            </a:xfrm>
            <a:custGeom>
              <a:avLst/>
              <a:gdLst/>
              <a:ahLst/>
              <a:cxnLst/>
              <a:rect l="l" t="t" r="r" b="b"/>
              <a:pathLst>
                <a:path w="55298" h="8920" extrusionOk="0">
                  <a:moveTo>
                    <a:pt x="4460" y="0"/>
                  </a:moveTo>
                  <a:cubicBezTo>
                    <a:pt x="1997" y="0"/>
                    <a:pt x="0" y="1996"/>
                    <a:pt x="0" y="4460"/>
                  </a:cubicBezTo>
                  <a:cubicBezTo>
                    <a:pt x="0" y="6923"/>
                    <a:pt x="1997" y="8919"/>
                    <a:pt x="4460" y="8919"/>
                  </a:cubicBezTo>
                  <a:lnTo>
                    <a:pt x="50837" y="8919"/>
                  </a:lnTo>
                  <a:cubicBezTo>
                    <a:pt x="53300" y="8919"/>
                    <a:pt x="55298" y="6923"/>
                    <a:pt x="55296" y="4460"/>
                  </a:cubicBezTo>
                  <a:cubicBezTo>
                    <a:pt x="55296" y="1996"/>
                    <a:pt x="53300" y="0"/>
                    <a:pt x="50837" y="0"/>
                  </a:cubicBezTo>
                  <a:close/>
                </a:path>
              </a:pathLst>
            </a:custGeom>
            <a:solidFill>
              <a:srgbClr val="51A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34"/>
            <p:cNvSpPr/>
            <p:nvPr/>
          </p:nvSpPr>
          <p:spPr>
            <a:xfrm>
              <a:off x="2033175" y="1771600"/>
              <a:ext cx="13300" cy="223000"/>
            </a:xfrm>
            <a:custGeom>
              <a:avLst/>
              <a:gdLst/>
              <a:ahLst/>
              <a:cxnLst/>
              <a:rect l="l" t="t" r="r" b="b"/>
              <a:pathLst>
                <a:path w="532" h="8920" extrusionOk="0">
                  <a:moveTo>
                    <a:pt x="1" y="0"/>
                  </a:moveTo>
                  <a:lnTo>
                    <a:pt x="1" y="2111"/>
                  </a:lnTo>
                  <a:lnTo>
                    <a:pt x="1" y="8085"/>
                  </a:lnTo>
                  <a:lnTo>
                    <a:pt x="1" y="8919"/>
                  </a:lnTo>
                  <a:lnTo>
                    <a:pt x="532" y="8919"/>
                  </a:lnTo>
                  <a:lnTo>
                    <a:pt x="532" y="5679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A2D1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34"/>
            <p:cNvSpPr/>
            <p:nvPr/>
          </p:nvSpPr>
          <p:spPr>
            <a:xfrm>
              <a:off x="2123425" y="1771550"/>
              <a:ext cx="13325" cy="223050"/>
            </a:xfrm>
            <a:custGeom>
              <a:avLst/>
              <a:gdLst/>
              <a:ahLst/>
              <a:cxnLst/>
              <a:rect l="l" t="t" r="r" b="b"/>
              <a:pathLst>
                <a:path w="533" h="8922" extrusionOk="0">
                  <a:moveTo>
                    <a:pt x="1" y="1"/>
                  </a:moveTo>
                  <a:lnTo>
                    <a:pt x="1" y="3068"/>
                  </a:lnTo>
                  <a:lnTo>
                    <a:pt x="1" y="7100"/>
                  </a:lnTo>
                  <a:lnTo>
                    <a:pt x="1" y="8921"/>
                  </a:lnTo>
                  <a:lnTo>
                    <a:pt x="532" y="8921"/>
                  </a:lnTo>
                  <a:lnTo>
                    <a:pt x="532" y="7578"/>
                  </a:lnTo>
                  <a:lnTo>
                    <a:pt x="532" y="3546"/>
                  </a:lnTo>
                  <a:lnTo>
                    <a:pt x="532" y="59"/>
                  </a:lnTo>
                  <a:lnTo>
                    <a:pt x="532" y="1"/>
                  </a:lnTo>
                  <a:close/>
                </a:path>
              </a:pathLst>
            </a:custGeom>
            <a:solidFill>
              <a:srgbClr val="A2D1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34"/>
            <p:cNvSpPr/>
            <p:nvPr/>
          </p:nvSpPr>
          <p:spPr>
            <a:xfrm>
              <a:off x="1014050" y="1771525"/>
              <a:ext cx="13375" cy="223025"/>
            </a:xfrm>
            <a:custGeom>
              <a:avLst/>
              <a:gdLst/>
              <a:ahLst/>
              <a:cxnLst/>
              <a:rect l="l" t="t" r="r" b="b"/>
              <a:pathLst>
                <a:path w="535" h="8921" extrusionOk="0">
                  <a:moveTo>
                    <a:pt x="1" y="0"/>
                  </a:moveTo>
                  <a:lnTo>
                    <a:pt x="1" y="2"/>
                  </a:lnTo>
                  <a:lnTo>
                    <a:pt x="1" y="30"/>
                  </a:lnTo>
                  <a:lnTo>
                    <a:pt x="1" y="3366"/>
                  </a:lnTo>
                  <a:lnTo>
                    <a:pt x="1" y="7399"/>
                  </a:lnTo>
                  <a:lnTo>
                    <a:pt x="1" y="8921"/>
                  </a:lnTo>
                  <a:lnTo>
                    <a:pt x="532" y="8921"/>
                  </a:lnTo>
                  <a:lnTo>
                    <a:pt x="532" y="7874"/>
                  </a:lnTo>
                  <a:lnTo>
                    <a:pt x="532" y="3842"/>
                  </a:lnTo>
                  <a:lnTo>
                    <a:pt x="532" y="355"/>
                  </a:lnTo>
                  <a:cubicBezTo>
                    <a:pt x="532" y="237"/>
                    <a:pt x="533" y="118"/>
                    <a:pt x="535" y="0"/>
                  </a:cubicBezTo>
                  <a:close/>
                </a:path>
              </a:pathLst>
            </a:custGeom>
            <a:solidFill>
              <a:srgbClr val="A2D1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34"/>
            <p:cNvSpPr/>
            <p:nvPr/>
          </p:nvSpPr>
          <p:spPr>
            <a:xfrm>
              <a:off x="923750" y="1771600"/>
              <a:ext cx="13325" cy="223025"/>
            </a:xfrm>
            <a:custGeom>
              <a:avLst/>
              <a:gdLst/>
              <a:ahLst/>
              <a:cxnLst/>
              <a:rect l="l" t="t" r="r" b="b"/>
              <a:pathLst>
                <a:path w="533" h="8921" extrusionOk="0">
                  <a:moveTo>
                    <a:pt x="1" y="0"/>
                  </a:moveTo>
                  <a:lnTo>
                    <a:pt x="1" y="2410"/>
                  </a:lnTo>
                  <a:lnTo>
                    <a:pt x="1" y="8384"/>
                  </a:lnTo>
                  <a:lnTo>
                    <a:pt x="1" y="8920"/>
                  </a:lnTo>
                  <a:lnTo>
                    <a:pt x="532" y="8920"/>
                  </a:lnTo>
                  <a:lnTo>
                    <a:pt x="532" y="8919"/>
                  </a:lnTo>
                  <a:lnTo>
                    <a:pt x="532" y="5975"/>
                  </a:lnTo>
                  <a:lnTo>
                    <a:pt x="532" y="1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A2D1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34"/>
            <p:cNvSpPr/>
            <p:nvPr/>
          </p:nvSpPr>
          <p:spPr>
            <a:xfrm>
              <a:off x="1914200" y="2111350"/>
              <a:ext cx="322375" cy="144275"/>
            </a:xfrm>
            <a:custGeom>
              <a:avLst/>
              <a:gdLst/>
              <a:ahLst/>
              <a:cxnLst/>
              <a:rect l="l" t="t" r="r" b="b"/>
              <a:pathLst>
                <a:path w="12895" h="5771" extrusionOk="0">
                  <a:moveTo>
                    <a:pt x="4176" y="1"/>
                  </a:moveTo>
                  <a:cubicBezTo>
                    <a:pt x="1" y="1"/>
                    <a:pt x="5025" y="3582"/>
                    <a:pt x="5025" y="3582"/>
                  </a:cubicBezTo>
                  <a:cubicBezTo>
                    <a:pt x="5025" y="3582"/>
                    <a:pt x="10114" y="4159"/>
                    <a:pt x="11266" y="5770"/>
                  </a:cubicBezTo>
                  <a:lnTo>
                    <a:pt x="10955" y="3736"/>
                  </a:lnTo>
                  <a:lnTo>
                    <a:pt x="12895" y="4159"/>
                  </a:lnTo>
                  <a:cubicBezTo>
                    <a:pt x="12895" y="4159"/>
                    <a:pt x="11934" y="837"/>
                    <a:pt x="5505" y="89"/>
                  </a:cubicBezTo>
                  <a:cubicBezTo>
                    <a:pt x="4984" y="29"/>
                    <a:pt x="4544" y="1"/>
                    <a:pt x="4176" y="1"/>
                  </a:cubicBezTo>
                  <a:close/>
                </a:path>
              </a:pathLst>
            </a:custGeom>
            <a:solidFill>
              <a:srgbClr val="C537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34"/>
            <p:cNvSpPr/>
            <p:nvPr/>
          </p:nvSpPr>
          <p:spPr>
            <a:xfrm>
              <a:off x="688075" y="1994225"/>
              <a:ext cx="1403975" cy="310975"/>
            </a:xfrm>
            <a:custGeom>
              <a:avLst/>
              <a:gdLst/>
              <a:ahLst/>
              <a:cxnLst/>
              <a:rect l="l" t="t" r="r" b="b"/>
              <a:pathLst>
                <a:path w="56159" h="12439" extrusionOk="0">
                  <a:moveTo>
                    <a:pt x="6218" y="1"/>
                  </a:moveTo>
                  <a:cubicBezTo>
                    <a:pt x="2784" y="1"/>
                    <a:pt x="0" y="2785"/>
                    <a:pt x="0" y="6219"/>
                  </a:cubicBezTo>
                  <a:cubicBezTo>
                    <a:pt x="0" y="9654"/>
                    <a:pt x="2784" y="12438"/>
                    <a:pt x="6218" y="12438"/>
                  </a:cubicBezTo>
                  <a:lnTo>
                    <a:pt x="49939" y="12438"/>
                  </a:lnTo>
                  <a:cubicBezTo>
                    <a:pt x="53375" y="12438"/>
                    <a:pt x="56158" y="9653"/>
                    <a:pt x="56158" y="6219"/>
                  </a:cubicBezTo>
                  <a:cubicBezTo>
                    <a:pt x="56158" y="2785"/>
                    <a:pt x="53375" y="1"/>
                    <a:pt x="49939" y="1"/>
                  </a:cubicBezTo>
                  <a:close/>
                </a:path>
              </a:pathLst>
            </a:custGeom>
            <a:solidFill>
              <a:srgbClr val="F5C7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34"/>
            <p:cNvSpPr/>
            <p:nvPr/>
          </p:nvSpPr>
          <p:spPr>
            <a:xfrm>
              <a:off x="787875" y="2034150"/>
              <a:ext cx="1206325" cy="225875"/>
            </a:xfrm>
            <a:custGeom>
              <a:avLst/>
              <a:gdLst/>
              <a:ahLst/>
              <a:cxnLst/>
              <a:rect l="l" t="t" r="r" b="b"/>
              <a:pathLst>
                <a:path w="48253" h="9035" extrusionOk="0">
                  <a:moveTo>
                    <a:pt x="0" y="1"/>
                  </a:moveTo>
                  <a:lnTo>
                    <a:pt x="0" y="9035"/>
                  </a:lnTo>
                  <a:lnTo>
                    <a:pt x="48253" y="9035"/>
                  </a:lnTo>
                  <a:lnTo>
                    <a:pt x="48253" y="1"/>
                  </a:lnTo>
                  <a:close/>
                </a:path>
              </a:pathLst>
            </a:custGeom>
            <a:solidFill>
              <a:srgbClr val="F0A6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34"/>
            <p:cNvSpPr/>
            <p:nvPr/>
          </p:nvSpPr>
          <p:spPr>
            <a:xfrm>
              <a:off x="599775" y="306575"/>
              <a:ext cx="1702225" cy="2060150"/>
            </a:xfrm>
            <a:custGeom>
              <a:avLst/>
              <a:gdLst/>
              <a:ahLst/>
              <a:cxnLst/>
              <a:rect l="l" t="t" r="r" b="b"/>
              <a:pathLst>
                <a:path w="68089" h="82406" extrusionOk="0">
                  <a:moveTo>
                    <a:pt x="61890" y="79425"/>
                  </a:moveTo>
                  <a:lnTo>
                    <a:pt x="61915" y="79455"/>
                  </a:lnTo>
                  <a:cubicBezTo>
                    <a:pt x="61914" y="79454"/>
                    <a:pt x="61912" y="79454"/>
                    <a:pt x="61910" y="79451"/>
                  </a:cubicBezTo>
                  <a:cubicBezTo>
                    <a:pt x="61903" y="79444"/>
                    <a:pt x="61897" y="79433"/>
                    <a:pt x="61890" y="79425"/>
                  </a:cubicBezTo>
                  <a:close/>
                  <a:moveTo>
                    <a:pt x="23495" y="0"/>
                  </a:moveTo>
                  <a:cubicBezTo>
                    <a:pt x="22484" y="3"/>
                    <a:pt x="21329" y="758"/>
                    <a:pt x="21122" y="1807"/>
                  </a:cubicBezTo>
                  <a:cubicBezTo>
                    <a:pt x="20799" y="3448"/>
                    <a:pt x="20721" y="5072"/>
                    <a:pt x="21095" y="6713"/>
                  </a:cubicBezTo>
                  <a:cubicBezTo>
                    <a:pt x="21257" y="7418"/>
                    <a:pt x="21517" y="8078"/>
                    <a:pt x="21851" y="8703"/>
                  </a:cubicBezTo>
                  <a:cubicBezTo>
                    <a:pt x="20975" y="8810"/>
                    <a:pt x="20107" y="8989"/>
                    <a:pt x="19261" y="9249"/>
                  </a:cubicBezTo>
                  <a:cubicBezTo>
                    <a:pt x="16736" y="10024"/>
                    <a:pt x="14275" y="11434"/>
                    <a:pt x="12481" y="13393"/>
                  </a:cubicBezTo>
                  <a:cubicBezTo>
                    <a:pt x="10858" y="15164"/>
                    <a:pt x="9726" y="17342"/>
                    <a:pt x="9123" y="19664"/>
                  </a:cubicBezTo>
                  <a:cubicBezTo>
                    <a:pt x="7775" y="24859"/>
                    <a:pt x="8830" y="30415"/>
                    <a:pt x="11139" y="35172"/>
                  </a:cubicBezTo>
                  <a:cubicBezTo>
                    <a:pt x="11964" y="36871"/>
                    <a:pt x="12983" y="38573"/>
                    <a:pt x="14263" y="40010"/>
                  </a:cubicBezTo>
                  <a:cubicBezTo>
                    <a:pt x="13271" y="40010"/>
                    <a:pt x="12280" y="40009"/>
                    <a:pt x="11290" y="40009"/>
                  </a:cubicBezTo>
                  <a:cubicBezTo>
                    <a:pt x="10794" y="40009"/>
                    <a:pt x="10299" y="40009"/>
                    <a:pt x="9804" y="40010"/>
                  </a:cubicBezTo>
                  <a:cubicBezTo>
                    <a:pt x="5878" y="40019"/>
                    <a:pt x="2220" y="42672"/>
                    <a:pt x="1318" y="46568"/>
                  </a:cubicBezTo>
                  <a:cubicBezTo>
                    <a:pt x="983" y="48017"/>
                    <a:pt x="1073" y="49522"/>
                    <a:pt x="1073" y="50997"/>
                  </a:cubicBezTo>
                  <a:cubicBezTo>
                    <a:pt x="1073" y="51484"/>
                    <a:pt x="1069" y="51973"/>
                    <a:pt x="1073" y="52460"/>
                  </a:cubicBezTo>
                  <a:cubicBezTo>
                    <a:pt x="1086" y="53761"/>
                    <a:pt x="1378" y="54960"/>
                    <a:pt x="1904" y="56138"/>
                  </a:cubicBezTo>
                  <a:cubicBezTo>
                    <a:pt x="2927" y="58427"/>
                    <a:pt x="4941" y="59998"/>
                    <a:pt x="7257" y="60684"/>
                  </a:cubicBezTo>
                  <a:cubicBezTo>
                    <a:pt x="6961" y="61466"/>
                    <a:pt x="6803" y="62314"/>
                    <a:pt x="6831" y="63206"/>
                  </a:cubicBezTo>
                  <a:cubicBezTo>
                    <a:pt x="6854" y="63994"/>
                    <a:pt x="7014" y="64740"/>
                    <a:pt x="7276" y="65436"/>
                  </a:cubicBezTo>
                  <a:cubicBezTo>
                    <a:pt x="4743" y="66209"/>
                    <a:pt x="2683" y="68089"/>
                    <a:pt x="1649" y="70651"/>
                  </a:cubicBezTo>
                  <a:cubicBezTo>
                    <a:pt x="1" y="74738"/>
                    <a:pt x="2038" y="79811"/>
                    <a:pt x="6089" y="81580"/>
                  </a:cubicBezTo>
                  <a:cubicBezTo>
                    <a:pt x="7303" y="82111"/>
                    <a:pt x="8530" y="82401"/>
                    <a:pt x="9864" y="82405"/>
                  </a:cubicBezTo>
                  <a:cubicBezTo>
                    <a:pt x="9962" y="82405"/>
                    <a:pt x="10059" y="82406"/>
                    <a:pt x="10157" y="82406"/>
                  </a:cubicBezTo>
                  <a:cubicBezTo>
                    <a:pt x="10353" y="82406"/>
                    <a:pt x="10550" y="82405"/>
                    <a:pt x="10747" y="82405"/>
                  </a:cubicBezTo>
                  <a:lnTo>
                    <a:pt x="53474" y="82405"/>
                  </a:lnTo>
                  <a:cubicBezTo>
                    <a:pt x="53561" y="82405"/>
                    <a:pt x="53645" y="82398"/>
                    <a:pt x="53731" y="82388"/>
                  </a:cubicBezTo>
                  <a:cubicBezTo>
                    <a:pt x="56447" y="82275"/>
                    <a:pt x="58883" y="80907"/>
                    <a:pt x="60427" y="78843"/>
                  </a:cubicBezTo>
                  <a:cubicBezTo>
                    <a:pt x="60737" y="78936"/>
                    <a:pt x="61042" y="79042"/>
                    <a:pt x="61342" y="79158"/>
                  </a:cubicBezTo>
                  <a:cubicBezTo>
                    <a:pt x="61529" y="79247"/>
                    <a:pt x="61712" y="79345"/>
                    <a:pt x="61886" y="79455"/>
                  </a:cubicBezTo>
                  <a:cubicBezTo>
                    <a:pt x="61950" y="79518"/>
                    <a:pt x="62012" y="79584"/>
                    <a:pt x="62068" y="79656"/>
                  </a:cubicBezTo>
                  <a:cubicBezTo>
                    <a:pt x="62027" y="79602"/>
                    <a:pt x="61987" y="79549"/>
                    <a:pt x="61946" y="79497"/>
                  </a:cubicBezTo>
                  <a:lnTo>
                    <a:pt x="61946" y="79497"/>
                  </a:lnTo>
                  <a:cubicBezTo>
                    <a:pt x="61948" y="79498"/>
                    <a:pt x="61952" y="79502"/>
                    <a:pt x="61956" y="79505"/>
                  </a:cubicBezTo>
                  <a:cubicBezTo>
                    <a:pt x="62283" y="79891"/>
                    <a:pt x="62668" y="80218"/>
                    <a:pt x="63189" y="80337"/>
                  </a:cubicBezTo>
                  <a:cubicBezTo>
                    <a:pt x="63402" y="80385"/>
                    <a:pt x="63612" y="80411"/>
                    <a:pt x="63820" y="80411"/>
                  </a:cubicBezTo>
                  <a:cubicBezTo>
                    <a:pt x="64149" y="80411"/>
                    <a:pt x="64471" y="80347"/>
                    <a:pt x="64791" y="80213"/>
                  </a:cubicBezTo>
                  <a:cubicBezTo>
                    <a:pt x="65264" y="80012"/>
                    <a:pt x="65720" y="79672"/>
                    <a:pt x="65967" y="79207"/>
                  </a:cubicBezTo>
                  <a:cubicBezTo>
                    <a:pt x="66057" y="79035"/>
                    <a:pt x="66122" y="78868"/>
                    <a:pt x="66171" y="78700"/>
                  </a:cubicBezTo>
                  <a:cubicBezTo>
                    <a:pt x="66552" y="78593"/>
                    <a:pt x="66907" y="78395"/>
                    <a:pt x="67210" y="78094"/>
                  </a:cubicBezTo>
                  <a:cubicBezTo>
                    <a:pt x="67822" y="77478"/>
                    <a:pt x="68089" y="76534"/>
                    <a:pt x="67843" y="75694"/>
                  </a:cubicBezTo>
                  <a:cubicBezTo>
                    <a:pt x="67583" y="74809"/>
                    <a:pt x="67022" y="74023"/>
                    <a:pt x="66419" y="73343"/>
                  </a:cubicBezTo>
                  <a:cubicBezTo>
                    <a:pt x="65194" y="71970"/>
                    <a:pt x="63441" y="71090"/>
                    <a:pt x="61719" y="70532"/>
                  </a:cubicBezTo>
                  <a:cubicBezTo>
                    <a:pt x="61647" y="70510"/>
                    <a:pt x="61572" y="70492"/>
                    <a:pt x="61500" y="70471"/>
                  </a:cubicBezTo>
                  <a:cubicBezTo>
                    <a:pt x="61429" y="70304"/>
                    <a:pt x="61349" y="70142"/>
                    <a:pt x="61269" y="69981"/>
                  </a:cubicBezTo>
                  <a:lnTo>
                    <a:pt x="61478" y="69981"/>
                  </a:lnTo>
                  <a:cubicBezTo>
                    <a:pt x="62154" y="69981"/>
                    <a:pt x="62777" y="69688"/>
                    <a:pt x="63229" y="69227"/>
                  </a:cubicBezTo>
                  <a:cubicBezTo>
                    <a:pt x="64452" y="68619"/>
                    <a:pt x="65497" y="67666"/>
                    <a:pt x="66169" y="66436"/>
                  </a:cubicBezTo>
                  <a:cubicBezTo>
                    <a:pt x="67342" y="64284"/>
                    <a:pt x="67348" y="61549"/>
                    <a:pt x="66033" y="59453"/>
                  </a:cubicBezTo>
                  <a:cubicBezTo>
                    <a:pt x="65406" y="58454"/>
                    <a:pt x="64559" y="57652"/>
                    <a:pt x="63575" y="57084"/>
                  </a:cubicBezTo>
                  <a:cubicBezTo>
                    <a:pt x="64512" y="55589"/>
                    <a:pt x="64956" y="53922"/>
                    <a:pt x="64956" y="52097"/>
                  </a:cubicBezTo>
                  <a:cubicBezTo>
                    <a:pt x="64956" y="50945"/>
                    <a:pt x="64966" y="49793"/>
                    <a:pt x="64956" y="48640"/>
                  </a:cubicBezTo>
                  <a:cubicBezTo>
                    <a:pt x="64936" y="46272"/>
                    <a:pt x="63975" y="43895"/>
                    <a:pt x="62195" y="42298"/>
                  </a:cubicBezTo>
                  <a:cubicBezTo>
                    <a:pt x="60570" y="40840"/>
                    <a:pt x="58523" y="40027"/>
                    <a:pt x="56335" y="40007"/>
                  </a:cubicBezTo>
                  <a:cubicBezTo>
                    <a:pt x="56254" y="40007"/>
                    <a:pt x="56172" y="40006"/>
                    <a:pt x="56090" y="40006"/>
                  </a:cubicBezTo>
                  <a:cubicBezTo>
                    <a:pt x="55927" y="40006"/>
                    <a:pt x="55764" y="40007"/>
                    <a:pt x="55601" y="40007"/>
                  </a:cubicBezTo>
                  <a:lnTo>
                    <a:pt x="46647" y="40007"/>
                  </a:lnTo>
                  <a:cubicBezTo>
                    <a:pt x="47380" y="39099"/>
                    <a:pt x="48048" y="38132"/>
                    <a:pt x="48654" y="37139"/>
                  </a:cubicBezTo>
                  <a:cubicBezTo>
                    <a:pt x="50463" y="34174"/>
                    <a:pt x="51854" y="30849"/>
                    <a:pt x="52615" y="27456"/>
                  </a:cubicBezTo>
                  <a:cubicBezTo>
                    <a:pt x="53387" y="24025"/>
                    <a:pt x="53642" y="20195"/>
                    <a:pt x="52390" y="16840"/>
                  </a:cubicBezTo>
                  <a:cubicBezTo>
                    <a:pt x="51725" y="15054"/>
                    <a:pt x="50746" y="13409"/>
                    <a:pt x="49351" y="12091"/>
                  </a:cubicBezTo>
                  <a:cubicBezTo>
                    <a:pt x="47519" y="10362"/>
                    <a:pt x="45149" y="9002"/>
                    <a:pt x="42719" y="8331"/>
                  </a:cubicBezTo>
                  <a:cubicBezTo>
                    <a:pt x="41612" y="8025"/>
                    <a:pt x="40457" y="7869"/>
                    <a:pt x="39302" y="7869"/>
                  </a:cubicBezTo>
                  <a:cubicBezTo>
                    <a:pt x="38285" y="7869"/>
                    <a:pt x="37268" y="7990"/>
                    <a:pt x="36284" y="8235"/>
                  </a:cubicBezTo>
                  <a:cubicBezTo>
                    <a:pt x="36493" y="7538"/>
                    <a:pt x="36704" y="6842"/>
                    <a:pt x="36912" y="6146"/>
                  </a:cubicBezTo>
                  <a:cubicBezTo>
                    <a:pt x="37246" y="5034"/>
                    <a:pt x="37398" y="3939"/>
                    <a:pt x="36761" y="2891"/>
                  </a:cubicBezTo>
                  <a:cubicBezTo>
                    <a:pt x="36155" y="1890"/>
                    <a:pt x="35088" y="1342"/>
                    <a:pt x="33966" y="1342"/>
                  </a:cubicBezTo>
                  <a:cubicBezTo>
                    <a:pt x="33687" y="1342"/>
                    <a:pt x="33405" y="1376"/>
                    <a:pt x="33125" y="1445"/>
                  </a:cubicBezTo>
                  <a:cubicBezTo>
                    <a:pt x="32426" y="1619"/>
                    <a:pt x="31841" y="2063"/>
                    <a:pt x="31410" y="2623"/>
                  </a:cubicBezTo>
                  <a:cubicBezTo>
                    <a:pt x="31310" y="2751"/>
                    <a:pt x="31224" y="2887"/>
                    <a:pt x="31149" y="3025"/>
                  </a:cubicBezTo>
                  <a:cubicBezTo>
                    <a:pt x="30802" y="2694"/>
                    <a:pt x="30431" y="2382"/>
                    <a:pt x="30041" y="2094"/>
                  </a:cubicBezTo>
                  <a:cubicBezTo>
                    <a:pt x="28627" y="1046"/>
                    <a:pt x="26865" y="412"/>
                    <a:pt x="25129" y="167"/>
                  </a:cubicBezTo>
                  <a:cubicBezTo>
                    <a:pt x="24591" y="93"/>
                    <a:pt x="24041" y="0"/>
                    <a:pt x="234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04775" dir="2940000" algn="bl" rotWithShape="0">
                <a:schemeClr val="dk2">
                  <a:alpha val="18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1" name="Google Shape;1571;p34"/>
            <p:cNvSpPr/>
            <p:nvPr/>
          </p:nvSpPr>
          <p:spPr>
            <a:xfrm>
              <a:off x="840647" y="564600"/>
              <a:ext cx="1160299" cy="801175"/>
            </a:xfrm>
            <a:custGeom>
              <a:avLst/>
              <a:gdLst/>
              <a:ahLst/>
              <a:cxnLst/>
              <a:rect l="l" t="t" r="r" b="b"/>
              <a:pathLst>
                <a:path w="46412" h="32047" extrusionOk="0">
                  <a:moveTo>
                    <a:pt x="29661" y="1"/>
                  </a:moveTo>
                  <a:cubicBezTo>
                    <a:pt x="24510" y="1"/>
                    <a:pt x="21190" y="4002"/>
                    <a:pt x="21190" y="4002"/>
                  </a:cubicBezTo>
                  <a:cubicBezTo>
                    <a:pt x="19993" y="1907"/>
                    <a:pt x="17241" y="714"/>
                    <a:pt x="14114" y="714"/>
                  </a:cubicBezTo>
                  <a:cubicBezTo>
                    <a:pt x="11224" y="714"/>
                    <a:pt x="8013" y="1734"/>
                    <a:pt x="5413" y="4002"/>
                  </a:cubicBezTo>
                  <a:cubicBezTo>
                    <a:pt x="0" y="8723"/>
                    <a:pt x="0" y="18743"/>
                    <a:pt x="5413" y="26689"/>
                  </a:cubicBezTo>
                  <a:cubicBezTo>
                    <a:pt x="8264" y="30873"/>
                    <a:pt x="12073" y="31864"/>
                    <a:pt x="15040" y="31864"/>
                  </a:cubicBezTo>
                  <a:cubicBezTo>
                    <a:pt x="17707" y="31864"/>
                    <a:pt x="19693" y="31064"/>
                    <a:pt x="19693" y="31064"/>
                  </a:cubicBezTo>
                  <a:cubicBezTo>
                    <a:pt x="19693" y="31064"/>
                    <a:pt x="22704" y="32047"/>
                    <a:pt x="26231" y="32047"/>
                  </a:cubicBezTo>
                  <a:cubicBezTo>
                    <a:pt x="28194" y="32047"/>
                    <a:pt x="30316" y="31743"/>
                    <a:pt x="32169" y="30796"/>
                  </a:cubicBezTo>
                  <a:cubicBezTo>
                    <a:pt x="37352" y="28147"/>
                    <a:pt x="46412" y="9874"/>
                    <a:pt x="37194" y="2850"/>
                  </a:cubicBezTo>
                  <a:cubicBezTo>
                    <a:pt x="34424" y="739"/>
                    <a:pt x="31873" y="1"/>
                    <a:pt x="296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2" name="Google Shape;1572;p34"/>
            <p:cNvSpPr/>
            <p:nvPr/>
          </p:nvSpPr>
          <p:spPr>
            <a:xfrm>
              <a:off x="936600" y="655600"/>
              <a:ext cx="406225" cy="315400"/>
            </a:xfrm>
            <a:custGeom>
              <a:avLst/>
              <a:gdLst/>
              <a:ahLst/>
              <a:cxnLst/>
              <a:rect l="l" t="t" r="r" b="b"/>
              <a:pathLst>
                <a:path w="16249" h="12616" extrusionOk="0">
                  <a:moveTo>
                    <a:pt x="8594" y="0"/>
                  </a:moveTo>
                  <a:cubicBezTo>
                    <a:pt x="4767" y="0"/>
                    <a:pt x="2092" y="3138"/>
                    <a:pt x="1153" y="6580"/>
                  </a:cubicBezTo>
                  <a:cubicBezTo>
                    <a:pt x="1" y="10803"/>
                    <a:pt x="3917" y="12383"/>
                    <a:pt x="3917" y="12383"/>
                  </a:cubicBezTo>
                  <a:cubicBezTo>
                    <a:pt x="4416" y="12542"/>
                    <a:pt x="4915" y="12616"/>
                    <a:pt x="5408" y="12616"/>
                  </a:cubicBezTo>
                  <a:cubicBezTo>
                    <a:pt x="11235" y="12616"/>
                    <a:pt x="16248" y="2285"/>
                    <a:pt x="11363" y="516"/>
                  </a:cubicBezTo>
                  <a:cubicBezTo>
                    <a:pt x="10386" y="161"/>
                    <a:pt x="9460" y="0"/>
                    <a:pt x="8594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34"/>
            <p:cNvSpPr/>
            <p:nvPr/>
          </p:nvSpPr>
          <p:spPr>
            <a:xfrm>
              <a:off x="1327375" y="391600"/>
              <a:ext cx="158050" cy="344500"/>
            </a:xfrm>
            <a:custGeom>
              <a:avLst/>
              <a:gdLst/>
              <a:ahLst/>
              <a:cxnLst/>
              <a:rect l="l" t="t" r="r" b="b"/>
              <a:pathLst>
                <a:path w="6322" h="13780" extrusionOk="0">
                  <a:moveTo>
                    <a:pt x="4845" y="0"/>
                  </a:moveTo>
                  <a:cubicBezTo>
                    <a:pt x="4362" y="0"/>
                    <a:pt x="3884" y="258"/>
                    <a:pt x="3705" y="852"/>
                  </a:cubicBezTo>
                  <a:cubicBezTo>
                    <a:pt x="2704" y="4189"/>
                    <a:pt x="1701" y="7525"/>
                    <a:pt x="699" y="10862"/>
                  </a:cubicBezTo>
                  <a:cubicBezTo>
                    <a:pt x="558" y="11336"/>
                    <a:pt x="415" y="11807"/>
                    <a:pt x="272" y="12281"/>
                  </a:cubicBezTo>
                  <a:cubicBezTo>
                    <a:pt x="1" y="13187"/>
                    <a:pt x="745" y="13779"/>
                    <a:pt x="1478" y="13779"/>
                  </a:cubicBezTo>
                  <a:cubicBezTo>
                    <a:pt x="1960" y="13779"/>
                    <a:pt x="2438" y="13522"/>
                    <a:pt x="2617" y="12928"/>
                  </a:cubicBezTo>
                  <a:cubicBezTo>
                    <a:pt x="3618" y="9591"/>
                    <a:pt x="4621" y="6256"/>
                    <a:pt x="5622" y="2919"/>
                  </a:cubicBezTo>
                  <a:cubicBezTo>
                    <a:pt x="5765" y="2445"/>
                    <a:pt x="5907" y="1972"/>
                    <a:pt x="6050" y="1498"/>
                  </a:cubicBezTo>
                  <a:cubicBezTo>
                    <a:pt x="6322" y="593"/>
                    <a:pt x="5578" y="0"/>
                    <a:pt x="48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34"/>
            <p:cNvSpPr/>
            <p:nvPr/>
          </p:nvSpPr>
          <p:spPr>
            <a:xfrm>
              <a:off x="1143900" y="368100"/>
              <a:ext cx="272325" cy="240900"/>
            </a:xfrm>
            <a:custGeom>
              <a:avLst/>
              <a:gdLst/>
              <a:ahLst/>
              <a:cxnLst/>
              <a:rect l="l" t="t" r="r" b="b"/>
              <a:pathLst>
                <a:path w="10893" h="9636" extrusionOk="0">
                  <a:moveTo>
                    <a:pt x="1730" y="0"/>
                  </a:moveTo>
                  <a:cubicBezTo>
                    <a:pt x="1729" y="0"/>
                    <a:pt x="1728" y="0"/>
                    <a:pt x="1728" y="0"/>
                  </a:cubicBezTo>
                  <a:cubicBezTo>
                    <a:pt x="1" y="8521"/>
                    <a:pt x="9713" y="9635"/>
                    <a:pt x="9713" y="9635"/>
                  </a:cubicBezTo>
                  <a:cubicBezTo>
                    <a:pt x="10893" y="38"/>
                    <a:pt x="1873" y="0"/>
                    <a:pt x="17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34"/>
            <p:cNvSpPr/>
            <p:nvPr/>
          </p:nvSpPr>
          <p:spPr>
            <a:xfrm>
              <a:off x="688075" y="1368325"/>
              <a:ext cx="1474100" cy="403625"/>
            </a:xfrm>
            <a:custGeom>
              <a:avLst/>
              <a:gdLst/>
              <a:ahLst/>
              <a:cxnLst/>
              <a:rect l="l" t="t" r="r" b="b"/>
              <a:pathLst>
                <a:path w="58964" h="16145" extrusionOk="0">
                  <a:moveTo>
                    <a:pt x="6141" y="0"/>
                  </a:moveTo>
                  <a:cubicBezTo>
                    <a:pt x="2748" y="0"/>
                    <a:pt x="0" y="2750"/>
                    <a:pt x="0" y="6141"/>
                  </a:cubicBezTo>
                  <a:lnTo>
                    <a:pt x="0" y="10004"/>
                  </a:lnTo>
                  <a:cubicBezTo>
                    <a:pt x="0" y="13395"/>
                    <a:pt x="2748" y="16144"/>
                    <a:pt x="6141" y="16144"/>
                  </a:cubicBezTo>
                  <a:lnTo>
                    <a:pt x="52822" y="16144"/>
                  </a:lnTo>
                  <a:cubicBezTo>
                    <a:pt x="56213" y="16144"/>
                    <a:pt x="58964" y="13395"/>
                    <a:pt x="58962" y="10004"/>
                  </a:cubicBezTo>
                  <a:lnTo>
                    <a:pt x="58962" y="6141"/>
                  </a:lnTo>
                  <a:cubicBezTo>
                    <a:pt x="58962" y="2748"/>
                    <a:pt x="56213" y="0"/>
                    <a:pt x="52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34"/>
            <p:cNvSpPr/>
            <p:nvPr/>
          </p:nvSpPr>
          <p:spPr>
            <a:xfrm>
              <a:off x="960100" y="1426450"/>
              <a:ext cx="909475" cy="296950"/>
            </a:xfrm>
            <a:custGeom>
              <a:avLst/>
              <a:gdLst/>
              <a:ahLst/>
              <a:cxnLst/>
              <a:rect l="l" t="t" r="r" b="b"/>
              <a:pathLst>
                <a:path w="36379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36378" y="11878"/>
                  </a:lnTo>
                  <a:lnTo>
                    <a:pt x="3637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34"/>
            <p:cNvSpPr/>
            <p:nvPr/>
          </p:nvSpPr>
          <p:spPr>
            <a:xfrm>
              <a:off x="849650" y="1426450"/>
              <a:ext cx="62050" cy="296950"/>
            </a:xfrm>
            <a:custGeom>
              <a:avLst/>
              <a:gdLst/>
              <a:ahLst/>
              <a:cxnLst/>
              <a:rect l="l" t="t" r="r" b="b"/>
              <a:pathLst>
                <a:path w="2482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2482" y="11878"/>
                  </a:lnTo>
                  <a:lnTo>
                    <a:pt x="248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4"/>
            <p:cNvSpPr/>
            <p:nvPr/>
          </p:nvSpPr>
          <p:spPr>
            <a:xfrm>
              <a:off x="756850" y="1426450"/>
              <a:ext cx="62050" cy="296950"/>
            </a:xfrm>
            <a:custGeom>
              <a:avLst/>
              <a:gdLst/>
              <a:ahLst/>
              <a:cxnLst/>
              <a:rect l="l" t="t" r="r" b="b"/>
              <a:pathLst>
                <a:path w="2482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2482" y="11878"/>
                  </a:lnTo>
                  <a:lnTo>
                    <a:pt x="248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4"/>
            <p:cNvSpPr/>
            <p:nvPr/>
          </p:nvSpPr>
          <p:spPr>
            <a:xfrm>
              <a:off x="1918950" y="1426450"/>
              <a:ext cx="62000" cy="296950"/>
            </a:xfrm>
            <a:custGeom>
              <a:avLst/>
              <a:gdLst/>
              <a:ahLst/>
              <a:cxnLst/>
              <a:rect l="l" t="t" r="r" b="b"/>
              <a:pathLst>
                <a:path w="2480" h="11878" extrusionOk="0">
                  <a:moveTo>
                    <a:pt x="0" y="0"/>
                  </a:moveTo>
                  <a:lnTo>
                    <a:pt x="0" y="11878"/>
                  </a:lnTo>
                  <a:lnTo>
                    <a:pt x="2480" y="11878"/>
                  </a:lnTo>
                  <a:lnTo>
                    <a:pt x="248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4"/>
            <p:cNvSpPr/>
            <p:nvPr/>
          </p:nvSpPr>
          <p:spPr>
            <a:xfrm>
              <a:off x="2016150" y="1426450"/>
              <a:ext cx="62050" cy="296950"/>
            </a:xfrm>
            <a:custGeom>
              <a:avLst/>
              <a:gdLst/>
              <a:ahLst/>
              <a:cxnLst/>
              <a:rect l="l" t="t" r="r" b="b"/>
              <a:pathLst>
                <a:path w="2482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2481" y="11878"/>
                  </a:lnTo>
                  <a:lnTo>
                    <a:pt x="248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34"/>
            <p:cNvSpPr/>
            <p:nvPr/>
          </p:nvSpPr>
          <p:spPr>
            <a:xfrm>
              <a:off x="832000" y="1771600"/>
              <a:ext cx="1382450" cy="223000"/>
            </a:xfrm>
            <a:custGeom>
              <a:avLst/>
              <a:gdLst/>
              <a:ahLst/>
              <a:cxnLst/>
              <a:rect l="l" t="t" r="r" b="b"/>
              <a:pathLst>
                <a:path w="55298" h="8920" extrusionOk="0">
                  <a:moveTo>
                    <a:pt x="4460" y="0"/>
                  </a:moveTo>
                  <a:cubicBezTo>
                    <a:pt x="1997" y="0"/>
                    <a:pt x="0" y="1996"/>
                    <a:pt x="0" y="4460"/>
                  </a:cubicBezTo>
                  <a:cubicBezTo>
                    <a:pt x="0" y="6923"/>
                    <a:pt x="1997" y="8919"/>
                    <a:pt x="4460" y="8919"/>
                  </a:cubicBezTo>
                  <a:lnTo>
                    <a:pt x="50837" y="8919"/>
                  </a:lnTo>
                  <a:cubicBezTo>
                    <a:pt x="53300" y="8919"/>
                    <a:pt x="55298" y="6923"/>
                    <a:pt x="55296" y="4460"/>
                  </a:cubicBezTo>
                  <a:cubicBezTo>
                    <a:pt x="55296" y="1996"/>
                    <a:pt x="53300" y="0"/>
                    <a:pt x="508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34"/>
            <p:cNvSpPr/>
            <p:nvPr/>
          </p:nvSpPr>
          <p:spPr>
            <a:xfrm>
              <a:off x="2033175" y="1771600"/>
              <a:ext cx="13300" cy="223000"/>
            </a:xfrm>
            <a:custGeom>
              <a:avLst/>
              <a:gdLst/>
              <a:ahLst/>
              <a:cxnLst/>
              <a:rect l="l" t="t" r="r" b="b"/>
              <a:pathLst>
                <a:path w="532" h="8920" extrusionOk="0">
                  <a:moveTo>
                    <a:pt x="1" y="0"/>
                  </a:moveTo>
                  <a:lnTo>
                    <a:pt x="1" y="2111"/>
                  </a:lnTo>
                  <a:lnTo>
                    <a:pt x="1" y="8085"/>
                  </a:lnTo>
                  <a:lnTo>
                    <a:pt x="1" y="8919"/>
                  </a:lnTo>
                  <a:lnTo>
                    <a:pt x="532" y="8919"/>
                  </a:lnTo>
                  <a:lnTo>
                    <a:pt x="532" y="5679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34"/>
            <p:cNvSpPr/>
            <p:nvPr/>
          </p:nvSpPr>
          <p:spPr>
            <a:xfrm>
              <a:off x="2123425" y="1771550"/>
              <a:ext cx="13325" cy="223050"/>
            </a:xfrm>
            <a:custGeom>
              <a:avLst/>
              <a:gdLst/>
              <a:ahLst/>
              <a:cxnLst/>
              <a:rect l="l" t="t" r="r" b="b"/>
              <a:pathLst>
                <a:path w="533" h="8922" extrusionOk="0">
                  <a:moveTo>
                    <a:pt x="1" y="1"/>
                  </a:moveTo>
                  <a:lnTo>
                    <a:pt x="1" y="3068"/>
                  </a:lnTo>
                  <a:lnTo>
                    <a:pt x="1" y="7100"/>
                  </a:lnTo>
                  <a:lnTo>
                    <a:pt x="1" y="8921"/>
                  </a:lnTo>
                  <a:lnTo>
                    <a:pt x="532" y="8921"/>
                  </a:lnTo>
                  <a:lnTo>
                    <a:pt x="532" y="7578"/>
                  </a:lnTo>
                  <a:lnTo>
                    <a:pt x="532" y="3546"/>
                  </a:lnTo>
                  <a:lnTo>
                    <a:pt x="532" y="59"/>
                  </a:lnTo>
                  <a:lnTo>
                    <a:pt x="5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4"/>
            <p:cNvSpPr/>
            <p:nvPr/>
          </p:nvSpPr>
          <p:spPr>
            <a:xfrm>
              <a:off x="1014050" y="1771525"/>
              <a:ext cx="13375" cy="223025"/>
            </a:xfrm>
            <a:custGeom>
              <a:avLst/>
              <a:gdLst/>
              <a:ahLst/>
              <a:cxnLst/>
              <a:rect l="l" t="t" r="r" b="b"/>
              <a:pathLst>
                <a:path w="535" h="8921" extrusionOk="0">
                  <a:moveTo>
                    <a:pt x="1" y="0"/>
                  </a:moveTo>
                  <a:lnTo>
                    <a:pt x="1" y="2"/>
                  </a:lnTo>
                  <a:lnTo>
                    <a:pt x="1" y="30"/>
                  </a:lnTo>
                  <a:lnTo>
                    <a:pt x="1" y="3366"/>
                  </a:lnTo>
                  <a:lnTo>
                    <a:pt x="1" y="7399"/>
                  </a:lnTo>
                  <a:lnTo>
                    <a:pt x="1" y="8921"/>
                  </a:lnTo>
                  <a:lnTo>
                    <a:pt x="532" y="8921"/>
                  </a:lnTo>
                  <a:lnTo>
                    <a:pt x="532" y="7874"/>
                  </a:lnTo>
                  <a:lnTo>
                    <a:pt x="532" y="3842"/>
                  </a:lnTo>
                  <a:lnTo>
                    <a:pt x="532" y="355"/>
                  </a:lnTo>
                  <a:cubicBezTo>
                    <a:pt x="532" y="237"/>
                    <a:pt x="533" y="118"/>
                    <a:pt x="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4"/>
            <p:cNvSpPr/>
            <p:nvPr/>
          </p:nvSpPr>
          <p:spPr>
            <a:xfrm>
              <a:off x="923750" y="1771600"/>
              <a:ext cx="13325" cy="223025"/>
            </a:xfrm>
            <a:custGeom>
              <a:avLst/>
              <a:gdLst/>
              <a:ahLst/>
              <a:cxnLst/>
              <a:rect l="l" t="t" r="r" b="b"/>
              <a:pathLst>
                <a:path w="533" h="8921" extrusionOk="0">
                  <a:moveTo>
                    <a:pt x="1" y="0"/>
                  </a:moveTo>
                  <a:lnTo>
                    <a:pt x="1" y="2410"/>
                  </a:lnTo>
                  <a:lnTo>
                    <a:pt x="1" y="8384"/>
                  </a:lnTo>
                  <a:lnTo>
                    <a:pt x="1" y="8920"/>
                  </a:lnTo>
                  <a:lnTo>
                    <a:pt x="532" y="8920"/>
                  </a:lnTo>
                  <a:lnTo>
                    <a:pt x="532" y="8919"/>
                  </a:lnTo>
                  <a:lnTo>
                    <a:pt x="532" y="5975"/>
                  </a:lnTo>
                  <a:lnTo>
                    <a:pt x="532" y="1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4"/>
            <p:cNvSpPr/>
            <p:nvPr/>
          </p:nvSpPr>
          <p:spPr>
            <a:xfrm>
              <a:off x="1914200" y="2111350"/>
              <a:ext cx="322375" cy="144275"/>
            </a:xfrm>
            <a:custGeom>
              <a:avLst/>
              <a:gdLst/>
              <a:ahLst/>
              <a:cxnLst/>
              <a:rect l="l" t="t" r="r" b="b"/>
              <a:pathLst>
                <a:path w="12895" h="5771" extrusionOk="0">
                  <a:moveTo>
                    <a:pt x="4176" y="1"/>
                  </a:moveTo>
                  <a:cubicBezTo>
                    <a:pt x="1" y="1"/>
                    <a:pt x="5025" y="3582"/>
                    <a:pt x="5025" y="3582"/>
                  </a:cubicBezTo>
                  <a:cubicBezTo>
                    <a:pt x="5025" y="3582"/>
                    <a:pt x="10114" y="4159"/>
                    <a:pt x="11266" y="5770"/>
                  </a:cubicBezTo>
                  <a:lnTo>
                    <a:pt x="10955" y="3736"/>
                  </a:lnTo>
                  <a:lnTo>
                    <a:pt x="12895" y="4159"/>
                  </a:lnTo>
                  <a:cubicBezTo>
                    <a:pt x="12895" y="4159"/>
                    <a:pt x="11934" y="837"/>
                    <a:pt x="5505" y="89"/>
                  </a:cubicBezTo>
                  <a:cubicBezTo>
                    <a:pt x="4984" y="29"/>
                    <a:pt x="4544" y="1"/>
                    <a:pt x="4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4"/>
            <p:cNvSpPr/>
            <p:nvPr/>
          </p:nvSpPr>
          <p:spPr>
            <a:xfrm>
              <a:off x="688075" y="1994225"/>
              <a:ext cx="1403975" cy="310975"/>
            </a:xfrm>
            <a:custGeom>
              <a:avLst/>
              <a:gdLst/>
              <a:ahLst/>
              <a:cxnLst/>
              <a:rect l="l" t="t" r="r" b="b"/>
              <a:pathLst>
                <a:path w="56159" h="12439" extrusionOk="0">
                  <a:moveTo>
                    <a:pt x="6218" y="1"/>
                  </a:moveTo>
                  <a:cubicBezTo>
                    <a:pt x="2784" y="1"/>
                    <a:pt x="0" y="2785"/>
                    <a:pt x="0" y="6219"/>
                  </a:cubicBezTo>
                  <a:cubicBezTo>
                    <a:pt x="0" y="9654"/>
                    <a:pt x="2784" y="12438"/>
                    <a:pt x="6218" y="12438"/>
                  </a:cubicBezTo>
                  <a:lnTo>
                    <a:pt x="49939" y="12438"/>
                  </a:lnTo>
                  <a:cubicBezTo>
                    <a:pt x="53375" y="12438"/>
                    <a:pt x="56158" y="9653"/>
                    <a:pt x="56158" y="6219"/>
                  </a:cubicBezTo>
                  <a:cubicBezTo>
                    <a:pt x="56158" y="2785"/>
                    <a:pt x="53375" y="1"/>
                    <a:pt x="499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4"/>
            <p:cNvSpPr/>
            <p:nvPr/>
          </p:nvSpPr>
          <p:spPr>
            <a:xfrm>
              <a:off x="787875" y="2034150"/>
              <a:ext cx="1206325" cy="225875"/>
            </a:xfrm>
            <a:custGeom>
              <a:avLst/>
              <a:gdLst/>
              <a:ahLst/>
              <a:cxnLst/>
              <a:rect l="l" t="t" r="r" b="b"/>
              <a:pathLst>
                <a:path w="48253" h="9035" extrusionOk="0">
                  <a:moveTo>
                    <a:pt x="0" y="1"/>
                  </a:moveTo>
                  <a:lnTo>
                    <a:pt x="0" y="9035"/>
                  </a:lnTo>
                  <a:lnTo>
                    <a:pt x="48253" y="9035"/>
                  </a:lnTo>
                  <a:lnTo>
                    <a:pt x="482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9" name="Google Shape;1589;p34"/>
          <p:cNvGrpSpPr/>
          <p:nvPr/>
        </p:nvGrpSpPr>
        <p:grpSpPr>
          <a:xfrm rot="260837">
            <a:off x="5082912" y="113171"/>
            <a:ext cx="1169623" cy="696009"/>
            <a:chOff x="2694850" y="3654975"/>
            <a:chExt cx="1169650" cy="696025"/>
          </a:xfrm>
        </p:grpSpPr>
        <p:sp>
          <p:nvSpPr>
            <p:cNvPr id="1590" name="Google Shape;1590;p34"/>
            <p:cNvSpPr/>
            <p:nvPr/>
          </p:nvSpPr>
          <p:spPr>
            <a:xfrm>
              <a:off x="2694850" y="3654975"/>
              <a:ext cx="1169650" cy="696025"/>
            </a:xfrm>
            <a:custGeom>
              <a:avLst/>
              <a:gdLst/>
              <a:ahLst/>
              <a:cxnLst/>
              <a:rect l="l" t="t" r="r" b="b"/>
              <a:pathLst>
                <a:path w="46786" h="27841" extrusionOk="0">
                  <a:moveTo>
                    <a:pt x="5501" y="1"/>
                  </a:moveTo>
                  <a:cubicBezTo>
                    <a:pt x="5218" y="1"/>
                    <a:pt x="4931" y="135"/>
                    <a:pt x="4797" y="389"/>
                  </a:cubicBezTo>
                  <a:cubicBezTo>
                    <a:pt x="4288" y="1359"/>
                    <a:pt x="3779" y="2326"/>
                    <a:pt x="3272" y="3295"/>
                  </a:cubicBezTo>
                  <a:lnTo>
                    <a:pt x="836" y="7934"/>
                  </a:lnTo>
                  <a:cubicBezTo>
                    <a:pt x="647" y="8292"/>
                    <a:pt x="459" y="8652"/>
                    <a:pt x="270" y="9011"/>
                  </a:cubicBezTo>
                  <a:cubicBezTo>
                    <a:pt x="1" y="9524"/>
                    <a:pt x="367" y="10214"/>
                    <a:pt x="933" y="10214"/>
                  </a:cubicBezTo>
                  <a:cubicBezTo>
                    <a:pt x="1007" y="10214"/>
                    <a:pt x="1085" y="10202"/>
                    <a:pt x="1166" y="10176"/>
                  </a:cubicBezTo>
                  <a:cubicBezTo>
                    <a:pt x="3015" y="9580"/>
                    <a:pt x="4863" y="8982"/>
                    <a:pt x="6714" y="8385"/>
                  </a:cubicBezTo>
                  <a:cubicBezTo>
                    <a:pt x="6894" y="9086"/>
                    <a:pt x="7343" y="9707"/>
                    <a:pt x="8034" y="10042"/>
                  </a:cubicBezTo>
                  <a:cubicBezTo>
                    <a:pt x="8301" y="10172"/>
                    <a:pt x="8583" y="10252"/>
                    <a:pt x="8867" y="10290"/>
                  </a:cubicBezTo>
                  <a:cubicBezTo>
                    <a:pt x="8579" y="10909"/>
                    <a:pt x="8342" y="11553"/>
                    <a:pt x="8171" y="12214"/>
                  </a:cubicBezTo>
                  <a:cubicBezTo>
                    <a:pt x="7904" y="13241"/>
                    <a:pt x="7806" y="14278"/>
                    <a:pt x="7842" y="15322"/>
                  </a:cubicBezTo>
                  <a:cubicBezTo>
                    <a:pt x="7633" y="15269"/>
                    <a:pt x="7425" y="15214"/>
                    <a:pt x="7216" y="15160"/>
                  </a:cubicBezTo>
                  <a:cubicBezTo>
                    <a:pt x="6939" y="15088"/>
                    <a:pt x="6644" y="14980"/>
                    <a:pt x="6356" y="14967"/>
                  </a:cubicBezTo>
                  <a:cubicBezTo>
                    <a:pt x="6346" y="14967"/>
                    <a:pt x="6335" y="14966"/>
                    <a:pt x="6325" y="14966"/>
                  </a:cubicBezTo>
                  <a:cubicBezTo>
                    <a:pt x="5933" y="14966"/>
                    <a:pt x="5551" y="15267"/>
                    <a:pt x="5458" y="15650"/>
                  </a:cubicBezTo>
                  <a:cubicBezTo>
                    <a:pt x="5364" y="16037"/>
                    <a:pt x="5504" y="16480"/>
                    <a:pt x="5863" y="16685"/>
                  </a:cubicBezTo>
                  <a:cubicBezTo>
                    <a:pt x="6031" y="16780"/>
                    <a:pt x="6230" y="16835"/>
                    <a:pt x="6428" y="16880"/>
                  </a:cubicBezTo>
                  <a:cubicBezTo>
                    <a:pt x="6312" y="16888"/>
                    <a:pt x="6197" y="16903"/>
                    <a:pt x="6088" y="16932"/>
                  </a:cubicBezTo>
                  <a:cubicBezTo>
                    <a:pt x="5692" y="17038"/>
                    <a:pt x="5411" y="17444"/>
                    <a:pt x="5424" y="17848"/>
                  </a:cubicBezTo>
                  <a:cubicBezTo>
                    <a:pt x="5439" y="18287"/>
                    <a:pt x="5754" y="18671"/>
                    <a:pt x="6194" y="18732"/>
                  </a:cubicBezTo>
                  <a:cubicBezTo>
                    <a:pt x="6218" y="18734"/>
                    <a:pt x="6246" y="18734"/>
                    <a:pt x="6270" y="18736"/>
                  </a:cubicBezTo>
                  <a:cubicBezTo>
                    <a:pt x="5858" y="18890"/>
                    <a:pt x="5583" y="19267"/>
                    <a:pt x="5645" y="19725"/>
                  </a:cubicBezTo>
                  <a:cubicBezTo>
                    <a:pt x="5706" y="20175"/>
                    <a:pt x="6080" y="20523"/>
                    <a:pt x="6537" y="20537"/>
                  </a:cubicBezTo>
                  <a:cubicBezTo>
                    <a:pt x="6548" y="20538"/>
                    <a:pt x="6559" y="20538"/>
                    <a:pt x="6570" y="20538"/>
                  </a:cubicBezTo>
                  <a:cubicBezTo>
                    <a:pt x="6912" y="20538"/>
                    <a:pt x="7296" y="20386"/>
                    <a:pt x="7624" y="20308"/>
                  </a:cubicBezTo>
                  <a:cubicBezTo>
                    <a:pt x="8094" y="20197"/>
                    <a:pt x="8561" y="20083"/>
                    <a:pt x="9030" y="19969"/>
                  </a:cubicBezTo>
                  <a:cubicBezTo>
                    <a:pt x="10965" y="23842"/>
                    <a:pt x="14959" y="26421"/>
                    <a:pt x="19106" y="27372"/>
                  </a:cubicBezTo>
                  <a:cubicBezTo>
                    <a:pt x="20459" y="27683"/>
                    <a:pt x="21858" y="27840"/>
                    <a:pt x="23259" y="27840"/>
                  </a:cubicBezTo>
                  <a:cubicBezTo>
                    <a:pt x="26738" y="27840"/>
                    <a:pt x="30231" y="26871"/>
                    <a:pt x="33082" y="24878"/>
                  </a:cubicBezTo>
                  <a:cubicBezTo>
                    <a:pt x="34917" y="23596"/>
                    <a:pt x="36494" y="21910"/>
                    <a:pt x="37486" y="19895"/>
                  </a:cubicBezTo>
                  <a:cubicBezTo>
                    <a:pt x="37959" y="20006"/>
                    <a:pt x="38430" y="20122"/>
                    <a:pt x="38903" y="20234"/>
                  </a:cubicBezTo>
                  <a:cubicBezTo>
                    <a:pt x="39293" y="20328"/>
                    <a:pt x="39798" y="20512"/>
                    <a:pt x="40241" y="20512"/>
                  </a:cubicBezTo>
                  <a:cubicBezTo>
                    <a:pt x="40611" y="20512"/>
                    <a:pt x="40937" y="20384"/>
                    <a:pt x="41116" y="19966"/>
                  </a:cubicBezTo>
                  <a:cubicBezTo>
                    <a:pt x="41307" y="19523"/>
                    <a:pt x="41129" y="19023"/>
                    <a:pt x="40709" y="18792"/>
                  </a:cubicBezTo>
                  <a:cubicBezTo>
                    <a:pt x="40669" y="18771"/>
                    <a:pt x="40628" y="18750"/>
                    <a:pt x="40587" y="18733"/>
                  </a:cubicBezTo>
                  <a:cubicBezTo>
                    <a:pt x="41040" y="18681"/>
                    <a:pt x="41395" y="18310"/>
                    <a:pt x="41404" y="17844"/>
                  </a:cubicBezTo>
                  <a:cubicBezTo>
                    <a:pt x="41411" y="17437"/>
                    <a:pt x="41141" y="17035"/>
                    <a:pt x="40741" y="16927"/>
                  </a:cubicBezTo>
                  <a:cubicBezTo>
                    <a:pt x="40628" y="16895"/>
                    <a:pt x="40509" y="16881"/>
                    <a:pt x="40386" y="16871"/>
                  </a:cubicBezTo>
                  <a:cubicBezTo>
                    <a:pt x="40888" y="16735"/>
                    <a:pt x="41391" y="16549"/>
                    <a:pt x="41405" y="15920"/>
                  </a:cubicBezTo>
                  <a:cubicBezTo>
                    <a:pt x="41420" y="15358"/>
                    <a:pt x="40966" y="14971"/>
                    <a:pt x="40448" y="14971"/>
                  </a:cubicBezTo>
                  <a:cubicBezTo>
                    <a:pt x="40378" y="14971"/>
                    <a:pt x="40307" y="14978"/>
                    <a:pt x="40236" y="14993"/>
                  </a:cubicBezTo>
                  <a:cubicBezTo>
                    <a:pt x="39702" y="15103"/>
                    <a:pt x="39171" y="15246"/>
                    <a:pt x="38641" y="15393"/>
                  </a:cubicBezTo>
                  <a:cubicBezTo>
                    <a:pt x="38696" y="14085"/>
                    <a:pt x="38533" y="12780"/>
                    <a:pt x="38112" y="11524"/>
                  </a:cubicBezTo>
                  <a:cubicBezTo>
                    <a:pt x="38017" y="11241"/>
                    <a:pt x="37909" y="10963"/>
                    <a:pt x="37792" y="10688"/>
                  </a:cubicBezTo>
                  <a:cubicBezTo>
                    <a:pt x="38263" y="10648"/>
                    <a:pt x="38723" y="10483"/>
                    <a:pt x="39101" y="10198"/>
                  </a:cubicBezTo>
                  <a:cubicBezTo>
                    <a:pt x="39598" y="9825"/>
                    <a:pt x="39924" y="9323"/>
                    <a:pt x="40070" y="8766"/>
                  </a:cubicBezTo>
                  <a:cubicBezTo>
                    <a:pt x="41646" y="9274"/>
                    <a:pt x="43222" y="9783"/>
                    <a:pt x="44797" y="10294"/>
                  </a:cubicBezTo>
                  <a:cubicBezTo>
                    <a:pt x="45070" y="10382"/>
                    <a:pt x="45341" y="10469"/>
                    <a:pt x="45613" y="10557"/>
                  </a:cubicBezTo>
                  <a:cubicBezTo>
                    <a:pt x="45696" y="10584"/>
                    <a:pt x="45776" y="10597"/>
                    <a:pt x="45853" y="10597"/>
                  </a:cubicBezTo>
                  <a:cubicBezTo>
                    <a:pt x="46421" y="10597"/>
                    <a:pt x="46786" y="9909"/>
                    <a:pt x="46515" y="9395"/>
                  </a:cubicBezTo>
                  <a:cubicBezTo>
                    <a:pt x="46007" y="8426"/>
                    <a:pt x="45497" y="7459"/>
                    <a:pt x="44991" y="6491"/>
                  </a:cubicBezTo>
                  <a:lnTo>
                    <a:pt x="42556" y="1851"/>
                  </a:lnTo>
                  <a:cubicBezTo>
                    <a:pt x="42365" y="1492"/>
                    <a:pt x="42177" y="1132"/>
                    <a:pt x="41988" y="775"/>
                  </a:cubicBezTo>
                  <a:cubicBezTo>
                    <a:pt x="41855" y="520"/>
                    <a:pt x="41567" y="385"/>
                    <a:pt x="41284" y="385"/>
                  </a:cubicBezTo>
                  <a:cubicBezTo>
                    <a:pt x="41011" y="385"/>
                    <a:pt x="40741" y="511"/>
                    <a:pt x="40617" y="775"/>
                  </a:cubicBezTo>
                  <a:cubicBezTo>
                    <a:pt x="39859" y="2384"/>
                    <a:pt x="39101" y="3995"/>
                    <a:pt x="38343" y="5604"/>
                  </a:cubicBezTo>
                  <a:cubicBezTo>
                    <a:pt x="38343" y="5606"/>
                    <a:pt x="38342" y="5607"/>
                    <a:pt x="38342" y="5610"/>
                  </a:cubicBezTo>
                  <a:cubicBezTo>
                    <a:pt x="38099" y="5537"/>
                    <a:pt x="37846" y="5501"/>
                    <a:pt x="37593" y="5501"/>
                  </a:cubicBezTo>
                  <a:cubicBezTo>
                    <a:pt x="36658" y="5501"/>
                    <a:pt x="35726" y="5991"/>
                    <a:pt x="35275" y="6860"/>
                  </a:cubicBezTo>
                  <a:cubicBezTo>
                    <a:pt x="35270" y="6869"/>
                    <a:pt x="35267" y="6878"/>
                    <a:pt x="35262" y="6888"/>
                  </a:cubicBezTo>
                  <a:cubicBezTo>
                    <a:pt x="35111" y="6732"/>
                    <a:pt x="34960" y="6580"/>
                    <a:pt x="34804" y="6433"/>
                  </a:cubicBezTo>
                  <a:cubicBezTo>
                    <a:pt x="34447" y="4796"/>
                    <a:pt x="34091" y="3159"/>
                    <a:pt x="33736" y="1521"/>
                  </a:cubicBezTo>
                  <a:cubicBezTo>
                    <a:pt x="33682" y="1283"/>
                    <a:pt x="33632" y="1044"/>
                    <a:pt x="33580" y="806"/>
                  </a:cubicBezTo>
                  <a:cubicBezTo>
                    <a:pt x="33501" y="443"/>
                    <a:pt x="33147" y="227"/>
                    <a:pt x="32799" y="227"/>
                  </a:cubicBezTo>
                  <a:cubicBezTo>
                    <a:pt x="32597" y="227"/>
                    <a:pt x="32397" y="299"/>
                    <a:pt x="32253" y="457"/>
                  </a:cubicBezTo>
                  <a:cubicBezTo>
                    <a:pt x="31397" y="1395"/>
                    <a:pt x="30541" y="2331"/>
                    <a:pt x="29684" y="3269"/>
                  </a:cubicBezTo>
                  <a:cubicBezTo>
                    <a:pt x="28067" y="2667"/>
                    <a:pt x="26407" y="2276"/>
                    <a:pt x="24678" y="2141"/>
                  </a:cubicBezTo>
                  <a:cubicBezTo>
                    <a:pt x="24195" y="2104"/>
                    <a:pt x="23710" y="2085"/>
                    <a:pt x="23225" y="2085"/>
                  </a:cubicBezTo>
                  <a:cubicBezTo>
                    <a:pt x="21852" y="2085"/>
                    <a:pt x="20477" y="2236"/>
                    <a:pt x="19139" y="2546"/>
                  </a:cubicBezTo>
                  <a:cubicBezTo>
                    <a:pt x="18306" y="2739"/>
                    <a:pt x="17499" y="3000"/>
                    <a:pt x="16704" y="3308"/>
                  </a:cubicBezTo>
                  <a:cubicBezTo>
                    <a:pt x="15836" y="2357"/>
                    <a:pt x="14967" y="1407"/>
                    <a:pt x="14100" y="457"/>
                  </a:cubicBezTo>
                  <a:cubicBezTo>
                    <a:pt x="13957" y="299"/>
                    <a:pt x="13757" y="227"/>
                    <a:pt x="13556" y="227"/>
                  </a:cubicBezTo>
                  <a:cubicBezTo>
                    <a:pt x="13207" y="227"/>
                    <a:pt x="12853" y="443"/>
                    <a:pt x="12773" y="806"/>
                  </a:cubicBezTo>
                  <a:cubicBezTo>
                    <a:pt x="12394" y="2551"/>
                    <a:pt x="12014" y="4298"/>
                    <a:pt x="11633" y="6042"/>
                  </a:cubicBezTo>
                  <a:cubicBezTo>
                    <a:pt x="11597" y="6205"/>
                    <a:pt x="11564" y="6367"/>
                    <a:pt x="11528" y="6530"/>
                  </a:cubicBezTo>
                  <a:cubicBezTo>
                    <a:pt x="11350" y="6180"/>
                    <a:pt x="11090" y="5866"/>
                    <a:pt x="10755" y="5612"/>
                  </a:cubicBezTo>
                  <a:cubicBezTo>
                    <a:pt x="10310" y="5278"/>
                    <a:pt x="9761" y="5110"/>
                    <a:pt x="9212" y="5110"/>
                  </a:cubicBezTo>
                  <a:cubicBezTo>
                    <a:pt x="8953" y="5110"/>
                    <a:pt x="8694" y="5147"/>
                    <a:pt x="8446" y="5223"/>
                  </a:cubicBezTo>
                  <a:cubicBezTo>
                    <a:pt x="7793" y="3839"/>
                    <a:pt x="7142" y="2453"/>
                    <a:pt x="6490" y="1070"/>
                  </a:cubicBezTo>
                  <a:cubicBezTo>
                    <a:pt x="6383" y="842"/>
                    <a:pt x="6276" y="616"/>
                    <a:pt x="6168" y="389"/>
                  </a:cubicBezTo>
                  <a:cubicBezTo>
                    <a:pt x="6044" y="126"/>
                    <a:pt x="5774" y="1"/>
                    <a:pt x="5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2640000" algn="bl" rotWithShape="0">
                <a:schemeClr val="dk2">
                  <a:alpha val="19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34"/>
            <p:cNvSpPr/>
            <p:nvPr/>
          </p:nvSpPr>
          <p:spPr>
            <a:xfrm>
              <a:off x="2996225" y="3680400"/>
              <a:ext cx="136075" cy="170350"/>
            </a:xfrm>
            <a:custGeom>
              <a:avLst/>
              <a:gdLst/>
              <a:ahLst/>
              <a:cxnLst/>
              <a:rect l="l" t="t" r="r" b="b"/>
              <a:pathLst>
                <a:path w="5443" h="6814" extrusionOk="0">
                  <a:moveTo>
                    <a:pt x="1483" y="0"/>
                  </a:moveTo>
                  <a:lnTo>
                    <a:pt x="1" y="6813"/>
                  </a:lnTo>
                  <a:lnTo>
                    <a:pt x="5443" y="4335"/>
                  </a:lnTo>
                  <a:lnTo>
                    <a:pt x="148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4"/>
            <p:cNvSpPr/>
            <p:nvPr/>
          </p:nvSpPr>
          <p:spPr>
            <a:xfrm>
              <a:off x="3022975" y="3721275"/>
              <a:ext cx="86625" cy="105550"/>
            </a:xfrm>
            <a:custGeom>
              <a:avLst/>
              <a:gdLst/>
              <a:ahLst/>
              <a:cxnLst/>
              <a:rect l="l" t="t" r="r" b="b"/>
              <a:pathLst>
                <a:path w="3465" h="4222" extrusionOk="0">
                  <a:moveTo>
                    <a:pt x="803" y="442"/>
                  </a:moveTo>
                  <a:cubicBezTo>
                    <a:pt x="1262" y="894"/>
                    <a:pt x="2641" y="2251"/>
                    <a:pt x="3077" y="2667"/>
                  </a:cubicBezTo>
                  <a:lnTo>
                    <a:pt x="269" y="3876"/>
                  </a:lnTo>
                  <a:lnTo>
                    <a:pt x="803" y="442"/>
                  </a:lnTo>
                  <a:close/>
                  <a:moveTo>
                    <a:pt x="657" y="0"/>
                  </a:moveTo>
                  <a:lnTo>
                    <a:pt x="1" y="4221"/>
                  </a:lnTo>
                  <a:lnTo>
                    <a:pt x="3465" y="2729"/>
                  </a:lnTo>
                  <a:lnTo>
                    <a:pt x="3336" y="2619"/>
                  </a:lnTo>
                  <a:cubicBezTo>
                    <a:pt x="3155" y="2462"/>
                    <a:pt x="829" y="168"/>
                    <a:pt x="806" y="145"/>
                  </a:cubicBezTo>
                  <a:lnTo>
                    <a:pt x="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4"/>
            <p:cNvSpPr/>
            <p:nvPr/>
          </p:nvSpPr>
          <p:spPr>
            <a:xfrm>
              <a:off x="3416175" y="3680400"/>
              <a:ext cx="136075" cy="170350"/>
            </a:xfrm>
            <a:custGeom>
              <a:avLst/>
              <a:gdLst/>
              <a:ahLst/>
              <a:cxnLst/>
              <a:rect l="l" t="t" r="r" b="b"/>
              <a:pathLst>
                <a:path w="5443" h="6814" extrusionOk="0">
                  <a:moveTo>
                    <a:pt x="3960" y="0"/>
                  </a:moveTo>
                  <a:lnTo>
                    <a:pt x="1" y="4335"/>
                  </a:lnTo>
                  <a:lnTo>
                    <a:pt x="5443" y="6813"/>
                  </a:lnTo>
                  <a:lnTo>
                    <a:pt x="396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4"/>
            <p:cNvSpPr/>
            <p:nvPr/>
          </p:nvSpPr>
          <p:spPr>
            <a:xfrm>
              <a:off x="3438925" y="3721300"/>
              <a:ext cx="86625" cy="105525"/>
            </a:xfrm>
            <a:custGeom>
              <a:avLst/>
              <a:gdLst/>
              <a:ahLst/>
              <a:cxnLst/>
              <a:rect l="l" t="t" r="r" b="b"/>
              <a:pathLst>
                <a:path w="3465" h="4221" extrusionOk="0">
                  <a:moveTo>
                    <a:pt x="2662" y="441"/>
                  </a:moveTo>
                  <a:lnTo>
                    <a:pt x="3198" y="3875"/>
                  </a:lnTo>
                  <a:lnTo>
                    <a:pt x="3198" y="3875"/>
                  </a:lnTo>
                  <a:lnTo>
                    <a:pt x="389" y="2666"/>
                  </a:lnTo>
                  <a:cubicBezTo>
                    <a:pt x="826" y="2250"/>
                    <a:pt x="2204" y="893"/>
                    <a:pt x="2662" y="441"/>
                  </a:cubicBezTo>
                  <a:close/>
                  <a:moveTo>
                    <a:pt x="2808" y="1"/>
                  </a:moveTo>
                  <a:lnTo>
                    <a:pt x="2661" y="145"/>
                  </a:lnTo>
                  <a:cubicBezTo>
                    <a:pt x="2638" y="168"/>
                    <a:pt x="311" y="2462"/>
                    <a:pt x="129" y="2619"/>
                  </a:cubicBezTo>
                  <a:lnTo>
                    <a:pt x="0" y="2729"/>
                  </a:lnTo>
                  <a:lnTo>
                    <a:pt x="3465" y="4220"/>
                  </a:lnTo>
                  <a:lnTo>
                    <a:pt x="28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34"/>
            <p:cNvSpPr/>
            <p:nvPr/>
          </p:nvSpPr>
          <p:spPr>
            <a:xfrm>
              <a:off x="2910175" y="3726750"/>
              <a:ext cx="731575" cy="604425"/>
            </a:xfrm>
            <a:custGeom>
              <a:avLst/>
              <a:gdLst/>
              <a:ahLst/>
              <a:cxnLst/>
              <a:rect l="l" t="t" r="r" b="b"/>
              <a:pathLst>
                <a:path w="29263" h="24177" extrusionOk="0">
                  <a:moveTo>
                    <a:pt x="14631" y="1"/>
                  </a:moveTo>
                  <a:cubicBezTo>
                    <a:pt x="10751" y="1"/>
                    <a:pt x="7030" y="1274"/>
                    <a:pt x="4286" y="3542"/>
                  </a:cubicBezTo>
                  <a:cubicBezTo>
                    <a:pt x="1542" y="5808"/>
                    <a:pt x="0" y="8883"/>
                    <a:pt x="0" y="12089"/>
                  </a:cubicBezTo>
                  <a:cubicBezTo>
                    <a:pt x="0" y="15295"/>
                    <a:pt x="1542" y="18369"/>
                    <a:pt x="4286" y="20636"/>
                  </a:cubicBezTo>
                  <a:cubicBezTo>
                    <a:pt x="7030" y="22903"/>
                    <a:pt x="10751" y="24177"/>
                    <a:pt x="14631" y="24177"/>
                  </a:cubicBezTo>
                  <a:cubicBezTo>
                    <a:pt x="18512" y="24177"/>
                    <a:pt x="22233" y="22903"/>
                    <a:pt x="24977" y="20636"/>
                  </a:cubicBezTo>
                  <a:cubicBezTo>
                    <a:pt x="27721" y="18369"/>
                    <a:pt x="29263" y="15295"/>
                    <a:pt x="29263" y="12089"/>
                  </a:cubicBezTo>
                  <a:cubicBezTo>
                    <a:pt x="29263" y="8883"/>
                    <a:pt x="27721" y="5808"/>
                    <a:pt x="24977" y="3542"/>
                  </a:cubicBezTo>
                  <a:cubicBezTo>
                    <a:pt x="22233" y="1274"/>
                    <a:pt x="18512" y="1"/>
                    <a:pt x="146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34"/>
            <p:cNvSpPr/>
            <p:nvPr/>
          </p:nvSpPr>
          <p:spPr>
            <a:xfrm>
              <a:off x="2918550" y="3920325"/>
              <a:ext cx="356825" cy="368325"/>
            </a:xfrm>
            <a:custGeom>
              <a:avLst/>
              <a:gdLst/>
              <a:ahLst/>
              <a:cxnLst/>
              <a:rect l="l" t="t" r="r" b="b"/>
              <a:pathLst>
                <a:path w="14273" h="14733" extrusionOk="0">
                  <a:moveTo>
                    <a:pt x="3363" y="1"/>
                  </a:moveTo>
                  <a:cubicBezTo>
                    <a:pt x="1592" y="1"/>
                    <a:pt x="1" y="5182"/>
                    <a:pt x="1949" y="9332"/>
                  </a:cubicBezTo>
                  <a:cubicBezTo>
                    <a:pt x="3980" y="13655"/>
                    <a:pt x="8573" y="14638"/>
                    <a:pt x="10851" y="14730"/>
                  </a:cubicBezTo>
                  <a:cubicBezTo>
                    <a:pt x="10883" y="14731"/>
                    <a:pt x="10915" y="14732"/>
                    <a:pt x="10947" y="14732"/>
                  </a:cubicBezTo>
                  <a:cubicBezTo>
                    <a:pt x="13159" y="14732"/>
                    <a:pt x="14273" y="11715"/>
                    <a:pt x="10851" y="10746"/>
                  </a:cubicBezTo>
                  <a:cubicBezTo>
                    <a:pt x="10851" y="10746"/>
                    <a:pt x="6976" y="9486"/>
                    <a:pt x="5936" y="5854"/>
                  </a:cubicBezTo>
                  <a:cubicBezTo>
                    <a:pt x="4894" y="2222"/>
                    <a:pt x="5441" y="490"/>
                    <a:pt x="3586" y="28"/>
                  </a:cubicBezTo>
                  <a:cubicBezTo>
                    <a:pt x="3511" y="10"/>
                    <a:pt x="3437" y="1"/>
                    <a:pt x="3363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34"/>
            <p:cNvSpPr/>
            <p:nvPr/>
          </p:nvSpPr>
          <p:spPr>
            <a:xfrm>
              <a:off x="2973050" y="3847850"/>
              <a:ext cx="104650" cy="63225"/>
            </a:xfrm>
            <a:custGeom>
              <a:avLst/>
              <a:gdLst/>
              <a:ahLst/>
              <a:cxnLst/>
              <a:rect l="l" t="t" r="r" b="b"/>
              <a:pathLst>
                <a:path w="4186" h="2529" extrusionOk="0">
                  <a:moveTo>
                    <a:pt x="2284" y="0"/>
                  </a:moveTo>
                  <a:cubicBezTo>
                    <a:pt x="1278" y="0"/>
                    <a:pt x="0" y="671"/>
                    <a:pt x="765" y="2104"/>
                  </a:cubicBezTo>
                  <a:cubicBezTo>
                    <a:pt x="765" y="2104"/>
                    <a:pt x="1188" y="2529"/>
                    <a:pt x="2179" y="2529"/>
                  </a:cubicBezTo>
                  <a:cubicBezTo>
                    <a:pt x="2358" y="2529"/>
                    <a:pt x="2554" y="2515"/>
                    <a:pt x="2770" y="2483"/>
                  </a:cubicBezTo>
                  <a:cubicBezTo>
                    <a:pt x="4186" y="2272"/>
                    <a:pt x="3857" y="534"/>
                    <a:pt x="2947" y="123"/>
                  </a:cubicBezTo>
                  <a:cubicBezTo>
                    <a:pt x="2767" y="41"/>
                    <a:pt x="2534" y="0"/>
                    <a:pt x="2284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34"/>
            <p:cNvSpPr/>
            <p:nvPr/>
          </p:nvSpPr>
          <p:spPr>
            <a:xfrm>
              <a:off x="3003525" y="3726825"/>
              <a:ext cx="567575" cy="123950"/>
            </a:xfrm>
            <a:custGeom>
              <a:avLst/>
              <a:gdLst/>
              <a:ahLst/>
              <a:cxnLst/>
              <a:rect l="l" t="t" r="r" b="b"/>
              <a:pathLst>
                <a:path w="22703" h="4958" extrusionOk="0">
                  <a:moveTo>
                    <a:pt x="10897" y="1"/>
                  </a:moveTo>
                  <a:cubicBezTo>
                    <a:pt x="6568" y="1"/>
                    <a:pt x="2681" y="1554"/>
                    <a:pt x="0" y="4025"/>
                  </a:cubicBezTo>
                  <a:cubicBezTo>
                    <a:pt x="1630" y="4436"/>
                    <a:pt x="3029" y="4607"/>
                    <a:pt x="4230" y="4607"/>
                  </a:cubicBezTo>
                  <a:cubicBezTo>
                    <a:pt x="10235" y="4607"/>
                    <a:pt x="11257" y="320"/>
                    <a:pt x="11257" y="320"/>
                  </a:cubicBezTo>
                  <a:cubicBezTo>
                    <a:pt x="12622" y="4309"/>
                    <a:pt x="18484" y="4957"/>
                    <a:pt x="21974" y="4957"/>
                  </a:cubicBezTo>
                  <a:cubicBezTo>
                    <a:pt x="22230" y="4957"/>
                    <a:pt x="22474" y="4954"/>
                    <a:pt x="22702" y="4948"/>
                  </a:cubicBezTo>
                  <a:cubicBezTo>
                    <a:pt x="20039" y="1950"/>
                    <a:pt x="15745" y="1"/>
                    <a:pt x="108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34"/>
            <p:cNvSpPr/>
            <p:nvPr/>
          </p:nvSpPr>
          <p:spPr>
            <a:xfrm>
              <a:off x="3053650" y="3751450"/>
              <a:ext cx="179600" cy="83375"/>
            </a:xfrm>
            <a:custGeom>
              <a:avLst/>
              <a:gdLst/>
              <a:ahLst/>
              <a:cxnLst/>
              <a:rect l="l" t="t" r="r" b="b"/>
              <a:pathLst>
                <a:path w="7184" h="3335" extrusionOk="0">
                  <a:moveTo>
                    <a:pt x="5825" y="1673"/>
                  </a:moveTo>
                  <a:lnTo>
                    <a:pt x="5825" y="1673"/>
                  </a:lnTo>
                  <a:cubicBezTo>
                    <a:pt x="5866" y="1675"/>
                    <a:pt x="5883" y="1676"/>
                    <a:pt x="5876" y="1676"/>
                  </a:cubicBezTo>
                  <a:cubicBezTo>
                    <a:pt x="5872" y="1676"/>
                    <a:pt x="5855" y="1675"/>
                    <a:pt x="5826" y="1675"/>
                  </a:cubicBezTo>
                  <a:lnTo>
                    <a:pt x="5825" y="1673"/>
                  </a:lnTo>
                  <a:close/>
                  <a:moveTo>
                    <a:pt x="5757" y="0"/>
                  </a:moveTo>
                  <a:cubicBezTo>
                    <a:pt x="5196" y="0"/>
                    <a:pt x="4601" y="199"/>
                    <a:pt x="4090" y="337"/>
                  </a:cubicBezTo>
                  <a:cubicBezTo>
                    <a:pt x="3427" y="514"/>
                    <a:pt x="2773" y="728"/>
                    <a:pt x="2134" y="973"/>
                  </a:cubicBezTo>
                  <a:cubicBezTo>
                    <a:pt x="1792" y="1105"/>
                    <a:pt x="1456" y="1246"/>
                    <a:pt x="1121" y="1392"/>
                  </a:cubicBezTo>
                  <a:cubicBezTo>
                    <a:pt x="764" y="1549"/>
                    <a:pt x="376" y="1688"/>
                    <a:pt x="182" y="2051"/>
                  </a:cubicBezTo>
                  <a:cubicBezTo>
                    <a:pt x="115" y="2180"/>
                    <a:pt x="87" y="2311"/>
                    <a:pt x="89" y="2438"/>
                  </a:cubicBezTo>
                  <a:cubicBezTo>
                    <a:pt x="29" y="2534"/>
                    <a:pt x="1" y="2649"/>
                    <a:pt x="16" y="2750"/>
                  </a:cubicBezTo>
                  <a:cubicBezTo>
                    <a:pt x="51" y="2980"/>
                    <a:pt x="226" y="3112"/>
                    <a:pt x="452" y="3134"/>
                  </a:cubicBezTo>
                  <a:cubicBezTo>
                    <a:pt x="621" y="3151"/>
                    <a:pt x="777" y="3212"/>
                    <a:pt x="947" y="3231"/>
                  </a:cubicBezTo>
                  <a:cubicBezTo>
                    <a:pt x="1112" y="3248"/>
                    <a:pt x="1278" y="3255"/>
                    <a:pt x="1443" y="3268"/>
                  </a:cubicBezTo>
                  <a:cubicBezTo>
                    <a:pt x="1802" y="3293"/>
                    <a:pt x="2163" y="3320"/>
                    <a:pt x="2524" y="3329"/>
                  </a:cubicBezTo>
                  <a:cubicBezTo>
                    <a:pt x="2637" y="3332"/>
                    <a:pt x="2752" y="3334"/>
                    <a:pt x="2867" y="3334"/>
                  </a:cubicBezTo>
                  <a:cubicBezTo>
                    <a:pt x="3469" y="3334"/>
                    <a:pt x="4092" y="3281"/>
                    <a:pt x="4654" y="3086"/>
                  </a:cubicBezTo>
                  <a:cubicBezTo>
                    <a:pt x="5310" y="2858"/>
                    <a:pt x="5916" y="2521"/>
                    <a:pt x="6489" y="2134"/>
                  </a:cubicBezTo>
                  <a:cubicBezTo>
                    <a:pt x="6856" y="1885"/>
                    <a:pt x="7183" y="1588"/>
                    <a:pt x="7183" y="1109"/>
                  </a:cubicBezTo>
                  <a:cubicBezTo>
                    <a:pt x="7180" y="568"/>
                    <a:pt x="6755" y="207"/>
                    <a:pt x="6270" y="67"/>
                  </a:cubicBezTo>
                  <a:cubicBezTo>
                    <a:pt x="6105" y="20"/>
                    <a:pt x="5933" y="0"/>
                    <a:pt x="5757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4"/>
            <p:cNvSpPr/>
            <p:nvPr/>
          </p:nvSpPr>
          <p:spPr>
            <a:xfrm>
              <a:off x="3232800" y="3972300"/>
              <a:ext cx="94625" cy="35200"/>
            </a:xfrm>
            <a:custGeom>
              <a:avLst/>
              <a:gdLst/>
              <a:ahLst/>
              <a:cxnLst/>
              <a:rect l="l" t="t" r="r" b="b"/>
              <a:pathLst>
                <a:path w="3785" h="1408" extrusionOk="0">
                  <a:moveTo>
                    <a:pt x="1686" y="1"/>
                  </a:moveTo>
                  <a:cubicBezTo>
                    <a:pt x="847" y="1"/>
                    <a:pt x="0" y="116"/>
                    <a:pt x="49" y="330"/>
                  </a:cubicBezTo>
                  <a:cubicBezTo>
                    <a:pt x="128" y="690"/>
                    <a:pt x="1625" y="1408"/>
                    <a:pt x="1625" y="1408"/>
                  </a:cubicBezTo>
                  <a:cubicBezTo>
                    <a:pt x="1625" y="1408"/>
                    <a:pt x="3785" y="448"/>
                    <a:pt x="3105" y="168"/>
                  </a:cubicBezTo>
                  <a:cubicBezTo>
                    <a:pt x="2829" y="55"/>
                    <a:pt x="2260" y="1"/>
                    <a:pt x="16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4"/>
            <p:cNvSpPr/>
            <p:nvPr/>
          </p:nvSpPr>
          <p:spPr>
            <a:xfrm>
              <a:off x="3269050" y="3983300"/>
              <a:ext cx="9300" cy="41500"/>
            </a:xfrm>
            <a:custGeom>
              <a:avLst/>
              <a:gdLst/>
              <a:ahLst/>
              <a:cxnLst/>
              <a:rect l="l" t="t" r="r" b="b"/>
              <a:pathLst>
                <a:path w="372" h="1660" extrusionOk="0">
                  <a:moveTo>
                    <a:pt x="187" y="1"/>
                  </a:moveTo>
                  <a:cubicBezTo>
                    <a:pt x="86" y="2"/>
                    <a:pt x="1" y="87"/>
                    <a:pt x="1" y="187"/>
                  </a:cubicBezTo>
                  <a:lnTo>
                    <a:pt x="1" y="1314"/>
                  </a:lnTo>
                  <a:lnTo>
                    <a:pt x="1" y="1473"/>
                  </a:lnTo>
                  <a:cubicBezTo>
                    <a:pt x="1" y="1573"/>
                    <a:pt x="86" y="1659"/>
                    <a:pt x="187" y="1659"/>
                  </a:cubicBezTo>
                  <a:cubicBezTo>
                    <a:pt x="288" y="1659"/>
                    <a:pt x="372" y="1574"/>
                    <a:pt x="372" y="1473"/>
                  </a:cubicBezTo>
                  <a:lnTo>
                    <a:pt x="372" y="346"/>
                  </a:lnTo>
                  <a:lnTo>
                    <a:pt x="372" y="187"/>
                  </a:lnTo>
                  <a:cubicBezTo>
                    <a:pt x="372" y="87"/>
                    <a:pt x="288" y="1"/>
                    <a:pt x="1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4"/>
            <p:cNvSpPr/>
            <p:nvPr/>
          </p:nvSpPr>
          <p:spPr>
            <a:xfrm>
              <a:off x="2973925" y="3864025"/>
              <a:ext cx="215775" cy="215775"/>
            </a:xfrm>
            <a:custGeom>
              <a:avLst/>
              <a:gdLst/>
              <a:ahLst/>
              <a:cxnLst/>
              <a:rect l="l" t="t" r="r" b="b"/>
              <a:pathLst>
                <a:path w="8631" h="8631" extrusionOk="0">
                  <a:moveTo>
                    <a:pt x="4315" y="1"/>
                  </a:moveTo>
                  <a:cubicBezTo>
                    <a:pt x="1932" y="1"/>
                    <a:pt x="1" y="1932"/>
                    <a:pt x="1" y="4316"/>
                  </a:cubicBezTo>
                  <a:cubicBezTo>
                    <a:pt x="1" y="6697"/>
                    <a:pt x="1932" y="8630"/>
                    <a:pt x="4315" y="8630"/>
                  </a:cubicBezTo>
                  <a:cubicBezTo>
                    <a:pt x="6699" y="8630"/>
                    <a:pt x="8630" y="6697"/>
                    <a:pt x="8630" y="4316"/>
                  </a:cubicBezTo>
                  <a:cubicBezTo>
                    <a:pt x="8630" y="1932"/>
                    <a:pt x="6699" y="1"/>
                    <a:pt x="43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34"/>
            <p:cNvSpPr/>
            <p:nvPr/>
          </p:nvSpPr>
          <p:spPr>
            <a:xfrm>
              <a:off x="3008300" y="3899900"/>
              <a:ext cx="147075" cy="147100"/>
            </a:xfrm>
            <a:custGeom>
              <a:avLst/>
              <a:gdLst/>
              <a:ahLst/>
              <a:cxnLst/>
              <a:rect l="l" t="t" r="r" b="b"/>
              <a:pathLst>
                <a:path w="5883" h="5884" extrusionOk="0">
                  <a:moveTo>
                    <a:pt x="2940" y="1"/>
                  </a:moveTo>
                  <a:cubicBezTo>
                    <a:pt x="1317" y="1"/>
                    <a:pt x="0" y="1317"/>
                    <a:pt x="0" y="2941"/>
                  </a:cubicBezTo>
                  <a:cubicBezTo>
                    <a:pt x="0" y="4567"/>
                    <a:pt x="1317" y="5883"/>
                    <a:pt x="2940" y="5883"/>
                  </a:cubicBezTo>
                  <a:cubicBezTo>
                    <a:pt x="4564" y="5883"/>
                    <a:pt x="5882" y="4567"/>
                    <a:pt x="5882" y="2941"/>
                  </a:cubicBezTo>
                  <a:cubicBezTo>
                    <a:pt x="5882" y="1317"/>
                    <a:pt x="4564" y="1"/>
                    <a:pt x="29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4"/>
            <p:cNvSpPr/>
            <p:nvPr/>
          </p:nvSpPr>
          <p:spPr>
            <a:xfrm>
              <a:off x="3013025" y="3896850"/>
              <a:ext cx="53175" cy="46875"/>
            </a:xfrm>
            <a:custGeom>
              <a:avLst/>
              <a:gdLst/>
              <a:ahLst/>
              <a:cxnLst/>
              <a:rect l="l" t="t" r="r" b="b"/>
              <a:pathLst>
                <a:path w="2127" h="1875" extrusionOk="0">
                  <a:moveTo>
                    <a:pt x="1064" y="1"/>
                  </a:moveTo>
                  <a:cubicBezTo>
                    <a:pt x="697" y="1"/>
                    <a:pt x="349" y="218"/>
                    <a:pt x="199" y="579"/>
                  </a:cubicBezTo>
                  <a:cubicBezTo>
                    <a:pt x="0" y="1057"/>
                    <a:pt x="228" y="1605"/>
                    <a:pt x="706" y="1803"/>
                  </a:cubicBezTo>
                  <a:cubicBezTo>
                    <a:pt x="823" y="1852"/>
                    <a:pt x="945" y="1874"/>
                    <a:pt x="1064" y="1874"/>
                  </a:cubicBezTo>
                  <a:cubicBezTo>
                    <a:pt x="1431" y="1874"/>
                    <a:pt x="1779" y="1657"/>
                    <a:pt x="1929" y="1296"/>
                  </a:cubicBezTo>
                  <a:cubicBezTo>
                    <a:pt x="2126" y="819"/>
                    <a:pt x="1900" y="270"/>
                    <a:pt x="1422" y="72"/>
                  </a:cubicBezTo>
                  <a:cubicBezTo>
                    <a:pt x="1305" y="24"/>
                    <a:pt x="1183" y="1"/>
                    <a:pt x="10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4"/>
            <p:cNvSpPr/>
            <p:nvPr/>
          </p:nvSpPr>
          <p:spPr>
            <a:xfrm>
              <a:off x="3345450" y="3864025"/>
              <a:ext cx="215750" cy="215775"/>
            </a:xfrm>
            <a:custGeom>
              <a:avLst/>
              <a:gdLst/>
              <a:ahLst/>
              <a:cxnLst/>
              <a:rect l="l" t="t" r="r" b="b"/>
              <a:pathLst>
                <a:path w="8630" h="8631" extrusionOk="0">
                  <a:moveTo>
                    <a:pt x="4315" y="1"/>
                  </a:moveTo>
                  <a:cubicBezTo>
                    <a:pt x="1932" y="1"/>
                    <a:pt x="1" y="1932"/>
                    <a:pt x="1" y="4316"/>
                  </a:cubicBezTo>
                  <a:cubicBezTo>
                    <a:pt x="1" y="6697"/>
                    <a:pt x="1932" y="8630"/>
                    <a:pt x="4315" y="8630"/>
                  </a:cubicBezTo>
                  <a:cubicBezTo>
                    <a:pt x="6698" y="8630"/>
                    <a:pt x="8630" y="6697"/>
                    <a:pt x="8630" y="4316"/>
                  </a:cubicBezTo>
                  <a:cubicBezTo>
                    <a:pt x="8630" y="1932"/>
                    <a:pt x="6698" y="1"/>
                    <a:pt x="43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4"/>
            <p:cNvSpPr/>
            <p:nvPr/>
          </p:nvSpPr>
          <p:spPr>
            <a:xfrm>
              <a:off x="3372550" y="3899875"/>
              <a:ext cx="161450" cy="147075"/>
            </a:xfrm>
            <a:custGeom>
              <a:avLst/>
              <a:gdLst/>
              <a:ahLst/>
              <a:cxnLst/>
              <a:rect l="l" t="t" r="r" b="b"/>
              <a:pathLst>
                <a:path w="6458" h="5883" extrusionOk="0">
                  <a:moveTo>
                    <a:pt x="3229" y="0"/>
                  </a:moveTo>
                  <a:cubicBezTo>
                    <a:pt x="2476" y="0"/>
                    <a:pt x="1723" y="288"/>
                    <a:pt x="1150" y="862"/>
                  </a:cubicBezTo>
                  <a:cubicBezTo>
                    <a:pt x="1" y="2011"/>
                    <a:pt x="1" y="3873"/>
                    <a:pt x="1150" y="5022"/>
                  </a:cubicBezTo>
                  <a:cubicBezTo>
                    <a:pt x="1723" y="5596"/>
                    <a:pt x="2476" y="5883"/>
                    <a:pt x="3229" y="5883"/>
                  </a:cubicBezTo>
                  <a:cubicBezTo>
                    <a:pt x="3982" y="5883"/>
                    <a:pt x="4735" y="5596"/>
                    <a:pt x="5308" y="5022"/>
                  </a:cubicBezTo>
                  <a:cubicBezTo>
                    <a:pt x="6457" y="3873"/>
                    <a:pt x="6457" y="2011"/>
                    <a:pt x="5308" y="862"/>
                  </a:cubicBezTo>
                  <a:cubicBezTo>
                    <a:pt x="4735" y="288"/>
                    <a:pt x="3982" y="0"/>
                    <a:pt x="32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4"/>
            <p:cNvSpPr/>
            <p:nvPr/>
          </p:nvSpPr>
          <p:spPr>
            <a:xfrm>
              <a:off x="3385900" y="3897075"/>
              <a:ext cx="50125" cy="46850"/>
            </a:xfrm>
            <a:custGeom>
              <a:avLst/>
              <a:gdLst/>
              <a:ahLst/>
              <a:cxnLst/>
              <a:rect l="l" t="t" r="r" b="b"/>
              <a:pathLst>
                <a:path w="2005" h="1874" extrusionOk="0">
                  <a:moveTo>
                    <a:pt x="1005" y="1"/>
                  </a:moveTo>
                  <a:cubicBezTo>
                    <a:pt x="959" y="1"/>
                    <a:pt x="912" y="4"/>
                    <a:pt x="865" y="11"/>
                  </a:cubicBezTo>
                  <a:cubicBezTo>
                    <a:pt x="354" y="86"/>
                    <a:pt x="1" y="563"/>
                    <a:pt x="76" y="1075"/>
                  </a:cubicBezTo>
                  <a:cubicBezTo>
                    <a:pt x="145" y="1539"/>
                    <a:pt x="545" y="1874"/>
                    <a:pt x="1000" y="1874"/>
                  </a:cubicBezTo>
                  <a:cubicBezTo>
                    <a:pt x="1046" y="1874"/>
                    <a:pt x="1093" y="1870"/>
                    <a:pt x="1140" y="1863"/>
                  </a:cubicBezTo>
                  <a:cubicBezTo>
                    <a:pt x="1652" y="1788"/>
                    <a:pt x="2004" y="1312"/>
                    <a:pt x="1929" y="799"/>
                  </a:cubicBezTo>
                  <a:cubicBezTo>
                    <a:pt x="1860" y="335"/>
                    <a:pt x="1460" y="1"/>
                    <a:pt x="10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4"/>
            <p:cNvSpPr/>
            <p:nvPr/>
          </p:nvSpPr>
          <p:spPr>
            <a:xfrm>
              <a:off x="2848775" y="4048900"/>
              <a:ext cx="115650" cy="34275"/>
            </a:xfrm>
            <a:custGeom>
              <a:avLst/>
              <a:gdLst/>
              <a:ahLst/>
              <a:cxnLst/>
              <a:rect l="l" t="t" r="r" b="b"/>
              <a:pathLst>
                <a:path w="4626" h="1371" extrusionOk="0">
                  <a:moveTo>
                    <a:pt x="189" y="0"/>
                  </a:moveTo>
                  <a:cubicBezTo>
                    <a:pt x="49" y="0"/>
                    <a:pt x="1" y="224"/>
                    <a:pt x="155" y="264"/>
                  </a:cubicBezTo>
                  <a:cubicBezTo>
                    <a:pt x="1397" y="586"/>
                    <a:pt x="2637" y="907"/>
                    <a:pt x="3878" y="1229"/>
                  </a:cubicBezTo>
                  <a:cubicBezTo>
                    <a:pt x="4053" y="1274"/>
                    <a:pt x="4226" y="1319"/>
                    <a:pt x="4401" y="1365"/>
                  </a:cubicBezTo>
                  <a:cubicBezTo>
                    <a:pt x="4414" y="1369"/>
                    <a:pt x="4426" y="1370"/>
                    <a:pt x="4438" y="1370"/>
                  </a:cubicBezTo>
                  <a:cubicBezTo>
                    <a:pt x="4576" y="1370"/>
                    <a:pt x="4626" y="1147"/>
                    <a:pt x="4471" y="1107"/>
                  </a:cubicBezTo>
                  <a:cubicBezTo>
                    <a:pt x="3230" y="785"/>
                    <a:pt x="1990" y="463"/>
                    <a:pt x="749" y="141"/>
                  </a:cubicBezTo>
                  <a:cubicBezTo>
                    <a:pt x="574" y="96"/>
                    <a:pt x="401" y="51"/>
                    <a:pt x="226" y="5"/>
                  </a:cubicBezTo>
                  <a:cubicBezTo>
                    <a:pt x="213" y="2"/>
                    <a:pt x="201" y="0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4"/>
            <p:cNvSpPr/>
            <p:nvPr/>
          </p:nvSpPr>
          <p:spPr>
            <a:xfrm>
              <a:off x="2849175" y="4091775"/>
              <a:ext cx="106925" cy="12100"/>
            </a:xfrm>
            <a:custGeom>
              <a:avLst/>
              <a:gdLst/>
              <a:ahLst/>
              <a:cxnLst/>
              <a:rect l="l" t="t" r="r" b="b"/>
              <a:pathLst>
                <a:path w="4277" h="484" extrusionOk="0">
                  <a:moveTo>
                    <a:pt x="4111" y="1"/>
                  </a:moveTo>
                  <a:cubicBezTo>
                    <a:pt x="4109" y="1"/>
                    <a:pt x="4106" y="1"/>
                    <a:pt x="4103" y="1"/>
                  </a:cubicBezTo>
                  <a:cubicBezTo>
                    <a:pt x="2958" y="63"/>
                    <a:pt x="1814" y="126"/>
                    <a:pt x="668" y="187"/>
                  </a:cubicBezTo>
                  <a:cubicBezTo>
                    <a:pt x="504" y="196"/>
                    <a:pt x="338" y="206"/>
                    <a:pt x="174" y="214"/>
                  </a:cubicBezTo>
                  <a:cubicBezTo>
                    <a:pt x="5" y="223"/>
                    <a:pt x="1" y="483"/>
                    <a:pt x="166" y="483"/>
                  </a:cubicBezTo>
                  <a:cubicBezTo>
                    <a:pt x="168" y="483"/>
                    <a:pt x="171" y="483"/>
                    <a:pt x="174" y="483"/>
                  </a:cubicBezTo>
                  <a:cubicBezTo>
                    <a:pt x="1320" y="422"/>
                    <a:pt x="2463" y="359"/>
                    <a:pt x="3609" y="297"/>
                  </a:cubicBezTo>
                  <a:cubicBezTo>
                    <a:pt x="3774" y="288"/>
                    <a:pt x="3940" y="279"/>
                    <a:pt x="4103" y="271"/>
                  </a:cubicBezTo>
                  <a:cubicBezTo>
                    <a:pt x="4272" y="261"/>
                    <a:pt x="4276" y="1"/>
                    <a:pt x="41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4"/>
            <p:cNvSpPr/>
            <p:nvPr/>
          </p:nvSpPr>
          <p:spPr>
            <a:xfrm>
              <a:off x="2854000" y="4116400"/>
              <a:ext cx="114675" cy="32175"/>
            </a:xfrm>
            <a:custGeom>
              <a:avLst/>
              <a:gdLst/>
              <a:ahLst/>
              <a:cxnLst/>
              <a:rect l="l" t="t" r="r" b="b"/>
              <a:pathLst>
                <a:path w="4587" h="1287" extrusionOk="0">
                  <a:moveTo>
                    <a:pt x="4411" y="0"/>
                  </a:moveTo>
                  <a:cubicBezTo>
                    <a:pt x="4397" y="0"/>
                    <a:pt x="4383" y="3"/>
                    <a:pt x="4368" y="8"/>
                  </a:cubicBezTo>
                  <a:cubicBezTo>
                    <a:pt x="3888" y="156"/>
                    <a:pt x="3383" y="249"/>
                    <a:pt x="2895" y="366"/>
                  </a:cubicBezTo>
                  <a:cubicBezTo>
                    <a:pt x="2155" y="545"/>
                    <a:pt x="1416" y="721"/>
                    <a:pt x="674" y="900"/>
                  </a:cubicBezTo>
                  <a:cubicBezTo>
                    <a:pt x="501" y="941"/>
                    <a:pt x="329" y="983"/>
                    <a:pt x="156" y="1025"/>
                  </a:cubicBezTo>
                  <a:cubicBezTo>
                    <a:pt x="1" y="1061"/>
                    <a:pt x="50" y="1287"/>
                    <a:pt x="191" y="1287"/>
                  </a:cubicBezTo>
                  <a:cubicBezTo>
                    <a:pt x="202" y="1287"/>
                    <a:pt x="214" y="1285"/>
                    <a:pt x="226" y="1282"/>
                  </a:cubicBezTo>
                  <a:cubicBezTo>
                    <a:pt x="1439" y="992"/>
                    <a:pt x="2651" y="702"/>
                    <a:pt x="3864" y="407"/>
                  </a:cubicBezTo>
                  <a:cubicBezTo>
                    <a:pt x="4053" y="360"/>
                    <a:pt x="4249" y="324"/>
                    <a:pt x="4436" y="264"/>
                  </a:cubicBezTo>
                  <a:cubicBezTo>
                    <a:pt x="4586" y="217"/>
                    <a:pt x="4542" y="0"/>
                    <a:pt x="44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4"/>
            <p:cNvSpPr/>
            <p:nvPr/>
          </p:nvSpPr>
          <p:spPr>
            <a:xfrm>
              <a:off x="3596200" y="4048900"/>
              <a:ext cx="115600" cy="34275"/>
            </a:xfrm>
            <a:custGeom>
              <a:avLst/>
              <a:gdLst/>
              <a:ahLst/>
              <a:cxnLst/>
              <a:rect l="l" t="t" r="r" b="b"/>
              <a:pathLst>
                <a:path w="4624" h="1371" extrusionOk="0">
                  <a:moveTo>
                    <a:pt x="4438" y="0"/>
                  </a:moveTo>
                  <a:cubicBezTo>
                    <a:pt x="4426" y="0"/>
                    <a:pt x="4414" y="2"/>
                    <a:pt x="4401" y="5"/>
                  </a:cubicBezTo>
                  <a:cubicBezTo>
                    <a:pt x="3160" y="327"/>
                    <a:pt x="1920" y="651"/>
                    <a:pt x="678" y="971"/>
                  </a:cubicBezTo>
                  <a:cubicBezTo>
                    <a:pt x="504" y="1016"/>
                    <a:pt x="331" y="1062"/>
                    <a:pt x="154" y="1107"/>
                  </a:cubicBezTo>
                  <a:cubicBezTo>
                    <a:pt x="0" y="1147"/>
                    <a:pt x="48" y="1370"/>
                    <a:pt x="188" y="1370"/>
                  </a:cubicBezTo>
                  <a:cubicBezTo>
                    <a:pt x="199" y="1370"/>
                    <a:pt x="212" y="1369"/>
                    <a:pt x="225" y="1365"/>
                  </a:cubicBezTo>
                  <a:cubicBezTo>
                    <a:pt x="1467" y="1043"/>
                    <a:pt x="2707" y="720"/>
                    <a:pt x="3948" y="399"/>
                  </a:cubicBezTo>
                  <a:cubicBezTo>
                    <a:pt x="4123" y="355"/>
                    <a:pt x="4296" y="308"/>
                    <a:pt x="4471" y="264"/>
                  </a:cubicBezTo>
                  <a:cubicBezTo>
                    <a:pt x="4624" y="224"/>
                    <a:pt x="4576" y="0"/>
                    <a:pt x="44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34"/>
            <p:cNvSpPr/>
            <p:nvPr/>
          </p:nvSpPr>
          <p:spPr>
            <a:xfrm>
              <a:off x="3604500" y="4091775"/>
              <a:ext cx="106900" cy="12100"/>
            </a:xfrm>
            <a:custGeom>
              <a:avLst/>
              <a:gdLst/>
              <a:ahLst/>
              <a:cxnLst/>
              <a:rect l="l" t="t" r="r" b="b"/>
              <a:pathLst>
                <a:path w="4276" h="484" extrusionOk="0">
                  <a:moveTo>
                    <a:pt x="165" y="1"/>
                  </a:moveTo>
                  <a:cubicBezTo>
                    <a:pt x="0" y="1"/>
                    <a:pt x="4" y="261"/>
                    <a:pt x="173" y="271"/>
                  </a:cubicBezTo>
                  <a:cubicBezTo>
                    <a:pt x="1319" y="331"/>
                    <a:pt x="2463" y="395"/>
                    <a:pt x="3609" y="456"/>
                  </a:cubicBezTo>
                  <a:cubicBezTo>
                    <a:pt x="3773" y="466"/>
                    <a:pt x="3939" y="474"/>
                    <a:pt x="4102" y="483"/>
                  </a:cubicBezTo>
                  <a:cubicBezTo>
                    <a:pt x="4105" y="483"/>
                    <a:pt x="4108" y="483"/>
                    <a:pt x="4111" y="483"/>
                  </a:cubicBezTo>
                  <a:cubicBezTo>
                    <a:pt x="4276" y="483"/>
                    <a:pt x="4271" y="224"/>
                    <a:pt x="4102" y="214"/>
                  </a:cubicBezTo>
                  <a:cubicBezTo>
                    <a:pt x="2958" y="152"/>
                    <a:pt x="1813" y="90"/>
                    <a:pt x="667" y="28"/>
                  </a:cubicBezTo>
                  <a:cubicBezTo>
                    <a:pt x="504" y="20"/>
                    <a:pt x="338" y="11"/>
                    <a:pt x="173" y="1"/>
                  </a:cubicBezTo>
                  <a:cubicBezTo>
                    <a:pt x="170" y="1"/>
                    <a:pt x="168" y="1"/>
                    <a:pt x="1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34"/>
            <p:cNvSpPr/>
            <p:nvPr/>
          </p:nvSpPr>
          <p:spPr>
            <a:xfrm>
              <a:off x="3591925" y="4116400"/>
              <a:ext cx="114725" cy="32175"/>
            </a:xfrm>
            <a:custGeom>
              <a:avLst/>
              <a:gdLst/>
              <a:ahLst/>
              <a:cxnLst/>
              <a:rect l="l" t="t" r="r" b="b"/>
              <a:pathLst>
                <a:path w="4589" h="1287" extrusionOk="0">
                  <a:moveTo>
                    <a:pt x="178" y="0"/>
                  </a:moveTo>
                  <a:cubicBezTo>
                    <a:pt x="44" y="0"/>
                    <a:pt x="0" y="217"/>
                    <a:pt x="149" y="264"/>
                  </a:cubicBezTo>
                  <a:cubicBezTo>
                    <a:pt x="627" y="415"/>
                    <a:pt x="1132" y="507"/>
                    <a:pt x="1622" y="624"/>
                  </a:cubicBezTo>
                  <a:cubicBezTo>
                    <a:pt x="2361" y="803"/>
                    <a:pt x="3101" y="979"/>
                    <a:pt x="3843" y="1158"/>
                  </a:cubicBezTo>
                  <a:cubicBezTo>
                    <a:pt x="4016" y="1200"/>
                    <a:pt x="4187" y="1242"/>
                    <a:pt x="4360" y="1282"/>
                  </a:cubicBezTo>
                  <a:cubicBezTo>
                    <a:pt x="4372" y="1285"/>
                    <a:pt x="4384" y="1286"/>
                    <a:pt x="4395" y="1286"/>
                  </a:cubicBezTo>
                  <a:cubicBezTo>
                    <a:pt x="4538" y="1286"/>
                    <a:pt x="4589" y="1061"/>
                    <a:pt x="4431" y="1025"/>
                  </a:cubicBezTo>
                  <a:cubicBezTo>
                    <a:pt x="3218" y="734"/>
                    <a:pt x="2006" y="443"/>
                    <a:pt x="793" y="149"/>
                  </a:cubicBezTo>
                  <a:cubicBezTo>
                    <a:pt x="604" y="103"/>
                    <a:pt x="408" y="67"/>
                    <a:pt x="222" y="8"/>
                  </a:cubicBezTo>
                  <a:cubicBezTo>
                    <a:pt x="206" y="3"/>
                    <a:pt x="192" y="0"/>
                    <a:pt x="1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34"/>
            <p:cNvSpPr/>
            <p:nvPr/>
          </p:nvSpPr>
          <p:spPr>
            <a:xfrm>
              <a:off x="3189700" y="4074250"/>
              <a:ext cx="176575" cy="169025"/>
            </a:xfrm>
            <a:custGeom>
              <a:avLst/>
              <a:gdLst/>
              <a:ahLst/>
              <a:cxnLst/>
              <a:rect l="l" t="t" r="r" b="b"/>
              <a:pathLst>
                <a:path w="7063" h="6761" extrusionOk="0">
                  <a:moveTo>
                    <a:pt x="3531" y="0"/>
                  </a:moveTo>
                  <a:cubicBezTo>
                    <a:pt x="1581" y="0"/>
                    <a:pt x="0" y="1513"/>
                    <a:pt x="0" y="3380"/>
                  </a:cubicBezTo>
                  <a:cubicBezTo>
                    <a:pt x="0" y="5246"/>
                    <a:pt x="1581" y="6760"/>
                    <a:pt x="3531" y="6760"/>
                  </a:cubicBezTo>
                  <a:cubicBezTo>
                    <a:pt x="5481" y="6760"/>
                    <a:pt x="7062" y="5246"/>
                    <a:pt x="7062" y="3380"/>
                  </a:cubicBezTo>
                  <a:cubicBezTo>
                    <a:pt x="7062" y="1513"/>
                    <a:pt x="5481" y="0"/>
                    <a:pt x="35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34"/>
            <p:cNvSpPr/>
            <p:nvPr/>
          </p:nvSpPr>
          <p:spPr>
            <a:xfrm>
              <a:off x="3199275" y="4166575"/>
              <a:ext cx="133175" cy="76625"/>
            </a:xfrm>
            <a:custGeom>
              <a:avLst/>
              <a:gdLst/>
              <a:ahLst/>
              <a:cxnLst/>
              <a:rect l="l" t="t" r="r" b="b"/>
              <a:pathLst>
                <a:path w="5327" h="3065" extrusionOk="0">
                  <a:moveTo>
                    <a:pt x="2524" y="1"/>
                  </a:moveTo>
                  <a:cubicBezTo>
                    <a:pt x="2444" y="1"/>
                    <a:pt x="2362" y="3"/>
                    <a:pt x="2278" y="8"/>
                  </a:cubicBezTo>
                  <a:cubicBezTo>
                    <a:pt x="1178" y="75"/>
                    <a:pt x="416" y="543"/>
                    <a:pt x="0" y="1214"/>
                  </a:cubicBezTo>
                  <a:cubicBezTo>
                    <a:pt x="583" y="2312"/>
                    <a:pt x="1773" y="3064"/>
                    <a:pt x="3147" y="3064"/>
                  </a:cubicBezTo>
                  <a:cubicBezTo>
                    <a:pt x="3970" y="3064"/>
                    <a:pt x="4726" y="2793"/>
                    <a:pt x="5327" y="2341"/>
                  </a:cubicBezTo>
                  <a:cubicBezTo>
                    <a:pt x="5193" y="1140"/>
                    <a:pt x="4242" y="1"/>
                    <a:pt x="25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4"/>
            <p:cNvSpPr/>
            <p:nvPr/>
          </p:nvSpPr>
          <p:spPr>
            <a:xfrm>
              <a:off x="3654325" y="3684325"/>
              <a:ext cx="186350" cy="215575"/>
            </a:xfrm>
            <a:custGeom>
              <a:avLst/>
              <a:gdLst/>
              <a:ahLst/>
              <a:cxnLst/>
              <a:rect l="l" t="t" r="r" b="b"/>
              <a:pathLst>
                <a:path w="7454" h="8623" extrusionOk="0">
                  <a:moveTo>
                    <a:pt x="2924" y="0"/>
                  </a:moveTo>
                  <a:lnTo>
                    <a:pt x="0" y="6213"/>
                  </a:lnTo>
                  <a:lnTo>
                    <a:pt x="7453" y="8622"/>
                  </a:lnTo>
                  <a:lnTo>
                    <a:pt x="29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4"/>
            <p:cNvSpPr/>
            <p:nvPr/>
          </p:nvSpPr>
          <p:spPr>
            <a:xfrm>
              <a:off x="3582550" y="3812025"/>
              <a:ext cx="103025" cy="90925"/>
            </a:xfrm>
            <a:custGeom>
              <a:avLst/>
              <a:gdLst/>
              <a:ahLst/>
              <a:cxnLst/>
              <a:rect l="l" t="t" r="r" b="b"/>
              <a:pathLst>
                <a:path w="4121" h="3637" extrusionOk="0">
                  <a:moveTo>
                    <a:pt x="2060" y="1"/>
                  </a:moveTo>
                  <a:cubicBezTo>
                    <a:pt x="1338" y="1"/>
                    <a:pt x="656" y="434"/>
                    <a:pt x="373" y="1147"/>
                  </a:cubicBezTo>
                  <a:cubicBezTo>
                    <a:pt x="0" y="2080"/>
                    <a:pt x="455" y="3135"/>
                    <a:pt x="1389" y="3507"/>
                  </a:cubicBezTo>
                  <a:cubicBezTo>
                    <a:pt x="1609" y="3595"/>
                    <a:pt x="1837" y="3636"/>
                    <a:pt x="2060" y="3636"/>
                  </a:cubicBezTo>
                  <a:cubicBezTo>
                    <a:pt x="2782" y="3636"/>
                    <a:pt x="3465" y="3203"/>
                    <a:pt x="3749" y="2491"/>
                  </a:cubicBezTo>
                  <a:cubicBezTo>
                    <a:pt x="4120" y="1558"/>
                    <a:pt x="3665" y="502"/>
                    <a:pt x="2733" y="131"/>
                  </a:cubicBezTo>
                  <a:cubicBezTo>
                    <a:pt x="2512" y="43"/>
                    <a:pt x="2284" y="1"/>
                    <a:pt x="20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4"/>
            <p:cNvSpPr/>
            <p:nvPr/>
          </p:nvSpPr>
          <p:spPr>
            <a:xfrm>
              <a:off x="3602350" y="3856600"/>
              <a:ext cx="52075" cy="32325"/>
            </a:xfrm>
            <a:custGeom>
              <a:avLst/>
              <a:gdLst/>
              <a:ahLst/>
              <a:cxnLst/>
              <a:rect l="l" t="t" r="r" b="b"/>
              <a:pathLst>
                <a:path w="2083" h="1293" extrusionOk="0">
                  <a:moveTo>
                    <a:pt x="609" y="61"/>
                  </a:moveTo>
                  <a:lnTo>
                    <a:pt x="609" y="61"/>
                  </a:lnTo>
                  <a:cubicBezTo>
                    <a:pt x="616" y="62"/>
                    <a:pt x="624" y="63"/>
                    <a:pt x="631" y="64"/>
                  </a:cubicBezTo>
                  <a:lnTo>
                    <a:pt x="631" y="64"/>
                  </a:lnTo>
                  <a:cubicBezTo>
                    <a:pt x="624" y="63"/>
                    <a:pt x="616" y="62"/>
                    <a:pt x="609" y="61"/>
                  </a:cubicBezTo>
                  <a:close/>
                  <a:moveTo>
                    <a:pt x="1475" y="76"/>
                  </a:moveTo>
                  <a:lnTo>
                    <a:pt x="1478" y="76"/>
                  </a:lnTo>
                  <a:lnTo>
                    <a:pt x="1478" y="76"/>
                  </a:lnTo>
                  <a:cubicBezTo>
                    <a:pt x="1477" y="76"/>
                    <a:pt x="1476" y="76"/>
                    <a:pt x="1475" y="76"/>
                  </a:cubicBezTo>
                  <a:close/>
                  <a:moveTo>
                    <a:pt x="707" y="75"/>
                  </a:moveTo>
                  <a:cubicBezTo>
                    <a:pt x="717" y="77"/>
                    <a:pt x="727" y="78"/>
                    <a:pt x="737" y="80"/>
                  </a:cubicBezTo>
                  <a:cubicBezTo>
                    <a:pt x="727" y="79"/>
                    <a:pt x="717" y="77"/>
                    <a:pt x="707" y="75"/>
                  </a:cubicBezTo>
                  <a:close/>
                  <a:moveTo>
                    <a:pt x="933" y="114"/>
                  </a:moveTo>
                  <a:lnTo>
                    <a:pt x="933" y="114"/>
                  </a:lnTo>
                  <a:cubicBezTo>
                    <a:pt x="946" y="115"/>
                    <a:pt x="959" y="117"/>
                    <a:pt x="971" y="119"/>
                  </a:cubicBezTo>
                  <a:cubicBezTo>
                    <a:pt x="958" y="118"/>
                    <a:pt x="946" y="116"/>
                    <a:pt x="933" y="114"/>
                  </a:cubicBezTo>
                  <a:close/>
                  <a:moveTo>
                    <a:pt x="436" y="1"/>
                  </a:moveTo>
                  <a:cubicBezTo>
                    <a:pt x="330" y="1"/>
                    <a:pt x="222" y="40"/>
                    <a:pt x="152" y="118"/>
                  </a:cubicBezTo>
                  <a:cubicBezTo>
                    <a:pt x="30" y="253"/>
                    <a:pt x="1" y="444"/>
                    <a:pt x="89" y="605"/>
                  </a:cubicBezTo>
                  <a:cubicBezTo>
                    <a:pt x="145" y="708"/>
                    <a:pt x="203" y="808"/>
                    <a:pt x="274" y="898"/>
                  </a:cubicBezTo>
                  <a:cubicBezTo>
                    <a:pt x="340" y="985"/>
                    <a:pt x="430" y="1050"/>
                    <a:pt x="521" y="1108"/>
                  </a:cubicBezTo>
                  <a:cubicBezTo>
                    <a:pt x="600" y="1161"/>
                    <a:pt x="692" y="1206"/>
                    <a:pt x="780" y="1233"/>
                  </a:cubicBezTo>
                  <a:cubicBezTo>
                    <a:pt x="851" y="1255"/>
                    <a:pt x="926" y="1264"/>
                    <a:pt x="998" y="1272"/>
                  </a:cubicBezTo>
                  <a:cubicBezTo>
                    <a:pt x="1073" y="1284"/>
                    <a:pt x="1146" y="1293"/>
                    <a:pt x="1221" y="1293"/>
                  </a:cubicBezTo>
                  <a:cubicBezTo>
                    <a:pt x="1322" y="1293"/>
                    <a:pt x="1423" y="1277"/>
                    <a:pt x="1522" y="1262"/>
                  </a:cubicBezTo>
                  <a:cubicBezTo>
                    <a:pt x="1667" y="1241"/>
                    <a:pt x="1795" y="1170"/>
                    <a:pt x="1899" y="1069"/>
                  </a:cubicBezTo>
                  <a:cubicBezTo>
                    <a:pt x="1967" y="1004"/>
                    <a:pt x="2023" y="903"/>
                    <a:pt x="2049" y="812"/>
                  </a:cubicBezTo>
                  <a:cubicBezTo>
                    <a:pt x="2082" y="686"/>
                    <a:pt x="2071" y="555"/>
                    <a:pt x="2020" y="435"/>
                  </a:cubicBezTo>
                  <a:cubicBezTo>
                    <a:pt x="1980" y="340"/>
                    <a:pt x="1922" y="266"/>
                    <a:pt x="1841" y="203"/>
                  </a:cubicBezTo>
                  <a:cubicBezTo>
                    <a:pt x="1805" y="167"/>
                    <a:pt x="1762" y="141"/>
                    <a:pt x="1713" y="129"/>
                  </a:cubicBezTo>
                  <a:cubicBezTo>
                    <a:pt x="1650" y="96"/>
                    <a:pt x="1579" y="78"/>
                    <a:pt x="1506" y="78"/>
                  </a:cubicBezTo>
                  <a:cubicBezTo>
                    <a:pt x="1502" y="78"/>
                    <a:pt x="1498" y="78"/>
                    <a:pt x="1494" y="78"/>
                  </a:cubicBezTo>
                  <a:lnTo>
                    <a:pt x="1494" y="78"/>
                  </a:lnTo>
                  <a:lnTo>
                    <a:pt x="1478" y="76"/>
                  </a:lnTo>
                  <a:lnTo>
                    <a:pt x="1478" y="76"/>
                  </a:lnTo>
                  <a:cubicBezTo>
                    <a:pt x="1481" y="77"/>
                    <a:pt x="1485" y="79"/>
                    <a:pt x="1489" y="79"/>
                  </a:cubicBezTo>
                  <a:cubicBezTo>
                    <a:pt x="1491" y="78"/>
                    <a:pt x="1493" y="78"/>
                    <a:pt x="1494" y="78"/>
                  </a:cubicBezTo>
                  <a:lnTo>
                    <a:pt x="1494" y="78"/>
                  </a:lnTo>
                  <a:lnTo>
                    <a:pt x="1516" y="81"/>
                  </a:lnTo>
                  <a:lnTo>
                    <a:pt x="1516" y="81"/>
                  </a:lnTo>
                  <a:cubicBezTo>
                    <a:pt x="1490" y="79"/>
                    <a:pt x="1466" y="77"/>
                    <a:pt x="1441" y="77"/>
                  </a:cubicBezTo>
                  <a:cubicBezTo>
                    <a:pt x="1393" y="77"/>
                    <a:pt x="1345" y="83"/>
                    <a:pt x="1287" y="100"/>
                  </a:cubicBezTo>
                  <a:lnTo>
                    <a:pt x="1234" y="116"/>
                  </a:lnTo>
                  <a:cubicBezTo>
                    <a:pt x="1221" y="119"/>
                    <a:pt x="1208" y="122"/>
                    <a:pt x="1196" y="125"/>
                  </a:cubicBezTo>
                  <a:lnTo>
                    <a:pt x="1196" y="125"/>
                  </a:lnTo>
                  <a:cubicBezTo>
                    <a:pt x="1173" y="127"/>
                    <a:pt x="1150" y="127"/>
                    <a:pt x="1127" y="127"/>
                  </a:cubicBezTo>
                  <a:cubicBezTo>
                    <a:pt x="1078" y="127"/>
                    <a:pt x="1030" y="124"/>
                    <a:pt x="982" y="118"/>
                  </a:cubicBezTo>
                  <a:lnTo>
                    <a:pt x="982" y="118"/>
                  </a:lnTo>
                  <a:cubicBezTo>
                    <a:pt x="993" y="119"/>
                    <a:pt x="1004" y="121"/>
                    <a:pt x="1015" y="122"/>
                  </a:cubicBezTo>
                  <a:lnTo>
                    <a:pt x="1015" y="122"/>
                  </a:lnTo>
                  <a:cubicBezTo>
                    <a:pt x="982" y="118"/>
                    <a:pt x="948" y="114"/>
                    <a:pt x="915" y="110"/>
                  </a:cubicBezTo>
                  <a:lnTo>
                    <a:pt x="915" y="110"/>
                  </a:lnTo>
                  <a:cubicBezTo>
                    <a:pt x="892" y="106"/>
                    <a:pt x="869" y="100"/>
                    <a:pt x="845" y="94"/>
                  </a:cubicBezTo>
                  <a:cubicBezTo>
                    <a:pt x="790" y="80"/>
                    <a:pt x="733" y="75"/>
                    <a:pt x="676" y="69"/>
                  </a:cubicBezTo>
                  <a:lnTo>
                    <a:pt x="676" y="69"/>
                  </a:lnTo>
                  <a:cubicBezTo>
                    <a:pt x="669" y="68"/>
                    <a:pt x="662" y="66"/>
                    <a:pt x="655" y="65"/>
                  </a:cubicBezTo>
                  <a:lnTo>
                    <a:pt x="655" y="65"/>
                  </a:lnTo>
                  <a:cubicBezTo>
                    <a:pt x="649" y="61"/>
                    <a:pt x="643" y="58"/>
                    <a:pt x="637" y="54"/>
                  </a:cubicBezTo>
                  <a:cubicBezTo>
                    <a:pt x="579" y="19"/>
                    <a:pt x="508" y="1"/>
                    <a:pt x="436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34"/>
            <p:cNvSpPr/>
            <p:nvPr/>
          </p:nvSpPr>
          <p:spPr>
            <a:xfrm>
              <a:off x="2718750" y="3674725"/>
              <a:ext cx="186275" cy="215500"/>
            </a:xfrm>
            <a:custGeom>
              <a:avLst/>
              <a:gdLst/>
              <a:ahLst/>
              <a:cxnLst/>
              <a:rect l="l" t="t" r="r" b="b"/>
              <a:pathLst>
                <a:path w="7451" h="8620" extrusionOk="0">
                  <a:moveTo>
                    <a:pt x="4528" y="0"/>
                  </a:moveTo>
                  <a:lnTo>
                    <a:pt x="1" y="8619"/>
                  </a:lnTo>
                  <a:lnTo>
                    <a:pt x="7451" y="6213"/>
                  </a:lnTo>
                  <a:lnTo>
                    <a:pt x="45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34"/>
            <p:cNvSpPr/>
            <p:nvPr/>
          </p:nvSpPr>
          <p:spPr>
            <a:xfrm>
              <a:off x="2873800" y="3802375"/>
              <a:ext cx="103000" cy="90925"/>
            </a:xfrm>
            <a:custGeom>
              <a:avLst/>
              <a:gdLst/>
              <a:ahLst/>
              <a:cxnLst/>
              <a:rect l="l" t="t" r="r" b="b"/>
              <a:pathLst>
                <a:path w="4120" h="3637" extrusionOk="0">
                  <a:moveTo>
                    <a:pt x="2060" y="1"/>
                  </a:moveTo>
                  <a:cubicBezTo>
                    <a:pt x="1837" y="1"/>
                    <a:pt x="1609" y="42"/>
                    <a:pt x="1389" y="130"/>
                  </a:cubicBezTo>
                  <a:cubicBezTo>
                    <a:pt x="455" y="502"/>
                    <a:pt x="0" y="1559"/>
                    <a:pt x="373" y="2490"/>
                  </a:cubicBezTo>
                  <a:cubicBezTo>
                    <a:pt x="656" y="3203"/>
                    <a:pt x="1338" y="3636"/>
                    <a:pt x="2060" y="3636"/>
                  </a:cubicBezTo>
                  <a:cubicBezTo>
                    <a:pt x="2284" y="3636"/>
                    <a:pt x="2512" y="3595"/>
                    <a:pt x="2733" y="3506"/>
                  </a:cubicBezTo>
                  <a:cubicBezTo>
                    <a:pt x="3665" y="3135"/>
                    <a:pt x="4120" y="2079"/>
                    <a:pt x="3749" y="1146"/>
                  </a:cubicBezTo>
                  <a:cubicBezTo>
                    <a:pt x="3465" y="434"/>
                    <a:pt x="2782" y="1"/>
                    <a:pt x="20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34"/>
            <p:cNvSpPr/>
            <p:nvPr/>
          </p:nvSpPr>
          <p:spPr>
            <a:xfrm>
              <a:off x="2886025" y="3818725"/>
              <a:ext cx="41525" cy="63325"/>
            </a:xfrm>
            <a:custGeom>
              <a:avLst/>
              <a:gdLst/>
              <a:ahLst/>
              <a:cxnLst/>
              <a:rect l="l" t="t" r="r" b="b"/>
              <a:pathLst>
                <a:path w="1661" h="2533" extrusionOk="0">
                  <a:moveTo>
                    <a:pt x="854" y="885"/>
                  </a:moveTo>
                  <a:cubicBezTo>
                    <a:pt x="854" y="889"/>
                    <a:pt x="854" y="893"/>
                    <a:pt x="854" y="898"/>
                  </a:cubicBezTo>
                  <a:cubicBezTo>
                    <a:pt x="854" y="894"/>
                    <a:pt x="854" y="890"/>
                    <a:pt x="854" y="885"/>
                  </a:cubicBezTo>
                  <a:close/>
                  <a:moveTo>
                    <a:pt x="712" y="0"/>
                  </a:moveTo>
                  <a:cubicBezTo>
                    <a:pt x="638" y="0"/>
                    <a:pt x="564" y="30"/>
                    <a:pt x="503" y="100"/>
                  </a:cubicBezTo>
                  <a:cubicBezTo>
                    <a:pt x="152" y="499"/>
                    <a:pt x="0" y="1054"/>
                    <a:pt x="179" y="1565"/>
                  </a:cubicBezTo>
                  <a:cubicBezTo>
                    <a:pt x="262" y="1801"/>
                    <a:pt x="395" y="2021"/>
                    <a:pt x="575" y="2197"/>
                  </a:cubicBezTo>
                  <a:cubicBezTo>
                    <a:pt x="744" y="2362"/>
                    <a:pt x="970" y="2533"/>
                    <a:pt x="1211" y="2533"/>
                  </a:cubicBezTo>
                  <a:cubicBezTo>
                    <a:pt x="1263" y="2533"/>
                    <a:pt x="1316" y="2525"/>
                    <a:pt x="1369" y="2507"/>
                  </a:cubicBezTo>
                  <a:cubicBezTo>
                    <a:pt x="1552" y="2447"/>
                    <a:pt x="1660" y="2233"/>
                    <a:pt x="1552" y="2057"/>
                  </a:cubicBezTo>
                  <a:cubicBezTo>
                    <a:pt x="1484" y="1944"/>
                    <a:pt x="1399" y="1868"/>
                    <a:pt x="1287" y="1800"/>
                  </a:cubicBezTo>
                  <a:cubicBezTo>
                    <a:pt x="1251" y="1778"/>
                    <a:pt x="1217" y="1757"/>
                    <a:pt x="1181" y="1734"/>
                  </a:cubicBezTo>
                  <a:cubicBezTo>
                    <a:pt x="1180" y="1733"/>
                    <a:pt x="1178" y="1732"/>
                    <a:pt x="1177" y="1731"/>
                  </a:cubicBezTo>
                  <a:lnTo>
                    <a:pt x="1177" y="1731"/>
                  </a:lnTo>
                  <a:cubicBezTo>
                    <a:pt x="1161" y="1715"/>
                    <a:pt x="1142" y="1701"/>
                    <a:pt x="1126" y="1684"/>
                  </a:cubicBezTo>
                  <a:cubicBezTo>
                    <a:pt x="1096" y="1656"/>
                    <a:pt x="1067" y="1625"/>
                    <a:pt x="1040" y="1595"/>
                  </a:cubicBezTo>
                  <a:cubicBezTo>
                    <a:pt x="1033" y="1587"/>
                    <a:pt x="1028" y="1582"/>
                    <a:pt x="1024" y="1578"/>
                  </a:cubicBezTo>
                  <a:lnTo>
                    <a:pt x="1024" y="1578"/>
                  </a:lnTo>
                  <a:cubicBezTo>
                    <a:pt x="1014" y="1564"/>
                    <a:pt x="1006" y="1549"/>
                    <a:pt x="998" y="1537"/>
                  </a:cubicBezTo>
                  <a:cubicBezTo>
                    <a:pt x="975" y="1503"/>
                    <a:pt x="953" y="1467"/>
                    <a:pt x="936" y="1429"/>
                  </a:cubicBezTo>
                  <a:cubicBezTo>
                    <a:pt x="934" y="1426"/>
                    <a:pt x="931" y="1419"/>
                    <a:pt x="927" y="1412"/>
                  </a:cubicBezTo>
                  <a:lnTo>
                    <a:pt x="927" y="1412"/>
                  </a:lnTo>
                  <a:cubicBezTo>
                    <a:pt x="923" y="1401"/>
                    <a:pt x="909" y="1369"/>
                    <a:pt x="907" y="1365"/>
                  </a:cubicBezTo>
                  <a:cubicBezTo>
                    <a:pt x="893" y="1324"/>
                    <a:pt x="881" y="1282"/>
                    <a:pt x="871" y="1241"/>
                  </a:cubicBezTo>
                  <a:cubicBezTo>
                    <a:pt x="869" y="1236"/>
                    <a:pt x="863" y="1212"/>
                    <a:pt x="859" y="1193"/>
                  </a:cubicBezTo>
                  <a:lnTo>
                    <a:pt x="859" y="1193"/>
                  </a:lnTo>
                  <a:cubicBezTo>
                    <a:pt x="859" y="1190"/>
                    <a:pt x="858" y="1186"/>
                    <a:pt x="858" y="1182"/>
                  </a:cubicBezTo>
                  <a:cubicBezTo>
                    <a:pt x="852" y="1090"/>
                    <a:pt x="849" y="996"/>
                    <a:pt x="856" y="904"/>
                  </a:cubicBezTo>
                  <a:cubicBezTo>
                    <a:pt x="858" y="886"/>
                    <a:pt x="858" y="873"/>
                    <a:pt x="857" y="869"/>
                  </a:cubicBezTo>
                  <a:lnTo>
                    <a:pt x="857" y="869"/>
                  </a:lnTo>
                  <a:cubicBezTo>
                    <a:pt x="861" y="855"/>
                    <a:pt x="865" y="840"/>
                    <a:pt x="867" y="826"/>
                  </a:cubicBezTo>
                  <a:cubicBezTo>
                    <a:pt x="875" y="782"/>
                    <a:pt x="887" y="742"/>
                    <a:pt x="901" y="699"/>
                  </a:cubicBezTo>
                  <a:cubicBezTo>
                    <a:pt x="902" y="693"/>
                    <a:pt x="920" y="644"/>
                    <a:pt x="920" y="644"/>
                  </a:cubicBezTo>
                  <a:lnTo>
                    <a:pt x="920" y="644"/>
                  </a:lnTo>
                  <a:cubicBezTo>
                    <a:pt x="920" y="644"/>
                    <a:pt x="919" y="648"/>
                    <a:pt x="916" y="657"/>
                  </a:cubicBezTo>
                  <a:cubicBezTo>
                    <a:pt x="913" y="664"/>
                    <a:pt x="912" y="667"/>
                    <a:pt x="912" y="667"/>
                  </a:cubicBezTo>
                  <a:cubicBezTo>
                    <a:pt x="914" y="667"/>
                    <a:pt x="936" y="616"/>
                    <a:pt x="936" y="616"/>
                  </a:cubicBezTo>
                  <a:cubicBezTo>
                    <a:pt x="958" y="573"/>
                    <a:pt x="982" y="533"/>
                    <a:pt x="1009" y="491"/>
                  </a:cubicBezTo>
                  <a:cubicBezTo>
                    <a:pt x="1158" y="263"/>
                    <a:pt x="935" y="0"/>
                    <a:pt x="712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4"/>
            <p:cNvSpPr/>
            <p:nvPr/>
          </p:nvSpPr>
          <p:spPr>
            <a:xfrm>
              <a:off x="2928750" y="3866025"/>
              <a:ext cx="20300" cy="15750"/>
            </a:xfrm>
            <a:custGeom>
              <a:avLst/>
              <a:gdLst/>
              <a:ahLst/>
              <a:cxnLst/>
              <a:rect l="l" t="t" r="r" b="b"/>
              <a:pathLst>
                <a:path w="812" h="630" extrusionOk="0">
                  <a:moveTo>
                    <a:pt x="406" y="0"/>
                  </a:moveTo>
                  <a:cubicBezTo>
                    <a:pt x="1" y="0"/>
                    <a:pt x="1" y="630"/>
                    <a:pt x="406" y="630"/>
                  </a:cubicBezTo>
                  <a:cubicBezTo>
                    <a:pt x="812" y="630"/>
                    <a:pt x="812" y="0"/>
                    <a:pt x="406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4"/>
            <p:cNvSpPr/>
            <p:nvPr/>
          </p:nvSpPr>
          <p:spPr>
            <a:xfrm>
              <a:off x="2746025" y="3793400"/>
              <a:ext cx="131225" cy="64450"/>
            </a:xfrm>
            <a:custGeom>
              <a:avLst/>
              <a:gdLst/>
              <a:ahLst/>
              <a:cxnLst/>
              <a:rect l="l" t="t" r="r" b="b"/>
              <a:pathLst>
                <a:path w="5249" h="2578" extrusionOk="0">
                  <a:moveTo>
                    <a:pt x="2838" y="0"/>
                  </a:moveTo>
                  <a:cubicBezTo>
                    <a:pt x="2389" y="0"/>
                    <a:pt x="1967" y="91"/>
                    <a:pt x="1715" y="362"/>
                  </a:cubicBezTo>
                  <a:cubicBezTo>
                    <a:pt x="998" y="1131"/>
                    <a:pt x="0" y="2578"/>
                    <a:pt x="655" y="2578"/>
                  </a:cubicBezTo>
                  <a:cubicBezTo>
                    <a:pt x="692" y="2578"/>
                    <a:pt x="735" y="2573"/>
                    <a:pt x="784" y="2563"/>
                  </a:cubicBezTo>
                  <a:cubicBezTo>
                    <a:pt x="1680" y="2380"/>
                    <a:pt x="4783" y="1426"/>
                    <a:pt x="4957" y="1163"/>
                  </a:cubicBezTo>
                  <a:cubicBezTo>
                    <a:pt x="5130" y="899"/>
                    <a:pt x="5248" y="511"/>
                    <a:pt x="4749" y="362"/>
                  </a:cubicBezTo>
                  <a:cubicBezTo>
                    <a:pt x="4749" y="362"/>
                    <a:pt x="3737" y="0"/>
                    <a:pt x="2838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C5E6E50D-4390-4966-B9AB-A9EC56F3A985}"/>
              </a:ext>
            </a:extLst>
          </p:cNvPr>
          <p:cNvSpPr/>
          <p:nvPr/>
        </p:nvSpPr>
        <p:spPr>
          <a:xfrm rot="233606">
            <a:off x="6318799" y="754555"/>
            <a:ext cx="1606034" cy="109405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ar-BH" sz="5400" b="1" spc="50" dirty="0">
                <a:ln w="0"/>
                <a:solidFill>
                  <a:schemeClr val="accent6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تمرين:</a:t>
            </a:r>
            <a:r>
              <a:rPr lang="ar-BH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كتاب النشاط </a:t>
            </a:r>
          </a:p>
          <a:p>
            <a:pPr algn="ctr"/>
            <a:r>
              <a:rPr lang="ar-BH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ص 16 رقم 2:</a:t>
            </a:r>
            <a:endParaRPr lang="en-US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00A85B0-7E0E-47AC-929B-F90911E05650}"/>
              </a:ext>
            </a:extLst>
          </p:cNvPr>
          <p:cNvSpPr/>
          <p:nvPr/>
        </p:nvSpPr>
        <p:spPr>
          <a:xfrm>
            <a:off x="5238307" y="907312"/>
            <a:ext cx="460733" cy="43239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CF837FFF-A10F-4B3A-8599-B50ED714113E}"/>
              </a:ext>
            </a:extLst>
          </p:cNvPr>
          <p:cNvSpPr/>
          <p:nvPr/>
        </p:nvSpPr>
        <p:spPr>
          <a:xfrm>
            <a:off x="8157949" y="182521"/>
            <a:ext cx="460733" cy="43239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A7FA44D-8CFA-4208-8FC2-88C213168337}"/>
              </a:ext>
            </a:extLst>
          </p:cNvPr>
          <p:cNvSpPr/>
          <p:nvPr/>
        </p:nvSpPr>
        <p:spPr>
          <a:xfrm>
            <a:off x="2547702" y="420119"/>
            <a:ext cx="460733" cy="43239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CD6CD10-9E25-40D1-8DFE-53CE61C4C597}"/>
              </a:ext>
            </a:extLst>
          </p:cNvPr>
          <p:cNvSpPr/>
          <p:nvPr/>
        </p:nvSpPr>
        <p:spPr>
          <a:xfrm>
            <a:off x="8037122" y="880231"/>
            <a:ext cx="460733" cy="43239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58D7CA4C-D70F-4923-88DC-12775B77BA7B}"/>
              </a:ext>
            </a:extLst>
          </p:cNvPr>
          <p:cNvSpPr/>
          <p:nvPr/>
        </p:nvSpPr>
        <p:spPr>
          <a:xfrm>
            <a:off x="5232547" y="2888586"/>
            <a:ext cx="460733" cy="43239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06A3C6EA-C787-4D64-99BB-C6985A1401EE}"/>
              </a:ext>
            </a:extLst>
          </p:cNvPr>
          <p:cNvSpPr/>
          <p:nvPr/>
        </p:nvSpPr>
        <p:spPr>
          <a:xfrm>
            <a:off x="7929597" y="2666852"/>
            <a:ext cx="460733" cy="43239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2" name="Google Shape;1555;p34">
            <a:extLst>
              <a:ext uri="{FF2B5EF4-FFF2-40B4-BE49-F238E27FC236}">
                <a16:creationId xmlns:a16="http://schemas.microsoft.com/office/drawing/2014/main" id="{155DF8D7-34AA-43DE-ADE8-1D3237AE5594}"/>
              </a:ext>
            </a:extLst>
          </p:cNvPr>
          <p:cNvGrpSpPr/>
          <p:nvPr/>
        </p:nvGrpSpPr>
        <p:grpSpPr>
          <a:xfrm>
            <a:off x="356542" y="2860641"/>
            <a:ext cx="2723921" cy="1733896"/>
            <a:chOff x="599775" y="306575"/>
            <a:chExt cx="1702225" cy="2060150"/>
          </a:xfrm>
        </p:grpSpPr>
        <p:sp>
          <p:nvSpPr>
            <p:cNvPr id="143" name="Google Shape;1556;p34">
              <a:extLst>
                <a:ext uri="{FF2B5EF4-FFF2-40B4-BE49-F238E27FC236}">
                  <a16:creationId xmlns:a16="http://schemas.microsoft.com/office/drawing/2014/main" id="{4DBFE471-BE81-4625-BE5D-4E3E8CBD3D8F}"/>
                </a:ext>
              </a:extLst>
            </p:cNvPr>
            <p:cNvSpPr/>
            <p:nvPr/>
          </p:nvSpPr>
          <p:spPr>
            <a:xfrm>
              <a:off x="688075" y="1368325"/>
              <a:ext cx="1474100" cy="403625"/>
            </a:xfrm>
            <a:custGeom>
              <a:avLst/>
              <a:gdLst/>
              <a:ahLst/>
              <a:cxnLst/>
              <a:rect l="l" t="t" r="r" b="b"/>
              <a:pathLst>
                <a:path w="58964" h="16145" extrusionOk="0">
                  <a:moveTo>
                    <a:pt x="6141" y="0"/>
                  </a:moveTo>
                  <a:cubicBezTo>
                    <a:pt x="2748" y="0"/>
                    <a:pt x="0" y="2750"/>
                    <a:pt x="0" y="6141"/>
                  </a:cubicBezTo>
                  <a:lnTo>
                    <a:pt x="0" y="10004"/>
                  </a:lnTo>
                  <a:cubicBezTo>
                    <a:pt x="0" y="13395"/>
                    <a:pt x="2748" y="16144"/>
                    <a:pt x="6141" y="16144"/>
                  </a:cubicBezTo>
                  <a:lnTo>
                    <a:pt x="52822" y="16144"/>
                  </a:lnTo>
                  <a:cubicBezTo>
                    <a:pt x="56213" y="16144"/>
                    <a:pt x="58964" y="13395"/>
                    <a:pt x="58962" y="10004"/>
                  </a:cubicBezTo>
                  <a:lnTo>
                    <a:pt x="58962" y="6141"/>
                  </a:lnTo>
                  <a:cubicBezTo>
                    <a:pt x="58962" y="2748"/>
                    <a:pt x="56213" y="0"/>
                    <a:pt x="52822" y="0"/>
                  </a:cubicBezTo>
                  <a:close/>
                </a:path>
              </a:pathLst>
            </a:custGeom>
            <a:solidFill>
              <a:srgbClr val="EE8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557;p34">
              <a:extLst>
                <a:ext uri="{FF2B5EF4-FFF2-40B4-BE49-F238E27FC236}">
                  <a16:creationId xmlns:a16="http://schemas.microsoft.com/office/drawing/2014/main" id="{577D0C6C-9987-4D1C-A007-EE194DA2F976}"/>
                </a:ext>
              </a:extLst>
            </p:cNvPr>
            <p:cNvSpPr/>
            <p:nvPr/>
          </p:nvSpPr>
          <p:spPr>
            <a:xfrm>
              <a:off x="960100" y="1426450"/>
              <a:ext cx="909475" cy="296950"/>
            </a:xfrm>
            <a:custGeom>
              <a:avLst/>
              <a:gdLst/>
              <a:ahLst/>
              <a:cxnLst/>
              <a:rect l="l" t="t" r="r" b="b"/>
              <a:pathLst>
                <a:path w="36379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36378" y="11878"/>
                  </a:lnTo>
                  <a:lnTo>
                    <a:pt x="36378" y="0"/>
                  </a:lnTo>
                  <a:close/>
                </a:path>
              </a:pathLst>
            </a:custGeom>
            <a:solidFill>
              <a:srgbClr val="F2B0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558;p34">
              <a:extLst>
                <a:ext uri="{FF2B5EF4-FFF2-40B4-BE49-F238E27FC236}">
                  <a16:creationId xmlns:a16="http://schemas.microsoft.com/office/drawing/2014/main" id="{0D06C689-B142-45D8-96E8-27ADF5BC6311}"/>
                </a:ext>
              </a:extLst>
            </p:cNvPr>
            <p:cNvSpPr/>
            <p:nvPr/>
          </p:nvSpPr>
          <p:spPr>
            <a:xfrm>
              <a:off x="849650" y="1426450"/>
              <a:ext cx="62050" cy="296950"/>
            </a:xfrm>
            <a:custGeom>
              <a:avLst/>
              <a:gdLst/>
              <a:ahLst/>
              <a:cxnLst/>
              <a:rect l="l" t="t" r="r" b="b"/>
              <a:pathLst>
                <a:path w="2482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2482" y="11878"/>
                  </a:lnTo>
                  <a:lnTo>
                    <a:pt x="2482" y="0"/>
                  </a:lnTo>
                  <a:close/>
                </a:path>
              </a:pathLst>
            </a:custGeom>
            <a:solidFill>
              <a:srgbClr val="F2B0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559;p34">
              <a:extLst>
                <a:ext uri="{FF2B5EF4-FFF2-40B4-BE49-F238E27FC236}">
                  <a16:creationId xmlns:a16="http://schemas.microsoft.com/office/drawing/2014/main" id="{0FF89ABF-2ADF-49B9-8795-9082D3057A81}"/>
                </a:ext>
              </a:extLst>
            </p:cNvPr>
            <p:cNvSpPr/>
            <p:nvPr/>
          </p:nvSpPr>
          <p:spPr>
            <a:xfrm>
              <a:off x="756850" y="1426450"/>
              <a:ext cx="62050" cy="296950"/>
            </a:xfrm>
            <a:custGeom>
              <a:avLst/>
              <a:gdLst/>
              <a:ahLst/>
              <a:cxnLst/>
              <a:rect l="l" t="t" r="r" b="b"/>
              <a:pathLst>
                <a:path w="2482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2482" y="11878"/>
                  </a:lnTo>
                  <a:lnTo>
                    <a:pt x="2482" y="0"/>
                  </a:lnTo>
                  <a:close/>
                </a:path>
              </a:pathLst>
            </a:custGeom>
            <a:solidFill>
              <a:srgbClr val="F2B0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60;p34">
              <a:extLst>
                <a:ext uri="{FF2B5EF4-FFF2-40B4-BE49-F238E27FC236}">
                  <a16:creationId xmlns:a16="http://schemas.microsoft.com/office/drawing/2014/main" id="{2F4EE5EC-F056-45D9-AC90-E119111C7B2E}"/>
                </a:ext>
              </a:extLst>
            </p:cNvPr>
            <p:cNvSpPr/>
            <p:nvPr/>
          </p:nvSpPr>
          <p:spPr>
            <a:xfrm>
              <a:off x="1918950" y="1426450"/>
              <a:ext cx="62000" cy="296950"/>
            </a:xfrm>
            <a:custGeom>
              <a:avLst/>
              <a:gdLst/>
              <a:ahLst/>
              <a:cxnLst/>
              <a:rect l="l" t="t" r="r" b="b"/>
              <a:pathLst>
                <a:path w="2480" h="11878" extrusionOk="0">
                  <a:moveTo>
                    <a:pt x="0" y="0"/>
                  </a:moveTo>
                  <a:lnTo>
                    <a:pt x="0" y="11878"/>
                  </a:lnTo>
                  <a:lnTo>
                    <a:pt x="2480" y="11878"/>
                  </a:lnTo>
                  <a:lnTo>
                    <a:pt x="2480" y="0"/>
                  </a:lnTo>
                  <a:close/>
                </a:path>
              </a:pathLst>
            </a:custGeom>
            <a:solidFill>
              <a:srgbClr val="F2B0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61;p34">
              <a:extLst>
                <a:ext uri="{FF2B5EF4-FFF2-40B4-BE49-F238E27FC236}">
                  <a16:creationId xmlns:a16="http://schemas.microsoft.com/office/drawing/2014/main" id="{094D821A-A9C2-4CF2-AD04-F967F7625AA4}"/>
                </a:ext>
              </a:extLst>
            </p:cNvPr>
            <p:cNvSpPr/>
            <p:nvPr/>
          </p:nvSpPr>
          <p:spPr>
            <a:xfrm>
              <a:off x="2016150" y="1426450"/>
              <a:ext cx="62050" cy="296950"/>
            </a:xfrm>
            <a:custGeom>
              <a:avLst/>
              <a:gdLst/>
              <a:ahLst/>
              <a:cxnLst/>
              <a:rect l="l" t="t" r="r" b="b"/>
              <a:pathLst>
                <a:path w="2482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2481" y="11878"/>
                  </a:lnTo>
                  <a:lnTo>
                    <a:pt x="2481" y="0"/>
                  </a:lnTo>
                  <a:close/>
                </a:path>
              </a:pathLst>
            </a:custGeom>
            <a:solidFill>
              <a:srgbClr val="F2B0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62;p34">
              <a:extLst>
                <a:ext uri="{FF2B5EF4-FFF2-40B4-BE49-F238E27FC236}">
                  <a16:creationId xmlns:a16="http://schemas.microsoft.com/office/drawing/2014/main" id="{AA6863C9-7CD3-416F-8B77-D335D703C825}"/>
                </a:ext>
              </a:extLst>
            </p:cNvPr>
            <p:cNvSpPr/>
            <p:nvPr/>
          </p:nvSpPr>
          <p:spPr>
            <a:xfrm>
              <a:off x="832000" y="1771600"/>
              <a:ext cx="1382450" cy="223000"/>
            </a:xfrm>
            <a:custGeom>
              <a:avLst/>
              <a:gdLst/>
              <a:ahLst/>
              <a:cxnLst/>
              <a:rect l="l" t="t" r="r" b="b"/>
              <a:pathLst>
                <a:path w="55298" h="8920" extrusionOk="0">
                  <a:moveTo>
                    <a:pt x="4460" y="0"/>
                  </a:moveTo>
                  <a:cubicBezTo>
                    <a:pt x="1997" y="0"/>
                    <a:pt x="0" y="1996"/>
                    <a:pt x="0" y="4460"/>
                  </a:cubicBezTo>
                  <a:cubicBezTo>
                    <a:pt x="0" y="6923"/>
                    <a:pt x="1997" y="8919"/>
                    <a:pt x="4460" y="8919"/>
                  </a:cubicBezTo>
                  <a:lnTo>
                    <a:pt x="50837" y="8919"/>
                  </a:lnTo>
                  <a:cubicBezTo>
                    <a:pt x="53300" y="8919"/>
                    <a:pt x="55298" y="6923"/>
                    <a:pt x="55296" y="4460"/>
                  </a:cubicBezTo>
                  <a:cubicBezTo>
                    <a:pt x="55296" y="1996"/>
                    <a:pt x="53300" y="0"/>
                    <a:pt x="50837" y="0"/>
                  </a:cubicBezTo>
                  <a:close/>
                </a:path>
              </a:pathLst>
            </a:custGeom>
            <a:solidFill>
              <a:srgbClr val="51A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63;p34">
              <a:extLst>
                <a:ext uri="{FF2B5EF4-FFF2-40B4-BE49-F238E27FC236}">
                  <a16:creationId xmlns:a16="http://schemas.microsoft.com/office/drawing/2014/main" id="{37C91CC1-5CCB-4DFE-AD61-865E77F33365}"/>
                </a:ext>
              </a:extLst>
            </p:cNvPr>
            <p:cNvSpPr/>
            <p:nvPr/>
          </p:nvSpPr>
          <p:spPr>
            <a:xfrm>
              <a:off x="2033175" y="1771600"/>
              <a:ext cx="13300" cy="223000"/>
            </a:xfrm>
            <a:custGeom>
              <a:avLst/>
              <a:gdLst/>
              <a:ahLst/>
              <a:cxnLst/>
              <a:rect l="l" t="t" r="r" b="b"/>
              <a:pathLst>
                <a:path w="532" h="8920" extrusionOk="0">
                  <a:moveTo>
                    <a:pt x="1" y="0"/>
                  </a:moveTo>
                  <a:lnTo>
                    <a:pt x="1" y="2111"/>
                  </a:lnTo>
                  <a:lnTo>
                    <a:pt x="1" y="8085"/>
                  </a:lnTo>
                  <a:lnTo>
                    <a:pt x="1" y="8919"/>
                  </a:lnTo>
                  <a:lnTo>
                    <a:pt x="532" y="8919"/>
                  </a:lnTo>
                  <a:lnTo>
                    <a:pt x="532" y="5679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A2D1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64;p34">
              <a:extLst>
                <a:ext uri="{FF2B5EF4-FFF2-40B4-BE49-F238E27FC236}">
                  <a16:creationId xmlns:a16="http://schemas.microsoft.com/office/drawing/2014/main" id="{14CEF42E-E6E4-49CD-A1A4-BABE3A41D718}"/>
                </a:ext>
              </a:extLst>
            </p:cNvPr>
            <p:cNvSpPr/>
            <p:nvPr/>
          </p:nvSpPr>
          <p:spPr>
            <a:xfrm>
              <a:off x="2123425" y="1771550"/>
              <a:ext cx="13325" cy="223050"/>
            </a:xfrm>
            <a:custGeom>
              <a:avLst/>
              <a:gdLst/>
              <a:ahLst/>
              <a:cxnLst/>
              <a:rect l="l" t="t" r="r" b="b"/>
              <a:pathLst>
                <a:path w="533" h="8922" extrusionOk="0">
                  <a:moveTo>
                    <a:pt x="1" y="1"/>
                  </a:moveTo>
                  <a:lnTo>
                    <a:pt x="1" y="3068"/>
                  </a:lnTo>
                  <a:lnTo>
                    <a:pt x="1" y="7100"/>
                  </a:lnTo>
                  <a:lnTo>
                    <a:pt x="1" y="8921"/>
                  </a:lnTo>
                  <a:lnTo>
                    <a:pt x="532" y="8921"/>
                  </a:lnTo>
                  <a:lnTo>
                    <a:pt x="532" y="7578"/>
                  </a:lnTo>
                  <a:lnTo>
                    <a:pt x="532" y="3546"/>
                  </a:lnTo>
                  <a:lnTo>
                    <a:pt x="532" y="59"/>
                  </a:lnTo>
                  <a:lnTo>
                    <a:pt x="532" y="1"/>
                  </a:lnTo>
                  <a:close/>
                </a:path>
              </a:pathLst>
            </a:custGeom>
            <a:solidFill>
              <a:srgbClr val="A2D1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65;p34">
              <a:extLst>
                <a:ext uri="{FF2B5EF4-FFF2-40B4-BE49-F238E27FC236}">
                  <a16:creationId xmlns:a16="http://schemas.microsoft.com/office/drawing/2014/main" id="{D717FE33-E211-4905-ADCA-2B47189A89FD}"/>
                </a:ext>
              </a:extLst>
            </p:cNvPr>
            <p:cNvSpPr/>
            <p:nvPr/>
          </p:nvSpPr>
          <p:spPr>
            <a:xfrm>
              <a:off x="1014050" y="1771525"/>
              <a:ext cx="13375" cy="223025"/>
            </a:xfrm>
            <a:custGeom>
              <a:avLst/>
              <a:gdLst/>
              <a:ahLst/>
              <a:cxnLst/>
              <a:rect l="l" t="t" r="r" b="b"/>
              <a:pathLst>
                <a:path w="535" h="8921" extrusionOk="0">
                  <a:moveTo>
                    <a:pt x="1" y="0"/>
                  </a:moveTo>
                  <a:lnTo>
                    <a:pt x="1" y="2"/>
                  </a:lnTo>
                  <a:lnTo>
                    <a:pt x="1" y="30"/>
                  </a:lnTo>
                  <a:lnTo>
                    <a:pt x="1" y="3366"/>
                  </a:lnTo>
                  <a:lnTo>
                    <a:pt x="1" y="7399"/>
                  </a:lnTo>
                  <a:lnTo>
                    <a:pt x="1" y="8921"/>
                  </a:lnTo>
                  <a:lnTo>
                    <a:pt x="532" y="8921"/>
                  </a:lnTo>
                  <a:lnTo>
                    <a:pt x="532" y="7874"/>
                  </a:lnTo>
                  <a:lnTo>
                    <a:pt x="532" y="3842"/>
                  </a:lnTo>
                  <a:lnTo>
                    <a:pt x="532" y="355"/>
                  </a:lnTo>
                  <a:cubicBezTo>
                    <a:pt x="532" y="237"/>
                    <a:pt x="533" y="118"/>
                    <a:pt x="535" y="0"/>
                  </a:cubicBezTo>
                  <a:close/>
                </a:path>
              </a:pathLst>
            </a:custGeom>
            <a:solidFill>
              <a:srgbClr val="A2D1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6;p34">
              <a:extLst>
                <a:ext uri="{FF2B5EF4-FFF2-40B4-BE49-F238E27FC236}">
                  <a16:creationId xmlns:a16="http://schemas.microsoft.com/office/drawing/2014/main" id="{A40CCA60-4736-4B91-BDFB-07A773ED9191}"/>
                </a:ext>
              </a:extLst>
            </p:cNvPr>
            <p:cNvSpPr/>
            <p:nvPr/>
          </p:nvSpPr>
          <p:spPr>
            <a:xfrm>
              <a:off x="923750" y="1771600"/>
              <a:ext cx="13325" cy="223025"/>
            </a:xfrm>
            <a:custGeom>
              <a:avLst/>
              <a:gdLst/>
              <a:ahLst/>
              <a:cxnLst/>
              <a:rect l="l" t="t" r="r" b="b"/>
              <a:pathLst>
                <a:path w="533" h="8921" extrusionOk="0">
                  <a:moveTo>
                    <a:pt x="1" y="0"/>
                  </a:moveTo>
                  <a:lnTo>
                    <a:pt x="1" y="2410"/>
                  </a:lnTo>
                  <a:lnTo>
                    <a:pt x="1" y="8384"/>
                  </a:lnTo>
                  <a:lnTo>
                    <a:pt x="1" y="8920"/>
                  </a:lnTo>
                  <a:lnTo>
                    <a:pt x="532" y="8920"/>
                  </a:lnTo>
                  <a:lnTo>
                    <a:pt x="532" y="8919"/>
                  </a:lnTo>
                  <a:lnTo>
                    <a:pt x="532" y="5975"/>
                  </a:lnTo>
                  <a:lnTo>
                    <a:pt x="532" y="1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A2D1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67;p34">
              <a:extLst>
                <a:ext uri="{FF2B5EF4-FFF2-40B4-BE49-F238E27FC236}">
                  <a16:creationId xmlns:a16="http://schemas.microsoft.com/office/drawing/2014/main" id="{28032E03-EBC8-4048-BE27-24FEB959ED30}"/>
                </a:ext>
              </a:extLst>
            </p:cNvPr>
            <p:cNvSpPr/>
            <p:nvPr/>
          </p:nvSpPr>
          <p:spPr>
            <a:xfrm>
              <a:off x="1914200" y="2111350"/>
              <a:ext cx="322375" cy="144275"/>
            </a:xfrm>
            <a:custGeom>
              <a:avLst/>
              <a:gdLst/>
              <a:ahLst/>
              <a:cxnLst/>
              <a:rect l="l" t="t" r="r" b="b"/>
              <a:pathLst>
                <a:path w="12895" h="5771" extrusionOk="0">
                  <a:moveTo>
                    <a:pt x="4176" y="1"/>
                  </a:moveTo>
                  <a:cubicBezTo>
                    <a:pt x="1" y="1"/>
                    <a:pt x="5025" y="3582"/>
                    <a:pt x="5025" y="3582"/>
                  </a:cubicBezTo>
                  <a:cubicBezTo>
                    <a:pt x="5025" y="3582"/>
                    <a:pt x="10114" y="4159"/>
                    <a:pt x="11266" y="5770"/>
                  </a:cubicBezTo>
                  <a:lnTo>
                    <a:pt x="10955" y="3736"/>
                  </a:lnTo>
                  <a:lnTo>
                    <a:pt x="12895" y="4159"/>
                  </a:lnTo>
                  <a:cubicBezTo>
                    <a:pt x="12895" y="4159"/>
                    <a:pt x="11934" y="837"/>
                    <a:pt x="5505" y="89"/>
                  </a:cubicBezTo>
                  <a:cubicBezTo>
                    <a:pt x="4984" y="29"/>
                    <a:pt x="4544" y="1"/>
                    <a:pt x="4176" y="1"/>
                  </a:cubicBezTo>
                  <a:close/>
                </a:path>
              </a:pathLst>
            </a:custGeom>
            <a:solidFill>
              <a:srgbClr val="C537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68;p34">
              <a:extLst>
                <a:ext uri="{FF2B5EF4-FFF2-40B4-BE49-F238E27FC236}">
                  <a16:creationId xmlns:a16="http://schemas.microsoft.com/office/drawing/2014/main" id="{7442A1E6-B4B0-4EEA-B8C6-2168AF4BCC37}"/>
                </a:ext>
              </a:extLst>
            </p:cNvPr>
            <p:cNvSpPr/>
            <p:nvPr/>
          </p:nvSpPr>
          <p:spPr>
            <a:xfrm>
              <a:off x="688075" y="1994225"/>
              <a:ext cx="1403975" cy="310975"/>
            </a:xfrm>
            <a:custGeom>
              <a:avLst/>
              <a:gdLst/>
              <a:ahLst/>
              <a:cxnLst/>
              <a:rect l="l" t="t" r="r" b="b"/>
              <a:pathLst>
                <a:path w="56159" h="12439" extrusionOk="0">
                  <a:moveTo>
                    <a:pt x="6218" y="1"/>
                  </a:moveTo>
                  <a:cubicBezTo>
                    <a:pt x="2784" y="1"/>
                    <a:pt x="0" y="2785"/>
                    <a:pt x="0" y="6219"/>
                  </a:cubicBezTo>
                  <a:cubicBezTo>
                    <a:pt x="0" y="9654"/>
                    <a:pt x="2784" y="12438"/>
                    <a:pt x="6218" y="12438"/>
                  </a:cubicBezTo>
                  <a:lnTo>
                    <a:pt x="49939" y="12438"/>
                  </a:lnTo>
                  <a:cubicBezTo>
                    <a:pt x="53375" y="12438"/>
                    <a:pt x="56158" y="9653"/>
                    <a:pt x="56158" y="6219"/>
                  </a:cubicBezTo>
                  <a:cubicBezTo>
                    <a:pt x="56158" y="2785"/>
                    <a:pt x="53375" y="1"/>
                    <a:pt x="49939" y="1"/>
                  </a:cubicBezTo>
                  <a:close/>
                </a:path>
              </a:pathLst>
            </a:custGeom>
            <a:solidFill>
              <a:srgbClr val="F5C7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9;p34">
              <a:extLst>
                <a:ext uri="{FF2B5EF4-FFF2-40B4-BE49-F238E27FC236}">
                  <a16:creationId xmlns:a16="http://schemas.microsoft.com/office/drawing/2014/main" id="{840F7500-F377-42DC-85F3-F8D9DB5193E3}"/>
                </a:ext>
              </a:extLst>
            </p:cNvPr>
            <p:cNvSpPr/>
            <p:nvPr/>
          </p:nvSpPr>
          <p:spPr>
            <a:xfrm>
              <a:off x="787875" y="2034150"/>
              <a:ext cx="1206325" cy="225875"/>
            </a:xfrm>
            <a:custGeom>
              <a:avLst/>
              <a:gdLst/>
              <a:ahLst/>
              <a:cxnLst/>
              <a:rect l="l" t="t" r="r" b="b"/>
              <a:pathLst>
                <a:path w="48253" h="9035" extrusionOk="0">
                  <a:moveTo>
                    <a:pt x="0" y="1"/>
                  </a:moveTo>
                  <a:lnTo>
                    <a:pt x="0" y="9035"/>
                  </a:lnTo>
                  <a:lnTo>
                    <a:pt x="48253" y="9035"/>
                  </a:lnTo>
                  <a:lnTo>
                    <a:pt x="48253" y="1"/>
                  </a:lnTo>
                  <a:close/>
                </a:path>
              </a:pathLst>
            </a:custGeom>
            <a:solidFill>
              <a:srgbClr val="F0A6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0;p34">
              <a:extLst>
                <a:ext uri="{FF2B5EF4-FFF2-40B4-BE49-F238E27FC236}">
                  <a16:creationId xmlns:a16="http://schemas.microsoft.com/office/drawing/2014/main" id="{2ADB5F0C-68FD-40CE-ABCD-327F48E0BA4A}"/>
                </a:ext>
              </a:extLst>
            </p:cNvPr>
            <p:cNvSpPr/>
            <p:nvPr/>
          </p:nvSpPr>
          <p:spPr>
            <a:xfrm>
              <a:off x="599775" y="306575"/>
              <a:ext cx="1702225" cy="2060150"/>
            </a:xfrm>
            <a:custGeom>
              <a:avLst/>
              <a:gdLst/>
              <a:ahLst/>
              <a:cxnLst/>
              <a:rect l="l" t="t" r="r" b="b"/>
              <a:pathLst>
                <a:path w="68089" h="82406" extrusionOk="0">
                  <a:moveTo>
                    <a:pt x="61890" y="79425"/>
                  </a:moveTo>
                  <a:lnTo>
                    <a:pt x="61915" y="79455"/>
                  </a:lnTo>
                  <a:cubicBezTo>
                    <a:pt x="61914" y="79454"/>
                    <a:pt x="61912" y="79454"/>
                    <a:pt x="61910" y="79451"/>
                  </a:cubicBezTo>
                  <a:cubicBezTo>
                    <a:pt x="61903" y="79444"/>
                    <a:pt x="61897" y="79433"/>
                    <a:pt x="61890" y="79425"/>
                  </a:cubicBezTo>
                  <a:close/>
                  <a:moveTo>
                    <a:pt x="23495" y="0"/>
                  </a:moveTo>
                  <a:cubicBezTo>
                    <a:pt x="22484" y="3"/>
                    <a:pt x="21329" y="758"/>
                    <a:pt x="21122" y="1807"/>
                  </a:cubicBezTo>
                  <a:cubicBezTo>
                    <a:pt x="20799" y="3448"/>
                    <a:pt x="20721" y="5072"/>
                    <a:pt x="21095" y="6713"/>
                  </a:cubicBezTo>
                  <a:cubicBezTo>
                    <a:pt x="21257" y="7418"/>
                    <a:pt x="21517" y="8078"/>
                    <a:pt x="21851" y="8703"/>
                  </a:cubicBezTo>
                  <a:cubicBezTo>
                    <a:pt x="20975" y="8810"/>
                    <a:pt x="20107" y="8989"/>
                    <a:pt x="19261" y="9249"/>
                  </a:cubicBezTo>
                  <a:cubicBezTo>
                    <a:pt x="16736" y="10024"/>
                    <a:pt x="14275" y="11434"/>
                    <a:pt x="12481" y="13393"/>
                  </a:cubicBezTo>
                  <a:cubicBezTo>
                    <a:pt x="10858" y="15164"/>
                    <a:pt x="9726" y="17342"/>
                    <a:pt x="9123" y="19664"/>
                  </a:cubicBezTo>
                  <a:cubicBezTo>
                    <a:pt x="7775" y="24859"/>
                    <a:pt x="8830" y="30415"/>
                    <a:pt x="11139" y="35172"/>
                  </a:cubicBezTo>
                  <a:cubicBezTo>
                    <a:pt x="11964" y="36871"/>
                    <a:pt x="12983" y="38573"/>
                    <a:pt x="14263" y="40010"/>
                  </a:cubicBezTo>
                  <a:cubicBezTo>
                    <a:pt x="13271" y="40010"/>
                    <a:pt x="12280" y="40009"/>
                    <a:pt x="11290" y="40009"/>
                  </a:cubicBezTo>
                  <a:cubicBezTo>
                    <a:pt x="10794" y="40009"/>
                    <a:pt x="10299" y="40009"/>
                    <a:pt x="9804" y="40010"/>
                  </a:cubicBezTo>
                  <a:cubicBezTo>
                    <a:pt x="5878" y="40019"/>
                    <a:pt x="2220" y="42672"/>
                    <a:pt x="1318" y="46568"/>
                  </a:cubicBezTo>
                  <a:cubicBezTo>
                    <a:pt x="983" y="48017"/>
                    <a:pt x="1073" y="49522"/>
                    <a:pt x="1073" y="50997"/>
                  </a:cubicBezTo>
                  <a:cubicBezTo>
                    <a:pt x="1073" y="51484"/>
                    <a:pt x="1069" y="51973"/>
                    <a:pt x="1073" y="52460"/>
                  </a:cubicBezTo>
                  <a:cubicBezTo>
                    <a:pt x="1086" y="53761"/>
                    <a:pt x="1378" y="54960"/>
                    <a:pt x="1904" y="56138"/>
                  </a:cubicBezTo>
                  <a:cubicBezTo>
                    <a:pt x="2927" y="58427"/>
                    <a:pt x="4941" y="59998"/>
                    <a:pt x="7257" y="60684"/>
                  </a:cubicBezTo>
                  <a:cubicBezTo>
                    <a:pt x="6961" y="61466"/>
                    <a:pt x="6803" y="62314"/>
                    <a:pt x="6831" y="63206"/>
                  </a:cubicBezTo>
                  <a:cubicBezTo>
                    <a:pt x="6854" y="63994"/>
                    <a:pt x="7014" y="64740"/>
                    <a:pt x="7276" y="65436"/>
                  </a:cubicBezTo>
                  <a:cubicBezTo>
                    <a:pt x="4743" y="66209"/>
                    <a:pt x="2683" y="68089"/>
                    <a:pt x="1649" y="70651"/>
                  </a:cubicBezTo>
                  <a:cubicBezTo>
                    <a:pt x="1" y="74738"/>
                    <a:pt x="2038" y="79811"/>
                    <a:pt x="6089" y="81580"/>
                  </a:cubicBezTo>
                  <a:cubicBezTo>
                    <a:pt x="7303" y="82111"/>
                    <a:pt x="8530" y="82401"/>
                    <a:pt x="9864" y="82405"/>
                  </a:cubicBezTo>
                  <a:cubicBezTo>
                    <a:pt x="9962" y="82405"/>
                    <a:pt x="10059" y="82406"/>
                    <a:pt x="10157" y="82406"/>
                  </a:cubicBezTo>
                  <a:cubicBezTo>
                    <a:pt x="10353" y="82406"/>
                    <a:pt x="10550" y="82405"/>
                    <a:pt x="10747" y="82405"/>
                  </a:cubicBezTo>
                  <a:lnTo>
                    <a:pt x="53474" y="82405"/>
                  </a:lnTo>
                  <a:cubicBezTo>
                    <a:pt x="53561" y="82405"/>
                    <a:pt x="53645" y="82398"/>
                    <a:pt x="53731" y="82388"/>
                  </a:cubicBezTo>
                  <a:cubicBezTo>
                    <a:pt x="56447" y="82275"/>
                    <a:pt x="58883" y="80907"/>
                    <a:pt x="60427" y="78843"/>
                  </a:cubicBezTo>
                  <a:cubicBezTo>
                    <a:pt x="60737" y="78936"/>
                    <a:pt x="61042" y="79042"/>
                    <a:pt x="61342" y="79158"/>
                  </a:cubicBezTo>
                  <a:cubicBezTo>
                    <a:pt x="61529" y="79247"/>
                    <a:pt x="61712" y="79345"/>
                    <a:pt x="61886" y="79455"/>
                  </a:cubicBezTo>
                  <a:cubicBezTo>
                    <a:pt x="61950" y="79518"/>
                    <a:pt x="62012" y="79584"/>
                    <a:pt x="62068" y="79656"/>
                  </a:cubicBezTo>
                  <a:cubicBezTo>
                    <a:pt x="62027" y="79602"/>
                    <a:pt x="61987" y="79549"/>
                    <a:pt x="61946" y="79497"/>
                  </a:cubicBezTo>
                  <a:lnTo>
                    <a:pt x="61946" y="79497"/>
                  </a:lnTo>
                  <a:cubicBezTo>
                    <a:pt x="61948" y="79498"/>
                    <a:pt x="61952" y="79502"/>
                    <a:pt x="61956" y="79505"/>
                  </a:cubicBezTo>
                  <a:cubicBezTo>
                    <a:pt x="62283" y="79891"/>
                    <a:pt x="62668" y="80218"/>
                    <a:pt x="63189" y="80337"/>
                  </a:cubicBezTo>
                  <a:cubicBezTo>
                    <a:pt x="63402" y="80385"/>
                    <a:pt x="63612" y="80411"/>
                    <a:pt x="63820" y="80411"/>
                  </a:cubicBezTo>
                  <a:cubicBezTo>
                    <a:pt x="64149" y="80411"/>
                    <a:pt x="64471" y="80347"/>
                    <a:pt x="64791" y="80213"/>
                  </a:cubicBezTo>
                  <a:cubicBezTo>
                    <a:pt x="65264" y="80012"/>
                    <a:pt x="65720" y="79672"/>
                    <a:pt x="65967" y="79207"/>
                  </a:cubicBezTo>
                  <a:cubicBezTo>
                    <a:pt x="66057" y="79035"/>
                    <a:pt x="66122" y="78868"/>
                    <a:pt x="66171" y="78700"/>
                  </a:cubicBezTo>
                  <a:cubicBezTo>
                    <a:pt x="66552" y="78593"/>
                    <a:pt x="66907" y="78395"/>
                    <a:pt x="67210" y="78094"/>
                  </a:cubicBezTo>
                  <a:cubicBezTo>
                    <a:pt x="67822" y="77478"/>
                    <a:pt x="68089" y="76534"/>
                    <a:pt x="67843" y="75694"/>
                  </a:cubicBezTo>
                  <a:cubicBezTo>
                    <a:pt x="67583" y="74809"/>
                    <a:pt x="67022" y="74023"/>
                    <a:pt x="66419" y="73343"/>
                  </a:cubicBezTo>
                  <a:cubicBezTo>
                    <a:pt x="65194" y="71970"/>
                    <a:pt x="63441" y="71090"/>
                    <a:pt x="61719" y="70532"/>
                  </a:cubicBezTo>
                  <a:cubicBezTo>
                    <a:pt x="61647" y="70510"/>
                    <a:pt x="61572" y="70492"/>
                    <a:pt x="61500" y="70471"/>
                  </a:cubicBezTo>
                  <a:cubicBezTo>
                    <a:pt x="61429" y="70304"/>
                    <a:pt x="61349" y="70142"/>
                    <a:pt x="61269" y="69981"/>
                  </a:cubicBezTo>
                  <a:lnTo>
                    <a:pt x="61478" y="69981"/>
                  </a:lnTo>
                  <a:cubicBezTo>
                    <a:pt x="62154" y="69981"/>
                    <a:pt x="62777" y="69688"/>
                    <a:pt x="63229" y="69227"/>
                  </a:cubicBezTo>
                  <a:cubicBezTo>
                    <a:pt x="64452" y="68619"/>
                    <a:pt x="65497" y="67666"/>
                    <a:pt x="66169" y="66436"/>
                  </a:cubicBezTo>
                  <a:cubicBezTo>
                    <a:pt x="67342" y="64284"/>
                    <a:pt x="67348" y="61549"/>
                    <a:pt x="66033" y="59453"/>
                  </a:cubicBezTo>
                  <a:cubicBezTo>
                    <a:pt x="65406" y="58454"/>
                    <a:pt x="64559" y="57652"/>
                    <a:pt x="63575" y="57084"/>
                  </a:cubicBezTo>
                  <a:cubicBezTo>
                    <a:pt x="64512" y="55589"/>
                    <a:pt x="64956" y="53922"/>
                    <a:pt x="64956" y="52097"/>
                  </a:cubicBezTo>
                  <a:cubicBezTo>
                    <a:pt x="64956" y="50945"/>
                    <a:pt x="64966" y="49793"/>
                    <a:pt x="64956" y="48640"/>
                  </a:cubicBezTo>
                  <a:cubicBezTo>
                    <a:pt x="64936" y="46272"/>
                    <a:pt x="63975" y="43895"/>
                    <a:pt x="62195" y="42298"/>
                  </a:cubicBezTo>
                  <a:cubicBezTo>
                    <a:pt x="60570" y="40840"/>
                    <a:pt x="58523" y="40027"/>
                    <a:pt x="56335" y="40007"/>
                  </a:cubicBezTo>
                  <a:cubicBezTo>
                    <a:pt x="56254" y="40007"/>
                    <a:pt x="56172" y="40006"/>
                    <a:pt x="56090" y="40006"/>
                  </a:cubicBezTo>
                  <a:cubicBezTo>
                    <a:pt x="55927" y="40006"/>
                    <a:pt x="55764" y="40007"/>
                    <a:pt x="55601" y="40007"/>
                  </a:cubicBezTo>
                  <a:lnTo>
                    <a:pt x="46647" y="40007"/>
                  </a:lnTo>
                  <a:cubicBezTo>
                    <a:pt x="47380" y="39099"/>
                    <a:pt x="48048" y="38132"/>
                    <a:pt x="48654" y="37139"/>
                  </a:cubicBezTo>
                  <a:cubicBezTo>
                    <a:pt x="50463" y="34174"/>
                    <a:pt x="51854" y="30849"/>
                    <a:pt x="52615" y="27456"/>
                  </a:cubicBezTo>
                  <a:cubicBezTo>
                    <a:pt x="53387" y="24025"/>
                    <a:pt x="53642" y="20195"/>
                    <a:pt x="52390" y="16840"/>
                  </a:cubicBezTo>
                  <a:cubicBezTo>
                    <a:pt x="51725" y="15054"/>
                    <a:pt x="50746" y="13409"/>
                    <a:pt x="49351" y="12091"/>
                  </a:cubicBezTo>
                  <a:cubicBezTo>
                    <a:pt x="47519" y="10362"/>
                    <a:pt x="45149" y="9002"/>
                    <a:pt x="42719" y="8331"/>
                  </a:cubicBezTo>
                  <a:cubicBezTo>
                    <a:pt x="41612" y="8025"/>
                    <a:pt x="40457" y="7869"/>
                    <a:pt x="39302" y="7869"/>
                  </a:cubicBezTo>
                  <a:cubicBezTo>
                    <a:pt x="38285" y="7869"/>
                    <a:pt x="37268" y="7990"/>
                    <a:pt x="36284" y="8235"/>
                  </a:cubicBezTo>
                  <a:cubicBezTo>
                    <a:pt x="36493" y="7538"/>
                    <a:pt x="36704" y="6842"/>
                    <a:pt x="36912" y="6146"/>
                  </a:cubicBezTo>
                  <a:cubicBezTo>
                    <a:pt x="37246" y="5034"/>
                    <a:pt x="37398" y="3939"/>
                    <a:pt x="36761" y="2891"/>
                  </a:cubicBezTo>
                  <a:cubicBezTo>
                    <a:pt x="36155" y="1890"/>
                    <a:pt x="35088" y="1342"/>
                    <a:pt x="33966" y="1342"/>
                  </a:cubicBezTo>
                  <a:cubicBezTo>
                    <a:pt x="33687" y="1342"/>
                    <a:pt x="33405" y="1376"/>
                    <a:pt x="33125" y="1445"/>
                  </a:cubicBezTo>
                  <a:cubicBezTo>
                    <a:pt x="32426" y="1619"/>
                    <a:pt x="31841" y="2063"/>
                    <a:pt x="31410" y="2623"/>
                  </a:cubicBezTo>
                  <a:cubicBezTo>
                    <a:pt x="31310" y="2751"/>
                    <a:pt x="31224" y="2887"/>
                    <a:pt x="31149" y="3025"/>
                  </a:cubicBezTo>
                  <a:cubicBezTo>
                    <a:pt x="30802" y="2694"/>
                    <a:pt x="30431" y="2382"/>
                    <a:pt x="30041" y="2094"/>
                  </a:cubicBezTo>
                  <a:cubicBezTo>
                    <a:pt x="28627" y="1046"/>
                    <a:pt x="26865" y="412"/>
                    <a:pt x="25129" y="167"/>
                  </a:cubicBezTo>
                  <a:cubicBezTo>
                    <a:pt x="24591" y="93"/>
                    <a:pt x="24041" y="0"/>
                    <a:pt x="234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04775" dir="2940000" algn="bl" rotWithShape="0">
                <a:schemeClr val="dk2">
                  <a:alpha val="18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1571;p34">
              <a:extLst>
                <a:ext uri="{FF2B5EF4-FFF2-40B4-BE49-F238E27FC236}">
                  <a16:creationId xmlns:a16="http://schemas.microsoft.com/office/drawing/2014/main" id="{9A320C20-D480-4E18-A20D-D2DA0747D1DE}"/>
                </a:ext>
              </a:extLst>
            </p:cNvPr>
            <p:cNvSpPr/>
            <p:nvPr/>
          </p:nvSpPr>
          <p:spPr>
            <a:xfrm>
              <a:off x="840647" y="564600"/>
              <a:ext cx="1160299" cy="801175"/>
            </a:xfrm>
            <a:custGeom>
              <a:avLst/>
              <a:gdLst/>
              <a:ahLst/>
              <a:cxnLst/>
              <a:rect l="l" t="t" r="r" b="b"/>
              <a:pathLst>
                <a:path w="46412" h="32047" extrusionOk="0">
                  <a:moveTo>
                    <a:pt x="29661" y="1"/>
                  </a:moveTo>
                  <a:cubicBezTo>
                    <a:pt x="24510" y="1"/>
                    <a:pt x="21190" y="4002"/>
                    <a:pt x="21190" y="4002"/>
                  </a:cubicBezTo>
                  <a:cubicBezTo>
                    <a:pt x="19993" y="1907"/>
                    <a:pt x="17241" y="714"/>
                    <a:pt x="14114" y="714"/>
                  </a:cubicBezTo>
                  <a:cubicBezTo>
                    <a:pt x="11224" y="714"/>
                    <a:pt x="8013" y="1734"/>
                    <a:pt x="5413" y="4002"/>
                  </a:cubicBezTo>
                  <a:cubicBezTo>
                    <a:pt x="0" y="8723"/>
                    <a:pt x="0" y="18743"/>
                    <a:pt x="5413" y="26689"/>
                  </a:cubicBezTo>
                  <a:cubicBezTo>
                    <a:pt x="8264" y="30873"/>
                    <a:pt x="12073" y="31864"/>
                    <a:pt x="15040" y="31864"/>
                  </a:cubicBezTo>
                  <a:cubicBezTo>
                    <a:pt x="17707" y="31864"/>
                    <a:pt x="19693" y="31064"/>
                    <a:pt x="19693" y="31064"/>
                  </a:cubicBezTo>
                  <a:cubicBezTo>
                    <a:pt x="19693" y="31064"/>
                    <a:pt x="22704" y="32047"/>
                    <a:pt x="26231" y="32047"/>
                  </a:cubicBezTo>
                  <a:cubicBezTo>
                    <a:pt x="28194" y="32047"/>
                    <a:pt x="30316" y="31743"/>
                    <a:pt x="32169" y="30796"/>
                  </a:cubicBezTo>
                  <a:cubicBezTo>
                    <a:pt x="37352" y="28147"/>
                    <a:pt x="46412" y="9874"/>
                    <a:pt x="37194" y="2850"/>
                  </a:cubicBezTo>
                  <a:cubicBezTo>
                    <a:pt x="34424" y="739"/>
                    <a:pt x="31873" y="1"/>
                    <a:pt x="296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1572;p34">
              <a:extLst>
                <a:ext uri="{FF2B5EF4-FFF2-40B4-BE49-F238E27FC236}">
                  <a16:creationId xmlns:a16="http://schemas.microsoft.com/office/drawing/2014/main" id="{E5D051BB-5142-444C-87DA-2D621AA723FB}"/>
                </a:ext>
              </a:extLst>
            </p:cNvPr>
            <p:cNvSpPr/>
            <p:nvPr/>
          </p:nvSpPr>
          <p:spPr>
            <a:xfrm>
              <a:off x="936600" y="655600"/>
              <a:ext cx="406225" cy="315400"/>
            </a:xfrm>
            <a:custGeom>
              <a:avLst/>
              <a:gdLst/>
              <a:ahLst/>
              <a:cxnLst/>
              <a:rect l="l" t="t" r="r" b="b"/>
              <a:pathLst>
                <a:path w="16249" h="12616" extrusionOk="0">
                  <a:moveTo>
                    <a:pt x="8594" y="0"/>
                  </a:moveTo>
                  <a:cubicBezTo>
                    <a:pt x="4767" y="0"/>
                    <a:pt x="2092" y="3138"/>
                    <a:pt x="1153" y="6580"/>
                  </a:cubicBezTo>
                  <a:cubicBezTo>
                    <a:pt x="1" y="10803"/>
                    <a:pt x="3917" y="12383"/>
                    <a:pt x="3917" y="12383"/>
                  </a:cubicBezTo>
                  <a:cubicBezTo>
                    <a:pt x="4416" y="12542"/>
                    <a:pt x="4915" y="12616"/>
                    <a:pt x="5408" y="12616"/>
                  </a:cubicBezTo>
                  <a:cubicBezTo>
                    <a:pt x="11235" y="12616"/>
                    <a:pt x="16248" y="2285"/>
                    <a:pt x="11363" y="516"/>
                  </a:cubicBezTo>
                  <a:cubicBezTo>
                    <a:pt x="10386" y="161"/>
                    <a:pt x="9460" y="0"/>
                    <a:pt x="8594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573;p34">
              <a:extLst>
                <a:ext uri="{FF2B5EF4-FFF2-40B4-BE49-F238E27FC236}">
                  <a16:creationId xmlns:a16="http://schemas.microsoft.com/office/drawing/2014/main" id="{33EA2FA6-B330-4EAA-9B63-4A41DD44C0BD}"/>
                </a:ext>
              </a:extLst>
            </p:cNvPr>
            <p:cNvSpPr/>
            <p:nvPr/>
          </p:nvSpPr>
          <p:spPr>
            <a:xfrm>
              <a:off x="1327375" y="391600"/>
              <a:ext cx="158050" cy="344500"/>
            </a:xfrm>
            <a:custGeom>
              <a:avLst/>
              <a:gdLst/>
              <a:ahLst/>
              <a:cxnLst/>
              <a:rect l="l" t="t" r="r" b="b"/>
              <a:pathLst>
                <a:path w="6322" h="13780" extrusionOk="0">
                  <a:moveTo>
                    <a:pt x="4845" y="0"/>
                  </a:moveTo>
                  <a:cubicBezTo>
                    <a:pt x="4362" y="0"/>
                    <a:pt x="3884" y="258"/>
                    <a:pt x="3705" y="852"/>
                  </a:cubicBezTo>
                  <a:cubicBezTo>
                    <a:pt x="2704" y="4189"/>
                    <a:pt x="1701" y="7525"/>
                    <a:pt x="699" y="10862"/>
                  </a:cubicBezTo>
                  <a:cubicBezTo>
                    <a:pt x="558" y="11336"/>
                    <a:pt x="415" y="11807"/>
                    <a:pt x="272" y="12281"/>
                  </a:cubicBezTo>
                  <a:cubicBezTo>
                    <a:pt x="1" y="13187"/>
                    <a:pt x="745" y="13779"/>
                    <a:pt x="1478" y="13779"/>
                  </a:cubicBezTo>
                  <a:cubicBezTo>
                    <a:pt x="1960" y="13779"/>
                    <a:pt x="2438" y="13522"/>
                    <a:pt x="2617" y="12928"/>
                  </a:cubicBezTo>
                  <a:cubicBezTo>
                    <a:pt x="3618" y="9591"/>
                    <a:pt x="4621" y="6256"/>
                    <a:pt x="5622" y="2919"/>
                  </a:cubicBezTo>
                  <a:cubicBezTo>
                    <a:pt x="5765" y="2445"/>
                    <a:pt x="5907" y="1972"/>
                    <a:pt x="6050" y="1498"/>
                  </a:cubicBezTo>
                  <a:cubicBezTo>
                    <a:pt x="6322" y="593"/>
                    <a:pt x="5578" y="0"/>
                    <a:pt x="48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574;p34">
              <a:extLst>
                <a:ext uri="{FF2B5EF4-FFF2-40B4-BE49-F238E27FC236}">
                  <a16:creationId xmlns:a16="http://schemas.microsoft.com/office/drawing/2014/main" id="{65618B0A-EC09-4C07-8D8E-B00483241825}"/>
                </a:ext>
              </a:extLst>
            </p:cNvPr>
            <p:cNvSpPr/>
            <p:nvPr/>
          </p:nvSpPr>
          <p:spPr>
            <a:xfrm>
              <a:off x="1143900" y="368100"/>
              <a:ext cx="272325" cy="240900"/>
            </a:xfrm>
            <a:custGeom>
              <a:avLst/>
              <a:gdLst/>
              <a:ahLst/>
              <a:cxnLst/>
              <a:rect l="l" t="t" r="r" b="b"/>
              <a:pathLst>
                <a:path w="10893" h="9636" extrusionOk="0">
                  <a:moveTo>
                    <a:pt x="1730" y="0"/>
                  </a:moveTo>
                  <a:cubicBezTo>
                    <a:pt x="1729" y="0"/>
                    <a:pt x="1728" y="0"/>
                    <a:pt x="1728" y="0"/>
                  </a:cubicBezTo>
                  <a:cubicBezTo>
                    <a:pt x="1" y="8521"/>
                    <a:pt x="9713" y="9635"/>
                    <a:pt x="9713" y="9635"/>
                  </a:cubicBezTo>
                  <a:cubicBezTo>
                    <a:pt x="10893" y="38"/>
                    <a:pt x="1873" y="0"/>
                    <a:pt x="17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575;p34">
              <a:extLst>
                <a:ext uri="{FF2B5EF4-FFF2-40B4-BE49-F238E27FC236}">
                  <a16:creationId xmlns:a16="http://schemas.microsoft.com/office/drawing/2014/main" id="{A0B1C82D-4668-4B49-A7EC-FDA3645F6405}"/>
                </a:ext>
              </a:extLst>
            </p:cNvPr>
            <p:cNvSpPr/>
            <p:nvPr/>
          </p:nvSpPr>
          <p:spPr>
            <a:xfrm>
              <a:off x="688075" y="1368325"/>
              <a:ext cx="1474100" cy="403625"/>
            </a:xfrm>
            <a:custGeom>
              <a:avLst/>
              <a:gdLst/>
              <a:ahLst/>
              <a:cxnLst/>
              <a:rect l="l" t="t" r="r" b="b"/>
              <a:pathLst>
                <a:path w="58964" h="16145" extrusionOk="0">
                  <a:moveTo>
                    <a:pt x="6141" y="0"/>
                  </a:moveTo>
                  <a:cubicBezTo>
                    <a:pt x="2748" y="0"/>
                    <a:pt x="0" y="2750"/>
                    <a:pt x="0" y="6141"/>
                  </a:cubicBezTo>
                  <a:lnTo>
                    <a:pt x="0" y="10004"/>
                  </a:lnTo>
                  <a:cubicBezTo>
                    <a:pt x="0" y="13395"/>
                    <a:pt x="2748" y="16144"/>
                    <a:pt x="6141" y="16144"/>
                  </a:cubicBezTo>
                  <a:lnTo>
                    <a:pt x="52822" y="16144"/>
                  </a:lnTo>
                  <a:cubicBezTo>
                    <a:pt x="56213" y="16144"/>
                    <a:pt x="58964" y="13395"/>
                    <a:pt x="58962" y="10004"/>
                  </a:cubicBezTo>
                  <a:lnTo>
                    <a:pt x="58962" y="6141"/>
                  </a:lnTo>
                  <a:cubicBezTo>
                    <a:pt x="58962" y="2748"/>
                    <a:pt x="56213" y="0"/>
                    <a:pt x="52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576;p34">
              <a:extLst>
                <a:ext uri="{FF2B5EF4-FFF2-40B4-BE49-F238E27FC236}">
                  <a16:creationId xmlns:a16="http://schemas.microsoft.com/office/drawing/2014/main" id="{25116ED4-81EB-4532-A85C-07C0195C72E9}"/>
                </a:ext>
              </a:extLst>
            </p:cNvPr>
            <p:cNvSpPr/>
            <p:nvPr/>
          </p:nvSpPr>
          <p:spPr>
            <a:xfrm>
              <a:off x="960100" y="1426450"/>
              <a:ext cx="909475" cy="296950"/>
            </a:xfrm>
            <a:custGeom>
              <a:avLst/>
              <a:gdLst/>
              <a:ahLst/>
              <a:cxnLst/>
              <a:rect l="l" t="t" r="r" b="b"/>
              <a:pathLst>
                <a:path w="36379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36378" y="11878"/>
                  </a:lnTo>
                  <a:lnTo>
                    <a:pt x="3637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577;p34">
              <a:extLst>
                <a:ext uri="{FF2B5EF4-FFF2-40B4-BE49-F238E27FC236}">
                  <a16:creationId xmlns:a16="http://schemas.microsoft.com/office/drawing/2014/main" id="{4998CBBB-1502-49A5-97DB-9A5FEA05C83F}"/>
                </a:ext>
              </a:extLst>
            </p:cNvPr>
            <p:cNvSpPr/>
            <p:nvPr/>
          </p:nvSpPr>
          <p:spPr>
            <a:xfrm>
              <a:off x="849650" y="1426450"/>
              <a:ext cx="62050" cy="296950"/>
            </a:xfrm>
            <a:custGeom>
              <a:avLst/>
              <a:gdLst/>
              <a:ahLst/>
              <a:cxnLst/>
              <a:rect l="l" t="t" r="r" b="b"/>
              <a:pathLst>
                <a:path w="2482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2482" y="11878"/>
                  </a:lnTo>
                  <a:lnTo>
                    <a:pt x="248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578;p34">
              <a:extLst>
                <a:ext uri="{FF2B5EF4-FFF2-40B4-BE49-F238E27FC236}">
                  <a16:creationId xmlns:a16="http://schemas.microsoft.com/office/drawing/2014/main" id="{0ACBFC62-5B22-4B2F-8A67-EC3128A932E4}"/>
                </a:ext>
              </a:extLst>
            </p:cNvPr>
            <p:cNvSpPr/>
            <p:nvPr/>
          </p:nvSpPr>
          <p:spPr>
            <a:xfrm>
              <a:off x="756850" y="1426450"/>
              <a:ext cx="62050" cy="296950"/>
            </a:xfrm>
            <a:custGeom>
              <a:avLst/>
              <a:gdLst/>
              <a:ahLst/>
              <a:cxnLst/>
              <a:rect l="l" t="t" r="r" b="b"/>
              <a:pathLst>
                <a:path w="2482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2482" y="11878"/>
                  </a:lnTo>
                  <a:lnTo>
                    <a:pt x="248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579;p34">
              <a:extLst>
                <a:ext uri="{FF2B5EF4-FFF2-40B4-BE49-F238E27FC236}">
                  <a16:creationId xmlns:a16="http://schemas.microsoft.com/office/drawing/2014/main" id="{81DFBA2E-CA57-40B4-985A-920A42DACFBF}"/>
                </a:ext>
              </a:extLst>
            </p:cNvPr>
            <p:cNvSpPr/>
            <p:nvPr/>
          </p:nvSpPr>
          <p:spPr>
            <a:xfrm>
              <a:off x="1918950" y="1426450"/>
              <a:ext cx="62000" cy="296950"/>
            </a:xfrm>
            <a:custGeom>
              <a:avLst/>
              <a:gdLst/>
              <a:ahLst/>
              <a:cxnLst/>
              <a:rect l="l" t="t" r="r" b="b"/>
              <a:pathLst>
                <a:path w="2480" h="11878" extrusionOk="0">
                  <a:moveTo>
                    <a:pt x="0" y="0"/>
                  </a:moveTo>
                  <a:lnTo>
                    <a:pt x="0" y="11878"/>
                  </a:lnTo>
                  <a:lnTo>
                    <a:pt x="2480" y="11878"/>
                  </a:lnTo>
                  <a:lnTo>
                    <a:pt x="248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580;p34">
              <a:extLst>
                <a:ext uri="{FF2B5EF4-FFF2-40B4-BE49-F238E27FC236}">
                  <a16:creationId xmlns:a16="http://schemas.microsoft.com/office/drawing/2014/main" id="{BAA4B3C5-BAD3-48CA-9EE1-D0055A440B91}"/>
                </a:ext>
              </a:extLst>
            </p:cNvPr>
            <p:cNvSpPr/>
            <p:nvPr/>
          </p:nvSpPr>
          <p:spPr>
            <a:xfrm>
              <a:off x="2016150" y="1426450"/>
              <a:ext cx="62050" cy="296950"/>
            </a:xfrm>
            <a:custGeom>
              <a:avLst/>
              <a:gdLst/>
              <a:ahLst/>
              <a:cxnLst/>
              <a:rect l="l" t="t" r="r" b="b"/>
              <a:pathLst>
                <a:path w="2482" h="11878" extrusionOk="0">
                  <a:moveTo>
                    <a:pt x="1" y="0"/>
                  </a:moveTo>
                  <a:lnTo>
                    <a:pt x="1" y="11878"/>
                  </a:lnTo>
                  <a:lnTo>
                    <a:pt x="2481" y="11878"/>
                  </a:lnTo>
                  <a:lnTo>
                    <a:pt x="248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581;p34">
              <a:extLst>
                <a:ext uri="{FF2B5EF4-FFF2-40B4-BE49-F238E27FC236}">
                  <a16:creationId xmlns:a16="http://schemas.microsoft.com/office/drawing/2014/main" id="{838914D4-C8E9-4731-B99E-6FEDFA6C4AF4}"/>
                </a:ext>
              </a:extLst>
            </p:cNvPr>
            <p:cNvSpPr/>
            <p:nvPr/>
          </p:nvSpPr>
          <p:spPr>
            <a:xfrm>
              <a:off x="832000" y="1771600"/>
              <a:ext cx="1382450" cy="223000"/>
            </a:xfrm>
            <a:custGeom>
              <a:avLst/>
              <a:gdLst/>
              <a:ahLst/>
              <a:cxnLst/>
              <a:rect l="l" t="t" r="r" b="b"/>
              <a:pathLst>
                <a:path w="55298" h="8920" extrusionOk="0">
                  <a:moveTo>
                    <a:pt x="4460" y="0"/>
                  </a:moveTo>
                  <a:cubicBezTo>
                    <a:pt x="1997" y="0"/>
                    <a:pt x="0" y="1996"/>
                    <a:pt x="0" y="4460"/>
                  </a:cubicBezTo>
                  <a:cubicBezTo>
                    <a:pt x="0" y="6923"/>
                    <a:pt x="1997" y="8919"/>
                    <a:pt x="4460" y="8919"/>
                  </a:cubicBezTo>
                  <a:lnTo>
                    <a:pt x="50837" y="8919"/>
                  </a:lnTo>
                  <a:cubicBezTo>
                    <a:pt x="53300" y="8919"/>
                    <a:pt x="55298" y="6923"/>
                    <a:pt x="55296" y="4460"/>
                  </a:cubicBezTo>
                  <a:cubicBezTo>
                    <a:pt x="55296" y="1996"/>
                    <a:pt x="53300" y="0"/>
                    <a:pt x="508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582;p34">
              <a:extLst>
                <a:ext uri="{FF2B5EF4-FFF2-40B4-BE49-F238E27FC236}">
                  <a16:creationId xmlns:a16="http://schemas.microsoft.com/office/drawing/2014/main" id="{6A7F039E-B87D-4CD6-A923-52700459ED85}"/>
                </a:ext>
              </a:extLst>
            </p:cNvPr>
            <p:cNvSpPr/>
            <p:nvPr/>
          </p:nvSpPr>
          <p:spPr>
            <a:xfrm>
              <a:off x="2033175" y="1771600"/>
              <a:ext cx="13300" cy="223000"/>
            </a:xfrm>
            <a:custGeom>
              <a:avLst/>
              <a:gdLst/>
              <a:ahLst/>
              <a:cxnLst/>
              <a:rect l="l" t="t" r="r" b="b"/>
              <a:pathLst>
                <a:path w="532" h="8920" extrusionOk="0">
                  <a:moveTo>
                    <a:pt x="1" y="0"/>
                  </a:moveTo>
                  <a:lnTo>
                    <a:pt x="1" y="2111"/>
                  </a:lnTo>
                  <a:lnTo>
                    <a:pt x="1" y="8085"/>
                  </a:lnTo>
                  <a:lnTo>
                    <a:pt x="1" y="8919"/>
                  </a:lnTo>
                  <a:lnTo>
                    <a:pt x="532" y="8919"/>
                  </a:lnTo>
                  <a:lnTo>
                    <a:pt x="532" y="5679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583;p34">
              <a:extLst>
                <a:ext uri="{FF2B5EF4-FFF2-40B4-BE49-F238E27FC236}">
                  <a16:creationId xmlns:a16="http://schemas.microsoft.com/office/drawing/2014/main" id="{ABD12CB5-95E3-4675-9349-5F61110E3394}"/>
                </a:ext>
              </a:extLst>
            </p:cNvPr>
            <p:cNvSpPr/>
            <p:nvPr/>
          </p:nvSpPr>
          <p:spPr>
            <a:xfrm>
              <a:off x="2123425" y="1771550"/>
              <a:ext cx="13325" cy="223050"/>
            </a:xfrm>
            <a:custGeom>
              <a:avLst/>
              <a:gdLst/>
              <a:ahLst/>
              <a:cxnLst/>
              <a:rect l="l" t="t" r="r" b="b"/>
              <a:pathLst>
                <a:path w="533" h="8922" extrusionOk="0">
                  <a:moveTo>
                    <a:pt x="1" y="1"/>
                  </a:moveTo>
                  <a:lnTo>
                    <a:pt x="1" y="3068"/>
                  </a:lnTo>
                  <a:lnTo>
                    <a:pt x="1" y="7100"/>
                  </a:lnTo>
                  <a:lnTo>
                    <a:pt x="1" y="8921"/>
                  </a:lnTo>
                  <a:lnTo>
                    <a:pt x="532" y="8921"/>
                  </a:lnTo>
                  <a:lnTo>
                    <a:pt x="532" y="7578"/>
                  </a:lnTo>
                  <a:lnTo>
                    <a:pt x="532" y="3546"/>
                  </a:lnTo>
                  <a:lnTo>
                    <a:pt x="532" y="59"/>
                  </a:lnTo>
                  <a:lnTo>
                    <a:pt x="5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584;p34">
              <a:extLst>
                <a:ext uri="{FF2B5EF4-FFF2-40B4-BE49-F238E27FC236}">
                  <a16:creationId xmlns:a16="http://schemas.microsoft.com/office/drawing/2014/main" id="{92C14EBC-CE12-4297-B27B-667A9E8A794F}"/>
                </a:ext>
              </a:extLst>
            </p:cNvPr>
            <p:cNvSpPr/>
            <p:nvPr/>
          </p:nvSpPr>
          <p:spPr>
            <a:xfrm>
              <a:off x="1014050" y="1771525"/>
              <a:ext cx="13375" cy="223025"/>
            </a:xfrm>
            <a:custGeom>
              <a:avLst/>
              <a:gdLst/>
              <a:ahLst/>
              <a:cxnLst/>
              <a:rect l="l" t="t" r="r" b="b"/>
              <a:pathLst>
                <a:path w="535" h="8921" extrusionOk="0">
                  <a:moveTo>
                    <a:pt x="1" y="0"/>
                  </a:moveTo>
                  <a:lnTo>
                    <a:pt x="1" y="2"/>
                  </a:lnTo>
                  <a:lnTo>
                    <a:pt x="1" y="30"/>
                  </a:lnTo>
                  <a:lnTo>
                    <a:pt x="1" y="3366"/>
                  </a:lnTo>
                  <a:lnTo>
                    <a:pt x="1" y="7399"/>
                  </a:lnTo>
                  <a:lnTo>
                    <a:pt x="1" y="8921"/>
                  </a:lnTo>
                  <a:lnTo>
                    <a:pt x="532" y="8921"/>
                  </a:lnTo>
                  <a:lnTo>
                    <a:pt x="532" y="7874"/>
                  </a:lnTo>
                  <a:lnTo>
                    <a:pt x="532" y="3842"/>
                  </a:lnTo>
                  <a:lnTo>
                    <a:pt x="532" y="355"/>
                  </a:lnTo>
                  <a:cubicBezTo>
                    <a:pt x="532" y="237"/>
                    <a:pt x="533" y="118"/>
                    <a:pt x="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585;p34">
              <a:extLst>
                <a:ext uri="{FF2B5EF4-FFF2-40B4-BE49-F238E27FC236}">
                  <a16:creationId xmlns:a16="http://schemas.microsoft.com/office/drawing/2014/main" id="{6573B6B2-4090-44CC-B5AC-A5C2B2D4CAD8}"/>
                </a:ext>
              </a:extLst>
            </p:cNvPr>
            <p:cNvSpPr/>
            <p:nvPr/>
          </p:nvSpPr>
          <p:spPr>
            <a:xfrm>
              <a:off x="923750" y="1771600"/>
              <a:ext cx="13325" cy="223025"/>
            </a:xfrm>
            <a:custGeom>
              <a:avLst/>
              <a:gdLst/>
              <a:ahLst/>
              <a:cxnLst/>
              <a:rect l="l" t="t" r="r" b="b"/>
              <a:pathLst>
                <a:path w="533" h="8921" extrusionOk="0">
                  <a:moveTo>
                    <a:pt x="1" y="0"/>
                  </a:moveTo>
                  <a:lnTo>
                    <a:pt x="1" y="2410"/>
                  </a:lnTo>
                  <a:lnTo>
                    <a:pt x="1" y="8384"/>
                  </a:lnTo>
                  <a:lnTo>
                    <a:pt x="1" y="8920"/>
                  </a:lnTo>
                  <a:lnTo>
                    <a:pt x="532" y="8920"/>
                  </a:lnTo>
                  <a:lnTo>
                    <a:pt x="532" y="8919"/>
                  </a:lnTo>
                  <a:lnTo>
                    <a:pt x="532" y="5975"/>
                  </a:lnTo>
                  <a:lnTo>
                    <a:pt x="532" y="1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586;p34">
              <a:extLst>
                <a:ext uri="{FF2B5EF4-FFF2-40B4-BE49-F238E27FC236}">
                  <a16:creationId xmlns:a16="http://schemas.microsoft.com/office/drawing/2014/main" id="{DA26A835-E84D-46CA-AF4E-E1794493AD75}"/>
                </a:ext>
              </a:extLst>
            </p:cNvPr>
            <p:cNvSpPr/>
            <p:nvPr/>
          </p:nvSpPr>
          <p:spPr>
            <a:xfrm>
              <a:off x="1914200" y="2111350"/>
              <a:ext cx="322375" cy="144275"/>
            </a:xfrm>
            <a:custGeom>
              <a:avLst/>
              <a:gdLst/>
              <a:ahLst/>
              <a:cxnLst/>
              <a:rect l="l" t="t" r="r" b="b"/>
              <a:pathLst>
                <a:path w="12895" h="5771" extrusionOk="0">
                  <a:moveTo>
                    <a:pt x="4176" y="1"/>
                  </a:moveTo>
                  <a:cubicBezTo>
                    <a:pt x="1" y="1"/>
                    <a:pt x="5025" y="3582"/>
                    <a:pt x="5025" y="3582"/>
                  </a:cubicBezTo>
                  <a:cubicBezTo>
                    <a:pt x="5025" y="3582"/>
                    <a:pt x="10114" y="4159"/>
                    <a:pt x="11266" y="5770"/>
                  </a:cubicBezTo>
                  <a:lnTo>
                    <a:pt x="10955" y="3736"/>
                  </a:lnTo>
                  <a:lnTo>
                    <a:pt x="12895" y="4159"/>
                  </a:lnTo>
                  <a:cubicBezTo>
                    <a:pt x="12895" y="4159"/>
                    <a:pt x="11934" y="837"/>
                    <a:pt x="5505" y="89"/>
                  </a:cubicBezTo>
                  <a:cubicBezTo>
                    <a:pt x="4984" y="29"/>
                    <a:pt x="4544" y="1"/>
                    <a:pt x="4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587;p34">
              <a:extLst>
                <a:ext uri="{FF2B5EF4-FFF2-40B4-BE49-F238E27FC236}">
                  <a16:creationId xmlns:a16="http://schemas.microsoft.com/office/drawing/2014/main" id="{4B0ECBA9-2B6C-4E57-A680-416FBA8B78DF}"/>
                </a:ext>
              </a:extLst>
            </p:cNvPr>
            <p:cNvSpPr/>
            <p:nvPr/>
          </p:nvSpPr>
          <p:spPr>
            <a:xfrm>
              <a:off x="688075" y="1994225"/>
              <a:ext cx="1403975" cy="310975"/>
            </a:xfrm>
            <a:custGeom>
              <a:avLst/>
              <a:gdLst/>
              <a:ahLst/>
              <a:cxnLst/>
              <a:rect l="l" t="t" r="r" b="b"/>
              <a:pathLst>
                <a:path w="56159" h="12439" extrusionOk="0">
                  <a:moveTo>
                    <a:pt x="6218" y="1"/>
                  </a:moveTo>
                  <a:cubicBezTo>
                    <a:pt x="2784" y="1"/>
                    <a:pt x="0" y="2785"/>
                    <a:pt x="0" y="6219"/>
                  </a:cubicBezTo>
                  <a:cubicBezTo>
                    <a:pt x="0" y="9654"/>
                    <a:pt x="2784" y="12438"/>
                    <a:pt x="6218" y="12438"/>
                  </a:cubicBezTo>
                  <a:lnTo>
                    <a:pt x="49939" y="12438"/>
                  </a:lnTo>
                  <a:cubicBezTo>
                    <a:pt x="53375" y="12438"/>
                    <a:pt x="56158" y="9653"/>
                    <a:pt x="56158" y="6219"/>
                  </a:cubicBezTo>
                  <a:cubicBezTo>
                    <a:pt x="56158" y="2785"/>
                    <a:pt x="53375" y="1"/>
                    <a:pt x="499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588;p34">
              <a:extLst>
                <a:ext uri="{FF2B5EF4-FFF2-40B4-BE49-F238E27FC236}">
                  <a16:creationId xmlns:a16="http://schemas.microsoft.com/office/drawing/2014/main" id="{8EC3B984-950D-43A1-84F3-C2A1C01DF357}"/>
                </a:ext>
              </a:extLst>
            </p:cNvPr>
            <p:cNvSpPr/>
            <p:nvPr/>
          </p:nvSpPr>
          <p:spPr>
            <a:xfrm>
              <a:off x="787875" y="2034150"/>
              <a:ext cx="1206325" cy="225875"/>
            </a:xfrm>
            <a:custGeom>
              <a:avLst/>
              <a:gdLst/>
              <a:ahLst/>
              <a:cxnLst/>
              <a:rect l="l" t="t" r="r" b="b"/>
              <a:pathLst>
                <a:path w="48253" h="9035" extrusionOk="0">
                  <a:moveTo>
                    <a:pt x="0" y="1"/>
                  </a:moveTo>
                  <a:lnTo>
                    <a:pt x="0" y="9035"/>
                  </a:lnTo>
                  <a:lnTo>
                    <a:pt x="48253" y="9035"/>
                  </a:lnTo>
                  <a:lnTo>
                    <a:pt x="482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FCC9092-073D-44D9-80A2-A8CE52364E32}"/>
              </a:ext>
            </a:extLst>
          </p:cNvPr>
          <p:cNvSpPr/>
          <p:nvPr/>
        </p:nvSpPr>
        <p:spPr>
          <a:xfrm>
            <a:off x="4386239" y="829420"/>
            <a:ext cx="1091608" cy="477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>
                <a:solidFill>
                  <a:srgbClr val="002060"/>
                </a:solidFill>
              </a:rPr>
              <a:t>8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4D76003-3511-42AA-9939-DE23652E7CF2}"/>
              </a:ext>
            </a:extLst>
          </p:cNvPr>
          <p:cNvSpPr/>
          <p:nvPr/>
        </p:nvSpPr>
        <p:spPr>
          <a:xfrm>
            <a:off x="1766611" y="465722"/>
            <a:ext cx="1091608" cy="477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>
                <a:solidFill>
                  <a:srgbClr val="002060"/>
                </a:solidFill>
              </a:rPr>
              <a:t>30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C1FC376-B807-493E-AB00-32DCE44D113B}"/>
              </a:ext>
            </a:extLst>
          </p:cNvPr>
          <p:cNvSpPr/>
          <p:nvPr/>
        </p:nvSpPr>
        <p:spPr>
          <a:xfrm>
            <a:off x="7066341" y="2688163"/>
            <a:ext cx="1091608" cy="477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>
                <a:solidFill>
                  <a:srgbClr val="002060"/>
                </a:solidFill>
              </a:rPr>
              <a:t>17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029884F-ADF5-4D82-91F0-9CFF14C573BA}"/>
              </a:ext>
            </a:extLst>
          </p:cNvPr>
          <p:cNvSpPr/>
          <p:nvPr/>
        </p:nvSpPr>
        <p:spPr>
          <a:xfrm>
            <a:off x="4394486" y="2860641"/>
            <a:ext cx="1091608" cy="477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>
                <a:solidFill>
                  <a:srgbClr val="002060"/>
                </a:solidFill>
              </a:rPr>
              <a:t>21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7098959-12F0-4CE6-B5BB-E6F71CC6111D}"/>
              </a:ext>
            </a:extLst>
          </p:cNvPr>
          <p:cNvGrpSpPr/>
          <p:nvPr/>
        </p:nvGrpSpPr>
        <p:grpSpPr>
          <a:xfrm>
            <a:off x="504047" y="541061"/>
            <a:ext cx="3961435" cy="699335"/>
            <a:chOff x="5452559" y="0"/>
            <a:chExt cx="3644313" cy="961853"/>
          </a:xfrm>
        </p:grpSpPr>
        <p:sp>
          <p:nvSpPr>
            <p:cNvPr id="3" name="Google Shape;1755;p36">
              <a:extLst>
                <a:ext uri="{FF2B5EF4-FFF2-40B4-BE49-F238E27FC236}">
                  <a16:creationId xmlns:a16="http://schemas.microsoft.com/office/drawing/2014/main" id="{AA2BBB7F-2F8A-49E9-A5E2-62C91391E552}"/>
                </a:ext>
              </a:extLst>
            </p:cNvPr>
            <p:cNvSpPr/>
            <p:nvPr/>
          </p:nvSpPr>
          <p:spPr>
            <a:xfrm>
              <a:off x="6409919" y="154394"/>
              <a:ext cx="2686953" cy="807459"/>
            </a:xfrm>
            <a:custGeom>
              <a:avLst/>
              <a:gdLst/>
              <a:ahLst/>
              <a:cxnLst/>
              <a:rect l="l" t="t" r="r" b="b"/>
              <a:pathLst>
                <a:path w="83440" h="54129" extrusionOk="0">
                  <a:moveTo>
                    <a:pt x="0" y="0"/>
                  </a:moveTo>
                  <a:lnTo>
                    <a:pt x="0" y="4837"/>
                  </a:lnTo>
                  <a:lnTo>
                    <a:pt x="2223" y="4837"/>
                  </a:lnTo>
                  <a:cubicBezTo>
                    <a:pt x="2643" y="4289"/>
                    <a:pt x="3229" y="3948"/>
                    <a:pt x="3875" y="3948"/>
                  </a:cubicBezTo>
                  <a:cubicBezTo>
                    <a:pt x="5159" y="3948"/>
                    <a:pt x="6199" y="5284"/>
                    <a:pt x="6199" y="6931"/>
                  </a:cubicBezTo>
                  <a:cubicBezTo>
                    <a:pt x="6199" y="8579"/>
                    <a:pt x="5158" y="9916"/>
                    <a:pt x="3875" y="9916"/>
                  </a:cubicBezTo>
                  <a:cubicBezTo>
                    <a:pt x="3229" y="9916"/>
                    <a:pt x="2643" y="9574"/>
                    <a:pt x="2223" y="9027"/>
                  </a:cubicBezTo>
                  <a:lnTo>
                    <a:pt x="0" y="9027"/>
                  </a:lnTo>
                  <a:lnTo>
                    <a:pt x="0" y="9189"/>
                  </a:lnTo>
                  <a:lnTo>
                    <a:pt x="0" y="15186"/>
                  </a:lnTo>
                  <a:lnTo>
                    <a:pt x="2223" y="15186"/>
                  </a:lnTo>
                  <a:cubicBezTo>
                    <a:pt x="2643" y="14639"/>
                    <a:pt x="3229" y="14299"/>
                    <a:pt x="3875" y="14299"/>
                  </a:cubicBezTo>
                  <a:cubicBezTo>
                    <a:pt x="5159" y="14299"/>
                    <a:pt x="6199" y="15634"/>
                    <a:pt x="6199" y="17282"/>
                  </a:cubicBezTo>
                  <a:cubicBezTo>
                    <a:pt x="6199" y="18930"/>
                    <a:pt x="5158" y="20265"/>
                    <a:pt x="3875" y="20265"/>
                  </a:cubicBezTo>
                  <a:cubicBezTo>
                    <a:pt x="3229" y="20265"/>
                    <a:pt x="2643" y="19925"/>
                    <a:pt x="2223" y="19377"/>
                  </a:cubicBezTo>
                  <a:lnTo>
                    <a:pt x="0" y="19377"/>
                  </a:lnTo>
                  <a:lnTo>
                    <a:pt x="0" y="19550"/>
                  </a:lnTo>
                  <a:lnTo>
                    <a:pt x="0" y="25537"/>
                  </a:lnTo>
                  <a:lnTo>
                    <a:pt x="2223" y="25537"/>
                  </a:lnTo>
                  <a:cubicBezTo>
                    <a:pt x="2643" y="24989"/>
                    <a:pt x="3229" y="24648"/>
                    <a:pt x="3875" y="24648"/>
                  </a:cubicBezTo>
                  <a:cubicBezTo>
                    <a:pt x="5159" y="24648"/>
                    <a:pt x="6199" y="25984"/>
                    <a:pt x="6199" y="27632"/>
                  </a:cubicBezTo>
                  <a:cubicBezTo>
                    <a:pt x="6199" y="29279"/>
                    <a:pt x="5158" y="30616"/>
                    <a:pt x="3875" y="30616"/>
                  </a:cubicBezTo>
                  <a:cubicBezTo>
                    <a:pt x="3229" y="30616"/>
                    <a:pt x="2643" y="30276"/>
                    <a:pt x="2223" y="29728"/>
                  </a:cubicBezTo>
                  <a:lnTo>
                    <a:pt x="0" y="29728"/>
                  </a:lnTo>
                  <a:lnTo>
                    <a:pt x="0" y="29911"/>
                  </a:lnTo>
                  <a:lnTo>
                    <a:pt x="0" y="35887"/>
                  </a:lnTo>
                  <a:lnTo>
                    <a:pt x="2223" y="35887"/>
                  </a:lnTo>
                  <a:cubicBezTo>
                    <a:pt x="2643" y="35339"/>
                    <a:pt x="3229" y="34999"/>
                    <a:pt x="3875" y="34999"/>
                  </a:cubicBezTo>
                  <a:cubicBezTo>
                    <a:pt x="5159" y="34999"/>
                    <a:pt x="6199" y="36335"/>
                    <a:pt x="6199" y="37982"/>
                  </a:cubicBezTo>
                  <a:cubicBezTo>
                    <a:pt x="6199" y="39630"/>
                    <a:pt x="5158" y="40966"/>
                    <a:pt x="3875" y="40966"/>
                  </a:cubicBezTo>
                  <a:cubicBezTo>
                    <a:pt x="3229" y="40966"/>
                    <a:pt x="2643" y="40625"/>
                    <a:pt x="2223" y="40077"/>
                  </a:cubicBezTo>
                  <a:lnTo>
                    <a:pt x="0" y="40077"/>
                  </a:lnTo>
                  <a:lnTo>
                    <a:pt x="0" y="40273"/>
                  </a:lnTo>
                  <a:lnTo>
                    <a:pt x="0" y="46237"/>
                  </a:lnTo>
                  <a:lnTo>
                    <a:pt x="2223" y="46237"/>
                  </a:lnTo>
                  <a:cubicBezTo>
                    <a:pt x="2643" y="45689"/>
                    <a:pt x="3229" y="45349"/>
                    <a:pt x="3875" y="45349"/>
                  </a:cubicBezTo>
                  <a:cubicBezTo>
                    <a:pt x="5159" y="45349"/>
                    <a:pt x="6199" y="46684"/>
                    <a:pt x="6199" y="48332"/>
                  </a:cubicBezTo>
                  <a:cubicBezTo>
                    <a:pt x="6199" y="49980"/>
                    <a:pt x="5158" y="51316"/>
                    <a:pt x="3875" y="51316"/>
                  </a:cubicBezTo>
                  <a:cubicBezTo>
                    <a:pt x="3229" y="51316"/>
                    <a:pt x="2643" y="50976"/>
                    <a:pt x="2223" y="50428"/>
                  </a:cubicBezTo>
                  <a:lnTo>
                    <a:pt x="0" y="50428"/>
                  </a:lnTo>
                  <a:lnTo>
                    <a:pt x="0" y="50633"/>
                  </a:lnTo>
                  <a:lnTo>
                    <a:pt x="0" y="54128"/>
                  </a:lnTo>
                  <a:lnTo>
                    <a:pt x="78625" y="54128"/>
                  </a:lnTo>
                  <a:cubicBezTo>
                    <a:pt x="81284" y="54128"/>
                    <a:pt x="83440" y="51972"/>
                    <a:pt x="83440" y="49313"/>
                  </a:cubicBezTo>
                  <a:lnTo>
                    <a:pt x="83440" y="4816"/>
                  </a:lnTo>
                  <a:cubicBezTo>
                    <a:pt x="83440" y="2156"/>
                    <a:pt x="81284" y="0"/>
                    <a:pt x="78625" y="0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 w="28575">
              <a:solidFill>
                <a:schemeClr val="accent6">
                  <a:lumMod val="25000"/>
                </a:schemeClr>
              </a:solidFill>
            </a:ln>
            <a:effectLst>
              <a:outerShdw dist="104775" dir="2220000" algn="bl" rotWithShape="0">
                <a:schemeClr val="dk2">
                  <a:alpha val="1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6BFFAFE-8CA2-4B47-89E7-A7434037B85C}"/>
                </a:ext>
              </a:extLst>
            </p:cNvPr>
            <p:cNvSpPr/>
            <p:nvPr/>
          </p:nvSpPr>
          <p:spPr>
            <a:xfrm>
              <a:off x="6342498" y="196759"/>
              <a:ext cx="2722747" cy="5079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r"/>
              <a:r>
                <a:rPr lang="ar-BH" sz="1800" b="1" cap="none" spc="0" dirty="0">
                  <a:ln w="12700">
                    <a:noFill/>
                    <a:prstDash val="solid"/>
                  </a:ln>
                </a:rPr>
                <a:t>العامل المشترك الأكبر</a:t>
              </a:r>
              <a:r>
                <a:rPr lang="ar-BH" sz="1800" b="1" dirty="0">
                  <a:ln w="12700">
                    <a:noFill/>
                    <a:prstDash val="solid"/>
                  </a:ln>
                </a:rPr>
                <a:t>(ع م ك)</a:t>
              </a:r>
              <a:endParaRPr lang="en-US" sz="1800" b="1" cap="none" spc="0" dirty="0">
                <a:ln w="12700">
                  <a:noFill/>
                  <a:prstDash val="solid"/>
                </a:ln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C5970C4-DE7E-481A-98CD-B7C5577B88A6}"/>
                </a:ext>
              </a:extLst>
            </p:cNvPr>
            <p:cNvGrpSpPr/>
            <p:nvPr/>
          </p:nvGrpSpPr>
          <p:grpSpPr>
            <a:xfrm>
              <a:off x="5452559" y="0"/>
              <a:ext cx="1281307" cy="961852"/>
              <a:chOff x="4607315" y="1664069"/>
              <a:chExt cx="1281307" cy="961852"/>
            </a:xfrm>
          </p:grpSpPr>
          <p:sp>
            <p:nvSpPr>
              <p:cNvPr id="6" name="Google Shape;1758;p36">
                <a:extLst>
                  <a:ext uri="{FF2B5EF4-FFF2-40B4-BE49-F238E27FC236}">
                    <a16:creationId xmlns:a16="http://schemas.microsoft.com/office/drawing/2014/main" id="{C34D2456-3CAA-444F-B29C-003541EB7CFA}"/>
                  </a:ext>
                </a:extLst>
              </p:cNvPr>
              <p:cNvSpPr/>
              <p:nvPr/>
            </p:nvSpPr>
            <p:spPr>
              <a:xfrm>
                <a:off x="4607315" y="1664069"/>
                <a:ext cx="1281307" cy="961852"/>
              </a:xfrm>
              <a:custGeom>
                <a:avLst/>
                <a:gdLst/>
                <a:ahLst/>
                <a:cxnLst/>
                <a:rect l="l" t="t" r="r" b="b"/>
                <a:pathLst>
                  <a:path w="30860" h="23166" extrusionOk="0">
                    <a:moveTo>
                      <a:pt x="11584" y="0"/>
                    </a:moveTo>
                    <a:cubicBezTo>
                      <a:pt x="11501" y="0"/>
                      <a:pt x="11415" y="0"/>
                      <a:pt x="11300" y="2"/>
                    </a:cubicBezTo>
                    <a:lnTo>
                      <a:pt x="11279" y="2"/>
                    </a:lnTo>
                    <a:cubicBezTo>
                      <a:pt x="11238" y="2"/>
                      <a:pt x="11202" y="7"/>
                      <a:pt x="11162" y="7"/>
                    </a:cubicBezTo>
                    <a:cubicBezTo>
                      <a:pt x="10074" y="43"/>
                      <a:pt x="8999" y="235"/>
                      <a:pt x="7971" y="574"/>
                    </a:cubicBezTo>
                    <a:lnTo>
                      <a:pt x="6818" y="1022"/>
                    </a:lnTo>
                    <a:cubicBezTo>
                      <a:pt x="5722" y="1514"/>
                      <a:pt x="4719" y="2171"/>
                      <a:pt x="3826" y="2977"/>
                    </a:cubicBezTo>
                    <a:lnTo>
                      <a:pt x="2792" y="4039"/>
                    </a:lnTo>
                    <a:cubicBezTo>
                      <a:pt x="1973" y="4990"/>
                      <a:pt x="1320" y="6061"/>
                      <a:pt x="849" y="7223"/>
                    </a:cubicBezTo>
                    <a:cubicBezTo>
                      <a:pt x="286" y="8613"/>
                      <a:pt x="0" y="10078"/>
                      <a:pt x="0" y="11582"/>
                    </a:cubicBezTo>
                    <a:lnTo>
                      <a:pt x="0" y="11739"/>
                    </a:lnTo>
                    <a:lnTo>
                      <a:pt x="41" y="12569"/>
                    </a:lnTo>
                    <a:cubicBezTo>
                      <a:pt x="139" y="13727"/>
                      <a:pt x="410" y="14857"/>
                      <a:pt x="849" y="15940"/>
                    </a:cubicBezTo>
                    <a:cubicBezTo>
                      <a:pt x="1433" y="17378"/>
                      <a:pt x="2288" y="18668"/>
                      <a:pt x="3391" y="19775"/>
                    </a:cubicBezTo>
                    <a:cubicBezTo>
                      <a:pt x="4495" y="20879"/>
                      <a:pt x="5786" y="21734"/>
                      <a:pt x="7225" y="22316"/>
                    </a:cubicBezTo>
                    <a:cubicBezTo>
                      <a:pt x="7585" y="22464"/>
                      <a:pt x="7954" y="22592"/>
                      <a:pt x="8325" y="22700"/>
                    </a:cubicBezTo>
                    <a:lnTo>
                      <a:pt x="9136" y="22905"/>
                    </a:lnTo>
                    <a:cubicBezTo>
                      <a:pt x="9935" y="23080"/>
                      <a:pt x="10756" y="23165"/>
                      <a:pt x="11580" y="23165"/>
                    </a:cubicBezTo>
                    <a:cubicBezTo>
                      <a:pt x="12725" y="23165"/>
                      <a:pt x="13848" y="22999"/>
                      <a:pt x="14934" y="22670"/>
                    </a:cubicBezTo>
                    <a:lnTo>
                      <a:pt x="15872" y="22344"/>
                    </a:lnTo>
                    <a:cubicBezTo>
                      <a:pt x="15872" y="22344"/>
                      <a:pt x="15919" y="22325"/>
                      <a:pt x="15938" y="22316"/>
                    </a:cubicBezTo>
                    <a:cubicBezTo>
                      <a:pt x="17376" y="21732"/>
                      <a:pt x="18666" y="20877"/>
                      <a:pt x="19773" y="19775"/>
                    </a:cubicBezTo>
                    <a:cubicBezTo>
                      <a:pt x="19843" y="19702"/>
                      <a:pt x="19913" y="19630"/>
                      <a:pt x="19986" y="19555"/>
                    </a:cubicBezTo>
                    <a:cubicBezTo>
                      <a:pt x="20235" y="19621"/>
                      <a:pt x="20493" y="19657"/>
                      <a:pt x="20753" y="19657"/>
                    </a:cubicBezTo>
                    <a:cubicBezTo>
                      <a:pt x="21884" y="19657"/>
                      <a:pt x="22975" y="19043"/>
                      <a:pt x="24093" y="17781"/>
                    </a:cubicBezTo>
                    <a:cubicBezTo>
                      <a:pt x="25609" y="16062"/>
                      <a:pt x="26825" y="14124"/>
                      <a:pt x="28002" y="12249"/>
                    </a:cubicBezTo>
                    <a:lnTo>
                      <a:pt x="28012" y="12232"/>
                    </a:lnTo>
                    <a:cubicBezTo>
                      <a:pt x="28501" y="11449"/>
                      <a:pt x="29002" y="10628"/>
                      <a:pt x="29443" y="9901"/>
                    </a:cubicBezTo>
                    <a:lnTo>
                      <a:pt x="29603" y="9639"/>
                    </a:lnTo>
                    <a:cubicBezTo>
                      <a:pt x="30134" y="8767"/>
                      <a:pt x="30859" y="7579"/>
                      <a:pt x="30627" y="6108"/>
                    </a:cubicBezTo>
                    <a:cubicBezTo>
                      <a:pt x="30518" y="5427"/>
                      <a:pt x="30194" y="4800"/>
                      <a:pt x="29712" y="4342"/>
                    </a:cubicBezTo>
                    <a:cubicBezTo>
                      <a:pt x="29181" y="3836"/>
                      <a:pt x="28492" y="3557"/>
                      <a:pt x="27763" y="3557"/>
                    </a:cubicBezTo>
                    <a:cubicBezTo>
                      <a:pt x="27648" y="3557"/>
                      <a:pt x="27533" y="3563"/>
                      <a:pt x="27413" y="3576"/>
                    </a:cubicBezTo>
                    <a:cubicBezTo>
                      <a:pt x="26844" y="3647"/>
                      <a:pt x="26294" y="3879"/>
                      <a:pt x="25780" y="4269"/>
                    </a:cubicBezTo>
                    <a:cubicBezTo>
                      <a:pt x="25364" y="4585"/>
                      <a:pt x="25050" y="4939"/>
                      <a:pt x="24820" y="5201"/>
                    </a:cubicBezTo>
                    <a:cubicBezTo>
                      <a:pt x="24485" y="5579"/>
                      <a:pt x="24150" y="5984"/>
                      <a:pt x="23826" y="6412"/>
                    </a:cubicBezTo>
                    <a:cubicBezTo>
                      <a:pt x="23690" y="6374"/>
                      <a:pt x="23549" y="6353"/>
                      <a:pt x="23404" y="6353"/>
                    </a:cubicBezTo>
                    <a:cubicBezTo>
                      <a:pt x="22956" y="6353"/>
                      <a:pt x="22534" y="6557"/>
                      <a:pt x="22248" y="6918"/>
                    </a:cubicBezTo>
                    <a:cubicBezTo>
                      <a:pt x="22236" y="6933"/>
                      <a:pt x="22221" y="6950"/>
                      <a:pt x="22208" y="6969"/>
                    </a:cubicBezTo>
                    <a:cubicBezTo>
                      <a:pt x="21899" y="6255"/>
                      <a:pt x="21517" y="5574"/>
                      <a:pt x="21073" y="4939"/>
                    </a:cubicBezTo>
                    <a:lnTo>
                      <a:pt x="19947" y="3572"/>
                    </a:lnTo>
                    <a:cubicBezTo>
                      <a:pt x="19890" y="3510"/>
                      <a:pt x="19830" y="3453"/>
                      <a:pt x="19773" y="3393"/>
                    </a:cubicBezTo>
                    <a:cubicBezTo>
                      <a:pt x="18870" y="2493"/>
                      <a:pt x="17847" y="1757"/>
                      <a:pt x="16719" y="1201"/>
                    </a:cubicBezTo>
                    <a:lnTo>
                      <a:pt x="15554" y="702"/>
                    </a:lnTo>
                    <a:cubicBezTo>
                      <a:pt x="14501" y="318"/>
                      <a:pt x="13401" y="88"/>
                      <a:pt x="12281" y="21"/>
                    </a:cubicBezTo>
                    <a:lnTo>
                      <a:pt x="12241" y="21"/>
                    </a:lnTo>
                    <a:cubicBezTo>
                      <a:pt x="12196" y="19"/>
                      <a:pt x="12153" y="17"/>
                      <a:pt x="12108" y="13"/>
                    </a:cubicBezTo>
                    <a:cubicBezTo>
                      <a:pt x="11927" y="4"/>
                      <a:pt x="11750" y="0"/>
                      <a:pt x="115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104775" dir="2220000" algn="bl" rotWithShape="0">
                  <a:schemeClr val="dk2">
                    <a:alpha val="15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7" name="Google Shape;1800;p36">
                <a:extLst>
                  <a:ext uri="{FF2B5EF4-FFF2-40B4-BE49-F238E27FC236}">
                    <a16:creationId xmlns:a16="http://schemas.microsoft.com/office/drawing/2014/main" id="{2FABAC52-4379-4CC0-819A-82AE9B348295}"/>
                  </a:ext>
                </a:extLst>
              </p:cNvPr>
              <p:cNvGrpSpPr/>
              <p:nvPr/>
            </p:nvGrpSpPr>
            <p:grpSpPr>
              <a:xfrm>
                <a:off x="4809082" y="1818462"/>
                <a:ext cx="807459" cy="807459"/>
                <a:chOff x="4769874" y="1740253"/>
                <a:chExt cx="807459" cy="807459"/>
              </a:xfrm>
            </p:grpSpPr>
            <p:sp>
              <p:nvSpPr>
                <p:cNvPr id="8" name="Google Shape;1801;p36">
                  <a:extLst>
                    <a:ext uri="{FF2B5EF4-FFF2-40B4-BE49-F238E27FC236}">
                      <a16:creationId xmlns:a16="http://schemas.microsoft.com/office/drawing/2014/main" id="{C1B4C059-1493-4B1D-9105-9994DE37BCFF}"/>
                    </a:ext>
                  </a:extLst>
                </p:cNvPr>
                <p:cNvSpPr/>
                <p:nvPr/>
              </p:nvSpPr>
              <p:spPr>
                <a:xfrm>
                  <a:off x="4769874" y="1740253"/>
                  <a:ext cx="807420" cy="807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02" h="20503" extrusionOk="0">
                      <a:moveTo>
                        <a:pt x="10251" y="0"/>
                      </a:moveTo>
                      <a:cubicBezTo>
                        <a:pt x="7532" y="0"/>
                        <a:pt x="4925" y="1081"/>
                        <a:pt x="3002" y="3003"/>
                      </a:cubicBezTo>
                      <a:cubicBezTo>
                        <a:pt x="1080" y="4926"/>
                        <a:pt x="0" y="7533"/>
                        <a:pt x="0" y="10252"/>
                      </a:cubicBezTo>
                      <a:cubicBezTo>
                        <a:pt x="0" y="12971"/>
                        <a:pt x="1080" y="15578"/>
                        <a:pt x="3002" y="17501"/>
                      </a:cubicBezTo>
                      <a:cubicBezTo>
                        <a:pt x="4925" y="19423"/>
                        <a:pt x="7532" y="20503"/>
                        <a:pt x="10251" y="20503"/>
                      </a:cubicBezTo>
                      <a:cubicBezTo>
                        <a:pt x="12970" y="20503"/>
                        <a:pt x="15577" y="19423"/>
                        <a:pt x="17500" y="17501"/>
                      </a:cubicBezTo>
                      <a:cubicBezTo>
                        <a:pt x="19422" y="15578"/>
                        <a:pt x="20502" y="12971"/>
                        <a:pt x="20502" y="10252"/>
                      </a:cubicBezTo>
                      <a:cubicBezTo>
                        <a:pt x="20502" y="7533"/>
                        <a:pt x="19422" y="4926"/>
                        <a:pt x="17500" y="3003"/>
                      </a:cubicBezTo>
                      <a:cubicBezTo>
                        <a:pt x="15577" y="1081"/>
                        <a:pt x="12970" y="0"/>
                        <a:pt x="1025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" name="Google Shape;1802;p36">
                  <a:extLst>
                    <a:ext uri="{FF2B5EF4-FFF2-40B4-BE49-F238E27FC236}">
                      <a16:creationId xmlns:a16="http://schemas.microsoft.com/office/drawing/2014/main" id="{D4D1388B-5EB1-4DF9-AEB2-318239C4A4E1}"/>
                    </a:ext>
                  </a:extLst>
                </p:cNvPr>
                <p:cNvSpPr/>
                <p:nvPr/>
              </p:nvSpPr>
              <p:spPr>
                <a:xfrm>
                  <a:off x="5021725" y="1978596"/>
                  <a:ext cx="322464" cy="2793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8" h="7092" extrusionOk="0">
                      <a:moveTo>
                        <a:pt x="2047" y="1"/>
                      </a:moveTo>
                      <a:lnTo>
                        <a:pt x="0" y="3545"/>
                      </a:lnTo>
                      <a:lnTo>
                        <a:pt x="2047" y="7091"/>
                      </a:lnTo>
                      <a:lnTo>
                        <a:pt x="6141" y="7091"/>
                      </a:lnTo>
                      <a:lnTo>
                        <a:pt x="8187" y="3545"/>
                      </a:lnTo>
                      <a:lnTo>
                        <a:pt x="6141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" name="Google Shape;1803;p36">
                  <a:extLst>
                    <a:ext uri="{FF2B5EF4-FFF2-40B4-BE49-F238E27FC236}">
                      <a16:creationId xmlns:a16="http://schemas.microsoft.com/office/drawing/2014/main" id="{2FC8D295-EC7D-4269-A577-61A7D87A2C3E}"/>
                    </a:ext>
                  </a:extLst>
                </p:cNvPr>
                <p:cNvSpPr/>
                <p:nvPr/>
              </p:nvSpPr>
              <p:spPr>
                <a:xfrm>
                  <a:off x="5448317" y="1921058"/>
                  <a:ext cx="129017" cy="2466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6" h="6263" extrusionOk="0">
                      <a:moveTo>
                        <a:pt x="1570" y="1"/>
                      </a:moveTo>
                      <a:lnTo>
                        <a:pt x="0" y="2718"/>
                      </a:lnTo>
                      <a:lnTo>
                        <a:pt x="2048" y="6263"/>
                      </a:lnTo>
                      <a:lnTo>
                        <a:pt x="3246" y="6263"/>
                      </a:lnTo>
                      <a:cubicBezTo>
                        <a:pt x="3258" y="6063"/>
                        <a:pt x="3276" y="5863"/>
                        <a:pt x="3276" y="5660"/>
                      </a:cubicBezTo>
                      <a:cubicBezTo>
                        <a:pt x="3276" y="3567"/>
                        <a:pt x="2646" y="1622"/>
                        <a:pt x="157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" name="Google Shape;1804;p36">
                  <a:extLst>
                    <a:ext uri="{FF2B5EF4-FFF2-40B4-BE49-F238E27FC236}">
                      <a16:creationId xmlns:a16="http://schemas.microsoft.com/office/drawing/2014/main" id="{F6B7355E-9578-4B45-8384-D3BBD3081561}"/>
                    </a:ext>
                  </a:extLst>
                </p:cNvPr>
                <p:cNvSpPr/>
                <p:nvPr/>
              </p:nvSpPr>
              <p:spPr>
                <a:xfrm>
                  <a:off x="5300908" y="2328233"/>
                  <a:ext cx="231648" cy="188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2" h="4783" extrusionOk="0">
                      <a:moveTo>
                        <a:pt x="2048" y="0"/>
                      </a:moveTo>
                      <a:lnTo>
                        <a:pt x="1" y="3546"/>
                      </a:lnTo>
                      <a:lnTo>
                        <a:pt x="715" y="4783"/>
                      </a:lnTo>
                      <a:cubicBezTo>
                        <a:pt x="2952" y="3848"/>
                        <a:pt x="4780" y="2142"/>
                        <a:pt x="588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" name="Google Shape;1805;p36">
                  <a:extLst>
                    <a:ext uri="{FF2B5EF4-FFF2-40B4-BE49-F238E27FC236}">
                      <a16:creationId xmlns:a16="http://schemas.microsoft.com/office/drawing/2014/main" id="{8C16C6C7-DE50-4817-A780-F6CD6657ADDA}"/>
                    </a:ext>
                  </a:extLst>
                </p:cNvPr>
                <p:cNvSpPr/>
                <p:nvPr/>
              </p:nvSpPr>
              <p:spPr>
                <a:xfrm>
                  <a:off x="4829933" y="2348043"/>
                  <a:ext cx="245983" cy="180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46" h="4595" extrusionOk="0">
                      <a:moveTo>
                        <a:pt x="105" y="0"/>
                      </a:moveTo>
                      <a:lnTo>
                        <a:pt x="1" y="181"/>
                      </a:lnTo>
                      <a:cubicBezTo>
                        <a:pt x="1280" y="2257"/>
                        <a:pt x="3269" y="3847"/>
                        <a:pt x="5640" y="4594"/>
                      </a:cubicBezTo>
                      <a:lnTo>
                        <a:pt x="6246" y="3545"/>
                      </a:lnTo>
                      <a:lnTo>
                        <a:pt x="4198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" name="Google Shape;1806;p36">
                  <a:extLst>
                    <a:ext uri="{FF2B5EF4-FFF2-40B4-BE49-F238E27FC236}">
                      <a16:creationId xmlns:a16="http://schemas.microsoft.com/office/drawing/2014/main" id="{1A4E2B10-7422-48CC-85F7-4BC2F528BFFC}"/>
                    </a:ext>
                  </a:extLst>
                </p:cNvPr>
                <p:cNvSpPr/>
                <p:nvPr/>
              </p:nvSpPr>
              <p:spPr>
                <a:xfrm>
                  <a:off x="4770544" y="1892545"/>
                  <a:ext cx="144179" cy="2377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1" h="6038" extrusionOk="0">
                      <a:moveTo>
                        <a:pt x="2222" y="1"/>
                      </a:moveTo>
                      <a:cubicBezTo>
                        <a:pt x="892" y="1668"/>
                        <a:pt x="77" y="3757"/>
                        <a:pt x="1" y="6038"/>
                      </a:cubicBezTo>
                      <a:lnTo>
                        <a:pt x="1613" y="6038"/>
                      </a:lnTo>
                      <a:lnTo>
                        <a:pt x="3661" y="2493"/>
                      </a:lnTo>
                      <a:lnTo>
                        <a:pt x="2222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1807;p36">
                  <a:extLst>
                    <a:ext uri="{FF2B5EF4-FFF2-40B4-BE49-F238E27FC236}">
                      <a16:creationId xmlns:a16="http://schemas.microsoft.com/office/drawing/2014/main" id="{BC8AF1C5-03C6-4404-BC42-F88E5FF2C910}"/>
                    </a:ext>
                  </a:extLst>
                </p:cNvPr>
                <p:cNvSpPr/>
                <p:nvPr/>
              </p:nvSpPr>
              <p:spPr>
                <a:xfrm>
                  <a:off x="5062683" y="1740253"/>
                  <a:ext cx="237792" cy="8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38" h="2145" extrusionOk="0">
                      <a:moveTo>
                        <a:pt x="2818" y="0"/>
                      </a:moveTo>
                      <a:cubicBezTo>
                        <a:pt x="1839" y="0"/>
                        <a:pt x="896" y="144"/>
                        <a:pt x="1" y="401"/>
                      </a:cubicBezTo>
                      <a:lnTo>
                        <a:pt x="1007" y="2144"/>
                      </a:lnTo>
                      <a:lnTo>
                        <a:pt x="5102" y="2144"/>
                      </a:lnTo>
                      <a:lnTo>
                        <a:pt x="6038" y="523"/>
                      </a:lnTo>
                      <a:cubicBezTo>
                        <a:pt x="5025" y="188"/>
                        <a:pt x="3944" y="0"/>
                        <a:pt x="2818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17" name="Google Shape;1808;p36">
            <a:extLst>
              <a:ext uri="{FF2B5EF4-FFF2-40B4-BE49-F238E27FC236}">
                <a16:creationId xmlns:a16="http://schemas.microsoft.com/office/drawing/2014/main" id="{E246134D-9547-44D2-9326-6D41D1231C45}"/>
              </a:ext>
            </a:extLst>
          </p:cNvPr>
          <p:cNvSpPr/>
          <p:nvPr/>
        </p:nvSpPr>
        <p:spPr>
          <a:xfrm rot="10800000">
            <a:off x="1318147" y="697145"/>
            <a:ext cx="461248" cy="529065"/>
          </a:xfrm>
          <a:custGeom>
            <a:avLst/>
            <a:gdLst/>
            <a:ahLst/>
            <a:cxnLst/>
            <a:rect l="l" t="t" r="r" b="b"/>
            <a:pathLst>
              <a:path w="11712" h="13434" extrusionOk="0">
                <a:moveTo>
                  <a:pt x="9999" y="1"/>
                </a:moveTo>
                <a:cubicBezTo>
                  <a:pt x="9937" y="1"/>
                  <a:pt x="9874" y="5"/>
                  <a:pt x="9811" y="12"/>
                </a:cubicBezTo>
                <a:cubicBezTo>
                  <a:pt x="9067" y="103"/>
                  <a:pt x="8525" y="664"/>
                  <a:pt x="8053" y="1196"/>
                </a:cubicBezTo>
                <a:cubicBezTo>
                  <a:pt x="6782" y="2631"/>
                  <a:pt x="5709" y="4290"/>
                  <a:pt x="4802" y="5975"/>
                </a:cubicBezTo>
                <a:cubicBezTo>
                  <a:pt x="4378" y="6761"/>
                  <a:pt x="3977" y="7580"/>
                  <a:pt x="3710" y="8436"/>
                </a:cubicBezTo>
                <a:cubicBezTo>
                  <a:pt x="3553" y="8945"/>
                  <a:pt x="3369" y="9606"/>
                  <a:pt x="3589" y="10126"/>
                </a:cubicBezTo>
                <a:cubicBezTo>
                  <a:pt x="3751" y="10506"/>
                  <a:pt x="3984" y="10654"/>
                  <a:pt x="4249" y="10654"/>
                </a:cubicBezTo>
                <a:cubicBezTo>
                  <a:pt x="5042" y="10654"/>
                  <a:pt x="6120" y="9329"/>
                  <a:pt x="6444" y="8908"/>
                </a:cubicBezTo>
                <a:cubicBezTo>
                  <a:pt x="7353" y="7726"/>
                  <a:pt x="8139" y="6427"/>
                  <a:pt x="8834" y="5109"/>
                </a:cubicBezTo>
                <a:cubicBezTo>
                  <a:pt x="8909" y="4972"/>
                  <a:pt x="8786" y="4844"/>
                  <a:pt x="8668" y="4844"/>
                </a:cubicBezTo>
                <a:cubicBezTo>
                  <a:pt x="8615" y="4844"/>
                  <a:pt x="8563" y="4870"/>
                  <a:pt x="8530" y="4932"/>
                </a:cubicBezTo>
                <a:cubicBezTo>
                  <a:pt x="8068" y="5807"/>
                  <a:pt x="7559" y="6660"/>
                  <a:pt x="7016" y="7485"/>
                </a:cubicBezTo>
                <a:cubicBezTo>
                  <a:pt x="6592" y="8132"/>
                  <a:pt x="6146" y="8770"/>
                  <a:pt x="5627" y="9346"/>
                </a:cubicBezTo>
                <a:cubicBezTo>
                  <a:pt x="5337" y="9668"/>
                  <a:pt x="4831" y="10277"/>
                  <a:pt x="4340" y="10277"/>
                </a:cubicBezTo>
                <a:cubicBezTo>
                  <a:pt x="4328" y="10277"/>
                  <a:pt x="4317" y="10277"/>
                  <a:pt x="4305" y="10276"/>
                </a:cubicBezTo>
                <a:cubicBezTo>
                  <a:pt x="3159" y="10209"/>
                  <a:pt x="4410" y="7566"/>
                  <a:pt x="4603" y="7154"/>
                </a:cubicBezTo>
                <a:cubicBezTo>
                  <a:pt x="5344" y="5574"/>
                  <a:pt x="6289" y="4072"/>
                  <a:pt x="7326" y="2669"/>
                </a:cubicBezTo>
                <a:cubicBezTo>
                  <a:pt x="7824" y="1995"/>
                  <a:pt x="8967" y="325"/>
                  <a:pt x="10033" y="325"/>
                </a:cubicBezTo>
                <a:cubicBezTo>
                  <a:pt x="10322" y="325"/>
                  <a:pt x="10606" y="448"/>
                  <a:pt x="10869" y="747"/>
                </a:cubicBezTo>
                <a:cubicBezTo>
                  <a:pt x="11672" y="1659"/>
                  <a:pt x="10979" y="2916"/>
                  <a:pt x="10460" y="3768"/>
                </a:cubicBezTo>
                <a:cubicBezTo>
                  <a:pt x="10075" y="4400"/>
                  <a:pt x="9694" y="5032"/>
                  <a:pt x="9305" y="5662"/>
                </a:cubicBezTo>
                <a:cubicBezTo>
                  <a:pt x="8295" y="7303"/>
                  <a:pt x="7260" y="8936"/>
                  <a:pt x="6107" y="10481"/>
                </a:cubicBezTo>
                <a:cubicBezTo>
                  <a:pt x="5418" y="11402"/>
                  <a:pt x="4375" y="13071"/>
                  <a:pt x="3051" y="13071"/>
                </a:cubicBezTo>
                <a:cubicBezTo>
                  <a:pt x="3026" y="13071"/>
                  <a:pt x="3000" y="13071"/>
                  <a:pt x="2974" y="13070"/>
                </a:cubicBezTo>
                <a:cubicBezTo>
                  <a:pt x="2110" y="13027"/>
                  <a:pt x="1561" y="12326"/>
                  <a:pt x="1483" y="11502"/>
                </a:cubicBezTo>
                <a:cubicBezTo>
                  <a:pt x="1339" y="9994"/>
                  <a:pt x="2290" y="8556"/>
                  <a:pt x="3017" y="7319"/>
                </a:cubicBezTo>
                <a:cubicBezTo>
                  <a:pt x="3862" y="5882"/>
                  <a:pt x="4736" y="4416"/>
                  <a:pt x="5777" y="3108"/>
                </a:cubicBezTo>
                <a:cubicBezTo>
                  <a:pt x="5884" y="2973"/>
                  <a:pt x="5766" y="2795"/>
                  <a:pt x="5640" y="2795"/>
                </a:cubicBezTo>
                <a:cubicBezTo>
                  <a:pt x="5600" y="2795"/>
                  <a:pt x="5560" y="2813"/>
                  <a:pt x="5526" y="2856"/>
                </a:cubicBezTo>
                <a:cubicBezTo>
                  <a:pt x="4444" y="4216"/>
                  <a:pt x="3533" y="5735"/>
                  <a:pt x="2657" y="7229"/>
                </a:cubicBezTo>
                <a:cubicBezTo>
                  <a:pt x="1808" y="8676"/>
                  <a:pt x="0" y="11693"/>
                  <a:pt x="1950" y="13081"/>
                </a:cubicBezTo>
                <a:cubicBezTo>
                  <a:pt x="2300" y="13330"/>
                  <a:pt x="2649" y="13434"/>
                  <a:pt x="2987" y="13434"/>
                </a:cubicBezTo>
                <a:cubicBezTo>
                  <a:pt x="3887" y="13434"/>
                  <a:pt x="4717" y="12699"/>
                  <a:pt x="5330" y="12006"/>
                </a:cubicBezTo>
                <a:cubicBezTo>
                  <a:pt x="6779" y="10368"/>
                  <a:pt x="7961" y="8480"/>
                  <a:pt x="9119" y="6634"/>
                </a:cubicBezTo>
                <a:cubicBezTo>
                  <a:pt x="9623" y="5831"/>
                  <a:pt x="10114" y="5019"/>
                  <a:pt x="10606" y="4208"/>
                </a:cubicBezTo>
                <a:cubicBezTo>
                  <a:pt x="11122" y="3359"/>
                  <a:pt x="11712" y="2478"/>
                  <a:pt x="11546" y="1432"/>
                </a:cubicBezTo>
                <a:cubicBezTo>
                  <a:pt x="11419" y="636"/>
                  <a:pt x="10804" y="1"/>
                  <a:pt x="999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01AC55-338A-492A-A535-64E464509E88}"/>
              </a:ext>
            </a:extLst>
          </p:cNvPr>
          <p:cNvSpPr/>
          <p:nvPr/>
        </p:nvSpPr>
        <p:spPr>
          <a:xfrm>
            <a:off x="1722012" y="1771020"/>
            <a:ext cx="6669741" cy="2555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1800" dirty="0">
                <a:solidFill>
                  <a:srgbClr val="0070C0"/>
                </a:solidFill>
              </a:rPr>
              <a:t>18 :</a:t>
            </a:r>
            <a:r>
              <a:rPr lang="ar-BH" sz="1800" dirty="0">
                <a:solidFill>
                  <a:srgbClr val="000000"/>
                </a:solidFill>
              </a:rPr>
              <a:t>............................................................................................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ar-BH" sz="1800" dirty="0">
              <a:solidFill>
                <a:srgbClr val="000000"/>
              </a:solidFill>
            </a:endParaRPr>
          </a:p>
          <a:p>
            <a:pPr algn="r"/>
            <a:r>
              <a:rPr lang="ar-BH" sz="1800" dirty="0">
                <a:solidFill>
                  <a:srgbClr val="0070C0"/>
                </a:solidFill>
              </a:rPr>
              <a:t>27 : </a:t>
            </a:r>
            <a:r>
              <a:rPr lang="ar-BH" sz="1800" dirty="0">
                <a:solidFill>
                  <a:srgbClr val="000000"/>
                </a:solidFill>
              </a:rPr>
              <a:t>..............................................................................................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ar-BH" sz="1800" dirty="0">
              <a:solidFill>
                <a:srgbClr val="000000"/>
              </a:solidFill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ar-BH" sz="1800" dirty="0">
              <a:solidFill>
                <a:srgbClr val="000000"/>
              </a:solidFill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ar-BH" sz="1800" dirty="0">
              <a:solidFill>
                <a:srgbClr val="000000"/>
              </a:solidFill>
            </a:endParaRPr>
          </a:p>
          <a:p>
            <a:pPr algn="r"/>
            <a:r>
              <a:rPr lang="ar-BH" sz="1800" dirty="0">
                <a:solidFill>
                  <a:srgbClr val="C00000"/>
                </a:solidFill>
              </a:rPr>
              <a:t>العوامل المشتركة :</a:t>
            </a:r>
            <a:r>
              <a:rPr lang="ar-BH" sz="1800" dirty="0">
                <a:solidFill>
                  <a:srgbClr val="000000"/>
                </a:solidFill>
              </a:rPr>
              <a:t>...............................................................................</a:t>
            </a:r>
          </a:p>
          <a:p>
            <a:pPr algn="r"/>
            <a:r>
              <a:rPr lang="ar-BH" sz="1800" dirty="0">
                <a:solidFill>
                  <a:srgbClr val="000000"/>
                </a:solidFill>
              </a:rPr>
              <a:t> </a:t>
            </a:r>
          </a:p>
          <a:p>
            <a:pPr algn="r"/>
            <a:r>
              <a:rPr lang="ar-BH" sz="1800" dirty="0">
                <a:solidFill>
                  <a:srgbClr val="000000"/>
                </a:solidFill>
              </a:rPr>
              <a:t>العامل المشترك </a:t>
            </a:r>
            <a:r>
              <a:rPr lang="ar-BH" sz="1800" dirty="0" err="1">
                <a:solidFill>
                  <a:srgbClr val="000000"/>
                </a:solidFill>
              </a:rPr>
              <a:t>الأكبرهو</a:t>
            </a:r>
            <a:r>
              <a:rPr lang="ar-BH" sz="1800" dirty="0">
                <a:solidFill>
                  <a:srgbClr val="000000"/>
                </a:solidFill>
              </a:rPr>
              <a:t> .......................................................................</a:t>
            </a:r>
          </a:p>
          <a:p>
            <a:pPr algn="r"/>
            <a:endParaRPr lang="ar-BH" sz="1800" dirty="0">
              <a:solidFill>
                <a:srgbClr val="000000"/>
              </a:solidFill>
            </a:endParaRPr>
          </a:p>
          <a:p>
            <a:pPr algn="r"/>
            <a:endParaRPr lang="ar-BH" sz="1800" dirty="0">
              <a:solidFill>
                <a:srgbClr val="000000"/>
              </a:solidFill>
            </a:endParaRPr>
          </a:p>
          <a:p>
            <a:pPr algn="r"/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0BECF0B-0878-45EC-995D-0F410EAC82AA}"/>
              </a:ext>
            </a:extLst>
          </p:cNvPr>
          <p:cNvGrpSpPr/>
          <p:nvPr/>
        </p:nvGrpSpPr>
        <p:grpSpPr>
          <a:xfrm>
            <a:off x="4974865" y="2290327"/>
            <a:ext cx="4014331" cy="463550"/>
            <a:chOff x="4850099" y="2571750"/>
            <a:chExt cx="4014331" cy="614792"/>
          </a:xfrm>
        </p:grpSpPr>
        <p:sp>
          <p:nvSpPr>
            <p:cNvPr id="21" name="Google Shape;1755;p36">
              <a:extLst>
                <a:ext uri="{FF2B5EF4-FFF2-40B4-BE49-F238E27FC236}">
                  <a16:creationId xmlns:a16="http://schemas.microsoft.com/office/drawing/2014/main" id="{A2F043E4-7AC3-4E66-8187-E53E69B359E6}"/>
                </a:ext>
              </a:extLst>
            </p:cNvPr>
            <p:cNvSpPr/>
            <p:nvPr/>
          </p:nvSpPr>
          <p:spPr>
            <a:xfrm>
              <a:off x="4850099" y="2571750"/>
              <a:ext cx="4014331" cy="614792"/>
            </a:xfrm>
            <a:custGeom>
              <a:avLst/>
              <a:gdLst/>
              <a:ahLst/>
              <a:cxnLst/>
              <a:rect l="l" t="t" r="r" b="b"/>
              <a:pathLst>
                <a:path w="83440" h="54129" extrusionOk="0">
                  <a:moveTo>
                    <a:pt x="0" y="0"/>
                  </a:moveTo>
                  <a:lnTo>
                    <a:pt x="0" y="4837"/>
                  </a:lnTo>
                  <a:lnTo>
                    <a:pt x="2223" y="4837"/>
                  </a:lnTo>
                  <a:cubicBezTo>
                    <a:pt x="2643" y="4289"/>
                    <a:pt x="3229" y="3948"/>
                    <a:pt x="3875" y="3948"/>
                  </a:cubicBezTo>
                  <a:cubicBezTo>
                    <a:pt x="5159" y="3948"/>
                    <a:pt x="6199" y="5284"/>
                    <a:pt x="6199" y="6931"/>
                  </a:cubicBezTo>
                  <a:cubicBezTo>
                    <a:pt x="6199" y="8579"/>
                    <a:pt x="5158" y="9916"/>
                    <a:pt x="3875" y="9916"/>
                  </a:cubicBezTo>
                  <a:cubicBezTo>
                    <a:pt x="3229" y="9916"/>
                    <a:pt x="2643" y="9574"/>
                    <a:pt x="2223" y="9027"/>
                  </a:cubicBezTo>
                  <a:lnTo>
                    <a:pt x="0" y="9027"/>
                  </a:lnTo>
                  <a:lnTo>
                    <a:pt x="0" y="9189"/>
                  </a:lnTo>
                  <a:lnTo>
                    <a:pt x="0" y="15186"/>
                  </a:lnTo>
                  <a:lnTo>
                    <a:pt x="2223" y="15186"/>
                  </a:lnTo>
                  <a:cubicBezTo>
                    <a:pt x="2643" y="14639"/>
                    <a:pt x="3229" y="14299"/>
                    <a:pt x="3875" y="14299"/>
                  </a:cubicBezTo>
                  <a:cubicBezTo>
                    <a:pt x="5159" y="14299"/>
                    <a:pt x="6199" y="15634"/>
                    <a:pt x="6199" y="17282"/>
                  </a:cubicBezTo>
                  <a:cubicBezTo>
                    <a:pt x="6199" y="18930"/>
                    <a:pt x="5158" y="20265"/>
                    <a:pt x="3875" y="20265"/>
                  </a:cubicBezTo>
                  <a:cubicBezTo>
                    <a:pt x="3229" y="20265"/>
                    <a:pt x="2643" y="19925"/>
                    <a:pt x="2223" y="19377"/>
                  </a:cubicBezTo>
                  <a:lnTo>
                    <a:pt x="0" y="19377"/>
                  </a:lnTo>
                  <a:lnTo>
                    <a:pt x="0" y="19550"/>
                  </a:lnTo>
                  <a:lnTo>
                    <a:pt x="0" y="25537"/>
                  </a:lnTo>
                  <a:lnTo>
                    <a:pt x="2223" y="25537"/>
                  </a:lnTo>
                  <a:cubicBezTo>
                    <a:pt x="2643" y="24989"/>
                    <a:pt x="3229" y="24648"/>
                    <a:pt x="3875" y="24648"/>
                  </a:cubicBezTo>
                  <a:cubicBezTo>
                    <a:pt x="5159" y="24648"/>
                    <a:pt x="6199" y="25984"/>
                    <a:pt x="6199" y="27632"/>
                  </a:cubicBezTo>
                  <a:cubicBezTo>
                    <a:pt x="6199" y="29279"/>
                    <a:pt x="5158" y="30616"/>
                    <a:pt x="3875" y="30616"/>
                  </a:cubicBezTo>
                  <a:cubicBezTo>
                    <a:pt x="3229" y="30616"/>
                    <a:pt x="2643" y="30276"/>
                    <a:pt x="2223" y="29728"/>
                  </a:cubicBezTo>
                  <a:lnTo>
                    <a:pt x="0" y="29728"/>
                  </a:lnTo>
                  <a:lnTo>
                    <a:pt x="0" y="29911"/>
                  </a:lnTo>
                  <a:lnTo>
                    <a:pt x="0" y="35887"/>
                  </a:lnTo>
                  <a:lnTo>
                    <a:pt x="2223" y="35887"/>
                  </a:lnTo>
                  <a:cubicBezTo>
                    <a:pt x="2643" y="35339"/>
                    <a:pt x="3229" y="34999"/>
                    <a:pt x="3875" y="34999"/>
                  </a:cubicBezTo>
                  <a:cubicBezTo>
                    <a:pt x="5159" y="34999"/>
                    <a:pt x="6199" y="36335"/>
                    <a:pt x="6199" y="37982"/>
                  </a:cubicBezTo>
                  <a:cubicBezTo>
                    <a:pt x="6199" y="39630"/>
                    <a:pt x="5158" y="40966"/>
                    <a:pt x="3875" y="40966"/>
                  </a:cubicBezTo>
                  <a:cubicBezTo>
                    <a:pt x="3229" y="40966"/>
                    <a:pt x="2643" y="40625"/>
                    <a:pt x="2223" y="40077"/>
                  </a:cubicBezTo>
                  <a:lnTo>
                    <a:pt x="0" y="40077"/>
                  </a:lnTo>
                  <a:lnTo>
                    <a:pt x="0" y="40273"/>
                  </a:lnTo>
                  <a:lnTo>
                    <a:pt x="0" y="46237"/>
                  </a:lnTo>
                  <a:lnTo>
                    <a:pt x="2223" y="46237"/>
                  </a:lnTo>
                  <a:cubicBezTo>
                    <a:pt x="2643" y="45689"/>
                    <a:pt x="3229" y="45349"/>
                    <a:pt x="3875" y="45349"/>
                  </a:cubicBezTo>
                  <a:cubicBezTo>
                    <a:pt x="5159" y="45349"/>
                    <a:pt x="6199" y="46684"/>
                    <a:pt x="6199" y="48332"/>
                  </a:cubicBezTo>
                  <a:cubicBezTo>
                    <a:pt x="6199" y="49980"/>
                    <a:pt x="5158" y="51316"/>
                    <a:pt x="3875" y="51316"/>
                  </a:cubicBezTo>
                  <a:cubicBezTo>
                    <a:pt x="3229" y="51316"/>
                    <a:pt x="2643" y="50976"/>
                    <a:pt x="2223" y="50428"/>
                  </a:cubicBezTo>
                  <a:lnTo>
                    <a:pt x="0" y="50428"/>
                  </a:lnTo>
                  <a:lnTo>
                    <a:pt x="0" y="50633"/>
                  </a:lnTo>
                  <a:lnTo>
                    <a:pt x="0" y="54128"/>
                  </a:lnTo>
                  <a:lnTo>
                    <a:pt x="78625" y="54128"/>
                  </a:lnTo>
                  <a:cubicBezTo>
                    <a:pt x="81284" y="54128"/>
                    <a:pt x="83440" y="51972"/>
                    <a:pt x="83440" y="49313"/>
                  </a:cubicBezTo>
                  <a:lnTo>
                    <a:pt x="83440" y="4816"/>
                  </a:lnTo>
                  <a:cubicBezTo>
                    <a:pt x="83440" y="2156"/>
                    <a:pt x="81284" y="0"/>
                    <a:pt x="78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dist="104775" dir="2220000" algn="bl" rotWithShape="0">
                <a:schemeClr val="dk2">
                  <a:alpha val="1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D57121A-921B-4F9F-B92C-413EB43831B4}"/>
                </a:ext>
              </a:extLst>
            </p:cNvPr>
            <p:cNvSpPr/>
            <p:nvPr/>
          </p:nvSpPr>
          <p:spPr>
            <a:xfrm>
              <a:off x="5231068" y="2694480"/>
              <a:ext cx="3621504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sz="1800" b="1" cap="none" spc="50" dirty="0">
                  <a:ln w="9525" cmpd="sng">
                    <a:noFill/>
                    <a:prstDash val="solid"/>
                  </a:ln>
                  <a:solidFill>
                    <a:schemeClr val="accent2">
                      <a:lumMod val="20000"/>
                      <a:lumOff val="80000"/>
                    </a:scheme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rPr>
                <a:t>العامل المشترك لعددين هو عامل لكل منهما</a:t>
              </a:r>
              <a:endParaRPr lang="en-US" sz="1800" b="1" cap="none" spc="50" dirty="0">
                <a:ln w="9525" cmpd="sng">
                  <a:noFill/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endParaRPr>
            </a:p>
          </p:txBody>
        </p:sp>
      </p:grpSp>
      <p:grpSp>
        <p:nvGrpSpPr>
          <p:cNvPr id="25" name="Google Shape;6580;p64">
            <a:extLst>
              <a:ext uri="{FF2B5EF4-FFF2-40B4-BE49-F238E27FC236}">
                <a16:creationId xmlns:a16="http://schemas.microsoft.com/office/drawing/2014/main" id="{015E05D8-71BA-421D-9629-3DFB810F358C}"/>
              </a:ext>
            </a:extLst>
          </p:cNvPr>
          <p:cNvGrpSpPr/>
          <p:nvPr/>
        </p:nvGrpSpPr>
        <p:grpSpPr>
          <a:xfrm>
            <a:off x="4796296" y="2283978"/>
            <a:ext cx="596222" cy="575544"/>
            <a:chOff x="332600" y="2941475"/>
            <a:chExt cx="604075" cy="583125"/>
          </a:xfrm>
        </p:grpSpPr>
        <p:sp>
          <p:nvSpPr>
            <p:cNvPr id="26" name="Google Shape;6581;p64">
              <a:extLst>
                <a:ext uri="{FF2B5EF4-FFF2-40B4-BE49-F238E27FC236}">
                  <a16:creationId xmlns:a16="http://schemas.microsoft.com/office/drawing/2014/main" id="{DAD5D338-E0BB-42B1-8834-EBBA2ECB06E5}"/>
                </a:ext>
              </a:extLst>
            </p:cNvPr>
            <p:cNvSpPr/>
            <p:nvPr/>
          </p:nvSpPr>
          <p:spPr>
            <a:xfrm>
              <a:off x="332600" y="3369500"/>
              <a:ext cx="144825" cy="155100"/>
            </a:xfrm>
            <a:custGeom>
              <a:avLst/>
              <a:gdLst/>
              <a:ahLst/>
              <a:cxnLst/>
              <a:rect l="l" t="t" r="r" b="b"/>
              <a:pathLst>
                <a:path w="5793" h="6204" extrusionOk="0">
                  <a:moveTo>
                    <a:pt x="1454" y="1"/>
                  </a:moveTo>
                  <a:lnTo>
                    <a:pt x="1454" y="1"/>
                  </a:lnTo>
                  <a:cubicBezTo>
                    <a:pt x="1454" y="1"/>
                    <a:pt x="1" y="1920"/>
                    <a:pt x="2947" y="5879"/>
                  </a:cubicBezTo>
                  <a:cubicBezTo>
                    <a:pt x="3107" y="6093"/>
                    <a:pt x="3349" y="6203"/>
                    <a:pt x="3593" y="6203"/>
                  </a:cubicBezTo>
                  <a:cubicBezTo>
                    <a:pt x="3797" y="6203"/>
                    <a:pt x="4002" y="6126"/>
                    <a:pt x="4160" y="5968"/>
                  </a:cubicBezTo>
                  <a:lnTo>
                    <a:pt x="5792" y="4337"/>
                  </a:lnTo>
                  <a:lnTo>
                    <a:pt x="14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582;p64">
              <a:extLst>
                <a:ext uri="{FF2B5EF4-FFF2-40B4-BE49-F238E27FC236}">
                  <a16:creationId xmlns:a16="http://schemas.microsoft.com/office/drawing/2014/main" id="{BA09BC73-793A-4B89-B08F-8654747A2257}"/>
                </a:ext>
              </a:extLst>
            </p:cNvPr>
            <p:cNvSpPr/>
            <p:nvPr/>
          </p:nvSpPr>
          <p:spPr>
            <a:xfrm>
              <a:off x="778750" y="2950700"/>
              <a:ext cx="157925" cy="117425"/>
            </a:xfrm>
            <a:custGeom>
              <a:avLst/>
              <a:gdLst/>
              <a:ahLst/>
              <a:cxnLst/>
              <a:rect l="l" t="t" r="r" b="b"/>
              <a:pathLst>
                <a:path w="6317" h="4697" extrusionOk="0">
                  <a:moveTo>
                    <a:pt x="1435" y="0"/>
                  </a:moveTo>
                  <a:cubicBezTo>
                    <a:pt x="474" y="0"/>
                    <a:pt x="1" y="358"/>
                    <a:pt x="1" y="358"/>
                  </a:cubicBezTo>
                  <a:lnTo>
                    <a:pt x="4338" y="4696"/>
                  </a:lnTo>
                  <a:lnTo>
                    <a:pt x="5970" y="3066"/>
                  </a:lnTo>
                  <a:cubicBezTo>
                    <a:pt x="6316" y="2718"/>
                    <a:pt x="6273" y="2144"/>
                    <a:pt x="5880" y="1852"/>
                  </a:cubicBezTo>
                  <a:cubicBezTo>
                    <a:pt x="3886" y="369"/>
                    <a:pt x="2409" y="0"/>
                    <a:pt x="14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583;p64">
              <a:extLst>
                <a:ext uri="{FF2B5EF4-FFF2-40B4-BE49-F238E27FC236}">
                  <a16:creationId xmlns:a16="http://schemas.microsoft.com/office/drawing/2014/main" id="{388719E8-1BDE-42F1-ABE1-C1C8A1BF3E9B}"/>
                </a:ext>
              </a:extLst>
            </p:cNvPr>
            <p:cNvSpPr/>
            <p:nvPr/>
          </p:nvSpPr>
          <p:spPr>
            <a:xfrm>
              <a:off x="352575" y="3369500"/>
              <a:ext cx="124800" cy="139125"/>
            </a:xfrm>
            <a:custGeom>
              <a:avLst/>
              <a:gdLst/>
              <a:ahLst/>
              <a:cxnLst/>
              <a:rect l="l" t="t" r="r" b="b"/>
              <a:pathLst>
                <a:path w="4992" h="5565" extrusionOk="0">
                  <a:moveTo>
                    <a:pt x="655" y="1"/>
                  </a:moveTo>
                  <a:cubicBezTo>
                    <a:pt x="655" y="1"/>
                    <a:pt x="1" y="862"/>
                    <a:pt x="461" y="2627"/>
                  </a:cubicBezTo>
                  <a:cubicBezTo>
                    <a:pt x="750" y="3005"/>
                    <a:pt x="1089" y="3400"/>
                    <a:pt x="1487" y="3797"/>
                  </a:cubicBezTo>
                  <a:cubicBezTo>
                    <a:pt x="2289" y="4597"/>
                    <a:pt x="3077" y="5166"/>
                    <a:pt x="3764" y="5565"/>
                  </a:cubicBezTo>
                  <a:lnTo>
                    <a:pt x="4992" y="4337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rgbClr val="FFFFF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584;p64">
              <a:extLst>
                <a:ext uri="{FF2B5EF4-FFF2-40B4-BE49-F238E27FC236}">
                  <a16:creationId xmlns:a16="http://schemas.microsoft.com/office/drawing/2014/main" id="{9EA51C3A-38D4-4D53-AA5B-690BD49384CC}"/>
                </a:ext>
              </a:extLst>
            </p:cNvPr>
            <p:cNvSpPr/>
            <p:nvPr/>
          </p:nvSpPr>
          <p:spPr>
            <a:xfrm>
              <a:off x="778725" y="2950675"/>
              <a:ext cx="139125" cy="117375"/>
            </a:xfrm>
            <a:custGeom>
              <a:avLst/>
              <a:gdLst/>
              <a:ahLst/>
              <a:cxnLst/>
              <a:rect l="l" t="t" r="r" b="b"/>
              <a:pathLst>
                <a:path w="5565" h="4695" extrusionOk="0">
                  <a:moveTo>
                    <a:pt x="1435" y="1"/>
                  </a:moveTo>
                  <a:cubicBezTo>
                    <a:pt x="474" y="1"/>
                    <a:pt x="0" y="358"/>
                    <a:pt x="0" y="358"/>
                  </a:cubicBezTo>
                  <a:lnTo>
                    <a:pt x="4337" y="4694"/>
                  </a:lnTo>
                  <a:lnTo>
                    <a:pt x="5565" y="3465"/>
                  </a:lnTo>
                  <a:cubicBezTo>
                    <a:pt x="5167" y="2780"/>
                    <a:pt x="4600" y="1993"/>
                    <a:pt x="3798" y="1191"/>
                  </a:cubicBezTo>
                  <a:cubicBezTo>
                    <a:pt x="3399" y="792"/>
                    <a:pt x="3008" y="455"/>
                    <a:pt x="2627" y="164"/>
                  </a:cubicBezTo>
                  <a:cubicBezTo>
                    <a:pt x="2169" y="45"/>
                    <a:pt x="1772" y="1"/>
                    <a:pt x="1435" y="1"/>
                  </a:cubicBezTo>
                  <a:close/>
                </a:path>
              </a:pathLst>
            </a:custGeom>
            <a:solidFill>
              <a:srgbClr val="FFFFF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585;p64">
              <a:extLst>
                <a:ext uri="{FF2B5EF4-FFF2-40B4-BE49-F238E27FC236}">
                  <a16:creationId xmlns:a16="http://schemas.microsoft.com/office/drawing/2014/main" id="{1216608C-AB1E-4575-A23E-C994E92E14D4}"/>
                </a:ext>
              </a:extLst>
            </p:cNvPr>
            <p:cNvSpPr/>
            <p:nvPr/>
          </p:nvSpPr>
          <p:spPr>
            <a:xfrm>
              <a:off x="348575" y="2941525"/>
              <a:ext cx="566250" cy="561800"/>
            </a:xfrm>
            <a:custGeom>
              <a:avLst/>
              <a:gdLst/>
              <a:ahLst/>
              <a:cxnLst/>
              <a:rect l="l" t="t" r="r" b="b"/>
              <a:pathLst>
                <a:path w="22650" h="22472" extrusionOk="0">
                  <a:moveTo>
                    <a:pt x="16813" y="1"/>
                  </a:moveTo>
                  <a:cubicBezTo>
                    <a:pt x="16524" y="1"/>
                    <a:pt x="16243" y="129"/>
                    <a:pt x="16050" y="362"/>
                  </a:cubicBezTo>
                  <a:cubicBezTo>
                    <a:pt x="14848" y="1821"/>
                    <a:pt x="11345" y="6022"/>
                    <a:pt x="8728" y="8639"/>
                  </a:cubicBezTo>
                  <a:cubicBezTo>
                    <a:pt x="6110" y="11257"/>
                    <a:pt x="1911" y="14760"/>
                    <a:pt x="450" y="15962"/>
                  </a:cubicBezTo>
                  <a:cubicBezTo>
                    <a:pt x="120" y="16234"/>
                    <a:pt x="1" y="16688"/>
                    <a:pt x="159" y="17085"/>
                  </a:cubicBezTo>
                  <a:cubicBezTo>
                    <a:pt x="449" y="17810"/>
                    <a:pt x="1069" y="19010"/>
                    <a:pt x="2310" y="20251"/>
                  </a:cubicBezTo>
                  <a:cubicBezTo>
                    <a:pt x="3551" y="21494"/>
                    <a:pt x="4751" y="22114"/>
                    <a:pt x="5476" y="22402"/>
                  </a:cubicBezTo>
                  <a:cubicBezTo>
                    <a:pt x="5594" y="22449"/>
                    <a:pt x="5716" y="22472"/>
                    <a:pt x="5838" y="22472"/>
                  </a:cubicBezTo>
                  <a:cubicBezTo>
                    <a:pt x="6126" y="22472"/>
                    <a:pt x="6408" y="22344"/>
                    <a:pt x="6600" y="22111"/>
                  </a:cubicBezTo>
                  <a:cubicBezTo>
                    <a:pt x="7802" y="20651"/>
                    <a:pt x="11306" y="16451"/>
                    <a:pt x="13922" y="13834"/>
                  </a:cubicBezTo>
                  <a:cubicBezTo>
                    <a:pt x="16540" y="11216"/>
                    <a:pt x="20740" y="7713"/>
                    <a:pt x="22200" y="6511"/>
                  </a:cubicBezTo>
                  <a:cubicBezTo>
                    <a:pt x="22530" y="6239"/>
                    <a:pt x="22650" y="5785"/>
                    <a:pt x="22491" y="5388"/>
                  </a:cubicBezTo>
                  <a:cubicBezTo>
                    <a:pt x="22202" y="4663"/>
                    <a:pt x="21582" y="3463"/>
                    <a:pt x="20341" y="2222"/>
                  </a:cubicBezTo>
                  <a:cubicBezTo>
                    <a:pt x="19100" y="979"/>
                    <a:pt x="17899" y="359"/>
                    <a:pt x="17175" y="71"/>
                  </a:cubicBezTo>
                  <a:cubicBezTo>
                    <a:pt x="17057" y="24"/>
                    <a:pt x="16934" y="1"/>
                    <a:pt x="168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6586;p64">
              <a:extLst>
                <a:ext uri="{FF2B5EF4-FFF2-40B4-BE49-F238E27FC236}">
                  <a16:creationId xmlns:a16="http://schemas.microsoft.com/office/drawing/2014/main" id="{DE59C1EE-5A82-4401-891A-A444D60A5878}"/>
                </a:ext>
              </a:extLst>
            </p:cNvPr>
            <p:cNvSpPr/>
            <p:nvPr/>
          </p:nvSpPr>
          <p:spPr>
            <a:xfrm>
              <a:off x="348550" y="2941475"/>
              <a:ext cx="491100" cy="488900"/>
            </a:xfrm>
            <a:custGeom>
              <a:avLst/>
              <a:gdLst/>
              <a:ahLst/>
              <a:cxnLst/>
              <a:rect l="l" t="t" r="r" b="b"/>
              <a:pathLst>
                <a:path w="19644" h="19556" extrusionOk="0">
                  <a:moveTo>
                    <a:pt x="16813" y="1"/>
                  </a:moveTo>
                  <a:cubicBezTo>
                    <a:pt x="16524" y="1"/>
                    <a:pt x="16242" y="129"/>
                    <a:pt x="16050" y="361"/>
                  </a:cubicBezTo>
                  <a:cubicBezTo>
                    <a:pt x="14848" y="1822"/>
                    <a:pt x="11344" y="6021"/>
                    <a:pt x="8726" y="8639"/>
                  </a:cubicBezTo>
                  <a:cubicBezTo>
                    <a:pt x="6110" y="11256"/>
                    <a:pt x="1909" y="14759"/>
                    <a:pt x="450" y="15963"/>
                  </a:cubicBezTo>
                  <a:cubicBezTo>
                    <a:pt x="120" y="16235"/>
                    <a:pt x="0" y="16689"/>
                    <a:pt x="159" y="17086"/>
                  </a:cubicBezTo>
                  <a:cubicBezTo>
                    <a:pt x="393" y="17674"/>
                    <a:pt x="846" y="18573"/>
                    <a:pt x="1670" y="19556"/>
                  </a:cubicBezTo>
                  <a:cubicBezTo>
                    <a:pt x="3496" y="18049"/>
                    <a:pt x="8225" y="14092"/>
                    <a:pt x="11202" y="11114"/>
                  </a:cubicBezTo>
                  <a:cubicBezTo>
                    <a:pt x="14180" y="8137"/>
                    <a:pt x="18138" y="3408"/>
                    <a:pt x="19643" y="1583"/>
                  </a:cubicBezTo>
                  <a:cubicBezTo>
                    <a:pt x="18662" y="757"/>
                    <a:pt x="17761" y="306"/>
                    <a:pt x="17174" y="70"/>
                  </a:cubicBezTo>
                  <a:cubicBezTo>
                    <a:pt x="17057" y="23"/>
                    <a:pt x="16934" y="1"/>
                    <a:pt x="16813" y="1"/>
                  </a:cubicBezTo>
                  <a:close/>
                </a:path>
              </a:pathLst>
            </a:custGeom>
            <a:solidFill>
              <a:srgbClr val="FFFFF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6587;p64">
              <a:extLst>
                <a:ext uri="{FF2B5EF4-FFF2-40B4-BE49-F238E27FC236}">
                  <a16:creationId xmlns:a16="http://schemas.microsoft.com/office/drawing/2014/main" id="{78537B3E-D59A-43D2-9200-801C54C7CB6E}"/>
                </a:ext>
              </a:extLst>
            </p:cNvPr>
            <p:cNvSpPr/>
            <p:nvPr/>
          </p:nvSpPr>
          <p:spPr>
            <a:xfrm>
              <a:off x="545375" y="3138975"/>
              <a:ext cx="172675" cy="166925"/>
            </a:xfrm>
            <a:custGeom>
              <a:avLst/>
              <a:gdLst/>
              <a:ahLst/>
              <a:cxnLst/>
              <a:rect l="l" t="t" r="r" b="b"/>
              <a:pathLst>
                <a:path w="6907" h="6677" extrusionOk="0">
                  <a:moveTo>
                    <a:pt x="1285" y="0"/>
                  </a:moveTo>
                  <a:cubicBezTo>
                    <a:pt x="984" y="0"/>
                    <a:pt x="684" y="114"/>
                    <a:pt x="456" y="342"/>
                  </a:cubicBezTo>
                  <a:cubicBezTo>
                    <a:pt x="1" y="799"/>
                    <a:pt x="1" y="1546"/>
                    <a:pt x="456" y="2001"/>
                  </a:cubicBezTo>
                  <a:lnTo>
                    <a:pt x="4791" y="6335"/>
                  </a:lnTo>
                  <a:cubicBezTo>
                    <a:pt x="5019" y="6563"/>
                    <a:pt x="5320" y="6676"/>
                    <a:pt x="5620" y="6676"/>
                  </a:cubicBezTo>
                  <a:cubicBezTo>
                    <a:pt x="5921" y="6676"/>
                    <a:pt x="6222" y="6563"/>
                    <a:pt x="6451" y="6335"/>
                  </a:cubicBezTo>
                  <a:cubicBezTo>
                    <a:pt x="6906" y="5878"/>
                    <a:pt x="6906" y="5131"/>
                    <a:pt x="6451" y="4676"/>
                  </a:cubicBezTo>
                  <a:lnTo>
                    <a:pt x="2115" y="342"/>
                  </a:lnTo>
                  <a:cubicBezTo>
                    <a:pt x="1887" y="114"/>
                    <a:pt x="1586" y="0"/>
                    <a:pt x="12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6588;p64">
              <a:extLst>
                <a:ext uri="{FF2B5EF4-FFF2-40B4-BE49-F238E27FC236}">
                  <a16:creationId xmlns:a16="http://schemas.microsoft.com/office/drawing/2014/main" id="{21672E2F-5979-49BB-9BAD-462149570202}"/>
                </a:ext>
              </a:extLst>
            </p:cNvPr>
            <p:cNvSpPr/>
            <p:nvPr/>
          </p:nvSpPr>
          <p:spPr>
            <a:xfrm>
              <a:off x="412200" y="3195875"/>
              <a:ext cx="247175" cy="241975"/>
            </a:xfrm>
            <a:custGeom>
              <a:avLst/>
              <a:gdLst/>
              <a:ahLst/>
              <a:cxnLst/>
              <a:rect l="l" t="t" r="r" b="b"/>
              <a:pathLst>
                <a:path w="9887" h="9679" extrusionOk="0">
                  <a:moveTo>
                    <a:pt x="938" y="1"/>
                  </a:moveTo>
                  <a:cubicBezTo>
                    <a:pt x="547" y="1"/>
                    <a:pt x="299" y="460"/>
                    <a:pt x="549" y="793"/>
                  </a:cubicBezTo>
                  <a:lnTo>
                    <a:pt x="1130" y="1560"/>
                  </a:lnTo>
                  <a:lnTo>
                    <a:pt x="376" y="2094"/>
                  </a:lnTo>
                  <a:cubicBezTo>
                    <a:pt x="1" y="2359"/>
                    <a:pt x="157" y="2946"/>
                    <a:pt x="614" y="2988"/>
                  </a:cubicBezTo>
                  <a:cubicBezTo>
                    <a:pt x="1156" y="3039"/>
                    <a:pt x="1838" y="3081"/>
                    <a:pt x="2594" y="3081"/>
                  </a:cubicBezTo>
                  <a:cubicBezTo>
                    <a:pt x="4123" y="3081"/>
                    <a:pt x="5958" y="2908"/>
                    <a:pt x="7569" y="2274"/>
                  </a:cubicBezTo>
                  <a:lnTo>
                    <a:pt x="7569" y="2274"/>
                  </a:lnTo>
                  <a:cubicBezTo>
                    <a:pt x="6624" y="4685"/>
                    <a:pt x="6703" y="7597"/>
                    <a:pt x="6857" y="9230"/>
                  </a:cubicBezTo>
                  <a:cubicBezTo>
                    <a:pt x="6883" y="9512"/>
                    <a:pt x="7115" y="9679"/>
                    <a:pt x="7352" y="9679"/>
                  </a:cubicBezTo>
                  <a:cubicBezTo>
                    <a:pt x="7500" y="9679"/>
                    <a:pt x="7651" y="9613"/>
                    <a:pt x="7753" y="9469"/>
                  </a:cubicBezTo>
                  <a:lnTo>
                    <a:pt x="8286" y="8715"/>
                  </a:lnTo>
                  <a:lnTo>
                    <a:pt x="9054" y="9296"/>
                  </a:lnTo>
                  <a:cubicBezTo>
                    <a:pt x="9145" y="9365"/>
                    <a:pt x="9246" y="9396"/>
                    <a:pt x="9345" y="9396"/>
                  </a:cubicBezTo>
                  <a:cubicBezTo>
                    <a:pt x="9626" y="9396"/>
                    <a:pt x="9887" y="9147"/>
                    <a:pt x="9836" y="8821"/>
                  </a:cubicBezTo>
                  <a:cubicBezTo>
                    <a:pt x="9216" y="4894"/>
                    <a:pt x="9812" y="1248"/>
                    <a:pt x="9812" y="1248"/>
                  </a:cubicBezTo>
                  <a:lnTo>
                    <a:pt x="8595" y="31"/>
                  </a:lnTo>
                  <a:cubicBezTo>
                    <a:pt x="8595" y="31"/>
                    <a:pt x="7017" y="288"/>
                    <a:pt x="4819" y="288"/>
                  </a:cubicBezTo>
                  <a:cubicBezTo>
                    <a:pt x="3675" y="288"/>
                    <a:pt x="2365" y="219"/>
                    <a:pt x="1021" y="7"/>
                  </a:cubicBezTo>
                  <a:cubicBezTo>
                    <a:pt x="993" y="3"/>
                    <a:pt x="965" y="1"/>
                    <a:pt x="9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589;p64">
              <a:extLst>
                <a:ext uri="{FF2B5EF4-FFF2-40B4-BE49-F238E27FC236}">
                  <a16:creationId xmlns:a16="http://schemas.microsoft.com/office/drawing/2014/main" id="{46064E3E-5CBC-4772-B257-69F636BD43F4}"/>
                </a:ext>
              </a:extLst>
            </p:cNvPr>
            <p:cNvSpPr/>
            <p:nvPr/>
          </p:nvSpPr>
          <p:spPr>
            <a:xfrm>
              <a:off x="560975" y="3151625"/>
              <a:ext cx="141525" cy="141550"/>
            </a:xfrm>
            <a:custGeom>
              <a:avLst/>
              <a:gdLst/>
              <a:ahLst/>
              <a:cxnLst/>
              <a:rect l="l" t="t" r="r" b="b"/>
              <a:pathLst>
                <a:path w="5661" h="5662" extrusionOk="0">
                  <a:moveTo>
                    <a:pt x="1659" y="0"/>
                  </a:moveTo>
                  <a:cubicBezTo>
                    <a:pt x="1475" y="109"/>
                    <a:pt x="1303" y="242"/>
                    <a:pt x="1151" y="396"/>
                  </a:cubicBezTo>
                  <a:lnTo>
                    <a:pt x="394" y="1152"/>
                  </a:lnTo>
                  <a:cubicBezTo>
                    <a:pt x="240" y="1307"/>
                    <a:pt x="107" y="1479"/>
                    <a:pt x="1" y="1659"/>
                  </a:cubicBezTo>
                  <a:lnTo>
                    <a:pt x="4003" y="5662"/>
                  </a:lnTo>
                  <a:cubicBezTo>
                    <a:pt x="4185" y="5553"/>
                    <a:pt x="4356" y="5420"/>
                    <a:pt x="4511" y="5266"/>
                  </a:cubicBezTo>
                  <a:lnTo>
                    <a:pt x="5267" y="4509"/>
                  </a:lnTo>
                  <a:cubicBezTo>
                    <a:pt x="5422" y="4355"/>
                    <a:pt x="5553" y="4183"/>
                    <a:pt x="5661" y="4001"/>
                  </a:cubicBezTo>
                  <a:lnTo>
                    <a:pt x="1659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590;p64">
              <a:extLst>
                <a:ext uri="{FF2B5EF4-FFF2-40B4-BE49-F238E27FC236}">
                  <a16:creationId xmlns:a16="http://schemas.microsoft.com/office/drawing/2014/main" id="{A6A398D3-C5BD-4CE1-A961-7E01CBB1FB73}"/>
                </a:ext>
              </a:extLst>
            </p:cNvPr>
            <p:cNvSpPr/>
            <p:nvPr/>
          </p:nvSpPr>
          <p:spPr>
            <a:xfrm>
              <a:off x="548525" y="3196675"/>
              <a:ext cx="109000" cy="105550"/>
            </a:xfrm>
            <a:custGeom>
              <a:avLst/>
              <a:gdLst/>
              <a:ahLst/>
              <a:cxnLst/>
              <a:rect l="l" t="t" r="r" b="b"/>
              <a:pathLst>
                <a:path w="4360" h="4222" extrusionOk="0">
                  <a:moveTo>
                    <a:pt x="3142" y="1"/>
                  </a:moveTo>
                  <a:cubicBezTo>
                    <a:pt x="3115" y="1"/>
                    <a:pt x="1981" y="184"/>
                    <a:pt x="312" y="240"/>
                  </a:cubicBezTo>
                  <a:cubicBezTo>
                    <a:pt x="0" y="1045"/>
                    <a:pt x="105" y="1973"/>
                    <a:pt x="627" y="2692"/>
                  </a:cubicBezTo>
                  <a:cubicBezTo>
                    <a:pt x="1134" y="2578"/>
                    <a:pt x="1635" y="2430"/>
                    <a:pt x="2115" y="2242"/>
                  </a:cubicBezTo>
                  <a:lnTo>
                    <a:pt x="2115" y="2242"/>
                  </a:lnTo>
                  <a:cubicBezTo>
                    <a:pt x="1927" y="2725"/>
                    <a:pt x="1779" y="3225"/>
                    <a:pt x="1665" y="3730"/>
                  </a:cubicBezTo>
                  <a:cubicBezTo>
                    <a:pt x="2101" y="4049"/>
                    <a:pt x="2628" y="4221"/>
                    <a:pt x="3181" y="4221"/>
                  </a:cubicBezTo>
                  <a:cubicBezTo>
                    <a:pt x="3505" y="4221"/>
                    <a:pt x="3823" y="4161"/>
                    <a:pt x="4116" y="4048"/>
                  </a:cubicBezTo>
                  <a:cubicBezTo>
                    <a:pt x="4173" y="2356"/>
                    <a:pt x="4359" y="1218"/>
                    <a:pt x="4359" y="1218"/>
                  </a:cubicBezTo>
                  <a:lnTo>
                    <a:pt x="3142" y="1"/>
                  </a:lnTo>
                  <a:cubicBezTo>
                    <a:pt x="3142" y="1"/>
                    <a:pt x="3142" y="1"/>
                    <a:pt x="314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591;p64">
              <a:extLst>
                <a:ext uri="{FF2B5EF4-FFF2-40B4-BE49-F238E27FC236}">
                  <a16:creationId xmlns:a16="http://schemas.microsoft.com/office/drawing/2014/main" id="{9A167F76-4660-4A61-A81F-DD6F783BAE35}"/>
                </a:ext>
              </a:extLst>
            </p:cNvPr>
            <p:cNvSpPr/>
            <p:nvPr/>
          </p:nvSpPr>
          <p:spPr>
            <a:xfrm>
              <a:off x="584325" y="3177875"/>
              <a:ext cx="94775" cy="89150"/>
            </a:xfrm>
            <a:custGeom>
              <a:avLst/>
              <a:gdLst/>
              <a:ahLst/>
              <a:cxnLst/>
              <a:rect l="l" t="t" r="r" b="b"/>
              <a:pathLst>
                <a:path w="3791" h="3566" extrusionOk="0">
                  <a:moveTo>
                    <a:pt x="2040" y="0"/>
                  </a:moveTo>
                  <a:cubicBezTo>
                    <a:pt x="1740" y="0"/>
                    <a:pt x="1439" y="114"/>
                    <a:pt x="1211" y="342"/>
                  </a:cubicBezTo>
                  <a:lnTo>
                    <a:pt x="456" y="1098"/>
                  </a:lnTo>
                  <a:cubicBezTo>
                    <a:pt x="0" y="1556"/>
                    <a:pt x="0" y="2303"/>
                    <a:pt x="456" y="2758"/>
                  </a:cubicBezTo>
                  <a:lnTo>
                    <a:pt x="920" y="3223"/>
                  </a:lnTo>
                  <a:cubicBezTo>
                    <a:pt x="1148" y="3451"/>
                    <a:pt x="1448" y="3565"/>
                    <a:pt x="1749" y="3565"/>
                  </a:cubicBezTo>
                  <a:cubicBezTo>
                    <a:pt x="2050" y="3565"/>
                    <a:pt x="2351" y="3451"/>
                    <a:pt x="2579" y="3223"/>
                  </a:cubicBezTo>
                  <a:lnTo>
                    <a:pt x="3335" y="2466"/>
                  </a:lnTo>
                  <a:cubicBezTo>
                    <a:pt x="3790" y="2009"/>
                    <a:pt x="3790" y="1262"/>
                    <a:pt x="3335" y="806"/>
                  </a:cubicBezTo>
                  <a:lnTo>
                    <a:pt x="2871" y="342"/>
                  </a:lnTo>
                  <a:cubicBezTo>
                    <a:pt x="2642" y="114"/>
                    <a:pt x="2341" y="0"/>
                    <a:pt x="20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592;p64">
              <a:extLst>
                <a:ext uri="{FF2B5EF4-FFF2-40B4-BE49-F238E27FC236}">
                  <a16:creationId xmlns:a16="http://schemas.microsoft.com/office/drawing/2014/main" id="{6B02EEF6-16A1-40B9-BDF8-7CE8740B587C}"/>
                </a:ext>
              </a:extLst>
            </p:cNvPr>
            <p:cNvSpPr/>
            <p:nvPr/>
          </p:nvSpPr>
          <p:spPr>
            <a:xfrm>
              <a:off x="584325" y="3177875"/>
              <a:ext cx="89475" cy="86625"/>
            </a:xfrm>
            <a:custGeom>
              <a:avLst/>
              <a:gdLst/>
              <a:ahLst/>
              <a:cxnLst/>
              <a:rect l="l" t="t" r="r" b="b"/>
              <a:pathLst>
                <a:path w="3579" h="3465" extrusionOk="0">
                  <a:moveTo>
                    <a:pt x="2041" y="0"/>
                  </a:moveTo>
                  <a:cubicBezTo>
                    <a:pt x="1741" y="0"/>
                    <a:pt x="1440" y="114"/>
                    <a:pt x="1211" y="342"/>
                  </a:cubicBezTo>
                  <a:lnTo>
                    <a:pt x="456" y="1098"/>
                  </a:lnTo>
                  <a:cubicBezTo>
                    <a:pt x="0" y="1553"/>
                    <a:pt x="0" y="2300"/>
                    <a:pt x="456" y="2758"/>
                  </a:cubicBezTo>
                  <a:lnTo>
                    <a:pt x="920" y="3223"/>
                  </a:lnTo>
                  <a:cubicBezTo>
                    <a:pt x="1025" y="3327"/>
                    <a:pt x="1146" y="3406"/>
                    <a:pt x="1274" y="3465"/>
                  </a:cubicBezTo>
                  <a:cubicBezTo>
                    <a:pt x="1086" y="3036"/>
                    <a:pt x="1167" y="2512"/>
                    <a:pt x="1518" y="2161"/>
                  </a:cubicBezTo>
                  <a:lnTo>
                    <a:pt x="2273" y="1404"/>
                  </a:lnTo>
                  <a:cubicBezTo>
                    <a:pt x="2501" y="1176"/>
                    <a:pt x="2801" y="1062"/>
                    <a:pt x="3102" y="1062"/>
                  </a:cubicBezTo>
                  <a:cubicBezTo>
                    <a:pt x="3264" y="1062"/>
                    <a:pt x="3427" y="1095"/>
                    <a:pt x="3578" y="1162"/>
                  </a:cubicBezTo>
                  <a:cubicBezTo>
                    <a:pt x="3522" y="1033"/>
                    <a:pt x="3440" y="911"/>
                    <a:pt x="3335" y="806"/>
                  </a:cubicBezTo>
                  <a:lnTo>
                    <a:pt x="2871" y="342"/>
                  </a:lnTo>
                  <a:cubicBezTo>
                    <a:pt x="2643" y="114"/>
                    <a:pt x="2342" y="0"/>
                    <a:pt x="204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E86704E-0FC6-4CB7-B30A-FEB592DC864D}"/>
              </a:ext>
            </a:extLst>
          </p:cNvPr>
          <p:cNvGrpSpPr/>
          <p:nvPr/>
        </p:nvGrpSpPr>
        <p:grpSpPr>
          <a:xfrm>
            <a:off x="504047" y="4175419"/>
            <a:ext cx="8539928" cy="662499"/>
            <a:chOff x="4734146" y="2569403"/>
            <a:chExt cx="4196298" cy="61479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9" name="Google Shape;1755;p36">
              <a:extLst>
                <a:ext uri="{FF2B5EF4-FFF2-40B4-BE49-F238E27FC236}">
                  <a16:creationId xmlns:a16="http://schemas.microsoft.com/office/drawing/2014/main" id="{13DEE373-1E53-4BD0-9C6B-B3A6F1BFFD7D}"/>
                </a:ext>
              </a:extLst>
            </p:cNvPr>
            <p:cNvSpPr/>
            <p:nvPr/>
          </p:nvSpPr>
          <p:spPr>
            <a:xfrm>
              <a:off x="4806736" y="2569403"/>
              <a:ext cx="4112932" cy="614792"/>
            </a:xfrm>
            <a:prstGeom prst="roundRect">
              <a:avLst/>
            </a:prstGeom>
            <a:grpFill/>
            <a:ln w="19050">
              <a:solidFill>
                <a:schemeClr val="accent6">
                  <a:lumMod val="25000"/>
                </a:schemeClr>
              </a:solidFill>
            </a:ln>
            <a:effectLst>
              <a:outerShdw dist="104775" dir="2220000" algn="bl" rotWithShape="0">
                <a:schemeClr val="dk2">
                  <a:alpha val="1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Rectangle: Diagonal Corners Rounded 39">
              <a:extLst>
                <a:ext uri="{FF2B5EF4-FFF2-40B4-BE49-F238E27FC236}">
                  <a16:creationId xmlns:a16="http://schemas.microsoft.com/office/drawing/2014/main" id="{7FCD5E1F-A3FB-4DBD-BD5A-8479702FF0BE}"/>
                </a:ext>
              </a:extLst>
            </p:cNvPr>
            <p:cNvSpPr/>
            <p:nvPr/>
          </p:nvSpPr>
          <p:spPr>
            <a:xfrm>
              <a:off x="4734146" y="2686653"/>
              <a:ext cx="4196298" cy="379198"/>
            </a:xfrm>
            <a:prstGeom prst="round2Diag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BH" sz="1800" b="1" dirty="0">
                  <a:ln w="0"/>
                  <a:solidFill>
                    <a:schemeClr val="accent2">
                      <a:lumMod val="75000"/>
                    </a:schemeClr>
                  </a:solidFill>
                </a:rPr>
                <a:t>العامل المشترك الأكبر هو عبارة عن أكبر عدد يقوم بقسمة كلاً من العددين بدون باقِ و يرمز له بالرمز (ع م ك) </a:t>
              </a:r>
              <a:endParaRPr lang="en-US" sz="1800" b="1" dirty="0">
                <a:ln w="0"/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1" name="Google Shape;2101;p38">
            <a:extLst>
              <a:ext uri="{FF2B5EF4-FFF2-40B4-BE49-F238E27FC236}">
                <a16:creationId xmlns:a16="http://schemas.microsoft.com/office/drawing/2014/main" id="{04D97732-166B-473B-99AF-E81E505A7932}"/>
              </a:ext>
            </a:extLst>
          </p:cNvPr>
          <p:cNvGrpSpPr/>
          <p:nvPr/>
        </p:nvGrpSpPr>
        <p:grpSpPr>
          <a:xfrm>
            <a:off x="-814492" y="2430163"/>
            <a:ext cx="1521570" cy="2228492"/>
            <a:chOff x="1767725" y="2661325"/>
            <a:chExt cx="1507700" cy="1998225"/>
          </a:xfrm>
        </p:grpSpPr>
        <p:sp>
          <p:nvSpPr>
            <p:cNvPr id="42" name="Google Shape;2102;p38">
              <a:extLst>
                <a:ext uri="{FF2B5EF4-FFF2-40B4-BE49-F238E27FC236}">
                  <a16:creationId xmlns:a16="http://schemas.microsoft.com/office/drawing/2014/main" id="{94C845AE-0EBF-4396-A9E6-48807E62538A}"/>
                </a:ext>
              </a:extLst>
            </p:cNvPr>
            <p:cNvSpPr/>
            <p:nvPr/>
          </p:nvSpPr>
          <p:spPr>
            <a:xfrm>
              <a:off x="1767725" y="2661325"/>
              <a:ext cx="1507700" cy="1998225"/>
            </a:xfrm>
            <a:custGeom>
              <a:avLst/>
              <a:gdLst/>
              <a:ahLst/>
              <a:cxnLst/>
              <a:rect l="l" t="t" r="r" b="b"/>
              <a:pathLst>
                <a:path w="60308" h="79929" extrusionOk="0">
                  <a:moveTo>
                    <a:pt x="31380" y="0"/>
                  </a:moveTo>
                  <a:cubicBezTo>
                    <a:pt x="30632" y="0"/>
                    <a:pt x="29879" y="56"/>
                    <a:pt x="29141" y="167"/>
                  </a:cubicBezTo>
                  <a:cubicBezTo>
                    <a:pt x="26792" y="517"/>
                    <a:pt x="23019" y="1087"/>
                    <a:pt x="19689" y="3155"/>
                  </a:cubicBezTo>
                  <a:cubicBezTo>
                    <a:pt x="18177" y="2539"/>
                    <a:pt x="16142" y="1960"/>
                    <a:pt x="13824" y="1960"/>
                  </a:cubicBezTo>
                  <a:cubicBezTo>
                    <a:pt x="10880" y="1960"/>
                    <a:pt x="8157" y="2866"/>
                    <a:pt x="5734" y="4654"/>
                  </a:cubicBezTo>
                  <a:cubicBezTo>
                    <a:pt x="2494" y="7044"/>
                    <a:pt x="480" y="10541"/>
                    <a:pt x="206" y="14251"/>
                  </a:cubicBezTo>
                  <a:cubicBezTo>
                    <a:pt x="1" y="17035"/>
                    <a:pt x="652" y="21239"/>
                    <a:pt x="4891" y="25519"/>
                  </a:cubicBezTo>
                  <a:cubicBezTo>
                    <a:pt x="5552" y="26299"/>
                    <a:pt x="6120" y="27098"/>
                    <a:pt x="6672" y="27871"/>
                  </a:cubicBezTo>
                  <a:cubicBezTo>
                    <a:pt x="7939" y="29653"/>
                    <a:pt x="9441" y="31760"/>
                    <a:pt x="11857" y="32717"/>
                  </a:cubicBezTo>
                  <a:lnTo>
                    <a:pt x="11617" y="34253"/>
                  </a:lnTo>
                  <a:lnTo>
                    <a:pt x="11601" y="34255"/>
                  </a:lnTo>
                  <a:cubicBezTo>
                    <a:pt x="11605" y="34263"/>
                    <a:pt x="11610" y="34273"/>
                    <a:pt x="11612" y="34281"/>
                  </a:cubicBezTo>
                  <a:lnTo>
                    <a:pt x="11179" y="37057"/>
                  </a:lnTo>
                  <a:cubicBezTo>
                    <a:pt x="11014" y="38111"/>
                    <a:pt x="10985" y="39087"/>
                    <a:pt x="11078" y="39991"/>
                  </a:cubicBezTo>
                  <a:lnTo>
                    <a:pt x="5088" y="40059"/>
                  </a:lnTo>
                  <a:lnTo>
                    <a:pt x="4825" y="51401"/>
                  </a:lnTo>
                  <a:lnTo>
                    <a:pt x="8222" y="51363"/>
                  </a:lnTo>
                  <a:lnTo>
                    <a:pt x="8258" y="52091"/>
                  </a:lnTo>
                  <a:lnTo>
                    <a:pt x="8261" y="52165"/>
                  </a:lnTo>
                  <a:lnTo>
                    <a:pt x="8658" y="60224"/>
                  </a:lnTo>
                  <a:lnTo>
                    <a:pt x="9573" y="78852"/>
                  </a:lnTo>
                  <a:lnTo>
                    <a:pt x="19657" y="79083"/>
                  </a:lnTo>
                  <a:lnTo>
                    <a:pt x="19731" y="73555"/>
                  </a:lnTo>
                  <a:lnTo>
                    <a:pt x="22027" y="74242"/>
                  </a:lnTo>
                  <a:lnTo>
                    <a:pt x="22029" y="74242"/>
                  </a:lnTo>
                  <a:cubicBezTo>
                    <a:pt x="22187" y="74290"/>
                    <a:pt x="22486" y="74374"/>
                    <a:pt x="22901" y="74468"/>
                  </a:cubicBezTo>
                  <a:cubicBezTo>
                    <a:pt x="24181" y="74775"/>
                    <a:pt x="25504" y="74938"/>
                    <a:pt x="26854" y="74938"/>
                  </a:cubicBezTo>
                  <a:cubicBezTo>
                    <a:pt x="29229" y="74938"/>
                    <a:pt x="30958" y="74463"/>
                    <a:pt x="31473" y="74303"/>
                  </a:cubicBezTo>
                  <a:cubicBezTo>
                    <a:pt x="31517" y="74290"/>
                    <a:pt x="31564" y="74283"/>
                    <a:pt x="31608" y="74271"/>
                  </a:cubicBezTo>
                  <a:lnTo>
                    <a:pt x="32683" y="73979"/>
                  </a:lnTo>
                  <a:lnTo>
                    <a:pt x="34632" y="74390"/>
                  </a:lnTo>
                  <a:cubicBezTo>
                    <a:pt x="34735" y="74413"/>
                    <a:pt x="34973" y="74462"/>
                    <a:pt x="35316" y="74516"/>
                  </a:cubicBezTo>
                  <a:cubicBezTo>
                    <a:pt x="35372" y="74525"/>
                    <a:pt x="35426" y="74537"/>
                    <a:pt x="35481" y="74546"/>
                  </a:cubicBezTo>
                  <a:lnTo>
                    <a:pt x="35491" y="74542"/>
                  </a:lnTo>
                  <a:cubicBezTo>
                    <a:pt x="36149" y="74638"/>
                    <a:pt x="37111" y="74742"/>
                    <a:pt x="38224" y="74742"/>
                  </a:cubicBezTo>
                  <a:cubicBezTo>
                    <a:pt x="39981" y="74742"/>
                    <a:pt x="41614" y="74492"/>
                    <a:pt x="43081" y="73998"/>
                  </a:cubicBezTo>
                  <a:lnTo>
                    <a:pt x="43213" y="73953"/>
                  </a:lnTo>
                  <a:lnTo>
                    <a:pt x="43866" y="74066"/>
                  </a:lnTo>
                  <a:lnTo>
                    <a:pt x="43892" y="73728"/>
                  </a:lnTo>
                  <a:lnTo>
                    <a:pt x="45658" y="73144"/>
                  </a:lnTo>
                  <a:lnTo>
                    <a:pt x="45814" y="70653"/>
                  </a:lnTo>
                  <a:lnTo>
                    <a:pt x="46193" y="79695"/>
                  </a:lnTo>
                  <a:lnTo>
                    <a:pt x="56283" y="79928"/>
                  </a:lnTo>
                  <a:lnTo>
                    <a:pt x="56820" y="50811"/>
                  </a:lnTo>
                  <a:lnTo>
                    <a:pt x="60043" y="50774"/>
                  </a:lnTo>
                  <a:lnTo>
                    <a:pt x="60308" y="39433"/>
                  </a:lnTo>
                  <a:lnTo>
                    <a:pt x="58061" y="39458"/>
                  </a:lnTo>
                  <a:cubicBezTo>
                    <a:pt x="58110" y="39169"/>
                    <a:pt x="58136" y="38875"/>
                    <a:pt x="58133" y="38580"/>
                  </a:cubicBezTo>
                  <a:cubicBezTo>
                    <a:pt x="58126" y="37727"/>
                    <a:pt x="57899" y="36927"/>
                    <a:pt x="57511" y="36234"/>
                  </a:cubicBezTo>
                  <a:lnTo>
                    <a:pt x="57505" y="30876"/>
                  </a:lnTo>
                  <a:lnTo>
                    <a:pt x="51415" y="30813"/>
                  </a:lnTo>
                  <a:lnTo>
                    <a:pt x="50227" y="29511"/>
                  </a:lnTo>
                  <a:cubicBezTo>
                    <a:pt x="50816" y="28820"/>
                    <a:pt x="51335" y="28094"/>
                    <a:pt x="51818" y="27415"/>
                  </a:cubicBezTo>
                  <a:cubicBezTo>
                    <a:pt x="52369" y="26642"/>
                    <a:pt x="52936" y="25844"/>
                    <a:pt x="53599" y="25064"/>
                  </a:cubicBezTo>
                  <a:cubicBezTo>
                    <a:pt x="57837" y="20785"/>
                    <a:pt x="58489" y="16578"/>
                    <a:pt x="58283" y="13795"/>
                  </a:cubicBezTo>
                  <a:cubicBezTo>
                    <a:pt x="58010" y="10085"/>
                    <a:pt x="55996" y="6587"/>
                    <a:pt x="52756" y="4198"/>
                  </a:cubicBezTo>
                  <a:cubicBezTo>
                    <a:pt x="50332" y="2410"/>
                    <a:pt x="47610" y="1504"/>
                    <a:pt x="44667" y="1504"/>
                  </a:cubicBezTo>
                  <a:cubicBezTo>
                    <a:pt x="42722" y="1504"/>
                    <a:pt x="40979" y="1913"/>
                    <a:pt x="39573" y="2408"/>
                  </a:cubicBezTo>
                  <a:cubicBezTo>
                    <a:pt x="37017" y="785"/>
                    <a:pt x="34129" y="0"/>
                    <a:pt x="313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2520000" algn="bl" rotWithShape="0">
                <a:schemeClr val="dk2">
                  <a:alpha val="18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103;p38">
              <a:extLst>
                <a:ext uri="{FF2B5EF4-FFF2-40B4-BE49-F238E27FC236}">
                  <a16:creationId xmlns:a16="http://schemas.microsoft.com/office/drawing/2014/main" id="{470351D7-2C0B-4778-9D0E-D125AF2F527A}"/>
                </a:ext>
              </a:extLst>
            </p:cNvPr>
            <p:cNvSpPr/>
            <p:nvPr/>
          </p:nvSpPr>
          <p:spPr>
            <a:xfrm>
              <a:off x="2268350" y="3778875"/>
              <a:ext cx="607550" cy="361925"/>
            </a:xfrm>
            <a:custGeom>
              <a:avLst/>
              <a:gdLst/>
              <a:ahLst/>
              <a:cxnLst/>
              <a:rect l="l" t="t" r="r" b="b"/>
              <a:pathLst>
                <a:path w="24302" h="14477" extrusionOk="0">
                  <a:moveTo>
                    <a:pt x="17149" y="0"/>
                  </a:moveTo>
                  <a:cubicBezTo>
                    <a:pt x="10079" y="0"/>
                    <a:pt x="1" y="1129"/>
                    <a:pt x="1" y="1129"/>
                  </a:cubicBezTo>
                  <a:lnTo>
                    <a:pt x="1" y="1386"/>
                  </a:lnTo>
                  <a:cubicBezTo>
                    <a:pt x="1" y="1386"/>
                    <a:pt x="450" y="8063"/>
                    <a:pt x="1158" y="14476"/>
                  </a:cubicBezTo>
                  <a:cubicBezTo>
                    <a:pt x="8767" y="14251"/>
                    <a:pt x="16602" y="12749"/>
                    <a:pt x="23727" y="9832"/>
                  </a:cubicBezTo>
                  <a:cubicBezTo>
                    <a:pt x="24125" y="5676"/>
                    <a:pt x="24302" y="2072"/>
                    <a:pt x="23861" y="1129"/>
                  </a:cubicBezTo>
                  <a:cubicBezTo>
                    <a:pt x="23466" y="282"/>
                    <a:pt x="20684" y="0"/>
                    <a:pt x="17149" y="0"/>
                  </a:cubicBezTo>
                  <a:close/>
                </a:path>
              </a:pathLst>
            </a:custGeom>
            <a:solidFill>
              <a:srgbClr val="B4B2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104;p38">
              <a:extLst>
                <a:ext uri="{FF2B5EF4-FFF2-40B4-BE49-F238E27FC236}">
                  <a16:creationId xmlns:a16="http://schemas.microsoft.com/office/drawing/2014/main" id="{4FEA1C59-AD72-494E-9039-C7457FC317EF}"/>
                </a:ext>
              </a:extLst>
            </p:cNvPr>
            <p:cNvSpPr/>
            <p:nvPr/>
          </p:nvSpPr>
          <p:spPr>
            <a:xfrm>
              <a:off x="2297325" y="4024700"/>
              <a:ext cx="564300" cy="407700"/>
            </a:xfrm>
            <a:custGeom>
              <a:avLst/>
              <a:gdLst/>
              <a:ahLst/>
              <a:cxnLst/>
              <a:rect l="l" t="t" r="r" b="b"/>
              <a:pathLst>
                <a:path w="22572" h="16308" extrusionOk="0">
                  <a:moveTo>
                    <a:pt x="22571" y="0"/>
                  </a:moveTo>
                  <a:lnTo>
                    <a:pt x="22571" y="0"/>
                  </a:lnTo>
                  <a:cubicBezTo>
                    <a:pt x="15447" y="2918"/>
                    <a:pt x="7609" y="4420"/>
                    <a:pt x="1" y="4645"/>
                  </a:cubicBezTo>
                  <a:cubicBezTo>
                    <a:pt x="545" y="9594"/>
                    <a:pt x="1243" y="14386"/>
                    <a:pt x="2008" y="15828"/>
                  </a:cubicBezTo>
                  <a:cubicBezTo>
                    <a:pt x="2008" y="15828"/>
                    <a:pt x="3509" y="16308"/>
                    <a:pt x="5689" y="16308"/>
                  </a:cubicBezTo>
                  <a:cubicBezTo>
                    <a:pt x="6780" y="16308"/>
                    <a:pt x="8040" y="16188"/>
                    <a:pt x="9367" y="15828"/>
                  </a:cubicBezTo>
                  <a:cubicBezTo>
                    <a:pt x="9367" y="15828"/>
                    <a:pt x="8692" y="8063"/>
                    <a:pt x="8489" y="5432"/>
                  </a:cubicBezTo>
                  <a:lnTo>
                    <a:pt x="8489" y="5432"/>
                  </a:lnTo>
                  <a:cubicBezTo>
                    <a:pt x="8489" y="5432"/>
                    <a:pt x="9304" y="5541"/>
                    <a:pt x="10634" y="5541"/>
                  </a:cubicBezTo>
                  <a:cubicBezTo>
                    <a:pt x="11597" y="5541"/>
                    <a:pt x="12830" y="5484"/>
                    <a:pt x="14219" y="5285"/>
                  </a:cubicBezTo>
                  <a:lnTo>
                    <a:pt x="14295" y="15896"/>
                  </a:lnTo>
                  <a:cubicBezTo>
                    <a:pt x="14295" y="15896"/>
                    <a:pt x="15465" y="16159"/>
                    <a:pt x="17045" y="16159"/>
                  </a:cubicBezTo>
                  <a:cubicBezTo>
                    <a:pt x="18122" y="16159"/>
                    <a:pt x="19389" y="16037"/>
                    <a:pt x="20607" y="15626"/>
                  </a:cubicBezTo>
                  <a:cubicBezTo>
                    <a:pt x="20607" y="15626"/>
                    <a:pt x="21902" y="7025"/>
                    <a:pt x="225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105;p38">
              <a:extLst>
                <a:ext uri="{FF2B5EF4-FFF2-40B4-BE49-F238E27FC236}">
                  <a16:creationId xmlns:a16="http://schemas.microsoft.com/office/drawing/2014/main" id="{3E3CB863-3938-419D-B2E4-4FDC9B01062C}"/>
                </a:ext>
              </a:extLst>
            </p:cNvPr>
            <p:cNvSpPr/>
            <p:nvPr/>
          </p:nvSpPr>
          <p:spPr>
            <a:xfrm>
              <a:off x="2654675" y="4354475"/>
              <a:ext cx="161650" cy="74050"/>
            </a:xfrm>
            <a:custGeom>
              <a:avLst/>
              <a:gdLst/>
              <a:ahLst/>
              <a:cxnLst/>
              <a:rect l="l" t="t" r="r" b="b"/>
              <a:pathLst>
                <a:path w="6466" h="2962" extrusionOk="0">
                  <a:moveTo>
                    <a:pt x="5698" y="1"/>
                  </a:moveTo>
                  <a:cubicBezTo>
                    <a:pt x="4990" y="1"/>
                    <a:pt x="4646" y="2504"/>
                    <a:pt x="4608" y="2807"/>
                  </a:cubicBezTo>
                  <a:lnTo>
                    <a:pt x="4608" y="2807"/>
                  </a:lnTo>
                  <a:cubicBezTo>
                    <a:pt x="5655" y="2651"/>
                    <a:pt x="6313" y="2433"/>
                    <a:pt x="6313" y="2433"/>
                  </a:cubicBezTo>
                  <a:cubicBezTo>
                    <a:pt x="6313" y="2433"/>
                    <a:pt x="6466" y="20"/>
                    <a:pt x="5706" y="1"/>
                  </a:cubicBezTo>
                  <a:cubicBezTo>
                    <a:pt x="5703" y="1"/>
                    <a:pt x="5701" y="1"/>
                    <a:pt x="5698" y="1"/>
                  </a:cubicBezTo>
                  <a:close/>
                  <a:moveTo>
                    <a:pt x="4608" y="2807"/>
                  </a:moveTo>
                  <a:lnTo>
                    <a:pt x="4608" y="2807"/>
                  </a:lnTo>
                  <a:cubicBezTo>
                    <a:pt x="4607" y="2807"/>
                    <a:pt x="4607" y="2807"/>
                    <a:pt x="4606" y="2807"/>
                  </a:cubicBezTo>
                  <a:lnTo>
                    <a:pt x="4606" y="2807"/>
                  </a:lnTo>
                  <a:cubicBezTo>
                    <a:pt x="4605" y="2826"/>
                    <a:pt x="4604" y="2837"/>
                    <a:pt x="4604" y="2837"/>
                  </a:cubicBezTo>
                  <a:cubicBezTo>
                    <a:pt x="4604" y="2837"/>
                    <a:pt x="4605" y="2826"/>
                    <a:pt x="4608" y="2807"/>
                  </a:cubicBezTo>
                  <a:close/>
                  <a:moveTo>
                    <a:pt x="3623" y="1"/>
                  </a:moveTo>
                  <a:cubicBezTo>
                    <a:pt x="2572" y="1"/>
                    <a:pt x="1912" y="2941"/>
                    <a:pt x="1912" y="2941"/>
                  </a:cubicBezTo>
                  <a:cubicBezTo>
                    <a:pt x="1912" y="2941"/>
                    <a:pt x="2431" y="10"/>
                    <a:pt x="1359" y="10"/>
                  </a:cubicBezTo>
                  <a:cubicBezTo>
                    <a:pt x="1324" y="10"/>
                    <a:pt x="1288" y="14"/>
                    <a:pt x="1250" y="20"/>
                  </a:cubicBezTo>
                  <a:cubicBezTo>
                    <a:pt x="36" y="223"/>
                    <a:pt x="1" y="2704"/>
                    <a:pt x="1" y="2704"/>
                  </a:cubicBezTo>
                  <a:cubicBezTo>
                    <a:pt x="893" y="2892"/>
                    <a:pt x="1756" y="2961"/>
                    <a:pt x="2543" y="2961"/>
                  </a:cubicBezTo>
                  <a:cubicBezTo>
                    <a:pt x="3321" y="2961"/>
                    <a:pt x="4024" y="2894"/>
                    <a:pt x="4606" y="2807"/>
                  </a:cubicBezTo>
                  <a:lnTo>
                    <a:pt x="4606" y="2807"/>
                  </a:lnTo>
                  <a:cubicBezTo>
                    <a:pt x="4629" y="2518"/>
                    <a:pt x="4776" y="210"/>
                    <a:pt x="3731" y="11"/>
                  </a:cubicBezTo>
                  <a:cubicBezTo>
                    <a:pt x="3695" y="4"/>
                    <a:pt x="3659" y="1"/>
                    <a:pt x="3623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106;p38">
              <a:extLst>
                <a:ext uri="{FF2B5EF4-FFF2-40B4-BE49-F238E27FC236}">
                  <a16:creationId xmlns:a16="http://schemas.microsoft.com/office/drawing/2014/main" id="{0A181997-92B7-4B9B-8345-43C845D61A5A}"/>
                </a:ext>
              </a:extLst>
            </p:cNvPr>
            <p:cNvSpPr/>
            <p:nvPr/>
          </p:nvSpPr>
          <p:spPr>
            <a:xfrm>
              <a:off x="2336550" y="4349475"/>
              <a:ext cx="188925" cy="84075"/>
            </a:xfrm>
            <a:custGeom>
              <a:avLst/>
              <a:gdLst/>
              <a:ahLst/>
              <a:cxnLst/>
              <a:rect l="l" t="t" r="r" b="b"/>
              <a:pathLst>
                <a:path w="7557" h="3363" extrusionOk="0">
                  <a:moveTo>
                    <a:pt x="5955" y="0"/>
                  </a:moveTo>
                  <a:cubicBezTo>
                    <a:pt x="5912" y="0"/>
                    <a:pt x="5868" y="5"/>
                    <a:pt x="5823" y="14"/>
                  </a:cubicBezTo>
                  <a:cubicBezTo>
                    <a:pt x="4659" y="266"/>
                    <a:pt x="4912" y="3220"/>
                    <a:pt x="4912" y="3220"/>
                  </a:cubicBezTo>
                  <a:cubicBezTo>
                    <a:pt x="4912" y="3220"/>
                    <a:pt x="4356" y="169"/>
                    <a:pt x="3343" y="20"/>
                  </a:cubicBezTo>
                  <a:cubicBezTo>
                    <a:pt x="3321" y="16"/>
                    <a:pt x="3299" y="15"/>
                    <a:pt x="3278" y="15"/>
                  </a:cubicBezTo>
                  <a:cubicBezTo>
                    <a:pt x="2334" y="15"/>
                    <a:pt x="2430" y="3220"/>
                    <a:pt x="2430" y="3220"/>
                  </a:cubicBezTo>
                  <a:cubicBezTo>
                    <a:pt x="2430" y="3220"/>
                    <a:pt x="1987" y="21"/>
                    <a:pt x="1144" y="21"/>
                  </a:cubicBezTo>
                  <a:cubicBezTo>
                    <a:pt x="1086" y="21"/>
                    <a:pt x="1025" y="36"/>
                    <a:pt x="963" y="69"/>
                  </a:cubicBezTo>
                  <a:cubicBezTo>
                    <a:pt x="1" y="575"/>
                    <a:pt x="439" y="2837"/>
                    <a:pt x="439" y="2837"/>
                  </a:cubicBezTo>
                  <a:cubicBezTo>
                    <a:pt x="1762" y="3233"/>
                    <a:pt x="3021" y="3363"/>
                    <a:pt x="4101" y="3363"/>
                  </a:cubicBezTo>
                  <a:cubicBezTo>
                    <a:pt x="6148" y="3363"/>
                    <a:pt x="7557" y="2897"/>
                    <a:pt x="7557" y="2897"/>
                  </a:cubicBezTo>
                  <a:cubicBezTo>
                    <a:pt x="7557" y="2897"/>
                    <a:pt x="7031" y="0"/>
                    <a:pt x="5955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07;p38">
              <a:extLst>
                <a:ext uri="{FF2B5EF4-FFF2-40B4-BE49-F238E27FC236}">
                  <a16:creationId xmlns:a16="http://schemas.microsoft.com/office/drawing/2014/main" id="{DBDBAFAF-2D07-4480-8C31-9197015E7599}"/>
                </a:ext>
              </a:extLst>
            </p:cNvPr>
            <p:cNvSpPr/>
            <p:nvPr/>
          </p:nvSpPr>
          <p:spPr>
            <a:xfrm>
              <a:off x="1824350" y="2811550"/>
              <a:ext cx="484425" cy="579500"/>
            </a:xfrm>
            <a:custGeom>
              <a:avLst/>
              <a:gdLst/>
              <a:ahLst/>
              <a:cxnLst/>
              <a:rect l="l" t="t" r="r" b="b"/>
              <a:pathLst>
                <a:path w="19377" h="23180" extrusionOk="0">
                  <a:moveTo>
                    <a:pt x="11559" y="1"/>
                  </a:moveTo>
                  <a:cubicBezTo>
                    <a:pt x="9785" y="1"/>
                    <a:pt x="7809" y="477"/>
                    <a:pt x="5874" y="1904"/>
                  </a:cubicBezTo>
                  <a:cubicBezTo>
                    <a:pt x="1476" y="5148"/>
                    <a:pt x="1" y="11187"/>
                    <a:pt x="5604" y="16759"/>
                  </a:cubicBezTo>
                  <a:cubicBezTo>
                    <a:pt x="8444" y="20052"/>
                    <a:pt x="9458" y="23179"/>
                    <a:pt x="12422" y="23179"/>
                  </a:cubicBezTo>
                  <a:cubicBezTo>
                    <a:pt x="13046" y="23179"/>
                    <a:pt x="13758" y="23040"/>
                    <a:pt x="14591" y="22735"/>
                  </a:cubicBezTo>
                  <a:cubicBezTo>
                    <a:pt x="19376" y="20980"/>
                    <a:pt x="18296" y="15647"/>
                    <a:pt x="18296" y="15310"/>
                  </a:cubicBezTo>
                  <a:cubicBezTo>
                    <a:pt x="18295" y="14972"/>
                    <a:pt x="17852" y="1904"/>
                    <a:pt x="17852" y="1904"/>
                  </a:cubicBezTo>
                  <a:cubicBezTo>
                    <a:pt x="17852" y="1904"/>
                    <a:pt x="15109" y="1"/>
                    <a:pt x="11559" y="1"/>
                  </a:cubicBezTo>
                  <a:close/>
                </a:path>
              </a:pathLst>
            </a:custGeom>
            <a:solidFill>
              <a:srgbClr val="C2C0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08;p38">
              <a:extLst>
                <a:ext uri="{FF2B5EF4-FFF2-40B4-BE49-F238E27FC236}">
                  <a16:creationId xmlns:a16="http://schemas.microsoft.com/office/drawing/2014/main" id="{4ED88C7C-A3BC-40CB-80A8-7CBAB1811556}"/>
                </a:ext>
              </a:extLst>
            </p:cNvPr>
            <p:cNvSpPr/>
            <p:nvPr/>
          </p:nvSpPr>
          <p:spPr>
            <a:xfrm>
              <a:off x="1892350" y="2854400"/>
              <a:ext cx="412750" cy="493825"/>
            </a:xfrm>
            <a:custGeom>
              <a:avLst/>
              <a:gdLst/>
              <a:ahLst/>
              <a:cxnLst/>
              <a:rect l="l" t="t" r="r" b="b"/>
              <a:pathLst>
                <a:path w="16510" h="19753" extrusionOk="0">
                  <a:moveTo>
                    <a:pt x="9850" y="0"/>
                  </a:moveTo>
                  <a:cubicBezTo>
                    <a:pt x="8338" y="0"/>
                    <a:pt x="6654" y="406"/>
                    <a:pt x="5005" y="1622"/>
                  </a:cubicBezTo>
                  <a:cubicBezTo>
                    <a:pt x="1257" y="4386"/>
                    <a:pt x="0" y="9533"/>
                    <a:pt x="4774" y="14281"/>
                  </a:cubicBezTo>
                  <a:cubicBezTo>
                    <a:pt x="7194" y="17087"/>
                    <a:pt x="8059" y="19753"/>
                    <a:pt x="10584" y="19753"/>
                  </a:cubicBezTo>
                  <a:cubicBezTo>
                    <a:pt x="11116" y="19753"/>
                    <a:pt x="11722" y="19634"/>
                    <a:pt x="12431" y="19374"/>
                  </a:cubicBezTo>
                  <a:cubicBezTo>
                    <a:pt x="16510" y="17877"/>
                    <a:pt x="15589" y="13332"/>
                    <a:pt x="15589" y="13046"/>
                  </a:cubicBezTo>
                  <a:cubicBezTo>
                    <a:pt x="15591" y="12758"/>
                    <a:pt x="15212" y="1622"/>
                    <a:pt x="15212" y="1622"/>
                  </a:cubicBezTo>
                  <a:cubicBezTo>
                    <a:pt x="15212" y="1622"/>
                    <a:pt x="12875" y="0"/>
                    <a:pt x="9850" y="0"/>
                  </a:cubicBezTo>
                  <a:close/>
                </a:path>
              </a:pathLst>
            </a:custGeom>
            <a:solidFill>
              <a:srgbClr val="B4B2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09;p38">
              <a:extLst>
                <a:ext uri="{FF2B5EF4-FFF2-40B4-BE49-F238E27FC236}">
                  <a16:creationId xmlns:a16="http://schemas.microsoft.com/office/drawing/2014/main" id="{018EA3A7-3D29-4C4C-B97A-9CCECC19FCA1}"/>
                </a:ext>
              </a:extLst>
            </p:cNvPr>
            <p:cNvSpPr/>
            <p:nvPr/>
          </p:nvSpPr>
          <p:spPr>
            <a:xfrm>
              <a:off x="2688950" y="2800150"/>
              <a:ext cx="484450" cy="579500"/>
            </a:xfrm>
            <a:custGeom>
              <a:avLst/>
              <a:gdLst/>
              <a:ahLst/>
              <a:cxnLst/>
              <a:rect l="l" t="t" r="r" b="b"/>
              <a:pathLst>
                <a:path w="19378" h="23180" extrusionOk="0">
                  <a:moveTo>
                    <a:pt x="7818" y="1"/>
                  </a:moveTo>
                  <a:cubicBezTo>
                    <a:pt x="4269" y="1"/>
                    <a:pt x="1526" y="1904"/>
                    <a:pt x="1526" y="1904"/>
                  </a:cubicBezTo>
                  <a:cubicBezTo>
                    <a:pt x="1526" y="1904"/>
                    <a:pt x="1083" y="14971"/>
                    <a:pt x="1081" y="15311"/>
                  </a:cubicBezTo>
                  <a:cubicBezTo>
                    <a:pt x="1081" y="15648"/>
                    <a:pt x="1" y="20980"/>
                    <a:pt x="4787" y="22736"/>
                  </a:cubicBezTo>
                  <a:cubicBezTo>
                    <a:pt x="5620" y="23041"/>
                    <a:pt x="6331" y="23180"/>
                    <a:pt x="6955" y="23180"/>
                  </a:cubicBezTo>
                  <a:cubicBezTo>
                    <a:pt x="9919" y="23180"/>
                    <a:pt x="10934" y="20052"/>
                    <a:pt x="13773" y="16760"/>
                  </a:cubicBezTo>
                  <a:cubicBezTo>
                    <a:pt x="19377" y="11187"/>
                    <a:pt x="17902" y="5149"/>
                    <a:pt x="13503" y="1904"/>
                  </a:cubicBezTo>
                  <a:cubicBezTo>
                    <a:pt x="11568" y="477"/>
                    <a:pt x="9592" y="1"/>
                    <a:pt x="7818" y="1"/>
                  </a:cubicBezTo>
                  <a:close/>
                </a:path>
              </a:pathLst>
            </a:custGeom>
            <a:solidFill>
              <a:srgbClr val="C2C0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10;p38">
              <a:extLst>
                <a:ext uri="{FF2B5EF4-FFF2-40B4-BE49-F238E27FC236}">
                  <a16:creationId xmlns:a16="http://schemas.microsoft.com/office/drawing/2014/main" id="{A63A42E6-EE59-462E-891F-D2B22EECA36B}"/>
                </a:ext>
              </a:extLst>
            </p:cNvPr>
            <p:cNvSpPr/>
            <p:nvPr/>
          </p:nvSpPr>
          <p:spPr>
            <a:xfrm>
              <a:off x="2692625" y="2843000"/>
              <a:ext cx="412750" cy="493825"/>
            </a:xfrm>
            <a:custGeom>
              <a:avLst/>
              <a:gdLst/>
              <a:ahLst/>
              <a:cxnLst/>
              <a:rect l="l" t="t" r="r" b="b"/>
              <a:pathLst>
                <a:path w="16510" h="19753" extrusionOk="0">
                  <a:moveTo>
                    <a:pt x="6660" y="1"/>
                  </a:moveTo>
                  <a:cubicBezTo>
                    <a:pt x="3636" y="1"/>
                    <a:pt x="1298" y="1622"/>
                    <a:pt x="1298" y="1622"/>
                  </a:cubicBezTo>
                  <a:cubicBezTo>
                    <a:pt x="1298" y="1622"/>
                    <a:pt x="920" y="12757"/>
                    <a:pt x="921" y="13045"/>
                  </a:cubicBezTo>
                  <a:cubicBezTo>
                    <a:pt x="921" y="13334"/>
                    <a:pt x="0" y="17878"/>
                    <a:pt x="4079" y="19374"/>
                  </a:cubicBezTo>
                  <a:cubicBezTo>
                    <a:pt x="4788" y="19634"/>
                    <a:pt x="5394" y="19752"/>
                    <a:pt x="5926" y="19752"/>
                  </a:cubicBezTo>
                  <a:cubicBezTo>
                    <a:pt x="8452" y="19752"/>
                    <a:pt x="9316" y="17087"/>
                    <a:pt x="11736" y="14282"/>
                  </a:cubicBezTo>
                  <a:cubicBezTo>
                    <a:pt x="16509" y="9534"/>
                    <a:pt x="15253" y="4387"/>
                    <a:pt x="11505" y="1622"/>
                  </a:cubicBezTo>
                  <a:cubicBezTo>
                    <a:pt x="9856" y="406"/>
                    <a:pt x="8172" y="1"/>
                    <a:pt x="6660" y="1"/>
                  </a:cubicBezTo>
                  <a:close/>
                </a:path>
              </a:pathLst>
            </a:custGeom>
            <a:solidFill>
              <a:srgbClr val="B4B2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111;p38">
              <a:extLst>
                <a:ext uri="{FF2B5EF4-FFF2-40B4-BE49-F238E27FC236}">
                  <a16:creationId xmlns:a16="http://schemas.microsoft.com/office/drawing/2014/main" id="{49011603-7B4B-4A6C-8618-320CA8522EB4}"/>
                </a:ext>
              </a:extLst>
            </p:cNvPr>
            <p:cNvSpPr/>
            <p:nvPr/>
          </p:nvSpPr>
          <p:spPr>
            <a:xfrm>
              <a:off x="2212850" y="3313125"/>
              <a:ext cx="665375" cy="106800"/>
            </a:xfrm>
            <a:custGeom>
              <a:avLst/>
              <a:gdLst/>
              <a:ahLst/>
              <a:cxnLst/>
              <a:rect l="l" t="t" r="r" b="b"/>
              <a:pathLst>
                <a:path w="26615" h="4272" extrusionOk="0">
                  <a:moveTo>
                    <a:pt x="21413" y="0"/>
                  </a:moveTo>
                  <a:cubicBezTo>
                    <a:pt x="20242" y="0"/>
                    <a:pt x="19464" y="461"/>
                    <a:pt x="19464" y="461"/>
                  </a:cubicBezTo>
                  <a:lnTo>
                    <a:pt x="2484" y="461"/>
                  </a:lnTo>
                  <a:cubicBezTo>
                    <a:pt x="2484" y="461"/>
                    <a:pt x="1262" y="1684"/>
                    <a:pt x="0" y="3149"/>
                  </a:cubicBezTo>
                  <a:cubicBezTo>
                    <a:pt x="4579" y="3826"/>
                    <a:pt x="9379" y="4271"/>
                    <a:pt x="14161" y="4271"/>
                  </a:cubicBezTo>
                  <a:cubicBezTo>
                    <a:pt x="18381" y="4271"/>
                    <a:pt x="22587" y="3925"/>
                    <a:pt x="26614" y="3085"/>
                  </a:cubicBezTo>
                  <a:cubicBezTo>
                    <a:pt x="25897" y="2298"/>
                    <a:pt x="25076" y="1513"/>
                    <a:pt x="24221" y="926"/>
                  </a:cubicBezTo>
                  <a:cubicBezTo>
                    <a:pt x="23184" y="213"/>
                    <a:pt x="22208" y="0"/>
                    <a:pt x="21413" y="0"/>
                  </a:cubicBezTo>
                  <a:close/>
                </a:path>
              </a:pathLst>
            </a:custGeom>
            <a:solidFill>
              <a:srgbClr val="E55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112;p38">
              <a:extLst>
                <a:ext uri="{FF2B5EF4-FFF2-40B4-BE49-F238E27FC236}">
                  <a16:creationId xmlns:a16="http://schemas.microsoft.com/office/drawing/2014/main" id="{4708EFCA-7B6A-4E51-A859-0707B1476CEE}"/>
                </a:ext>
              </a:extLst>
            </p:cNvPr>
            <p:cNvSpPr/>
            <p:nvPr/>
          </p:nvSpPr>
          <p:spPr>
            <a:xfrm>
              <a:off x="2158975" y="3390175"/>
              <a:ext cx="757450" cy="112425"/>
            </a:xfrm>
            <a:custGeom>
              <a:avLst/>
              <a:gdLst/>
              <a:ahLst/>
              <a:cxnLst/>
              <a:rect l="l" t="t" r="r" b="b"/>
              <a:pathLst>
                <a:path w="30298" h="4497" extrusionOk="0">
                  <a:moveTo>
                    <a:pt x="28768" y="1"/>
                  </a:moveTo>
                  <a:cubicBezTo>
                    <a:pt x="24740" y="841"/>
                    <a:pt x="20533" y="1187"/>
                    <a:pt x="16313" y="1187"/>
                  </a:cubicBezTo>
                  <a:cubicBezTo>
                    <a:pt x="11531" y="1187"/>
                    <a:pt x="6731" y="743"/>
                    <a:pt x="2153" y="66"/>
                  </a:cubicBezTo>
                  <a:cubicBezTo>
                    <a:pt x="1347" y="1002"/>
                    <a:pt x="530" y="2035"/>
                    <a:pt x="0" y="2917"/>
                  </a:cubicBezTo>
                  <a:cubicBezTo>
                    <a:pt x="4255" y="3982"/>
                    <a:pt x="8646" y="4496"/>
                    <a:pt x="13040" y="4496"/>
                  </a:cubicBezTo>
                  <a:cubicBezTo>
                    <a:pt x="18889" y="4496"/>
                    <a:pt x="24744" y="3585"/>
                    <a:pt x="30297" y="1849"/>
                  </a:cubicBezTo>
                  <a:cubicBezTo>
                    <a:pt x="29887" y="1308"/>
                    <a:pt x="29365" y="654"/>
                    <a:pt x="28768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113;p38">
              <a:extLst>
                <a:ext uri="{FF2B5EF4-FFF2-40B4-BE49-F238E27FC236}">
                  <a16:creationId xmlns:a16="http://schemas.microsoft.com/office/drawing/2014/main" id="{63695CB9-86C4-40F9-9123-0642356DA26E}"/>
                </a:ext>
              </a:extLst>
            </p:cNvPr>
            <p:cNvSpPr/>
            <p:nvPr/>
          </p:nvSpPr>
          <p:spPr>
            <a:xfrm>
              <a:off x="2272650" y="3582325"/>
              <a:ext cx="598625" cy="145150"/>
            </a:xfrm>
            <a:custGeom>
              <a:avLst/>
              <a:gdLst/>
              <a:ahLst/>
              <a:cxnLst/>
              <a:rect l="l" t="t" r="r" b="b"/>
              <a:pathLst>
                <a:path w="23945" h="5806" extrusionOk="0">
                  <a:moveTo>
                    <a:pt x="22909" y="1"/>
                  </a:moveTo>
                  <a:cubicBezTo>
                    <a:pt x="19112" y="731"/>
                    <a:pt x="15179" y="1056"/>
                    <a:pt x="11247" y="1056"/>
                  </a:cubicBezTo>
                  <a:cubicBezTo>
                    <a:pt x="7860" y="1056"/>
                    <a:pt x="4474" y="815"/>
                    <a:pt x="1175" y="385"/>
                  </a:cubicBezTo>
                  <a:cubicBezTo>
                    <a:pt x="1050" y="851"/>
                    <a:pt x="533" y="2803"/>
                    <a:pt x="0" y="5353"/>
                  </a:cubicBezTo>
                  <a:cubicBezTo>
                    <a:pt x="2320" y="5659"/>
                    <a:pt x="4660" y="5806"/>
                    <a:pt x="7004" y="5806"/>
                  </a:cubicBezTo>
                  <a:cubicBezTo>
                    <a:pt x="12702" y="5806"/>
                    <a:pt x="18426" y="4938"/>
                    <a:pt x="23944" y="3377"/>
                  </a:cubicBezTo>
                  <a:cubicBezTo>
                    <a:pt x="23671" y="2046"/>
                    <a:pt x="23333" y="861"/>
                    <a:pt x="22909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114;p38">
              <a:extLst>
                <a:ext uri="{FF2B5EF4-FFF2-40B4-BE49-F238E27FC236}">
                  <a16:creationId xmlns:a16="http://schemas.microsoft.com/office/drawing/2014/main" id="{11404933-612F-4637-8703-5E920176EDE0}"/>
                </a:ext>
              </a:extLst>
            </p:cNvPr>
            <p:cNvSpPr/>
            <p:nvPr/>
          </p:nvSpPr>
          <p:spPr>
            <a:xfrm>
              <a:off x="2248725" y="3666725"/>
              <a:ext cx="640675" cy="208475"/>
            </a:xfrm>
            <a:custGeom>
              <a:avLst/>
              <a:gdLst/>
              <a:ahLst/>
              <a:cxnLst/>
              <a:rect l="l" t="t" r="r" b="b"/>
              <a:pathLst>
                <a:path w="25627" h="8339" extrusionOk="0">
                  <a:moveTo>
                    <a:pt x="24901" y="1"/>
                  </a:moveTo>
                  <a:cubicBezTo>
                    <a:pt x="19383" y="1563"/>
                    <a:pt x="13659" y="2430"/>
                    <a:pt x="7960" y="2430"/>
                  </a:cubicBezTo>
                  <a:cubicBezTo>
                    <a:pt x="5616" y="2430"/>
                    <a:pt x="3276" y="2284"/>
                    <a:pt x="957" y="1978"/>
                  </a:cubicBezTo>
                  <a:cubicBezTo>
                    <a:pt x="612" y="3632"/>
                    <a:pt x="259" y="5540"/>
                    <a:pt x="0" y="7459"/>
                  </a:cubicBezTo>
                  <a:cubicBezTo>
                    <a:pt x="2709" y="8067"/>
                    <a:pt x="5432" y="8339"/>
                    <a:pt x="8158" y="8339"/>
                  </a:cubicBezTo>
                  <a:cubicBezTo>
                    <a:pt x="14016" y="8339"/>
                    <a:pt x="19884" y="7085"/>
                    <a:pt x="25626" y="5230"/>
                  </a:cubicBezTo>
                  <a:cubicBezTo>
                    <a:pt x="25465" y="3473"/>
                    <a:pt x="25233" y="1626"/>
                    <a:pt x="24901" y="1"/>
                  </a:cubicBezTo>
                  <a:close/>
                </a:path>
              </a:pathLst>
            </a:custGeom>
            <a:solidFill>
              <a:srgbClr val="FFAC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115;p38">
              <a:extLst>
                <a:ext uri="{FF2B5EF4-FFF2-40B4-BE49-F238E27FC236}">
                  <a16:creationId xmlns:a16="http://schemas.microsoft.com/office/drawing/2014/main" id="{1A8B2884-A67E-446F-A3BD-A48C7A277026}"/>
                </a:ext>
              </a:extLst>
            </p:cNvPr>
            <p:cNvSpPr/>
            <p:nvPr/>
          </p:nvSpPr>
          <p:spPr>
            <a:xfrm>
              <a:off x="2240000" y="3797425"/>
              <a:ext cx="656950" cy="184750"/>
            </a:xfrm>
            <a:custGeom>
              <a:avLst/>
              <a:gdLst/>
              <a:ahLst/>
              <a:cxnLst/>
              <a:rect l="l" t="t" r="r" b="b"/>
              <a:pathLst>
                <a:path w="26278" h="7390" extrusionOk="0">
                  <a:moveTo>
                    <a:pt x="25975" y="1"/>
                  </a:moveTo>
                  <a:cubicBezTo>
                    <a:pt x="20233" y="1857"/>
                    <a:pt x="14366" y="3110"/>
                    <a:pt x="8509" y="3110"/>
                  </a:cubicBezTo>
                  <a:cubicBezTo>
                    <a:pt x="5783" y="3110"/>
                    <a:pt x="3058" y="2839"/>
                    <a:pt x="349" y="2230"/>
                  </a:cubicBezTo>
                  <a:cubicBezTo>
                    <a:pt x="188" y="3437"/>
                    <a:pt x="63" y="4649"/>
                    <a:pt x="1" y="5807"/>
                  </a:cubicBezTo>
                  <a:cubicBezTo>
                    <a:pt x="3877" y="6701"/>
                    <a:pt x="7780" y="7390"/>
                    <a:pt x="11755" y="7390"/>
                  </a:cubicBezTo>
                  <a:cubicBezTo>
                    <a:pt x="13662" y="7390"/>
                    <a:pt x="15587" y="7231"/>
                    <a:pt x="17532" y="6860"/>
                  </a:cubicBezTo>
                  <a:cubicBezTo>
                    <a:pt x="20512" y="6240"/>
                    <a:pt x="23415" y="5503"/>
                    <a:pt x="26278" y="4689"/>
                  </a:cubicBezTo>
                  <a:cubicBezTo>
                    <a:pt x="26226" y="3427"/>
                    <a:pt x="26135" y="1762"/>
                    <a:pt x="25975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116;p38">
              <a:extLst>
                <a:ext uri="{FF2B5EF4-FFF2-40B4-BE49-F238E27FC236}">
                  <a16:creationId xmlns:a16="http://schemas.microsoft.com/office/drawing/2014/main" id="{B70AD2F9-7D00-4552-AD21-A7BAC726D76E}"/>
                </a:ext>
              </a:extLst>
            </p:cNvPr>
            <p:cNvSpPr/>
            <p:nvPr/>
          </p:nvSpPr>
          <p:spPr>
            <a:xfrm>
              <a:off x="2238500" y="3914650"/>
              <a:ext cx="660050" cy="116325"/>
            </a:xfrm>
            <a:custGeom>
              <a:avLst/>
              <a:gdLst/>
              <a:ahLst/>
              <a:cxnLst/>
              <a:rect l="l" t="t" r="r" b="b"/>
              <a:pathLst>
                <a:path w="26402" h="4653" extrusionOk="0">
                  <a:moveTo>
                    <a:pt x="26339" y="0"/>
                  </a:moveTo>
                  <a:cubicBezTo>
                    <a:pt x="23477" y="814"/>
                    <a:pt x="20573" y="1550"/>
                    <a:pt x="17594" y="2171"/>
                  </a:cubicBezTo>
                  <a:cubicBezTo>
                    <a:pt x="15648" y="2541"/>
                    <a:pt x="13724" y="2700"/>
                    <a:pt x="11816" y="2700"/>
                  </a:cubicBezTo>
                  <a:cubicBezTo>
                    <a:pt x="7841" y="2700"/>
                    <a:pt x="3938" y="2012"/>
                    <a:pt x="62" y="1118"/>
                  </a:cubicBezTo>
                  <a:lnTo>
                    <a:pt x="62" y="1118"/>
                  </a:lnTo>
                  <a:cubicBezTo>
                    <a:pt x="4" y="2210"/>
                    <a:pt x="1" y="3254"/>
                    <a:pt x="75" y="4197"/>
                  </a:cubicBezTo>
                  <a:cubicBezTo>
                    <a:pt x="75" y="4197"/>
                    <a:pt x="4218" y="4652"/>
                    <a:pt x="9547" y="4652"/>
                  </a:cubicBezTo>
                  <a:cubicBezTo>
                    <a:pt x="14975" y="4652"/>
                    <a:pt x="21634" y="4180"/>
                    <a:pt x="26402" y="2272"/>
                  </a:cubicBezTo>
                  <a:cubicBezTo>
                    <a:pt x="26402" y="2272"/>
                    <a:pt x="26395" y="1376"/>
                    <a:pt x="26339" y="0"/>
                  </a:cubicBezTo>
                  <a:close/>
                </a:path>
              </a:pathLst>
            </a:custGeom>
            <a:solidFill>
              <a:srgbClr val="FFAC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117;p38">
              <a:extLst>
                <a:ext uri="{FF2B5EF4-FFF2-40B4-BE49-F238E27FC236}">
                  <a16:creationId xmlns:a16="http://schemas.microsoft.com/office/drawing/2014/main" id="{85F4C73C-32B1-44EE-AE9D-2490FE0389FF}"/>
                </a:ext>
              </a:extLst>
            </p:cNvPr>
            <p:cNvSpPr/>
            <p:nvPr/>
          </p:nvSpPr>
          <p:spPr>
            <a:xfrm>
              <a:off x="2150850" y="3436400"/>
              <a:ext cx="788750" cy="172325"/>
            </a:xfrm>
            <a:custGeom>
              <a:avLst/>
              <a:gdLst/>
              <a:ahLst/>
              <a:cxnLst/>
              <a:rect l="l" t="t" r="r" b="b"/>
              <a:pathLst>
                <a:path w="31550" h="6893" extrusionOk="0">
                  <a:moveTo>
                    <a:pt x="30622" y="0"/>
                  </a:moveTo>
                  <a:cubicBezTo>
                    <a:pt x="25069" y="1736"/>
                    <a:pt x="19213" y="2647"/>
                    <a:pt x="13365" y="2647"/>
                  </a:cubicBezTo>
                  <a:cubicBezTo>
                    <a:pt x="8970" y="2647"/>
                    <a:pt x="4580" y="2133"/>
                    <a:pt x="325" y="1069"/>
                  </a:cubicBezTo>
                  <a:cubicBezTo>
                    <a:pt x="203" y="1273"/>
                    <a:pt x="89" y="1472"/>
                    <a:pt x="1" y="1656"/>
                  </a:cubicBezTo>
                  <a:cubicBezTo>
                    <a:pt x="3" y="1656"/>
                    <a:pt x="1369" y="4847"/>
                    <a:pt x="6078" y="6112"/>
                  </a:cubicBezTo>
                  <a:cubicBezTo>
                    <a:pt x="6078" y="6112"/>
                    <a:pt x="6067" y="6150"/>
                    <a:pt x="6047" y="6221"/>
                  </a:cubicBezTo>
                  <a:cubicBezTo>
                    <a:pt x="9346" y="6651"/>
                    <a:pt x="12732" y="6892"/>
                    <a:pt x="16119" y="6892"/>
                  </a:cubicBezTo>
                  <a:cubicBezTo>
                    <a:pt x="20051" y="6892"/>
                    <a:pt x="23984" y="6567"/>
                    <a:pt x="27781" y="5836"/>
                  </a:cubicBezTo>
                  <a:cubicBezTo>
                    <a:pt x="27736" y="5745"/>
                    <a:pt x="27693" y="5654"/>
                    <a:pt x="27646" y="5571"/>
                  </a:cubicBezTo>
                  <a:cubicBezTo>
                    <a:pt x="27646" y="5571"/>
                    <a:pt x="29795" y="4277"/>
                    <a:pt x="31550" y="1306"/>
                  </a:cubicBezTo>
                  <a:cubicBezTo>
                    <a:pt x="31550" y="1306"/>
                    <a:pt x="31199" y="764"/>
                    <a:pt x="30622" y="0"/>
                  </a:cubicBezTo>
                  <a:close/>
                </a:path>
              </a:pathLst>
            </a:custGeom>
            <a:solidFill>
              <a:srgbClr val="FFAC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118;p38">
              <a:extLst>
                <a:ext uri="{FF2B5EF4-FFF2-40B4-BE49-F238E27FC236}">
                  <a16:creationId xmlns:a16="http://schemas.microsoft.com/office/drawing/2014/main" id="{6C9909E4-1C4A-4F5F-86B2-EF2162A0CC60}"/>
                </a:ext>
              </a:extLst>
            </p:cNvPr>
            <p:cNvSpPr/>
            <p:nvPr/>
          </p:nvSpPr>
          <p:spPr>
            <a:xfrm>
              <a:off x="2289700" y="3135875"/>
              <a:ext cx="560875" cy="275425"/>
            </a:xfrm>
            <a:custGeom>
              <a:avLst/>
              <a:gdLst/>
              <a:ahLst/>
              <a:cxnLst/>
              <a:rect l="l" t="t" r="r" b="b"/>
              <a:pathLst>
                <a:path w="22435" h="11017" extrusionOk="0">
                  <a:moveTo>
                    <a:pt x="22435" y="0"/>
                  </a:moveTo>
                  <a:lnTo>
                    <a:pt x="22435" y="0"/>
                  </a:lnTo>
                  <a:cubicBezTo>
                    <a:pt x="16864" y="5779"/>
                    <a:pt x="8495" y="8811"/>
                    <a:pt x="202" y="8811"/>
                  </a:cubicBezTo>
                  <a:cubicBezTo>
                    <a:pt x="135" y="8811"/>
                    <a:pt x="67" y="8811"/>
                    <a:pt x="0" y="8810"/>
                  </a:cubicBezTo>
                  <a:lnTo>
                    <a:pt x="0" y="8810"/>
                  </a:lnTo>
                  <a:cubicBezTo>
                    <a:pt x="1855" y="10263"/>
                    <a:pt x="4279" y="11017"/>
                    <a:pt x="7110" y="11017"/>
                  </a:cubicBezTo>
                  <a:cubicBezTo>
                    <a:pt x="7484" y="11017"/>
                    <a:pt x="7866" y="11004"/>
                    <a:pt x="8254" y="10977"/>
                  </a:cubicBezTo>
                  <a:cubicBezTo>
                    <a:pt x="17782" y="10329"/>
                    <a:pt x="22318" y="7801"/>
                    <a:pt x="22435" y="0"/>
                  </a:cubicBezTo>
                  <a:close/>
                </a:path>
              </a:pathLst>
            </a:custGeom>
            <a:solidFill>
              <a:srgbClr val="B4B2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119;p38">
              <a:extLst>
                <a:ext uri="{FF2B5EF4-FFF2-40B4-BE49-F238E27FC236}">
                  <a16:creationId xmlns:a16="http://schemas.microsoft.com/office/drawing/2014/main" id="{1AF21FC9-C795-463D-8CE6-B5747D3FA380}"/>
                </a:ext>
              </a:extLst>
            </p:cNvPr>
            <p:cNvSpPr/>
            <p:nvPr/>
          </p:nvSpPr>
          <p:spPr>
            <a:xfrm>
              <a:off x="2170075" y="2762575"/>
              <a:ext cx="680800" cy="593625"/>
            </a:xfrm>
            <a:custGeom>
              <a:avLst/>
              <a:gdLst/>
              <a:ahLst/>
              <a:cxnLst/>
              <a:rect l="l" t="t" r="r" b="b"/>
              <a:pathLst>
                <a:path w="27232" h="23745" extrusionOk="0">
                  <a:moveTo>
                    <a:pt x="15287" y="1"/>
                  </a:moveTo>
                  <a:cubicBezTo>
                    <a:pt x="14736" y="1"/>
                    <a:pt x="14187" y="41"/>
                    <a:pt x="13647" y="122"/>
                  </a:cubicBezTo>
                  <a:cubicBezTo>
                    <a:pt x="7773" y="1001"/>
                    <a:pt x="1" y="2496"/>
                    <a:pt x="821" y="15244"/>
                  </a:cubicBezTo>
                  <a:cubicBezTo>
                    <a:pt x="1067" y="19085"/>
                    <a:pt x="2493" y="21948"/>
                    <a:pt x="4787" y="23743"/>
                  </a:cubicBezTo>
                  <a:cubicBezTo>
                    <a:pt x="4854" y="23744"/>
                    <a:pt x="4922" y="23744"/>
                    <a:pt x="4989" y="23744"/>
                  </a:cubicBezTo>
                  <a:cubicBezTo>
                    <a:pt x="13281" y="23744"/>
                    <a:pt x="21649" y="20713"/>
                    <a:pt x="27223" y="14934"/>
                  </a:cubicBezTo>
                  <a:cubicBezTo>
                    <a:pt x="27232" y="14223"/>
                    <a:pt x="27209" y="13476"/>
                    <a:pt x="27147" y="12678"/>
                  </a:cubicBezTo>
                  <a:cubicBezTo>
                    <a:pt x="26473" y="3974"/>
                    <a:pt x="20734" y="1"/>
                    <a:pt x="15287" y="1"/>
                  </a:cubicBezTo>
                  <a:close/>
                </a:path>
              </a:pathLst>
            </a:custGeom>
            <a:solidFill>
              <a:srgbClr val="C2C0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120;p38">
              <a:extLst>
                <a:ext uri="{FF2B5EF4-FFF2-40B4-BE49-F238E27FC236}">
                  <a16:creationId xmlns:a16="http://schemas.microsoft.com/office/drawing/2014/main" id="{4936F4BD-DC9A-434F-B9CA-4F187798C26F}"/>
                </a:ext>
              </a:extLst>
            </p:cNvPr>
            <p:cNvSpPr/>
            <p:nvPr/>
          </p:nvSpPr>
          <p:spPr>
            <a:xfrm>
              <a:off x="2315450" y="3148700"/>
              <a:ext cx="33775" cy="43900"/>
            </a:xfrm>
            <a:custGeom>
              <a:avLst/>
              <a:gdLst/>
              <a:ahLst/>
              <a:cxnLst/>
              <a:rect l="l" t="t" r="r" b="b"/>
              <a:pathLst>
                <a:path w="1351" h="1756" extrusionOk="0">
                  <a:moveTo>
                    <a:pt x="676" y="1"/>
                  </a:moveTo>
                  <a:cubicBezTo>
                    <a:pt x="302" y="1"/>
                    <a:pt x="1" y="394"/>
                    <a:pt x="1" y="879"/>
                  </a:cubicBezTo>
                  <a:cubicBezTo>
                    <a:pt x="1" y="1363"/>
                    <a:pt x="303" y="1755"/>
                    <a:pt x="676" y="1755"/>
                  </a:cubicBezTo>
                  <a:cubicBezTo>
                    <a:pt x="1049" y="1755"/>
                    <a:pt x="1351" y="1363"/>
                    <a:pt x="1351" y="879"/>
                  </a:cubicBezTo>
                  <a:cubicBezTo>
                    <a:pt x="1351" y="394"/>
                    <a:pt x="1049" y="1"/>
                    <a:pt x="6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121;p38">
              <a:extLst>
                <a:ext uri="{FF2B5EF4-FFF2-40B4-BE49-F238E27FC236}">
                  <a16:creationId xmlns:a16="http://schemas.microsoft.com/office/drawing/2014/main" id="{37EEE523-1334-4839-865B-BD20FA4575EC}"/>
                </a:ext>
              </a:extLst>
            </p:cNvPr>
            <p:cNvSpPr/>
            <p:nvPr/>
          </p:nvSpPr>
          <p:spPr>
            <a:xfrm>
              <a:off x="2650050" y="3148700"/>
              <a:ext cx="33775" cy="43900"/>
            </a:xfrm>
            <a:custGeom>
              <a:avLst/>
              <a:gdLst/>
              <a:ahLst/>
              <a:cxnLst/>
              <a:rect l="l" t="t" r="r" b="b"/>
              <a:pathLst>
                <a:path w="1351" h="1756" extrusionOk="0">
                  <a:moveTo>
                    <a:pt x="676" y="1"/>
                  </a:moveTo>
                  <a:cubicBezTo>
                    <a:pt x="302" y="1"/>
                    <a:pt x="0" y="394"/>
                    <a:pt x="0" y="879"/>
                  </a:cubicBezTo>
                  <a:cubicBezTo>
                    <a:pt x="0" y="1363"/>
                    <a:pt x="303" y="1755"/>
                    <a:pt x="676" y="1755"/>
                  </a:cubicBezTo>
                  <a:cubicBezTo>
                    <a:pt x="1049" y="1755"/>
                    <a:pt x="1350" y="1363"/>
                    <a:pt x="1350" y="879"/>
                  </a:cubicBezTo>
                  <a:cubicBezTo>
                    <a:pt x="1350" y="394"/>
                    <a:pt x="1048" y="1"/>
                    <a:pt x="6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122;p38">
              <a:extLst>
                <a:ext uri="{FF2B5EF4-FFF2-40B4-BE49-F238E27FC236}">
                  <a16:creationId xmlns:a16="http://schemas.microsoft.com/office/drawing/2014/main" id="{073AAFC5-22DF-4662-826C-5A47739A60D4}"/>
                </a:ext>
              </a:extLst>
            </p:cNvPr>
            <p:cNvSpPr/>
            <p:nvPr/>
          </p:nvSpPr>
          <p:spPr>
            <a:xfrm>
              <a:off x="2469025" y="3300800"/>
              <a:ext cx="475575" cy="185500"/>
            </a:xfrm>
            <a:custGeom>
              <a:avLst/>
              <a:gdLst/>
              <a:ahLst/>
              <a:cxnLst/>
              <a:rect l="l" t="t" r="r" b="b"/>
              <a:pathLst>
                <a:path w="19023" h="7420" extrusionOk="0">
                  <a:moveTo>
                    <a:pt x="19023" y="0"/>
                  </a:moveTo>
                  <a:lnTo>
                    <a:pt x="19023" y="0"/>
                  </a:lnTo>
                  <a:cubicBezTo>
                    <a:pt x="15568" y="3451"/>
                    <a:pt x="10968" y="5094"/>
                    <a:pt x="6286" y="5094"/>
                  </a:cubicBezTo>
                  <a:cubicBezTo>
                    <a:pt x="4175" y="5094"/>
                    <a:pt x="2047" y="4760"/>
                    <a:pt x="1" y="4107"/>
                  </a:cubicBezTo>
                  <a:lnTo>
                    <a:pt x="1" y="4107"/>
                  </a:lnTo>
                  <a:cubicBezTo>
                    <a:pt x="1447" y="5693"/>
                    <a:pt x="3585" y="7030"/>
                    <a:pt x="6743" y="7358"/>
                  </a:cubicBezTo>
                  <a:cubicBezTo>
                    <a:pt x="7146" y="7400"/>
                    <a:pt x="7539" y="7420"/>
                    <a:pt x="7923" y="7420"/>
                  </a:cubicBezTo>
                  <a:cubicBezTo>
                    <a:pt x="13965" y="7420"/>
                    <a:pt x="17588" y="2473"/>
                    <a:pt x="19023" y="0"/>
                  </a:cubicBezTo>
                  <a:close/>
                </a:path>
              </a:pathLst>
            </a:custGeom>
            <a:solidFill>
              <a:srgbClr val="B4B2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123;p38">
              <a:extLst>
                <a:ext uri="{FF2B5EF4-FFF2-40B4-BE49-F238E27FC236}">
                  <a16:creationId xmlns:a16="http://schemas.microsoft.com/office/drawing/2014/main" id="{F9A4B6C9-D234-44B4-8AFF-5777D2A596FE}"/>
                </a:ext>
              </a:extLst>
            </p:cNvPr>
            <p:cNvSpPr/>
            <p:nvPr/>
          </p:nvSpPr>
          <p:spPr>
            <a:xfrm>
              <a:off x="2981700" y="3226325"/>
              <a:ext cx="23200" cy="32250"/>
            </a:xfrm>
            <a:custGeom>
              <a:avLst/>
              <a:gdLst/>
              <a:ahLst/>
              <a:cxnLst/>
              <a:rect l="l" t="t" r="r" b="b"/>
              <a:pathLst>
                <a:path w="928" h="1290" extrusionOk="0">
                  <a:moveTo>
                    <a:pt x="908" y="0"/>
                  </a:moveTo>
                  <a:cubicBezTo>
                    <a:pt x="879" y="46"/>
                    <a:pt x="854" y="92"/>
                    <a:pt x="826" y="136"/>
                  </a:cubicBezTo>
                  <a:cubicBezTo>
                    <a:pt x="565" y="538"/>
                    <a:pt x="286" y="919"/>
                    <a:pt x="1" y="1289"/>
                  </a:cubicBezTo>
                  <a:cubicBezTo>
                    <a:pt x="450" y="1051"/>
                    <a:pt x="927" y="677"/>
                    <a:pt x="927" y="161"/>
                  </a:cubicBezTo>
                  <a:cubicBezTo>
                    <a:pt x="927" y="100"/>
                    <a:pt x="919" y="50"/>
                    <a:pt x="908" y="0"/>
                  </a:cubicBezTo>
                  <a:close/>
                </a:path>
              </a:pathLst>
            </a:custGeom>
            <a:solidFill>
              <a:srgbClr val="C2C0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124;p38">
              <a:extLst>
                <a:ext uri="{FF2B5EF4-FFF2-40B4-BE49-F238E27FC236}">
                  <a16:creationId xmlns:a16="http://schemas.microsoft.com/office/drawing/2014/main" id="{53A6BB56-DC56-4F6B-B344-05F6B077ECDA}"/>
                </a:ext>
              </a:extLst>
            </p:cNvPr>
            <p:cNvSpPr/>
            <p:nvPr/>
          </p:nvSpPr>
          <p:spPr>
            <a:xfrm>
              <a:off x="2394750" y="3186250"/>
              <a:ext cx="609650" cy="241950"/>
            </a:xfrm>
            <a:custGeom>
              <a:avLst/>
              <a:gdLst/>
              <a:ahLst/>
              <a:cxnLst/>
              <a:rect l="l" t="t" r="r" b="b"/>
              <a:pathLst>
                <a:path w="24386" h="9678" extrusionOk="0">
                  <a:moveTo>
                    <a:pt x="19251" y="0"/>
                  </a:moveTo>
                  <a:cubicBezTo>
                    <a:pt x="18742" y="0"/>
                    <a:pt x="19265" y="2018"/>
                    <a:pt x="19265" y="2018"/>
                  </a:cubicBezTo>
                  <a:cubicBezTo>
                    <a:pt x="19265" y="2018"/>
                    <a:pt x="17656" y="6799"/>
                    <a:pt x="13974" y="6939"/>
                  </a:cubicBezTo>
                  <a:cubicBezTo>
                    <a:pt x="13877" y="6942"/>
                    <a:pt x="13781" y="6944"/>
                    <a:pt x="13687" y="6944"/>
                  </a:cubicBezTo>
                  <a:cubicBezTo>
                    <a:pt x="8631" y="6944"/>
                    <a:pt x="8372" y="1707"/>
                    <a:pt x="8372" y="1707"/>
                  </a:cubicBezTo>
                  <a:lnTo>
                    <a:pt x="1" y="2151"/>
                  </a:lnTo>
                  <a:cubicBezTo>
                    <a:pt x="1" y="2151"/>
                    <a:pt x="356" y="5825"/>
                    <a:pt x="2972" y="8690"/>
                  </a:cubicBezTo>
                  <a:cubicBezTo>
                    <a:pt x="5018" y="9343"/>
                    <a:pt x="7146" y="9678"/>
                    <a:pt x="9257" y="9678"/>
                  </a:cubicBezTo>
                  <a:cubicBezTo>
                    <a:pt x="13939" y="9678"/>
                    <a:pt x="18539" y="8034"/>
                    <a:pt x="21994" y="4583"/>
                  </a:cubicBezTo>
                  <a:cubicBezTo>
                    <a:pt x="22470" y="3759"/>
                    <a:pt x="22710" y="3209"/>
                    <a:pt x="22710" y="3209"/>
                  </a:cubicBezTo>
                  <a:cubicBezTo>
                    <a:pt x="22710" y="3209"/>
                    <a:pt x="23082" y="3104"/>
                    <a:pt x="23479" y="2893"/>
                  </a:cubicBezTo>
                  <a:cubicBezTo>
                    <a:pt x="23764" y="2523"/>
                    <a:pt x="24043" y="2143"/>
                    <a:pt x="24304" y="1740"/>
                  </a:cubicBezTo>
                  <a:cubicBezTo>
                    <a:pt x="24332" y="1695"/>
                    <a:pt x="24357" y="1649"/>
                    <a:pt x="24385" y="1603"/>
                  </a:cubicBezTo>
                  <a:cubicBezTo>
                    <a:pt x="24317" y="1301"/>
                    <a:pt x="24049" y="1201"/>
                    <a:pt x="23693" y="1201"/>
                  </a:cubicBezTo>
                  <a:cubicBezTo>
                    <a:pt x="23011" y="1201"/>
                    <a:pt x="22004" y="1564"/>
                    <a:pt x="21440" y="1564"/>
                  </a:cubicBezTo>
                  <a:cubicBezTo>
                    <a:pt x="21424" y="1564"/>
                    <a:pt x="21408" y="1564"/>
                    <a:pt x="21392" y="1563"/>
                  </a:cubicBezTo>
                  <a:cubicBezTo>
                    <a:pt x="20512" y="1526"/>
                    <a:pt x="20255" y="574"/>
                    <a:pt x="19443" y="69"/>
                  </a:cubicBezTo>
                  <a:cubicBezTo>
                    <a:pt x="19367" y="22"/>
                    <a:pt x="19304" y="0"/>
                    <a:pt x="19251" y="0"/>
                  </a:cubicBezTo>
                  <a:close/>
                </a:path>
              </a:pathLst>
            </a:custGeom>
            <a:solidFill>
              <a:srgbClr val="C2C0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125;p38">
              <a:extLst>
                <a:ext uri="{FF2B5EF4-FFF2-40B4-BE49-F238E27FC236}">
                  <a16:creationId xmlns:a16="http://schemas.microsoft.com/office/drawing/2014/main" id="{601BD7B2-88A5-4C4E-BF56-897038A1B78A}"/>
                </a:ext>
              </a:extLst>
            </p:cNvPr>
            <p:cNvSpPr/>
            <p:nvPr/>
          </p:nvSpPr>
          <p:spPr>
            <a:xfrm>
              <a:off x="2391525" y="3183850"/>
              <a:ext cx="625600" cy="306050"/>
            </a:xfrm>
            <a:custGeom>
              <a:avLst/>
              <a:gdLst/>
              <a:ahLst/>
              <a:cxnLst/>
              <a:rect l="l" t="t" r="r" b="b"/>
              <a:pathLst>
                <a:path w="25024" h="12242" extrusionOk="0">
                  <a:moveTo>
                    <a:pt x="19406" y="1"/>
                  </a:moveTo>
                  <a:cubicBezTo>
                    <a:pt x="19265" y="1"/>
                    <a:pt x="19142" y="91"/>
                    <a:pt x="19058" y="330"/>
                  </a:cubicBezTo>
                  <a:cubicBezTo>
                    <a:pt x="18782" y="1123"/>
                    <a:pt x="19403" y="1830"/>
                    <a:pt x="19057" y="2633"/>
                  </a:cubicBezTo>
                  <a:cubicBezTo>
                    <a:pt x="18378" y="4218"/>
                    <a:pt x="17304" y="5644"/>
                    <a:pt x="15779" y="6484"/>
                  </a:cubicBezTo>
                  <a:cubicBezTo>
                    <a:pt x="15078" y="6870"/>
                    <a:pt x="14372" y="7042"/>
                    <a:pt x="13691" y="7042"/>
                  </a:cubicBezTo>
                  <a:cubicBezTo>
                    <a:pt x="11054" y="7042"/>
                    <a:pt x="8787" y="4467"/>
                    <a:pt x="8624" y="1800"/>
                  </a:cubicBezTo>
                  <a:cubicBezTo>
                    <a:pt x="8619" y="1723"/>
                    <a:pt x="8555" y="1684"/>
                    <a:pt x="8495" y="1684"/>
                  </a:cubicBezTo>
                  <a:cubicBezTo>
                    <a:pt x="8434" y="1684"/>
                    <a:pt x="8376" y="1723"/>
                    <a:pt x="8381" y="1800"/>
                  </a:cubicBezTo>
                  <a:cubicBezTo>
                    <a:pt x="8558" y="4702"/>
                    <a:pt x="11081" y="7262"/>
                    <a:pt x="13811" y="7262"/>
                  </a:cubicBezTo>
                  <a:cubicBezTo>
                    <a:pt x="14765" y="7262"/>
                    <a:pt x="15745" y="6950"/>
                    <a:pt x="16659" y="6230"/>
                  </a:cubicBezTo>
                  <a:cubicBezTo>
                    <a:pt x="17488" y="5575"/>
                    <a:pt x="19812" y="3278"/>
                    <a:pt x="19498" y="2013"/>
                  </a:cubicBezTo>
                  <a:cubicBezTo>
                    <a:pt x="19445" y="1799"/>
                    <a:pt x="19111" y="418"/>
                    <a:pt x="19559" y="418"/>
                  </a:cubicBezTo>
                  <a:cubicBezTo>
                    <a:pt x="19646" y="418"/>
                    <a:pt x="19764" y="471"/>
                    <a:pt x="19919" y="596"/>
                  </a:cubicBezTo>
                  <a:cubicBezTo>
                    <a:pt x="20543" y="1098"/>
                    <a:pt x="20686" y="1563"/>
                    <a:pt x="21492" y="1774"/>
                  </a:cubicBezTo>
                  <a:cubicBezTo>
                    <a:pt x="21552" y="1790"/>
                    <a:pt x="21619" y="1797"/>
                    <a:pt x="21691" y="1797"/>
                  </a:cubicBezTo>
                  <a:cubicBezTo>
                    <a:pt x="22030" y="1797"/>
                    <a:pt x="22465" y="1643"/>
                    <a:pt x="22729" y="1584"/>
                  </a:cubicBezTo>
                  <a:cubicBezTo>
                    <a:pt x="22806" y="1567"/>
                    <a:pt x="22879" y="1559"/>
                    <a:pt x="22948" y="1559"/>
                  </a:cubicBezTo>
                  <a:cubicBezTo>
                    <a:pt x="23783" y="1559"/>
                    <a:pt x="23958" y="2733"/>
                    <a:pt x="23074" y="3097"/>
                  </a:cubicBezTo>
                  <a:cubicBezTo>
                    <a:pt x="23004" y="3126"/>
                    <a:pt x="22858" y="3152"/>
                    <a:pt x="22780" y="3199"/>
                  </a:cubicBezTo>
                  <a:cubicBezTo>
                    <a:pt x="22576" y="3318"/>
                    <a:pt x="22419" y="3896"/>
                    <a:pt x="22315" y="4095"/>
                  </a:cubicBezTo>
                  <a:cubicBezTo>
                    <a:pt x="21782" y="5102"/>
                    <a:pt x="21136" y="6047"/>
                    <a:pt x="20433" y="6943"/>
                  </a:cubicBezTo>
                  <a:cubicBezTo>
                    <a:pt x="18201" y="9785"/>
                    <a:pt x="15076" y="11752"/>
                    <a:pt x="11421" y="11969"/>
                  </a:cubicBezTo>
                  <a:cubicBezTo>
                    <a:pt x="11217" y="11981"/>
                    <a:pt x="11014" y="11987"/>
                    <a:pt x="10813" y="11987"/>
                  </a:cubicBezTo>
                  <a:cubicBezTo>
                    <a:pt x="5382" y="11987"/>
                    <a:pt x="808" y="7633"/>
                    <a:pt x="254" y="2247"/>
                  </a:cubicBezTo>
                  <a:cubicBezTo>
                    <a:pt x="245" y="2170"/>
                    <a:pt x="179" y="2131"/>
                    <a:pt x="118" y="2131"/>
                  </a:cubicBezTo>
                  <a:cubicBezTo>
                    <a:pt x="57" y="2131"/>
                    <a:pt x="1" y="2169"/>
                    <a:pt x="9" y="2246"/>
                  </a:cubicBezTo>
                  <a:cubicBezTo>
                    <a:pt x="461" y="6642"/>
                    <a:pt x="3512" y="10455"/>
                    <a:pt x="7716" y="11756"/>
                  </a:cubicBezTo>
                  <a:cubicBezTo>
                    <a:pt x="8791" y="12088"/>
                    <a:pt x="9846" y="12242"/>
                    <a:pt x="10872" y="12242"/>
                  </a:cubicBezTo>
                  <a:cubicBezTo>
                    <a:pt x="15850" y="12242"/>
                    <a:pt x="20123" y="8617"/>
                    <a:pt x="22520" y="4216"/>
                  </a:cubicBezTo>
                  <a:cubicBezTo>
                    <a:pt x="22879" y="3558"/>
                    <a:pt x="22819" y="3519"/>
                    <a:pt x="23436" y="3206"/>
                  </a:cubicBezTo>
                  <a:cubicBezTo>
                    <a:pt x="23988" y="2928"/>
                    <a:pt x="25023" y="2269"/>
                    <a:pt x="24565" y="1486"/>
                  </a:cubicBezTo>
                  <a:cubicBezTo>
                    <a:pt x="24451" y="1293"/>
                    <a:pt x="24177" y="1176"/>
                    <a:pt x="23962" y="1176"/>
                  </a:cubicBezTo>
                  <a:cubicBezTo>
                    <a:pt x="23958" y="1176"/>
                    <a:pt x="23953" y="1176"/>
                    <a:pt x="23948" y="1177"/>
                  </a:cubicBezTo>
                  <a:cubicBezTo>
                    <a:pt x="23273" y="1195"/>
                    <a:pt x="22569" y="1447"/>
                    <a:pt x="21893" y="1447"/>
                  </a:cubicBezTo>
                  <a:cubicBezTo>
                    <a:pt x="21385" y="1447"/>
                    <a:pt x="20893" y="1304"/>
                    <a:pt x="20442" y="812"/>
                  </a:cubicBezTo>
                  <a:cubicBezTo>
                    <a:pt x="20217" y="566"/>
                    <a:pt x="19757" y="1"/>
                    <a:pt x="19406" y="1"/>
                  </a:cubicBezTo>
                  <a:close/>
                </a:path>
              </a:pathLst>
            </a:custGeom>
            <a:solidFill>
              <a:srgbClr val="8C8A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126;p38">
              <a:extLst>
                <a:ext uri="{FF2B5EF4-FFF2-40B4-BE49-F238E27FC236}">
                  <a16:creationId xmlns:a16="http://schemas.microsoft.com/office/drawing/2014/main" id="{FAFD0ECD-3C68-4079-A5CB-3A6B0D025CC5}"/>
                </a:ext>
              </a:extLst>
            </p:cNvPr>
            <p:cNvSpPr/>
            <p:nvPr/>
          </p:nvSpPr>
          <p:spPr>
            <a:xfrm>
              <a:off x="2258975" y="3214675"/>
              <a:ext cx="100775" cy="51600"/>
            </a:xfrm>
            <a:custGeom>
              <a:avLst/>
              <a:gdLst/>
              <a:ahLst/>
              <a:cxnLst/>
              <a:rect l="l" t="t" r="r" b="b"/>
              <a:pathLst>
                <a:path w="4031" h="2064" extrusionOk="0">
                  <a:moveTo>
                    <a:pt x="1539" y="1"/>
                  </a:moveTo>
                  <a:cubicBezTo>
                    <a:pt x="772" y="1"/>
                    <a:pt x="175" y="264"/>
                    <a:pt x="97" y="686"/>
                  </a:cubicBezTo>
                  <a:cubicBezTo>
                    <a:pt x="0" y="1223"/>
                    <a:pt x="781" y="1813"/>
                    <a:pt x="1840" y="2004"/>
                  </a:cubicBezTo>
                  <a:cubicBezTo>
                    <a:pt x="2066" y="2044"/>
                    <a:pt x="2286" y="2064"/>
                    <a:pt x="2493" y="2064"/>
                  </a:cubicBezTo>
                  <a:cubicBezTo>
                    <a:pt x="3260" y="2064"/>
                    <a:pt x="3857" y="1800"/>
                    <a:pt x="3934" y="1378"/>
                  </a:cubicBezTo>
                  <a:cubicBezTo>
                    <a:pt x="4030" y="842"/>
                    <a:pt x="3250" y="252"/>
                    <a:pt x="2191" y="61"/>
                  </a:cubicBezTo>
                  <a:cubicBezTo>
                    <a:pt x="1966" y="20"/>
                    <a:pt x="1746" y="1"/>
                    <a:pt x="1539" y="1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127;p38">
              <a:extLst>
                <a:ext uri="{FF2B5EF4-FFF2-40B4-BE49-F238E27FC236}">
                  <a16:creationId xmlns:a16="http://schemas.microsoft.com/office/drawing/2014/main" id="{B90BC949-B64D-4583-8909-76DFE1259853}"/>
                </a:ext>
              </a:extLst>
            </p:cNvPr>
            <p:cNvSpPr/>
            <p:nvPr/>
          </p:nvSpPr>
          <p:spPr>
            <a:xfrm>
              <a:off x="2672575" y="3204800"/>
              <a:ext cx="101075" cy="56175"/>
            </a:xfrm>
            <a:custGeom>
              <a:avLst/>
              <a:gdLst/>
              <a:ahLst/>
              <a:cxnLst/>
              <a:rect l="l" t="t" r="r" b="b"/>
              <a:pathLst>
                <a:path w="4043" h="2247" extrusionOk="0">
                  <a:moveTo>
                    <a:pt x="2778" y="0"/>
                  </a:moveTo>
                  <a:cubicBezTo>
                    <a:pt x="2453" y="0"/>
                    <a:pt x="2084" y="60"/>
                    <a:pt x="1708" y="187"/>
                  </a:cubicBezTo>
                  <a:cubicBezTo>
                    <a:pt x="686" y="529"/>
                    <a:pt x="0" y="1227"/>
                    <a:pt x="173" y="1743"/>
                  </a:cubicBezTo>
                  <a:cubicBezTo>
                    <a:pt x="283" y="2069"/>
                    <a:pt x="708" y="2246"/>
                    <a:pt x="1264" y="2246"/>
                  </a:cubicBezTo>
                  <a:cubicBezTo>
                    <a:pt x="1589" y="2246"/>
                    <a:pt x="1958" y="2186"/>
                    <a:pt x="2335" y="2059"/>
                  </a:cubicBezTo>
                  <a:cubicBezTo>
                    <a:pt x="3356" y="1717"/>
                    <a:pt x="4043" y="1019"/>
                    <a:pt x="3869" y="503"/>
                  </a:cubicBezTo>
                  <a:cubicBezTo>
                    <a:pt x="3759" y="177"/>
                    <a:pt x="3334" y="0"/>
                    <a:pt x="2778" y="0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128;p38">
              <a:extLst>
                <a:ext uri="{FF2B5EF4-FFF2-40B4-BE49-F238E27FC236}">
                  <a16:creationId xmlns:a16="http://schemas.microsoft.com/office/drawing/2014/main" id="{88EDA48E-786C-470A-B0E6-91D5C4816C54}"/>
                </a:ext>
              </a:extLst>
            </p:cNvPr>
            <p:cNvSpPr/>
            <p:nvPr/>
          </p:nvSpPr>
          <p:spPr>
            <a:xfrm>
              <a:off x="2147375" y="3512125"/>
              <a:ext cx="436275" cy="233975"/>
            </a:xfrm>
            <a:custGeom>
              <a:avLst/>
              <a:gdLst/>
              <a:ahLst/>
              <a:cxnLst/>
              <a:rect l="l" t="t" r="r" b="b"/>
              <a:pathLst>
                <a:path w="17451" h="9359" extrusionOk="0">
                  <a:moveTo>
                    <a:pt x="1067" y="0"/>
                  </a:moveTo>
                  <a:cubicBezTo>
                    <a:pt x="1067" y="0"/>
                    <a:pt x="292" y="1765"/>
                    <a:pt x="0" y="3647"/>
                  </a:cubicBezTo>
                  <a:cubicBezTo>
                    <a:pt x="3572" y="7992"/>
                    <a:pt x="9580" y="9358"/>
                    <a:pt x="15630" y="9358"/>
                  </a:cubicBezTo>
                  <a:cubicBezTo>
                    <a:pt x="16127" y="9358"/>
                    <a:pt x="16623" y="9349"/>
                    <a:pt x="17119" y="9332"/>
                  </a:cubicBezTo>
                  <a:cubicBezTo>
                    <a:pt x="17246" y="8321"/>
                    <a:pt x="17451" y="5727"/>
                    <a:pt x="16546" y="3521"/>
                  </a:cubicBezTo>
                  <a:cubicBezTo>
                    <a:pt x="16546" y="3521"/>
                    <a:pt x="11334" y="3157"/>
                    <a:pt x="8798" y="3157"/>
                  </a:cubicBezTo>
                  <a:cubicBezTo>
                    <a:pt x="8245" y="3157"/>
                    <a:pt x="7820" y="3174"/>
                    <a:pt x="7603" y="3216"/>
                  </a:cubicBezTo>
                  <a:cubicBezTo>
                    <a:pt x="7603" y="3216"/>
                    <a:pt x="3206" y="2284"/>
                    <a:pt x="1067" y="0"/>
                  </a:cubicBezTo>
                  <a:close/>
                </a:path>
              </a:pathLst>
            </a:custGeom>
            <a:solidFill>
              <a:srgbClr val="C2C0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129;p38">
              <a:extLst>
                <a:ext uri="{FF2B5EF4-FFF2-40B4-BE49-F238E27FC236}">
                  <a16:creationId xmlns:a16="http://schemas.microsoft.com/office/drawing/2014/main" id="{6066F2D3-2CB1-4F15-A51A-A079151F8603}"/>
                </a:ext>
              </a:extLst>
            </p:cNvPr>
            <p:cNvSpPr/>
            <p:nvPr/>
          </p:nvSpPr>
          <p:spPr>
            <a:xfrm>
              <a:off x="2142500" y="3603300"/>
              <a:ext cx="432850" cy="157550"/>
            </a:xfrm>
            <a:custGeom>
              <a:avLst/>
              <a:gdLst/>
              <a:ahLst/>
              <a:cxnLst/>
              <a:rect l="l" t="t" r="r" b="b"/>
              <a:pathLst>
                <a:path w="17314" h="6302" extrusionOk="0">
                  <a:moveTo>
                    <a:pt x="194" y="0"/>
                  </a:moveTo>
                  <a:lnTo>
                    <a:pt x="194" y="0"/>
                  </a:lnTo>
                  <a:cubicBezTo>
                    <a:pt x="1" y="1247"/>
                    <a:pt x="16" y="2544"/>
                    <a:pt x="608" y="3419"/>
                  </a:cubicBezTo>
                  <a:cubicBezTo>
                    <a:pt x="2093" y="5613"/>
                    <a:pt x="3580" y="6068"/>
                    <a:pt x="6347" y="6245"/>
                  </a:cubicBezTo>
                  <a:cubicBezTo>
                    <a:pt x="6978" y="6286"/>
                    <a:pt x="7888" y="6302"/>
                    <a:pt x="8917" y="6302"/>
                  </a:cubicBezTo>
                  <a:cubicBezTo>
                    <a:pt x="12401" y="6302"/>
                    <a:pt x="17248" y="6122"/>
                    <a:pt x="17248" y="6122"/>
                  </a:cubicBezTo>
                  <a:cubicBezTo>
                    <a:pt x="17248" y="6122"/>
                    <a:pt x="17278" y="5959"/>
                    <a:pt x="17314" y="5685"/>
                  </a:cubicBezTo>
                  <a:lnTo>
                    <a:pt x="17314" y="5685"/>
                  </a:lnTo>
                  <a:cubicBezTo>
                    <a:pt x="16818" y="5702"/>
                    <a:pt x="16322" y="5711"/>
                    <a:pt x="15825" y="5711"/>
                  </a:cubicBezTo>
                  <a:cubicBezTo>
                    <a:pt x="9775" y="5711"/>
                    <a:pt x="3767" y="4345"/>
                    <a:pt x="194" y="0"/>
                  </a:cubicBezTo>
                  <a:close/>
                </a:path>
              </a:pathLst>
            </a:custGeom>
            <a:solidFill>
              <a:srgbClr val="B4B2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130;p38">
              <a:extLst>
                <a:ext uri="{FF2B5EF4-FFF2-40B4-BE49-F238E27FC236}">
                  <a16:creationId xmlns:a16="http://schemas.microsoft.com/office/drawing/2014/main" id="{081229F2-E046-486D-935F-E260CC06F340}"/>
                </a:ext>
              </a:extLst>
            </p:cNvPr>
            <p:cNvSpPr/>
            <p:nvPr/>
          </p:nvSpPr>
          <p:spPr>
            <a:xfrm>
              <a:off x="2492225" y="3600125"/>
              <a:ext cx="99650" cy="156225"/>
            </a:xfrm>
            <a:custGeom>
              <a:avLst/>
              <a:gdLst/>
              <a:ahLst/>
              <a:cxnLst/>
              <a:rect l="l" t="t" r="r" b="b"/>
              <a:pathLst>
                <a:path w="3986" h="6249" extrusionOk="0">
                  <a:moveTo>
                    <a:pt x="2752" y="1"/>
                  </a:moveTo>
                  <a:cubicBezTo>
                    <a:pt x="2752" y="1"/>
                    <a:pt x="1" y="510"/>
                    <a:pt x="608" y="1454"/>
                  </a:cubicBezTo>
                  <a:cubicBezTo>
                    <a:pt x="917" y="1935"/>
                    <a:pt x="1606" y="2053"/>
                    <a:pt x="2207" y="2053"/>
                  </a:cubicBezTo>
                  <a:cubicBezTo>
                    <a:pt x="2784" y="2053"/>
                    <a:pt x="3280" y="1944"/>
                    <a:pt x="3280" y="1944"/>
                  </a:cubicBezTo>
                  <a:lnTo>
                    <a:pt x="3280" y="1944"/>
                  </a:lnTo>
                  <a:cubicBezTo>
                    <a:pt x="3280" y="1944"/>
                    <a:pt x="861" y="2500"/>
                    <a:pt x="811" y="3258"/>
                  </a:cubicBezTo>
                  <a:cubicBezTo>
                    <a:pt x="761" y="4019"/>
                    <a:pt x="3437" y="4019"/>
                    <a:pt x="3437" y="4019"/>
                  </a:cubicBezTo>
                  <a:cubicBezTo>
                    <a:pt x="3437" y="4019"/>
                    <a:pt x="1254" y="4347"/>
                    <a:pt x="1107" y="5094"/>
                  </a:cubicBezTo>
                  <a:cubicBezTo>
                    <a:pt x="962" y="5840"/>
                    <a:pt x="3259" y="6249"/>
                    <a:pt x="3259" y="6249"/>
                  </a:cubicBezTo>
                  <a:cubicBezTo>
                    <a:pt x="3259" y="6249"/>
                    <a:pt x="3985" y="2921"/>
                    <a:pt x="2752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131;p38">
              <a:extLst>
                <a:ext uri="{FF2B5EF4-FFF2-40B4-BE49-F238E27FC236}">
                  <a16:creationId xmlns:a16="http://schemas.microsoft.com/office/drawing/2014/main" id="{DA5BB025-0E54-4ED0-929C-8C6AA6BDC8DC}"/>
                </a:ext>
              </a:extLst>
            </p:cNvPr>
            <p:cNvSpPr/>
            <p:nvPr/>
          </p:nvSpPr>
          <p:spPr>
            <a:xfrm>
              <a:off x="2580675" y="3500450"/>
              <a:ext cx="376975" cy="216425"/>
            </a:xfrm>
            <a:custGeom>
              <a:avLst/>
              <a:gdLst/>
              <a:ahLst/>
              <a:cxnLst/>
              <a:rect l="l" t="t" r="r" b="b"/>
              <a:pathLst>
                <a:path w="15079" h="8657" extrusionOk="0">
                  <a:moveTo>
                    <a:pt x="13707" y="0"/>
                  </a:moveTo>
                  <a:cubicBezTo>
                    <a:pt x="13707" y="0"/>
                    <a:pt x="10924" y="2538"/>
                    <a:pt x="9237" y="3011"/>
                  </a:cubicBezTo>
                  <a:cubicBezTo>
                    <a:pt x="9237" y="3011"/>
                    <a:pt x="2386" y="3888"/>
                    <a:pt x="699" y="4057"/>
                  </a:cubicBezTo>
                  <a:cubicBezTo>
                    <a:pt x="699" y="4057"/>
                    <a:pt x="1" y="6527"/>
                    <a:pt x="400" y="8656"/>
                  </a:cubicBezTo>
                  <a:cubicBezTo>
                    <a:pt x="433" y="8656"/>
                    <a:pt x="467" y="8657"/>
                    <a:pt x="500" y="8657"/>
                  </a:cubicBezTo>
                  <a:cubicBezTo>
                    <a:pt x="5655" y="8657"/>
                    <a:pt x="12005" y="7120"/>
                    <a:pt x="15079" y="2892"/>
                  </a:cubicBezTo>
                  <a:cubicBezTo>
                    <a:pt x="14474" y="1505"/>
                    <a:pt x="13707" y="0"/>
                    <a:pt x="13707" y="0"/>
                  </a:cubicBezTo>
                  <a:close/>
                </a:path>
              </a:pathLst>
            </a:custGeom>
            <a:solidFill>
              <a:srgbClr val="C2C0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132;p38">
              <a:extLst>
                <a:ext uri="{FF2B5EF4-FFF2-40B4-BE49-F238E27FC236}">
                  <a16:creationId xmlns:a16="http://schemas.microsoft.com/office/drawing/2014/main" id="{337B63A6-D6F2-4E12-A843-BB8304251ECC}"/>
                </a:ext>
              </a:extLst>
            </p:cNvPr>
            <p:cNvSpPr/>
            <p:nvPr/>
          </p:nvSpPr>
          <p:spPr>
            <a:xfrm>
              <a:off x="2590625" y="3572725"/>
              <a:ext cx="391450" cy="183075"/>
            </a:xfrm>
            <a:custGeom>
              <a:avLst/>
              <a:gdLst/>
              <a:ahLst/>
              <a:cxnLst/>
              <a:rect l="l" t="t" r="r" b="b"/>
              <a:pathLst>
                <a:path w="15658" h="7323" extrusionOk="0">
                  <a:moveTo>
                    <a:pt x="14681" y="1"/>
                  </a:moveTo>
                  <a:cubicBezTo>
                    <a:pt x="11609" y="4227"/>
                    <a:pt x="5261" y="5764"/>
                    <a:pt x="106" y="5764"/>
                  </a:cubicBezTo>
                  <a:cubicBezTo>
                    <a:pt x="71" y="5764"/>
                    <a:pt x="36" y="5764"/>
                    <a:pt x="1" y="5764"/>
                  </a:cubicBezTo>
                  <a:lnTo>
                    <a:pt x="1" y="5764"/>
                  </a:lnTo>
                  <a:cubicBezTo>
                    <a:pt x="104" y="6323"/>
                    <a:pt x="283" y="6857"/>
                    <a:pt x="571" y="7318"/>
                  </a:cubicBezTo>
                  <a:cubicBezTo>
                    <a:pt x="571" y="7318"/>
                    <a:pt x="1450" y="7323"/>
                    <a:pt x="2748" y="7323"/>
                  </a:cubicBezTo>
                  <a:cubicBezTo>
                    <a:pt x="5886" y="7323"/>
                    <a:pt x="11472" y="7291"/>
                    <a:pt x="13025" y="7075"/>
                  </a:cubicBezTo>
                  <a:cubicBezTo>
                    <a:pt x="15219" y="6770"/>
                    <a:pt x="15658" y="3090"/>
                    <a:pt x="15354" y="1807"/>
                  </a:cubicBezTo>
                  <a:cubicBezTo>
                    <a:pt x="15252" y="1376"/>
                    <a:pt x="14986" y="703"/>
                    <a:pt x="14681" y="1"/>
                  </a:cubicBezTo>
                  <a:close/>
                </a:path>
              </a:pathLst>
            </a:custGeom>
            <a:solidFill>
              <a:srgbClr val="B4B2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133;p38">
              <a:extLst>
                <a:ext uri="{FF2B5EF4-FFF2-40B4-BE49-F238E27FC236}">
                  <a16:creationId xmlns:a16="http://schemas.microsoft.com/office/drawing/2014/main" id="{FF208B2A-1991-470A-8F78-97FD4AC3E783}"/>
                </a:ext>
              </a:extLst>
            </p:cNvPr>
            <p:cNvSpPr/>
            <p:nvPr/>
          </p:nvSpPr>
          <p:spPr>
            <a:xfrm>
              <a:off x="2587525" y="3601850"/>
              <a:ext cx="56625" cy="147775"/>
            </a:xfrm>
            <a:custGeom>
              <a:avLst/>
              <a:gdLst/>
              <a:ahLst/>
              <a:cxnLst/>
              <a:rect l="l" t="t" r="r" b="b"/>
              <a:pathLst>
                <a:path w="2265" h="5911" extrusionOk="0">
                  <a:moveTo>
                    <a:pt x="84" y="1817"/>
                  </a:moveTo>
                  <a:cubicBezTo>
                    <a:pt x="84" y="1817"/>
                    <a:pt x="95" y="1818"/>
                    <a:pt x="116" y="1820"/>
                  </a:cubicBezTo>
                  <a:lnTo>
                    <a:pt x="116" y="1820"/>
                  </a:lnTo>
                  <a:cubicBezTo>
                    <a:pt x="95" y="1818"/>
                    <a:pt x="84" y="1817"/>
                    <a:pt x="84" y="1817"/>
                  </a:cubicBezTo>
                  <a:close/>
                  <a:moveTo>
                    <a:pt x="116" y="1820"/>
                  </a:moveTo>
                  <a:lnTo>
                    <a:pt x="116" y="1820"/>
                  </a:lnTo>
                  <a:cubicBezTo>
                    <a:pt x="120" y="1820"/>
                    <a:pt x="125" y="1821"/>
                    <a:pt x="129" y="1821"/>
                  </a:cubicBezTo>
                  <a:lnTo>
                    <a:pt x="129" y="1821"/>
                  </a:lnTo>
                  <a:cubicBezTo>
                    <a:pt x="129" y="1821"/>
                    <a:pt x="129" y="1821"/>
                    <a:pt x="129" y="1821"/>
                  </a:cubicBezTo>
                  <a:lnTo>
                    <a:pt x="129" y="1821"/>
                  </a:lnTo>
                  <a:cubicBezTo>
                    <a:pt x="125" y="1821"/>
                    <a:pt x="120" y="1820"/>
                    <a:pt x="116" y="1820"/>
                  </a:cubicBezTo>
                  <a:close/>
                  <a:moveTo>
                    <a:pt x="424" y="0"/>
                  </a:moveTo>
                  <a:lnTo>
                    <a:pt x="424" y="0"/>
                  </a:lnTo>
                  <a:cubicBezTo>
                    <a:pt x="287" y="682"/>
                    <a:pt x="191" y="1286"/>
                    <a:pt x="129" y="1821"/>
                  </a:cubicBezTo>
                  <a:lnTo>
                    <a:pt x="129" y="1821"/>
                  </a:lnTo>
                  <a:cubicBezTo>
                    <a:pt x="200" y="1827"/>
                    <a:pt x="349" y="1836"/>
                    <a:pt x="537" y="1836"/>
                  </a:cubicBezTo>
                  <a:cubicBezTo>
                    <a:pt x="1152" y="1836"/>
                    <a:pt x="2179" y="1734"/>
                    <a:pt x="2214" y="1052"/>
                  </a:cubicBezTo>
                  <a:cubicBezTo>
                    <a:pt x="2264" y="77"/>
                    <a:pt x="424" y="0"/>
                    <a:pt x="424" y="0"/>
                  </a:cubicBezTo>
                  <a:close/>
                  <a:moveTo>
                    <a:pt x="129" y="1821"/>
                  </a:moveTo>
                  <a:lnTo>
                    <a:pt x="129" y="1821"/>
                  </a:lnTo>
                  <a:cubicBezTo>
                    <a:pt x="33" y="2649"/>
                    <a:pt x="16" y="3312"/>
                    <a:pt x="49" y="3842"/>
                  </a:cubicBezTo>
                  <a:lnTo>
                    <a:pt x="49" y="3842"/>
                  </a:lnTo>
                  <a:cubicBezTo>
                    <a:pt x="332" y="3802"/>
                    <a:pt x="1773" y="3564"/>
                    <a:pt x="1910" y="2808"/>
                  </a:cubicBezTo>
                  <a:cubicBezTo>
                    <a:pt x="2049" y="2046"/>
                    <a:pt x="424" y="1850"/>
                    <a:pt x="129" y="1821"/>
                  </a:cubicBezTo>
                  <a:close/>
                  <a:moveTo>
                    <a:pt x="49" y="3842"/>
                  </a:moveTo>
                  <a:cubicBezTo>
                    <a:pt x="18" y="3846"/>
                    <a:pt x="1" y="3848"/>
                    <a:pt x="1" y="3848"/>
                  </a:cubicBezTo>
                  <a:cubicBezTo>
                    <a:pt x="1" y="3848"/>
                    <a:pt x="18" y="3846"/>
                    <a:pt x="49" y="3844"/>
                  </a:cubicBezTo>
                  <a:lnTo>
                    <a:pt x="49" y="3844"/>
                  </a:lnTo>
                  <a:cubicBezTo>
                    <a:pt x="49" y="3843"/>
                    <a:pt x="49" y="3842"/>
                    <a:pt x="49" y="3842"/>
                  </a:cubicBezTo>
                  <a:close/>
                  <a:moveTo>
                    <a:pt x="465" y="3827"/>
                  </a:moveTo>
                  <a:cubicBezTo>
                    <a:pt x="275" y="3827"/>
                    <a:pt x="123" y="3837"/>
                    <a:pt x="49" y="3844"/>
                  </a:cubicBezTo>
                  <a:lnTo>
                    <a:pt x="49" y="3844"/>
                  </a:lnTo>
                  <a:cubicBezTo>
                    <a:pt x="160" y="5662"/>
                    <a:pt x="847" y="5910"/>
                    <a:pt x="847" y="5910"/>
                  </a:cubicBezTo>
                  <a:cubicBezTo>
                    <a:pt x="847" y="5910"/>
                    <a:pt x="2112" y="5367"/>
                    <a:pt x="2011" y="4507"/>
                  </a:cubicBezTo>
                  <a:cubicBezTo>
                    <a:pt x="1942" y="3921"/>
                    <a:pt x="1037" y="3827"/>
                    <a:pt x="465" y="3827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34;p38">
              <a:extLst>
                <a:ext uri="{FF2B5EF4-FFF2-40B4-BE49-F238E27FC236}">
                  <a16:creationId xmlns:a16="http://schemas.microsoft.com/office/drawing/2014/main" id="{718A40C8-2231-4D12-BA9E-3C03599F4D1A}"/>
                </a:ext>
              </a:extLst>
            </p:cNvPr>
            <p:cNvSpPr/>
            <p:nvPr/>
          </p:nvSpPr>
          <p:spPr>
            <a:xfrm>
              <a:off x="2422175" y="3254950"/>
              <a:ext cx="157550" cy="21200"/>
            </a:xfrm>
            <a:custGeom>
              <a:avLst/>
              <a:gdLst/>
              <a:ahLst/>
              <a:cxnLst/>
              <a:rect l="l" t="t" r="r" b="b"/>
              <a:pathLst>
                <a:path w="6302" h="848" extrusionOk="0">
                  <a:moveTo>
                    <a:pt x="4562" y="0"/>
                  </a:moveTo>
                  <a:cubicBezTo>
                    <a:pt x="3166" y="0"/>
                    <a:pt x="1757" y="204"/>
                    <a:pt x="373" y="272"/>
                  </a:cubicBezTo>
                  <a:cubicBezTo>
                    <a:pt x="8" y="290"/>
                    <a:pt x="1" y="847"/>
                    <a:pt x="360" y="847"/>
                  </a:cubicBezTo>
                  <a:cubicBezTo>
                    <a:pt x="364" y="847"/>
                    <a:pt x="368" y="847"/>
                    <a:pt x="373" y="847"/>
                  </a:cubicBezTo>
                  <a:cubicBezTo>
                    <a:pt x="1927" y="796"/>
                    <a:pt x="3479" y="639"/>
                    <a:pt x="5034" y="639"/>
                  </a:cubicBezTo>
                  <a:cubicBezTo>
                    <a:pt x="5329" y="639"/>
                    <a:pt x="5624" y="644"/>
                    <a:pt x="5919" y="657"/>
                  </a:cubicBezTo>
                  <a:cubicBezTo>
                    <a:pt x="5925" y="658"/>
                    <a:pt x="5931" y="658"/>
                    <a:pt x="5937" y="658"/>
                  </a:cubicBezTo>
                  <a:cubicBezTo>
                    <a:pt x="6302" y="658"/>
                    <a:pt x="6275" y="121"/>
                    <a:pt x="5919" y="77"/>
                  </a:cubicBezTo>
                  <a:cubicBezTo>
                    <a:pt x="5469" y="22"/>
                    <a:pt x="5016" y="0"/>
                    <a:pt x="4562" y="0"/>
                  </a:cubicBezTo>
                  <a:close/>
                </a:path>
              </a:pathLst>
            </a:custGeom>
            <a:solidFill>
              <a:srgbClr val="B4B2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35;p38">
              <a:extLst>
                <a:ext uri="{FF2B5EF4-FFF2-40B4-BE49-F238E27FC236}">
                  <a16:creationId xmlns:a16="http://schemas.microsoft.com/office/drawing/2014/main" id="{A6F82C29-91B1-4B62-88B0-D7987DF9F006}"/>
                </a:ext>
              </a:extLst>
            </p:cNvPr>
            <p:cNvSpPr/>
            <p:nvPr/>
          </p:nvSpPr>
          <p:spPr>
            <a:xfrm>
              <a:off x="2466650" y="3203175"/>
              <a:ext cx="109650" cy="10075"/>
            </a:xfrm>
            <a:custGeom>
              <a:avLst/>
              <a:gdLst/>
              <a:ahLst/>
              <a:cxnLst/>
              <a:rect l="l" t="t" r="r" b="b"/>
              <a:pathLst>
                <a:path w="4386" h="403" extrusionOk="0">
                  <a:moveTo>
                    <a:pt x="2626" y="0"/>
                  </a:moveTo>
                  <a:cubicBezTo>
                    <a:pt x="1819" y="0"/>
                    <a:pt x="1008" y="36"/>
                    <a:pt x="214" y="36"/>
                  </a:cubicBezTo>
                  <a:cubicBezTo>
                    <a:pt x="1" y="36"/>
                    <a:pt x="1" y="367"/>
                    <a:pt x="214" y="367"/>
                  </a:cubicBezTo>
                  <a:cubicBezTo>
                    <a:pt x="1009" y="367"/>
                    <a:pt x="1821" y="403"/>
                    <a:pt x="2628" y="403"/>
                  </a:cubicBezTo>
                  <a:cubicBezTo>
                    <a:pt x="3161" y="403"/>
                    <a:pt x="3691" y="387"/>
                    <a:pt x="4213" y="335"/>
                  </a:cubicBezTo>
                  <a:cubicBezTo>
                    <a:pt x="4386" y="318"/>
                    <a:pt x="4386" y="85"/>
                    <a:pt x="4213" y="67"/>
                  </a:cubicBezTo>
                  <a:cubicBezTo>
                    <a:pt x="3690" y="16"/>
                    <a:pt x="3159" y="0"/>
                    <a:pt x="2626" y="0"/>
                  </a:cubicBezTo>
                  <a:close/>
                </a:path>
              </a:pathLst>
            </a:custGeom>
            <a:solidFill>
              <a:srgbClr val="B4B2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36;p38">
              <a:extLst>
                <a:ext uri="{FF2B5EF4-FFF2-40B4-BE49-F238E27FC236}">
                  <a16:creationId xmlns:a16="http://schemas.microsoft.com/office/drawing/2014/main" id="{611334D6-2F41-4A6D-A35F-009F006B1334}"/>
                </a:ext>
              </a:extLst>
            </p:cNvPr>
            <p:cNvSpPr/>
            <p:nvPr/>
          </p:nvSpPr>
          <p:spPr>
            <a:xfrm>
              <a:off x="2438450" y="3160575"/>
              <a:ext cx="127725" cy="18450"/>
            </a:xfrm>
            <a:custGeom>
              <a:avLst/>
              <a:gdLst/>
              <a:ahLst/>
              <a:cxnLst/>
              <a:rect l="l" t="t" r="r" b="b"/>
              <a:pathLst>
                <a:path w="5109" h="738" extrusionOk="0">
                  <a:moveTo>
                    <a:pt x="337" y="0"/>
                  </a:moveTo>
                  <a:cubicBezTo>
                    <a:pt x="79" y="0"/>
                    <a:pt x="0" y="361"/>
                    <a:pt x="267" y="463"/>
                  </a:cubicBezTo>
                  <a:cubicBezTo>
                    <a:pt x="548" y="570"/>
                    <a:pt x="846" y="598"/>
                    <a:pt x="1148" y="598"/>
                  </a:cubicBezTo>
                  <a:cubicBezTo>
                    <a:pt x="1486" y="598"/>
                    <a:pt x="1830" y="562"/>
                    <a:pt x="2163" y="562"/>
                  </a:cubicBezTo>
                  <a:cubicBezTo>
                    <a:pt x="2227" y="562"/>
                    <a:pt x="2291" y="564"/>
                    <a:pt x="2354" y="567"/>
                  </a:cubicBezTo>
                  <a:cubicBezTo>
                    <a:pt x="3002" y="599"/>
                    <a:pt x="3644" y="737"/>
                    <a:pt x="4290" y="737"/>
                  </a:cubicBezTo>
                  <a:cubicBezTo>
                    <a:pt x="4490" y="737"/>
                    <a:pt x="4691" y="724"/>
                    <a:pt x="4892" y="690"/>
                  </a:cubicBezTo>
                  <a:cubicBezTo>
                    <a:pt x="5109" y="653"/>
                    <a:pt x="5077" y="340"/>
                    <a:pt x="4892" y="283"/>
                  </a:cubicBezTo>
                  <a:cubicBezTo>
                    <a:pt x="4183" y="68"/>
                    <a:pt x="3396" y="98"/>
                    <a:pt x="2660" y="33"/>
                  </a:cubicBezTo>
                  <a:cubicBezTo>
                    <a:pt x="2532" y="21"/>
                    <a:pt x="2404" y="17"/>
                    <a:pt x="2275" y="17"/>
                  </a:cubicBezTo>
                  <a:cubicBezTo>
                    <a:pt x="1871" y="17"/>
                    <a:pt x="1466" y="59"/>
                    <a:pt x="1064" y="59"/>
                  </a:cubicBezTo>
                  <a:cubicBezTo>
                    <a:pt x="839" y="59"/>
                    <a:pt x="615" y="46"/>
                    <a:pt x="392" y="5"/>
                  </a:cubicBezTo>
                  <a:cubicBezTo>
                    <a:pt x="373" y="2"/>
                    <a:pt x="355" y="0"/>
                    <a:pt x="337" y="0"/>
                  </a:cubicBezTo>
                  <a:close/>
                </a:path>
              </a:pathLst>
            </a:custGeom>
            <a:solidFill>
              <a:srgbClr val="B4B2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37;p38">
              <a:extLst>
                <a:ext uri="{FF2B5EF4-FFF2-40B4-BE49-F238E27FC236}">
                  <a16:creationId xmlns:a16="http://schemas.microsoft.com/office/drawing/2014/main" id="{CE8EE5A8-DA16-4A97-8250-92D999EAC1C9}"/>
                </a:ext>
              </a:extLst>
            </p:cNvPr>
            <p:cNvSpPr/>
            <p:nvPr/>
          </p:nvSpPr>
          <p:spPr>
            <a:xfrm>
              <a:off x="2488525" y="3306275"/>
              <a:ext cx="87050" cy="22225"/>
            </a:xfrm>
            <a:custGeom>
              <a:avLst/>
              <a:gdLst/>
              <a:ahLst/>
              <a:cxnLst/>
              <a:rect l="l" t="t" r="r" b="b"/>
              <a:pathLst>
                <a:path w="3482" h="889" extrusionOk="0">
                  <a:moveTo>
                    <a:pt x="2830" y="0"/>
                  </a:moveTo>
                  <a:cubicBezTo>
                    <a:pt x="2511" y="0"/>
                    <a:pt x="2184" y="93"/>
                    <a:pt x="1874" y="153"/>
                  </a:cubicBezTo>
                  <a:cubicBezTo>
                    <a:pt x="1346" y="257"/>
                    <a:pt x="818" y="321"/>
                    <a:pt x="287" y="404"/>
                  </a:cubicBezTo>
                  <a:cubicBezTo>
                    <a:pt x="0" y="447"/>
                    <a:pt x="107" y="847"/>
                    <a:pt x="351" y="873"/>
                  </a:cubicBezTo>
                  <a:cubicBezTo>
                    <a:pt x="450" y="884"/>
                    <a:pt x="550" y="889"/>
                    <a:pt x="650" y="889"/>
                  </a:cubicBezTo>
                  <a:cubicBezTo>
                    <a:pt x="1044" y="889"/>
                    <a:pt x="1442" y="815"/>
                    <a:pt x="1829" y="758"/>
                  </a:cubicBezTo>
                  <a:cubicBezTo>
                    <a:pt x="2311" y="688"/>
                    <a:pt x="2859" y="699"/>
                    <a:pt x="3299" y="472"/>
                  </a:cubicBezTo>
                  <a:cubicBezTo>
                    <a:pt x="3481" y="376"/>
                    <a:pt x="3416" y="125"/>
                    <a:pt x="3246" y="66"/>
                  </a:cubicBezTo>
                  <a:cubicBezTo>
                    <a:pt x="3111" y="18"/>
                    <a:pt x="2971" y="0"/>
                    <a:pt x="2830" y="0"/>
                  </a:cubicBezTo>
                  <a:close/>
                </a:path>
              </a:pathLst>
            </a:custGeom>
            <a:solidFill>
              <a:srgbClr val="B4B2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38;p38">
              <a:extLst>
                <a:ext uri="{FF2B5EF4-FFF2-40B4-BE49-F238E27FC236}">
                  <a16:creationId xmlns:a16="http://schemas.microsoft.com/office/drawing/2014/main" id="{B33F69C4-7B77-4F20-BC5E-C6B6F62873F8}"/>
                </a:ext>
              </a:extLst>
            </p:cNvPr>
            <p:cNvSpPr/>
            <p:nvPr/>
          </p:nvSpPr>
          <p:spPr>
            <a:xfrm>
              <a:off x="2069225" y="3832175"/>
              <a:ext cx="99375" cy="239725"/>
            </a:xfrm>
            <a:custGeom>
              <a:avLst/>
              <a:gdLst/>
              <a:ahLst/>
              <a:cxnLst/>
              <a:rect l="l" t="t" r="r" b="b"/>
              <a:pathLst>
                <a:path w="3975" h="9589" extrusionOk="0">
                  <a:moveTo>
                    <a:pt x="1" y="1"/>
                  </a:moveTo>
                  <a:lnTo>
                    <a:pt x="468" y="9529"/>
                  </a:lnTo>
                  <a:cubicBezTo>
                    <a:pt x="1254" y="9568"/>
                    <a:pt x="2043" y="9589"/>
                    <a:pt x="2836" y="9589"/>
                  </a:cubicBezTo>
                  <a:cubicBezTo>
                    <a:pt x="3174" y="9589"/>
                    <a:pt x="3513" y="9585"/>
                    <a:pt x="3853" y="9577"/>
                  </a:cubicBezTo>
                  <a:lnTo>
                    <a:pt x="3975" y="38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39;p38">
              <a:extLst>
                <a:ext uri="{FF2B5EF4-FFF2-40B4-BE49-F238E27FC236}">
                  <a16:creationId xmlns:a16="http://schemas.microsoft.com/office/drawing/2014/main" id="{30A20AA4-E7F4-4899-8563-0FFC7C47EE54}"/>
                </a:ext>
              </a:extLst>
            </p:cNvPr>
            <p:cNvSpPr/>
            <p:nvPr/>
          </p:nvSpPr>
          <p:spPr>
            <a:xfrm>
              <a:off x="2080900" y="4070375"/>
              <a:ext cx="84650" cy="464450"/>
            </a:xfrm>
            <a:custGeom>
              <a:avLst/>
              <a:gdLst/>
              <a:ahLst/>
              <a:cxnLst/>
              <a:rect l="l" t="t" r="r" b="b"/>
              <a:pathLst>
                <a:path w="3386" h="18578" extrusionOk="0">
                  <a:moveTo>
                    <a:pt x="1" y="1"/>
                  </a:moveTo>
                  <a:lnTo>
                    <a:pt x="911" y="18527"/>
                  </a:lnTo>
                  <a:lnTo>
                    <a:pt x="3139" y="18577"/>
                  </a:lnTo>
                  <a:lnTo>
                    <a:pt x="3386" y="49"/>
                  </a:lnTo>
                  <a:lnTo>
                    <a:pt x="3386" y="49"/>
                  </a:lnTo>
                  <a:cubicBezTo>
                    <a:pt x="3042" y="57"/>
                    <a:pt x="2700" y="60"/>
                    <a:pt x="2358" y="60"/>
                  </a:cubicBezTo>
                  <a:cubicBezTo>
                    <a:pt x="1568" y="60"/>
                    <a:pt x="783" y="40"/>
                    <a:pt x="1" y="1"/>
                  </a:cubicBez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140;p38">
              <a:extLst>
                <a:ext uri="{FF2B5EF4-FFF2-40B4-BE49-F238E27FC236}">
                  <a16:creationId xmlns:a16="http://schemas.microsoft.com/office/drawing/2014/main" id="{828F3D1F-2D43-4348-A8E0-F8D269C5193D}"/>
                </a:ext>
              </a:extLst>
            </p:cNvPr>
            <p:cNvSpPr/>
            <p:nvPr/>
          </p:nvSpPr>
          <p:spPr>
            <a:xfrm>
              <a:off x="2989375" y="3823625"/>
              <a:ext cx="99675" cy="144425"/>
            </a:xfrm>
            <a:custGeom>
              <a:avLst/>
              <a:gdLst/>
              <a:ahLst/>
              <a:cxnLst/>
              <a:rect l="l" t="t" r="r" b="b"/>
              <a:pathLst>
                <a:path w="3987" h="5777" extrusionOk="0">
                  <a:moveTo>
                    <a:pt x="3986" y="0"/>
                  </a:moveTo>
                  <a:lnTo>
                    <a:pt x="0" y="150"/>
                  </a:lnTo>
                  <a:lnTo>
                    <a:pt x="235" y="5776"/>
                  </a:lnTo>
                  <a:cubicBezTo>
                    <a:pt x="1474" y="5393"/>
                    <a:pt x="2698" y="4971"/>
                    <a:pt x="3903" y="4507"/>
                  </a:cubicBezTo>
                  <a:lnTo>
                    <a:pt x="39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141;p38">
              <a:extLst>
                <a:ext uri="{FF2B5EF4-FFF2-40B4-BE49-F238E27FC236}">
                  <a16:creationId xmlns:a16="http://schemas.microsoft.com/office/drawing/2014/main" id="{A64A19DD-D5CB-43A7-8DBA-EF5B2B2485AC}"/>
                </a:ext>
              </a:extLst>
            </p:cNvPr>
            <p:cNvSpPr/>
            <p:nvPr/>
          </p:nvSpPr>
          <p:spPr>
            <a:xfrm>
              <a:off x="2995275" y="3936300"/>
              <a:ext cx="91700" cy="619675"/>
            </a:xfrm>
            <a:custGeom>
              <a:avLst/>
              <a:gdLst/>
              <a:ahLst/>
              <a:cxnLst/>
              <a:rect l="l" t="t" r="r" b="b"/>
              <a:pathLst>
                <a:path w="3668" h="24787" extrusionOk="0">
                  <a:moveTo>
                    <a:pt x="3668" y="1"/>
                  </a:moveTo>
                  <a:cubicBezTo>
                    <a:pt x="2461" y="465"/>
                    <a:pt x="1237" y="887"/>
                    <a:pt x="1" y="1270"/>
                  </a:cubicBezTo>
                  <a:lnTo>
                    <a:pt x="983" y="24735"/>
                  </a:lnTo>
                  <a:lnTo>
                    <a:pt x="3210" y="24786"/>
                  </a:lnTo>
                  <a:lnTo>
                    <a:pt x="3668" y="1"/>
                  </a:ln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142;p38">
              <a:extLst>
                <a:ext uri="{FF2B5EF4-FFF2-40B4-BE49-F238E27FC236}">
                  <a16:creationId xmlns:a16="http://schemas.microsoft.com/office/drawing/2014/main" id="{BC8CF729-1DD8-4C35-8D86-AEDCD8FBB80E}"/>
                </a:ext>
              </a:extLst>
            </p:cNvPr>
            <p:cNvSpPr/>
            <p:nvPr/>
          </p:nvSpPr>
          <p:spPr>
            <a:xfrm>
              <a:off x="1992125" y="3749550"/>
              <a:ext cx="1179650" cy="94375"/>
            </a:xfrm>
            <a:custGeom>
              <a:avLst/>
              <a:gdLst/>
              <a:ahLst/>
              <a:cxnLst/>
              <a:rect l="l" t="t" r="r" b="b"/>
              <a:pathLst>
                <a:path w="47186" h="3775" extrusionOk="0">
                  <a:moveTo>
                    <a:pt x="47185" y="0"/>
                  </a:moveTo>
                  <a:lnTo>
                    <a:pt x="76" y="534"/>
                  </a:lnTo>
                  <a:lnTo>
                    <a:pt x="0" y="3775"/>
                  </a:lnTo>
                  <a:lnTo>
                    <a:pt x="47111" y="3240"/>
                  </a:lnTo>
                  <a:lnTo>
                    <a:pt x="47185" y="0"/>
                  </a:ln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143;p38">
              <a:extLst>
                <a:ext uri="{FF2B5EF4-FFF2-40B4-BE49-F238E27FC236}">
                  <a16:creationId xmlns:a16="http://schemas.microsoft.com/office/drawing/2014/main" id="{08F22D75-4681-4A03-9CE4-324EB46FD64C}"/>
                </a:ext>
              </a:extLst>
            </p:cNvPr>
            <p:cNvSpPr/>
            <p:nvPr/>
          </p:nvSpPr>
          <p:spPr>
            <a:xfrm>
              <a:off x="2776150" y="3530025"/>
              <a:ext cx="326850" cy="85450"/>
            </a:xfrm>
            <a:custGeom>
              <a:avLst/>
              <a:gdLst/>
              <a:ahLst/>
              <a:cxnLst/>
              <a:rect l="l" t="t" r="r" b="b"/>
              <a:pathLst>
                <a:path w="13074" h="3418" extrusionOk="0">
                  <a:moveTo>
                    <a:pt x="36" y="1"/>
                  </a:moveTo>
                  <a:lnTo>
                    <a:pt x="1" y="3283"/>
                  </a:lnTo>
                  <a:lnTo>
                    <a:pt x="13040" y="3417"/>
                  </a:lnTo>
                  <a:lnTo>
                    <a:pt x="13074" y="135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F9A0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144;p38">
              <a:extLst>
                <a:ext uri="{FF2B5EF4-FFF2-40B4-BE49-F238E27FC236}">
                  <a16:creationId xmlns:a16="http://schemas.microsoft.com/office/drawing/2014/main" id="{4A16CA9D-13F4-43CC-9E7D-2EC1CF89678C}"/>
                </a:ext>
              </a:extLst>
            </p:cNvPr>
            <p:cNvSpPr/>
            <p:nvPr/>
          </p:nvSpPr>
          <p:spPr>
            <a:xfrm>
              <a:off x="2712100" y="3607775"/>
              <a:ext cx="407825" cy="41250"/>
            </a:xfrm>
            <a:custGeom>
              <a:avLst/>
              <a:gdLst/>
              <a:ahLst/>
              <a:cxnLst/>
              <a:rect l="l" t="t" r="r" b="b"/>
              <a:pathLst>
                <a:path w="16313" h="1650" extrusionOk="0">
                  <a:moveTo>
                    <a:pt x="15701" y="0"/>
                  </a:moveTo>
                  <a:cubicBezTo>
                    <a:pt x="15700" y="0"/>
                    <a:pt x="15699" y="0"/>
                    <a:pt x="15698" y="0"/>
                  </a:cubicBezTo>
                  <a:lnTo>
                    <a:pt x="600" y="131"/>
                  </a:lnTo>
                  <a:cubicBezTo>
                    <a:pt x="268" y="135"/>
                    <a:pt x="0" y="476"/>
                    <a:pt x="4" y="896"/>
                  </a:cubicBezTo>
                  <a:cubicBezTo>
                    <a:pt x="6" y="1313"/>
                    <a:pt x="276" y="1650"/>
                    <a:pt x="606" y="1650"/>
                  </a:cubicBezTo>
                  <a:cubicBezTo>
                    <a:pt x="608" y="1650"/>
                    <a:pt x="610" y="1650"/>
                    <a:pt x="612" y="1650"/>
                  </a:cubicBezTo>
                  <a:lnTo>
                    <a:pt x="15712" y="1518"/>
                  </a:lnTo>
                  <a:cubicBezTo>
                    <a:pt x="16044" y="1515"/>
                    <a:pt x="16312" y="1172"/>
                    <a:pt x="16308" y="754"/>
                  </a:cubicBezTo>
                  <a:cubicBezTo>
                    <a:pt x="16304" y="337"/>
                    <a:pt x="16032" y="0"/>
                    <a:pt x="15701" y="0"/>
                  </a:cubicBezTo>
                  <a:close/>
                </a:path>
              </a:pathLst>
            </a:custGeom>
            <a:solidFill>
              <a:srgbClr val="4FC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145;p38">
              <a:extLst>
                <a:ext uri="{FF2B5EF4-FFF2-40B4-BE49-F238E27FC236}">
                  <a16:creationId xmlns:a16="http://schemas.microsoft.com/office/drawing/2014/main" id="{4CB7CF3B-1B30-4DC4-945B-8B20F4FB2E21}"/>
                </a:ext>
              </a:extLst>
            </p:cNvPr>
            <p:cNvSpPr/>
            <p:nvPr/>
          </p:nvSpPr>
          <p:spPr>
            <a:xfrm>
              <a:off x="2712975" y="3709025"/>
              <a:ext cx="407775" cy="41275"/>
            </a:xfrm>
            <a:custGeom>
              <a:avLst/>
              <a:gdLst/>
              <a:ahLst/>
              <a:cxnLst/>
              <a:rect l="l" t="t" r="r" b="b"/>
              <a:pathLst>
                <a:path w="16311" h="1651" extrusionOk="0">
                  <a:moveTo>
                    <a:pt x="15703" y="0"/>
                  </a:moveTo>
                  <a:cubicBezTo>
                    <a:pt x="15702" y="0"/>
                    <a:pt x="15700" y="0"/>
                    <a:pt x="15699" y="0"/>
                  </a:cubicBezTo>
                  <a:lnTo>
                    <a:pt x="598" y="132"/>
                  </a:lnTo>
                  <a:cubicBezTo>
                    <a:pt x="266" y="134"/>
                    <a:pt x="1" y="477"/>
                    <a:pt x="3" y="896"/>
                  </a:cubicBezTo>
                  <a:cubicBezTo>
                    <a:pt x="7" y="1313"/>
                    <a:pt x="278" y="1651"/>
                    <a:pt x="610" y="1651"/>
                  </a:cubicBezTo>
                  <a:cubicBezTo>
                    <a:pt x="611" y="1651"/>
                    <a:pt x="612" y="1651"/>
                    <a:pt x="613" y="1651"/>
                  </a:cubicBezTo>
                  <a:lnTo>
                    <a:pt x="15711" y="1519"/>
                  </a:lnTo>
                  <a:cubicBezTo>
                    <a:pt x="16043" y="1516"/>
                    <a:pt x="16311" y="1173"/>
                    <a:pt x="16307" y="755"/>
                  </a:cubicBezTo>
                  <a:cubicBezTo>
                    <a:pt x="16305" y="337"/>
                    <a:pt x="16034" y="0"/>
                    <a:pt x="15703" y="0"/>
                  </a:cubicBezTo>
                  <a:close/>
                </a:path>
              </a:pathLst>
            </a:custGeom>
            <a:solidFill>
              <a:srgbClr val="4FC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146;p38">
              <a:extLst>
                <a:ext uri="{FF2B5EF4-FFF2-40B4-BE49-F238E27FC236}">
                  <a16:creationId xmlns:a16="http://schemas.microsoft.com/office/drawing/2014/main" id="{EB7FB527-E139-47B5-8755-27F33FA51886}"/>
                </a:ext>
              </a:extLst>
            </p:cNvPr>
            <p:cNvSpPr/>
            <p:nvPr/>
          </p:nvSpPr>
          <p:spPr>
            <a:xfrm>
              <a:off x="2727450" y="3645875"/>
              <a:ext cx="378050" cy="66625"/>
            </a:xfrm>
            <a:custGeom>
              <a:avLst/>
              <a:gdLst/>
              <a:ahLst/>
              <a:cxnLst/>
              <a:rect l="l" t="t" r="r" b="b"/>
              <a:pathLst>
                <a:path w="15122" h="2665" extrusionOk="0">
                  <a:moveTo>
                    <a:pt x="15100" y="0"/>
                  </a:moveTo>
                  <a:lnTo>
                    <a:pt x="0" y="132"/>
                  </a:lnTo>
                  <a:lnTo>
                    <a:pt x="22" y="2664"/>
                  </a:lnTo>
                  <a:lnTo>
                    <a:pt x="15122" y="2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147;p38">
              <a:extLst>
                <a:ext uri="{FF2B5EF4-FFF2-40B4-BE49-F238E27FC236}">
                  <a16:creationId xmlns:a16="http://schemas.microsoft.com/office/drawing/2014/main" id="{1AFAD929-CAE4-484F-A242-0CE97D599FF3}"/>
                </a:ext>
              </a:extLst>
            </p:cNvPr>
            <p:cNvSpPr/>
            <p:nvPr/>
          </p:nvSpPr>
          <p:spPr>
            <a:xfrm>
              <a:off x="2268350" y="3778875"/>
              <a:ext cx="607550" cy="361925"/>
            </a:xfrm>
            <a:custGeom>
              <a:avLst/>
              <a:gdLst/>
              <a:ahLst/>
              <a:cxnLst/>
              <a:rect l="l" t="t" r="r" b="b"/>
              <a:pathLst>
                <a:path w="24302" h="14477" extrusionOk="0">
                  <a:moveTo>
                    <a:pt x="17149" y="0"/>
                  </a:moveTo>
                  <a:cubicBezTo>
                    <a:pt x="10079" y="0"/>
                    <a:pt x="1" y="1129"/>
                    <a:pt x="1" y="1129"/>
                  </a:cubicBezTo>
                  <a:lnTo>
                    <a:pt x="1" y="1386"/>
                  </a:lnTo>
                  <a:cubicBezTo>
                    <a:pt x="1" y="1386"/>
                    <a:pt x="450" y="8063"/>
                    <a:pt x="1158" y="14476"/>
                  </a:cubicBezTo>
                  <a:cubicBezTo>
                    <a:pt x="8767" y="14251"/>
                    <a:pt x="16602" y="12749"/>
                    <a:pt x="23727" y="9832"/>
                  </a:cubicBezTo>
                  <a:cubicBezTo>
                    <a:pt x="24125" y="5676"/>
                    <a:pt x="24302" y="2072"/>
                    <a:pt x="23861" y="1129"/>
                  </a:cubicBezTo>
                  <a:cubicBezTo>
                    <a:pt x="23466" y="282"/>
                    <a:pt x="20684" y="0"/>
                    <a:pt x="171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148;p38">
              <a:extLst>
                <a:ext uri="{FF2B5EF4-FFF2-40B4-BE49-F238E27FC236}">
                  <a16:creationId xmlns:a16="http://schemas.microsoft.com/office/drawing/2014/main" id="{7A999210-C791-4528-80B3-5EF71FF62F04}"/>
                </a:ext>
              </a:extLst>
            </p:cNvPr>
            <p:cNvSpPr/>
            <p:nvPr/>
          </p:nvSpPr>
          <p:spPr>
            <a:xfrm>
              <a:off x="2297325" y="4024700"/>
              <a:ext cx="564300" cy="407700"/>
            </a:xfrm>
            <a:custGeom>
              <a:avLst/>
              <a:gdLst/>
              <a:ahLst/>
              <a:cxnLst/>
              <a:rect l="l" t="t" r="r" b="b"/>
              <a:pathLst>
                <a:path w="22572" h="16308" extrusionOk="0">
                  <a:moveTo>
                    <a:pt x="22571" y="0"/>
                  </a:moveTo>
                  <a:lnTo>
                    <a:pt x="22571" y="0"/>
                  </a:lnTo>
                  <a:cubicBezTo>
                    <a:pt x="15447" y="2918"/>
                    <a:pt x="7609" y="4420"/>
                    <a:pt x="1" y="4645"/>
                  </a:cubicBezTo>
                  <a:cubicBezTo>
                    <a:pt x="545" y="9594"/>
                    <a:pt x="1243" y="14386"/>
                    <a:pt x="2008" y="15828"/>
                  </a:cubicBezTo>
                  <a:cubicBezTo>
                    <a:pt x="2008" y="15828"/>
                    <a:pt x="3509" y="16308"/>
                    <a:pt x="5689" y="16308"/>
                  </a:cubicBezTo>
                  <a:cubicBezTo>
                    <a:pt x="6780" y="16308"/>
                    <a:pt x="8040" y="16188"/>
                    <a:pt x="9367" y="15828"/>
                  </a:cubicBezTo>
                  <a:cubicBezTo>
                    <a:pt x="9367" y="15828"/>
                    <a:pt x="8692" y="8063"/>
                    <a:pt x="8489" y="5432"/>
                  </a:cubicBezTo>
                  <a:lnTo>
                    <a:pt x="8489" y="5432"/>
                  </a:lnTo>
                  <a:cubicBezTo>
                    <a:pt x="8489" y="5432"/>
                    <a:pt x="9304" y="5541"/>
                    <a:pt x="10634" y="5541"/>
                  </a:cubicBezTo>
                  <a:cubicBezTo>
                    <a:pt x="11597" y="5541"/>
                    <a:pt x="12830" y="5484"/>
                    <a:pt x="14219" y="5285"/>
                  </a:cubicBezTo>
                  <a:lnTo>
                    <a:pt x="14295" y="15896"/>
                  </a:lnTo>
                  <a:cubicBezTo>
                    <a:pt x="14295" y="15896"/>
                    <a:pt x="15465" y="16159"/>
                    <a:pt x="17045" y="16159"/>
                  </a:cubicBezTo>
                  <a:cubicBezTo>
                    <a:pt x="18122" y="16159"/>
                    <a:pt x="19389" y="16037"/>
                    <a:pt x="20607" y="15626"/>
                  </a:cubicBezTo>
                  <a:cubicBezTo>
                    <a:pt x="20607" y="15626"/>
                    <a:pt x="21902" y="7025"/>
                    <a:pt x="2257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149;p38">
              <a:extLst>
                <a:ext uri="{FF2B5EF4-FFF2-40B4-BE49-F238E27FC236}">
                  <a16:creationId xmlns:a16="http://schemas.microsoft.com/office/drawing/2014/main" id="{805600A6-2E87-4930-A83D-3C39CF01E13C}"/>
                </a:ext>
              </a:extLst>
            </p:cNvPr>
            <p:cNvSpPr/>
            <p:nvPr/>
          </p:nvSpPr>
          <p:spPr>
            <a:xfrm>
              <a:off x="2654675" y="4354475"/>
              <a:ext cx="161650" cy="74050"/>
            </a:xfrm>
            <a:custGeom>
              <a:avLst/>
              <a:gdLst/>
              <a:ahLst/>
              <a:cxnLst/>
              <a:rect l="l" t="t" r="r" b="b"/>
              <a:pathLst>
                <a:path w="6466" h="2962" extrusionOk="0">
                  <a:moveTo>
                    <a:pt x="5698" y="1"/>
                  </a:moveTo>
                  <a:cubicBezTo>
                    <a:pt x="4990" y="1"/>
                    <a:pt x="4646" y="2504"/>
                    <a:pt x="4608" y="2807"/>
                  </a:cubicBezTo>
                  <a:lnTo>
                    <a:pt x="4608" y="2807"/>
                  </a:lnTo>
                  <a:cubicBezTo>
                    <a:pt x="5655" y="2651"/>
                    <a:pt x="6313" y="2433"/>
                    <a:pt x="6313" y="2433"/>
                  </a:cubicBezTo>
                  <a:cubicBezTo>
                    <a:pt x="6313" y="2433"/>
                    <a:pt x="6466" y="20"/>
                    <a:pt x="5706" y="1"/>
                  </a:cubicBezTo>
                  <a:cubicBezTo>
                    <a:pt x="5703" y="1"/>
                    <a:pt x="5701" y="1"/>
                    <a:pt x="5698" y="1"/>
                  </a:cubicBezTo>
                  <a:close/>
                  <a:moveTo>
                    <a:pt x="4608" y="2807"/>
                  </a:moveTo>
                  <a:lnTo>
                    <a:pt x="4608" y="2807"/>
                  </a:lnTo>
                  <a:cubicBezTo>
                    <a:pt x="4607" y="2807"/>
                    <a:pt x="4607" y="2807"/>
                    <a:pt x="4606" y="2807"/>
                  </a:cubicBezTo>
                  <a:lnTo>
                    <a:pt x="4606" y="2807"/>
                  </a:lnTo>
                  <a:cubicBezTo>
                    <a:pt x="4605" y="2826"/>
                    <a:pt x="4604" y="2837"/>
                    <a:pt x="4604" y="2837"/>
                  </a:cubicBezTo>
                  <a:cubicBezTo>
                    <a:pt x="4604" y="2837"/>
                    <a:pt x="4605" y="2826"/>
                    <a:pt x="4608" y="2807"/>
                  </a:cubicBezTo>
                  <a:close/>
                  <a:moveTo>
                    <a:pt x="3623" y="1"/>
                  </a:moveTo>
                  <a:cubicBezTo>
                    <a:pt x="2572" y="1"/>
                    <a:pt x="1912" y="2941"/>
                    <a:pt x="1912" y="2941"/>
                  </a:cubicBezTo>
                  <a:cubicBezTo>
                    <a:pt x="1912" y="2941"/>
                    <a:pt x="2431" y="10"/>
                    <a:pt x="1359" y="10"/>
                  </a:cubicBezTo>
                  <a:cubicBezTo>
                    <a:pt x="1324" y="10"/>
                    <a:pt x="1288" y="14"/>
                    <a:pt x="1250" y="20"/>
                  </a:cubicBezTo>
                  <a:cubicBezTo>
                    <a:pt x="36" y="223"/>
                    <a:pt x="1" y="2704"/>
                    <a:pt x="1" y="2704"/>
                  </a:cubicBezTo>
                  <a:cubicBezTo>
                    <a:pt x="893" y="2892"/>
                    <a:pt x="1756" y="2961"/>
                    <a:pt x="2543" y="2961"/>
                  </a:cubicBezTo>
                  <a:cubicBezTo>
                    <a:pt x="3321" y="2961"/>
                    <a:pt x="4024" y="2894"/>
                    <a:pt x="4606" y="2807"/>
                  </a:cubicBezTo>
                  <a:lnTo>
                    <a:pt x="4606" y="2807"/>
                  </a:lnTo>
                  <a:cubicBezTo>
                    <a:pt x="4629" y="2518"/>
                    <a:pt x="4776" y="210"/>
                    <a:pt x="3731" y="11"/>
                  </a:cubicBezTo>
                  <a:cubicBezTo>
                    <a:pt x="3695" y="4"/>
                    <a:pt x="3659" y="1"/>
                    <a:pt x="3623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150;p38">
              <a:extLst>
                <a:ext uri="{FF2B5EF4-FFF2-40B4-BE49-F238E27FC236}">
                  <a16:creationId xmlns:a16="http://schemas.microsoft.com/office/drawing/2014/main" id="{F548A1A6-CF91-4AC0-ACE9-3AE043E044D5}"/>
                </a:ext>
              </a:extLst>
            </p:cNvPr>
            <p:cNvSpPr/>
            <p:nvPr/>
          </p:nvSpPr>
          <p:spPr>
            <a:xfrm>
              <a:off x="2336550" y="4349475"/>
              <a:ext cx="188925" cy="84075"/>
            </a:xfrm>
            <a:custGeom>
              <a:avLst/>
              <a:gdLst/>
              <a:ahLst/>
              <a:cxnLst/>
              <a:rect l="l" t="t" r="r" b="b"/>
              <a:pathLst>
                <a:path w="7557" h="3363" extrusionOk="0">
                  <a:moveTo>
                    <a:pt x="5955" y="0"/>
                  </a:moveTo>
                  <a:cubicBezTo>
                    <a:pt x="5912" y="0"/>
                    <a:pt x="5868" y="5"/>
                    <a:pt x="5823" y="14"/>
                  </a:cubicBezTo>
                  <a:cubicBezTo>
                    <a:pt x="4659" y="266"/>
                    <a:pt x="4912" y="3220"/>
                    <a:pt x="4912" y="3220"/>
                  </a:cubicBezTo>
                  <a:cubicBezTo>
                    <a:pt x="4912" y="3220"/>
                    <a:pt x="4356" y="169"/>
                    <a:pt x="3343" y="20"/>
                  </a:cubicBezTo>
                  <a:cubicBezTo>
                    <a:pt x="3321" y="16"/>
                    <a:pt x="3299" y="15"/>
                    <a:pt x="3278" y="15"/>
                  </a:cubicBezTo>
                  <a:cubicBezTo>
                    <a:pt x="2334" y="15"/>
                    <a:pt x="2430" y="3220"/>
                    <a:pt x="2430" y="3220"/>
                  </a:cubicBezTo>
                  <a:cubicBezTo>
                    <a:pt x="2430" y="3220"/>
                    <a:pt x="1987" y="21"/>
                    <a:pt x="1144" y="21"/>
                  </a:cubicBezTo>
                  <a:cubicBezTo>
                    <a:pt x="1086" y="21"/>
                    <a:pt x="1025" y="36"/>
                    <a:pt x="963" y="69"/>
                  </a:cubicBezTo>
                  <a:cubicBezTo>
                    <a:pt x="1" y="575"/>
                    <a:pt x="439" y="2837"/>
                    <a:pt x="439" y="2837"/>
                  </a:cubicBezTo>
                  <a:cubicBezTo>
                    <a:pt x="1762" y="3233"/>
                    <a:pt x="3021" y="3363"/>
                    <a:pt x="4101" y="3363"/>
                  </a:cubicBezTo>
                  <a:cubicBezTo>
                    <a:pt x="6148" y="3363"/>
                    <a:pt x="7557" y="2897"/>
                    <a:pt x="7557" y="2897"/>
                  </a:cubicBezTo>
                  <a:cubicBezTo>
                    <a:pt x="7557" y="2897"/>
                    <a:pt x="7031" y="0"/>
                    <a:pt x="5955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151;p38">
              <a:extLst>
                <a:ext uri="{FF2B5EF4-FFF2-40B4-BE49-F238E27FC236}">
                  <a16:creationId xmlns:a16="http://schemas.microsoft.com/office/drawing/2014/main" id="{B5FBD44C-6AB3-4B17-A40B-E9A1CA25AC28}"/>
                </a:ext>
              </a:extLst>
            </p:cNvPr>
            <p:cNvSpPr/>
            <p:nvPr/>
          </p:nvSpPr>
          <p:spPr>
            <a:xfrm>
              <a:off x="1824350" y="2811550"/>
              <a:ext cx="484425" cy="579500"/>
            </a:xfrm>
            <a:custGeom>
              <a:avLst/>
              <a:gdLst/>
              <a:ahLst/>
              <a:cxnLst/>
              <a:rect l="l" t="t" r="r" b="b"/>
              <a:pathLst>
                <a:path w="19377" h="23180" extrusionOk="0">
                  <a:moveTo>
                    <a:pt x="11559" y="1"/>
                  </a:moveTo>
                  <a:cubicBezTo>
                    <a:pt x="9785" y="1"/>
                    <a:pt x="7809" y="477"/>
                    <a:pt x="5874" y="1904"/>
                  </a:cubicBezTo>
                  <a:cubicBezTo>
                    <a:pt x="1476" y="5148"/>
                    <a:pt x="1" y="11187"/>
                    <a:pt x="5604" y="16759"/>
                  </a:cubicBezTo>
                  <a:cubicBezTo>
                    <a:pt x="8444" y="20052"/>
                    <a:pt x="9458" y="23179"/>
                    <a:pt x="12422" y="23179"/>
                  </a:cubicBezTo>
                  <a:cubicBezTo>
                    <a:pt x="13046" y="23179"/>
                    <a:pt x="13758" y="23040"/>
                    <a:pt x="14591" y="22735"/>
                  </a:cubicBezTo>
                  <a:cubicBezTo>
                    <a:pt x="19376" y="20980"/>
                    <a:pt x="18296" y="15647"/>
                    <a:pt x="18296" y="15310"/>
                  </a:cubicBezTo>
                  <a:cubicBezTo>
                    <a:pt x="18295" y="14972"/>
                    <a:pt x="17852" y="1904"/>
                    <a:pt x="17852" y="1904"/>
                  </a:cubicBezTo>
                  <a:cubicBezTo>
                    <a:pt x="17852" y="1904"/>
                    <a:pt x="15109" y="1"/>
                    <a:pt x="11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152;p38">
              <a:extLst>
                <a:ext uri="{FF2B5EF4-FFF2-40B4-BE49-F238E27FC236}">
                  <a16:creationId xmlns:a16="http://schemas.microsoft.com/office/drawing/2014/main" id="{3677FCC0-B861-49B3-B1DD-3DEDD7204713}"/>
                </a:ext>
              </a:extLst>
            </p:cNvPr>
            <p:cNvSpPr/>
            <p:nvPr/>
          </p:nvSpPr>
          <p:spPr>
            <a:xfrm>
              <a:off x="1892350" y="2854400"/>
              <a:ext cx="412750" cy="493825"/>
            </a:xfrm>
            <a:custGeom>
              <a:avLst/>
              <a:gdLst/>
              <a:ahLst/>
              <a:cxnLst/>
              <a:rect l="l" t="t" r="r" b="b"/>
              <a:pathLst>
                <a:path w="16510" h="19753" extrusionOk="0">
                  <a:moveTo>
                    <a:pt x="9850" y="0"/>
                  </a:moveTo>
                  <a:cubicBezTo>
                    <a:pt x="8338" y="0"/>
                    <a:pt x="6654" y="406"/>
                    <a:pt x="5005" y="1622"/>
                  </a:cubicBezTo>
                  <a:cubicBezTo>
                    <a:pt x="1257" y="4386"/>
                    <a:pt x="0" y="9533"/>
                    <a:pt x="4774" y="14281"/>
                  </a:cubicBezTo>
                  <a:cubicBezTo>
                    <a:pt x="7194" y="17087"/>
                    <a:pt x="8059" y="19753"/>
                    <a:pt x="10584" y="19753"/>
                  </a:cubicBezTo>
                  <a:cubicBezTo>
                    <a:pt x="11116" y="19753"/>
                    <a:pt x="11722" y="19634"/>
                    <a:pt x="12431" y="19374"/>
                  </a:cubicBezTo>
                  <a:cubicBezTo>
                    <a:pt x="16510" y="17877"/>
                    <a:pt x="15589" y="13332"/>
                    <a:pt x="15589" y="13046"/>
                  </a:cubicBezTo>
                  <a:cubicBezTo>
                    <a:pt x="15591" y="12758"/>
                    <a:pt x="15212" y="1622"/>
                    <a:pt x="15212" y="1622"/>
                  </a:cubicBezTo>
                  <a:cubicBezTo>
                    <a:pt x="15212" y="1622"/>
                    <a:pt x="12875" y="0"/>
                    <a:pt x="98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153;p38">
              <a:extLst>
                <a:ext uri="{FF2B5EF4-FFF2-40B4-BE49-F238E27FC236}">
                  <a16:creationId xmlns:a16="http://schemas.microsoft.com/office/drawing/2014/main" id="{F2970DC7-76CF-4C01-9E33-6C28991F7761}"/>
                </a:ext>
              </a:extLst>
            </p:cNvPr>
            <p:cNvSpPr/>
            <p:nvPr/>
          </p:nvSpPr>
          <p:spPr>
            <a:xfrm>
              <a:off x="2688950" y="2800150"/>
              <a:ext cx="484450" cy="579500"/>
            </a:xfrm>
            <a:custGeom>
              <a:avLst/>
              <a:gdLst/>
              <a:ahLst/>
              <a:cxnLst/>
              <a:rect l="l" t="t" r="r" b="b"/>
              <a:pathLst>
                <a:path w="19378" h="23180" extrusionOk="0">
                  <a:moveTo>
                    <a:pt x="7818" y="1"/>
                  </a:moveTo>
                  <a:cubicBezTo>
                    <a:pt x="4269" y="1"/>
                    <a:pt x="1526" y="1904"/>
                    <a:pt x="1526" y="1904"/>
                  </a:cubicBezTo>
                  <a:cubicBezTo>
                    <a:pt x="1526" y="1904"/>
                    <a:pt x="1083" y="14971"/>
                    <a:pt x="1081" y="15311"/>
                  </a:cubicBezTo>
                  <a:cubicBezTo>
                    <a:pt x="1081" y="15648"/>
                    <a:pt x="1" y="20980"/>
                    <a:pt x="4787" y="22736"/>
                  </a:cubicBezTo>
                  <a:cubicBezTo>
                    <a:pt x="5620" y="23041"/>
                    <a:pt x="6331" y="23180"/>
                    <a:pt x="6955" y="23180"/>
                  </a:cubicBezTo>
                  <a:cubicBezTo>
                    <a:pt x="9919" y="23180"/>
                    <a:pt x="10934" y="20052"/>
                    <a:pt x="13773" y="16760"/>
                  </a:cubicBezTo>
                  <a:cubicBezTo>
                    <a:pt x="19377" y="11187"/>
                    <a:pt x="17902" y="5149"/>
                    <a:pt x="13503" y="1904"/>
                  </a:cubicBezTo>
                  <a:cubicBezTo>
                    <a:pt x="11568" y="477"/>
                    <a:pt x="9592" y="1"/>
                    <a:pt x="78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154;p38">
              <a:extLst>
                <a:ext uri="{FF2B5EF4-FFF2-40B4-BE49-F238E27FC236}">
                  <a16:creationId xmlns:a16="http://schemas.microsoft.com/office/drawing/2014/main" id="{217D15C8-6E7E-4F72-B7F7-5043AAD7C159}"/>
                </a:ext>
              </a:extLst>
            </p:cNvPr>
            <p:cNvSpPr/>
            <p:nvPr/>
          </p:nvSpPr>
          <p:spPr>
            <a:xfrm>
              <a:off x="2692625" y="2843000"/>
              <a:ext cx="412750" cy="493825"/>
            </a:xfrm>
            <a:custGeom>
              <a:avLst/>
              <a:gdLst/>
              <a:ahLst/>
              <a:cxnLst/>
              <a:rect l="l" t="t" r="r" b="b"/>
              <a:pathLst>
                <a:path w="16510" h="19753" extrusionOk="0">
                  <a:moveTo>
                    <a:pt x="6660" y="1"/>
                  </a:moveTo>
                  <a:cubicBezTo>
                    <a:pt x="3636" y="1"/>
                    <a:pt x="1298" y="1622"/>
                    <a:pt x="1298" y="1622"/>
                  </a:cubicBezTo>
                  <a:cubicBezTo>
                    <a:pt x="1298" y="1622"/>
                    <a:pt x="920" y="12757"/>
                    <a:pt x="921" y="13045"/>
                  </a:cubicBezTo>
                  <a:cubicBezTo>
                    <a:pt x="921" y="13334"/>
                    <a:pt x="0" y="17878"/>
                    <a:pt x="4079" y="19374"/>
                  </a:cubicBezTo>
                  <a:cubicBezTo>
                    <a:pt x="4788" y="19634"/>
                    <a:pt x="5394" y="19752"/>
                    <a:pt x="5926" y="19752"/>
                  </a:cubicBezTo>
                  <a:cubicBezTo>
                    <a:pt x="8452" y="19752"/>
                    <a:pt x="9316" y="17087"/>
                    <a:pt x="11736" y="14282"/>
                  </a:cubicBezTo>
                  <a:cubicBezTo>
                    <a:pt x="16509" y="9534"/>
                    <a:pt x="15253" y="4387"/>
                    <a:pt x="11505" y="1622"/>
                  </a:cubicBezTo>
                  <a:cubicBezTo>
                    <a:pt x="9856" y="406"/>
                    <a:pt x="8172" y="1"/>
                    <a:pt x="66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155;p38">
              <a:extLst>
                <a:ext uri="{FF2B5EF4-FFF2-40B4-BE49-F238E27FC236}">
                  <a16:creationId xmlns:a16="http://schemas.microsoft.com/office/drawing/2014/main" id="{FEF8FB87-1B88-4D68-9EEC-39CEE00EF456}"/>
                </a:ext>
              </a:extLst>
            </p:cNvPr>
            <p:cNvSpPr/>
            <p:nvPr/>
          </p:nvSpPr>
          <p:spPr>
            <a:xfrm>
              <a:off x="2212850" y="3313125"/>
              <a:ext cx="665375" cy="106800"/>
            </a:xfrm>
            <a:custGeom>
              <a:avLst/>
              <a:gdLst/>
              <a:ahLst/>
              <a:cxnLst/>
              <a:rect l="l" t="t" r="r" b="b"/>
              <a:pathLst>
                <a:path w="26615" h="4272" extrusionOk="0">
                  <a:moveTo>
                    <a:pt x="21413" y="0"/>
                  </a:moveTo>
                  <a:cubicBezTo>
                    <a:pt x="20242" y="0"/>
                    <a:pt x="19464" y="461"/>
                    <a:pt x="19464" y="461"/>
                  </a:cubicBezTo>
                  <a:lnTo>
                    <a:pt x="2484" y="461"/>
                  </a:lnTo>
                  <a:cubicBezTo>
                    <a:pt x="2484" y="461"/>
                    <a:pt x="1262" y="1684"/>
                    <a:pt x="0" y="3149"/>
                  </a:cubicBezTo>
                  <a:cubicBezTo>
                    <a:pt x="4579" y="3826"/>
                    <a:pt x="9379" y="4271"/>
                    <a:pt x="14161" y="4271"/>
                  </a:cubicBezTo>
                  <a:cubicBezTo>
                    <a:pt x="18381" y="4271"/>
                    <a:pt x="22587" y="3925"/>
                    <a:pt x="26614" y="3085"/>
                  </a:cubicBezTo>
                  <a:cubicBezTo>
                    <a:pt x="25897" y="2298"/>
                    <a:pt x="25076" y="1513"/>
                    <a:pt x="24221" y="926"/>
                  </a:cubicBezTo>
                  <a:cubicBezTo>
                    <a:pt x="23184" y="213"/>
                    <a:pt x="22208" y="0"/>
                    <a:pt x="214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156;p38">
              <a:extLst>
                <a:ext uri="{FF2B5EF4-FFF2-40B4-BE49-F238E27FC236}">
                  <a16:creationId xmlns:a16="http://schemas.microsoft.com/office/drawing/2014/main" id="{5E387553-C8EA-42C7-995C-1136EBD66D38}"/>
                </a:ext>
              </a:extLst>
            </p:cNvPr>
            <p:cNvSpPr/>
            <p:nvPr/>
          </p:nvSpPr>
          <p:spPr>
            <a:xfrm>
              <a:off x="2158975" y="3390175"/>
              <a:ext cx="757450" cy="112425"/>
            </a:xfrm>
            <a:custGeom>
              <a:avLst/>
              <a:gdLst/>
              <a:ahLst/>
              <a:cxnLst/>
              <a:rect l="l" t="t" r="r" b="b"/>
              <a:pathLst>
                <a:path w="30298" h="4497" extrusionOk="0">
                  <a:moveTo>
                    <a:pt x="28768" y="1"/>
                  </a:moveTo>
                  <a:cubicBezTo>
                    <a:pt x="24740" y="841"/>
                    <a:pt x="20533" y="1187"/>
                    <a:pt x="16313" y="1187"/>
                  </a:cubicBezTo>
                  <a:cubicBezTo>
                    <a:pt x="11531" y="1187"/>
                    <a:pt x="6731" y="743"/>
                    <a:pt x="2153" y="66"/>
                  </a:cubicBezTo>
                  <a:cubicBezTo>
                    <a:pt x="1347" y="1002"/>
                    <a:pt x="530" y="2035"/>
                    <a:pt x="0" y="2917"/>
                  </a:cubicBezTo>
                  <a:cubicBezTo>
                    <a:pt x="4255" y="3982"/>
                    <a:pt x="8646" y="4496"/>
                    <a:pt x="13040" y="4496"/>
                  </a:cubicBezTo>
                  <a:cubicBezTo>
                    <a:pt x="18889" y="4496"/>
                    <a:pt x="24744" y="3585"/>
                    <a:pt x="30297" y="1849"/>
                  </a:cubicBezTo>
                  <a:cubicBezTo>
                    <a:pt x="29887" y="1308"/>
                    <a:pt x="29365" y="654"/>
                    <a:pt x="287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157;p38">
              <a:extLst>
                <a:ext uri="{FF2B5EF4-FFF2-40B4-BE49-F238E27FC236}">
                  <a16:creationId xmlns:a16="http://schemas.microsoft.com/office/drawing/2014/main" id="{702C9290-4E7F-4F7D-AEE4-4005E13FA36C}"/>
                </a:ext>
              </a:extLst>
            </p:cNvPr>
            <p:cNvSpPr/>
            <p:nvPr/>
          </p:nvSpPr>
          <p:spPr>
            <a:xfrm>
              <a:off x="2272650" y="3582325"/>
              <a:ext cx="598625" cy="145150"/>
            </a:xfrm>
            <a:custGeom>
              <a:avLst/>
              <a:gdLst/>
              <a:ahLst/>
              <a:cxnLst/>
              <a:rect l="l" t="t" r="r" b="b"/>
              <a:pathLst>
                <a:path w="23945" h="5806" extrusionOk="0">
                  <a:moveTo>
                    <a:pt x="22909" y="1"/>
                  </a:moveTo>
                  <a:cubicBezTo>
                    <a:pt x="19112" y="731"/>
                    <a:pt x="15179" y="1056"/>
                    <a:pt x="11247" y="1056"/>
                  </a:cubicBezTo>
                  <a:cubicBezTo>
                    <a:pt x="7860" y="1056"/>
                    <a:pt x="4474" y="815"/>
                    <a:pt x="1175" y="385"/>
                  </a:cubicBezTo>
                  <a:cubicBezTo>
                    <a:pt x="1050" y="851"/>
                    <a:pt x="533" y="2803"/>
                    <a:pt x="0" y="5353"/>
                  </a:cubicBezTo>
                  <a:cubicBezTo>
                    <a:pt x="2320" y="5659"/>
                    <a:pt x="4660" y="5806"/>
                    <a:pt x="7004" y="5806"/>
                  </a:cubicBezTo>
                  <a:cubicBezTo>
                    <a:pt x="12702" y="5806"/>
                    <a:pt x="18426" y="4938"/>
                    <a:pt x="23944" y="3377"/>
                  </a:cubicBezTo>
                  <a:cubicBezTo>
                    <a:pt x="23671" y="2046"/>
                    <a:pt x="23333" y="861"/>
                    <a:pt x="229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158;p38">
              <a:extLst>
                <a:ext uri="{FF2B5EF4-FFF2-40B4-BE49-F238E27FC236}">
                  <a16:creationId xmlns:a16="http://schemas.microsoft.com/office/drawing/2014/main" id="{8871E678-3BFC-4B05-94D2-9A9A4A2464DB}"/>
                </a:ext>
              </a:extLst>
            </p:cNvPr>
            <p:cNvSpPr/>
            <p:nvPr/>
          </p:nvSpPr>
          <p:spPr>
            <a:xfrm>
              <a:off x="2248725" y="3666725"/>
              <a:ext cx="640675" cy="208475"/>
            </a:xfrm>
            <a:custGeom>
              <a:avLst/>
              <a:gdLst/>
              <a:ahLst/>
              <a:cxnLst/>
              <a:rect l="l" t="t" r="r" b="b"/>
              <a:pathLst>
                <a:path w="25627" h="8339" extrusionOk="0">
                  <a:moveTo>
                    <a:pt x="24901" y="1"/>
                  </a:moveTo>
                  <a:cubicBezTo>
                    <a:pt x="19383" y="1563"/>
                    <a:pt x="13659" y="2430"/>
                    <a:pt x="7960" y="2430"/>
                  </a:cubicBezTo>
                  <a:cubicBezTo>
                    <a:pt x="5616" y="2430"/>
                    <a:pt x="3276" y="2284"/>
                    <a:pt x="957" y="1978"/>
                  </a:cubicBezTo>
                  <a:cubicBezTo>
                    <a:pt x="612" y="3632"/>
                    <a:pt x="259" y="5540"/>
                    <a:pt x="0" y="7459"/>
                  </a:cubicBezTo>
                  <a:cubicBezTo>
                    <a:pt x="2709" y="8067"/>
                    <a:pt x="5432" y="8339"/>
                    <a:pt x="8158" y="8339"/>
                  </a:cubicBezTo>
                  <a:cubicBezTo>
                    <a:pt x="14016" y="8339"/>
                    <a:pt x="19884" y="7085"/>
                    <a:pt x="25626" y="5230"/>
                  </a:cubicBezTo>
                  <a:cubicBezTo>
                    <a:pt x="25465" y="3473"/>
                    <a:pt x="25233" y="1626"/>
                    <a:pt x="24901" y="1"/>
                  </a:cubicBezTo>
                  <a:close/>
                </a:path>
              </a:pathLst>
            </a:custGeom>
            <a:solidFill>
              <a:srgbClr val="FFAC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159;p38">
              <a:extLst>
                <a:ext uri="{FF2B5EF4-FFF2-40B4-BE49-F238E27FC236}">
                  <a16:creationId xmlns:a16="http://schemas.microsoft.com/office/drawing/2014/main" id="{F5566710-1357-4484-814B-C48324B02D93}"/>
                </a:ext>
              </a:extLst>
            </p:cNvPr>
            <p:cNvSpPr/>
            <p:nvPr/>
          </p:nvSpPr>
          <p:spPr>
            <a:xfrm>
              <a:off x="2240000" y="3797425"/>
              <a:ext cx="656950" cy="184750"/>
            </a:xfrm>
            <a:custGeom>
              <a:avLst/>
              <a:gdLst/>
              <a:ahLst/>
              <a:cxnLst/>
              <a:rect l="l" t="t" r="r" b="b"/>
              <a:pathLst>
                <a:path w="26278" h="7390" extrusionOk="0">
                  <a:moveTo>
                    <a:pt x="25975" y="1"/>
                  </a:moveTo>
                  <a:cubicBezTo>
                    <a:pt x="20233" y="1857"/>
                    <a:pt x="14366" y="3110"/>
                    <a:pt x="8509" y="3110"/>
                  </a:cubicBezTo>
                  <a:cubicBezTo>
                    <a:pt x="5783" y="3110"/>
                    <a:pt x="3058" y="2839"/>
                    <a:pt x="349" y="2230"/>
                  </a:cubicBezTo>
                  <a:cubicBezTo>
                    <a:pt x="188" y="3437"/>
                    <a:pt x="63" y="4649"/>
                    <a:pt x="1" y="5807"/>
                  </a:cubicBezTo>
                  <a:cubicBezTo>
                    <a:pt x="3877" y="6701"/>
                    <a:pt x="7780" y="7390"/>
                    <a:pt x="11755" y="7390"/>
                  </a:cubicBezTo>
                  <a:cubicBezTo>
                    <a:pt x="13662" y="7390"/>
                    <a:pt x="15587" y="7231"/>
                    <a:pt x="17532" y="6860"/>
                  </a:cubicBezTo>
                  <a:cubicBezTo>
                    <a:pt x="20512" y="6240"/>
                    <a:pt x="23415" y="5503"/>
                    <a:pt x="26278" y="4689"/>
                  </a:cubicBezTo>
                  <a:cubicBezTo>
                    <a:pt x="26226" y="3427"/>
                    <a:pt x="26135" y="1762"/>
                    <a:pt x="259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160;p38">
              <a:extLst>
                <a:ext uri="{FF2B5EF4-FFF2-40B4-BE49-F238E27FC236}">
                  <a16:creationId xmlns:a16="http://schemas.microsoft.com/office/drawing/2014/main" id="{2E764101-B6CF-4F84-9013-09DD892D8A73}"/>
                </a:ext>
              </a:extLst>
            </p:cNvPr>
            <p:cNvSpPr/>
            <p:nvPr/>
          </p:nvSpPr>
          <p:spPr>
            <a:xfrm>
              <a:off x="2238500" y="3914650"/>
              <a:ext cx="660050" cy="116325"/>
            </a:xfrm>
            <a:custGeom>
              <a:avLst/>
              <a:gdLst/>
              <a:ahLst/>
              <a:cxnLst/>
              <a:rect l="l" t="t" r="r" b="b"/>
              <a:pathLst>
                <a:path w="26402" h="4653" extrusionOk="0">
                  <a:moveTo>
                    <a:pt x="26339" y="0"/>
                  </a:moveTo>
                  <a:cubicBezTo>
                    <a:pt x="23477" y="814"/>
                    <a:pt x="20573" y="1550"/>
                    <a:pt x="17594" y="2171"/>
                  </a:cubicBezTo>
                  <a:cubicBezTo>
                    <a:pt x="15648" y="2541"/>
                    <a:pt x="13724" y="2700"/>
                    <a:pt x="11816" y="2700"/>
                  </a:cubicBezTo>
                  <a:cubicBezTo>
                    <a:pt x="7841" y="2700"/>
                    <a:pt x="3938" y="2012"/>
                    <a:pt x="62" y="1118"/>
                  </a:cubicBezTo>
                  <a:lnTo>
                    <a:pt x="62" y="1118"/>
                  </a:lnTo>
                  <a:cubicBezTo>
                    <a:pt x="4" y="2210"/>
                    <a:pt x="1" y="3254"/>
                    <a:pt x="75" y="4197"/>
                  </a:cubicBezTo>
                  <a:cubicBezTo>
                    <a:pt x="75" y="4197"/>
                    <a:pt x="4218" y="4652"/>
                    <a:pt x="9547" y="4652"/>
                  </a:cubicBezTo>
                  <a:cubicBezTo>
                    <a:pt x="14975" y="4652"/>
                    <a:pt x="21634" y="4180"/>
                    <a:pt x="26402" y="2272"/>
                  </a:cubicBezTo>
                  <a:cubicBezTo>
                    <a:pt x="26402" y="2272"/>
                    <a:pt x="26395" y="1376"/>
                    <a:pt x="26339" y="0"/>
                  </a:cubicBezTo>
                  <a:close/>
                </a:path>
              </a:pathLst>
            </a:custGeom>
            <a:solidFill>
              <a:srgbClr val="FFAC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161;p38">
              <a:extLst>
                <a:ext uri="{FF2B5EF4-FFF2-40B4-BE49-F238E27FC236}">
                  <a16:creationId xmlns:a16="http://schemas.microsoft.com/office/drawing/2014/main" id="{962D464F-84AB-43DD-BB2E-6FF5C1332071}"/>
                </a:ext>
              </a:extLst>
            </p:cNvPr>
            <p:cNvSpPr/>
            <p:nvPr/>
          </p:nvSpPr>
          <p:spPr>
            <a:xfrm>
              <a:off x="2150850" y="3436400"/>
              <a:ext cx="788750" cy="172325"/>
            </a:xfrm>
            <a:custGeom>
              <a:avLst/>
              <a:gdLst/>
              <a:ahLst/>
              <a:cxnLst/>
              <a:rect l="l" t="t" r="r" b="b"/>
              <a:pathLst>
                <a:path w="31550" h="6893" extrusionOk="0">
                  <a:moveTo>
                    <a:pt x="30622" y="0"/>
                  </a:moveTo>
                  <a:cubicBezTo>
                    <a:pt x="25069" y="1736"/>
                    <a:pt x="19213" y="2647"/>
                    <a:pt x="13365" y="2647"/>
                  </a:cubicBezTo>
                  <a:cubicBezTo>
                    <a:pt x="8970" y="2647"/>
                    <a:pt x="4580" y="2133"/>
                    <a:pt x="325" y="1069"/>
                  </a:cubicBezTo>
                  <a:cubicBezTo>
                    <a:pt x="203" y="1273"/>
                    <a:pt x="89" y="1472"/>
                    <a:pt x="1" y="1656"/>
                  </a:cubicBezTo>
                  <a:cubicBezTo>
                    <a:pt x="3" y="1656"/>
                    <a:pt x="1369" y="4847"/>
                    <a:pt x="6078" y="6112"/>
                  </a:cubicBezTo>
                  <a:cubicBezTo>
                    <a:pt x="6078" y="6112"/>
                    <a:pt x="6067" y="6150"/>
                    <a:pt x="6047" y="6221"/>
                  </a:cubicBezTo>
                  <a:cubicBezTo>
                    <a:pt x="9346" y="6651"/>
                    <a:pt x="12732" y="6892"/>
                    <a:pt x="16119" y="6892"/>
                  </a:cubicBezTo>
                  <a:cubicBezTo>
                    <a:pt x="20051" y="6892"/>
                    <a:pt x="23984" y="6567"/>
                    <a:pt x="27781" y="5836"/>
                  </a:cubicBezTo>
                  <a:cubicBezTo>
                    <a:pt x="27736" y="5745"/>
                    <a:pt x="27693" y="5654"/>
                    <a:pt x="27646" y="5571"/>
                  </a:cubicBezTo>
                  <a:cubicBezTo>
                    <a:pt x="27646" y="5571"/>
                    <a:pt x="29795" y="4277"/>
                    <a:pt x="31550" y="1306"/>
                  </a:cubicBezTo>
                  <a:cubicBezTo>
                    <a:pt x="31550" y="1306"/>
                    <a:pt x="31199" y="764"/>
                    <a:pt x="30622" y="0"/>
                  </a:cubicBezTo>
                  <a:close/>
                </a:path>
              </a:pathLst>
            </a:custGeom>
            <a:solidFill>
              <a:srgbClr val="FFAC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162;p38">
              <a:extLst>
                <a:ext uri="{FF2B5EF4-FFF2-40B4-BE49-F238E27FC236}">
                  <a16:creationId xmlns:a16="http://schemas.microsoft.com/office/drawing/2014/main" id="{F559F03D-0BF2-4E98-94E7-B9AADBF41D75}"/>
                </a:ext>
              </a:extLst>
            </p:cNvPr>
            <p:cNvSpPr/>
            <p:nvPr/>
          </p:nvSpPr>
          <p:spPr>
            <a:xfrm>
              <a:off x="2289700" y="3135875"/>
              <a:ext cx="560875" cy="275425"/>
            </a:xfrm>
            <a:custGeom>
              <a:avLst/>
              <a:gdLst/>
              <a:ahLst/>
              <a:cxnLst/>
              <a:rect l="l" t="t" r="r" b="b"/>
              <a:pathLst>
                <a:path w="22435" h="11017" extrusionOk="0">
                  <a:moveTo>
                    <a:pt x="22435" y="0"/>
                  </a:moveTo>
                  <a:lnTo>
                    <a:pt x="22435" y="0"/>
                  </a:lnTo>
                  <a:cubicBezTo>
                    <a:pt x="16864" y="5779"/>
                    <a:pt x="8495" y="8811"/>
                    <a:pt x="202" y="8811"/>
                  </a:cubicBezTo>
                  <a:cubicBezTo>
                    <a:pt x="135" y="8811"/>
                    <a:pt x="67" y="8811"/>
                    <a:pt x="0" y="8810"/>
                  </a:cubicBezTo>
                  <a:lnTo>
                    <a:pt x="0" y="8810"/>
                  </a:lnTo>
                  <a:cubicBezTo>
                    <a:pt x="1855" y="10263"/>
                    <a:pt x="4279" y="11017"/>
                    <a:pt x="7110" y="11017"/>
                  </a:cubicBezTo>
                  <a:cubicBezTo>
                    <a:pt x="7484" y="11017"/>
                    <a:pt x="7866" y="11004"/>
                    <a:pt x="8254" y="10977"/>
                  </a:cubicBezTo>
                  <a:cubicBezTo>
                    <a:pt x="17782" y="10329"/>
                    <a:pt x="22318" y="7801"/>
                    <a:pt x="224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163;p38">
              <a:extLst>
                <a:ext uri="{FF2B5EF4-FFF2-40B4-BE49-F238E27FC236}">
                  <a16:creationId xmlns:a16="http://schemas.microsoft.com/office/drawing/2014/main" id="{A8AB7FBE-2F6E-492F-9E06-0447E417C835}"/>
                </a:ext>
              </a:extLst>
            </p:cNvPr>
            <p:cNvSpPr/>
            <p:nvPr/>
          </p:nvSpPr>
          <p:spPr>
            <a:xfrm>
              <a:off x="2170075" y="2762575"/>
              <a:ext cx="680800" cy="593625"/>
            </a:xfrm>
            <a:custGeom>
              <a:avLst/>
              <a:gdLst/>
              <a:ahLst/>
              <a:cxnLst/>
              <a:rect l="l" t="t" r="r" b="b"/>
              <a:pathLst>
                <a:path w="27232" h="23745" extrusionOk="0">
                  <a:moveTo>
                    <a:pt x="15287" y="1"/>
                  </a:moveTo>
                  <a:cubicBezTo>
                    <a:pt x="14736" y="1"/>
                    <a:pt x="14187" y="41"/>
                    <a:pt x="13647" y="122"/>
                  </a:cubicBezTo>
                  <a:cubicBezTo>
                    <a:pt x="7773" y="1001"/>
                    <a:pt x="1" y="2496"/>
                    <a:pt x="821" y="15244"/>
                  </a:cubicBezTo>
                  <a:cubicBezTo>
                    <a:pt x="1067" y="19085"/>
                    <a:pt x="2493" y="21948"/>
                    <a:pt x="4787" y="23743"/>
                  </a:cubicBezTo>
                  <a:cubicBezTo>
                    <a:pt x="4854" y="23744"/>
                    <a:pt x="4922" y="23744"/>
                    <a:pt x="4989" y="23744"/>
                  </a:cubicBezTo>
                  <a:cubicBezTo>
                    <a:pt x="13281" y="23744"/>
                    <a:pt x="21649" y="20713"/>
                    <a:pt x="27223" y="14934"/>
                  </a:cubicBezTo>
                  <a:cubicBezTo>
                    <a:pt x="27232" y="14223"/>
                    <a:pt x="27209" y="13476"/>
                    <a:pt x="27147" y="12678"/>
                  </a:cubicBezTo>
                  <a:cubicBezTo>
                    <a:pt x="26473" y="3974"/>
                    <a:pt x="20734" y="1"/>
                    <a:pt x="152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164;p38">
              <a:extLst>
                <a:ext uri="{FF2B5EF4-FFF2-40B4-BE49-F238E27FC236}">
                  <a16:creationId xmlns:a16="http://schemas.microsoft.com/office/drawing/2014/main" id="{1CB2D091-D4A6-4CD9-AC09-ED8857FD401B}"/>
                </a:ext>
              </a:extLst>
            </p:cNvPr>
            <p:cNvSpPr/>
            <p:nvPr/>
          </p:nvSpPr>
          <p:spPr>
            <a:xfrm>
              <a:off x="2315450" y="3148700"/>
              <a:ext cx="33775" cy="43900"/>
            </a:xfrm>
            <a:custGeom>
              <a:avLst/>
              <a:gdLst/>
              <a:ahLst/>
              <a:cxnLst/>
              <a:rect l="l" t="t" r="r" b="b"/>
              <a:pathLst>
                <a:path w="1351" h="1756" extrusionOk="0">
                  <a:moveTo>
                    <a:pt x="676" y="1"/>
                  </a:moveTo>
                  <a:cubicBezTo>
                    <a:pt x="302" y="1"/>
                    <a:pt x="1" y="394"/>
                    <a:pt x="1" y="879"/>
                  </a:cubicBezTo>
                  <a:cubicBezTo>
                    <a:pt x="1" y="1363"/>
                    <a:pt x="303" y="1755"/>
                    <a:pt x="676" y="1755"/>
                  </a:cubicBezTo>
                  <a:cubicBezTo>
                    <a:pt x="1049" y="1755"/>
                    <a:pt x="1351" y="1363"/>
                    <a:pt x="1351" y="879"/>
                  </a:cubicBezTo>
                  <a:cubicBezTo>
                    <a:pt x="1351" y="394"/>
                    <a:pt x="1049" y="1"/>
                    <a:pt x="6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5;p38">
              <a:extLst>
                <a:ext uri="{FF2B5EF4-FFF2-40B4-BE49-F238E27FC236}">
                  <a16:creationId xmlns:a16="http://schemas.microsoft.com/office/drawing/2014/main" id="{306DC8A5-E506-40B3-85FC-FA91C44D30E0}"/>
                </a:ext>
              </a:extLst>
            </p:cNvPr>
            <p:cNvSpPr/>
            <p:nvPr/>
          </p:nvSpPr>
          <p:spPr>
            <a:xfrm>
              <a:off x="2650050" y="3148700"/>
              <a:ext cx="33775" cy="43900"/>
            </a:xfrm>
            <a:custGeom>
              <a:avLst/>
              <a:gdLst/>
              <a:ahLst/>
              <a:cxnLst/>
              <a:rect l="l" t="t" r="r" b="b"/>
              <a:pathLst>
                <a:path w="1351" h="1756" extrusionOk="0">
                  <a:moveTo>
                    <a:pt x="676" y="1"/>
                  </a:moveTo>
                  <a:cubicBezTo>
                    <a:pt x="302" y="1"/>
                    <a:pt x="0" y="394"/>
                    <a:pt x="0" y="879"/>
                  </a:cubicBezTo>
                  <a:cubicBezTo>
                    <a:pt x="0" y="1363"/>
                    <a:pt x="303" y="1755"/>
                    <a:pt x="676" y="1755"/>
                  </a:cubicBezTo>
                  <a:cubicBezTo>
                    <a:pt x="1049" y="1755"/>
                    <a:pt x="1350" y="1363"/>
                    <a:pt x="1350" y="879"/>
                  </a:cubicBezTo>
                  <a:cubicBezTo>
                    <a:pt x="1350" y="394"/>
                    <a:pt x="1048" y="1"/>
                    <a:pt x="6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66;p38">
              <a:extLst>
                <a:ext uri="{FF2B5EF4-FFF2-40B4-BE49-F238E27FC236}">
                  <a16:creationId xmlns:a16="http://schemas.microsoft.com/office/drawing/2014/main" id="{6AC715B8-2F18-4477-81E4-A6F3CB5D33E0}"/>
                </a:ext>
              </a:extLst>
            </p:cNvPr>
            <p:cNvSpPr/>
            <p:nvPr/>
          </p:nvSpPr>
          <p:spPr>
            <a:xfrm>
              <a:off x="2469025" y="3300800"/>
              <a:ext cx="475575" cy="185500"/>
            </a:xfrm>
            <a:custGeom>
              <a:avLst/>
              <a:gdLst/>
              <a:ahLst/>
              <a:cxnLst/>
              <a:rect l="l" t="t" r="r" b="b"/>
              <a:pathLst>
                <a:path w="19023" h="7420" extrusionOk="0">
                  <a:moveTo>
                    <a:pt x="19023" y="0"/>
                  </a:moveTo>
                  <a:lnTo>
                    <a:pt x="19023" y="0"/>
                  </a:lnTo>
                  <a:cubicBezTo>
                    <a:pt x="15568" y="3451"/>
                    <a:pt x="10968" y="5094"/>
                    <a:pt x="6286" y="5094"/>
                  </a:cubicBezTo>
                  <a:cubicBezTo>
                    <a:pt x="4175" y="5094"/>
                    <a:pt x="2047" y="4760"/>
                    <a:pt x="1" y="4107"/>
                  </a:cubicBezTo>
                  <a:lnTo>
                    <a:pt x="1" y="4107"/>
                  </a:lnTo>
                  <a:cubicBezTo>
                    <a:pt x="1447" y="5693"/>
                    <a:pt x="3585" y="7030"/>
                    <a:pt x="6743" y="7358"/>
                  </a:cubicBezTo>
                  <a:cubicBezTo>
                    <a:pt x="7146" y="7400"/>
                    <a:pt x="7539" y="7420"/>
                    <a:pt x="7923" y="7420"/>
                  </a:cubicBezTo>
                  <a:cubicBezTo>
                    <a:pt x="13965" y="7420"/>
                    <a:pt x="17588" y="2473"/>
                    <a:pt x="190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67;p38">
              <a:extLst>
                <a:ext uri="{FF2B5EF4-FFF2-40B4-BE49-F238E27FC236}">
                  <a16:creationId xmlns:a16="http://schemas.microsoft.com/office/drawing/2014/main" id="{A299D44A-AE8A-40B1-A892-9D7AB926D1FD}"/>
                </a:ext>
              </a:extLst>
            </p:cNvPr>
            <p:cNvSpPr/>
            <p:nvPr/>
          </p:nvSpPr>
          <p:spPr>
            <a:xfrm>
              <a:off x="2981700" y="3226325"/>
              <a:ext cx="23200" cy="32250"/>
            </a:xfrm>
            <a:custGeom>
              <a:avLst/>
              <a:gdLst/>
              <a:ahLst/>
              <a:cxnLst/>
              <a:rect l="l" t="t" r="r" b="b"/>
              <a:pathLst>
                <a:path w="928" h="1290" extrusionOk="0">
                  <a:moveTo>
                    <a:pt x="908" y="0"/>
                  </a:moveTo>
                  <a:cubicBezTo>
                    <a:pt x="879" y="46"/>
                    <a:pt x="854" y="92"/>
                    <a:pt x="826" y="136"/>
                  </a:cubicBezTo>
                  <a:cubicBezTo>
                    <a:pt x="565" y="538"/>
                    <a:pt x="286" y="919"/>
                    <a:pt x="1" y="1289"/>
                  </a:cubicBezTo>
                  <a:cubicBezTo>
                    <a:pt x="450" y="1051"/>
                    <a:pt x="927" y="677"/>
                    <a:pt x="927" y="161"/>
                  </a:cubicBezTo>
                  <a:cubicBezTo>
                    <a:pt x="927" y="100"/>
                    <a:pt x="919" y="50"/>
                    <a:pt x="908" y="0"/>
                  </a:cubicBezTo>
                  <a:close/>
                </a:path>
              </a:pathLst>
            </a:custGeom>
            <a:solidFill>
              <a:srgbClr val="C2C0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68;p38">
              <a:extLst>
                <a:ext uri="{FF2B5EF4-FFF2-40B4-BE49-F238E27FC236}">
                  <a16:creationId xmlns:a16="http://schemas.microsoft.com/office/drawing/2014/main" id="{3DDE1CBA-AE33-4144-9DF4-DD0EAF0E1A86}"/>
                </a:ext>
              </a:extLst>
            </p:cNvPr>
            <p:cNvSpPr/>
            <p:nvPr/>
          </p:nvSpPr>
          <p:spPr>
            <a:xfrm>
              <a:off x="2394750" y="3186250"/>
              <a:ext cx="609650" cy="241950"/>
            </a:xfrm>
            <a:custGeom>
              <a:avLst/>
              <a:gdLst/>
              <a:ahLst/>
              <a:cxnLst/>
              <a:rect l="l" t="t" r="r" b="b"/>
              <a:pathLst>
                <a:path w="24386" h="9678" extrusionOk="0">
                  <a:moveTo>
                    <a:pt x="19251" y="0"/>
                  </a:moveTo>
                  <a:cubicBezTo>
                    <a:pt x="18742" y="0"/>
                    <a:pt x="19265" y="2018"/>
                    <a:pt x="19265" y="2018"/>
                  </a:cubicBezTo>
                  <a:cubicBezTo>
                    <a:pt x="19265" y="2018"/>
                    <a:pt x="17656" y="6799"/>
                    <a:pt x="13974" y="6939"/>
                  </a:cubicBezTo>
                  <a:cubicBezTo>
                    <a:pt x="13877" y="6942"/>
                    <a:pt x="13781" y="6944"/>
                    <a:pt x="13687" y="6944"/>
                  </a:cubicBezTo>
                  <a:cubicBezTo>
                    <a:pt x="8631" y="6944"/>
                    <a:pt x="8372" y="1707"/>
                    <a:pt x="8372" y="1707"/>
                  </a:cubicBezTo>
                  <a:lnTo>
                    <a:pt x="1" y="2151"/>
                  </a:lnTo>
                  <a:cubicBezTo>
                    <a:pt x="1" y="2151"/>
                    <a:pt x="356" y="5825"/>
                    <a:pt x="2972" y="8690"/>
                  </a:cubicBezTo>
                  <a:cubicBezTo>
                    <a:pt x="5018" y="9343"/>
                    <a:pt x="7146" y="9678"/>
                    <a:pt x="9257" y="9678"/>
                  </a:cubicBezTo>
                  <a:cubicBezTo>
                    <a:pt x="13939" y="9678"/>
                    <a:pt x="18539" y="8034"/>
                    <a:pt x="21994" y="4583"/>
                  </a:cubicBezTo>
                  <a:cubicBezTo>
                    <a:pt x="22470" y="3759"/>
                    <a:pt x="22710" y="3209"/>
                    <a:pt x="22710" y="3209"/>
                  </a:cubicBezTo>
                  <a:cubicBezTo>
                    <a:pt x="22710" y="3209"/>
                    <a:pt x="23082" y="3104"/>
                    <a:pt x="23479" y="2893"/>
                  </a:cubicBezTo>
                  <a:cubicBezTo>
                    <a:pt x="23764" y="2523"/>
                    <a:pt x="24043" y="2143"/>
                    <a:pt x="24304" y="1740"/>
                  </a:cubicBezTo>
                  <a:cubicBezTo>
                    <a:pt x="24332" y="1695"/>
                    <a:pt x="24357" y="1649"/>
                    <a:pt x="24385" y="1603"/>
                  </a:cubicBezTo>
                  <a:cubicBezTo>
                    <a:pt x="24317" y="1301"/>
                    <a:pt x="24049" y="1201"/>
                    <a:pt x="23693" y="1201"/>
                  </a:cubicBezTo>
                  <a:cubicBezTo>
                    <a:pt x="23011" y="1201"/>
                    <a:pt x="22004" y="1564"/>
                    <a:pt x="21440" y="1564"/>
                  </a:cubicBezTo>
                  <a:cubicBezTo>
                    <a:pt x="21424" y="1564"/>
                    <a:pt x="21408" y="1564"/>
                    <a:pt x="21392" y="1563"/>
                  </a:cubicBezTo>
                  <a:cubicBezTo>
                    <a:pt x="20512" y="1526"/>
                    <a:pt x="20255" y="574"/>
                    <a:pt x="19443" y="69"/>
                  </a:cubicBezTo>
                  <a:cubicBezTo>
                    <a:pt x="19367" y="22"/>
                    <a:pt x="19304" y="0"/>
                    <a:pt x="19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169;p38">
              <a:extLst>
                <a:ext uri="{FF2B5EF4-FFF2-40B4-BE49-F238E27FC236}">
                  <a16:creationId xmlns:a16="http://schemas.microsoft.com/office/drawing/2014/main" id="{FDCD937A-CC21-4507-BBDD-7250A69CDFBB}"/>
                </a:ext>
              </a:extLst>
            </p:cNvPr>
            <p:cNvSpPr/>
            <p:nvPr/>
          </p:nvSpPr>
          <p:spPr>
            <a:xfrm>
              <a:off x="2391525" y="3183850"/>
              <a:ext cx="625600" cy="306050"/>
            </a:xfrm>
            <a:custGeom>
              <a:avLst/>
              <a:gdLst/>
              <a:ahLst/>
              <a:cxnLst/>
              <a:rect l="l" t="t" r="r" b="b"/>
              <a:pathLst>
                <a:path w="25024" h="12242" extrusionOk="0">
                  <a:moveTo>
                    <a:pt x="19406" y="1"/>
                  </a:moveTo>
                  <a:cubicBezTo>
                    <a:pt x="19265" y="1"/>
                    <a:pt x="19142" y="91"/>
                    <a:pt x="19058" y="330"/>
                  </a:cubicBezTo>
                  <a:cubicBezTo>
                    <a:pt x="18782" y="1123"/>
                    <a:pt x="19403" y="1830"/>
                    <a:pt x="19057" y="2633"/>
                  </a:cubicBezTo>
                  <a:cubicBezTo>
                    <a:pt x="18378" y="4218"/>
                    <a:pt x="17304" y="5644"/>
                    <a:pt x="15779" y="6484"/>
                  </a:cubicBezTo>
                  <a:cubicBezTo>
                    <a:pt x="15078" y="6870"/>
                    <a:pt x="14372" y="7042"/>
                    <a:pt x="13691" y="7042"/>
                  </a:cubicBezTo>
                  <a:cubicBezTo>
                    <a:pt x="11054" y="7042"/>
                    <a:pt x="8787" y="4467"/>
                    <a:pt x="8624" y="1800"/>
                  </a:cubicBezTo>
                  <a:cubicBezTo>
                    <a:pt x="8619" y="1723"/>
                    <a:pt x="8555" y="1684"/>
                    <a:pt x="8495" y="1684"/>
                  </a:cubicBezTo>
                  <a:cubicBezTo>
                    <a:pt x="8434" y="1684"/>
                    <a:pt x="8376" y="1723"/>
                    <a:pt x="8381" y="1800"/>
                  </a:cubicBezTo>
                  <a:cubicBezTo>
                    <a:pt x="8558" y="4702"/>
                    <a:pt x="11081" y="7262"/>
                    <a:pt x="13811" y="7262"/>
                  </a:cubicBezTo>
                  <a:cubicBezTo>
                    <a:pt x="14765" y="7262"/>
                    <a:pt x="15745" y="6950"/>
                    <a:pt x="16659" y="6230"/>
                  </a:cubicBezTo>
                  <a:cubicBezTo>
                    <a:pt x="17488" y="5575"/>
                    <a:pt x="19812" y="3278"/>
                    <a:pt x="19498" y="2013"/>
                  </a:cubicBezTo>
                  <a:cubicBezTo>
                    <a:pt x="19445" y="1799"/>
                    <a:pt x="19111" y="418"/>
                    <a:pt x="19559" y="418"/>
                  </a:cubicBezTo>
                  <a:cubicBezTo>
                    <a:pt x="19646" y="418"/>
                    <a:pt x="19764" y="471"/>
                    <a:pt x="19919" y="596"/>
                  </a:cubicBezTo>
                  <a:cubicBezTo>
                    <a:pt x="20543" y="1098"/>
                    <a:pt x="20686" y="1563"/>
                    <a:pt x="21492" y="1774"/>
                  </a:cubicBezTo>
                  <a:cubicBezTo>
                    <a:pt x="21552" y="1790"/>
                    <a:pt x="21619" y="1797"/>
                    <a:pt x="21691" y="1797"/>
                  </a:cubicBezTo>
                  <a:cubicBezTo>
                    <a:pt x="22030" y="1797"/>
                    <a:pt x="22465" y="1643"/>
                    <a:pt x="22729" y="1584"/>
                  </a:cubicBezTo>
                  <a:cubicBezTo>
                    <a:pt x="22806" y="1567"/>
                    <a:pt x="22879" y="1559"/>
                    <a:pt x="22948" y="1559"/>
                  </a:cubicBezTo>
                  <a:cubicBezTo>
                    <a:pt x="23783" y="1559"/>
                    <a:pt x="23958" y="2733"/>
                    <a:pt x="23074" y="3097"/>
                  </a:cubicBezTo>
                  <a:cubicBezTo>
                    <a:pt x="23004" y="3126"/>
                    <a:pt x="22858" y="3152"/>
                    <a:pt x="22780" y="3199"/>
                  </a:cubicBezTo>
                  <a:cubicBezTo>
                    <a:pt x="22576" y="3318"/>
                    <a:pt x="22419" y="3896"/>
                    <a:pt x="22315" y="4095"/>
                  </a:cubicBezTo>
                  <a:cubicBezTo>
                    <a:pt x="21782" y="5102"/>
                    <a:pt x="21136" y="6047"/>
                    <a:pt x="20433" y="6943"/>
                  </a:cubicBezTo>
                  <a:cubicBezTo>
                    <a:pt x="18201" y="9785"/>
                    <a:pt x="15076" y="11752"/>
                    <a:pt x="11421" y="11969"/>
                  </a:cubicBezTo>
                  <a:cubicBezTo>
                    <a:pt x="11217" y="11981"/>
                    <a:pt x="11014" y="11987"/>
                    <a:pt x="10813" y="11987"/>
                  </a:cubicBezTo>
                  <a:cubicBezTo>
                    <a:pt x="5382" y="11987"/>
                    <a:pt x="808" y="7633"/>
                    <a:pt x="254" y="2247"/>
                  </a:cubicBezTo>
                  <a:cubicBezTo>
                    <a:pt x="245" y="2170"/>
                    <a:pt x="179" y="2131"/>
                    <a:pt x="118" y="2131"/>
                  </a:cubicBezTo>
                  <a:cubicBezTo>
                    <a:pt x="57" y="2131"/>
                    <a:pt x="1" y="2169"/>
                    <a:pt x="9" y="2246"/>
                  </a:cubicBezTo>
                  <a:cubicBezTo>
                    <a:pt x="461" y="6642"/>
                    <a:pt x="3512" y="10455"/>
                    <a:pt x="7716" y="11756"/>
                  </a:cubicBezTo>
                  <a:cubicBezTo>
                    <a:pt x="8791" y="12088"/>
                    <a:pt x="9846" y="12242"/>
                    <a:pt x="10872" y="12242"/>
                  </a:cubicBezTo>
                  <a:cubicBezTo>
                    <a:pt x="15850" y="12242"/>
                    <a:pt x="20123" y="8617"/>
                    <a:pt x="22520" y="4216"/>
                  </a:cubicBezTo>
                  <a:cubicBezTo>
                    <a:pt x="22879" y="3558"/>
                    <a:pt x="22819" y="3519"/>
                    <a:pt x="23436" y="3206"/>
                  </a:cubicBezTo>
                  <a:cubicBezTo>
                    <a:pt x="23988" y="2928"/>
                    <a:pt x="25023" y="2269"/>
                    <a:pt x="24565" y="1486"/>
                  </a:cubicBezTo>
                  <a:cubicBezTo>
                    <a:pt x="24451" y="1293"/>
                    <a:pt x="24177" y="1176"/>
                    <a:pt x="23962" y="1176"/>
                  </a:cubicBezTo>
                  <a:cubicBezTo>
                    <a:pt x="23958" y="1176"/>
                    <a:pt x="23953" y="1176"/>
                    <a:pt x="23948" y="1177"/>
                  </a:cubicBezTo>
                  <a:cubicBezTo>
                    <a:pt x="23273" y="1195"/>
                    <a:pt x="22569" y="1447"/>
                    <a:pt x="21893" y="1447"/>
                  </a:cubicBezTo>
                  <a:cubicBezTo>
                    <a:pt x="21385" y="1447"/>
                    <a:pt x="20893" y="1304"/>
                    <a:pt x="20442" y="812"/>
                  </a:cubicBezTo>
                  <a:cubicBezTo>
                    <a:pt x="20217" y="566"/>
                    <a:pt x="19757" y="1"/>
                    <a:pt x="194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170;p38">
              <a:extLst>
                <a:ext uri="{FF2B5EF4-FFF2-40B4-BE49-F238E27FC236}">
                  <a16:creationId xmlns:a16="http://schemas.microsoft.com/office/drawing/2014/main" id="{4943B053-E6C4-415E-AD39-B9798C3245B6}"/>
                </a:ext>
              </a:extLst>
            </p:cNvPr>
            <p:cNvSpPr/>
            <p:nvPr/>
          </p:nvSpPr>
          <p:spPr>
            <a:xfrm>
              <a:off x="2258975" y="3214675"/>
              <a:ext cx="100775" cy="51600"/>
            </a:xfrm>
            <a:custGeom>
              <a:avLst/>
              <a:gdLst/>
              <a:ahLst/>
              <a:cxnLst/>
              <a:rect l="l" t="t" r="r" b="b"/>
              <a:pathLst>
                <a:path w="4031" h="2064" extrusionOk="0">
                  <a:moveTo>
                    <a:pt x="1539" y="1"/>
                  </a:moveTo>
                  <a:cubicBezTo>
                    <a:pt x="772" y="1"/>
                    <a:pt x="175" y="264"/>
                    <a:pt x="97" y="686"/>
                  </a:cubicBezTo>
                  <a:cubicBezTo>
                    <a:pt x="0" y="1223"/>
                    <a:pt x="781" y="1813"/>
                    <a:pt x="1840" y="2004"/>
                  </a:cubicBezTo>
                  <a:cubicBezTo>
                    <a:pt x="2066" y="2044"/>
                    <a:pt x="2286" y="2064"/>
                    <a:pt x="2493" y="2064"/>
                  </a:cubicBezTo>
                  <a:cubicBezTo>
                    <a:pt x="3260" y="2064"/>
                    <a:pt x="3857" y="1800"/>
                    <a:pt x="3934" y="1378"/>
                  </a:cubicBezTo>
                  <a:cubicBezTo>
                    <a:pt x="4030" y="842"/>
                    <a:pt x="3250" y="252"/>
                    <a:pt x="2191" y="61"/>
                  </a:cubicBezTo>
                  <a:cubicBezTo>
                    <a:pt x="1966" y="20"/>
                    <a:pt x="1746" y="1"/>
                    <a:pt x="15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171;p38">
              <a:extLst>
                <a:ext uri="{FF2B5EF4-FFF2-40B4-BE49-F238E27FC236}">
                  <a16:creationId xmlns:a16="http://schemas.microsoft.com/office/drawing/2014/main" id="{ABC929B4-4675-4C8F-8ECB-1DB17B6A5BE8}"/>
                </a:ext>
              </a:extLst>
            </p:cNvPr>
            <p:cNvSpPr/>
            <p:nvPr/>
          </p:nvSpPr>
          <p:spPr>
            <a:xfrm>
              <a:off x="2672575" y="3204800"/>
              <a:ext cx="101075" cy="56175"/>
            </a:xfrm>
            <a:custGeom>
              <a:avLst/>
              <a:gdLst/>
              <a:ahLst/>
              <a:cxnLst/>
              <a:rect l="l" t="t" r="r" b="b"/>
              <a:pathLst>
                <a:path w="4043" h="2247" extrusionOk="0">
                  <a:moveTo>
                    <a:pt x="2778" y="0"/>
                  </a:moveTo>
                  <a:cubicBezTo>
                    <a:pt x="2453" y="0"/>
                    <a:pt x="2084" y="60"/>
                    <a:pt x="1708" y="187"/>
                  </a:cubicBezTo>
                  <a:cubicBezTo>
                    <a:pt x="686" y="529"/>
                    <a:pt x="0" y="1227"/>
                    <a:pt x="173" y="1743"/>
                  </a:cubicBezTo>
                  <a:cubicBezTo>
                    <a:pt x="283" y="2069"/>
                    <a:pt x="708" y="2246"/>
                    <a:pt x="1264" y="2246"/>
                  </a:cubicBezTo>
                  <a:cubicBezTo>
                    <a:pt x="1589" y="2246"/>
                    <a:pt x="1958" y="2186"/>
                    <a:pt x="2335" y="2059"/>
                  </a:cubicBezTo>
                  <a:cubicBezTo>
                    <a:pt x="3356" y="1717"/>
                    <a:pt x="4043" y="1019"/>
                    <a:pt x="3869" y="503"/>
                  </a:cubicBezTo>
                  <a:cubicBezTo>
                    <a:pt x="3759" y="177"/>
                    <a:pt x="3334" y="0"/>
                    <a:pt x="2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172;p38">
              <a:extLst>
                <a:ext uri="{FF2B5EF4-FFF2-40B4-BE49-F238E27FC236}">
                  <a16:creationId xmlns:a16="http://schemas.microsoft.com/office/drawing/2014/main" id="{89CD3012-6CA7-4F1F-A2C9-4B9972949589}"/>
                </a:ext>
              </a:extLst>
            </p:cNvPr>
            <p:cNvSpPr/>
            <p:nvPr/>
          </p:nvSpPr>
          <p:spPr>
            <a:xfrm>
              <a:off x="2147375" y="3512125"/>
              <a:ext cx="436275" cy="233975"/>
            </a:xfrm>
            <a:custGeom>
              <a:avLst/>
              <a:gdLst/>
              <a:ahLst/>
              <a:cxnLst/>
              <a:rect l="l" t="t" r="r" b="b"/>
              <a:pathLst>
                <a:path w="17451" h="9359" extrusionOk="0">
                  <a:moveTo>
                    <a:pt x="1067" y="0"/>
                  </a:moveTo>
                  <a:cubicBezTo>
                    <a:pt x="1067" y="0"/>
                    <a:pt x="292" y="1765"/>
                    <a:pt x="0" y="3647"/>
                  </a:cubicBezTo>
                  <a:cubicBezTo>
                    <a:pt x="3572" y="7992"/>
                    <a:pt x="9580" y="9358"/>
                    <a:pt x="15630" y="9358"/>
                  </a:cubicBezTo>
                  <a:cubicBezTo>
                    <a:pt x="16127" y="9358"/>
                    <a:pt x="16623" y="9349"/>
                    <a:pt x="17119" y="9332"/>
                  </a:cubicBezTo>
                  <a:cubicBezTo>
                    <a:pt x="17246" y="8321"/>
                    <a:pt x="17451" y="5727"/>
                    <a:pt x="16546" y="3521"/>
                  </a:cubicBezTo>
                  <a:cubicBezTo>
                    <a:pt x="16546" y="3521"/>
                    <a:pt x="11334" y="3157"/>
                    <a:pt x="8798" y="3157"/>
                  </a:cubicBezTo>
                  <a:cubicBezTo>
                    <a:pt x="8245" y="3157"/>
                    <a:pt x="7820" y="3174"/>
                    <a:pt x="7603" y="3216"/>
                  </a:cubicBezTo>
                  <a:cubicBezTo>
                    <a:pt x="7603" y="3216"/>
                    <a:pt x="3206" y="2284"/>
                    <a:pt x="10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173;p38">
              <a:extLst>
                <a:ext uri="{FF2B5EF4-FFF2-40B4-BE49-F238E27FC236}">
                  <a16:creationId xmlns:a16="http://schemas.microsoft.com/office/drawing/2014/main" id="{160F35D9-CE3D-4293-A9B8-8F2A140D3B77}"/>
                </a:ext>
              </a:extLst>
            </p:cNvPr>
            <p:cNvSpPr/>
            <p:nvPr/>
          </p:nvSpPr>
          <p:spPr>
            <a:xfrm>
              <a:off x="2142500" y="3603300"/>
              <a:ext cx="432850" cy="157550"/>
            </a:xfrm>
            <a:custGeom>
              <a:avLst/>
              <a:gdLst/>
              <a:ahLst/>
              <a:cxnLst/>
              <a:rect l="l" t="t" r="r" b="b"/>
              <a:pathLst>
                <a:path w="17314" h="6302" extrusionOk="0">
                  <a:moveTo>
                    <a:pt x="194" y="0"/>
                  </a:moveTo>
                  <a:lnTo>
                    <a:pt x="194" y="0"/>
                  </a:lnTo>
                  <a:cubicBezTo>
                    <a:pt x="1" y="1247"/>
                    <a:pt x="16" y="2544"/>
                    <a:pt x="608" y="3419"/>
                  </a:cubicBezTo>
                  <a:cubicBezTo>
                    <a:pt x="2093" y="5613"/>
                    <a:pt x="3580" y="6068"/>
                    <a:pt x="6347" y="6245"/>
                  </a:cubicBezTo>
                  <a:cubicBezTo>
                    <a:pt x="6978" y="6286"/>
                    <a:pt x="7888" y="6302"/>
                    <a:pt x="8917" y="6302"/>
                  </a:cubicBezTo>
                  <a:cubicBezTo>
                    <a:pt x="12401" y="6302"/>
                    <a:pt x="17248" y="6122"/>
                    <a:pt x="17248" y="6122"/>
                  </a:cubicBezTo>
                  <a:cubicBezTo>
                    <a:pt x="17248" y="6122"/>
                    <a:pt x="17278" y="5959"/>
                    <a:pt x="17314" y="5685"/>
                  </a:cubicBezTo>
                  <a:lnTo>
                    <a:pt x="17314" y="5685"/>
                  </a:lnTo>
                  <a:cubicBezTo>
                    <a:pt x="16818" y="5702"/>
                    <a:pt x="16322" y="5711"/>
                    <a:pt x="15825" y="5711"/>
                  </a:cubicBezTo>
                  <a:cubicBezTo>
                    <a:pt x="9775" y="5711"/>
                    <a:pt x="3767" y="4345"/>
                    <a:pt x="1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174;p38">
              <a:extLst>
                <a:ext uri="{FF2B5EF4-FFF2-40B4-BE49-F238E27FC236}">
                  <a16:creationId xmlns:a16="http://schemas.microsoft.com/office/drawing/2014/main" id="{458F432B-D9C0-48B2-813D-0BD7778BC30B}"/>
                </a:ext>
              </a:extLst>
            </p:cNvPr>
            <p:cNvSpPr/>
            <p:nvPr/>
          </p:nvSpPr>
          <p:spPr>
            <a:xfrm>
              <a:off x="2492225" y="3600125"/>
              <a:ext cx="99650" cy="156225"/>
            </a:xfrm>
            <a:custGeom>
              <a:avLst/>
              <a:gdLst/>
              <a:ahLst/>
              <a:cxnLst/>
              <a:rect l="l" t="t" r="r" b="b"/>
              <a:pathLst>
                <a:path w="3986" h="6249" extrusionOk="0">
                  <a:moveTo>
                    <a:pt x="2752" y="1"/>
                  </a:moveTo>
                  <a:cubicBezTo>
                    <a:pt x="2752" y="1"/>
                    <a:pt x="1" y="510"/>
                    <a:pt x="608" y="1454"/>
                  </a:cubicBezTo>
                  <a:cubicBezTo>
                    <a:pt x="917" y="1935"/>
                    <a:pt x="1606" y="2053"/>
                    <a:pt x="2207" y="2053"/>
                  </a:cubicBezTo>
                  <a:cubicBezTo>
                    <a:pt x="2784" y="2053"/>
                    <a:pt x="3280" y="1944"/>
                    <a:pt x="3280" y="1944"/>
                  </a:cubicBezTo>
                  <a:lnTo>
                    <a:pt x="3280" y="1944"/>
                  </a:lnTo>
                  <a:cubicBezTo>
                    <a:pt x="3280" y="1944"/>
                    <a:pt x="861" y="2500"/>
                    <a:pt x="811" y="3258"/>
                  </a:cubicBezTo>
                  <a:cubicBezTo>
                    <a:pt x="761" y="4019"/>
                    <a:pt x="3437" y="4019"/>
                    <a:pt x="3437" y="4019"/>
                  </a:cubicBezTo>
                  <a:cubicBezTo>
                    <a:pt x="3437" y="4019"/>
                    <a:pt x="1254" y="4347"/>
                    <a:pt x="1107" y="5094"/>
                  </a:cubicBezTo>
                  <a:cubicBezTo>
                    <a:pt x="962" y="5840"/>
                    <a:pt x="3259" y="6249"/>
                    <a:pt x="3259" y="6249"/>
                  </a:cubicBezTo>
                  <a:cubicBezTo>
                    <a:pt x="3259" y="6249"/>
                    <a:pt x="3985" y="2921"/>
                    <a:pt x="2752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175;p38">
              <a:extLst>
                <a:ext uri="{FF2B5EF4-FFF2-40B4-BE49-F238E27FC236}">
                  <a16:creationId xmlns:a16="http://schemas.microsoft.com/office/drawing/2014/main" id="{C4A797CB-2040-4BCF-9E16-B2A3A18B686F}"/>
                </a:ext>
              </a:extLst>
            </p:cNvPr>
            <p:cNvSpPr/>
            <p:nvPr/>
          </p:nvSpPr>
          <p:spPr>
            <a:xfrm>
              <a:off x="2580675" y="3500450"/>
              <a:ext cx="376975" cy="216425"/>
            </a:xfrm>
            <a:custGeom>
              <a:avLst/>
              <a:gdLst/>
              <a:ahLst/>
              <a:cxnLst/>
              <a:rect l="l" t="t" r="r" b="b"/>
              <a:pathLst>
                <a:path w="15079" h="8657" extrusionOk="0">
                  <a:moveTo>
                    <a:pt x="13707" y="0"/>
                  </a:moveTo>
                  <a:cubicBezTo>
                    <a:pt x="13707" y="0"/>
                    <a:pt x="10924" y="2538"/>
                    <a:pt x="9237" y="3011"/>
                  </a:cubicBezTo>
                  <a:cubicBezTo>
                    <a:pt x="9237" y="3011"/>
                    <a:pt x="2386" y="3888"/>
                    <a:pt x="699" y="4057"/>
                  </a:cubicBezTo>
                  <a:cubicBezTo>
                    <a:pt x="699" y="4057"/>
                    <a:pt x="1" y="6527"/>
                    <a:pt x="400" y="8656"/>
                  </a:cubicBezTo>
                  <a:cubicBezTo>
                    <a:pt x="433" y="8656"/>
                    <a:pt x="467" y="8657"/>
                    <a:pt x="500" y="8657"/>
                  </a:cubicBezTo>
                  <a:cubicBezTo>
                    <a:pt x="5655" y="8657"/>
                    <a:pt x="12005" y="7120"/>
                    <a:pt x="15079" y="2892"/>
                  </a:cubicBezTo>
                  <a:cubicBezTo>
                    <a:pt x="14474" y="1505"/>
                    <a:pt x="13707" y="0"/>
                    <a:pt x="137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176;p38">
              <a:extLst>
                <a:ext uri="{FF2B5EF4-FFF2-40B4-BE49-F238E27FC236}">
                  <a16:creationId xmlns:a16="http://schemas.microsoft.com/office/drawing/2014/main" id="{7515D10D-DF14-4724-A252-F6B0044441C4}"/>
                </a:ext>
              </a:extLst>
            </p:cNvPr>
            <p:cNvSpPr/>
            <p:nvPr/>
          </p:nvSpPr>
          <p:spPr>
            <a:xfrm>
              <a:off x="2590625" y="3572725"/>
              <a:ext cx="391450" cy="183075"/>
            </a:xfrm>
            <a:custGeom>
              <a:avLst/>
              <a:gdLst/>
              <a:ahLst/>
              <a:cxnLst/>
              <a:rect l="l" t="t" r="r" b="b"/>
              <a:pathLst>
                <a:path w="15658" h="7323" extrusionOk="0">
                  <a:moveTo>
                    <a:pt x="14681" y="1"/>
                  </a:moveTo>
                  <a:cubicBezTo>
                    <a:pt x="11609" y="4227"/>
                    <a:pt x="5261" y="5764"/>
                    <a:pt x="106" y="5764"/>
                  </a:cubicBezTo>
                  <a:cubicBezTo>
                    <a:pt x="71" y="5764"/>
                    <a:pt x="36" y="5764"/>
                    <a:pt x="1" y="5764"/>
                  </a:cubicBezTo>
                  <a:lnTo>
                    <a:pt x="1" y="5764"/>
                  </a:lnTo>
                  <a:cubicBezTo>
                    <a:pt x="104" y="6323"/>
                    <a:pt x="283" y="6857"/>
                    <a:pt x="571" y="7318"/>
                  </a:cubicBezTo>
                  <a:cubicBezTo>
                    <a:pt x="571" y="7318"/>
                    <a:pt x="1450" y="7323"/>
                    <a:pt x="2748" y="7323"/>
                  </a:cubicBezTo>
                  <a:cubicBezTo>
                    <a:pt x="5886" y="7323"/>
                    <a:pt x="11472" y="7291"/>
                    <a:pt x="13025" y="7075"/>
                  </a:cubicBezTo>
                  <a:cubicBezTo>
                    <a:pt x="15219" y="6770"/>
                    <a:pt x="15658" y="3090"/>
                    <a:pt x="15354" y="1807"/>
                  </a:cubicBezTo>
                  <a:cubicBezTo>
                    <a:pt x="15252" y="1376"/>
                    <a:pt x="14986" y="703"/>
                    <a:pt x="14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177;p38">
              <a:extLst>
                <a:ext uri="{FF2B5EF4-FFF2-40B4-BE49-F238E27FC236}">
                  <a16:creationId xmlns:a16="http://schemas.microsoft.com/office/drawing/2014/main" id="{980C80EC-6AB8-4C2A-B7E2-4438D06219CE}"/>
                </a:ext>
              </a:extLst>
            </p:cNvPr>
            <p:cNvSpPr/>
            <p:nvPr/>
          </p:nvSpPr>
          <p:spPr>
            <a:xfrm>
              <a:off x="2587525" y="3601850"/>
              <a:ext cx="56625" cy="147775"/>
            </a:xfrm>
            <a:custGeom>
              <a:avLst/>
              <a:gdLst/>
              <a:ahLst/>
              <a:cxnLst/>
              <a:rect l="l" t="t" r="r" b="b"/>
              <a:pathLst>
                <a:path w="2265" h="5911" extrusionOk="0">
                  <a:moveTo>
                    <a:pt x="84" y="1817"/>
                  </a:moveTo>
                  <a:cubicBezTo>
                    <a:pt x="84" y="1817"/>
                    <a:pt x="95" y="1818"/>
                    <a:pt x="116" y="1820"/>
                  </a:cubicBezTo>
                  <a:lnTo>
                    <a:pt x="116" y="1820"/>
                  </a:lnTo>
                  <a:cubicBezTo>
                    <a:pt x="95" y="1818"/>
                    <a:pt x="84" y="1817"/>
                    <a:pt x="84" y="1817"/>
                  </a:cubicBezTo>
                  <a:close/>
                  <a:moveTo>
                    <a:pt x="116" y="1820"/>
                  </a:moveTo>
                  <a:lnTo>
                    <a:pt x="116" y="1820"/>
                  </a:lnTo>
                  <a:cubicBezTo>
                    <a:pt x="120" y="1820"/>
                    <a:pt x="125" y="1821"/>
                    <a:pt x="129" y="1821"/>
                  </a:cubicBezTo>
                  <a:lnTo>
                    <a:pt x="129" y="1821"/>
                  </a:lnTo>
                  <a:cubicBezTo>
                    <a:pt x="129" y="1821"/>
                    <a:pt x="129" y="1821"/>
                    <a:pt x="129" y="1821"/>
                  </a:cubicBezTo>
                  <a:lnTo>
                    <a:pt x="129" y="1821"/>
                  </a:lnTo>
                  <a:cubicBezTo>
                    <a:pt x="125" y="1821"/>
                    <a:pt x="120" y="1820"/>
                    <a:pt x="116" y="1820"/>
                  </a:cubicBezTo>
                  <a:close/>
                  <a:moveTo>
                    <a:pt x="424" y="0"/>
                  </a:moveTo>
                  <a:lnTo>
                    <a:pt x="424" y="0"/>
                  </a:lnTo>
                  <a:cubicBezTo>
                    <a:pt x="287" y="682"/>
                    <a:pt x="191" y="1286"/>
                    <a:pt x="129" y="1821"/>
                  </a:cubicBezTo>
                  <a:lnTo>
                    <a:pt x="129" y="1821"/>
                  </a:lnTo>
                  <a:cubicBezTo>
                    <a:pt x="200" y="1827"/>
                    <a:pt x="349" y="1836"/>
                    <a:pt x="537" y="1836"/>
                  </a:cubicBezTo>
                  <a:cubicBezTo>
                    <a:pt x="1152" y="1836"/>
                    <a:pt x="2179" y="1734"/>
                    <a:pt x="2214" y="1052"/>
                  </a:cubicBezTo>
                  <a:cubicBezTo>
                    <a:pt x="2264" y="77"/>
                    <a:pt x="424" y="0"/>
                    <a:pt x="424" y="0"/>
                  </a:cubicBezTo>
                  <a:close/>
                  <a:moveTo>
                    <a:pt x="129" y="1821"/>
                  </a:moveTo>
                  <a:lnTo>
                    <a:pt x="129" y="1821"/>
                  </a:lnTo>
                  <a:cubicBezTo>
                    <a:pt x="33" y="2649"/>
                    <a:pt x="16" y="3312"/>
                    <a:pt x="49" y="3842"/>
                  </a:cubicBezTo>
                  <a:lnTo>
                    <a:pt x="49" y="3842"/>
                  </a:lnTo>
                  <a:cubicBezTo>
                    <a:pt x="332" y="3802"/>
                    <a:pt x="1773" y="3564"/>
                    <a:pt x="1910" y="2808"/>
                  </a:cubicBezTo>
                  <a:cubicBezTo>
                    <a:pt x="2049" y="2046"/>
                    <a:pt x="424" y="1850"/>
                    <a:pt x="129" y="1821"/>
                  </a:cubicBezTo>
                  <a:close/>
                  <a:moveTo>
                    <a:pt x="49" y="3842"/>
                  </a:moveTo>
                  <a:cubicBezTo>
                    <a:pt x="18" y="3846"/>
                    <a:pt x="1" y="3848"/>
                    <a:pt x="1" y="3848"/>
                  </a:cubicBezTo>
                  <a:cubicBezTo>
                    <a:pt x="1" y="3848"/>
                    <a:pt x="18" y="3846"/>
                    <a:pt x="49" y="3844"/>
                  </a:cubicBezTo>
                  <a:lnTo>
                    <a:pt x="49" y="3844"/>
                  </a:lnTo>
                  <a:cubicBezTo>
                    <a:pt x="49" y="3843"/>
                    <a:pt x="49" y="3842"/>
                    <a:pt x="49" y="3842"/>
                  </a:cubicBezTo>
                  <a:close/>
                  <a:moveTo>
                    <a:pt x="465" y="3827"/>
                  </a:moveTo>
                  <a:cubicBezTo>
                    <a:pt x="275" y="3827"/>
                    <a:pt x="123" y="3837"/>
                    <a:pt x="49" y="3844"/>
                  </a:cubicBezTo>
                  <a:lnTo>
                    <a:pt x="49" y="3844"/>
                  </a:lnTo>
                  <a:cubicBezTo>
                    <a:pt x="160" y="5662"/>
                    <a:pt x="847" y="5910"/>
                    <a:pt x="847" y="5910"/>
                  </a:cubicBezTo>
                  <a:cubicBezTo>
                    <a:pt x="847" y="5910"/>
                    <a:pt x="2112" y="5367"/>
                    <a:pt x="2011" y="4507"/>
                  </a:cubicBezTo>
                  <a:cubicBezTo>
                    <a:pt x="1942" y="3921"/>
                    <a:pt x="1037" y="3827"/>
                    <a:pt x="465" y="3827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178;p38">
              <a:extLst>
                <a:ext uri="{FF2B5EF4-FFF2-40B4-BE49-F238E27FC236}">
                  <a16:creationId xmlns:a16="http://schemas.microsoft.com/office/drawing/2014/main" id="{8B56C42C-3FC5-426F-8EBC-9091C6492392}"/>
                </a:ext>
              </a:extLst>
            </p:cNvPr>
            <p:cNvSpPr/>
            <p:nvPr/>
          </p:nvSpPr>
          <p:spPr>
            <a:xfrm>
              <a:off x="2422175" y="3254950"/>
              <a:ext cx="157550" cy="21200"/>
            </a:xfrm>
            <a:custGeom>
              <a:avLst/>
              <a:gdLst/>
              <a:ahLst/>
              <a:cxnLst/>
              <a:rect l="l" t="t" r="r" b="b"/>
              <a:pathLst>
                <a:path w="6302" h="848" extrusionOk="0">
                  <a:moveTo>
                    <a:pt x="4562" y="0"/>
                  </a:moveTo>
                  <a:cubicBezTo>
                    <a:pt x="3166" y="0"/>
                    <a:pt x="1757" y="204"/>
                    <a:pt x="373" y="272"/>
                  </a:cubicBezTo>
                  <a:cubicBezTo>
                    <a:pt x="8" y="290"/>
                    <a:pt x="1" y="847"/>
                    <a:pt x="360" y="847"/>
                  </a:cubicBezTo>
                  <a:cubicBezTo>
                    <a:pt x="364" y="847"/>
                    <a:pt x="368" y="847"/>
                    <a:pt x="373" y="847"/>
                  </a:cubicBezTo>
                  <a:cubicBezTo>
                    <a:pt x="1927" y="796"/>
                    <a:pt x="3479" y="639"/>
                    <a:pt x="5034" y="639"/>
                  </a:cubicBezTo>
                  <a:cubicBezTo>
                    <a:pt x="5329" y="639"/>
                    <a:pt x="5624" y="644"/>
                    <a:pt x="5919" y="657"/>
                  </a:cubicBezTo>
                  <a:cubicBezTo>
                    <a:pt x="5925" y="658"/>
                    <a:pt x="5931" y="658"/>
                    <a:pt x="5937" y="658"/>
                  </a:cubicBezTo>
                  <a:cubicBezTo>
                    <a:pt x="6302" y="658"/>
                    <a:pt x="6275" y="121"/>
                    <a:pt x="5919" y="77"/>
                  </a:cubicBezTo>
                  <a:cubicBezTo>
                    <a:pt x="5469" y="22"/>
                    <a:pt x="5016" y="0"/>
                    <a:pt x="45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179;p38">
              <a:extLst>
                <a:ext uri="{FF2B5EF4-FFF2-40B4-BE49-F238E27FC236}">
                  <a16:creationId xmlns:a16="http://schemas.microsoft.com/office/drawing/2014/main" id="{FE075E34-88B6-4449-9A3E-9F9736D1F7C5}"/>
                </a:ext>
              </a:extLst>
            </p:cNvPr>
            <p:cNvSpPr/>
            <p:nvPr/>
          </p:nvSpPr>
          <p:spPr>
            <a:xfrm>
              <a:off x="2466650" y="3203175"/>
              <a:ext cx="109650" cy="10075"/>
            </a:xfrm>
            <a:custGeom>
              <a:avLst/>
              <a:gdLst/>
              <a:ahLst/>
              <a:cxnLst/>
              <a:rect l="l" t="t" r="r" b="b"/>
              <a:pathLst>
                <a:path w="4386" h="403" extrusionOk="0">
                  <a:moveTo>
                    <a:pt x="2626" y="0"/>
                  </a:moveTo>
                  <a:cubicBezTo>
                    <a:pt x="1819" y="0"/>
                    <a:pt x="1008" y="36"/>
                    <a:pt x="214" y="36"/>
                  </a:cubicBezTo>
                  <a:cubicBezTo>
                    <a:pt x="1" y="36"/>
                    <a:pt x="1" y="367"/>
                    <a:pt x="214" y="367"/>
                  </a:cubicBezTo>
                  <a:cubicBezTo>
                    <a:pt x="1009" y="367"/>
                    <a:pt x="1821" y="403"/>
                    <a:pt x="2628" y="403"/>
                  </a:cubicBezTo>
                  <a:cubicBezTo>
                    <a:pt x="3161" y="403"/>
                    <a:pt x="3691" y="387"/>
                    <a:pt x="4213" y="335"/>
                  </a:cubicBezTo>
                  <a:cubicBezTo>
                    <a:pt x="4386" y="318"/>
                    <a:pt x="4386" y="85"/>
                    <a:pt x="4213" y="67"/>
                  </a:cubicBezTo>
                  <a:cubicBezTo>
                    <a:pt x="3690" y="16"/>
                    <a:pt x="3159" y="0"/>
                    <a:pt x="26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180;p38">
              <a:extLst>
                <a:ext uri="{FF2B5EF4-FFF2-40B4-BE49-F238E27FC236}">
                  <a16:creationId xmlns:a16="http://schemas.microsoft.com/office/drawing/2014/main" id="{0B16F48B-ED90-4EDA-BABA-A3FD3BDF5B0B}"/>
                </a:ext>
              </a:extLst>
            </p:cNvPr>
            <p:cNvSpPr/>
            <p:nvPr/>
          </p:nvSpPr>
          <p:spPr>
            <a:xfrm>
              <a:off x="2438450" y="3160575"/>
              <a:ext cx="127725" cy="18450"/>
            </a:xfrm>
            <a:custGeom>
              <a:avLst/>
              <a:gdLst/>
              <a:ahLst/>
              <a:cxnLst/>
              <a:rect l="l" t="t" r="r" b="b"/>
              <a:pathLst>
                <a:path w="5109" h="738" extrusionOk="0">
                  <a:moveTo>
                    <a:pt x="337" y="0"/>
                  </a:moveTo>
                  <a:cubicBezTo>
                    <a:pt x="79" y="0"/>
                    <a:pt x="0" y="361"/>
                    <a:pt x="267" y="463"/>
                  </a:cubicBezTo>
                  <a:cubicBezTo>
                    <a:pt x="548" y="570"/>
                    <a:pt x="846" y="598"/>
                    <a:pt x="1148" y="598"/>
                  </a:cubicBezTo>
                  <a:cubicBezTo>
                    <a:pt x="1486" y="598"/>
                    <a:pt x="1830" y="562"/>
                    <a:pt x="2163" y="562"/>
                  </a:cubicBezTo>
                  <a:cubicBezTo>
                    <a:pt x="2227" y="562"/>
                    <a:pt x="2291" y="564"/>
                    <a:pt x="2354" y="567"/>
                  </a:cubicBezTo>
                  <a:cubicBezTo>
                    <a:pt x="3002" y="599"/>
                    <a:pt x="3644" y="737"/>
                    <a:pt x="4290" y="737"/>
                  </a:cubicBezTo>
                  <a:cubicBezTo>
                    <a:pt x="4490" y="737"/>
                    <a:pt x="4691" y="724"/>
                    <a:pt x="4892" y="690"/>
                  </a:cubicBezTo>
                  <a:cubicBezTo>
                    <a:pt x="5109" y="653"/>
                    <a:pt x="5077" y="340"/>
                    <a:pt x="4892" y="283"/>
                  </a:cubicBezTo>
                  <a:cubicBezTo>
                    <a:pt x="4183" y="68"/>
                    <a:pt x="3396" y="98"/>
                    <a:pt x="2660" y="33"/>
                  </a:cubicBezTo>
                  <a:cubicBezTo>
                    <a:pt x="2532" y="21"/>
                    <a:pt x="2404" y="17"/>
                    <a:pt x="2275" y="17"/>
                  </a:cubicBezTo>
                  <a:cubicBezTo>
                    <a:pt x="1871" y="17"/>
                    <a:pt x="1466" y="59"/>
                    <a:pt x="1064" y="59"/>
                  </a:cubicBezTo>
                  <a:cubicBezTo>
                    <a:pt x="839" y="59"/>
                    <a:pt x="615" y="46"/>
                    <a:pt x="392" y="5"/>
                  </a:cubicBezTo>
                  <a:cubicBezTo>
                    <a:pt x="373" y="2"/>
                    <a:pt x="355" y="0"/>
                    <a:pt x="3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181;p38">
              <a:extLst>
                <a:ext uri="{FF2B5EF4-FFF2-40B4-BE49-F238E27FC236}">
                  <a16:creationId xmlns:a16="http://schemas.microsoft.com/office/drawing/2014/main" id="{E133E7BD-BE9A-4C4A-B9CC-41EF89C00130}"/>
                </a:ext>
              </a:extLst>
            </p:cNvPr>
            <p:cNvSpPr/>
            <p:nvPr/>
          </p:nvSpPr>
          <p:spPr>
            <a:xfrm>
              <a:off x="2488525" y="3306275"/>
              <a:ext cx="87050" cy="22225"/>
            </a:xfrm>
            <a:custGeom>
              <a:avLst/>
              <a:gdLst/>
              <a:ahLst/>
              <a:cxnLst/>
              <a:rect l="l" t="t" r="r" b="b"/>
              <a:pathLst>
                <a:path w="3482" h="889" extrusionOk="0">
                  <a:moveTo>
                    <a:pt x="2830" y="0"/>
                  </a:moveTo>
                  <a:cubicBezTo>
                    <a:pt x="2511" y="0"/>
                    <a:pt x="2184" y="93"/>
                    <a:pt x="1874" y="153"/>
                  </a:cubicBezTo>
                  <a:cubicBezTo>
                    <a:pt x="1346" y="257"/>
                    <a:pt x="818" y="321"/>
                    <a:pt x="287" y="404"/>
                  </a:cubicBezTo>
                  <a:cubicBezTo>
                    <a:pt x="0" y="447"/>
                    <a:pt x="107" y="847"/>
                    <a:pt x="351" y="873"/>
                  </a:cubicBezTo>
                  <a:cubicBezTo>
                    <a:pt x="450" y="884"/>
                    <a:pt x="550" y="889"/>
                    <a:pt x="650" y="889"/>
                  </a:cubicBezTo>
                  <a:cubicBezTo>
                    <a:pt x="1044" y="889"/>
                    <a:pt x="1442" y="815"/>
                    <a:pt x="1829" y="758"/>
                  </a:cubicBezTo>
                  <a:cubicBezTo>
                    <a:pt x="2311" y="688"/>
                    <a:pt x="2859" y="699"/>
                    <a:pt x="3299" y="472"/>
                  </a:cubicBezTo>
                  <a:cubicBezTo>
                    <a:pt x="3481" y="376"/>
                    <a:pt x="3416" y="125"/>
                    <a:pt x="3246" y="66"/>
                  </a:cubicBezTo>
                  <a:cubicBezTo>
                    <a:pt x="3111" y="18"/>
                    <a:pt x="2971" y="0"/>
                    <a:pt x="28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182;p38">
              <a:extLst>
                <a:ext uri="{FF2B5EF4-FFF2-40B4-BE49-F238E27FC236}">
                  <a16:creationId xmlns:a16="http://schemas.microsoft.com/office/drawing/2014/main" id="{FD2BB418-BD9F-4077-AE7E-3E97CCB6F66F}"/>
                </a:ext>
              </a:extLst>
            </p:cNvPr>
            <p:cNvSpPr/>
            <p:nvPr/>
          </p:nvSpPr>
          <p:spPr>
            <a:xfrm>
              <a:off x="2069225" y="3832175"/>
              <a:ext cx="99375" cy="239725"/>
            </a:xfrm>
            <a:custGeom>
              <a:avLst/>
              <a:gdLst/>
              <a:ahLst/>
              <a:cxnLst/>
              <a:rect l="l" t="t" r="r" b="b"/>
              <a:pathLst>
                <a:path w="3975" h="9589" extrusionOk="0">
                  <a:moveTo>
                    <a:pt x="1" y="1"/>
                  </a:moveTo>
                  <a:lnTo>
                    <a:pt x="468" y="9529"/>
                  </a:lnTo>
                  <a:cubicBezTo>
                    <a:pt x="1254" y="9568"/>
                    <a:pt x="2043" y="9589"/>
                    <a:pt x="2836" y="9589"/>
                  </a:cubicBezTo>
                  <a:cubicBezTo>
                    <a:pt x="3174" y="9589"/>
                    <a:pt x="3513" y="9585"/>
                    <a:pt x="3853" y="9577"/>
                  </a:cubicBezTo>
                  <a:lnTo>
                    <a:pt x="3975" y="38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183;p38">
              <a:extLst>
                <a:ext uri="{FF2B5EF4-FFF2-40B4-BE49-F238E27FC236}">
                  <a16:creationId xmlns:a16="http://schemas.microsoft.com/office/drawing/2014/main" id="{C4D89953-D501-4132-82AA-8D988434F0B2}"/>
                </a:ext>
              </a:extLst>
            </p:cNvPr>
            <p:cNvSpPr/>
            <p:nvPr/>
          </p:nvSpPr>
          <p:spPr>
            <a:xfrm>
              <a:off x="2080900" y="4070375"/>
              <a:ext cx="84650" cy="464450"/>
            </a:xfrm>
            <a:custGeom>
              <a:avLst/>
              <a:gdLst/>
              <a:ahLst/>
              <a:cxnLst/>
              <a:rect l="l" t="t" r="r" b="b"/>
              <a:pathLst>
                <a:path w="3386" h="18578" extrusionOk="0">
                  <a:moveTo>
                    <a:pt x="1" y="1"/>
                  </a:moveTo>
                  <a:lnTo>
                    <a:pt x="911" y="18527"/>
                  </a:lnTo>
                  <a:lnTo>
                    <a:pt x="3139" y="18577"/>
                  </a:lnTo>
                  <a:lnTo>
                    <a:pt x="3386" y="49"/>
                  </a:lnTo>
                  <a:lnTo>
                    <a:pt x="3386" y="49"/>
                  </a:lnTo>
                  <a:cubicBezTo>
                    <a:pt x="3042" y="57"/>
                    <a:pt x="2700" y="60"/>
                    <a:pt x="2358" y="60"/>
                  </a:cubicBezTo>
                  <a:cubicBezTo>
                    <a:pt x="1568" y="60"/>
                    <a:pt x="783" y="40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184;p38">
              <a:extLst>
                <a:ext uri="{FF2B5EF4-FFF2-40B4-BE49-F238E27FC236}">
                  <a16:creationId xmlns:a16="http://schemas.microsoft.com/office/drawing/2014/main" id="{F1BDA492-052B-4D70-9F20-4A2926259ED8}"/>
                </a:ext>
              </a:extLst>
            </p:cNvPr>
            <p:cNvSpPr/>
            <p:nvPr/>
          </p:nvSpPr>
          <p:spPr>
            <a:xfrm>
              <a:off x="2989375" y="3823625"/>
              <a:ext cx="99675" cy="144425"/>
            </a:xfrm>
            <a:custGeom>
              <a:avLst/>
              <a:gdLst/>
              <a:ahLst/>
              <a:cxnLst/>
              <a:rect l="l" t="t" r="r" b="b"/>
              <a:pathLst>
                <a:path w="3987" h="5777" extrusionOk="0">
                  <a:moveTo>
                    <a:pt x="3986" y="0"/>
                  </a:moveTo>
                  <a:lnTo>
                    <a:pt x="0" y="150"/>
                  </a:lnTo>
                  <a:lnTo>
                    <a:pt x="235" y="5776"/>
                  </a:lnTo>
                  <a:cubicBezTo>
                    <a:pt x="1474" y="5393"/>
                    <a:pt x="2698" y="4971"/>
                    <a:pt x="3903" y="4507"/>
                  </a:cubicBezTo>
                  <a:lnTo>
                    <a:pt x="3986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185;p38">
              <a:extLst>
                <a:ext uri="{FF2B5EF4-FFF2-40B4-BE49-F238E27FC236}">
                  <a16:creationId xmlns:a16="http://schemas.microsoft.com/office/drawing/2014/main" id="{DD9F2F89-E557-46D7-8A27-C73257E5A77A}"/>
                </a:ext>
              </a:extLst>
            </p:cNvPr>
            <p:cNvSpPr/>
            <p:nvPr/>
          </p:nvSpPr>
          <p:spPr>
            <a:xfrm>
              <a:off x="2995275" y="3936300"/>
              <a:ext cx="91700" cy="619675"/>
            </a:xfrm>
            <a:custGeom>
              <a:avLst/>
              <a:gdLst/>
              <a:ahLst/>
              <a:cxnLst/>
              <a:rect l="l" t="t" r="r" b="b"/>
              <a:pathLst>
                <a:path w="3668" h="24787" extrusionOk="0">
                  <a:moveTo>
                    <a:pt x="3668" y="1"/>
                  </a:moveTo>
                  <a:cubicBezTo>
                    <a:pt x="2461" y="465"/>
                    <a:pt x="1237" y="887"/>
                    <a:pt x="1" y="1270"/>
                  </a:cubicBezTo>
                  <a:lnTo>
                    <a:pt x="983" y="24735"/>
                  </a:lnTo>
                  <a:lnTo>
                    <a:pt x="3210" y="24786"/>
                  </a:lnTo>
                  <a:lnTo>
                    <a:pt x="36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186;p38">
              <a:extLst>
                <a:ext uri="{FF2B5EF4-FFF2-40B4-BE49-F238E27FC236}">
                  <a16:creationId xmlns:a16="http://schemas.microsoft.com/office/drawing/2014/main" id="{29B7458D-94D7-418B-BA83-AF04ABB344CB}"/>
                </a:ext>
              </a:extLst>
            </p:cNvPr>
            <p:cNvSpPr/>
            <p:nvPr/>
          </p:nvSpPr>
          <p:spPr>
            <a:xfrm>
              <a:off x="1992125" y="3749550"/>
              <a:ext cx="1179650" cy="94375"/>
            </a:xfrm>
            <a:custGeom>
              <a:avLst/>
              <a:gdLst/>
              <a:ahLst/>
              <a:cxnLst/>
              <a:rect l="l" t="t" r="r" b="b"/>
              <a:pathLst>
                <a:path w="47186" h="3775" extrusionOk="0">
                  <a:moveTo>
                    <a:pt x="47185" y="0"/>
                  </a:moveTo>
                  <a:lnTo>
                    <a:pt x="76" y="534"/>
                  </a:lnTo>
                  <a:lnTo>
                    <a:pt x="0" y="3775"/>
                  </a:lnTo>
                  <a:lnTo>
                    <a:pt x="47111" y="3240"/>
                  </a:lnTo>
                  <a:lnTo>
                    <a:pt x="4718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187;p38">
              <a:extLst>
                <a:ext uri="{FF2B5EF4-FFF2-40B4-BE49-F238E27FC236}">
                  <a16:creationId xmlns:a16="http://schemas.microsoft.com/office/drawing/2014/main" id="{DDC18FD6-7F30-4445-8196-B79D4FBD57D9}"/>
                </a:ext>
              </a:extLst>
            </p:cNvPr>
            <p:cNvSpPr/>
            <p:nvPr/>
          </p:nvSpPr>
          <p:spPr>
            <a:xfrm>
              <a:off x="2776150" y="3530025"/>
              <a:ext cx="326850" cy="85450"/>
            </a:xfrm>
            <a:custGeom>
              <a:avLst/>
              <a:gdLst/>
              <a:ahLst/>
              <a:cxnLst/>
              <a:rect l="l" t="t" r="r" b="b"/>
              <a:pathLst>
                <a:path w="13074" h="3418" extrusionOk="0">
                  <a:moveTo>
                    <a:pt x="36" y="1"/>
                  </a:moveTo>
                  <a:lnTo>
                    <a:pt x="1" y="3283"/>
                  </a:lnTo>
                  <a:lnTo>
                    <a:pt x="13040" y="3417"/>
                  </a:lnTo>
                  <a:lnTo>
                    <a:pt x="13074" y="135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188;p38">
              <a:extLst>
                <a:ext uri="{FF2B5EF4-FFF2-40B4-BE49-F238E27FC236}">
                  <a16:creationId xmlns:a16="http://schemas.microsoft.com/office/drawing/2014/main" id="{CD3C19E9-F1C4-40C2-828F-D911D3FCF770}"/>
                </a:ext>
              </a:extLst>
            </p:cNvPr>
            <p:cNvSpPr/>
            <p:nvPr/>
          </p:nvSpPr>
          <p:spPr>
            <a:xfrm>
              <a:off x="2712100" y="3607775"/>
              <a:ext cx="407825" cy="41250"/>
            </a:xfrm>
            <a:custGeom>
              <a:avLst/>
              <a:gdLst/>
              <a:ahLst/>
              <a:cxnLst/>
              <a:rect l="l" t="t" r="r" b="b"/>
              <a:pathLst>
                <a:path w="16313" h="1650" extrusionOk="0">
                  <a:moveTo>
                    <a:pt x="15701" y="0"/>
                  </a:moveTo>
                  <a:cubicBezTo>
                    <a:pt x="15700" y="0"/>
                    <a:pt x="15699" y="0"/>
                    <a:pt x="15698" y="0"/>
                  </a:cubicBezTo>
                  <a:lnTo>
                    <a:pt x="600" y="131"/>
                  </a:lnTo>
                  <a:cubicBezTo>
                    <a:pt x="268" y="135"/>
                    <a:pt x="0" y="476"/>
                    <a:pt x="4" y="896"/>
                  </a:cubicBezTo>
                  <a:cubicBezTo>
                    <a:pt x="6" y="1313"/>
                    <a:pt x="276" y="1650"/>
                    <a:pt x="606" y="1650"/>
                  </a:cubicBezTo>
                  <a:cubicBezTo>
                    <a:pt x="608" y="1650"/>
                    <a:pt x="610" y="1650"/>
                    <a:pt x="612" y="1650"/>
                  </a:cubicBezTo>
                  <a:lnTo>
                    <a:pt x="15712" y="1518"/>
                  </a:lnTo>
                  <a:cubicBezTo>
                    <a:pt x="16044" y="1515"/>
                    <a:pt x="16312" y="1172"/>
                    <a:pt x="16308" y="754"/>
                  </a:cubicBezTo>
                  <a:cubicBezTo>
                    <a:pt x="16304" y="337"/>
                    <a:pt x="16032" y="0"/>
                    <a:pt x="157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189;p38">
              <a:extLst>
                <a:ext uri="{FF2B5EF4-FFF2-40B4-BE49-F238E27FC236}">
                  <a16:creationId xmlns:a16="http://schemas.microsoft.com/office/drawing/2014/main" id="{C496261A-0F57-496D-804F-1B009DA127D2}"/>
                </a:ext>
              </a:extLst>
            </p:cNvPr>
            <p:cNvSpPr/>
            <p:nvPr/>
          </p:nvSpPr>
          <p:spPr>
            <a:xfrm>
              <a:off x="2712975" y="3709025"/>
              <a:ext cx="407775" cy="41275"/>
            </a:xfrm>
            <a:custGeom>
              <a:avLst/>
              <a:gdLst/>
              <a:ahLst/>
              <a:cxnLst/>
              <a:rect l="l" t="t" r="r" b="b"/>
              <a:pathLst>
                <a:path w="16311" h="1651" extrusionOk="0">
                  <a:moveTo>
                    <a:pt x="15703" y="0"/>
                  </a:moveTo>
                  <a:cubicBezTo>
                    <a:pt x="15702" y="0"/>
                    <a:pt x="15700" y="0"/>
                    <a:pt x="15699" y="0"/>
                  </a:cubicBezTo>
                  <a:lnTo>
                    <a:pt x="598" y="132"/>
                  </a:lnTo>
                  <a:cubicBezTo>
                    <a:pt x="266" y="134"/>
                    <a:pt x="1" y="477"/>
                    <a:pt x="3" y="896"/>
                  </a:cubicBezTo>
                  <a:cubicBezTo>
                    <a:pt x="7" y="1313"/>
                    <a:pt x="278" y="1651"/>
                    <a:pt x="610" y="1651"/>
                  </a:cubicBezTo>
                  <a:cubicBezTo>
                    <a:pt x="611" y="1651"/>
                    <a:pt x="612" y="1651"/>
                    <a:pt x="613" y="1651"/>
                  </a:cubicBezTo>
                  <a:lnTo>
                    <a:pt x="15711" y="1519"/>
                  </a:lnTo>
                  <a:cubicBezTo>
                    <a:pt x="16043" y="1516"/>
                    <a:pt x="16311" y="1173"/>
                    <a:pt x="16307" y="755"/>
                  </a:cubicBezTo>
                  <a:cubicBezTo>
                    <a:pt x="16305" y="337"/>
                    <a:pt x="16034" y="0"/>
                    <a:pt x="157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190;p38">
              <a:extLst>
                <a:ext uri="{FF2B5EF4-FFF2-40B4-BE49-F238E27FC236}">
                  <a16:creationId xmlns:a16="http://schemas.microsoft.com/office/drawing/2014/main" id="{5F39B74A-6E43-4C0A-A583-B324F9FF1AB2}"/>
                </a:ext>
              </a:extLst>
            </p:cNvPr>
            <p:cNvSpPr/>
            <p:nvPr/>
          </p:nvSpPr>
          <p:spPr>
            <a:xfrm>
              <a:off x="2727450" y="3645875"/>
              <a:ext cx="378050" cy="66625"/>
            </a:xfrm>
            <a:custGeom>
              <a:avLst/>
              <a:gdLst/>
              <a:ahLst/>
              <a:cxnLst/>
              <a:rect l="l" t="t" r="r" b="b"/>
              <a:pathLst>
                <a:path w="15122" h="2665" extrusionOk="0">
                  <a:moveTo>
                    <a:pt x="15100" y="0"/>
                  </a:moveTo>
                  <a:lnTo>
                    <a:pt x="0" y="132"/>
                  </a:lnTo>
                  <a:lnTo>
                    <a:pt x="22" y="2664"/>
                  </a:lnTo>
                  <a:lnTo>
                    <a:pt x="15122" y="2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DA48516F-6FAA-45EB-992A-A614753D3903}"/>
              </a:ext>
            </a:extLst>
          </p:cNvPr>
          <p:cNvSpPr/>
          <p:nvPr/>
        </p:nvSpPr>
        <p:spPr>
          <a:xfrm>
            <a:off x="5370952" y="845685"/>
            <a:ext cx="3304134" cy="390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u="sng" dirty="0">
                <a:solidFill>
                  <a:schemeClr val="accent5">
                    <a:lumMod val="75000"/>
                  </a:schemeClr>
                </a:solidFill>
              </a:rPr>
              <a:t>اوجد عوامل الأعداد الآتية :</a:t>
            </a:r>
          </a:p>
          <a:p>
            <a:pPr algn="ctr"/>
            <a:endParaRPr lang="en-US" dirty="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7DDC9854-DB7E-4344-989E-19A56864F271}"/>
              </a:ext>
            </a:extLst>
          </p:cNvPr>
          <p:cNvSpPr/>
          <p:nvPr/>
        </p:nvSpPr>
        <p:spPr>
          <a:xfrm>
            <a:off x="8391753" y="1304108"/>
            <a:ext cx="460733" cy="43239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FA6DF5BA-CE7E-4512-9CEF-109676F1D933}"/>
              </a:ext>
            </a:extLst>
          </p:cNvPr>
          <p:cNvSpPr/>
          <p:nvPr/>
        </p:nvSpPr>
        <p:spPr>
          <a:xfrm>
            <a:off x="8454179" y="3539661"/>
            <a:ext cx="460733" cy="43239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23728C51-C4D1-4250-BF31-A7B87B5937AD}"/>
              </a:ext>
            </a:extLst>
          </p:cNvPr>
          <p:cNvSpPr/>
          <p:nvPr/>
        </p:nvSpPr>
        <p:spPr>
          <a:xfrm>
            <a:off x="8417139" y="2930574"/>
            <a:ext cx="460733" cy="43239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C3103F2B-934F-4219-AE6C-65E75CEEB4C4}"/>
              </a:ext>
            </a:extLst>
          </p:cNvPr>
          <p:cNvSpPr/>
          <p:nvPr/>
        </p:nvSpPr>
        <p:spPr>
          <a:xfrm>
            <a:off x="8405356" y="1779956"/>
            <a:ext cx="460733" cy="43239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DB0F7A-412D-47F6-8CB3-E5D1C2EA4746}"/>
              </a:ext>
            </a:extLst>
          </p:cNvPr>
          <p:cNvSpPr/>
          <p:nvPr/>
        </p:nvSpPr>
        <p:spPr>
          <a:xfrm>
            <a:off x="2545600" y="110467"/>
            <a:ext cx="5907419" cy="8759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اوجد العامل المشترك </a:t>
            </a:r>
            <a:r>
              <a:rPr lang="ar-BH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الأكبرلكل</a:t>
            </a:r>
            <a:r>
              <a:rPr lang="ar-BH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زوج من الأعداد الآتية:</a:t>
            </a:r>
            <a:endParaRPr lang="en-US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oogle Shape;1755;p36">
            <a:extLst>
              <a:ext uri="{FF2B5EF4-FFF2-40B4-BE49-F238E27FC236}">
                <a16:creationId xmlns:a16="http://schemas.microsoft.com/office/drawing/2014/main" id="{1C6439E7-FDD9-4B6A-AFED-E9758078C5D4}"/>
              </a:ext>
            </a:extLst>
          </p:cNvPr>
          <p:cNvSpPr/>
          <p:nvPr/>
        </p:nvSpPr>
        <p:spPr>
          <a:xfrm rot="19911672">
            <a:off x="16031" y="328111"/>
            <a:ext cx="1735396" cy="718369"/>
          </a:xfrm>
          <a:custGeom>
            <a:avLst/>
            <a:gdLst/>
            <a:ahLst/>
            <a:cxnLst/>
            <a:rect l="l" t="t" r="r" b="b"/>
            <a:pathLst>
              <a:path w="83440" h="54129" extrusionOk="0">
                <a:moveTo>
                  <a:pt x="0" y="0"/>
                </a:moveTo>
                <a:lnTo>
                  <a:pt x="0" y="4837"/>
                </a:lnTo>
                <a:lnTo>
                  <a:pt x="2223" y="4837"/>
                </a:lnTo>
                <a:cubicBezTo>
                  <a:pt x="2643" y="4289"/>
                  <a:pt x="3229" y="3948"/>
                  <a:pt x="3875" y="3948"/>
                </a:cubicBezTo>
                <a:cubicBezTo>
                  <a:pt x="5159" y="3948"/>
                  <a:pt x="6199" y="5284"/>
                  <a:pt x="6199" y="6931"/>
                </a:cubicBezTo>
                <a:cubicBezTo>
                  <a:pt x="6199" y="8579"/>
                  <a:pt x="5158" y="9916"/>
                  <a:pt x="3875" y="9916"/>
                </a:cubicBezTo>
                <a:cubicBezTo>
                  <a:pt x="3229" y="9916"/>
                  <a:pt x="2643" y="9574"/>
                  <a:pt x="2223" y="9027"/>
                </a:cubicBezTo>
                <a:lnTo>
                  <a:pt x="0" y="9027"/>
                </a:lnTo>
                <a:lnTo>
                  <a:pt x="0" y="9189"/>
                </a:lnTo>
                <a:lnTo>
                  <a:pt x="0" y="15186"/>
                </a:lnTo>
                <a:lnTo>
                  <a:pt x="2223" y="15186"/>
                </a:lnTo>
                <a:cubicBezTo>
                  <a:pt x="2643" y="14639"/>
                  <a:pt x="3229" y="14299"/>
                  <a:pt x="3875" y="14299"/>
                </a:cubicBezTo>
                <a:cubicBezTo>
                  <a:pt x="5159" y="14299"/>
                  <a:pt x="6199" y="15634"/>
                  <a:pt x="6199" y="17282"/>
                </a:cubicBezTo>
                <a:cubicBezTo>
                  <a:pt x="6199" y="18930"/>
                  <a:pt x="5158" y="20265"/>
                  <a:pt x="3875" y="20265"/>
                </a:cubicBezTo>
                <a:cubicBezTo>
                  <a:pt x="3229" y="20265"/>
                  <a:pt x="2643" y="19925"/>
                  <a:pt x="2223" y="19377"/>
                </a:cubicBezTo>
                <a:lnTo>
                  <a:pt x="0" y="19377"/>
                </a:lnTo>
                <a:lnTo>
                  <a:pt x="0" y="19550"/>
                </a:lnTo>
                <a:lnTo>
                  <a:pt x="0" y="25537"/>
                </a:lnTo>
                <a:lnTo>
                  <a:pt x="2223" y="25537"/>
                </a:lnTo>
                <a:cubicBezTo>
                  <a:pt x="2643" y="24989"/>
                  <a:pt x="3229" y="24648"/>
                  <a:pt x="3875" y="24648"/>
                </a:cubicBezTo>
                <a:cubicBezTo>
                  <a:pt x="5159" y="24648"/>
                  <a:pt x="6199" y="25984"/>
                  <a:pt x="6199" y="27632"/>
                </a:cubicBezTo>
                <a:cubicBezTo>
                  <a:pt x="6199" y="29279"/>
                  <a:pt x="5158" y="30616"/>
                  <a:pt x="3875" y="30616"/>
                </a:cubicBezTo>
                <a:cubicBezTo>
                  <a:pt x="3229" y="30616"/>
                  <a:pt x="2643" y="30276"/>
                  <a:pt x="2223" y="29728"/>
                </a:cubicBezTo>
                <a:lnTo>
                  <a:pt x="0" y="29728"/>
                </a:lnTo>
                <a:lnTo>
                  <a:pt x="0" y="29911"/>
                </a:lnTo>
                <a:lnTo>
                  <a:pt x="0" y="35887"/>
                </a:lnTo>
                <a:lnTo>
                  <a:pt x="2223" y="35887"/>
                </a:lnTo>
                <a:cubicBezTo>
                  <a:pt x="2643" y="35339"/>
                  <a:pt x="3229" y="34999"/>
                  <a:pt x="3875" y="34999"/>
                </a:cubicBezTo>
                <a:cubicBezTo>
                  <a:pt x="5159" y="34999"/>
                  <a:pt x="6199" y="36335"/>
                  <a:pt x="6199" y="37982"/>
                </a:cubicBezTo>
                <a:cubicBezTo>
                  <a:pt x="6199" y="39630"/>
                  <a:pt x="5158" y="40966"/>
                  <a:pt x="3875" y="40966"/>
                </a:cubicBezTo>
                <a:cubicBezTo>
                  <a:pt x="3229" y="40966"/>
                  <a:pt x="2643" y="40625"/>
                  <a:pt x="2223" y="40077"/>
                </a:cubicBezTo>
                <a:lnTo>
                  <a:pt x="0" y="40077"/>
                </a:lnTo>
                <a:lnTo>
                  <a:pt x="0" y="40273"/>
                </a:lnTo>
                <a:lnTo>
                  <a:pt x="0" y="46237"/>
                </a:lnTo>
                <a:lnTo>
                  <a:pt x="2223" y="46237"/>
                </a:lnTo>
                <a:cubicBezTo>
                  <a:pt x="2643" y="45689"/>
                  <a:pt x="3229" y="45349"/>
                  <a:pt x="3875" y="45349"/>
                </a:cubicBezTo>
                <a:cubicBezTo>
                  <a:pt x="5159" y="45349"/>
                  <a:pt x="6199" y="46684"/>
                  <a:pt x="6199" y="48332"/>
                </a:cubicBezTo>
                <a:cubicBezTo>
                  <a:pt x="6199" y="49980"/>
                  <a:pt x="5158" y="51316"/>
                  <a:pt x="3875" y="51316"/>
                </a:cubicBezTo>
                <a:cubicBezTo>
                  <a:pt x="3229" y="51316"/>
                  <a:pt x="2643" y="50976"/>
                  <a:pt x="2223" y="50428"/>
                </a:cubicBezTo>
                <a:lnTo>
                  <a:pt x="0" y="50428"/>
                </a:lnTo>
                <a:lnTo>
                  <a:pt x="0" y="50633"/>
                </a:lnTo>
                <a:lnTo>
                  <a:pt x="0" y="54128"/>
                </a:lnTo>
                <a:lnTo>
                  <a:pt x="78625" y="54128"/>
                </a:lnTo>
                <a:cubicBezTo>
                  <a:pt x="81284" y="54128"/>
                  <a:pt x="83440" y="51972"/>
                  <a:pt x="83440" y="49313"/>
                </a:cubicBezTo>
                <a:lnTo>
                  <a:pt x="83440" y="4816"/>
                </a:lnTo>
                <a:cubicBezTo>
                  <a:pt x="83440" y="2156"/>
                  <a:pt x="81284" y="0"/>
                  <a:pt x="78625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5000"/>
              </a:schemeClr>
            </a:solidFill>
          </a:ln>
          <a:effectLst>
            <a:outerShdw dist="104775" dir="2220000" algn="bl" rotWithShape="0">
              <a:schemeClr val="dk2">
                <a:alpha val="1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ar-BH" sz="1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تمرين كتاب النشاط                 ص 16 (2) 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" name="Google Shape;1755;p36">
            <a:extLst>
              <a:ext uri="{FF2B5EF4-FFF2-40B4-BE49-F238E27FC236}">
                <a16:creationId xmlns:a16="http://schemas.microsoft.com/office/drawing/2014/main" id="{876E7779-D208-4982-AF02-B98F35A5BF1E}"/>
              </a:ext>
            </a:extLst>
          </p:cNvPr>
          <p:cNvSpPr/>
          <p:nvPr/>
        </p:nvSpPr>
        <p:spPr>
          <a:xfrm>
            <a:off x="5401877" y="1096284"/>
            <a:ext cx="3441772" cy="3839926"/>
          </a:xfrm>
          <a:custGeom>
            <a:avLst/>
            <a:gdLst/>
            <a:ahLst/>
            <a:cxnLst/>
            <a:rect l="l" t="t" r="r" b="b"/>
            <a:pathLst>
              <a:path w="83440" h="54129" extrusionOk="0">
                <a:moveTo>
                  <a:pt x="0" y="0"/>
                </a:moveTo>
                <a:lnTo>
                  <a:pt x="0" y="4837"/>
                </a:lnTo>
                <a:lnTo>
                  <a:pt x="2223" y="4837"/>
                </a:lnTo>
                <a:cubicBezTo>
                  <a:pt x="2643" y="4289"/>
                  <a:pt x="3229" y="3948"/>
                  <a:pt x="3875" y="3948"/>
                </a:cubicBezTo>
                <a:cubicBezTo>
                  <a:pt x="5159" y="3948"/>
                  <a:pt x="6199" y="5284"/>
                  <a:pt x="6199" y="6931"/>
                </a:cubicBezTo>
                <a:cubicBezTo>
                  <a:pt x="6199" y="8579"/>
                  <a:pt x="5158" y="9916"/>
                  <a:pt x="3875" y="9916"/>
                </a:cubicBezTo>
                <a:cubicBezTo>
                  <a:pt x="3229" y="9916"/>
                  <a:pt x="2643" y="9574"/>
                  <a:pt x="2223" y="9027"/>
                </a:cubicBezTo>
                <a:lnTo>
                  <a:pt x="0" y="9027"/>
                </a:lnTo>
                <a:lnTo>
                  <a:pt x="0" y="9189"/>
                </a:lnTo>
                <a:lnTo>
                  <a:pt x="0" y="15186"/>
                </a:lnTo>
                <a:lnTo>
                  <a:pt x="2223" y="15186"/>
                </a:lnTo>
                <a:cubicBezTo>
                  <a:pt x="2643" y="14639"/>
                  <a:pt x="3229" y="14299"/>
                  <a:pt x="3875" y="14299"/>
                </a:cubicBezTo>
                <a:cubicBezTo>
                  <a:pt x="5159" y="14299"/>
                  <a:pt x="6199" y="15634"/>
                  <a:pt x="6199" y="17282"/>
                </a:cubicBezTo>
                <a:cubicBezTo>
                  <a:pt x="6199" y="18930"/>
                  <a:pt x="5158" y="20265"/>
                  <a:pt x="3875" y="20265"/>
                </a:cubicBezTo>
                <a:cubicBezTo>
                  <a:pt x="3229" y="20265"/>
                  <a:pt x="2643" y="19925"/>
                  <a:pt x="2223" y="19377"/>
                </a:cubicBezTo>
                <a:lnTo>
                  <a:pt x="0" y="19377"/>
                </a:lnTo>
                <a:lnTo>
                  <a:pt x="0" y="19550"/>
                </a:lnTo>
                <a:lnTo>
                  <a:pt x="0" y="25537"/>
                </a:lnTo>
                <a:lnTo>
                  <a:pt x="2223" y="25537"/>
                </a:lnTo>
                <a:cubicBezTo>
                  <a:pt x="2643" y="24989"/>
                  <a:pt x="3229" y="24648"/>
                  <a:pt x="3875" y="24648"/>
                </a:cubicBezTo>
                <a:cubicBezTo>
                  <a:pt x="5159" y="24648"/>
                  <a:pt x="6199" y="25984"/>
                  <a:pt x="6199" y="27632"/>
                </a:cubicBezTo>
                <a:cubicBezTo>
                  <a:pt x="6199" y="29279"/>
                  <a:pt x="5158" y="30616"/>
                  <a:pt x="3875" y="30616"/>
                </a:cubicBezTo>
                <a:cubicBezTo>
                  <a:pt x="3229" y="30616"/>
                  <a:pt x="2643" y="30276"/>
                  <a:pt x="2223" y="29728"/>
                </a:cubicBezTo>
                <a:lnTo>
                  <a:pt x="0" y="29728"/>
                </a:lnTo>
                <a:lnTo>
                  <a:pt x="0" y="29911"/>
                </a:lnTo>
                <a:lnTo>
                  <a:pt x="0" y="35887"/>
                </a:lnTo>
                <a:lnTo>
                  <a:pt x="2223" y="35887"/>
                </a:lnTo>
                <a:cubicBezTo>
                  <a:pt x="2643" y="35339"/>
                  <a:pt x="3229" y="34999"/>
                  <a:pt x="3875" y="34999"/>
                </a:cubicBezTo>
                <a:cubicBezTo>
                  <a:pt x="5159" y="34999"/>
                  <a:pt x="6199" y="36335"/>
                  <a:pt x="6199" y="37982"/>
                </a:cubicBezTo>
                <a:cubicBezTo>
                  <a:pt x="6199" y="39630"/>
                  <a:pt x="5158" y="40966"/>
                  <a:pt x="3875" y="40966"/>
                </a:cubicBezTo>
                <a:cubicBezTo>
                  <a:pt x="3229" y="40966"/>
                  <a:pt x="2643" y="40625"/>
                  <a:pt x="2223" y="40077"/>
                </a:cubicBezTo>
                <a:lnTo>
                  <a:pt x="0" y="40077"/>
                </a:lnTo>
                <a:lnTo>
                  <a:pt x="0" y="40273"/>
                </a:lnTo>
                <a:lnTo>
                  <a:pt x="0" y="46237"/>
                </a:lnTo>
                <a:lnTo>
                  <a:pt x="2223" y="46237"/>
                </a:lnTo>
                <a:cubicBezTo>
                  <a:pt x="2643" y="45689"/>
                  <a:pt x="3229" y="45349"/>
                  <a:pt x="3875" y="45349"/>
                </a:cubicBezTo>
                <a:cubicBezTo>
                  <a:pt x="5159" y="45349"/>
                  <a:pt x="6199" y="46684"/>
                  <a:pt x="6199" y="48332"/>
                </a:cubicBezTo>
                <a:cubicBezTo>
                  <a:pt x="6199" y="49980"/>
                  <a:pt x="5158" y="51316"/>
                  <a:pt x="3875" y="51316"/>
                </a:cubicBezTo>
                <a:cubicBezTo>
                  <a:pt x="3229" y="51316"/>
                  <a:pt x="2643" y="50976"/>
                  <a:pt x="2223" y="50428"/>
                </a:cubicBezTo>
                <a:lnTo>
                  <a:pt x="0" y="50428"/>
                </a:lnTo>
                <a:lnTo>
                  <a:pt x="0" y="50633"/>
                </a:lnTo>
                <a:lnTo>
                  <a:pt x="0" y="54128"/>
                </a:lnTo>
                <a:lnTo>
                  <a:pt x="78625" y="54128"/>
                </a:lnTo>
                <a:cubicBezTo>
                  <a:pt x="81284" y="54128"/>
                  <a:pt x="83440" y="51972"/>
                  <a:pt x="83440" y="49313"/>
                </a:cubicBezTo>
                <a:lnTo>
                  <a:pt x="83440" y="4816"/>
                </a:lnTo>
                <a:cubicBezTo>
                  <a:pt x="83440" y="2156"/>
                  <a:pt x="81284" y="0"/>
                  <a:pt x="78625" y="0"/>
                </a:cubicBezTo>
                <a:close/>
              </a:path>
            </a:pathLst>
          </a:custGeom>
          <a:solidFill>
            <a:srgbClr val="C7F6FA">
              <a:alpha val="36863"/>
            </a:srgbClr>
          </a:solidFill>
          <a:ln w="19050">
            <a:solidFill>
              <a:schemeClr val="accent3"/>
            </a:solidFill>
          </a:ln>
          <a:effectLst>
            <a:outerShdw dist="104775" dir="2220000" algn="bl" rotWithShape="0">
              <a:schemeClr val="dk2">
                <a:alpha val="1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Google Shape;1755;p36">
            <a:extLst>
              <a:ext uri="{FF2B5EF4-FFF2-40B4-BE49-F238E27FC236}">
                <a16:creationId xmlns:a16="http://schemas.microsoft.com/office/drawing/2014/main" id="{B7942322-5B11-4973-9F29-568820D89FD0}"/>
              </a:ext>
            </a:extLst>
          </p:cNvPr>
          <p:cNvSpPr/>
          <p:nvPr/>
        </p:nvSpPr>
        <p:spPr>
          <a:xfrm flipH="1">
            <a:off x="300353" y="1093224"/>
            <a:ext cx="3441772" cy="3839926"/>
          </a:xfrm>
          <a:custGeom>
            <a:avLst/>
            <a:gdLst/>
            <a:ahLst/>
            <a:cxnLst/>
            <a:rect l="l" t="t" r="r" b="b"/>
            <a:pathLst>
              <a:path w="83440" h="54129" extrusionOk="0">
                <a:moveTo>
                  <a:pt x="0" y="0"/>
                </a:moveTo>
                <a:lnTo>
                  <a:pt x="0" y="4837"/>
                </a:lnTo>
                <a:lnTo>
                  <a:pt x="2223" y="4837"/>
                </a:lnTo>
                <a:cubicBezTo>
                  <a:pt x="2643" y="4289"/>
                  <a:pt x="3229" y="3948"/>
                  <a:pt x="3875" y="3948"/>
                </a:cubicBezTo>
                <a:cubicBezTo>
                  <a:pt x="5159" y="3948"/>
                  <a:pt x="6199" y="5284"/>
                  <a:pt x="6199" y="6931"/>
                </a:cubicBezTo>
                <a:cubicBezTo>
                  <a:pt x="6199" y="8579"/>
                  <a:pt x="5158" y="9916"/>
                  <a:pt x="3875" y="9916"/>
                </a:cubicBezTo>
                <a:cubicBezTo>
                  <a:pt x="3229" y="9916"/>
                  <a:pt x="2643" y="9574"/>
                  <a:pt x="2223" y="9027"/>
                </a:cubicBezTo>
                <a:lnTo>
                  <a:pt x="0" y="9027"/>
                </a:lnTo>
                <a:lnTo>
                  <a:pt x="0" y="9189"/>
                </a:lnTo>
                <a:lnTo>
                  <a:pt x="0" y="15186"/>
                </a:lnTo>
                <a:lnTo>
                  <a:pt x="2223" y="15186"/>
                </a:lnTo>
                <a:cubicBezTo>
                  <a:pt x="2643" y="14639"/>
                  <a:pt x="3229" y="14299"/>
                  <a:pt x="3875" y="14299"/>
                </a:cubicBezTo>
                <a:cubicBezTo>
                  <a:pt x="5159" y="14299"/>
                  <a:pt x="6199" y="15634"/>
                  <a:pt x="6199" y="17282"/>
                </a:cubicBezTo>
                <a:cubicBezTo>
                  <a:pt x="6199" y="18930"/>
                  <a:pt x="5158" y="20265"/>
                  <a:pt x="3875" y="20265"/>
                </a:cubicBezTo>
                <a:cubicBezTo>
                  <a:pt x="3229" y="20265"/>
                  <a:pt x="2643" y="19925"/>
                  <a:pt x="2223" y="19377"/>
                </a:cubicBezTo>
                <a:lnTo>
                  <a:pt x="0" y="19377"/>
                </a:lnTo>
                <a:lnTo>
                  <a:pt x="0" y="19550"/>
                </a:lnTo>
                <a:lnTo>
                  <a:pt x="0" y="25537"/>
                </a:lnTo>
                <a:lnTo>
                  <a:pt x="2223" y="25537"/>
                </a:lnTo>
                <a:cubicBezTo>
                  <a:pt x="2643" y="24989"/>
                  <a:pt x="3229" y="24648"/>
                  <a:pt x="3875" y="24648"/>
                </a:cubicBezTo>
                <a:cubicBezTo>
                  <a:pt x="5159" y="24648"/>
                  <a:pt x="6199" y="25984"/>
                  <a:pt x="6199" y="27632"/>
                </a:cubicBezTo>
                <a:cubicBezTo>
                  <a:pt x="6199" y="29279"/>
                  <a:pt x="5158" y="30616"/>
                  <a:pt x="3875" y="30616"/>
                </a:cubicBezTo>
                <a:cubicBezTo>
                  <a:pt x="3229" y="30616"/>
                  <a:pt x="2643" y="30276"/>
                  <a:pt x="2223" y="29728"/>
                </a:cubicBezTo>
                <a:lnTo>
                  <a:pt x="0" y="29728"/>
                </a:lnTo>
                <a:lnTo>
                  <a:pt x="0" y="29911"/>
                </a:lnTo>
                <a:lnTo>
                  <a:pt x="0" y="35887"/>
                </a:lnTo>
                <a:lnTo>
                  <a:pt x="2223" y="35887"/>
                </a:lnTo>
                <a:cubicBezTo>
                  <a:pt x="2643" y="35339"/>
                  <a:pt x="3229" y="34999"/>
                  <a:pt x="3875" y="34999"/>
                </a:cubicBezTo>
                <a:cubicBezTo>
                  <a:pt x="5159" y="34999"/>
                  <a:pt x="6199" y="36335"/>
                  <a:pt x="6199" y="37982"/>
                </a:cubicBezTo>
                <a:cubicBezTo>
                  <a:pt x="6199" y="39630"/>
                  <a:pt x="5158" y="40966"/>
                  <a:pt x="3875" y="40966"/>
                </a:cubicBezTo>
                <a:cubicBezTo>
                  <a:pt x="3229" y="40966"/>
                  <a:pt x="2643" y="40625"/>
                  <a:pt x="2223" y="40077"/>
                </a:cubicBezTo>
                <a:lnTo>
                  <a:pt x="0" y="40077"/>
                </a:lnTo>
                <a:lnTo>
                  <a:pt x="0" y="40273"/>
                </a:lnTo>
                <a:lnTo>
                  <a:pt x="0" y="46237"/>
                </a:lnTo>
                <a:lnTo>
                  <a:pt x="2223" y="46237"/>
                </a:lnTo>
                <a:cubicBezTo>
                  <a:pt x="2643" y="45689"/>
                  <a:pt x="3229" y="45349"/>
                  <a:pt x="3875" y="45349"/>
                </a:cubicBezTo>
                <a:cubicBezTo>
                  <a:pt x="5159" y="45349"/>
                  <a:pt x="6199" y="46684"/>
                  <a:pt x="6199" y="48332"/>
                </a:cubicBezTo>
                <a:cubicBezTo>
                  <a:pt x="6199" y="49980"/>
                  <a:pt x="5158" y="51316"/>
                  <a:pt x="3875" y="51316"/>
                </a:cubicBezTo>
                <a:cubicBezTo>
                  <a:pt x="3229" y="51316"/>
                  <a:pt x="2643" y="50976"/>
                  <a:pt x="2223" y="50428"/>
                </a:cubicBezTo>
                <a:lnTo>
                  <a:pt x="0" y="50428"/>
                </a:lnTo>
                <a:lnTo>
                  <a:pt x="0" y="50633"/>
                </a:lnTo>
                <a:lnTo>
                  <a:pt x="0" y="54128"/>
                </a:lnTo>
                <a:lnTo>
                  <a:pt x="78625" y="54128"/>
                </a:lnTo>
                <a:cubicBezTo>
                  <a:pt x="81284" y="54128"/>
                  <a:pt x="83440" y="51972"/>
                  <a:pt x="83440" y="49313"/>
                </a:cubicBezTo>
                <a:lnTo>
                  <a:pt x="83440" y="4816"/>
                </a:lnTo>
                <a:cubicBezTo>
                  <a:pt x="83440" y="2156"/>
                  <a:pt x="81284" y="0"/>
                  <a:pt x="78625" y="0"/>
                </a:cubicBezTo>
                <a:close/>
              </a:path>
            </a:pathLst>
          </a:custGeom>
          <a:solidFill>
            <a:srgbClr val="C7F6FA">
              <a:alpha val="36863"/>
            </a:srgbClr>
          </a:solidFill>
          <a:ln w="19050">
            <a:solidFill>
              <a:schemeClr val="accent3"/>
            </a:solidFill>
          </a:ln>
          <a:effectLst>
            <a:outerShdw dist="104775" dir="2220000" algn="bl" rotWithShape="0">
              <a:schemeClr val="dk2">
                <a:alpha val="1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0" name="Google Shape;7253;p64">
            <a:extLst>
              <a:ext uri="{FF2B5EF4-FFF2-40B4-BE49-F238E27FC236}">
                <a16:creationId xmlns:a16="http://schemas.microsoft.com/office/drawing/2014/main" id="{3ADEA646-F82E-471E-9DA4-96D7FD5AF07F}"/>
              </a:ext>
            </a:extLst>
          </p:cNvPr>
          <p:cNvGrpSpPr/>
          <p:nvPr/>
        </p:nvGrpSpPr>
        <p:grpSpPr>
          <a:xfrm>
            <a:off x="3359525" y="866948"/>
            <a:ext cx="581343" cy="575495"/>
            <a:chOff x="404725" y="994375"/>
            <a:chExt cx="589000" cy="583075"/>
          </a:xfrm>
        </p:grpSpPr>
        <p:sp>
          <p:nvSpPr>
            <p:cNvPr id="11" name="Google Shape;7254;p64">
              <a:extLst>
                <a:ext uri="{FF2B5EF4-FFF2-40B4-BE49-F238E27FC236}">
                  <a16:creationId xmlns:a16="http://schemas.microsoft.com/office/drawing/2014/main" id="{1B71DE70-5708-452B-8A27-9F0801422788}"/>
                </a:ext>
              </a:extLst>
            </p:cNvPr>
            <p:cNvSpPr/>
            <p:nvPr/>
          </p:nvSpPr>
          <p:spPr>
            <a:xfrm>
              <a:off x="733875" y="1068350"/>
              <a:ext cx="253150" cy="317025"/>
            </a:xfrm>
            <a:custGeom>
              <a:avLst/>
              <a:gdLst/>
              <a:ahLst/>
              <a:cxnLst/>
              <a:rect l="l" t="t" r="r" b="b"/>
              <a:pathLst>
                <a:path w="10126" h="12681" extrusionOk="0">
                  <a:moveTo>
                    <a:pt x="6709" y="0"/>
                  </a:moveTo>
                  <a:lnTo>
                    <a:pt x="5286" y="1423"/>
                  </a:lnTo>
                  <a:lnTo>
                    <a:pt x="7610" y="3747"/>
                  </a:lnTo>
                  <a:lnTo>
                    <a:pt x="395" y="10961"/>
                  </a:lnTo>
                  <a:cubicBezTo>
                    <a:pt x="1" y="11354"/>
                    <a:pt x="1" y="11992"/>
                    <a:pt x="395" y="12385"/>
                  </a:cubicBezTo>
                  <a:cubicBezTo>
                    <a:pt x="591" y="12582"/>
                    <a:pt x="849" y="12680"/>
                    <a:pt x="1107" y="12680"/>
                  </a:cubicBezTo>
                  <a:cubicBezTo>
                    <a:pt x="1364" y="12680"/>
                    <a:pt x="1622" y="12582"/>
                    <a:pt x="1818" y="12385"/>
                  </a:cubicBezTo>
                  <a:lnTo>
                    <a:pt x="9718" y="4485"/>
                  </a:lnTo>
                  <a:cubicBezTo>
                    <a:pt x="10126" y="4078"/>
                    <a:pt x="10126" y="3417"/>
                    <a:pt x="9718" y="3008"/>
                  </a:cubicBezTo>
                  <a:lnTo>
                    <a:pt x="67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55;p64">
              <a:extLst>
                <a:ext uri="{FF2B5EF4-FFF2-40B4-BE49-F238E27FC236}">
                  <a16:creationId xmlns:a16="http://schemas.microsoft.com/office/drawing/2014/main" id="{E2C50AED-0AD9-407C-8754-B792D1D33F8D}"/>
                </a:ext>
              </a:extLst>
            </p:cNvPr>
            <p:cNvSpPr/>
            <p:nvPr/>
          </p:nvSpPr>
          <p:spPr>
            <a:xfrm>
              <a:off x="733725" y="1087575"/>
              <a:ext cx="219375" cy="297725"/>
            </a:xfrm>
            <a:custGeom>
              <a:avLst/>
              <a:gdLst/>
              <a:ahLst/>
              <a:cxnLst/>
              <a:rect l="l" t="t" r="r" b="b"/>
              <a:pathLst>
                <a:path w="8775" h="11909" extrusionOk="0">
                  <a:moveTo>
                    <a:pt x="5944" y="0"/>
                  </a:moveTo>
                  <a:lnTo>
                    <a:pt x="5292" y="653"/>
                  </a:lnTo>
                  <a:lnTo>
                    <a:pt x="7616" y="2976"/>
                  </a:lnTo>
                  <a:lnTo>
                    <a:pt x="420" y="10170"/>
                  </a:lnTo>
                  <a:cubicBezTo>
                    <a:pt x="38" y="10552"/>
                    <a:pt x="1" y="11178"/>
                    <a:pt x="365" y="11578"/>
                  </a:cubicBezTo>
                  <a:cubicBezTo>
                    <a:pt x="565" y="11799"/>
                    <a:pt x="837" y="11909"/>
                    <a:pt x="1110" y="11909"/>
                  </a:cubicBezTo>
                  <a:cubicBezTo>
                    <a:pt x="1341" y="11909"/>
                    <a:pt x="1574" y="11829"/>
                    <a:pt x="1761" y="11671"/>
                  </a:cubicBezTo>
                  <a:cubicBezTo>
                    <a:pt x="1369" y="11278"/>
                    <a:pt x="1369" y="10642"/>
                    <a:pt x="1763" y="10248"/>
                  </a:cubicBezTo>
                  <a:lnTo>
                    <a:pt x="8525" y="3489"/>
                  </a:lnTo>
                  <a:cubicBezTo>
                    <a:pt x="8774" y="3238"/>
                    <a:pt x="8774" y="2832"/>
                    <a:pt x="8525" y="2579"/>
                  </a:cubicBezTo>
                  <a:lnTo>
                    <a:pt x="594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256;p64">
              <a:extLst>
                <a:ext uri="{FF2B5EF4-FFF2-40B4-BE49-F238E27FC236}">
                  <a16:creationId xmlns:a16="http://schemas.microsoft.com/office/drawing/2014/main" id="{3656EF6D-B178-4C96-B099-E3473A0C5F0C}"/>
                </a:ext>
              </a:extLst>
            </p:cNvPr>
            <p:cNvSpPr/>
            <p:nvPr/>
          </p:nvSpPr>
          <p:spPr>
            <a:xfrm>
              <a:off x="868925" y="994375"/>
              <a:ext cx="124800" cy="122700"/>
            </a:xfrm>
            <a:custGeom>
              <a:avLst/>
              <a:gdLst/>
              <a:ahLst/>
              <a:cxnLst/>
              <a:rect l="l" t="t" r="r" b="b"/>
              <a:pathLst>
                <a:path w="4992" h="4908" extrusionOk="0">
                  <a:moveTo>
                    <a:pt x="4051" y="1"/>
                  </a:moveTo>
                  <a:cubicBezTo>
                    <a:pt x="3831" y="1"/>
                    <a:pt x="3612" y="84"/>
                    <a:pt x="3446" y="251"/>
                  </a:cubicBezTo>
                  <a:lnTo>
                    <a:pt x="0" y="3695"/>
                  </a:lnTo>
                  <a:lnTo>
                    <a:pt x="1213" y="4908"/>
                  </a:lnTo>
                  <a:lnTo>
                    <a:pt x="4657" y="1463"/>
                  </a:lnTo>
                  <a:cubicBezTo>
                    <a:pt x="4991" y="1130"/>
                    <a:pt x="4991" y="586"/>
                    <a:pt x="4657" y="251"/>
                  </a:cubicBezTo>
                  <a:cubicBezTo>
                    <a:pt x="4489" y="84"/>
                    <a:pt x="4270" y="1"/>
                    <a:pt x="40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257;p64">
              <a:extLst>
                <a:ext uri="{FF2B5EF4-FFF2-40B4-BE49-F238E27FC236}">
                  <a16:creationId xmlns:a16="http://schemas.microsoft.com/office/drawing/2014/main" id="{D5A946EE-C079-4230-A1F1-BD7B42D3F959}"/>
                </a:ext>
              </a:extLst>
            </p:cNvPr>
            <p:cNvSpPr/>
            <p:nvPr/>
          </p:nvSpPr>
          <p:spPr>
            <a:xfrm>
              <a:off x="868925" y="1006100"/>
              <a:ext cx="110975" cy="110975"/>
            </a:xfrm>
            <a:custGeom>
              <a:avLst/>
              <a:gdLst/>
              <a:ahLst/>
              <a:cxnLst/>
              <a:rect l="l" t="t" r="r" b="b"/>
              <a:pathLst>
                <a:path w="4439" h="4439" extrusionOk="0">
                  <a:moveTo>
                    <a:pt x="3226" y="1"/>
                  </a:moveTo>
                  <a:lnTo>
                    <a:pt x="0" y="3226"/>
                  </a:lnTo>
                  <a:lnTo>
                    <a:pt x="1213" y="4439"/>
                  </a:lnTo>
                  <a:lnTo>
                    <a:pt x="4439" y="1213"/>
                  </a:lnTo>
                  <a:cubicBezTo>
                    <a:pt x="4383" y="1146"/>
                    <a:pt x="4327" y="1079"/>
                    <a:pt x="4262" y="1016"/>
                  </a:cubicBezTo>
                  <a:lnTo>
                    <a:pt x="3426" y="180"/>
                  </a:lnTo>
                  <a:cubicBezTo>
                    <a:pt x="3363" y="117"/>
                    <a:pt x="3296" y="57"/>
                    <a:pt x="322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258;p64">
              <a:extLst>
                <a:ext uri="{FF2B5EF4-FFF2-40B4-BE49-F238E27FC236}">
                  <a16:creationId xmlns:a16="http://schemas.microsoft.com/office/drawing/2014/main" id="{4E65E3EE-3894-4F2D-A890-39C8A4D773FC}"/>
                </a:ext>
              </a:extLst>
            </p:cNvPr>
            <p:cNvSpPr/>
            <p:nvPr/>
          </p:nvSpPr>
          <p:spPr>
            <a:xfrm>
              <a:off x="653325" y="1023275"/>
              <a:ext cx="312325" cy="309425"/>
            </a:xfrm>
            <a:custGeom>
              <a:avLst/>
              <a:gdLst/>
              <a:ahLst/>
              <a:cxnLst/>
              <a:rect l="l" t="t" r="r" b="b"/>
              <a:pathLst>
                <a:path w="12493" h="12377" extrusionOk="0">
                  <a:moveTo>
                    <a:pt x="10364" y="0"/>
                  </a:moveTo>
                  <a:cubicBezTo>
                    <a:pt x="10063" y="0"/>
                    <a:pt x="9762" y="115"/>
                    <a:pt x="9532" y="344"/>
                  </a:cubicBezTo>
                  <a:lnTo>
                    <a:pt x="0" y="9875"/>
                  </a:lnTo>
                  <a:lnTo>
                    <a:pt x="2501" y="12376"/>
                  </a:lnTo>
                  <a:lnTo>
                    <a:pt x="12034" y="2845"/>
                  </a:lnTo>
                  <a:cubicBezTo>
                    <a:pt x="12492" y="2387"/>
                    <a:pt x="12492" y="1640"/>
                    <a:pt x="12034" y="1180"/>
                  </a:cubicBezTo>
                  <a:lnTo>
                    <a:pt x="11197" y="344"/>
                  </a:lnTo>
                  <a:cubicBezTo>
                    <a:pt x="10967" y="115"/>
                    <a:pt x="10666" y="0"/>
                    <a:pt x="10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259;p64">
              <a:extLst>
                <a:ext uri="{FF2B5EF4-FFF2-40B4-BE49-F238E27FC236}">
                  <a16:creationId xmlns:a16="http://schemas.microsoft.com/office/drawing/2014/main" id="{9260B30B-F875-41DF-8962-C43B99BDFBB3}"/>
                </a:ext>
              </a:extLst>
            </p:cNvPr>
            <p:cNvSpPr/>
            <p:nvPr/>
          </p:nvSpPr>
          <p:spPr>
            <a:xfrm>
              <a:off x="653325" y="1023200"/>
              <a:ext cx="305375" cy="278250"/>
            </a:xfrm>
            <a:custGeom>
              <a:avLst/>
              <a:gdLst/>
              <a:ahLst/>
              <a:cxnLst/>
              <a:rect l="l" t="t" r="r" b="b"/>
              <a:pathLst>
                <a:path w="12215" h="11130" extrusionOk="0">
                  <a:moveTo>
                    <a:pt x="10364" y="1"/>
                  </a:moveTo>
                  <a:cubicBezTo>
                    <a:pt x="10063" y="1"/>
                    <a:pt x="9762" y="115"/>
                    <a:pt x="9532" y="345"/>
                  </a:cubicBezTo>
                  <a:lnTo>
                    <a:pt x="0" y="9879"/>
                  </a:lnTo>
                  <a:lnTo>
                    <a:pt x="1251" y="11129"/>
                  </a:lnTo>
                  <a:lnTo>
                    <a:pt x="10782" y="1600"/>
                  </a:lnTo>
                  <a:cubicBezTo>
                    <a:pt x="11014" y="1369"/>
                    <a:pt x="11315" y="1254"/>
                    <a:pt x="11616" y="1254"/>
                  </a:cubicBezTo>
                  <a:cubicBezTo>
                    <a:pt x="11823" y="1254"/>
                    <a:pt x="12030" y="1309"/>
                    <a:pt x="12214" y="1418"/>
                  </a:cubicBezTo>
                  <a:cubicBezTo>
                    <a:pt x="12167" y="1333"/>
                    <a:pt x="12107" y="1255"/>
                    <a:pt x="12034" y="1182"/>
                  </a:cubicBezTo>
                  <a:lnTo>
                    <a:pt x="11197" y="345"/>
                  </a:lnTo>
                  <a:cubicBezTo>
                    <a:pt x="10967" y="115"/>
                    <a:pt x="10666" y="1"/>
                    <a:pt x="1036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260;p64">
              <a:extLst>
                <a:ext uri="{FF2B5EF4-FFF2-40B4-BE49-F238E27FC236}">
                  <a16:creationId xmlns:a16="http://schemas.microsoft.com/office/drawing/2014/main" id="{A616F01D-FBEB-421B-82B2-23976FA0BBBF}"/>
                </a:ext>
              </a:extLst>
            </p:cNvPr>
            <p:cNvSpPr/>
            <p:nvPr/>
          </p:nvSpPr>
          <p:spPr>
            <a:xfrm>
              <a:off x="467350" y="1270125"/>
              <a:ext cx="248525" cy="248525"/>
            </a:xfrm>
            <a:custGeom>
              <a:avLst/>
              <a:gdLst/>
              <a:ahLst/>
              <a:cxnLst/>
              <a:rect l="l" t="t" r="r" b="b"/>
              <a:pathLst>
                <a:path w="9941" h="9941" extrusionOk="0">
                  <a:moveTo>
                    <a:pt x="7439" y="1"/>
                  </a:moveTo>
                  <a:cubicBezTo>
                    <a:pt x="7439" y="1"/>
                    <a:pt x="2562" y="3362"/>
                    <a:pt x="0" y="7439"/>
                  </a:cubicBezTo>
                  <a:lnTo>
                    <a:pt x="2502" y="9941"/>
                  </a:lnTo>
                  <a:cubicBezTo>
                    <a:pt x="6579" y="7380"/>
                    <a:pt x="9940" y="2502"/>
                    <a:pt x="9940" y="2502"/>
                  </a:cubicBezTo>
                  <a:lnTo>
                    <a:pt x="74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261;p64">
              <a:extLst>
                <a:ext uri="{FF2B5EF4-FFF2-40B4-BE49-F238E27FC236}">
                  <a16:creationId xmlns:a16="http://schemas.microsoft.com/office/drawing/2014/main" id="{9700058A-E19A-4238-9FBE-FF5E09DED794}"/>
                </a:ext>
              </a:extLst>
            </p:cNvPr>
            <p:cNvSpPr/>
            <p:nvPr/>
          </p:nvSpPr>
          <p:spPr>
            <a:xfrm>
              <a:off x="467350" y="1270125"/>
              <a:ext cx="217275" cy="217250"/>
            </a:xfrm>
            <a:custGeom>
              <a:avLst/>
              <a:gdLst/>
              <a:ahLst/>
              <a:cxnLst/>
              <a:rect l="l" t="t" r="r" b="b"/>
              <a:pathLst>
                <a:path w="8691" h="8690" extrusionOk="0">
                  <a:moveTo>
                    <a:pt x="7439" y="1"/>
                  </a:moveTo>
                  <a:cubicBezTo>
                    <a:pt x="7439" y="1"/>
                    <a:pt x="2562" y="3362"/>
                    <a:pt x="0" y="7439"/>
                  </a:cubicBezTo>
                  <a:lnTo>
                    <a:pt x="1252" y="8689"/>
                  </a:lnTo>
                  <a:cubicBezTo>
                    <a:pt x="3816" y="4618"/>
                    <a:pt x="8690" y="1251"/>
                    <a:pt x="8690" y="1251"/>
                  </a:cubicBezTo>
                  <a:lnTo>
                    <a:pt x="7439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262;p64">
              <a:extLst>
                <a:ext uri="{FF2B5EF4-FFF2-40B4-BE49-F238E27FC236}">
                  <a16:creationId xmlns:a16="http://schemas.microsoft.com/office/drawing/2014/main" id="{9726B632-A108-4A4E-BC36-B8288D48B135}"/>
                </a:ext>
              </a:extLst>
            </p:cNvPr>
            <p:cNvSpPr/>
            <p:nvPr/>
          </p:nvSpPr>
          <p:spPr>
            <a:xfrm>
              <a:off x="404725" y="1456100"/>
              <a:ext cx="125175" cy="121300"/>
            </a:xfrm>
            <a:custGeom>
              <a:avLst/>
              <a:gdLst/>
              <a:ahLst/>
              <a:cxnLst/>
              <a:rect l="l" t="t" r="r" b="b"/>
              <a:pathLst>
                <a:path w="5007" h="4852" extrusionOk="0">
                  <a:moveTo>
                    <a:pt x="2505" y="0"/>
                  </a:moveTo>
                  <a:lnTo>
                    <a:pt x="229" y="4010"/>
                  </a:lnTo>
                  <a:cubicBezTo>
                    <a:pt x="0" y="4413"/>
                    <a:pt x="321" y="4851"/>
                    <a:pt x="716" y="4851"/>
                  </a:cubicBezTo>
                  <a:cubicBezTo>
                    <a:pt x="808" y="4851"/>
                    <a:pt x="903" y="4828"/>
                    <a:pt x="997" y="4775"/>
                  </a:cubicBezTo>
                  <a:lnTo>
                    <a:pt x="5007" y="2500"/>
                  </a:lnTo>
                  <a:lnTo>
                    <a:pt x="25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263;p64">
              <a:extLst>
                <a:ext uri="{FF2B5EF4-FFF2-40B4-BE49-F238E27FC236}">
                  <a16:creationId xmlns:a16="http://schemas.microsoft.com/office/drawing/2014/main" id="{688A8F82-B436-4F6A-A816-D9CF92C3BB3B}"/>
                </a:ext>
              </a:extLst>
            </p:cNvPr>
            <p:cNvSpPr/>
            <p:nvPr/>
          </p:nvSpPr>
          <p:spPr>
            <a:xfrm>
              <a:off x="404750" y="1456100"/>
              <a:ext cx="93900" cy="121300"/>
            </a:xfrm>
            <a:custGeom>
              <a:avLst/>
              <a:gdLst/>
              <a:ahLst/>
              <a:cxnLst/>
              <a:rect l="l" t="t" r="r" b="b"/>
              <a:pathLst>
                <a:path w="3756" h="4852" extrusionOk="0">
                  <a:moveTo>
                    <a:pt x="2504" y="0"/>
                  </a:moveTo>
                  <a:lnTo>
                    <a:pt x="228" y="4010"/>
                  </a:lnTo>
                  <a:cubicBezTo>
                    <a:pt x="1" y="4413"/>
                    <a:pt x="322" y="4851"/>
                    <a:pt x="716" y="4851"/>
                  </a:cubicBezTo>
                  <a:cubicBezTo>
                    <a:pt x="807" y="4851"/>
                    <a:pt x="903" y="4828"/>
                    <a:pt x="996" y="4775"/>
                  </a:cubicBezTo>
                  <a:lnTo>
                    <a:pt x="2116" y="4140"/>
                  </a:lnTo>
                  <a:lnTo>
                    <a:pt x="3756" y="1250"/>
                  </a:lnTo>
                  <a:lnTo>
                    <a:pt x="250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264;p64">
              <a:extLst>
                <a:ext uri="{FF2B5EF4-FFF2-40B4-BE49-F238E27FC236}">
                  <a16:creationId xmlns:a16="http://schemas.microsoft.com/office/drawing/2014/main" id="{D0715B52-1851-4F47-AC18-ED3CDD248FC8}"/>
                </a:ext>
              </a:extLst>
            </p:cNvPr>
            <p:cNvSpPr/>
            <p:nvPr/>
          </p:nvSpPr>
          <p:spPr>
            <a:xfrm>
              <a:off x="404750" y="1505650"/>
              <a:ext cx="75650" cy="71800"/>
            </a:xfrm>
            <a:custGeom>
              <a:avLst/>
              <a:gdLst/>
              <a:ahLst/>
              <a:cxnLst/>
              <a:rect l="l" t="t" r="r" b="b"/>
              <a:pathLst>
                <a:path w="3026" h="2872" extrusionOk="0">
                  <a:moveTo>
                    <a:pt x="1381" y="0"/>
                  </a:moveTo>
                  <a:lnTo>
                    <a:pt x="228" y="2030"/>
                  </a:lnTo>
                  <a:cubicBezTo>
                    <a:pt x="0" y="2434"/>
                    <a:pt x="322" y="2872"/>
                    <a:pt x="717" y="2872"/>
                  </a:cubicBezTo>
                  <a:cubicBezTo>
                    <a:pt x="808" y="2872"/>
                    <a:pt x="903" y="2848"/>
                    <a:pt x="996" y="2796"/>
                  </a:cubicBezTo>
                  <a:lnTo>
                    <a:pt x="3026" y="1646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265;p64">
              <a:extLst>
                <a:ext uri="{FF2B5EF4-FFF2-40B4-BE49-F238E27FC236}">
                  <a16:creationId xmlns:a16="http://schemas.microsoft.com/office/drawing/2014/main" id="{2676EAD2-F956-4ABC-94E9-4B4ED5135A5F}"/>
                </a:ext>
              </a:extLst>
            </p:cNvPr>
            <p:cNvSpPr/>
            <p:nvPr/>
          </p:nvSpPr>
          <p:spPr>
            <a:xfrm>
              <a:off x="404750" y="1505650"/>
              <a:ext cx="65800" cy="71800"/>
            </a:xfrm>
            <a:custGeom>
              <a:avLst/>
              <a:gdLst/>
              <a:ahLst/>
              <a:cxnLst/>
              <a:rect l="l" t="t" r="r" b="b"/>
              <a:pathLst>
                <a:path w="2632" h="2872" extrusionOk="0">
                  <a:moveTo>
                    <a:pt x="1381" y="0"/>
                  </a:moveTo>
                  <a:lnTo>
                    <a:pt x="228" y="2030"/>
                  </a:lnTo>
                  <a:cubicBezTo>
                    <a:pt x="0" y="2434"/>
                    <a:pt x="322" y="2872"/>
                    <a:pt x="717" y="2872"/>
                  </a:cubicBezTo>
                  <a:cubicBezTo>
                    <a:pt x="808" y="2872"/>
                    <a:pt x="903" y="2848"/>
                    <a:pt x="996" y="2796"/>
                  </a:cubicBezTo>
                  <a:lnTo>
                    <a:pt x="2116" y="2161"/>
                  </a:lnTo>
                  <a:lnTo>
                    <a:pt x="2631" y="1252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7253;p64">
            <a:extLst>
              <a:ext uri="{FF2B5EF4-FFF2-40B4-BE49-F238E27FC236}">
                <a16:creationId xmlns:a16="http://schemas.microsoft.com/office/drawing/2014/main" id="{226134B9-93A5-49D5-AB4B-40AEB39A1DB7}"/>
              </a:ext>
            </a:extLst>
          </p:cNvPr>
          <p:cNvGrpSpPr/>
          <p:nvPr/>
        </p:nvGrpSpPr>
        <p:grpSpPr>
          <a:xfrm>
            <a:off x="8406655" y="831514"/>
            <a:ext cx="581343" cy="575495"/>
            <a:chOff x="404725" y="994375"/>
            <a:chExt cx="589000" cy="583075"/>
          </a:xfrm>
        </p:grpSpPr>
        <p:sp>
          <p:nvSpPr>
            <p:cNvPr id="24" name="Google Shape;7254;p64">
              <a:extLst>
                <a:ext uri="{FF2B5EF4-FFF2-40B4-BE49-F238E27FC236}">
                  <a16:creationId xmlns:a16="http://schemas.microsoft.com/office/drawing/2014/main" id="{36DDDC45-316B-4EAE-B435-BB546944C659}"/>
                </a:ext>
              </a:extLst>
            </p:cNvPr>
            <p:cNvSpPr/>
            <p:nvPr/>
          </p:nvSpPr>
          <p:spPr>
            <a:xfrm>
              <a:off x="733875" y="1068350"/>
              <a:ext cx="253150" cy="317025"/>
            </a:xfrm>
            <a:custGeom>
              <a:avLst/>
              <a:gdLst/>
              <a:ahLst/>
              <a:cxnLst/>
              <a:rect l="l" t="t" r="r" b="b"/>
              <a:pathLst>
                <a:path w="10126" h="12681" extrusionOk="0">
                  <a:moveTo>
                    <a:pt x="6709" y="0"/>
                  </a:moveTo>
                  <a:lnTo>
                    <a:pt x="5286" y="1423"/>
                  </a:lnTo>
                  <a:lnTo>
                    <a:pt x="7610" y="3747"/>
                  </a:lnTo>
                  <a:lnTo>
                    <a:pt x="395" y="10961"/>
                  </a:lnTo>
                  <a:cubicBezTo>
                    <a:pt x="1" y="11354"/>
                    <a:pt x="1" y="11992"/>
                    <a:pt x="395" y="12385"/>
                  </a:cubicBezTo>
                  <a:cubicBezTo>
                    <a:pt x="591" y="12582"/>
                    <a:pt x="849" y="12680"/>
                    <a:pt x="1107" y="12680"/>
                  </a:cubicBezTo>
                  <a:cubicBezTo>
                    <a:pt x="1364" y="12680"/>
                    <a:pt x="1622" y="12582"/>
                    <a:pt x="1818" y="12385"/>
                  </a:cubicBezTo>
                  <a:lnTo>
                    <a:pt x="9718" y="4485"/>
                  </a:lnTo>
                  <a:cubicBezTo>
                    <a:pt x="10126" y="4078"/>
                    <a:pt x="10126" y="3417"/>
                    <a:pt x="9718" y="3008"/>
                  </a:cubicBezTo>
                  <a:lnTo>
                    <a:pt x="67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255;p64">
              <a:extLst>
                <a:ext uri="{FF2B5EF4-FFF2-40B4-BE49-F238E27FC236}">
                  <a16:creationId xmlns:a16="http://schemas.microsoft.com/office/drawing/2014/main" id="{11A7DA32-11C9-45EE-9202-F9021570B13E}"/>
                </a:ext>
              </a:extLst>
            </p:cNvPr>
            <p:cNvSpPr/>
            <p:nvPr/>
          </p:nvSpPr>
          <p:spPr>
            <a:xfrm>
              <a:off x="733725" y="1087575"/>
              <a:ext cx="219375" cy="297725"/>
            </a:xfrm>
            <a:custGeom>
              <a:avLst/>
              <a:gdLst/>
              <a:ahLst/>
              <a:cxnLst/>
              <a:rect l="l" t="t" r="r" b="b"/>
              <a:pathLst>
                <a:path w="8775" h="11909" extrusionOk="0">
                  <a:moveTo>
                    <a:pt x="5944" y="0"/>
                  </a:moveTo>
                  <a:lnTo>
                    <a:pt x="5292" y="653"/>
                  </a:lnTo>
                  <a:lnTo>
                    <a:pt x="7616" y="2976"/>
                  </a:lnTo>
                  <a:lnTo>
                    <a:pt x="420" y="10170"/>
                  </a:lnTo>
                  <a:cubicBezTo>
                    <a:pt x="38" y="10552"/>
                    <a:pt x="1" y="11178"/>
                    <a:pt x="365" y="11578"/>
                  </a:cubicBezTo>
                  <a:cubicBezTo>
                    <a:pt x="565" y="11799"/>
                    <a:pt x="837" y="11909"/>
                    <a:pt x="1110" y="11909"/>
                  </a:cubicBezTo>
                  <a:cubicBezTo>
                    <a:pt x="1341" y="11909"/>
                    <a:pt x="1574" y="11829"/>
                    <a:pt x="1761" y="11671"/>
                  </a:cubicBezTo>
                  <a:cubicBezTo>
                    <a:pt x="1369" y="11278"/>
                    <a:pt x="1369" y="10642"/>
                    <a:pt x="1763" y="10248"/>
                  </a:cubicBezTo>
                  <a:lnTo>
                    <a:pt x="8525" y="3489"/>
                  </a:lnTo>
                  <a:cubicBezTo>
                    <a:pt x="8774" y="3238"/>
                    <a:pt x="8774" y="2832"/>
                    <a:pt x="8525" y="2579"/>
                  </a:cubicBezTo>
                  <a:lnTo>
                    <a:pt x="594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56;p64">
              <a:extLst>
                <a:ext uri="{FF2B5EF4-FFF2-40B4-BE49-F238E27FC236}">
                  <a16:creationId xmlns:a16="http://schemas.microsoft.com/office/drawing/2014/main" id="{73C663D6-B87F-4458-9A41-1B787B881B25}"/>
                </a:ext>
              </a:extLst>
            </p:cNvPr>
            <p:cNvSpPr/>
            <p:nvPr/>
          </p:nvSpPr>
          <p:spPr>
            <a:xfrm>
              <a:off x="868925" y="994375"/>
              <a:ext cx="124800" cy="122700"/>
            </a:xfrm>
            <a:custGeom>
              <a:avLst/>
              <a:gdLst/>
              <a:ahLst/>
              <a:cxnLst/>
              <a:rect l="l" t="t" r="r" b="b"/>
              <a:pathLst>
                <a:path w="4992" h="4908" extrusionOk="0">
                  <a:moveTo>
                    <a:pt x="4051" y="1"/>
                  </a:moveTo>
                  <a:cubicBezTo>
                    <a:pt x="3831" y="1"/>
                    <a:pt x="3612" y="84"/>
                    <a:pt x="3446" y="251"/>
                  </a:cubicBezTo>
                  <a:lnTo>
                    <a:pt x="0" y="3695"/>
                  </a:lnTo>
                  <a:lnTo>
                    <a:pt x="1213" y="4908"/>
                  </a:lnTo>
                  <a:lnTo>
                    <a:pt x="4657" y="1463"/>
                  </a:lnTo>
                  <a:cubicBezTo>
                    <a:pt x="4991" y="1130"/>
                    <a:pt x="4991" y="586"/>
                    <a:pt x="4657" y="251"/>
                  </a:cubicBezTo>
                  <a:cubicBezTo>
                    <a:pt x="4489" y="84"/>
                    <a:pt x="4270" y="1"/>
                    <a:pt x="40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57;p64">
              <a:extLst>
                <a:ext uri="{FF2B5EF4-FFF2-40B4-BE49-F238E27FC236}">
                  <a16:creationId xmlns:a16="http://schemas.microsoft.com/office/drawing/2014/main" id="{FE157FAB-10B3-4E03-B7F8-69EF3634A29C}"/>
                </a:ext>
              </a:extLst>
            </p:cNvPr>
            <p:cNvSpPr/>
            <p:nvPr/>
          </p:nvSpPr>
          <p:spPr>
            <a:xfrm>
              <a:off x="868925" y="1006100"/>
              <a:ext cx="110975" cy="110975"/>
            </a:xfrm>
            <a:custGeom>
              <a:avLst/>
              <a:gdLst/>
              <a:ahLst/>
              <a:cxnLst/>
              <a:rect l="l" t="t" r="r" b="b"/>
              <a:pathLst>
                <a:path w="4439" h="4439" extrusionOk="0">
                  <a:moveTo>
                    <a:pt x="3226" y="1"/>
                  </a:moveTo>
                  <a:lnTo>
                    <a:pt x="0" y="3226"/>
                  </a:lnTo>
                  <a:lnTo>
                    <a:pt x="1213" y="4439"/>
                  </a:lnTo>
                  <a:lnTo>
                    <a:pt x="4439" y="1213"/>
                  </a:lnTo>
                  <a:cubicBezTo>
                    <a:pt x="4383" y="1146"/>
                    <a:pt x="4327" y="1079"/>
                    <a:pt x="4262" y="1016"/>
                  </a:cubicBezTo>
                  <a:lnTo>
                    <a:pt x="3426" y="180"/>
                  </a:lnTo>
                  <a:cubicBezTo>
                    <a:pt x="3363" y="117"/>
                    <a:pt x="3296" y="57"/>
                    <a:pt x="322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58;p64">
              <a:extLst>
                <a:ext uri="{FF2B5EF4-FFF2-40B4-BE49-F238E27FC236}">
                  <a16:creationId xmlns:a16="http://schemas.microsoft.com/office/drawing/2014/main" id="{2ADB29AF-AD67-4DC6-BB0F-B3B5632E885D}"/>
                </a:ext>
              </a:extLst>
            </p:cNvPr>
            <p:cNvSpPr/>
            <p:nvPr/>
          </p:nvSpPr>
          <p:spPr>
            <a:xfrm>
              <a:off x="653325" y="1023275"/>
              <a:ext cx="312325" cy="309425"/>
            </a:xfrm>
            <a:custGeom>
              <a:avLst/>
              <a:gdLst/>
              <a:ahLst/>
              <a:cxnLst/>
              <a:rect l="l" t="t" r="r" b="b"/>
              <a:pathLst>
                <a:path w="12493" h="12377" extrusionOk="0">
                  <a:moveTo>
                    <a:pt x="10364" y="0"/>
                  </a:moveTo>
                  <a:cubicBezTo>
                    <a:pt x="10063" y="0"/>
                    <a:pt x="9762" y="115"/>
                    <a:pt x="9532" y="344"/>
                  </a:cubicBezTo>
                  <a:lnTo>
                    <a:pt x="0" y="9875"/>
                  </a:lnTo>
                  <a:lnTo>
                    <a:pt x="2501" y="12376"/>
                  </a:lnTo>
                  <a:lnTo>
                    <a:pt x="12034" y="2845"/>
                  </a:lnTo>
                  <a:cubicBezTo>
                    <a:pt x="12492" y="2387"/>
                    <a:pt x="12492" y="1640"/>
                    <a:pt x="12034" y="1180"/>
                  </a:cubicBezTo>
                  <a:lnTo>
                    <a:pt x="11197" y="344"/>
                  </a:lnTo>
                  <a:cubicBezTo>
                    <a:pt x="10967" y="115"/>
                    <a:pt x="10666" y="0"/>
                    <a:pt x="10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59;p64">
              <a:extLst>
                <a:ext uri="{FF2B5EF4-FFF2-40B4-BE49-F238E27FC236}">
                  <a16:creationId xmlns:a16="http://schemas.microsoft.com/office/drawing/2014/main" id="{BA8582C9-0FB5-473F-A260-C1453EC262FC}"/>
                </a:ext>
              </a:extLst>
            </p:cNvPr>
            <p:cNvSpPr/>
            <p:nvPr/>
          </p:nvSpPr>
          <p:spPr>
            <a:xfrm>
              <a:off x="653325" y="1023200"/>
              <a:ext cx="305375" cy="278250"/>
            </a:xfrm>
            <a:custGeom>
              <a:avLst/>
              <a:gdLst/>
              <a:ahLst/>
              <a:cxnLst/>
              <a:rect l="l" t="t" r="r" b="b"/>
              <a:pathLst>
                <a:path w="12215" h="11130" extrusionOk="0">
                  <a:moveTo>
                    <a:pt x="10364" y="1"/>
                  </a:moveTo>
                  <a:cubicBezTo>
                    <a:pt x="10063" y="1"/>
                    <a:pt x="9762" y="115"/>
                    <a:pt x="9532" y="345"/>
                  </a:cubicBezTo>
                  <a:lnTo>
                    <a:pt x="0" y="9879"/>
                  </a:lnTo>
                  <a:lnTo>
                    <a:pt x="1251" y="11129"/>
                  </a:lnTo>
                  <a:lnTo>
                    <a:pt x="10782" y="1600"/>
                  </a:lnTo>
                  <a:cubicBezTo>
                    <a:pt x="11014" y="1369"/>
                    <a:pt x="11315" y="1254"/>
                    <a:pt x="11616" y="1254"/>
                  </a:cubicBezTo>
                  <a:cubicBezTo>
                    <a:pt x="11823" y="1254"/>
                    <a:pt x="12030" y="1309"/>
                    <a:pt x="12214" y="1418"/>
                  </a:cubicBezTo>
                  <a:cubicBezTo>
                    <a:pt x="12167" y="1333"/>
                    <a:pt x="12107" y="1255"/>
                    <a:pt x="12034" y="1182"/>
                  </a:cubicBezTo>
                  <a:lnTo>
                    <a:pt x="11197" y="345"/>
                  </a:lnTo>
                  <a:cubicBezTo>
                    <a:pt x="10967" y="115"/>
                    <a:pt x="10666" y="1"/>
                    <a:pt x="1036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60;p64">
              <a:extLst>
                <a:ext uri="{FF2B5EF4-FFF2-40B4-BE49-F238E27FC236}">
                  <a16:creationId xmlns:a16="http://schemas.microsoft.com/office/drawing/2014/main" id="{1AF11481-2DC6-4DD8-8F8F-6A026C5726AA}"/>
                </a:ext>
              </a:extLst>
            </p:cNvPr>
            <p:cNvSpPr/>
            <p:nvPr/>
          </p:nvSpPr>
          <p:spPr>
            <a:xfrm>
              <a:off x="467350" y="1270125"/>
              <a:ext cx="248525" cy="248525"/>
            </a:xfrm>
            <a:custGeom>
              <a:avLst/>
              <a:gdLst/>
              <a:ahLst/>
              <a:cxnLst/>
              <a:rect l="l" t="t" r="r" b="b"/>
              <a:pathLst>
                <a:path w="9941" h="9941" extrusionOk="0">
                  <a:moveTo>
                    <a:pt x="7439" y="1"/>
                  </a:moveTo>
                  <a:cubicBezTo>
                    <a:pt x="7439" y="1"/>
                    <a:pt x="2562" y="3362"/>
                    <a:pt x="0" y="7439"/>
                  </a:cubicBezTo>
                  <a:lnTo>
                    <a:pt x="2502" y="9941"/>
                  </a:lnTo>
                  <a:cubicBezTo>
                    <a:pt x="6579" y="7380"/>
                    <a:pt x="9940" y="2502"/>
                    <a:pt x="9940" y="2502"/>
                  </a:cubicBezTo>
                  <a:lnTo>
                    <a:pt x="74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61;p64">
              <a:extLst>
                <a:ext uri="{FF2B5EF4-FFF2-40B4-BE49-F238E27FC236}">
                  <a16:creationId xmlns:a16="http://schemas.microsoft.com/office/drawing/2014/main" id="{38B2A8C9-FA06-442A-A3A3-C3720CEC917D}"/>
                </a:ext>
              </a:extLst>
            </p:cNvPr>
            <p:cNvSpPr/>
            <p:nvPr/>
          </p:nvSpPr>
          <p:spPr>
            <a:xfrm>
              <a:off x="467350" y="1270125"/>
              <a:ext cx="217275" cy="217250"/>
            </a:xfrm>
            <a:custGeom>
              <a:avLst/>
              <a:gdLst/>
              <a:ahLst/>
              <a:cxnLst/>
              <a:rect l="l" t="t" r="r" b="b"/>
              <a:pathLst>
                <a:path w="8691" h="8690" extrusionOk="0">
                  <a:moveTo>
                    <a:pt x="7439" y="1"/>
                  </a:moveTo>
                  <a:cubicBezTo>
                    <a:pt x="7439" y="1"/>
                    <a:pt x="2562" y="3362"/>
                    <a:pt x="0" y="7439"/>
                  </a:cubicBezTo>
                  <a:lnTo>
                    <a:pt x="1252" y="8689"/>
                  </a:lnTo>
                  <a:cubicBezTo>
                    <a:pt x="3816" y="4618"/>
                    <a:pt x="8690" y="1251"/>
                    <a:pt x="8690" y="1251"/>
                  </a:cubicBezTo>
                  <a:lnTo>
                    <a:pt x="7439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62;p64">
              <a:extLst>
                <a:ext uri="{FF2B5EF4-FFF2-40B4-BE49-F238E27FC236}">
                  <a16:creationId xmlns:a16="http://schemas.microsoft.com/office/drawing/2014/main" id="{7553B79A-6F4B-435C-967D-7BDD2680770A}"/>
                </a:ext>
              </a:extLst>
            </p:cNvPr>
            <p:cNvSpPr/>
            <p:nvPr/>
          </p:nvSpPr>
          <p:spPr>
            <a:xfrm>
              <a:off x="404725" y="1456100"/>
              <a:ext cx="125175" cy="121300"/>
            </a:xfrm>
            <a:custGeom>
              <a:avLst/>
              <a:gdLst/>
              <a:ahLst/>
              <a:cxnLst/>
              <a:rect l="l" t="t" r="r" b="b"/>
              <a:pathLst>
                <a:path w="5007" h="4852" extrusionOk="0">
                  <a:moveTo>
                    <a:pt x="2505" y="0"/>
                  </a:moveTo>
                  <a:lnTo>
                    <a:pt x="229" y="4010"/>
                  </a:lnTo>
                  <a:cubicBezTo>
                    <a:pt x="0" y="4413"/>
                    <a:pt x="321" y="4851"/>
                    <a:pt x="716" y="4851"/>
                  </a:cubicBezTo>
                  <a:cubicBezTo>
                    <a:pt x="808" y="4851"/>
                    <a:pt x="903" y="4828"/>
                    <a:pt x="997" y="4775"/>
                  </a:cubicBezTo>
                  <a:lnTo>
                    <a:pt x="5007" y="2500"/>
                  </a:lnTo>
                  <a:lnTo>
                    <a:pt x="25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63;p64">
              <a:extLst>
                <a:ext uri="{FF2B5EF4-FFF2-40B4-BE49-F238E27FC236}">
                  <a16:creationId xmlns:a16="http://schemas.microsoft.com/office/drawing/2014/main" id="{766F09B7-931A-48DA-A5AA-07015D312AFF}"/>
                </a:ext>
              </a:extLst>
            </p:cNvPr>
            <p:cNvSpPr/>
            <p:nvPr/>
          </p:nvSpPr>
          <p:spPr>
            <a:xfrm>
              <a:off x="404750" y="1456100"/>
              <a:ext cx="93900" cy="121300"/>
            </a:xfrm>
            <a:custGeom>
              <a:avLst/>
              <a:gdLst/>
              <a:ahLst/>
              <a:cxnLst/>
              <a:rect l="l" t="t" r="r" b="b"/>
              <a:pathLst>
                <a:path w="3756" h="4852" extrusionOk="0">
                  <a:moveTo>
                    <a:pt x="2504" y="0"/>
                  </a:moveTo>
                  <a:lnTo>
                    <a:pt x="228" y="4010"/>
                  </a:lnTo>
                  <a:cubicBezTo>
                    <a:pt x="1" y="4413"/>
                    <a:pt x="322" y="4851"/>
                    <a:pt x="716" y="4851"/>
                  </a:cubicBezTo>
                  <a:cubicBezTo>
                    <a:pt x="807" y="4851"/>
                    <a:pt x="903" y="4828"/>
                    <a:pt x="996" y="4775"/>
                  </a:cubicBezTo>
                  <a:lnTo>
                    <a:pt x="2116" y="4140"/>
                  </a:lnTo>
                  <a:lnTo>
                    <a:pt x="3756" y="1250"/>
                  </a:lnTo>
                  <a:lnTo>
                    <a:pt x="250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4;p64">
              <a:extLst>
                <a:ext uri="{FF2B5EF4-FFF2-40B4-BE49-F238E27FC236}">
                  <a16:creationId xmlns:a16="http://schemas.microsoft.com/office/drawing/2014/main" id="{8F1FE591-950B-411E-9A49-E3711EC34424}"/>
                </a:ext>
              </a:extLst>
            </p:cNvPr>
            <p:cNvSpPr/>
            <p:nvPr/>
          </p:nvSpPr>
          <p:spPr>
            <a:xfrm>
              <a:off x="404750" y="1505650"/>
              <a:ext cx="75650" cy="71800"/>
            </a:xfrm>
            <a:custGeom>
              <a:avLst/>
              <a:gdLst/>
              <a:ahLst/>
              <a:cxnLst/>
              <a:rect l="l" t="t" r="r" b="b"/>
              <a:pathLst>
                <a:path w="3026" h="2872" extrusionOk="0">
                  <a:moveTo>
                    <a:pt x="1381" y="0"/>
                  </a:moveTo>
                  <a:lnTo>
                    <a:pt x="228" y="2030"/>
                  </a:lnTo>
                  <a:cubicBezTo>
                    <a:pt x="0" y="2434"/>
                    <a:pt x="322" y="2872"/>
                    <a:pt x="717" y="2872"/>
                  </a:cubicBezTo>
                  <a:cubicBezTo>
                    <a:pt x="808" y="2872"/>
                    <a:pt x="903" y="2848"/>
                    <a:pt x="996" y="2796"/>
                  </a:cubicBezTo>
                  <a:lnTo>
                    <a:pt x="3026" y="1646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65;p64">
              <a:extLst>
                <a:ext uri="{FF2B5EF4-FFF2-40B4-BE49-F238E27FC236}">
                  <a16:creationId xmlns:a16="http://schemas.microsoft.com/office/drawing/2014/main" id="{A8F2852F-28D2-4B5C-A419-8CA0D3B5D837}"/>
                </a:ext>
              </a:extLst>
            </p:cNvPr>
            <p:cNvSpPr/>
            <p:nvPr/>
          </p:nvSpPr>
          <p:spPr>
            <a:xfrm>
              <a:off x="404750" y="1505650"/>
              <a:ext cx="65800" cy="71800"/>
            </a:xfrm>
            <a:custGeom>
              <a:avLst/>
              <a:gdLst/>
              <a:ahLst/>
              <a:cxnLst/>
              <a:rect l="l" t="t" r="r" b="b"/>
              <a:pathLst>
                <a:path w="2632" h="2872" extrusionOk="0">
                  <a:moveTo>
                    <a:pt x="1381" y="0"/>
                  </a:moveTo>
                  <a:lnTo>
                    <a:pt x="228" y="2030"/>
                  </a:lnTo>
                  <a:cubicBezTo>
                    <a:pt x="0" y="2434"/>
                    <a:pt x="322" y="2872"/>
                    <a:pt x="717" y="2872"/>
                  </a:cubicBezTo>
                  <a:cubicBezTo>
                    <a:pt x="808" y="2872"/>
                    <a:pt x="903" y="2848"/>
                    <a:pt x="996" y="2796"/>
                  </a:cubicBezTo>
                  <a:lnTo>
                    <a:pt x="2116" y="2161"/>
                  </a:lnTo>
                  <a:lnTo>
                    <a:pt x="2631" y="1252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BBC1BE87-96DF-49EA-B1EF-90D0176CD67D}"/>
              </a:ext>
            </a:extLst>
          </p:cNvPr>
          <p:cNvSpPr/>
          <p:nvPr/>
        </p:nvSpPr>
        <p:spPr>
          <a:xfrm>
            <a:off x="7060054" y="1214228"/>
            <a:ext cx="1494244" cy="477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rgbClr val="002060"/>
                </a:solidFill>
              </a:rPr>
              <a:t>12 ، 15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6D5D4A7-C9F2-4472-9A47-1CC8C44BEE01}"/>
              </a:ext>
            </a:extLst>
          </p:cNvPr>
          <p:cNvSpPr/>
          <p:nvPr/>
        </p:nvSpPr>
        <p:spPr>
          <a:xfrm>
            <a:off x="1940985" y="1126546"/>
            <a:ext cx="1578058" cy="477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rgbClr val="002060"/>
                </a:solidFill>
              </a:rPr>
              <a:t>20 ، 30</a:t>
            </a:r>
            <a:endParaRPr lang="en-US" sz="2400" dirty="0">
              <a:solidFill>
                <a:srgbClr val="002060"/>
              </a:solidFill>
            </a:endParaRPr>
          </a:p>
        </p:txBody>
      </p:sp>
      <p:grpSp>
        <p:nvGrpSpPr>
          <p:cNvPr id="38" name="Google Shape;7207;p64">
            <a:extLst>
              <a:ext uri="{FF2B5EF4-FFF2-40B4-BE49-F238E27FC236}">
                <a16:creationId xmlns:a16="http://schemas.microsoft.com/office/drawing/2014/main" id="{E267B1F4-0503-4BA9-BD48-D379879BB0BB}"/>
              </a:ext>
            </a:extLst>
          </p:cNvPr>
          <p:cNvGrpSpPr/>
          <p:nvPr/>
        </p:nvGrpSpPr>
        <p:grpSpPr>
          <a:xfrm>
            <a:off x="8193382" y="199871"/>
            <a:ext cx="751538" cy="575569"/>
            <a:chOff x="1623800" y="994350"/>
            <a:chExt cx="552375" cy="583150"/>
          </a:xfrm>
        </p:grpSpPr>
        <p:sp>
          <p:nvSpPr>
            <p:cNvPr id="39" name="Google Shape;7208;p64">
              <a:extLst>
                <a:ext uri="{FF2B5EF4-FFF2-40B4-BE49-F238E27FC236}">
                  <a16:creationId xmlns:a16="http://schemas.microsoft.com/office/drawing/2014/main" id="{D9FEA604-2BB5-4EBC-9CA2-5955B9A2FDAD}"/>
                </a:ext>
              </a:extLst>
            </p:cNvPr>
            <p:cNvSpPr/>
            <p:nvPr/>
          </p:nvSpPr>
          <p:spPr>
            <a:xfrm>
              <a:off x="1755250" y="994350"/>
              <a:ext cx="420925" cy="583100"/>
            </a:xfrm>
            <a:custGeom>
              <a:avLst/>
              <a:gdLst/>
              <a:ahLst/>
              <a:cxnLst/>
              <a:rect l="l" t="t" r="r" b="b"/>
              <a:pathLst>
                <a:path w="16837" h="23324" extrusionOk="0">
                  <a:moveTo>
                    <a:pt x="804" y="0"/>
                  </a:moveTo>
                  <a:cubicBezTo>
                    <a:pt x="359" y="0"/>
                    <a:pt x="0" y="362"/>
                    <a:pt x="0" y="804"/>
                  </a:cubicBezTo>
                  <a:lnTo>
                    <a:pt x="0" y="22520"/>
                  </a:lnTo>
                  <a:cubicBezTo>
                    <a:pt x="0" y="22965"/>
                    <a:pt x="362" y="23324"/>
                    <a:pt x="804" y="23324"/>
                  </a:cubicBezTo>
                  <a:lnTo>
                    <a:pt x="16035" y="23324"/>
                  </a:lnTo>
                  <a:cubicBezTo>
                    <a:pt x="16477" y="23324"/>
                    <a:pt x="16835" y="22965"/>
                    <a:pt x="16837" y="22520"/>
                  </a:cubicBezTo>
                  <a:lnTo>
                    <a:pt x="16837" y="804"/>
                  </a:lnTo>
                  <a:cubicBezTo>
                    <a:pt x="16837" y="359"/>
                    <a:pt x="16477" y="0"/>
                    <a:pt x="16035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209;p64">
              <a:extLst>
                <a:ext uri="{FF2B5EF4-FFF2-40B4-BE49-F238E27FC236}">
                  <a16:creationId xmlns:a16="http://schemas.microsoft.com/office/drawing/2014/main" id="{675EE06D-840F-4398-82C9-2E705B87B206}"/>
                </a:ext>
              </a:extLst>
            </p:cNvPr>
            <p:cNvSpPr/>
            <p:nvPr/>
          </p:nvSpPr>
          <p:spPr>
            <a:xfrm>
              <a:off x="1755250" y="994350"/>
              <a:ext cx="383425" cy="583100"/>
            </a:xfrm>
            <a:custGeom>
              <a:avLst/>
              <a:gdLst/>
              <a:ahLst/>
              <a:cxnLst/>
              <a:rect l="l" t="t" r="r" b="b"/>
              <a:pathLst>
                <a:path w="15337" h="23324" extrusionOk="0">
                  <a:moveTo>
                    <a:pt x="804" y="0"/>
                  </a:moveTo>
                  <a:cubicBezTo>
                    <a:pt x="362" y="0"/>
                    <a:pt x="0" y="359"/>
                    <a:pt x="0" y="804"/>
                  </a:cubicBezTo>
                  <a:lnTo>
                    <a:pt x="0" y="22520"/>
                  </a:lnTo>
                  <a:cubicBezTo>
                    <a:pt x="0" y="22964"/>
                    <a:pt x="359" y="23324"/>
                    <a:pt x="804" y="23324"/>
                  </a:cubicBezTo>
                  <a:lnTo>
                    <a:pt x="14534" y="23324"/>
                  </a:lnTo>
                  <a:cubicBezTo>
                    <a:pt x="14978" y="23324"/>
                    <a:pt x="15336" y="22965"/>
                    <a:pt x="15336" y="22520"/>
                  </a:cubicBezTo>
                  <a:lnTo>
                    <a:pt x="15336" y="804"/>
                  </a:lnTo>
                  <a:cubicBezTo>
                    <a:pt x="15336" y="362"/>
                    <a:pt x="14978" y="0"/>
                    <a:pt x="14534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210;p64">
              <a:extLst>
                <a:ext uri="{FF2B5EF4-FFF2-40B4-BE49-F238E27FC236}">
                  <a16:creationId xmlns:a16="http://schemas.microsoft.com/office/drawing/2014/main" id="{AD5D311F-2B01-4D1C-A778-D57689211245}"/>
                </a:ext>
              </a:extLst>
            </p:cNvPr>
            <p:cNvSpPr/>
            <p:nvPr/>
          </p:nvSpPr>
          <p:spPr>
            <a:xfrm>
              <a:off x="2055900" y="1047325"/>
              <a:ext cx="120275" cy="479125"/>
            </a:xfrm>
            <a:custGeom>
              <a:avLst/>
              <a:gdLst/>
              <a:ahLst/>
              <a:cxnLst/>
              <a:rect l="l" t="t" r="r" b="b"/>
              <a:pathLst>
                <a:path w="4811" h="19165" extrusionOk="0">
                  <a:moveTo>
                    <a:pt x="1" y="0"/>
                  </a:moveTo>
                  <a:lnTo>
                    <a:pt x="1" y="19165"/>
                  </a:lnTo>
                  <a:lnTo>
                    <a:pt x="4009" y="19165"/>
                  </a:lnTo>
                  <a:cubicBezTo>
                    <a:pt x="4451" y="19165"/>
                    <a:pt x="4809" y="18804"/>
                    <a:pt x="4811" y="18363"/>
                  </a:cubicBezTo>
                  <a:lnTo>
                    <a:pt x="4811" y="804"/>
                  </a:lnTo>
                  <a:cubicBezTo>
                    <a:pt x="4811" y="359"/>
                    <a:pt x="4451" y="0"/>
                    <a:pt x="40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211;p64">
              <a:extLst>
                <a:ext uri="{FF2B5EF4-FFF2-40B4-BE49-F238E27FC236}">
                  <a16:creationId xmlns:a16="http://schemas.microsoft.com/office/drawing/2014/main" id="{70D8FC94-1145-4C60-845E-0AA99476A300}"/>
                </a:ext>
              </a:extLst>
            </p:cNvPr>
            <p:cNvSpPr/>
            <p:nvPr/>
          </p:nvSpPr>
          <p:spPr>
            <a:xfrm>
              <a:off x="2055900" y="1047325"/>
              <a:ext cx="82775" cy="479125"/>
            </a:xfrm>
            <a:custGeom>
              <a:avLst/>
              <a:gdLst/>
              <a:ahLst/>
              <a:cxnLst/>
              <a:rect l="l" t="t" r="r" b="b"/>
              <a:pathLst>
                <a:path w="3311" h="19165" extrusionOk="0">
                  <a:moveTo>
                    <a:pt x="1" y="0"/>
                  </a:moveTo>
                  <a:lnTo>
                    <a:pt x="1" y="19165"/>
                  </a:lnTo>
                  <a:lnTo>
                    <a:pt x="3310" y="19165"/>
                  </a:lnTo>
                  <a:lnTo>
                    <a:pt x="3310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212;p64">
              <a:extLst>
                <a:ext uri="{FF2B5EF4-FFF2-40B4-BE49-F238E27FC236}">
                  <a16:creationId xmlns:a16="http://schemas.microsoft.com/office/drawing/2014/main" id="{F7026CD2-112C-4FD3-A1FC-ECE13349F041}"/>
                </a:ext>
              </a:extLst>
            </p:cNvPr>
            <p:cNvSpPr/>
            <p:nvPr/>
          </p:nvSpPr>
          <p:spPr>
            <a:xfrm>
              <a:off x="2055875" y="1047325"/>
              <a:ext cx="120275" cy="159725"/>
            </a:xfrm>
            <a:custGeom>
              <a:avLst/>
              <a:gdLst/>
              <a:ahLst/>
              <a:cxnLst/>
              <a:rect l="l" t="t" r="r" b="b"/>
              <a:pathLst>
                <a:path w="4811" h="6389" extrusionOk="0">
                  <a:moveTo>
                    <a:pt x="0" y="0"/>
                  </a:moveTo>
                  <a:lnTo>
                    <a:pt x="0" y="6389"/>
                  </a:lnTo>
                  <a:lnTo>
                    <a:pt x="4810" y="6389"/>
                  </a:lnTo>
                  <a:lnTo>
                    <a:pt x="4810" y="804"/>
                  </a:lnTo>
                  <a:cubicBezTo>
                    <a:pt x="4810" y="360"/>
                    <a:pt x="4452" y="0"/>
                    <a:pt x="40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213;p64">
              <a:extLst>
                <a:ext uri="{FF2B5EF4-FFF2-40B4-BE49-F238E27FC236}">
                  <a16:creationId xmlns:a16="http://schemas.microsoft.com/office/drawing/2014/main" id="{4500E222-2BD4-4DCB-A106-9356CFB27B14}"/>
                </a:ext>
              </a:extLst>
            </p:cNvPr>
            <p:cNvSpPr/>
            <p:nvPr/>
          </p:nvSpPr>
          <p:spPr>
            <a:xfrm>
              <a:off x="2055900" y="1047325"/>
              <a:ext cx="82775" cy="159725"/>
            </a:xfrm>
            <a:custGeom>
              <a:avLst/>
              <a:gdLst/>
              <a:ahLst/>
              <a:cxnLst/>
              <a:rect l="l" t="t" r="r" b="b"/>
              <a:pathLst>
                <a:path w="3311" h="6389" extrusionOk="0">
                  <a:moveTo>
                    <a:pt x="1" y="0"/>
                  </a:moveTo>
                  <a:lnTo>
                    <a:pt x="1" y="6389"/>
                  </a:lnTo>
                  <a:lnTo>
                    <a:pt x="3310" y="6389"/>
                  </a:lnTo>
                  <a:lnTo>
                    <a:pt x="3310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214;p64">
              <a:extLst>
                <a:ext uri="{FF2B5EF4-FFF2-40B4-BE49-F238E27FC236}">
                  <a16:creationId xmlns:a16="http://schemas.microsoft.com/office/drawing/2014/main" id="{2E1FC182-D63E-4EDE-97BF-5A9B36E2F11A}"/>
                </a:ext>
              </a:extLst>
            </p:cNvPr>
            <p:cNvSpPr/>
            <p:nvPr/>
          </p:nvSpPr>
          <p:spPr>
            <a:xfrm>
              <a:off x="2055875" y="1366725"/>
              <a:ext cx="120275" cy="159725"/>
            </a:xfrm>
            <a:custGeom>
              <a:avLst/>
              <a:gdLst/>
              <a:ahLst/>
              <a:cxnLst/>
              <a:rect l="l" t="t" r="r" b="b"/>
              <a:pathLst>
                <a:path w="4811" h="6389" extrusionOk="0">
                  <a:moveTo>
                    <a:pt x="0" y="0"/>
                  </a:moveTo>
                  <a:lnTo>
                    <a:pt x="0" y="6389"/>
                  </a:lnTo>
                  <a:lnTo>
                    <a:pt x="4007" y="6389"/>
                  </a:lnTo>
                  <a:cubicBezTo>
                    <a:pt x="4452" y="6389"/>
                    <a:pt x="4810" y="6028"/>
                    <a:pt x="4810" y="5585"/>
                  </a:cubicBezTo>
                  <a:lnTo>
                    <a:pt x="48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215;p64">
              <a:extLst>
                <a:ext uri="{FF2B5EF4-FFF2-40B4-BE49-F238E27FC236}">
                  <a16:creationId xmlns:a16="http://schemas.microsoft.com/office/drawing/2014/main" id="{914CA360-5EEA-4F46-9A75-5525CECF2517}"/>
                </a:ext>
              </a:extLst>
            </p:cNvPr>
            <p:cNvSpPr/>
            <p:nvPr/>
          </p:nvSpPr>
          <p:spPr>
            <a:xfrm>
              <a:off x="2055900" y="1366725"/>
              <a:ext cx="82775" cy="159725"/>
            </a:xfrm>
            <a:custGeom>
              <a:avLst/>
              <a:gdLst/>
              <a:ahLst/>
              <a:cxnLst/>
              <a:rect l="l" t="t" r="r" b="b"/>
              <a:pathLst>
                <a:path w="3311" h="6389" extrusionOk="0">
                  <a:moveTo>
                    <a:pt x="1" y="0"/>
                  </a:moveTo>
                  <a:lnTo>
                    <a:pt x="1" y="6389"/>
                  </a:lnTo>
                  <a:lnTo>
                    <a:pt x="3310" y="6389"/>
                  </a:lnTo>
                  <a:lnTo>
                    <a:pt x="3310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216;p64">
              <a:extLst>
                <a:ext uri="{FF2B5EF4-FFF2-40B4-BE49-F238E27FC236}">
                  <a16:creationId xmlns:a16="http://schemas.microsoft.com/office/drawing/2014/main" id="{29DA2DB2-8EA4-4430-A16A-6C16817049C7}"/>
                </a:ext>
              </a:extLst>
            </p:cNvPr>
            <p:cNvSpPr/>
            <p:nvPr/>
          </p:nvSpPr>
          <p:spPr>
            <a:xfrm>
              <a:off x="1680100" y="994350"/>
              <a:ext cx="420900" cy="583100"/>
            </a:xfrm>
            <a:custGeom>
              <a:avLst/>
              <a:gdLst/>
              <a:ahLst/>
              <a:cxnLst/>
              <a:rect l="l" t="t" r="r" b="b"/>
              <a:pathLst>
                <a:path w="16836" h="23324" extrusionOk="0">
                  <a:moveTo>
                    <a:pt x="802" y="0"/>
                  </a:moveTo>
                  <a:cubicBezTo>
                    <a:pt x="357" y="0"/>
                    <a:pt x="0" y="362"/>
                    <a:pt x="0" y="804"/>
                  </a:cubicBezTo>
                  <a:lnTo>
                    <a:pt x="0" y="22520"/>
                  </a:lnTo>
                  <a:cubicBezTo>
                    <a:pt x="0" y="22965"/>
                    <a:pt x="360" y="23324"/>
                    <a:pt x="802" y="23324"/>
                  </a:cubicBezTo>
                  <a:lnTo>
                    <a:pt x="16033" y="23324"/>
                  </a:lnTo>
                  <a:cubicBezTo>
                    <a:pt x="16477" y="23324"/>
                    <a:pt x="16835" y="22965"/>
                    <a:pt x="16835" y="22520"/>
                  </a:cubicBezTo>
                  <a:lnTo>
                    <a:pt x="16835" y="804"/>
                  </a:lnTo>
                  <a:cubicBezTo>
                    <a:pt x="16835" y="359"/>
                    <a:pt x="16475" y="0"/>
                    <a:pt x="160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217;p64">
              <a:extLst>
                <a:ext uri="{FF2B5EF4-FFF2-40B4-BE49-F238E27FC236}">
                  <a16:creationId xmlns:a16="http://schemas.microsoft.com/office/drawing/2014/main" id="{1B679369-8968-4ED3-AB8A-5CCE83D2AE0E}"/>
                </a:ext>
              </a:extLst>
            </p:cNvPr>
            <p:cNvSpPr/>
            <p:nvPr/>
          </p:nvSpPr>
          <p:spPr>
            <a:xfrm>
              <a:off x="1680125" y="994425"/>
              <a:ext cx="181850" cy="583075"/>
            </a:xfrm>
            <a:custGeom>
              <a:avLst/>
              <a:gdLst/>
              <a:ahLst/>
              <a:cxnLst/>
              <a:rect l="l" t="t" r="r" b="b"/>
              <a:pathLst>
                <a:path w="7274" h="23323" extrusionOk="0">
                  <a:moveTo>
                    <a:pt x="803" y="0"/>
                  </a:moveTo>
                  <a:cubicBezTo>
                    <a:pt x="361" y="0"/>
                    <a:pt x="1" y="359"/>
                    <a:pt x="1" y="802"/>
                  </a:cubicBezTo>
                  <a:lnTo>
                    <a:pt x="1" y="22520"/>
                  </a:lnTo>
                  <a:cubicBezTo>
                    <a:pt x="1" y="22962"/>
                    <a:pt x="359" y="23322"/>
                    <a:pt x="803" y="23322"/>
                  </a:cubicBezTo>
                  <a:lnTo>
                    <a:pt x="7274" y="23322"/>
                  </a:lnTo>
                  <a:cubicBezTo>
                    <a:pt x="6443" y="23321"/>
                    <a:pt x="5771" y="22647"/>
                    <a:pt x="5771" y="21819"/>
                  </a:cubicBezTo>
                  <a:lnTo>
                    <a:pt x="5771" y="1502"/>
                  </a:lnTo>
                  <a:cubicBezTo>
                    <a:pt x="5771" y="672"/>
                    <a:pt x="6443" y="0"/>
                    <a:pt x="7274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218;p64">
              <a:extLst>
                <a:ext uri="{FF2B5EF4-FFF2-40B4-BE49-F238E27FC236}">
                  <a16:creationId xmlns:a16="http://schemas.microsoft.com/office/drawing/2014/main" id="{47654D18-998D-4754-80DB-1171153C762B}"/>
                </a:ext>
              </a:extLst>
            </p:cNvPr>
            <p:cNvSpPr/>
            <p:nvPr/>
          </p:nvSpPr>
          <p:spPr>
            <a:xfrm>
              <a:off x="1770300" y="1114625"/>
              <a:ext cx="240525" cy="139025"/>
            </a:xfrm>
            <a:custGeom>
              <a:avLst/>
              <a:gdLst/>
              <a:ahLst/>
              <a:cxnLst/>
              <a:rect l="l" t="t" r="r" b="b"/>
              <a:pathLst>
                <a:path w="9621" h="5561" extrusionOk="0">
                  <a:moveTo>
                    <a:pt x="938" y="1"/>
                  </a:moveTo>
                  <a:cubicBezTo>
                    <a:pt x="420" y="1"/>
                    <a:pt x="0" y="420"/>
                    <a:pt x="0" y="939"/>
                  </a:cubicBezTo>
                  <a:lnTo>
                    <a:pt x="0" y="4623"/>
                  </a:lnTo>
                  <a:cubicBezTo>
                    <a:pt x="0" y="5141"/>
                    <a:pt x="420" y="5561"/>
                    <a:pt x="938" y="5561"/>
                  </a:cubicBezTo>
                  <a:lnTo>
                    <a:pt x="8683" y="5561"/>
                  </a:lnTo>
                  <a:cubicBezTo>
                    <a:pt x="9201" y="5561"/>
                    <a:pt x="9621" y="5141"/>
                    <a:pt x="9621" y="4624"/>
                  </a:cubicBezTo>
                  <a:lnTo>
                    <a:pt x="9621" y="939"/>
                  </a:lnTo>
                  <a:cubicBezTo>
                    <a:pt x="9621" y="420"/>
                    <a:pt x="9201" y="1"/>
                    <a:pt x="86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219;p64">
              <a:extLst>
                <a:ext uri="{FF2B5EF4-FFF2-40B4-BE49-F238E27FC236}">
                  <a16:creationId xmlns:a16="http://schemas.microsoft.com/office/drawing/2014/main" id="{B7D3CBAE-8616-44BA-8E8D-FFE93417B2B3}"/>
                </a:ext>
              </a:extLst>
            </p:cNvPr>
            <p:cNvSpPr/>
            <p:nvPr/>
          </p:nvSpPr>
          <p:spPr>
            <a:xfrm>
              <a:off x="1770300" y="1114625"/>
              <a:ext cx="54050" cy="139100"/>
            </a:xfrm>
            <a:custGeom>
              <a:avLst/>
              <a:gdLst/>
              <a:ahLst/>
              <a:cxnLst/>
              <a:rect l="l" t="t" r="r" b="b"/>
              <a:pathLst>
                <a:path w="2162" h="5564" extrusionOk="0">
                  <a:moveTo>
                    <a:pt x="940" y="1"/>
                  </a:moveTo>
                  <a:cubicBezTo>
                    <a:pt x="420" y="1"/>
                    <a:pt x="0" y="420"/>
                    <a:pt x="0" y="939"/>
                  </a:cubicBezTo>
                  <a:lnTo>
                    <a:pt x="0" y="4624"/>
                  </a:lnTo>
                  <a:cubicBezTo>
                    <a:pt x="0" y="5143"/>
                    <a:pt x="420" y="5564"/>
                    <a:pt x="940" y="5564"/>
                  </a:cubicBezTo>
                  <a:lnTo>
                    <a:pt x="2161" y="5564"/>
                  </a:lnTo>
                  <a:lnTo>
                    <a:pt x="2161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220;p64">
              <a:extLst>
                <a:ext uri="{FF2B5EF4-FFF2-40B4-BE49-F238E27FC236}">
                  <a16:creationId xmlns:a16="http://schemas.microsoft.com/office/drawing/2014/main" id="{CB5F7F25-F4BB-4CD0-9038-0A3899E6859E}"/>
                </a:ext>
              </a:extLst>
            </p:cNvPr>
            <p:cNvSpPr/>
            <p:nvPr/>
          </p:nvSpPr>
          <p:spPr>
            <a:xfrm>
              <a:off x="1623800" y="1074525"/>
              <a:ext cx="112725" cy="45100"/>
            </a:xfrm>
            <a:custGeom>
              <a:avLst/>
              <a:gdLst/>
              <a:ahLst/>
              <a:cxnLst/>
              <a:rect l="l" t="t" r="r" b="b"/>
              <a:pathLst>
                <a:path w="4509" h="1804" extrusionOk="0">
                  <a:moveTo>
                    <a:pt x="902" y="1"/>
                  </a:moveTo>
                  <a:cubicBezTo>
                    <a:pt x="405" y="1"/>
                    <a:pt x="0" y="406"/>
                    <a:pt x="0" y="903"/>
                  </a:cubicBezTo>
                  <a:cubicBezTo>
                    <a:pt x="0" y="1399"/>
                    <a:pt x="405" y="1803"/>
                    <a:pt x="902" y="1803"/>
                  </a:cubicBezTo>
                  <a:lnTo>
                    <a:pt x="3607" y="1803"/>
                  </a:lnTo>
                  <a:cubicBezTo>
                    <a:pt x="4104" y="1803"/>
                    <a:pt x="4509" y="1399"/>
                    <a:pt x="4509" y="903"/>
                  </a:cubicBezTo>
                  <a:cubicBezTo>
                    <a:pt x="4509" y="406"/>
                    <a:pt x="4104" y="1"/>
                    <a:pt x="3607" y="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7221;p64">
              <a:extLst>
                <a:ext uri="{FF2B5EF4-FFF2-40B4-BE49-F238E27FC236}">
                  <a16:creationId xmlns:a16="http://schemas.microsoft.com/office/drawing/2014/main" id="{6D5C293B-8BF5-406B-8D80-6B2F5F20215B}"/>
                </a:ext>
              </a:extLst>
            </p:cNvPr>
            <p:cNvSpPr/>
            <p:nvPr/>
          </p:nvSpPr>
          <p:spPr>
            <a:xfrm>
              <a:off x="1623800" y="1074525"/>
              <a:ext cx="64000" cy="45100"/>
            </a:xfrm>
            <a:custGeom>
              <a:avLst/>
              <a:gdLst/>
              <a:ahLst/>
              <a:cxnLst/>
              <a:rect l="l" t="t" r="r" b="b"/>
              <a:pathLst>
                <a:path w="2560" h="1804" extrusionOk="0">
                  <a:moveTo>
                    <a:pt x="902" y="1"/>
                  </a:moveTo>
                  <a:cubicBezTo>
                    <a:pt x="405" y="1"/>
                    <a:pt x="0" y="406"/>
                    <a:pt x="0" y="903"/>
                  </a:cubicBezTo>
                  <a:cubicBezTo>
                    <a:pt x="0" y="1399"/>
                    <a:pt x="405" y="1803"/>
                    <a:pt x="902" y="1803"/>
                  </a:cubicBezTo>
                  <a:lnTo>
                    <a:pt x="2560" y="1803"/>
                  </a:lnTo>
                  <a:cubicBezTo>
                    <a:pt x="2063" y="1803"/>
                    <a:pt x="1658" y="1399"/>
                    <a:pt x="1658" y="903"/>
                  </a:cubicBezTo>
                  <a:cubicBezTo>
                    <a:pt x="1658" y="406"/>
                    <a:pt x="2063" y="1"/>
                    <a:pt x="256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7222;p64">
              <a:extLst>
                <a:ext uri="{FF2B5EF4-FFF2-40B4-BE49-F238E27FC236}">
                  <a16:creationId xmlns:a16="http://schemas.microsoft.com/office/drawing/2014/main" id="{181DEF54-4D4F-4137-9746-2E83ED44EE0A}"/>
                </a:ext>
              </a:extLst>
            </p:cNvPr>
            <p:cNvSpPr/>
            <p:nvPr/>
          </p:nvSpPr>
          <p:spPr>
            <a:xfrm>
              <a:off x="1623800" y="1200425"/>
              <a:ext cx="112725" cy="45125"/>
            </a:xfrm>
            <a:custGeom>
              <a:avLst/>
              <a:gdLst/>
              <a:ahLst/>
              <a:cxnLst/>
              <a:rect l="l" t="t" r="r" b="b"/>
              <a:pathLst>
                <a:path w="4509" h="1805" extrusionOk="0">
                  <a:moveTo>
                    <a:pt x="902" y="1"/>
                  </a:moveTo>
                  <a:cubicBezTo>
                    <a:pt x="405" y="1"/>
                    <a:pt x="0" y="407"/>
                    <a:pt x="0" y="903"/>
                  </a:cubicBezTo>
                  <a:cubicBezTo>
                    <a:pt x="0" y="1400"/>
                    <a:pt x="405" y="1805"/>
                    <a:pt x="902" y="1805"/>
                  </a:cubicBezTo>
                  <a:lnTo>
                    <a:pt x="3607" y="1805"/>
                  </a:lnTo>
                  <a:cubicBezTo>
                    <a:pt x="4104" y="1805"/>
                    <a:pt x="4509" y="1397"/>
                    <a:pt x="4509" y="903"/>
                  </a:cubicBezTo>
                  <a:cubicBezTo>
                    <a:pt x="4509" y="407"/>
                    <a:pt x="4104" y="1"/>
                    <a:pt x="3607" y="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7223;p64">
              <a:extLst>
                <a:ext uri="{FF2B5EF4-FFF2-40B4-BE49-F238E27FC236}">
                  <a16:creationId xmlns:a16="http://schemas.microsoft.com/office/drawing/2014/main" id="{7548EE05-C699-469D-97E2-C827A26CCCBD}"/>
                </a:ext>
              </a:extLst>
            </p:cNvPr>
            <p:cNvSpPr/>
            <p:nvPr/>
          </p:nvSpPr>
          <p:spPr>
            <a:xfrm>
              <a:off x="1623800" y="1326325"/>
              <a:ext cx="112725" cy="45075"/>
            </a:xfrm>
            <a:custGeom>
              <a:avLst/>
              <a:gdLst/>
              <a:ahLst/>
              <a:cxnLst/>
              <a:rect l="l" t="t" r="r" b="b"/>
              <a:pathLst>
                <a:path w="4509" h="1803" extrusionOk="0">
                  <a:moveTo>
                    <a:pt x="902" y="0"/>
                  </a:moveTo>
                  <a:cubicBezTo>
                    <a:pt x="405" y="0"/>
                    <a:pt x="0" y="405"/>
                    <a:pt x="0" y="901"/>
                  </a:cubicBezTo>
                  <a:cubicBezTo>
                    <a:pt x="0" y="1398"/>
                    <a:pt x="405" y="1803"/>
                    <a:pt x="902" y="1803"/>
                  </a:cubicBezTo>
                  <a:lnTo>
                    <a:pt x="3607" y="1803"/>
                  </a:lnTo>
                  <a:cubicBezTo>
                    <a:pt x="4104" y="1803"/>
                    <a:pt x="4509" y="1398"/>
                    <a:pt x="4509" y="901"/>
                  </a:cubicBezTo>
                  <a:cubicBezTo>
                    <a:pt x="4509" y="405"/>
                    <a:pt x="4104" y="0"/>
                    <a:pt x="3607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7224;p64">
              <a:extLst>
                <a:ext uri="{FF2B5EF4-FFF2-40B4-BE49-F238E27FC236}">
                  <a16:creationId xmlns:a16="http://schemas.microsoft.com/office/drawing/2014/main" id="{73D53E67-5DDB-4C1C-B9BD-AB34639CCAE2}"/>
                </a:ext>
              </a:extLst>
            </p:cNvPr>
            <p:cNvSpPr/>
            <p:nvPr/>
          </p:nvSpPr>
          <p:spPr>
            <a:xfrm>
              <a:off x="1623800" y="1452175"/>
              <a:ext cx="112725" cy="45100"/>
            </a:xfrm>
            <a:custGeom>
              <a:avLst/>
              <a:gdLst/>
              <a:ahLst/>
              <a:cxnLst/>
              <a:rect l="l" t="t" r="r" b="b"/>
              <a:pathLst>
                <a:path w="4509" h="1804" extrusionOk="0">
                  <a:moveTo>
                    <a:pt x="902" y="1"/>
                  </a:moveTo>
                  <a:cubicBezTo>
                    <a:pt x="405" y="1"/>
                    <a:pt x="0" y="405"/>
                    <a:pt x="0" y="903"/>
                  </a:cubicBezTo>
                  <a:cubicBezTo>
                    <a:pt x="0" y="1398"/>
                    <a:pt x="405" y="1803"/>
                    <a:pt x="902" y="1803"/>
                  </a:cubicBezTo>
                  <a:lnTo>
                    <a:pt x="3607" y="1803"/>
                  </a:lnTo>
                  <a:cubicBezTo>
                    <a:pt x="4104" y="1803"/>
                    <a:pt x="4509" y="1398"/>
                    <a:pt x="4509" y="903"/>
                  </a:cubicBezTo>
                  <a:cubicBezTo>
                    <a:pt x="4509" y="405"/>
                    <a:pt x="4104" y="1"/>
                    <a:pt x="3607" y="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7225;p64">
              <a:extLst>
                <a:ext uri="{FF2B5EF4-FFF2-40B4-BE49-F238E27FC236}">
                  <a16:creationId xmlns:a16="http://schemas.microsoft.com/office/drawing/2014/main" id="{2EC39E08-E538-416D-815A-2CF33A507E9B}"/>
                </a:ext>
              </a:extLst>
            </p:cNvPr>
            <p:cNvSpPr/>
            <p:nvPr/>
          </p:nvSpPr>
          <p:spPr>
            <a:xfrm>
              <a:off x="1623800" y="1200425"/>
              <a:ext cx="64000" cy="45125"/>
            </a:xfrm>
            <a:custGeom>
              <a:avLst/>
              <a:gdLst/>
              <a:ahLst/>
              <a:cxnLst/>
              <a:rect l="l" t="t" r="r" b="b"/>
              <a:pathLst>
                <a:path w="2560" h="1805" extrusionOk="0">
                  <a:moveTo>
                    <a:pt x="902" y="1"/>
                  </a:moveTo>
                  <a:cubicBezTo>
                    <a:pt x="405" y="1"/>
                    <a:pt x="0" y="407"/>
                    <a:pt x="0" y="903"/>
                  </a:cubicBezTo>
                  <a:cubicBezTo>
                    <a:pt x="0" y="1400"/>
                    <a:pt x="405" y="1805"/>
                    <a:pt x="902" y="1805"/>
                  </a:cubicBezTo>
                  <a:lnTo>
                    <a:pt x="2560" y="1805"/>
                  </a:lnTo>
                  <a:cubicBezTo>
                    <a:pt x="2063" y="1805"/>
                    <a:pt x="1658" y="1397"/>
                    <a:pt x="1658" y="903"/>
                  </a:cubicBezTo>
                  <a:cubicBezTo>
                    <a:pt x="1658" y="407"/>
                    <a:pt x="2063" y="1"/>
                    <a:pt x="256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7226;p64">
              <a:extLst>
                <a:ext uri="{FF2B5EF4-FFF2-40B4-BE49-F238E27FC236}">
                  <a16:creationId xmlns:a16="http://schemas.microsoft.com/office/drawing/2014/main" id="{22E0FAE6-2D08-4B92-A5BB-06F0A0C73D4D}"/>
                </a:ext>
              </a:extLst>
            </p:cNvPr>
            <p:cNvSpPr/>
            <p:nvPr/>
          </p:nvSpPr>
          <p:spPr>
            <a:xfrm>
              <a:off x="1623800" y="1326325"/>
              <a:ext cx="64000" cy="45075"/>
            </a:xfrm>
            <a:custGeom>
              <a:avLst/>
              <a:gdLst/>
              <a:ahLst/>
              <a:cxnLst/>
              <a:rect l="l" t="t" r="r" b="b"/>
              <a:pathLst>
                <a:path w="2560" h="1803" extrusionOk="0">
                  <a:moveTo>
                    <a:pt x="902" y="0"/>
                  </a:moveTo>
                  <a:cubicBezTo>
                    <a:pt x="405" y="0"/>
                    <a:pt x="0" y="405"/>
                    <a:pt x="0" y="901"/>
                  </a:cubicBezTo>
                  <a:cubicBezTo>
                    <a:pt x="0" y="1398"/>
                    <a:pt x="405" y="1803"/>
                    <a:pt x="902" y="1803"/>
                  </a:cubicBezTo>
                  <a:lnTo>
                    <a:pt x="2560" y="1803"/>
                  </a:lnTo>
                  <a:cubicBezTo>
                    <a:pt x="2063" y="1803"/>
                    <a:pt x="1658" y="1398"/>
                    <a:pt x="1658" y="901"/>
                  </a:cubicBezTo>
                  <a:cubicBezTo>
                    <a:pt x="1658" y="405"/>
                    <a:pt x="2063" y="0"/>
                    <a:pt x="256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7227;p64">
              <a:extLst>
                <a:ext uri="{FF2B5EF4-FFF2-40B4-BE49-F238E27FC236}">
                  <a16:creationId xmlns:a16="http://schemas.microsoft.com/office/drawing/2014/main" id="{4229949E-AFCF-43DD-AB72-5CAA13D301F1}"/>
                </a:ext>
              </a:extLst>
            </p:cNvPr>
            <p:cNvSpPr/>
            <p:nvPr/>
          </p:nvSpPr>
          <p:spPr>
            <a:xfrm>
              <a:off x="1623800" y="1452175"/>
              <a:ext cx="64000" cy="45100"/>
            </a:xfrm>
            <a:custGeom>
              <a:avLst/>
              <a:gdLst/>
              <a:ahLst/>
              <a:cxnLst/>
              <a:rect l="l" t="t" r="r" b="b"/>
              <a:pathLst>
                <a:path w="2560" h="1804" extrusionOk="0">
                  <a:moveTo>
                    <a:pt x="902" y="1"/>
                  </a:moveTo>
                  <a:cubicBezTo>
                    <a:pt x="405" y="1"/>
                    <a:pt x="0" y="405"/>
                    <a:pt x="0" y="903"/>
                  </a:cubicBezTo>
                  <a:cubicBezTo>
                    <a:pt x="0" y="1398"/>
                    <a:pt x="405" y="1803"/>
                    <a:pt x="902" y="1803"/>
                  </a:cubicBezTo>
                  <a:lnTo>
                    <a:pt x="2560" y="1803"/>
                  </a:lnTo>
                  <a:cubicBezTo>
                    <a:pt x="2063" y="1803"/>
                    <a:pt x="1658" y="1398"/>
                    <a:pt x="1658" y="903"/>
                  </a:cubicBezTo>
                  <a:cubicBezTo>
                    <a:pt x="1658" y="405"/>
                    <a:pt x="2063" y="1"/>
                    <a:pt x="256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2507;p40">
            <a:extLst>
              <a:ext uri="{FF2B5EF4-FFF2-40B4-BE49-F238E27FC236}">
                <a16:creationId xmlns:a16="http://schemas.microsoft.com/office/drawing/2014/main" id="{B28BFFB8-9A61-4246-9423-86CD639F88A2}"/>
              </a:ext>
            </a:extLst>
          </p:cNvPr>
          <p:cNvGrpSpPr/>
          <p:nvPr/>
        </p:nvGrpSpPr>
        <p:grpSpPr>
          <a:xfrm rot="2080745">
            <a:off x="3977190" y="501267"/>
            <a:ext cx="1397815" cy="2166549"/>
            <a:chOff x="6868057" y="522821"/>
            <a:chExt cx="1714059" cy="2656712"/>
          </a:xfrm>
        </p:grpSpPr>
        <p:sp>
          <p:nvSpPr>
            <p:cNvPr id="60" name="Google Shape;2508;p40">
              <a:extLst>
                <a:ext uri="{FF2B5EF4-FFF2-40B4-BE49-F238E27FC236}">
                  <a16:creationId xmlns:a16="http://schemas.microsoft.com/office/drawing/2014/main" id="{41ADF56A-7DD5-47F6-A266-3F16F53184AE}"/>
                </a:ext>
              </a:extLst>
            </p:cNvPr>
            <p:cNvSpPr/>
            <p:nvPr/>
          </p:nvSpPr>
          <p:spPr>
            <a:xfrm rot="329428">
              <a:off x="6985546" y="587784"/>
              <a:ext cx="1479082" cy="2526786"/>
            </a:xfrm>
            <a:custGeom>
              <a:avLst/>
              <a:gdLst/>
              <a:ahLst/>
              <a:cxnLst/>
              <a:rect l="l" t="t" r="r" b="b"/>
              <a:pathLst>
                <a:path w="45688" h="78051" extrusionOk="0">
                  <a:moveTo>
                    <a:pt x="21730" y="0"/>
                  </a:moveTo>
                  <a:cubicBezTo>
                    <a:pt x="20082" y="0"/>
                    <a:pt x="18527" y="817"/>
                    <a:pt x="17098" y="2428"/>
                  </a:cubicBezTo>
                  <a:cubicBezTo>
                    <a:pt x="16271" y="3362"/>
                    <a:pt x="15454" y="4601"/>
                    <a:pt x="14677" y="6109"/>
                  </a:cubicBezTo>
                  <a:lnTo>
                    <a:pt x="12900" y="9708"/>
                  </a:lnTo>
                  <a:lnTo>
                    <a:pt x="12880" y="9726"/>
                  </a:lnTo>
                  <a:lnTo>
                    <a:pt x="12837" y="12918"/>
                  </a:lnTo>
                  <a:cubicBezTo>
                    <a:pt x="12798" y="12880"/>
                    <a:pt x="12757" y="12844"/>
                    <a:pt x="12721" y="12808"/>
                  </a:cubicBezTo>
                  <a:lnTo>
                    <a:pt x="8039" y="8223"/>
                  </a:lnTo>
                  <a:lnTo>
                    <a:pt x="7919" y="14777"/>
                  </a:lnTo>
                  <a:cubicBezTo>
                    <a:pt x="7919" y="14824"/>
                    <a:pt x="7901" y="15975"/>
                    <a:pt x="7926" y="17318"/>
                  </a:cubicBezTo>
                  <a:cubicBezTo>
                    <a:pt x="7935" y="17750"/>
                    <a:pt x="7947" y="18134"/>
                    <a:pt x="7960" y="18482"/>
                  </a:cubicBezTo>
                  <a:lnTo>
                    <a:pt x="0" y="20103"/>
                  </a:lnTo>
                  <a:lnTo>
                    <a:pt x="2724" y="23684"/>
                  </a:lnTo>
                  <a:cubicBezTo>
                    <a:pt x="2797" y="23777"/>
                    <a:pt x="4533" y="26042"/>
                    <a:pt x="7691" y="28703"/>
                  </a:cubicBezTo>
                  <a:cubicBezTo>
                    <a:pt x="8060" y="29015"/>
                    <a:pt x="8435" y="29320"/>
                    <a:pt x="8812" y="29616"/>
                  </a:cubicBezTo>
                  <a:cubicBezTo>
                    <a:pt x="8462" y="30152"/>
                    <a:pt x="8164" y="30803"/>
                    <a:pt x="7913" y="31574"/>
                  </a:cubicBezTo>
                  <a:cubicBezTo>
                    <a:pt x="7576" y="32605"/>
                    <a:pt x="7327" y="33862"/>
                    <a:pt x="7185" y="35205"/>
                  </a:cubicBezTo>
                  <a:cubicBezTo>
                    <a:pt x="7047" y="36545"/>
                    <a:pt x="7024" y="37927"/>
                    <a:pt x="7117" y="39202"/>
                  </a:cubicBezTo>
                  <a:cubicBezTo>
                    <a:pt x="7228" y="40701"/>
                    <a:pt x="7497" y="42012"/>
                    <a:pt x="7913" y="43099"/>
                  </a:cubicBezTo>
                  <a:lnTo>
                    <a:pt x="8042" y="43436"/>
                  </a:lnTo>
                  <a:cubicBezTo>
                    <a:pt x="7877" y="43748"/>
                    <a:pt x="7528" y="44501"/>
                    <a:pt x="7167" y="46285"/>
                  </a:cubicBezTo>
                  <a:cubicBezTo>
                    <a:pt x="6916" y="47517"/>
                    <a:pt x="6726" y="48912"/>
                    <a:pt x="6633" y="50214"/>
                  </a:cubicBezTo>
                  <a:cubicBezTo>
                    <a:pt x="6516" y="51850"/>
                    <a:pt x="6547" y="53311"/>
                    <a:pt x="6724" y="54554"/>
                  </a:cubicBezTo>
                  <a:cubicBezTo>
                    <a:pt x="6990" y="56438"/>
                    <a:pt x="7594" y="57826"/>
                    <a:pt x="8559" y="58791"/>
                  </a:cubicBezTo>
                  <a:cubicBezTo>
                    <a:pt x="9538" y="59765"/>
                    <a:pt x="10761" y="60652"/>
                    <a:pt x="12213" y="61431"/>
                  </a:cubicBezTo>
                  <a:lnTo>
                    <a:pt x="12188" y="63312"/>
                  </a:lnTo>
                  <a:cubicBezTo>
                    <a:pt x="12129" y="63398"/>
                    <a:pt x="12070" y="63482"/>
                    <a:pt x="12016" y="63572"/>
                  </a:cubicBezTo>
                  <a:cubicBezTo>
                    <a:pt x="11720" y="64063"/>
                    <a:pt x="11496" y="64658"/>
                    <a:pt x="11358" y="65338"/>
                  </a:cubicBezTo>
                  <a:cubicBezTo>
                    <a:pt x="11193" y="66141"/>
                    <a:pt x="11155" y="67015"/>
                    <a:pt x="11245" y="67793"/>
                  </a:cubicBezTo>
                  <a:cubicBezTo>
                    <a:pt x="11304" y="68311"/>
                    <a:pt x="11421" y="68781"/>
                    <a:pt x="11598" y="69190"/>
                  </a:cubicBezTo>
                  <a:cubicBezTo>
                    <a:pt x="11625" y="69251"/>
                    <a:pt x="11654" y="69315"/>
                    <a:pt x="11681" y="69373"/>
                  </a:cubicBezTo>
                  <a:cubicBezTo>
                    <a:pt x="11713" y="70158"/>
                    <a:pt x="11760" y="71329"/>
                    <a:pt x="11815" y="72249"/>
                  </a:cubicBezTo>
                  <a:lnTo>
                    <a:pt x="11815" y="72256"/>
                  </a:lnTo>
                  <a:cubicBezTo>
                    <a:pt x="11869" y="73138"/>
                    <a:pt x="12070" y="73940"/>
                    <a:pt x="12412" y="74641"/>
                  </a:cubicBezTo>
                  <a:cubicBezTo>
                    <a:pt x="13834" y="77551"/>
                    <a:pt x="17333" y="78050"/>
                    <a:pt x="20238" y="78050"/>
                  </a:cubicBezTo>
                  <a:cubicBezTo>
                    <a:pt x="21719" y="78050"/>
                    <a:pt x="23412" y="77960"/>
                    <a:pt x="25008" y="77792"/>
                  </a:cubicBezTo>
                  <a:cubicBezTo>
                    <a:pt x="27224" y="77562"/>
                    <a:pt x="28406" y="76511"/>
                    <a:pt x="29008" y="75667"/>
                  </a:cubicBezTo>
                  <a:cubicBezTo>
                    <a:pt x="29864" y="74476"/>
                    <a:pt x="30000" y="73067"/>
                    <a:pt x="29835" y="72061"/>
                  </a:cubicBezTo>
                  <a:lnTo>
                    <a:pt x="29693" y="70368"/>
                  </a:lnTo>
                  <a:cubicBezTo>
                    <a:pt x="29932" y="70086"/>
                    <a:pt x="30095" y="69803"/>
                    <a:pt x="30204" y="69575"/>
                  </a:cubicBezTo>
                  <a:cubicBezTo>
                    <a:pt x="30613" y="68693"/>
                    <a:pt x="30586" y="67863"/>
                    <a:pt x="30563" y="67196"/>
                  </a:cubicBezTo>
                  <a:cubicBezTo>
                    <a:pt x="30554" y="67020"/>
                    <a:pt x="30547" y="66860"/>
                    <a:pt x="30552" y="66704"/>
                  </a:cubicBezTo>
                  <a:cubicBezTo>
                    <a:pt x="30556" y="66337"/>
                    <a:pt x="30518" y="65978"/>
                    <a:pt x="30434" y="65630"/>
                  </a:cubicBezTo>
                  <a:lnTo>
                    <a:pt x="30434" y="65630"/>
                  </a:lnTo>
                  <a:cubicBezTo>
                    <a:pt x="33038" y="65808"/>
                    <a:pt x="35186" y="65842"/>
                    <a:pt x="36402" y="65842"/>
                  </a:cubicBezTo>
                  <a:cubicBezTo>
                    <a:pt x="37058" y="65842"/>
                    <a:pt x="37438" y="65833"/>
                    <a:pt x="37454" y="65833"/>
                  </a:cubicBezTo>
                  <a:lnTo>
                    <a:pt x="42705" y="65697"/>
                  </a:lnTo>
                  <a:lnTo>
                    <a:pt x="37664" y="58468"/>
                  </a:lnTo>
                  <a:cubicBezTo>
                    <a:pt x="38030" y="58153"/>
                    <a:pt x="38444" y="57785"/>
                    <a:pt x="38916" y="57353"/>
                  </a:cubicBezTo>
                  <a:cubicBezTo>
                    <a:pt x="40117" y="56254"/>
                    <a:pt x="41127" y="55255"/>
                    <a:pt x="41170" y="55214"/>
                  </a:cubicBezTo>
                  <a:lnTo>
                    <a:pt x="45687" y="50752"/>
                  </a:lnTo>
                  <a:lnTo>
                    <a:pt x="39341" y="50390"/>
                  </a:lnTo>
                  <a:cubicBezTo>
                    <a:pt x="38087" y="50315"/>
                    <a:pt x="36773" y="50189"/>
                    <a:pt x="35442" y="50006"/>
                  </a:cubicBezTo>
                  <a:cubicBezTo>
                    <a:pt x="35055" y="49951"/>
                    <a:pt x="34666" y="49893"/>
                    <a:pt x="34273" y="49829"/>
                  </a:cubicBezTo>
                  <a:cubicBezTo>
                    <a:pt x="34899" y="48751"/>
                    <a:pt x="35333" y="47521"/>
                    <a:pt x="35559" y="46171"/>
                  </a:cubicBezTo>
                  <a:cubicBezTo>
                    <a:pt x="35740" y="45091"/>
                    <a:pt x="35790" y="43929"/>
                    <a:pt x="35708" y="42717"/>
                  </a:cubicBezTo>
                  <a:cubicBezTo>
                    <a:pt x="35570" y="40646"/>
                    <a:pt x="35069" y="38896"/>
                    <a:pt x="34795" y="38191"/>
                  </a:cubicBezTo>
                  <a:lnTo>
                    <a:pt x="33922" y="35935"/>
                  </a:lnTo>
                  <a:cubicBezTo>
                    <a:pt x="36683" y="29711"/>
                    <a:pt x="35188" y="25771"/>
                    <a:pt x="34580" y="24581"/>
                  </a:cubicBezTo>
                  <a:cubicBezTo>
                    <a:pt x="34350" y="23996"/>
                    <a:pt x="34085" y="23422"/>
                    <a:pt x="33791" y="22870"/>
                  </a:cubicBezTo>
                  <a:cubicBezTo>
                    <a:pt x="33222" y="21796"/>
                    <a:pt x="33045" y="21683"/>
                    <a:pt x="31870" y="21432"/>
                  </a:cubicBezTo>
                  <a:cubicBezTo>
                    <a:pt x="31856" y="21430"/>
                    <a:pt x="31424" y="21340"/>
                    <a:pt x="30690" y="21159"/>
                  </a:cubicBezTo>
                  <a:lnTo>
                    <a:pt x="31015" y="11282"/>
                  </a:lnTo>
                  <a:lnTo>
                    <a:pt x="31015" y="11236"/>
                  </a:lnTo>
                  <a:cubicBezTo>
                    <a:pt x="31015" y="10556"/>
                    <a:pt x="30755" y="9862"/>
                    <a:pt x="30296" y="9308"/>
                  </a:cubicBezTo>
                  <a:lnTo>
                    <a:pt x="28680" y="5517"/>
                  </a:lnTo>
                  <a:cubicBezTo>
                    <a:pt x="27979" y="4282"/>
                    <a:pt x="27242" y="3245"/>
                    <a:pt x="26485" y="2431"/>
                  </a:cubicBezTo>
                  <a:cubicBezTo>
                    <a:pt x="25359" y="1221"/>
                    <a:pt x="24145" y="450"/>
                    <a:pt x="22870" y="138"/>
                  </a:cubicBezTo>
                  <a:cubicBezTo>
                    <a:pt x="22497" y="46"/>
                    <a:pt x="22115" y="0"/>
                    <a:pt x="217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23825" dir="2760000" algn="bl" rotWithShape="0">
                <a:schemeClr val="dk2">
                  <a:alpha val="2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509;p40">
              <a:extLst>
                <a:ext uri="{FF2B5EF4-FFF2-40B4-BE49-F238E27FC236}">
                  <a16:creationId xmlns:a16="http://schemas.microsoft.com/office/drawing/2014/main" id="{8964933A-89E1-4894-8809-88122DA95D67}"/>
                </a:ext>
              </a:extLst>
            </p:cNvPr>
            <p:cNvSpPr/>
            <p:nvPr/>
          </p:nvSpPr>
          <p:spPr>
            <a:xfrm rot="329428">
              <a:off x="7343415" y="1365789"/>
              <a:ext cx="671751" cy="625068"/>
            </a:xfrm>
            <a:custGeom>
              <a:avLst/>
              <a:gdLst/>
              <a:ahLst/>
              <a:cxnLst/>
              <a:rect l="l" t="t" r="r" b="b"/>
              <a:pathLst>
                <a:path w="20750" h="19308" extrusionOk="0">
                  <a:moveTo>
                    <a:pt x="20750" y="1"/>
                  </a:moveTo>
                  <a:lnTo>
                    <a:pt x="1059" y="6484"/>
                  </a:lnTo>
                  <a:lnTo>
                    <a:pt x="1" y="17892"/>
                  </a:lnTo>
                  <a:lnTo>
                    <a:pt x="6089" y="19228"/>
                  </a:lnTo>
                  <a:cubicBezTo>
                    <a:pt x="6503" y="19282"/>
                    <a:pt x="6913" y="19307"/>
                    <a:pt x="7318" y="19307"/>
                  </a:cubicBezTo>
                  <a:cubicBezTo>
                    <a:pt x="14783" y="19307"/>
                    <a:pt x="20750" y="10717"/>
                    <a:pt x="20750" y="10717"/>
                  </a:cubicBezTo>
                  <a:lnTo>
                    <a:pt x="2075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510;p40">
              <a:extLst>
                <a:ext uri="{FF2B5EF4-FFF2-40B4-BE49-F238E27FC236}">
                  <a16:creationId xmlns:a16="http://schemas.microsoft.com/office/drawing/2014/main" id="{C18143AF-00A5-4BC6-BBC0-CD7EEA4E806B}"/>
                </a:ext>
              </a:extLst>
            </p:cNvPr>
            <p:cNvSpPr/>
            <p:nvPr/>
          </p:nvSpPr>
          <p:spPr>
            <a:xfrm rot="329428">
              <a:off x="7296350" y="1845074"/>
              <a:ext cx="687484" cy="649931"/>
            </a:xfrm>
            <a:custGeom>
              <a:avLst/>
              <a:gdLst/>
              <a:ahLst/>
              <a:cxnLst/>
              <a:rect l="l" t="t" r="r" b="b"/>
              <a:pathLst>
                <a:path w="21236" h="20076" extrusionOk="0">
                  <a:moveTo>
                    <a:pt x="20759" y="0"/>
                  </a:moveTo>
                  <a:lnTo>
                    <a:pt x="0" y="5682"/>
                  </a:lnTo>
                  <a:lnTo>
                    <a:pt x="3731" y="18963"/>
                  </a:lnTo>
                  <a:lnTo>
                    <a:pt x="6143" y="20010"/>
                  </a:lnTo>
                  <a:cubicBezTo>
                    <a:pt x="6485" y="20054"/>
                    <a:pt x="6826" y="20075"/>
                    <a:pt x="7165" y="20075"/>
                  </a:cubicBezTo>
                  <a:cubicBezTo>
                    <a:pt x="14761" y="20075"/>
                    <a:pt x="21236" y="9428"/>
                    <a:pt x="21236" y="9428"/>
                  </a:cubicBezTo>
                  <a:lnTo>
                    <a:pt x="207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511;p40">
              <a:extLst>
                <a:ext uri="{FF2B5EF4-FFF2-40B4-BE49-F238E27FC236}">
                  <a16:creationId xmlns:a16="http://schemas.microsoft.com/office/drawing/2014/main" id="{256B03A2-08C2-4C86-A9D4-B7832336B06B}"/>
                </a:ext>
              </a:extLst>
            </p:cNvPr>
            <p:cNvSpPr/>
            <p:nvPr/>
          </p:nvSpPr>
          <p:spPr>
            <a:xfrm rot="329428">
              <a:off x="7646689" y="680598"/>
              <a:ext cx="292624" cy="157627"/>
            </a:xfrm>
            <a:custGeom>
              <a:avLst/>
              <a:gdLst/>
              <a:ahLst/>
              <a:cxnLst/>
              <a:rect l="l" t="t" r="r" b="b"/>
              <a:pathLst>
                <a:path w="9039" h="4869" extrusionOk="0">
                  <a:moveTo>
                    <a:pt x="4544" y="0"/>
                  </a:moveTo>
                  <a:cubicBezTo>
                    <a:pt x="2767" y="0"/>
                    <a:pt x="1123" y="2407"/>
                    <a:pt x="0" y="4581"/>
                  </a:cubicBezTo>
                  <a:cubicBezTo>
                    <a:pt x="1164" y="4770"/>
                    <a:pt x="2338" y="4868"/>
                    <a:pt x="3510" y="4868"/>
                  </a:cubicBezTo>
                  <a:cubicBezTo>
                    <a:pt x="5375" y="4868"/>
                    <a:pt x="7234" y="4619"/>
                    <a:pt x="9039" y="4086"/>
                  </a:cubicBezTo>
                  <a:cubicBezTo>
                    <a:pt x="7996" y="2250"/>
                    <a:pt x="6597" y="442"/>
                    <a:pt x="5015" y="57"/>
                  </a:cubicBezTo>
                  <a:cubicBezTo>
                    <a:pt x="4857" y="19"/>
                    <a:pt x="4700" y="0"/>
                    <a:pt x="45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512;p40">
              <a:extLst>
                <a:ext uri="{FF2B5EF4-FFF2-40B4-BE49-F238E27FC236}">
                  <a16:creationId xmlns:a16="http://schemas.microsoft.com/office/drawing/2014/main" id="{947B7F42-DBEA-4523-A566-66539CAED934}"/>
                </a:ext>
              </a:extLst>
            </p:cNvPr>
            <p:cNvSpPr/>
            <p:nvPr/>
          </p:nvSpPr>
          <p:spPr>
            <a:xfrm rot="329428">
              <a:off x="7577651" y="812523"/>
              <a:ext cx="404701" cy="323962"/>
            </a:xfrm>
            <a:custGeom>
              <a:avLst/>
              <a:gdLst/>
              <a:ahLst/>
              <a:cxnLst/>
              <a:rect l="l" t="t" r="r" b="b"/>
              <a:pathLst>
                <a:path w="12501" h="10007" extrusionOk="0">
                  <a:moveTo>
                    <a:pt x="10536" y="1"/>
                  </a:moveTo>
                  <a:cubicBezTo>
                    <a:pt x="8732" y="534"/>
                    <a:pt x="6872" y="782"/>
                    <a:pt x="5008" y="782"/>
                  </a:cubicBezTo>
                  <a:cubicBezTo>
                    <a:pt x="3835" y="782"/>
                    <a:pt x="2661" y="684"/>
                    <a:pt x="1497" y="496"/>
                  </a:cubicBezTo>
                  <a:cubicBezTo>
                    <a:pt x="575" y="2293"/>
                    <a:pt x="1" y="3928"/>
                    <a:pt x="1" y="3928"/>
                  </a:cubicBezTo>
                  <a:lnTo>
                    <a:pt x="2931" y="10007"/>
                  </a:lnTo>
                  <a:lnTo>
                    <a:pt x="11149" y="8185"/>
                  </a:lnTo>
                  <a:lnTo>
                    <a:pt x="12500" y="4321"/>
                  </a:lnTo>
                  <a:cubicBezTo>
                    <a:pt x="12500" y="4321"/>
                    <a:pt x="11757" y="2142"/>
                    <a:pt x="105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513;p40">
              <a:extLst>
                <a:ext uri="{FF2B5EF4-FFF2-40B4-BE49-F238E27FC236}">
                  <a16:creationId xmlns:a16="http://schemas.microsoft.com/office/drawing/2014/main" id="{A3D46C23-806D-4B7E-B310-7138BFF518F1}"/>
                </a:ext>
              </a:extLst>
            </p:cNvPr>
            <p:cNvSpPr/>
            <p:nvPr/>
          </p:nvSpPr>
          <p:spPr>
            <a:xfrm rot="329428">
              <a:off x="7392818" y="2804348"/>
              <a:ext cx="382655" cy="210137"/>
            </a:xfrm>
            <a:custGeom>
              <a:avLst/>
              <a:gdLst/>
              <a:ahLst/>
              <a:cxnLst/>
              <a:rect l="l" t="t" r="r" b="b"/>
              <a:pathLst>
                <a:path w="11820" h="6491" extrusionOk="0">
                  <a:moveTo>
                    <a:pt x="7935" y="1"/>
                  </a:moveTo>
                  <a:cubicBezTo>
                    <a:pt x="5103" y="1583"/>
                    <a:pt x="2437" y="3464"/>
                    <a:pt x="0" y="5599"/>
                  </a:cubicBezTo>
                  <a:cubicBezTo>
                    <a:pt x="294" y="5813"/>
                    <a:pt x="642" y="5996"/>
                    <a:pt x="1063" y="6148"/>
                  </a:cubicBezTo>
                  <a:cubicBezTo>
                    <a:pt x="1762" y="6392"/>
                    <a:pt x="3044" y="6491"/>
                    <a:pt x="4506" y="6491"/>
                  </a:cubicBezTo>
                  <a:cubicBezTo>
                    <a:pt x="5956" y="6491"/>
                    <a:pt x="7582" y="6394"/>
                    <a:pt x="8991" y="6245"/>
                  </a:cubicBezTo>
                  <a:cubicBezTo>
                    <a:pt x="11819" y="5949"/>
                    <a:pt x="11304" y="3706"/>
                    <a:pt x="11304" y="3706"/>
                  </a:cubicBezTo>
                  <a:lnTo>
                    <a:pt x="10996" y="105"/>
                  </a:lnTo>
                  <a:lnTo>
                    <a:pt x="79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514;p40">
              <a:extLst>
                <a:ext uri="{FF2B5EF4-FFF2-40B4-BE49-F238E27FC236}">
                  <a16:creationId xmlns:a16="http://schemas.microsoft.com/office/drawing/2014/main" id="{722E2D43-333E-4083-871B-4AF85A297AA5}"/>
                </a:ext>
              </a:extLst>
            </p:cNvPr>
            <p:cNvSpPr/>
            <p:nvPr/>
          </p:nvSpPr>
          <p:spPr>
            <a:xfrm rot="329428">
              <a:off x="7354455" y="2786022"/>
              <a:ext cx="297545" cy="191651"/>
            </a:xfrm>
            <a:custGeom>
              <a:avLst/>
              <a:gdLst/>
              <a:ahLst/>
              <a:cxnLst/>
              <a:rect l="l" t="t" r="r" b="b"/>
              <a:pathLst>
                <a:path w="9191" h="5920" extrusionOk="0">
                  <a:moveTo>
                    <a:pt x="0" y="1"/>
                  </a:moveTo>
                  <a:cubicBezTo>
                    <a:pt x="0" y="1"/>
                    <a:pt x="77" y="2198"/>
                    <a:pt x="163" y="3672"/>
                  </a:cubicBezTo>
                  <a:cubicBezTo>
                    <a:pt x="224" y="4701"/>
                    <a:pt x="577" y="5413"/>
                    <a:pt x="1255" y="5919"/>
                  </a:cubicBezTo>
                  <a:cubicBezTo>
                    <a:pt x="3692" y="3785"/>
                    <a:pt x="6360" y="1904"/>
                    <a:pt x="9190" y="32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515;p40">
              <a:extLst>
                <a:ext uri="{FF2B5EF4-FFF2-40B4-BE49-F238E27FC236}">
                  <a16:creationId xmlns:a16="http://schemas.microsoft.com/office/drawing/2014/main" id="{0ED39F13-3618-4EE9-AB81-85569F8BBE3E}"/>
                </a:ext>
              </a:extLst>
            </p:cNvPr>
            <p:cNvSpPr/>
            <p:nvPr/>
          </p:nvSpPr>
          <p:spPr>
            <a:xfrm rot="329428">
              <a:off x="7343554" y="2671314"/>
              <a:ext cx="463395" cy="136811"/>
            </a:xfrm>
            <a:custGeom>
              <a:avLst/>
              <a:gdLst/>
              <a:ahLst/>
              <a:cxnLst/>
              <a:rect l="l" t="t" r="r" b="b"/>
              <a:pathLst>
                <a:path w="14314" h="4226" extrusionOk="0">
                  <a:moveTo>
                    <a:pt x="1218" y="1"/>
                  </a:moveTo>
                  <a:cubicBezTo>
                    <a:pt x="242" y="1"/>
                    <a:pt x="1" y="3412"/>
                    <a:pt x="767" y="3741"/>
                  </a:cubicBezTo>
                  <a:cubicBezTo>
                    <a:pt x="1662" y="4123"/>
                    <a:pt x="6019" y="4225"/>
                    <a:pt x="9317" y="4225"/>
                  </a:cubicBezTo>
                  <a:cubicBezTo>
                    <a:pt x="11095" y="4225"/>
                    <a:pt x="12565" y="4196"/>
                    <a:pt x="13018" y="4164"/>
                  </a:cubicBezTo>
                  <a:cubicBezTo>
                    <a:pt x="14314" y="4076"/>
                    <a:pt x="14002" y="3246"/>
                    <a:pt x="14020" y="1989"/>
                  </a:cubicBezTo>
                  <a:cubicBezTo>
                    <a:pt x="14038" y="730"/>
                    <a:pt x="12709" y="567"/>
                    <a:pt x="12709" y="567"/>
                  </a:cubicBezTo>
                  <a:cubicBezTo>
                    <a:pt x="11598" y="629"/>
                    <a:pt x="10542" y="654"/>
                    <a:pt x="9552" y="654"/>
                  </a:cubicBezTo>
                  <a:cubicBezTo>
                    <a:pt x="4579" y="654"/>
                    <a:pt x="1287" y="6"/>
                    <a:pt x="1287" y="6"/>
                  </a:cubicBezTo>
                  <a:cubicBezTo>
                    <a:pt x="1264" y="3"/>
                    <a:pt x="1240" y="1"/>
                    <a:pt x="12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516;p40">
              <a:extLst>
                <a:ext uri="{FF2B5EF4-FFF2-40B4-BE49-F238E27FC236}">
                  <a16:creationId xmlns:a16="http://schemas.microsoft.com/office/drawing/2014/main" id="{77CFACD4-2098-44AE-A0BE-40968A37F22C}"/>
                </a:ext>
              </a:extLst>
            </p:cNvPr>
            <p:cNvSpPr/>
            <p:nvPr/>
          </p:nvSpPr>
          <p:spPr>
            <a:xfrm rot="329428">
              <a:off x="7475303" y="916749"/>
              <a:ext cx="100455" cy="1760861"/>
            </a:xfrm>
            <a:custGeom>
              <a:avLst/>
              <a:gdLst/>
              <a:ahLst/>
              <a:cxnLst/>
              <a:rect l="l" t="t" r="r" b="b"/>
              <a:pathLst>
                <a:path w="3103" h="54392" extrusionOk="0">
                  <a:moveTo>
                    <a:pt x="879" y="0"/>
                  </a:moveTo>
                  <a:cubicBezTo>
                    <a:pt x="763" y="0"/>
                    <a:pt x="695" y="75"/>
                    <a:pt x="695" y="75"/>
                  </a:cubicBezTo>
                  <a:lnTo>
                    <a:pt x="1" y="53926"/>
                  </a:lnTo>
                  <a:cubicBezTo>
                    <a:pt x="679" y="54138"/>
                    <a:pt x="1547" y="54290"/>
                    <a:pt x="2503" y="54391"/>
                  </a:cubicBezTo>
                  <a:lnTo>
                    <a:pt x="3103" y="3088"/>
                  </a:lnTo>
                  <a:cubicBezTo>
                    <a:pt x="2065" y="3012"/>
                    <a:pt x="1748" y="1076"/>
                    <a:pt x="1380" y="434"/>
                  </a:cubicBezTo>
                  <a:cubicBezTo>
                    <a:pt x="1177" y="85"/>
                    <a:pt x="1001" y="0"/>
                    <a:pt x="8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517;p40">
              <a:extLst>
                <a:ext uri="{FF2B5EF4-FFF2-40B4-BE49-F238E27FC236}">
                  <a16:creationId xmlns:a16="http://schemas.microsoft.com/office/drawing/2014/main" id="{8B665A4E-2AEE-4C7E-8BF5-B2FCDA48B951}"/>
                </a:ext>
              </a:extLst>
            </p:cNvPr>
            <p:cNvSpPr/>
            <p:nvPr/>
          </p:nvSpPr>
          <p:spPr>
            <a:xfrm rot="329428">
              <a:off x="7775877" y="952524"/>
              <a:ext cx="124573" cy="1760861"/>
            </a:xfrm>
            <a:custGeom>
              <a:avLst/>
              <a:gdLst/>
              <a:ahLst/>
              <a:cxnLst/>
              <a:rect l="l" t="t" r="r" b="b"/>
              <a:pathLst>
                <a:path w="3848" h="54392" extrusionOk="0">
                  <a:moveTo>
                    <a:pt x="3375" y="0"/>
                  </a:moveTo>
                  <a:cubicBezTo>
                    <a:pt x="3245" y="0"/>
                    <a:pt x="3079" y="32"/>
                    <a:pt x="2870" y="116"/>
                  </a:cubicBezTo>
                  <a:cubicBezTo>
                    <a:pt x="2096" y="423"/>
                    <a:pt x="1601" y="2569"/>
                    <a:pt x="604" y="2723"/>
                  </a:cubicBezTo>
                  <a:lnTo>
                    <a:pt x="1" y="54392"/>
                  </a:lnTo>
                  <a:cubicBezTo>
                    <a:pt x="1237" y="54356"/>
                    <a:pt x="2067" y="54308"/>
                    <a:pt x="2067" y="54308"/>
                  </a:cubicBezTo>
                  <a:lnTo>
                    <a:pt x="3846" y="292"/>
                  </a:lnTo>
                  <a:cubicBezTo>
                    <a:pt x="3848" y="291"/>
                    <a:pt x="3772" y="0"/>
                    <a:pt x="33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518;p40">
              <a:extLst>
                <a:ext uri="{FF2B5EF4-FFF2-40B4-BE49-F238E27FC236}">
                  <a16:creationId xmlns:a16="http://schemas.microsoft.com/office/drawing/2014/main" id="{863AA282-B4C1-46FA-BF1C-A3A1A384F0BC}"/>
                </a:ext>
              </a:extLst>
            </p:cNvPr>
            <p:cNvSpPr/>
            <p:nvPr/>
          </p:nvSpPr>
          <p:spPr>
            <a:xfrm rot="329428">
              <a:off x="7555135" y="931693"/>
              <a:ext cx="241280" cy="1767044"/>
            </a:xfrm>
            <a:custGeom>
              <a:avLst/>
              <a:gdLst/>
              <a:ahLst/>
              <a:cxnLst/>
              <a:rect l="l" t="t" r="r" b="b"/>
              <a:pathLst>
                <a:path w="7453" h="54583" extrusionOk="0">
                  <a:moveTo>
                    <a:pt x="3736" y="1"/>
                  </a:moveTo>
                  <a:cubicBezTo>
                    <a:pt x="2319" y="1"/>
                    <a:pt x="792" y="3064"/>
                    <a:pt x="792" y="3064"/>
                  </a:cubicBezTo>
                  <a:cubicBezTo>
                    <a:pt x="752" y="3071"/>
                    <a:pt x="714" y="3073"/>
                    <a:pt x="676" y="3073"/>
                  </a:cubicBezTo>
                  <a:cubicBezTo>
                    <a:pt x="650" y="3073"/>
                    <a:pt x="625" y="3072"/>
                    <a:pt x="600" y="3071"/>
                  </a:cubicBezTo>
                  <a:lnTo>
                    <a:pt x="1" y="54372"/>
                  </a:lnTo>
                  <a:cubicBezTo>
                    <a:pt x="1492" y="54534"/>
                    <a:pt x="3192" y="54583"/>
                    <a:pt x="4705" y="54583"/>
                  </a:cubicBezTo>
                  <a:cubicBezTo>
                    <a:pt x="5489" y="54583"/>
                    <a:pt x="6223" y="54570"/>
                    <a:pt x="6851" y="54553"/>
                  </a:cubicBezTo>
                  <a:lnTo>
                    <a:pt x="7452" y="2884"/>
                  </a:lnTo>
                  <a:lnTo>
                    <a:pt x="7452" y="2884"/>
                  </a:lnTo>
                  <a:cubicBezTo>
                    <a:pt x="7406" y="2890"/>
                    <a:pt x="7360" y="2894"/>
                    <a:pt x="7313" y="2894"/>
                  </a:cubicBezTo>
                  <a:cubicBezTo>
                    <a:pt x="7272" y="2894"/>
                    <a:pt x="7230" y="2891"/>
                    <a:pt x="7186" y="2881"/>
                  </a:cubicBezTo>
                  <a:cubicBezTo>
                    <a:pt x="6001" y="2648"/>
                    <a:pt x="5194" y="46"/>
                    <a:pt x="3767" y="1"/>
                  </a:cubicBezTo>
                  <a:cubicBezTo>
                    <a:pt x="3757" y="1"/>
                    <a:pt x="3747" y="1"/>
                    <a:pt x="37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2519;p40">
              <a:extLst>
                <a:ext uri="{FF2B5EF4-FFF2-40B4-BE49-F238E27FC236}">
                  <a16:creationId xmlns:a16="http://schemas.microsoft.com/office/drawing/2014/main" id="{ECC00A97-6C7A-46E5-84D0-F95044FE0D77}"/>
                </a:ext>
              </a:extLst>
            </p:cNvPr>
            <p:cNvSpPr/>
            <p:nvPr/>
          </p:nvSpPr>
          <p:spPr>
            <a:xfrm rot="329428">
              <a:off x="7193119" y="1056213"/>
              <a:ext cx="874571" cy="607198"/>
            </a:xfrm>
            <a:custGeom>
              <a:avLst/>
              <a:gdLst/>
              <a:ahLst/>
              <a:cxnLst/>
              <a:rect l="l" t="t" r="r" b="b"/>
              <a:pathLst>
                <a:path w="27015" h="18756" extrusionOk="0">
                  <a:moveTo>
                    <a:pt x="5775" y="1"/>
                  </a:moveTo>
                  <a:cubicBezTo>
                    <a:pt x="5775" y="1"/>
                    <a:pt x="5691" y="4522"/>
                    <a:pt x="6057" y="5910"/>
                  </a:cubicBezTo>
                  <a:lnTo>
                    <a:pt x="1" y="7145"/>
                  </a:lnTo>
                  <a:cubicBezTo>
                    <a:pt x="1" y="7145"/>
                    <a:pt x="6329" y="15457"/>
                    <a:pt x="17332" y="18756"/>
                  </a:cubicBezTo>
                  <a:cubicBezTo>
                    <a:pt x="21489" y="17521"/>
                    <a:pt x="25111" y="14619"/>
                    <a:pt x="27014" y="10877"/>
                  </a:cubicBezTo>
                  <a:cubicBezTo>
                    <a:pt x="26824" y="10389"/>
                    <a:pt x="26601" y="9889"/>
                    <a:pt x="26327" y="9374"/>
                  </a:cubicBezTo>
                  <a:cubicBezTo>
                    <a:pt x="26327" y="9374"/>
                    <a:pt x="12410" y="6496"/>
                    <a:pt x="57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520;p40">
              <a:extLst>
                <a:ext uri="{FF2B5EF4-FFF2-40B4-BE49-F238E27FC236}">
                  <a16:creationId xmlns:a16="http://schemas.microsoft.com/office/drawing/2014/main" id="{50DEF5F1-9EC5-4E5E-9695-C3C7CD08E9C1}"/>
                </a:ext>
              </a:extLst>
            </p:cNvPr>
            <p:cNvSpPr/>
            <p:nvPr/>
          </p:nvSpPr>
          <p:spPr>
            <a:xfrm rot="329428">
              <a:off x="7733766" y="1437502"/>
              <a:ext cx="381101" cy="298257"/>
            </a:xfrm>
            <a:custGeom>
              <a:avLst/>
              <a:gdLst/>
              <a:ahLst/>
              <a:cxnLst/>
              <a:rect l="l" t="t" r="r" b="b"/>
              <a:pathLst>
                <a:path w="11772" h="9213" extrusionOk="0">
                  <a:moveTo>
                    <a:pt x="9681" y="0"/>
                  </a:moveTo>
                  <a:cubicBezTo>
                    <a:pt x="7782" y="3742"/>
                    <a:pt x="4160" y="6644"/>
                    <a:pt x="0" y="7883"/>
                  </a:cubicBezTo>
                  <a:cubicBezTo>
                    <a:pt x="2722" y="8699"/>
                    <a:pt x="5724" y="9213"/>
                    <a:pt x="8996" y="9213"/>
                  </a:cubicBezTo>
                  <a:cubicBezTo>
                    <a:pt x="8996" y="9213"/>
                    <a:pt x="11772" y="5421"/>
                    <a:pt x="96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521;p40">
              <a:extLst>
                <a:ext uri="{FF2B5EF4-FFF2-40B4-BE49-F238E27FC236}">
                  <a16:creationId xmlns:a16="http://schemas.microsoft.com/office/drawing/2014/main" id="{79CBDCF8-894E-4307-B89B-2CD924A14F1A}"/>
                </a:ext>
              </a:extLst>
            </p:cNvPr>
            <p:cNvSpPr/>
            <p:nvPr/>
          </p:nvSpPr>
          <p:spPr>
            <a:xfrm rot="329428">
              <a:off x="7212019" y="2030015"/>
              <a:ext cx="864826" cy="547048"/>
            </a:xfrm>
            <a:custGeom>
              <a:avLst/>
              <a:gdLst/>
              <a:ahLst/>
              <a:cxnLst/>
              <a:rect l="l" t="t" r="r" b="b"/>
              <a:pathLst>
                <a:path w="26714" h="16898" extrusionOk="0">
                  <a:moveTo>
                    <a:pt x="2211" y="1"/>
                  </a:moveTo>
                  <a:cubicBezTo>
                    <a:pt x="1472" y="1285"/>
                    <a:pt x="0" y="9853"/>
                    <a:pt x="2211" y="12064"/>
                  </a:cubicBezTo>
                  <a:cubicBezTo>
                    <a:pt x="4653" y="14506"/>
                    <a:pt x="8851" y="15991"/>
                    <a:pt x="13212" y="16897"/>
                  </a:cubicBezTo>
                  <a:cubicBezTo>
                    <a:pt x="18321" y="15141"/>
                    <a:pt x="23164" y="12161"/>
                    <a:pt x="26713" y="8076"/>
                  </a:cubicBezTo>
                  <a:cubicBezTo>
                    <a:pt x="13646" y="6274"/>
                    <a:pt x="2211" y="1"/>
                    <a:pt x="2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522;p40">
              <a:extLst>
                <a:ext uri="{FF2B5EF4-FFF2-40B4-BE49-F238E27FC236}">
                  <a16:creationId xmlns:a16="http://schemas.microsoft.com/office/drawing/2014/main" id="{8B9E2820-F45B-4EC9-83FD-78A3277A08C0}"/>
                </a:ext>
              </a:extLst>
            </p:cNvPr>
            <p:cNvSpPr/>
            <p:nvPr/>
          </p:nvSpPr>
          <p:spPr>
            <a:xfrm rot="329428">
              <a:off x="7623788" y="2317576"/>
              <a:ext cx="570583" cy="330696"/>
            </a:xfrm>
            <a:custGeom>
              <a:avLst/>
              <a:gdLst/>
              <a:ahLst/>
              <a:cxnLst/>
              <a:rect l="l" t="t" r="r" b="b"/>
              <a:pathLst>
                <a:path w="17625" h="10215" extrusionOk="0">
                  <a:moveTo>
                    <a:pt x="13501" y="1"/>
                  </a:moveTo>
                  <a:cubicBezTo>
                    <a:pt x="9956" y="4086"/>
                    <a:pt x="5109" y="7066"/>
                    <a:pt x="0" y="8822"/>
                  </a:cubicBezTo>
                  <a:cubicBezTo>
                    <a:pt x="6076" y="10084"/>
                    <a:pt x="12465" y="10215"/>
                    <a:pt x="14851" y="10215"/>
                  </a:cubicBezTo>
                  <a:cubicBezTo>
                    <a:pt x="15475" y="10215"/>
                    <a:pt x="15825" y="10206"/>
                    <a:pt x="15825" y="10206"/>
                  </a:cubicBezTo>
                  <a:lnTo>
                    <a:pt x="12224" y="5045"/>
                  </a:lnTo>
                  <a:cubicBezTo>
                    <a:pt x="13623" y="4364"/>
                    <a:pt x="17625" y="406"/>
                    <a:pt x="17625" y="406"/>
                  </a:cubicBezTo>
                  <a:cubicBezTo>
                    <a:pt x="16241" y="327"/>
                    <a:pt x="14862" y="189"/>
                    <a:pt x="135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523;p40">
              <a:extLst>
                <a:ext uri="{FF2B5EF4-FFF2-40B4-BE49-F238E27FC236}">
                  <a16:creationId xmlns:a16="http://schemas.microsoft.com/office/drawing/2014/main" id="{6943BA44-786B-4EBF-B636-5BB150635EE5}"/>
                </a:ext>
              </a:extLst>
            </p:cNvPr>
            <p:cNvSpPr/>
            <p:nvPr/>
          </p:nvSpPr>
          <p:spPr>
            <a:xfrm rot="329428">
              <a:off x="7753617" y="1875380"/>
              <a:ext cx="311530" cy="310818"/>
            </a:xfrm>
            <a:custGeom>
              <a:avLst/>
              <a:gdLst/>
              <a:ahLst/>
              <a:cxnLst/>
              <a:rect l="l" t="t" r="r" b="b"/>
              <a:pathLst>
                <a:path w="9623" h="9601" extrusionOk="0">
                  <a:moveTo>
                    <a:pt x="7929" y="1"/>
                  </a:moveTo>
                  <a:lnTo>
                    <a:pt x="7929" y="1"/>
                  </a:lnTo>
                  <a:cubicBezTo>
                    <a:pt x="6403" y="3663"/>
                    <a:pt x="3568" y="6722"/>
                    <a:pt x="1" y="8476"/>
                  </a:cubicBezTo>
                  <a:cubicBezTo>
                    <a:pt x="2630" y="9178"/>
                    <a:pt x="4936" y="9601"/>
                    <a:pt x="6299" y="9601"/>
                  </a:cubicBezTo>
                  <a:cubicBezTo>
                    <a:pt x="6979" y="9601"/>
                    <a:pt x="7425" y="9496"/>
                    <a:pt x="7561" y="9268"/>
                  </a:cubicBezTo>
                  <a:cubicBezTo>
                    <a:pt x="9622" y="5800"/>
                    <a:pt x="8304" y="971"/>
                    <a:pt x="79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524;p40">
              <a:extLst>
                <a:ext uri="{FF2B5EF4-FFF2-40B4-BE49-F238E27FC236}">
                  <a16:creationId xmlns:a16="http://schemas.microsoft.com/office/drawing/2014/main" id="{35C0752E-4265-4E5D-A94D-5EB5E00CFAB2}"/>
                </a:ext>
              </a:extLst>
            </p:cNvPr>
            <p:cNvSpPr/>
            <p:nvPr/>
          </p:nvSpPr>
          <p:spPr>
            <a:xfrm rot="329428">
              <a:off x="7283845" y="1574178"/>
              <a:ext cx="742681" cy="550479"/>
            </a:xfrm>
            <a:custGeom>
              <a:avLst/>
              <a:gdLst/>
              <a:ahLst/>
              <a:cxnLst/>
              <a:rect l="l" t="t" r="r" b="b"/>
              <a:pathLst>
                <a:path w="22941" h="17004" extrusionOk="0">
                  <a:moveTo>
                    <a:pt x="2392" y="0"/>
                  </a:moveTo>
                  <a:cubicBezTo>
                    <a:pt x="837" y="1119"/>
                    <a:pt x="0" y="7918"/>
                    <a:pt x="1334" y="11408"/>
                  </a:cubicBezTo>
                  <a:cubicBezTo>
                    <a:pt x="4624" y="13624"/>
                    <a:pt x="10336" y="15755"/>
                    <a:pt x="15016" y="17003"/>
                  </a:cubicBezTo>
                  <a:cubicBezTo>
                    <a:pt x="18579" y="15249"/>
                    <a:pt x="21414" y="12190"/>
                    <a:pt x="22940" y="8526"/>
                  </a:cubicBezTo>
                  <a:cubicBezTo>
                    <a:pt x="22908" y="8449"/>
                    <a:pt x="22886" y="8392"/>
                    <a:pt x="22870" y="8365"/>
                  </a:cubicBezTo>
                  <a:cubicBezTo>
                    <a:pt x="22307" y="7472"/>
                    <a:pt x="19924" y="7088"/>
                    <a:pt x="19924" y="7088"/>
                  </a:cubicBezTo>
                  <a:cubicBezTo>
                    <a:pt x="9873" y="6007"/>
                    <a:pt x="2392" y="0"/>
                    <a:pt x="23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24643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755;p36">
            <a:extLst>
              <a:ext uri="{FF2B5EF4-FFF2-40B4-BE49-F238E27FC236}">
                <a16:creationId xmlns:a16="http://schemas.microsoft.com/office/drawing/2014/main" id="{876E7779-D208-4982-AF02-B98F35A5BF1E}"/>
              </a:ext>
            </a:extLst>
          </p:cNvPr>
          <p:cNvSpPr/>
          <p:nvPr/>
        </p:nvSpPr>
        <p:spPr>
          <a:xfrm>
            <a:off x="5518516" y="923502"/>
            <a:ext cx="3441772" cy="4031683"/>
          </a:xfrm>
          <a:custGeom>
            <a:avLst/>
            <a:gdLst/>
            <a:ahLst/>
            <a:cxnLst/>
            <a:rect l="l" t="t" r="r" b="b"/>
            <a:pathLst>
              <a:path w="83440" h="54129" extrusionOk="0">
                <a:moveTo>
                  <a:pt x="0" y="0"/>
                </a:moveTo>
                <a:lnTo>
                  <a:pt x="0" y="4837"/>
                </a:lnTo>
                <a:lnTo>
                  <a:pt x="2223" y="4837"/>
                </a:lnTo>
                <a:cubicBezTo>
                  <a:pt x="2643" y="4289"/>
                  <a:pt x="3229" y="3948"/>
                  <a:pt x="3875" y="3948"/>
                </a:cubicBezTo>
                <a:cubicBezTo>
                  <a:pt x="5159" y="3948"/>
                  <a:pt x="6199" y="5284"/>
                  <a:pt x="6199" y="6931"/>
                </a:cubicBezTo>
                <a:cubicBezTo>
                  <a:pt x="6199" y="8579"/>
                  <a:pt x="5158" y="9916"/>
                  <a:pt x="3875" y="9916"/>
                </a:cubicBezTo>
                <a:cubicBezTo>
                  <a:pt x="3229" y="9916"/>
                  <a:pt x="2643" y="9574"/>
                  <a:pt x="2223" y="9027"/>
                </a:cubicBezTo>
                <a:lnTo>
                  <a:pt x="0" y="9027"/>
                </a:lnTo>
                <a:lnTo>
                  <a:pt x="0" y="9189"/>
                </a:lnTo>
                <a:lnTo>
                  <a:pt x="0" y="15186"/>
                </a:lnTo>
                <a:lnTo>
                  <a:pt x="2223" y="15186"/>
                </a:lnTo>
                <a:cubicBezTo>
                  <a:pt x="2643" y="14639"/>
                  <a:pt x="3229" y="14299"/>
                  <a:pt x="3875" y="14299"/>
                </a:cubicBezTo>
                <a:cubicBezTo>
                  <a:pt x="5159" y="14299"/>
                  <a:pt x="6199" y="15634"/>
                  <a:pt x="6199" y="17282"/>
                </a:cubicBezTo>
                <a:cubicBezTo>
                  <a:pt x="6199" y="18930"/>
                  <a:pt x="5158" y="20265"/>
                  <a:pt x="3875" y="20265"/>
                </a:cubicBezTo>
                <a:cubicBezTo>
                  <a:pt x="3229" y="20265"/>
                  <a:pt x="2643" y="19925"/>
                  <a:pt x="2223" y="19377"/>
                </a:cubicBezTo>
                <a:lnTo>
                  <a:pt x="0" y="19377"/>
                </a:lnTo>
                <a:lnTo>
                  <a:pt x="0" y="19550"/>
                </a:lnTo>
                <a:lnTo>
                  <a:pt x="0" y="25537"/>
                </a:lnTo>
                <a:lnTo>
                  <a:pt x="2223" y="25537"/>
                </a:lnTo>
                <a:cubicBezTo>
                  <a:pt x="2643" y="24989"/>
                  <a:pt x="3229" y="24648"/>
                  <a:pt x="3875" y="24648"/>
                </a:cubicBezTo>
                <a:cubicBezTo>
                  <a:pt x="5159" y="24648"/>
                  <a:pt x="6199" y="25984"/>
                  <a:pt x="6199" y="27632"/>
                </a:cubicBezTo>
                <a:cubicBezTo>
                  <a:pt x="6199" y="29279"/>
                  <a:pt x="5158" y="30616"/>
                  <a:pt x="3875" y="30616"/>
                </a:cubicBezTo>
                <a:cubicBezTo>
                  <a:pt x="3229" y="30616"/>
                  <a:pt x="2643" y="30276"/>
                  <a:pt x="2223" y="29728"/>
                </a:cubicBezTo>
                <a:lnTo>
                  <a:pt x="0" y="29728"/>
                </a:lnTo>
                <a:lnTo>
                  <a:pt x="0" y="29911"/>
                </a:lnTo>
                <a:lnTo>
                  <a:pt x="0" y="35887"/>
                </a:lnTo>
                <a:lnTo>
                  <a:pt x="2223" y="35887"/>
                </a:lnTo>
                <a:cubicBezTo>
                  <a:pt x="2643" y="35339"/>
                  <a:pt x="3229" y="34999"/>
                  <a:pt x="3875" y="34999"/>
                </a:cubicBezTo>
                <a:cubicBezTo>
                  <a:pt x="5159" y="34999"/>
                  <a:pt x="6199" y="36335"/>
                  <a:pt x="6199" y="37982"/>
                </a:cubicBezTo>
                <a:cubicBezTo>
                  <a:pt x="6199" y="39630"/>
                  <a:pt x="5158" y="40966"/>
                  <a:pt x="3875" y="40966"/>
                </a:cubicBezTo>
                <a:cubicBezTo>
                  <a:pt x="3229" y="40966"/>
                  <a:pt x="2643" y="40625"/>
                  <a:pt x="2223" y="40077"/>
                </a:cubicBezTo>
                <a:lnTo>
                  <a:pt x="0" y="40077"/>
                </a:lnTo>
                <a:lnTo>
                  <a:pt x="0" y="40273"/>
                </a:lnTo>
                <a:lnTo>
                  <a:pt x="0" y="46237"/>
                </a:lnTo>
                <a:lnTo>
                  <a:pt x="2223" y="46237"/>
                </a:lnTo>
                <a:cubicBezTo>
                  <a:pt x="2643" y="45689"/>
                  <a:pt x="3229" y="45349"/>
                  <a:pt x="3875" y="45349"/>
                </a:cubicBezTo>
                <a:cubicBezTo>
                  <a:pt x="5159" y="45349"/>
                  <a:pt x="6199" y="46684"/>
                  <a:pt x="6199" y="48332"/>
                </a:cubicBezTo>
                <a:cubicBezTo>
                  <a:pt x="6199" y="49980"/>
                  <a:pt x="5158" y="51316"/>
                  <a:pt x="3875" y="51316"/>
                </a:cubicBezTo>
                <a:cubicBezTo>
                  <a:pt x="3229" y="51316"/>
                  <a:pt x="2643" y="50976"/>
                  <a:pt x="2223" y="50428"/>
                </a:cubicBezTo>
                <a:lnTo>
                  <a:pt x="0" y="50428"/>
                </a:lnTo>
                <a:lnTo>
                  <a:pt x="0" y="50633"/>
                </a:lnTo>
                <a:lnTo>
                  <a:pt x="0" y="54128"/>
                </a:lnTo>
                <a:lnTo>
                  <a:pt x="78625" y="54128"/>
                </a:lnTo>
                <a:cubicBezTo>
                  <a:pt x="81284" y="54128"/>
                  <a:pt x="83440" y="51972"/>
                  <a:pt x="83440" y="49313"/>
                </a:cubicBezTo>
                <a:lnTo>
                  <a:pt x="83440" y="4816"/>
                </a:lnTo>
                <a:cubicBezTo>
                  <a:pt x="83440" y="2156"/>
                  <a:pt x="81284" y="0"/>
                  <a:pt x="78625" y="0"/>
                </a:cubicBezTo>
                <a:close/>
              </a:path>
            </a:pathLst>
          </a:custGeom>
          <a:solidFill>
            <a:srgbClr val="C7F6FA">
              <a:alpha val="36863"/>
            </a:srgbClr>
          </a:solidFill>
          <a:ln w="19050">
            <a:solidFill>
              <a:schemeClr val="accent3"/>
            </a:solidFill>
          </a:ln>
          <a:effectLst>
            <a:outerShdw dist="104775" dir="2220000" algn="bl" rotWithShape="0">
              <a:schemeClr val="dk2">
                <a:alpha val="1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Google Shape;1755;p36">
            <a:extLst>
              <a:ext uri="{FF2B5EF4-FFF2-40B4-BE49-F238E27FC236}">
                <a16:creationId xmlns:a16="http://schemas.microsoft.com/office/drawing/2014/main" id="{B7942322-5B11-4973-9F29-568820D89FD0}"/>
              </a:ext>
            </a:extLst>
          </p:cNvPr>
          <p:cNvSpPr/>
          <p:nvPr/>
        </p:nvSpPr>
        <p:spPr>
          <a:xfrm flipH="1">
            <a:off x="300352" y="939961"/>
            <a:ext cx="3441772" cy="3996249"/>
          </a:xfrm>
          <a:custGeom>
            <a:avLst/>
            <a:gdLst/>
            <a:ahLst/>
            <a:cxnLst/>
            <a:rect l="l" t="t" r="r" b="b"/>
            <a:pathLst>
              <a:path w="83440" h="54129" extrusionOk="0">
                <a:moveTo>
                  <a:pt x="0" y="0"/>
                </a:moveTo>
                <a:lnTo>
                  <a:pt x="0" y="4837"/>
                </a:lnTo>
                <a:lnTo>
                  <a:pt x="2223" y="4837"/>
                </a:lnTo>
                <a:cubicBezTo>
                  <a:pt x="2643" y="4289"/>
                  <a:pt x="3229" y="3948"/>
                  <a:pt x="3875" y="3948"/>
                </a:cubicBezTo>
                <a:cubicBezTo>
                  <a:pt x="5159" y="3948"/>
                  <a:pt x="6199" y="5284"/>
                  <a:pt x="6199" y="6931"/>
                </a:cubicBezTo>
                <a:cubicBezTo>
                  <a:pt x="6199" y="8579"/>
                  <a:pt x="5158" y="9916"/>
                  <a:pt x="3875" y="9916"/>
                </a:cubicBezTo>
                <a:cubicBezTo>
                  <a:pt x="3229" y="9916"/>
                  <a:pt x="2643" y="9574"/>
                  <a:pt x="2223" y="9027"/>
                </a:cubicBezTo>
                <a:lnTo>
                  <a:pt x="0" y="9027"/>
                </a:lnTo>
                <a:lnTo>
                  <a:pt x="0" y="9189"/>
                </a:lnTo>
                <a:lnTo>
                  <a:pt x="0" y="15186"/>
                </a:lnTo>
                <a:lnTo>
                  <a:pt x="2223" y="15186"/>
                </a:lnTo>
                <a:cubicBezTo>
                  <a:pt x="2643" y="14639"/>
                  <a:pt x="3229" y="14299"/>
                  <a:pt x="3875" y="14299"/>
                </a:cubicBezTo>
                <a:cubicBezTo>
                  <a:pt x="5159" y="14299"/>
                  <a:pt x="6199" y="15634"/>
                  <a:pt x="6199" y="17282"/>
                </a:cubicBezTo>
                <a:cubicBezTo>
                  <a:pt x="6199" y="18930"/>
                  <a:pt x="5158" y="20265"/>
                  <a:pt x="3875" y="20265"/>
                </a:cubicBezTo>
                <a:cubicBezTo>
                  <a:pt x="3229" y="20265"/>
                  <a:pt x="2643" y="19925"/>
                  <a:pt x="2223" y="19377"/>
                </a:cubicBezTo>
                <a:lnTo>
                  <a:pt x="0" y="19377"/>
                </a:lnTo>
                <a:lnTo>
                  <a:pt x="0" y="19550"/>
                </a:lnTo>
                <a:lnTo>
                  <a:pt x="0" y="25537"/>
                </a:lnTo>
                <a:lnTo>
                  <a:pt x="2223" y="25537"/>
                </a:lnTo>
                <a:cubicBezTo>
                  <a:pt x="2643" y="24989"/>
                  <a:pt x="3229" y="24648"/>
                  <a:pt x="3875" y="24648"/>
                </a:cubicBezTo>
                <a:cubicBezTo>
                  <a:pt x="5159" y="24648"/>
                  <a:pt x="6199" y="25984"/>
                  <a:pt x="6199" y="27632"/>
                </a:cubicBezTo>
                <a:cubicBezTo>
                  <a:pt x="6199" y="29279"/>
                  <a:pt x="5158" y="30616"/>
                  <a:pt x="3875" y="30616"/>
                </a:cubicBezTo>
                <a:cubicBezTo>
                  <a:pt x="3229" y="30616"/>
                  <a:pt x="2643" y="30276"/>
                  <a:pt x="2223" y="29728"/>
                </a:cubicBezTo>
                <a:lnTo>
                  <a:pt x="0" y="29728"/>
                </a:lnTo>
                <a:lnTo>
                  <a:pt x="0" y="29911"/>
                </a:lnTo>
                <a:lnTo>
                  <a:pt x="0" y="35887"/>
                </a:lnTo>
                <a:lnTo>
                  <a:pt x="2223" y="35887"/>
                </a:lnTo>
                <a:cubicBezTo>
                  <a:pt x="2643" y="35339"/>
                  <a:pt x="3229" y="34999"/>
                  <a:pt x="3875" y="34999"/>
                </a:cubicBezTo>
                <a:cubicBezTo>
                  <a:pt x="5159" y="34999"/>
                  <a:pt x="6199" y="36335"/>
                  <a:pt x="6199" y="37982"/>
                </a:cubicBezTo>
                <a:cubicBezTo>
                  <a:pt x="6199" y="39630"/>
                  <a:pt x="5158" y="40966"/>
                  <a:pt x="3875" y="40966"/>
                </a:cubicBezTo>
                <a:cubicBezTo>
                  <a:pt x="3229" y="40966"/>
                  <a:pt x="2643" y="40625"/>
                  <a:pt x="2223" y="40077"/>
                </a:cubicBezTo>
                <a:lnTo>
                  <a:pt x="0" y="40077"/>
                </a:lnTo>
                <a:lnTo>
                  <a:pt x="0" y="40273"/>
                </a:lnTo>
                <a:lnTo>
                  <a:pt x="0" y="46237"/>
                </a:lnTo>
                <a:lnTo>
                  <a:pt x="2223" y="46237"/>
                </a:lnTo>
                <a:cubicBezTo>
                  <a:pt x="2643" y="45689"/>
                  <a:pt x="3229" y="45349"/>
                  <a:pt x="3875" y="45349"/>
                </a:cubicBezTo>
                <a:cubicBezTo>
                  <a:pt x="5159" y="45349"/>
                  <a:pt x="6199" y="46684"/>
                  <a:pt x="6199" y="48332"/>
                </a:cubicBezTo>
                <a:cubicBezTo>
                  <a:pt x="6199" y="49980"/>
                  <a:pt x="5158" y="51316"/>
                  <a:pt x="3875" y="51316"/>
                </a:cubicBezTo>
                <a:cubicBezTo>
                  <a:pt x="3229" y="51316"/>
                  <a:pt x="2643" y="50976"/>
                  <a:pt x="2223" y="50428"/>
                </a:cubicBezTo>
                <a:lnTo>
                  <a:pt x="0" y="50428"/>
                </a:lnTo>
                <a:lnTo>
                  <a:pt x="0" y="50633"/>
                </a:lnTo>
                <a:lnTo>
                  <a:pt x="0" y="54128"/>
                </a:lnTo>
                <a:lnTo>
                  <a:pt x="78625" y="54128"/>
                </a:lnTo>
                <a:cubicBezTo>
                  <a:pt x="81284" y="54128"/>
                  <a:pt x="83440" y="51972"/>
                  <a:pt x="83440" y="49313"/>
                </a:cubicBezTo>
                <a:lnTo>
                  <a:pt x="83440" y="4816"/>
                </a:lnTo>
                <a:cubicBezTo>
                  <a:pt x="83440" y="2156"/>
                  <a:pt x="81284" y="0"/>
                  <a:pt x="78625" y="0"/>
                </a:cubicBezTo>
                <a:close/>
              </a:path>
            </a:pathLst>
          </a:custGeom>
          <a:solidFill>
            <a:srgbClr val="C7F6FA">
              <a:alpha val="36863"/>
            </a:srgbClr>
          </a:solidFill>
          <a:ln w="19050">
            <a:solidFill>
              <a:schemeClr val="accent3"/>
            </a:solidFill>
          </a:ln>
          <a:effectLst>
            <a:outerShdw dist="104775" dir="2220000" algn="bl" rotWithShape="0">
              <a:schemeClr val="dk2">
                <a:alpha val="1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0" name="Google Shape;7253;p64">
            <a:extLst>
              <a:ext uri="{FF2B5EF4-FFF2-40B4-BE49-F238E27FC236}">
                <a16:creationId xmlns:a16="http://schemas.microsoft.com/office/drawing/2014/main" id="{3ADEA646-F82E-471E-9DA4-96D7FD5AF07F}"/>
              </a:ext>
            </a:extLst>
          </p:cNvPr>
          <p:cNvGrpSpPr/>
          <p:nvPr/>
        </p:nvGrpSpPr>
        <p:grpSpPr>
          <a:xfrm>
            <a:off x="3359525" y="866948"/>
            <a:ext cx="581343" cy="575495"/>
            <a:chOff x="404725" y="994375"/>
            <a:chExt cx="589000" cy="583075"/>
          </a:xfrm>
        </p:grpSpPr>
        <p:sp>
          <p:nvSpPr>
            <p:cNvPr id="11" name="Google Shape;7254;p64">
              <a:extLst>
                <a:ext uri="{FF2B5EF4-FFF2-40B4-BE49-F238E27FC236}">
                  <a16:creationId xmlns:a16="http://schemas.microsoft.com/office/drawing/2014/main" id="{1B71DE70-5708-452B-8A27-9F0801422788}"/>
                </a:ext>
              </a:extLst>
            </p:cNvPr>
            <p:cNvSpPr/>
            <p:nvPr/>
          </p:nvSpPr>
          <p:spPr>
            <a:xfrm>
              <a:off x="733875" y="1068350"/>
              <a:ext cx="253150" cy="317025"/>
            </a:xfrm>
            <a:custGeom>
              <a:avLst/>
              <a:gdLst/>
              <a:ahLst/>
              <a:cxnLst/>
              <a:rect l="l" t="t" r="r" b="b"/>
              <a:pathLst>
                <a:path w="10126" h="12681" extrusionOk="0">
                  <a:moveTo>
                    <a:pt x="6709" y="0"/>
                  </a:moveTo>
                  <a:lnTo>
                    <a:pt x="5286" y="1423"/>
                  </a:lnTo>
                  <a:lnTo>
                    <a:pt x="7610" y="3747"/>
                  </a:lnTo>
                  <a:lnTo>
                    <a:pt x="395" y="10961"/>
                  </a:lnTo>
                  <a:cubicBezTo>
                    <a:pt x="1" y="11354"/>
                    <a:pt x="1" y="11992"/>
                    <a:pt x="395" y="12385"/>
                  </a:cubicBezTo>
                  <a:cubicBezTo>
                    <a:pt x="591" y="12582"/>
                    <a:pt x="849" y="12680"/>
                    <a:pt x="1107" y="12680"/>
                  </a:cubicBezTo>
                  <a:cubicBezTo>
                    <a:pt x="1364" y="12680"/>
                    <a:pt x="1622" y="12582"/>
                    <a:pt x="1818" y="12385"/>
                  </a:cubicBezTo>
                  <a:lnTo>
                    <a:pt x="9718" y="4485"/>
                  </a:lnTo>
                  <a:cubicBezTo>
                    <a:pt x="10126" y="4078"/>
                    <a:pt x="10126" y="3417"/>
                    <a:pt x="9718" y="3008"/>
                  </a:cubicBezTo>
                  <a:lnTo>
                    <a:pt x="67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55;p64">
              <a:extLst>
                <a:ext uri="{FF2B5EF4-FFF2-40B4-BE49-F238E27FC236}">
                  <a16:creationId xmlns:a16="http://schemas.microsoft.com/office/drawing/2014/main" id="{E2C50AED-0AD9-407C-8754-B792D1D33F8D}"/>
                </a:ext>
              </a:extLst>
            </p:cNvPr>
            <p:cNvSpPr/>
            <p:nvPr/>
          </p:nvSpPr>
          <p:spPr>
            <a:xfrm>
              <a:off x="733725" y="1087575"/>
              <a:ext cx="219375" cy="297725"/>
            </a:xfrm>
            <a:custGeom>
              <a:avLst/>
              <a:gdLst/>
              <a:ahLst/>
              <a:cxnLst/>
              <a:rect l="l" t="t" r="r" b="b"/>
              <a:pathLst>
                <a:path w="8775" h="11909" extrusionOk="0">
                  <a:moveTo>
                    <a:pt x="5944" y="0"/>
                  </a:moveTo>
                  <a:lnTo>
                    <a:pt x="5292" y="653"/>
                  </a:lnTo>
                  <a:lnTo>
                    <a:pt x="7616" y="2976"/>
                  </a:lnTo>
                  <a:lnTo>
                    <a:pt x="420" y="10170"/>
                  </a:lnTo>
                  <a:cubicBezTo>
                    <a:pt x="38" y="10552"/>
                    <a:pt x="1" y="11178"/>
                    <a:pt x="365" y="11578"/>
                  </a:cubicBezTo>
                  <a:cubicBezTo>
                    <a:pt x="565" y="11799"/>
                    <a:pt x="837" y="11909"/>
                    <a:pt x="1110" y="11909"/>
                  </a:cubicBezTo>
                  <a:cubicBezTo>
                    <a:pt x="1341" y="11909"/>
                    <a:pt x="1574" y="11829"/>
                    <a:pt x="1761" y="11671"/>
                  </a:cubicBezTo>
                  <a:cubicBezTo>
                    <a:pt x="1369" y="11278"/>
                    <a:pt x="1369" y="10642"/>
                    <a:pt x="1763" y="10248"/>
                  </a:cubicBezTo>
                  <a:lnTo>
                    <a:pt x="8525" y="3489"/>
                  </a:lnTo>
                  <a:cubicBezTo>
                    <a:pt x="8774" y="3238"/>
                    <a:pt x="8774" y="2832"/>
                    <a:pt x="8525" y="2579"/>
                  </a:cubicBezTo>
                  <a:lnTo>
                    <a:pt x="594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256;p64">
              <a:extLst>
                <a:ext uri="{FF2B5EF4-FFF2-40B4-BE49-F238E27FC236}">
                  <a16:creationId xmlns:a16="http://schemas.microsoft.com/office/drawing/2014/main" id="{3656EF6D-B178-4C96-B099-E3473A0C5F0C}"/>
                </a:ext>
              </a:extLst>
            </p:cNvPr>
            <p:cNvSpPr/>
            <p:nvPr/>
          </p:nvSpPr>
          <p:spPr>
            <a:xfrm>
              <a:off x="868925" y="994375"/>
              <a:ext cx="124800" cy="122700"/>
            </a:xfrm>
            <a:custGeom>
              <a:avLst/>
              <a:gdLst/>
              <a:ahLst/>
              <a:cxnLst/>
              <a:rect l="l" t="t" r="r" b="b"/>
              <a:pathLst>
                <a:path w="4992" h="4908" extrusionOk="0">
                  <a:moveTo>
                    <a:pt x="4051" y="1"/>
                  </a:moveTo>
                  <a:cubicBezTo>
                    <a:pt x="3831" y="1"/>
                    <a:pt x="3612" y="84"/>
                    <a:pt x="3446" y="251"/>
                  </a:cubicBezTo>
                  <a:lnTo>
                    <a:pt x="0" y="3695"/>
                  </a:lnTo>
                  <a:lnTo>
                    <a:pt x="1213" y="4908"/>
                  </a:lnTo>
                  <a:lnTo>
                    <a:pt x="4657" y="1463"/>
                  </a:lnTo>
                  <a:cubicBezTo>
                    <a:pt x="4991" y="1130"/>
                    <a:pt x="4991" y="586"/>
                    <a:pt x="4657" y="251"/>
                  </a:cubicBezTo>
                  <a:cubicBezTo>
                    <a:pt x="4489" y="84"/>
                    <a:pt x="4270" y="1"/>
                    <a:pt x="40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257;p64">
              <a:extLst>
                <a:ext uri="{FF2B5EF4-FFF2-40B4-BE49-F238E27FC236}">
                  <a16:creationId xmlns:a16="http://schemas.microsoft.com/office/drawing/2014/main" id="{D5A946EE-C079-4230-A1F1-BD7B42D3F959}"/>
                </a:ext>
              </a:extLst>
            </p:cNvPr>
            <p:cNvSpPr/>
            <p:nvPr/>
          </p:nvSpPr>
          <p:spPr>
            <a:xfrm>
              <a:off x="868925" y="1006100"/>
              <a:ext cx="110975" cy="110975"/>
            </a:xfrm>
            <a:custGeom>
              <a:avLst/>
              <a:gdLst/>
              <a:ahLst/>
              <a:cxnLst/>
              <a:rect l="l" t="t" r="r" b="b"/>
              <a:pathLst>
                <a:path w="4439" h="4439" extrusionOk="0">
                  <a:moveTo>
                    <a:pt x="3226" y="1"/>
                  </a:moveTo>
                  <a:lnTo>
                    <a:pt x="0" y="3226"/>
                  </a:lnTo>
                  <a:lnTo>
                    <a:pt x="1213" y="4439"/>
                  </a:lnTo>
                  <a:lnTo>
                    <a:pt x="4439" y="1213"/>
                  </a:lnTo>
                  <a:cubicBezTo>
                    <a:pt x="4383" y="1146"/>
                    <a:pt x="4327" y="1079"/>
                    <a:pt x="4262" y="1016"/>
                  </a:cubicBezTo>
                  <a:lnTo>
                    <a:pt x="3426" y="180"/>
                  </a:lnTo>
                  <a:cubicBezTo>
                    <a:pt x="3363" y="117"/>
                    <a:pt x="3296" y="57"/>
                    <a:pt x="322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258;p64">
              <a:extLst>
                <a:ext uri="{FF2B5EF4-FFF2-40B4-BE49-F238E27FC236}">
                  <a16:creationId xmlns:a16="http://schemas.microsoft.com/office/drawing/2014/main" id="{4E65E3EE-3894-4F2D-A890-39C8A4D773FC}"/>
                </a:ext>
              </a:extLst>
            </p:cNvPr>
            <p:cNvSpPr/>
            <p:nvPr/>
          </p:nvSpPr>
          <p:spPr>
            <a:xfrm>
              <a:off x="653325" y="1023275"/>
              <a:ext cx="312325" cy="309425"/>
            </a:xfrm>
            <a:custGeom>
              <a:avLst/>
              <a:gdLst/>
              <a:ahLst/>
              <a:cxnLst/>
              <a:rect l="l" t="t" r="r" b="b"/>
              <a:pathLst>
                <a:path w="12493" h="12377" extrusionOk="0">
                  <a:moveTo>
                    <a:pt x="10364" y="0"/>
                  </a:moveTo>
                  <a:cubicBezTo>
                    <a:pt x="10063" y="0"/>
                    <a:pt x="9762" y="115"/>
                    <a:pt x="9532" y="344"/>
                  </a:cubicBezTo>
                  <a:lnTo>
                    <a:pt x="0" y="9875"/>
                  </a:lnTo>
                  <a:lnTo>
                    <a:pt x="2501" y="12376"/>
                  </a:lnTo>
                  <a:lnTo>
                    <a:pt x="12034" y="2845"/>
                  </a:lnTo>
                  <a:cubicBezTo>
                    <a:pt x="12492" y="2387"/>
                    <a:pt x="12492" y="1640"/>
                    <a:pt x="12034" y="1180"/>
                  </a:cubicBezTo>
                  <a:lnTo>
                    <a:pt x="11197" y="344"/>
                  </a:lnTo>
                  <a:cubicBezTo>
                    <a:pt x="10967" y="115"/>
                    <a:pt x="10666" y="0"/>
                    <a:pt x="10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259;p64">
              <a:extLst>
                <a:ext uri="{FF2B5EF4-FFF2-40B4-BE49-F238E27FC236}">
                  <a16:creationId xmlns:a16="http://schemas.microsoft.com/office/drawing/2014/main" id="{9260B30B-F875-41DF-8962-C43B99BDFBB3}"/>
                </a:ext>
              </a:extLst>
            </p:cNvPr>
            <p:cNvSpPr/>
            <p:nvPr/>
          </p:nvSpPr>
          <p:spPr>
            <a:xfrm>
              <a:off x="653325" y="1023200"/>
              <a:ext cx="305375" cy="278250"/>
            </a:xfrm>
            <a:custGeom>
              <a:avLst/>
              <a:gdLst/>
              <a:ahLst/>
              <a:cxnLst/>
              <a:rect l="l" t="t" r="r" b="b"/>
              <a:pathLst>
                <a:path w="12215" h="11130" extrusionOk="0">
                  <a:moveTo>
                    <a:pt x="10364" y="1"/>
                  </a:moveTo>
                  <a:cubicBezTo>
                    <a:pt x="10063" y="1"/>
                    <a:pt x="9762" y="115"/>
                    <a:pt x="9532" y="345"/>
                  </a:cubicBezTo>
                  <a:lnTo>
                    <a:pt x="0" y="9879"/>
                  </a:lnTo>
                  <a:lnTo>
                    <a:pt x="1251" y="11129"/>
                  </a:lnTo>
                  <a:lnTo>
                    <a:pt x="10782" y="1600"/>
                  </a:lnTo>
                  <a:cubicBezTo>
                    <a:pt x="11014" y="1369"/>
                    <a:pt x="11315" y="1254"/>
                    <a:pt x="11616" y="1254"/>
                  </a:cubicBezTo>
                  <a:cubicBezTo>
                    <a:pt x="11823" y="1254"/>
                    <a:pt x="12030" y="1309"/>
                    <a:pt x="12214" y="1418"/>
                  </a:cubicBezTo>
                  <a:cubicBezTo>
                    <a:pt x="12167" y="1333"/>
                    <a:pt x="12107" y="1255"/>
                    <a:pt x="12034" y="1182"/>
                  </a:cubicBezTo>
                  <a:lnTo>
                    <a:pt x="11197" y="345"/>
                  </a:lnTo>
                  <a:cubicBezTo>
                    <a:pt x="10967" y="115"/>
                    <a:pt x="10666" y="1"/>
                    <a:pt x="1036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260;p64">
              <a:extLst>
                <a:ext uri="{FF2B5EF4-FFF2-40B4-BE49-F238E27FC236}">
                  <a16:creationId xmlns:a16="http://schemas.microsoft.com/office/drawing/2014/main" id="{A616F01D-FBEB-421B-82B2-23976FA0BBBF}"/>
                </a:ext>
              </a:extLst>
            </p:cNvPr>
            <p:cNvSpPr/>
            <p:nvPr/>
          </p:nvSpPr>
          <p:spPr>
            <a:xfrm>
              <a:off x="467350" y="1270125"/>
              <a:ext cx="248525" cy="248525"/>
            </a:xfrm>
            <a:custGeom>
              <a:avLst/>
              <a:gdLst/>
              <a:ahLst/>
              <a:cxnLst/>
              <a:rect l="l" t="t" r="r" b="b"/>
              <a:pathLst>
                <a:path w="9941" h="9941" extrusionOk="0">
                  <a:moveTo>
                    <a:pt x="7439" y="1"/>
                  </a:moveTo>
                  <a:cubicBezTo>
                    <a:pt x="7439" y="1"/>
                    <a:pt x="2562" y="3362"/>
                    <a:pt x="0" y="7439"/>
                  </a:cubicBezTo>
                  <a:lnTo>
                    <a:pt x="2502" y="9941"/>
                  </a:lnTo>
                  <a:cubicBezTo>
                    <a:pt x="6579" y="7380"/>
                    <a:pt x="9940" y="2502"/>
                    <a:pt x="9940" y="2502"/>
                  </a:cubicBezTo>
                  <a:lnTo>
                    <a:pt x="74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261;p64">
              <a:extLst>
                <a:ext uri="{FF2B5EF4-FFF2-40B4-BE49-F238E27FC236}">
                  <a16:creationId xmlns:a16="http://schemas.microsoft.com/office/drawing/2014/main" id="{9700058A-E19A-4238-9FBE-FF5E09DED794}"/>
                </a:ext>
              </a:extLst>
            </p:cNvPr>
            <p:cNvSpPr/>
            <p:nvPr/>
          </p:nvSpPr>
          <p:spPr>
            <a:xfrm>
              <a:off x="467350" y="1270125"/>
              <a:ext cx="217275" cy="217250"/>
            </a:xfrm>
            <a:custGeom>
              <a:avLst/>
              <a:gdLst/>
              <a:ahLst/>
              <a:cxnLst/>
              <a:rect l="l" t="t" r="r" b="b"/>
              <a:pathLst>
                <a:path w="8691" h="8690" extrusionOk="0">
                  <a:moveTo>
                    <a:pt x="7439" y="1"/>
                  </a:moveTo>
                  <a:cubicBezTo>
                    <a:pt x="7439" y="1"/>
                    <a:pt x="2562" y="3362"/>
                    <a:pt x="0" y="7439"/>
                  </a:cubicBezTo>
                  <a:lnTo>
                    <a:pt x="1252" y="8689"/>
                  </a:lnTo>
                  <a:cubicBezTo>
                    <a:pt x="3816" y="4618"/>
                    <a:pt x="8690" y="1251"/>
                    <a:pt x="8690" y="1251"/>
                  </a:cubicBezTo>
                  <a:lnTo>
                    <a:pt x="7439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262;p64">
              <a:extLst>
                <a:ext uri="{FF2B5EF4-FFF2-40B4-BE49-F238E27FC236}">
                  <a16:creationId xmlns:a16="http://schemas.microsoft.com/office/drawing/2014/main" id="{9726B632-A108-4A4E-BC36-B8288D48B135}"/>
                </a:ext>
              </a:extLst>
            </p:cNvPr>
            <p:cNvSpPr/>
            <p:nvPr/>
          </p:nvSpPr>
          <p:spPr>
            <a:xfrm>
              <a:off x="404725" y="1456100"/>
              <a:ext cx="125175" cy="121300"/>
            </a:xfrm>
            <a:custGeom>
              <a:avLst/>
              <a:gdLst/>
              <a:ahLst/>
              <a:cxnLst/>
              <a:rect l="l" t="t" r="r" b="b"/>
              <a:pathLst>
                <a:path w="5007" h="4852" extrusionOk="0">
                  <a:moveTo>
                    <a:pt x="2505" y="0"/>
                  </a:moveTo>
                  <a:lnTo>
                    <a:pt x="229" y="4010"/>
                  </a:lnTo>
                  <a:cubicBezTo>
                    <a:pt x="0" y="4413"/>
                    <a:pt x="321" y="4851"/>
                    <a:pt x="716" y="4851"/>
                  </a:cubicBezTo>
                  <a:cubicBezTo>
                    <a:pt x="808" y="4851"/>
                    <a:pt x="903" y="4828"/>
                    <a:pt x="997" y="4775"/>
                  </a:cubicBezTo>
                  <a:lnTo>
                    <a:pt x="5007" y="2500"/>
                  </a:lnTo>
                  <a:lnTo>
                    <a:pt x="25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263;p64">
              <a:extLst>
                <a:ext uri="{FF2B5EF4-FFF2-40B4-BE49-F238E27FC236}">
                  <a16:creationId xmlns:a16="http://schemas.microsoft.com/office/drawing/2014/main" id="{688A8F82-B436-4F6A-A816-D9CF92C3BB3B}"/>
                </a:ext>
              </a:extLst>
            </p:cNvPr>
            <p:cNvSpPr/>
            <p:nvPr/>
          </p:nvSpPr>
          <p:spPr>
            <a:xfrm>
              <a:off x="404750" y="1456100"/>
              <a:ext cx="93900" cy="121300"/>
            </a:xfrm>
            <a:custGeom>
              <a:avLst/>
              <a:gdLst/>
              <a:ahLst/>
              <a:cxnLst/>
              <a:rect l="l" t="t" r="r" b="b"/>
              <a:pathLst>
                <a:path w="3756" h="4852" extrusionOk="0">
                  <a:moveTo>
                    <a:pt x="2504" y="0"/>
                  </a:moveTo>
                  <a:lnTo>
                    <a:pt x="228" y="4010"/>
                  </a:lnTo>
                  <a:cubicBezTo>
                    <a:pt x="1" y="4413"/>
                    <a:pt x="322" y="4851"/>
                    <a:pt x="716" y="4851"/>
                  </a:cubicBezTo>
                  <a:cubicBezTo>
                    <a:pt x="807" y="4851"/>
                    <a:pt x="903" y="4828"/>
                    <a:pt x="996" y="4775"/>
                  </a:cubicBezTo>
                  <a:lnTo>
                    <a:pt x="2116" y="4140"/>
                  </a:lnTo>
                  <a:lnTo>
                    <a:pt x="3756" y="1250"/>
                  </a:lnTo>
                  <a:lnTo>
                    <a:pt x="250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264;p64">
              <a:extLst>
                <a:ext uri="{FF2B5EF4-FFF2-40B4-BE49-F238E27FC236}">
                  <a16:creationId xmlns:a16="http://schemas.microsoft.com/office/drawing/2014/main" id="{D0715B52-1851-4F47-AC18-ED3CDD248FC8}"/>
                </a:ext>
              </a:extLst>
            </p:cNvPr>
            <p:cNvSpPr/>
            <p:nvPr/>
          </p:nvSpPr>
          <p:spPr>
            <a:xfrm>
              <a:off x="404750" y="1505650"/>
              <a:ext cx="75650" cy="71800"/>
            </a:xfrm>
            <a:custGeom>
              <a:avLst/>
              <a:gdLst/>
              <a:ahLst/>
              <a:cxnLst/>
              <a:rect l="l" t="t" r="r" b="b"/>
              <a:pathLst>
                <a:path w="3026" h="2872" extrusionOk="0">
                  <a:moveTo>
                    <a:pt x="1381" y="0"/>
                  </a:moveTo>
                  <a:lnTo>
                    <a:pt x="228" y="2030"/>
                  </a:lnTo>
                  <a:cubicBezTo>
                    <a:pt x="0" y="2434"/>
                    <a:pt x="322" y="2872"/>
                    <a:pt x="717" y="2872"/>
                  </a:cubicBezTo>
                  <a:cubicBezTo>
                    <a:pt x="808" y="2872"/>
                    <a:pt x="903" y="2848"/>
                    <a:pt x="996" y="2796"/>
                  </a:cubicBezTo>
                  <a:lnTo>
                    <a:pt x="3026" y="1646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265;p64">
              <a:extLst>
                <a:ext uri="{FF2B5EF4-FFF2-40B4-BE49-F238E27FC236}">
                  <a16:creationId xmlns:a16="http://schemas.microsoft.com/office/drawing/2014/main" id="{2676EAD2-F956-4ABC-94E9-4B4ED5135A5F}"/>
                </a:ext>
              </a:extLst>
            </p:cNvPr>
            <p:cNvSpPr/>
            <p:nvPr/>
          </p:nvSpPr>
          <p:spPr>
            <a:xfrm>
              <a:off x="404750" y="1505650"/>
              <a:ext cx="65800" cy="71800"/>
            </a:xfrm>
            <a:custGeom>
              <a:avLst/>
              <a:gdLst/>
              <a:ahLst/>
              <a:cxnLst/>
              <a:rect l="l" t="t" r="r" b="b"/>
              <a:pathLst>
                <a:path w="2632" h="2872" extrusionOk="0">
                  <a:moveTo>
                    <a:pt x="1381" y="0"/>
                  </a:moveTo>
                  <a:lnTo>
                    <a:pt x="228" y="2030"/>
                  </a:lnTo>
                  <a:cubicBezTo>
                    <a:pt x="0" y="2434"/>
                    <a:pt x="322" y="2872"/>
                    <a:pt x="717" y="2872"/>
                  </a:cubicBezTo>
                  <a:cubicBezTo>
                    <a:pt x="808" y="2872"/>
                    <a:pt x="903" y="2848"/>
                    <a:pt x="996" y="2796"/>
                  </a:cubicBezTo>
                  <a:lnTo>
                    <a:pt x="2116" y="2161"/>
                  </a:lnTo>
                  <a:lnTo>
                    <a:pt x="2631" y="1252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7253;p64">
            <a:extLst>
              <a:ext uri="{FF2B5EF4-FFF2-40B4-BE49-F238E27FC236}">
                <a16:creationId xmlns:a16="http://schemas.microsoft.com/office/drawing/2014/main" id="{226134B9-93A5-49D5-AB4B-40AEB39A1DB7}"/>
              </a:ext>
            </a:extLst>
          </p:cNvPr>
          <p:cNvGrpSpPr/>
          <p:nvPr/>
        </p:nvGrpSpPr>
        <p:grpSpPr>
          <a:xfrm>
            <a:off x="8406655" y="831514"/>
            <a:ext cx="581343" cy="575495"/>
            <a:chOff x="404725" y="994375"/>
            <a:chExt cx="589000" cy="583075"/>
          </a:xfrm>
        </p:grpSpPr>
        <p:sp>
          <p:nvSpPr>
            <p:cNvPr id="24" name="Google Shape;7254;p64">
              <a:extLst>
                <a:ext uri="{FF2B5EF4-FFF2-40B4-BE49-F238E27FC236}">
                  <a16:creationId xmlns:a16="http://schemas.microsoft.com/office/drawing/2014/main" id="{36DDDC45-316B-4EAE-B435-BB546944C659}"/>
                </a:ext>
              </a:extLst>
            </p:cNvPr>
            <p:cNvSpPr/>
            <p:nvPr/>
          </p:nvSpPr>
          <p:spPr>
            <a:xfrm>
              <a:off x="733875" y="1068350"/>
              <a:ext cx="253150" cy="317025"/>
            </a:xfrm>
            <a:custGeom>
              <a:avLst/>
              <a:gdLst/>
              <a:ahLst/>
              <a:cxnLst/>
              <a:rect l="l" t="t" r="r" b="b"/>
              <a:pathLst>
                <a:path w="10126" h="12681" extrusionOk="0">
                  <a:moveTo>
                    <a:pt x="6709" y="0"/>
                  </a:moveTo>
                  <a:lnTo>
                    <a:pt x="5286" y="1423"/>
                  </a:lnTo>
                  <a:lnTo>
                    <a:pt x="7610" y="3747"/>
                  </a:lnTo>
                  <a:lnTo>
                    <a:pt x="395" y="10961"/>
                  </a:lnTo>
                  <a:cubicBezTo>
                    <a:pt x="1" y="11354"/>
                    <a:pt x="1" y="11992"/>
                    <a:pt x="395" y="12385"/>
                  </a:cubicBezTo>
                  <a:cubicBezTo>
                    <a:pt x="591" y="12582"/>
                    <a:pt x="849" y="12680"/>
                    <a:pt x="1107" y="12680"/>
                  </a:cubicBezTo>
                  <a:cubicBezTo>
                    <a:pt x="1364" y="12680"/>
                    <a:pt x="1622" y="12582"/>
                    <a:pt x="1818" y="12385"/>
                  </a:cubicBezTo>
                  <a:lnTo>
                    <a:pt x="9718" y="4485"/>
                  </a:lnTo>
                  <a:cubicBezTo>
                    <a:pt x="10126" y="4078"/>
                    <a:pt x="10126" y="3417"/>
                    <a:pt x="9718" y="3008"/>
                  </a:cubicBezTo>
                  <a:lnTo>
                    <a:pt x="67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255;p64">
              <a:extLst>
                <a:ext uri="{FF2B5EF4-FFF2-40B4-BE49-F238E27FC236}">
                  <a16:creationId xmlns:a16="http://schemas.microsoft.com/office/drawing/2014/main" id="{11A7DA32-11C9-45EE-9202-F9021570B13E}"/>
                </a:ext>
              </a:extLst>
            </p:cNvPr>
            <p:cNvSpPr/>
            <p:nvPr/>
          </p:nvSpPr>
          <p:spPr>
            <a:xfrm>
              <a:off x="733725" y="1087575"/>
              <a:ext cx="219375" cy="297725"/>
            </a:xfrm>
            <a:custGeom>
              <a:avLst/>
              <a:gdLst/>
              <a:ahLst/>
              <a:cxnLst/>
              <a:rect l="l" t="t" r="r" b="b"/>
              <a:pathLst>
                <a:path w="8775" h="11909" extrusionOk="0">
                  <a:moveTo>
                    <a:pt x="5944" y="0"/>
                  </a:moveTo>
                  <a:lnTo>
                    <a:pt x="5292" y="653"/>
                  </a:lnTo>
                  <a:lnTo>
                    <a:pt x="7616" y="2976"/>
                  </a:lnTo>
                  <a:lnTo>
                    <a:pt x="420" y="10170"/>
                  </a:lnTo>
                  <a:cubicBezTo>
                    <a:pt x="38" y="10552"/>
                    <a:pt x="1" y="11178"/>
                    <a:pt x="365" y="11578"/>
                  </a:cubicBezTo>
                  <a:cubicBezTo>
                    <a:pt x="565" y="11799"/>
                    <a:pt x="837" y="11909"/>
                    <a:pt x="1110" y="11909"/>
                  </a:cubicBezTo>
                  <a:cubicBezTo>
                    <a:pt x="1341" y="11909"/>
                    <a:pt x="1574" y="11829"/>
                    <a:pt x="1761" y="11671"/>
                  </a:cubicBezTo>
                  <a:cubicBezTo>
                    <a:pt x="1369" y="11278"/>
                    <a:pt x="1369" y="10642"/>
                    <a:pt x="1763" y="10248"/>
                  </a:cubicBezTo>
                  <a:lnTo>
                    <a:pt x="8525" y="3489"/>
                  </a:lnTo>
                  <a:cubicBezTo>
                    <a:pt x="8774" y="3238"/>
                    <a:pt x="8774" y="2832"/>
                    <a:pt x="8525" y="2579"/>
                  </a:cubicBezTo>
                  <a:lnTo>
                    <a:pt x="594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56;p64">
              <a:extLst>
                <a:ext uri="{FF2B5EF4-FFF2-40B4-BE49-F238E27FC236}">
                  <a16:creationId xmlns:a16="http://schemas.microsoft.com/office/drawing/2014/main" id="{73C663D6-B87F-4458-9A41-1B787B881B25}"/>
                </a:ext>
              </a:extLst>
            </p:cNvPr>
            <p:cNvSpPr/>
            <p:nvPr/>
          </p:nvSpPr>
          <p:spPr>
            <a:xfrm>
              <a:off x="868925" y="994375"/>
              <a:ext cx="124800" cy="122700"/>
            </a:xfrm>
            <a:custGeom>
              <a:avLst/>
              <a:gdLst/>
              <a:ahLst/>
              <a:cxnLst/>
              <a:rect l="l" t="t" r="r" b="b"/>
              <a:pathLst>
                <a:path w="4992" h="4908" extrusionOk="0">
                  <a:moveTo>
                    <a:pt x="4051" y="1"/>
                  </a:moveTo>
                  <a:cubicBezTo>
                    <a:pt x="3831" y="1"/>
                    <a:pt x="3612" y="84"/>
                    <a:pt x="3446" y="251"/>
                  </a:cubicBezTo>
                  <a:lnTo>
                    <a:pt x="0" y="3695"/>
                  </a:lnTo>
                  <a:lnTo>
                    <a:pt x="1213" y="4908"/>
                  </a:lnTo>
                  <a:lnTo>
                    <a:pt x="4657" y="1463"/>
                  </a:lnTo>
                  <a:cubicBezTo>
                    <a:pt x="4991" y="1130"/>
                    <a:pt x="4991" y="586"/>
                    <a:pt x="4657" y="251"/>
                  </a:cubicBezTo>
                  <a:cubicBezTo>
                    <a:pt x="4489" y="84"/>
                    <a:pt x="4270" y="1"/>
                    <a:pt x="40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57;p64">
              <a:extLst>
                <a:ext uri="{FF2B5EF4-FFF2-40B4-BE49-F238E27FC236}">
                  <a16:creationId xmlns:a16="http://schemas.microsoft.com/office/drawing/2014/main" id="{FE157FAB-10B3-4E03-B7F8-69EF3634A29C}"/>
                </a:ext>
              </a:extLst>
            </p:cNvPr>
            <p:cNvSpPr/>
            <p:nvPr/>
          </p:nvSpPr>
          <p:spPr>
            <a:xfrm>
              <a:off x="868925" y="1006100"/>
              <a:ext cx="110975" cy="110975"/>
            </a:xfrm>
            <a:custGeom>
              <a:avLst/>
              <a:gdLst/>
              <a:ahLst/>
              <a:cxnLst/>
              <a:rect l="l" t="t" r="r" b="b"/>
              <a:pathLst>
                <a:path w="4439" h="4439" extrusionOk="0">
                  <a:moveTo>
                    <a:pt x="3226" y="1"/>
                  </a:moveTo>
                  <a:lnTo>
                    <a:pt x="0" y="3226"/>
                  </a:lnTo>
                  <a:lnTo>
                    <a:pt x="1213" y="4439"/>
                  </a:lnTo>
                  <a:lnTo>
                    <a:pt x="4439" y="1213"/>
                  </a:lnTo>
                  <a:cubicBezTo>
                    <a:pt x="4383" y="1146"/>
                    <a:pt x="4327" y="1079"/>
                    <a:pt x="4262" y="1016"/>
                  </a:cubicBezTo>
                  <a:lnTo>
                    <a:pt x="3426" y="180"/>
                  </a:lnTo>
                  <a:cubicBezTo>
                    <a:pt x="3363" y="117"/>
                    <a:pt x="3296" y="57"/>
                    <a:pt x="322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58;p64">
              <a:extLst>
                <a:ext uri="{FF2B5EF4-FFF2-40B4-BE49-F238E27FC236}">
                  <a16:creationId xmlns:a16="http://schemas.microsoft.com/office/drawing/2014/main" id="{2ADB29AF-AD67-4DC6-BB0F-B3B5632E885D}"/>
                </a:ext>
              </a:extLst>
            </p:cNvPr>
            <p:cNvSpPr/>
            <p:nvPr/>
          </p:nvSpPr>
          <p:spPr>
            <a:xfrm>
              <a:off x="653325" y="1023275"/>
              <a:ext cx="312325" cy="309425"/>
            </a:xfrm>
            <a:custGeom>
              <a:avLst/>
              <a:gdLst/>
              <a:ahLst/>
              <a:cxnLst/>
              <a:rect l="l" t="t" r="r" b="b"/>
              <a:pathLst>
                <a:path w="12493" h="12377" extrusionOk="0">
                  <a:moveTo>
                    <a:pt x="10364" y="0"/>
                  </a:moveTo>
                  <a:cubicBezTo>
                    <a:pt x="10063" y="0"/>
                    <a:pt x="9762" y="115"/>
                    <a:pt x="9532" y="344"/>
                  </a:cubicBezTo>
                  <a:lnTo>
                    <a:pt x="0" y="9875"/>
                  </a:lnTo>
                  <a:lnTo>
                    <a:pt x="2501" y="12376"/>
                  </a:lnTo>
                  <a:lnTo>
                    <a:pt x="12034" y="2845"/>
                  </a:lnTo>
                  <a:cubicBezTo>
                    <a:pt x="12492" y="2387"/>
                    <a:pt x="12492" y="1640"/>
                    <a:pt x="12034" y="1180"/>
                  </a:cubicBezTo>
                  <a:lnTo>
                    <a:pt x="11197" y="344"/>
                  </a:lnTo>
                  <a:cubicBezTo>
                    <a:pt x="10967" y="115"/>
                    <a:pt x="10666" y="0"/>
                    <a:pt x="10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59;p64">
              <a:extLst>
                <a:ext uri="{FF2B5EF4-FFF2-40B4-BE49-F238E27FC236}">
                  <a16:creationId xmlns:a16="http://schemas.microsoft.com/office/drawing/2014/main" id="{BA8582C9-0FB5-473F-A260-C1453EC262FC}"/>
                </a:ext>
              </a:extLst>
            </p:cNvPr>
            <p:cNvSpPr/>
            <p:nvPr/>
          </p:nvSpPr>
          <p:spPr>
            <a:xfrm>
              <a:off x="653325" y="1023200"/>
              <a:ext cx="305375" cy="278250"/>
            </a:xfrm>
            <a:custGeom>
              <a:avLst/>
              <a:gdLst/>
              <a:ahLst/>
              <a:cxnLst/>
              <a:rect l="l" t="t" r="r" b="b"/>
              <a:pathLst>
                <a:path w="12215" h="11130" extrusionOk="0">
                  <a:moveTo>
                    <a:pt x="10364" y="1"/>
                  </a:moveTo>
                  <a:cubicBezTo>
                    <a:pt x="10063" y="1"/>
                    <a:pt x="9762" y="115"/>
                    <a:pt x="9532" y="345"/>
                  </a:cubicBezTo>
                  <a:lnTo>
                    <a:pt x="0" y="9879"/>
                  </a:lnTo>
                  <a:lnTo>
                    <a:pt x="1251" y="11129"/>
                  </a:lnTo>
                  <a:lnTo>
                    <a:pt x="10782" y="1600"/>
                  </a:lnTo>
                  <a:cubicBezTo>
                    <a:pt x="11014" y="1369"/>
                    <a:pt x="11315" y="1254"/>
                    <a:pt x="11616" y="1254"/>
                  </a:cubicBezTo>
                  <a:cubicBezTo>
                    <a:pt x="11823" y="1254"/>
                    <a:pt x="12030" y="1309"/>
                    <a:pt x="12214" y="1418"/>
                  </a:cubicBezTo>
                  <a:cubicBezTo>
                    <a:pt x="12167" y="1333"/>
                    <a:pt x="12107" y="1255"/>
                    <a:pt x="12034" y="1182"/>
                  </a:cubicBezTo>
                  <a:lnTo>
                    <a:pt x="11197" y="345"/>
                  </a:lnTo>
                  <a:cubicBezTo>
                    <a:pt x="10967" y="115"/>
                    <a:pt x="10666" y="1"/>
                    <a:pt x="1036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60;p64">
              <a:extLst>
                <a:ext uri="{FF2B5EF4-FFF2-40B4-BE49-F238E27FC236}">
                  <a16:creationId xmlns:a16="http://schemas.microsoft.com/office/drawing/2014/main" id="{1AF11481-2DC6-4DD8-8F8F-6A026C5726AA}"/>
                </a:ext>
              </a:extLst>
            </p:cNvPr>
            <p:cNvSpPr/>
            <p:nvPr/>
          </p:nvSpPr>
          <p:spPr>
            <a:xfrm>
              <a:off x="467350" y="1270125"/>
              <a:ext cx="248525" cy="248525"/>
            </a:xfrm>
            <a:custGeom>
              <a:avLst/>
              <a:gdLst/>
              <a:ahLst/>
              <a:cxnLst/>
              <a:rect l="l" t="t" r="r" b="b"/>
              <a:pathLst>
                <a:path w="9941" h="9941" extrusionOk="0">
                  <a:moveTo>
                    <a:pt x="7439" y="1"/>
                  </a:moveTo>
                  <a:cubicBezTo>
                    <a:pt x="7439" y="1"/>
                    <a:pt x="2562" y="3362"/>
                    <a:pt x="0" y="7439"/>
                  </a:cubicBezTo>
                  <a:lnTo>
                    <a:pt x="2502" y="9941"/>
                  </a:lnTo>
                  <a:cubicBezTo>
                    <a:pt x="6579" y="7380"/>
                    <a:pt x="9940" y="2502"/>
                    <a:pt x="9940" y="2502"/>
                  </a:cubicBezTo>
                  <a:lnTo>
                    <a:pt x="74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61;p64">
              <a:extLst>
                <a:ext uri="{FF2B5EF4-FFF2-40B4-BE49-F238E27FC236}">
                  <a16:creationId xmlns:a16="http://schemas.microsoft.com/office/drawing/2014/main" id="{38B2A8C9-FA06-442A-A3A3-C3720CEC917D}"/>
                </a:ext>
              </a:extLst>
            </p:cNvPr>
            <p:cNvSpPr/>
            <p:nvPr/>
          </p:nvSpPr>
          <p:spPr>
            <a:xfrm>
              <a:off x="467350" y="1270125"/>
              <a:ext cx="217275" cy="217250"/>
            </a:xfrm>
            <a:custGeom>
              <a:avLst/>
              <a:gdLst/>
              <a:ahLst/>
              <a:cxnLst/>
              <a:rect l="l" t="t" r="r" b="b"/>
              <a:pathLst>
                <a:path w="8691" h="8690" extrusionOk="0">
                  <a:moveTo>
                    <a:pt x="7439" y="1"/>
                  </a:moveTo>
                  <a:cubicBezTo>
                    <a:pt x="7439" y="1"/>
                    <a:pt x="2562" y="3362"/>
                    <a:pt x="0" y="7439"/>
                  </a:cubicBezTo>
                  <a:lnTo>
                    <a:pt x="1252" y="8689"/>
                  </a:lnTo>
                  <a:cubicBezTo>
                    <a:pt x="3816" y="4618"/>
                    <a:pt x="8690" y="1251"/>
                    <a:pt x="8690" y="1251"/>
                  </a:cubicBezTo>
                  <a:lnTo>
                    <a:pt x="7439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62;p64">
              <a:extLst>
                <a:ext uri="{FF2B5EF4-FFF2-40B4-BE49-F238E27FC236}">
                  <a16:creationId xmlns:a16="http://schemas.microsoft.com/office/drawing/2014/main" id="{7553B79A-6F4B-435C-967D-7BDD2680770A}"/>
                </a:ext>
              </a:extLst>
            </p:cNvPr>
            <p:cNvSpPr/>
            <p:nvPr/>
          </p:nvSpPr>
          <p:spPr>
            <a:xfrm>
              <a:off x="404725" y="1456100"/>
              <a:ext cx="125175" cy="121300"/>
            </a:xfrm>
            <a:custGeom>
              <a:avLst/>
              <a:gdLst/>
              <a:ahLst/>
              <a:cxnLst/>
              <a:rect l="l" t="t" r="r" b="b"/>
              <a:pathLst>
                <a:path w="5007" h="4852" extrusionOk="0">
                  <a:moveTo>
                    <a:pt x="2505" y="0"/>
                  </a:moveTo>
                  <a:lnTo>
                    <a:pt x="229" y="4010"/>
                  </a:lnTo>
                  <a:cubicBezTo>
                    <a:pt x="0" y="4413"/>
                    <a:pt x="321" y="4851"/>
                    <a:pt x="716" y="4851"/>
                  </a:cubicBezTo>
                  <a:cubicBezTo>
                    <a:pt x="808" y="4851"/>
                    <a:pt x="903" y="4828"/>
                    <a:pt x="997" y="4775"/>
                  </a:cubicBezTo>
                  <a:lnTo>
                    <a:pt x="5007" y="2500"/>
                  </a:lnTo>
                  <a:lnTo>
                    <a:pt x="25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263;p64">
              <a:extLst>
                <a:ext uri="{FF2B5EF4-FFF2-40B4-BE49-F238E27FC236}">
                  <a16:creationId xmlns:a16="http://schemas.microsoft.com/office/drawing/2014/main" id="{766F09B7-931A-48DA-A5AA-07015D312AFF}"/>
                </a:ext>
              </a:extLst>
            </p:cNvPr>
            <p:cNvSpPr/>
            <p:nvPr/>
          </p:nvSpPr>
          <p:spPr>
            <a:xfrm>
              <a:off x="404750" y="1456100"/>
              <a:ext cx="93900" cy="121300"/>
            </a:xfrm>
            <a:custGeom>
              <a:avLst/>
              <a:gdLst/>
              <a:ahLst/>
              <a:cxnLst/>
              <a:rect l="l" t="t" r="r" b="b"/>
              <a:pathLst>
                <a:path w="3756" h="4852" extrusionOk="0">
                  <a:moveTo>
                    <a:pt x="2504" y="0"/>
                  </a:moveTo>
                  <a:lnTo>
                    <a:pt x="228" y="4010"/>
                  </a:lnTo>
                  <a:cubicBezTo>
                    <a:pt x="1" y="4413"/>
                    <a:pt x="322" y="4851"/>
                    <a:pt x="716" y="4851"/>
                  </a:cubicBezTo>
                  <a:cubicBezTo>
                    <a:pt x="807" y="4851"/>
                    <a:pt x="903" y="4828"/>
                    <a:pt x="996" y="4775"/>
                  </a:cubicBezTo>
                  <a:lnTo>
                    <a:pt x="2116" y="4140"/>
                  </a:lnTo>
                  <a:lnTo>
                    <a:pt x="3756" y="1250"/>
                  </a:lnTo>
                  <a:lnTo>
                    <a:pt x="250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264;p64">
              <a:extLst>
                <a:ext uri="{FF2B5EF4-FFF2-40B4-BE49-F238E27FC236}">
                  <a16:creationId xmlns:a16="http://schemas.microsoft.com/office/drawing/2014/main" id="{8F1FE591-950B-411E-9A49-E3711EC34424}"/>
                </a:ext>
              </a:extLst>
            </p:cNvPr>
            <p:cNvSpPr/>
            <p:nvPr/>
          </p:nvSpPr>
          <p:spPr>
            <a:xfrm>
              <a:off x="404750" y="1505650"/>
              <a:ext cx="75650" cy="71800"/>
            </a:xfrm>
            <a:custGeom>
              <a:avLst/>
              <a:gdLst/>
              <a:ahLst/>
              <a:cxnLst/>
              <a:rect l="l" t="t" r="r" b="b"/>
              <a:pathLst>
                <a:path w="3026" h="2872" extrusionOk="0">
                  <a:moveTo>
                    <a:pt x="1381" y="0"/>
                  </a:moveTo>
                  <a:lnTo>
                    <a:pt x="228" y="2030"/>
                  </a:lnTo>
                  <a:cubicBezTo>
                    <a:pt x="0" y="2434"/>
                    <a:pt x="322" y="2872"/>
                    <a:pt x="717" y="2872"/>
                  </a:cubicBezTo>
                  <a:cubicBezTo>
                    <a:pt x="808" y="2872"/>
                    <a:pt x="903" y="2848"/>
                    <a:pt x="996" y="2796"/>
                  </a:cubicBezTo>
                  <a:lnTo>
                    <a:pt x="3026" y="1646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265;p64">
              <a:extLst>
                <a:ext uri="{FF2B5EF4-FFF2-40B4-BE49-F238E27FC236}">
                  <a16:creationId xmlns:a16="http://schemas.microsoft.com/office/drawing/2014/main" id="{A8F2852F-28D2-4B5C-A419-8CA0D3B5D837}"/>
                </a:ext>
              </a:extLst>
            </p:cNvPr>
            <p:cNvSpPr/>
            <p:nvPr/>
          </p:nvSpPr>
          <p:spPr>
            <a:xfrm>
              <a:off x="404750" y="1505650"/>
              <a:ext cx="65800" cy="71800"/>
            </a:xfrm>
            <a:custGeom>
              <a:avLst/>
              <a:gdLst/>
              <a:ahLst/>
              <a:cxnLst/>
              <a:rect l="l" t="t" r="r" b="b"/>
              <a:pathLst>
                <a:path w="2632" h="2872" extrusionOk="0">
                  <a:moveTo>
                    <a:pt x="1381" y="0"/>
                  </a:moveTo>
                  <a:lnTo>
                    <a:pt x="228" y="2030"/>
                  </a:lnTo>
                  <a:cubicBezTo>
                    <a:pt x="0" y="2434"/>
                    <a:pt x="322" y="2872"/>
                    <a:pt x="717" y="2872"/>
                  </a:cubicBezTo>
                  <a:cubicBezTo>
                    <a:pt x="808" y="2872"/>
                    <a:pt x="903" y="2848"/>
                    <a:pt x="996" y="2796"/>
                  </a:cubicBezTo>
                  <a:lnTo>
                    <a:pt x="2116" y="2161"/>
                  </a:lnTo>
                  <a:lnTo>
                    <a:pt x="2631" y="1252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" name="Google Shape;7207;p64">
            <a:extLst>
              <a:ext uri="{FF2B5EF4-FFF2-40B4-BE49-F238E27FC236}">
                <a16:creationId xmlns:a16="http://schemas.microsoft.com/office/drawing/2014/main" id="{E267B1F4-0503-4BA9-BD48-D379879BB0BB}"/>
              </a:ext>
            </a:extLst>
          </p:cNvPr>
          <p:cNvGrpSpPr/>
          <p:nvPr/>
        </p:nvGrpSpPr>
        <p:grpSpPr>
          <a:xfrm>
            <a:off x="8193382" y="199871"/>
            <a:ext cx="751538" cy="575569"/>
            <a:chOff x="1623800" y="994350"/>
            <a:chExt cx="552375" cy="583150"/>
          </a:xfrm>
        </p:grpSpPr>
        <p:sp>
          <p:nvSpPr>
            <p:cNvPr id="39" name="Google Shape;7208;p64">
              <a:extLst>
                <a:ext uri="{FF2B5EF4-FFF2-40B4-BE49-F238E27FC236}">
                  <a16:creationId xmlns:a16="http://schemas.microsoft.com/office/drawing/2014/main" id="{D9FEA604-2BB5-4EBC-9CA2-5955B9A2FDAD}"/>
                </a:ext>
              </a:extLst>
            </p:cNvPr>
            <p:cNvSpPr/>
            <p:nvPr/>
          </p:nvSpPr>
          <p:spPr>
            <a:xfrm>
              <a:off x="1755250" y="994350"/>
              <a:ext cx="420925" cy="583100"/>
            </a:xfrm>
            <a:custGeom>
              <a:avLst/>
              <a:gdLst/>
              <a:ahLst/>
              <a:cxnLst/>
              <a:rect l="l" t="t" r="r" b="b"/>
              <a:pathLst>
                <a:path w="16837" h="23324" extrusionOk="0">
                  <a:moveTo>
                    <a:pt x="804" y="0"/>
                  </a:moveTo>
                  <a:cubicBezTo>
                    <a:pt x="359" y="0"/>
                    <a:pt x="0" y="362"/>
                    <a:pt x="0" y="804"/>
                  </a:cubicBezTo>
                  <a:lnTo>
                    <a:pt x="0" y="22520"/>
                  </a:lnTo>
                  <a:cubicBezTo>
                    <a:pt x="0" y="22965"/>
                    <a:pt x="362" y="23324"/>
                    <a:pt x="804" y="23324"/>
                  </a:cubicBezTo>
                  <a:lnTo>
                    <a:pt x="16035" y="23324"/>
                  </a:lnTo>
                  <a:cubicBezTo>
                    <a:pt x="16477" y="23324"/>
                    <a:pt x="16835" y="22965"/>
                    <a:pt x="16837" y="22520"/>
                  </a:cubicBezTo>
                  <a:lnTo>
                    <a:pt x="16837" y="804"/>
                  </a:lnTo>
                  <a:cubicBezTo>
                    <a:pt x="16837" y="359"/>
                    <a:pt x="16477" y="0"/>
                    <a:pt x="16035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209;p64">
              <a:extLst>
                <a:ext uri="{FF2B5EF4-FFF2-40B4-BE49-F238E27FC236}">
                  <a16:creationId xmlns:a16="http://schemas.microsoft.com/office/drawing/2014/main" id="{675EE06D-840F-4398-82C9-2E705B87B206}"/>
                </a:ext>
              </a:extLst>
            </p:cNvPr>
            <p:cNvSpPr/>
            <p:nvPr/>
          </p:nvSpPr>
          <p:spPr>
            <a:xfrm>
              <a:off x="1755250" y="994350"/>
              <a:ext cx="383425" cy="583100"/>
            </a:xfrm>
            <a:custGeom>
              <a:avLst/>
              <a:gdLst/>
              <a:ahLst/>
              <a:cxnLst/>
              <a:rect l="l" t="t" r="r" b="b"/>
              <a:pathLst>
                <a:path w="15337" h="23324" extrusionOk="0">
                  <a:moveTo>
                    <a:pt x="804" y="0"/>
                  </a:moveTo>
                  <a:cubicBezTo>
                    <a:pt x="362" y="0"/>
                    <a:pt x="0" y="359"/>
                    <a:pt x="0" y="804"/>
                  </a:cubicBezTo>
                  <a:lnTo>
                    <a:pt x="0" y="22520"/>
                  </a:lnTo>
                  <a:cubicBezTo>
                    <a:pt x="0" y="22964"/>
                    <a:pt x="359" y="23324"/>
                    <a:pt x="804" y="23324"/>
                  </a:cubicBezTo>
                  <a:lnTo>
                    <a:pt x="14534" y="23324"/>
                  </a:lnTo>
                  <a:cubicBezTo>
                    <a:pt x="14978" y="23324"/>
                    <a:pt x="15336" y="22965"/>
                    <a:pt x="15336" y="22520"/>
                  </a:cubicBezTo>
                  <a:lnTo>
                    <a:pt x="15336" y="804"/>
                  </a:lnTo>
                  <a:cubicBezTo>
                    <a:pt x="15336" y="362"/>
                    <a:pt x="14978" y="0"/>
                    <a:pt x="14534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210;p64">
              <a:extLst>
                <a:ext uri="{FF2B5EF4-FFF2-40B4-BE49-F238E27FC236}">
                  <a16:creationId xmlns:a16="http://schemas.microsoft.com/office/drawing/2014/main" id="{AD5D311F-2B01-4D1C-A778-D57689211245}"/>
                </a:ext>
              </a:extLst>
            </p:cNvPr>
            <p:cNvSpPr/>
            <p:nvPr/>
          </p:nvSpPr>
          <p:spPr>
            <a:xfrm>
              <a:off x="2055900" y="1047325"/>
              <a:ext cx="120275" cy="479125"/>
            </a:xfrm>
            <a:custGeom>
              <a:avLst/>
              <a:gdLst/>
              <a:ahLst/>
              <a:cxnLst/>
              <a:rect l="l" t="t" r="r" b="b"/>
              <a:pathLst>
                <a:path w="4811" h="19165" extrusionOk="0">
                  <a:moveTo>
                    <a:pt x="1" y="0"/>
                  </a:moveTo>
                  <a:lnTo>
                    <a:pt x="1" y="19165"/>
                  </a:lnTo>
                  <a:lnTo>
                    <a:pt x="4009" y="19165"/>
                  </a:lnTo>
                  <a:cubicBezTo>
                    <a:pt x="4451" y="19165"/>
                    <a:pt x="4809" y="18804"/>
                    <a:pt x="4811" y="18363"/>
                  </a:cubicBezTo>
                  <a:lnTo>
                    <a:pt x="4811" y="804"/>
                  </a:lnTo>
                  <a:cubicBezTo>
                    <a:pt x="4811" y="359"/>
                    <a:pt x="4451" y="0"/>
                    <a:pt x="40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211;p64">
              <a:extLst>
                <a:ext uri="{FF2B5EF4-FFF2-40B4-BE49-F238E27FC236}">
                  <a16:creationId xmlns:a16="http://schemas.microsoft.com/office/drawing/2014/main" id="{70D8FC94-1145-4C60-845E-0AA99476A300}"/>
                </a:ext>
              </a:extLst>
            </p:cNvPr>
            <p:cNvSpPr/>
            <p:nvPr/>
          </p:nvSpPr>
          <p:spPr>
            <a:xfrm>
              <a:off x="2055900" y="1047325"/>
              <a:ext cx="82775" cy="479125"/>
            </a:xfrm>
            <a:custGeom>
              <a:avLst/>
              <a:gdLst/>
              <a:ahLst/>
              <a:cxnLst/>
              <a:rect l="l" t="t" r="r" b="b"/>
              <a:pathLst>
                <a:path w="3311" h="19165" extrusionOk="0">
                  <a:moveTo>
                    <a:pt x="1" y="0"/>
                  </a:moveTo>
                  <a:lnTo>
                    <a:pt x="1" y="19165"/>
                  </a:lnTo>
                  <a:lnTo>
                    <a:pt x="3310" y="19165"/>
                  </a:lnTo>
                  <a:lnTo>
                    <a:pt x="3310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212;p64">
              <a:extLst>
                <a:ext uri="{FF2B5EF4-FFF2-40B4-BE49-F238E27FC236}">
                  <a16:creationId xmlns:a16="http://schemas.microsoft.com/office/drawing/2014/main" id="{F7026CD2-112C-4FD3-A1FC-ECE13349F041}"/>
                </a:ext>
              </a:extLst>
            </p:cNvPr>
            <p:cNvSpPr/>
            <p:nvPr/>
          </p:nvSpPr>
          <p:spPr>
            <a:xfrm>
              <a:off x="2055875" y="1047325"/>
              <a:ext cx="120275" cy="159725"/>
            </a:xfrm>
            <a:custGeom>
              <a:avLst/>
              <a:gdLst/>
              <a:ahLst/>
              <a:cxnLst/>
              <a:rect l="l" t="t" r="r" b="b"/>
              <a:pathLst>
                <a:path w="4811" h="6389" extrusionOk="0">
                  <a:moveTo>
                    <a:pt x="0" y="0"/>
                  </a:moveTo>
                  <a:lnTo>
                    <a:pt x="0" y="6389"/>
                  </a:lnTo>
                  <a:lnTo>
                    <a:pt x="4810" y="6389"/>
                  </a:lnTo>
                  <a:lnTo>
                    <a:pt x="4810" y="804"/>
                  </a:lnTo>
                  <a:cubicBezTo>
                    <a:pt x="4810" y="360"/>
                    <a:pt x="4452" y="0"/>
                    <a:pt x="40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213;p64">
              <a:extLst>
                <a:ext uri="{FF2B5EF4-FFF2-40B4-BE49-F238E27FC236}">
                  <a16:creationId xmlns:a16="http://schemas.microsoft.com/office/drawing/2014/main" id="{4500E222-2BD4-4DCB-A106-9356CFB27B14}"/>
                </a:ext>
              </a:extLst>
            </p:cNvPr>
            <p:cNvSpPr/>
            <p:nvPr/>
          </p:nvSpPr>
          <p:spPr>
            <a:xfrm>
              <a:off x="2055900" y="1047325"/>
              <a:ext cx="82775" cy="159725"/>
            </a:xfrm>
            <a:custGeom>
              <a:avLst/>
              <a:gdLst/>
              <a:ahLst/>
              <a:cxnLst/>
              <a:rect l="l" t="t" r="r" b="b"/>
              <a:pathLst>
                <a:path w="3311" h="6389" extrusionOk="0">
                  <a:moveTo>
                    <a:pt x="1" y="0"/>
                  </a:moveTo>
                  <a:lnTo>
                    <a:pt x="1" y="6389"/>
                  </a:lnTo>
                  <a:lnTo>
                    <a:pt x="3310" y="6389"/>
                  </a:lnTo>
                  <a:lnTo>
                    <a:pt x="3310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214;p64">
              <a:extLst>
                <a:ext uri="{FF2B5EF4-FFF2-40B4-BE49-F238E27FC236}">
                  <a16:creationId xmlns:a16="http://schemas.microsoft.com/office/drawing/2014/main" id="{2E1FC182-D63E-4EDE-97BF-5A9B36E2F11A}"/>
                </a:ext>
              </a:extLst>
            </p:cNvPr>
            <p:cNvSpPr/>
            <p:nvPr/>
          </p:nvSpPr>
          <p:spPr>
            <a:xfrm>
              <a:off x="2055875" y="1366725"/>
              <a:ext cx="120275" cy="159725"/>
            </a:xfrm>
            <a:custGeom>
              <a:avLst/>
              <a:gdLst/>
              <a:ahLst/>
              <a:cxnLst/>
              <a:rect l="l" t="t" r="r" b="b"/>
              <a:pathLst>
                <a:path w="4811" h="6389" extrusionOk="0">
                  <a:moveTo>
                    <a:pt x="0" y="0"/>
                  </a:moveTo>
                  <a:lnTo>
                    <a:pt x="0" y="6389"/>
                  </a:lnTo>
                  <a:lnTo>
                    <a:pt x="4007" y="6389"/>
                  </a:lnTo>
                  <a:cubicBezTo>
                    <a:pt x="4452" y="6389"/>
                    <a:pt x="4810" y="6028"/>
                    <a:pt x="4810" y="5585"/>
                  </a:cubicBezTo>
                  <a:lnTo>
                    <a:pt x="48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215;p64">
              <a:extLst>
                <a:ext uri="{FF2B5EF4-FFF2-40B4-BE49-F238E27FC236}">
                  <a16:creationId xmlns:a16="http://schemas.microsoft.com/office/drawing/2014/main" id="{914CA360-5EEA-4F46-9A75-5525CECF2517}"/>
                </a:ext>
              </a:extLst>
            </p:cNvPr>
            <p:cNvSpPr/>
            <p:nvPr/>
          </p:nvSpPr>
          <p:spPr>
            <a:xfrm>
              <a:off x="2055900" y="1366725"/>
              <a:ext cx="82775" cy="159725"/>
            </a:xfrm>
            <a:custGeom>
              <a:avLst/>
              <a:gdLst/>
              <a:ahLst/>
              <a:cxnLst/>
              <a:rect l="l" t="t" r="r" b="b"/>
              <a:pathLst>
                <a:path w="3311" h="6389" extrusionOk="0">
                  <a:moveTo>
                    <a:pt x="1" y="0"/>
                  </a:moveTo>
                  <a:lnTo>
                    <a:pt x="1" y="6389"/>
                  </a:lnTo>
                  <a:lnTo>
                    <a:pt x="3310" y="6389"/>
                  </a:lnTo>
                  <a:lnTo>
                    <a:pt x="3310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216;p64">
              <a:extLst>
                <a:ext uri="{FF2B5EF4-FFF2-40B4-BE49-F238E27FC236}">
                  <a16:creationId xmlns:a16="http://schemas.microsoft.com/office/drawing/2014/main" id="{29DA2DB2-8EA4-4430-A16A-6C16817049C7}"/>
                </a:ext>
              </a:extLst>
            </p:cNvPr>
            <p:cNvSpPr/>
            <p:nvPr/>
          </p:nvSpPr>
          <p:spPr>
            <a:xfrm>
              <a:off x="1680100" y="994350"/>
              <a:ext cx="420900" cy="583100"/>
            </a:xfrm>
            <a:custGeom>
              <a:avLst/>
              <a:gdLst/>
              <a:ahLst/>
              <a:cxnLst/>
              <a:rect l="l" t="t" r="r" b="b"/>
              <a:pathLst>
                <a:path w="16836" h="23324" extrusionOk="0">
                  <a:moveTo>
                    <a:pt x="802" y="0"/>
                  </a:moveTo>
                  <a:cubicBezTo>
                    <a:pt x="357" y="0"/>
                    <a:pt x="0" y="362"/>
                    <a:pt x="0" y="804"/>
                  </a:cubicBezTo>
                  <a:lnTo>
                    <a:pt x="0" y="22520"/>
                  </a:lnTo>
                  <a:cubicBezTo>
                    <a:pt x="0" y="22965"/>
                    <a:pt x="360" y="23324"/>
                    <a:pt x="802" y="23324"/>
                  </a:cubicBezTo>
                  <a:lnTo>
                    <a:pt x="16033" y="23324"/>
                  </a:lnTo>
                  <a:cubicBezTo>
                    <a:pt x="16477" y="23324"/>
                    <a:pt x="16835" y="22965"/>
                    <a:pt x="16835" y="22520"/>
                  </a:cubicBezTo>
                  <a:lnTo>
                    <a:pt x="16835" y="804"/>
                  </a:lnTo>
                  <a:cubicBezTo>
                    <a:pt x="16835" y="359"/>
                    <a:pt x="16475" y="0"/>
                    <a:pt x="160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217;p64">
              <a:extLst>
                <a:ext uri="{FF2B5EF4-FFF2-40B4-BE49-F238E27FC236}">
                  <a16:creationId xmlns:a16="http://schemas.microsoft.com/office/drawing/2014/main" id="{1B679369-8968-4ED3-AB8A-5CCE83D2AE0E}"/>
                </a:ext>
              </a:extLst>
            </p:cNvPr>
            <p:cNvSpPr/>
            <p:nvPr/>
          </p:nvSpPr>
          <p:spPr>
            <a:xfrm>
              <a:off x="1680125" y="994425"/>
              <a:ext cx="181850" cy="583075"/>
            </a:xfrm>
            <a:custGeom>
              <a:avLst/>
              <a:gdLst/>
              <a:ahLst/>
              <a:cxnLst/>
              <a:rect l="l" t="t" r="r" b="b"/>
              <a:pathLst>
                <a:path w="7274" h="23323" extrusionOk="0">
                  <a:moveTo>
                    <a:pt x="803" y="0"/>
                  </a:moveTo>
                  <a:cubicBezTo>
                    <a:pt x="361" y="0"/>
                    <a:pt x="1" y="359"/>
                    <a:pt x="1" y="802"/>
                  </a:cubicBezTo>
                  <a:lnTo>
                    <a:pt x="1" y="22520"/>
                  </a:lnTo>
                  <a:cubicBezTo>
                    <a:pt x="1" y="22962"/>
                    <a:pt x="359" y="23322"/>
                    <a:pt x="803" y="23322"/>
                  </a:cubicBezTo>
                  <a:lnTo>
                    <a:pt x="7274" y="23322"/>
                  </a:lnTo>
                  <a:cubicBezTo>
                    <a:pt x="6443" y="23321"/>
                    <a:pt x="5771" y="22647"/>
                    <a:pt x="5771" y="21819"/>
                  </a:cubicBezTo>
                  <a:lnTo>
                    <a:pt x="5771" y="1502"/>
                  </a:lnTo>
                  <a:cubicBezTo>
                    <a:pt x="5771" y="672"/>
                    <a:pt x="6443" y="0"/>
                    <a:pt x="7274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218;p64">
              <a:extLst>
                <a:ext uri="{FF2B5EF4-FFF2-40B4-BE49-F238E27FC236}">
                  <a16:creationId xmlns:a16="http://schemas.microsoft.com/office/drawing/2014/main" id="{47654D18-998D-4754-80DB-1171153C762B}"/>
                </a:ext>
              </a:extLst>
            </p:cNvPr>
            <p:cNvSpPr/>
            <p:nvPr/>
          </p:nvSpPr>
          <p:spPr>
            <a:xfrm>
              <a:off x="1770300" y="1114625"/>
              <a:ext cx="240525" cy="139025"/>
            </a:xfrm>
            <a:custGeom>
              <a:avLst/>
              <a:gdLst/>
              <a:ahLst/>
              <a:cxnLst/>
              <a:rect l="l" t="t" r="r" b="b"/>
              <a:pathLst>
                <a:path w="9621" h="5561" extrusionOk="0">
                  <a:moveTo>
                    <a:pt x="938" y="1"/>
                  </a:moveTo>
                  <a:cubicBezTo>
                    <a:pt x="420" y="1"/>
                    <a:pt x="0" y="420"/>
                    <a:pt x="0" y="939"/>
                  </a:cubicBezTo>
                  <a:lnTo>
                    <a:pt x="0" y="4623"/>
                  </a:lnTo>
                  <a:cubicBezTo>
                    <a:pt x="0" y="5141"/>
                    <a:pt x="420" y="5561"/>
                    <a:pt x="938" y="5561"/>
                  </a:cubicBezTo>
                  <a:lnTo>
                    <a:pt x="8683" y="5561"/>
                  </a:lnTo>
                  <a:cubicBezTo>
                    <a:pt x="9201" y="5561"/>
                    <a:pt x="9621" y="5141"/>
                    <a:pt x="9621" y="4624"/>
                  </a:cubicBezTo>
                  <a:lnTo>
                    <a:pt x="9621" y="939"/>
                  </a:lnTo>
                  <a:cubicBezTo>
                    <a:pt x="9621" y="420"/>
                    <a:pt x="9201" y="1"/>
                    <a:pt x="86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219;p64">
              <a:extLst>
                <a:ext uri="{FF2B5EF4-FFF2-40B4-BE49-F238E27FC236}">
                  <a16:creationId xmlns:a16="http://schemas.microsoft.com/office/drawing/2014/main" id="{B7D3CBAE-8616-44BA-8E8D-FFE93417B2B3}"/>
                </a:ext>
              </a:extLst>
            </p:cNvPr>
            <p:cNvSpPr/>
            <p:nvPr/>
          </p:nvSpPr>
          <p:spPr>
            <a:xfrm>
              <a:off x="1770300" y="1114625"/>
              <a:ext cx="54050" cy="139100"/>
            </a:xfrm>
            <a:custGeom>
              <a:avLst/>
              <a:gdLst/>
              <a:ahLst/>
              <a:cxnLst/>
              <a:rect l="l" t="t" r="r" b="b"/>
              <a:pathLst>
                <a:path w="2162" h="5564" extrusionOk="0">
                  <a:moveTo>
                    <a:pt x="940" y="1"/>
                  </a:moveTo>
                  <a:cubicBezTo>
                    <a:pt x="420" y="1"/>
                    <a:pt x="0" y="420"/>
                    <a:pt x="0" y="939"/>
                  </a:cubicBezTo>
                  <a:lnTo>
                    <a:pt x="0" y="4624"/>
                  </a:lnTo>
                  <a:cubicBezTo>
                    <a:pt x="0" y="5143"/>
                    <a:pt x="420" y="5564"/>
                    <a:pt x="940" y="5564"/>
                  </a:cubicBezTo>
                  <a:lnTo>
                    <a:pt x="2161" y="5564"/>
                  </a:lnTo>
                  <a:lnTo>
                    <a:pt x="2161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220;p64">
              <a:extLst>
                <a:ext uri="{FF2B5EF4-FFF2-40B4-BE49-F238E27FC236}">
                  <a16:creationId xmlns:a16="http://schemas.microsoft.com/office/drawing/2014/main" id="{CB5F7F25-F4BB-4CD0-9038-0A3899E6859E}"/>
                </a:ext>
              </a:extLst>
            </p:cNvPr>
            <p:cNvSpPr/>
            <p:nvPr/>
          </p:nvSpPr>
          <p:spPr>
            <a:xfrm>
              <a:off x="1623800" y="1074525"/>
              <a:ext cx="112725" cy="45100"/>
            </a:xfrm>
            <a:custGeom>
              <a:avLst/>
              <a:gdLst/>
              <a:ahLst/>
              <a:cxnLst/>
              <a:rect l="l" t="t" r="r" b="b"/>
              <a:pathLst>
                <a:path w="4509" h="1804" extrusionOk="0">
                  <a:moveTo>
                    <a:pt x="902" y="1"/>
                  </a:moveTo>
                  <a:cubicBezTo>
                    <a:pt x="405" y="1"/>
                    <a:pt x="0" y="406"/>
                    <a:pt x="0" y="903"/>
                  </a:cubicBezTo>
                  <a:cubicBezTo>
                    <a:pt x="0" y="1399"/>
                    <a:pt x="405" y="1803"/>
                    <a:pt x="902" y="1803"/>
                  </a:cubicBezTo>
                  <a:lnTo>
                    <a:pt x="3607" y="1803"/>
                  </a:lnTo>
                  <a:cubicBezTo>
                    <a:pt x="4104" y="1803"/>
                    <a:pt x="4509" y="1399"/>
                    <a:pt x="4509" y="903"/>
                  </a:cubicBezTo>
                  <a:cubicBezTo>
                    <a:pt x="4509" y="406"/>
                    <a:pt x="4104" y="1"/>
                    <a:pt x="3607" y="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7221;p64">
              <a:extLst>
                <a:ext uri="{FF2B5EF4-FFF2-40B4-BE49-F238E27FC236}">
                  <a16:creationId xmlns:a16="http://schemas.microsoft.com/office/drawing/2014/main" id="{6D5C293B-8BF5-406B-8D80-6B2F5F20215B}"/>
                </a:ext>
              </a:extLst>
            </p:cNvPr>
            <p:cNvSpPr/>
            <p:nvPr/>
          </p:nvSpPr>
          <p:spPr>
            <a:xfrm>
              <a:off x="1623800" y="1074525"/>
              <a:ext cx="64000" cy="45100"/>
            </a:xfrm>
            <a:custGeom>
              <a:avLst/>
              <a:gdLst/>
              <a:ahLst/>
              <a:cxnLst/>
              <a:rect l="l" t="t" r="r" b="b"/>
              <a:pathLst>
                <a:path w="2560" h="1804" extrusionOk="0">
                  <a:moveTo>
                    <a:pt x="902" y="1"/>
                  </a:moveTo>
                  <a:cubicBezTo>
                    <a:pt x="405" y="1"/>
                    <a:pt x="0" y="406"/>
                    <a:pt x="0" y="903"/>
                  </a:cubicBezTo>
                  <a:cubicBezTo>
                    <a:pt x="0" y="1399"/>
                    <a:pt x="405" y="1803"/>
                    <a:pt x="902" y="1803"/>
                  </a:cubicBezTo>
                  <a:lnTo>
                    <a:pt x="2560" y="1803"/>
                  </a:lnTo>
                  <a:cubicBezTo>
                    <a:pt x="2063" y="1803"/>
                    <a:pt x="1658" y="1399"/>
                    <a:pt x="1658" y="903"/>
                  </a:cubicBezTo>
                  <a:cubicBezTo>
                    <a:pt x="1658" y="406"/>
                    <a:pt x="2063" y="1"/>
                    <a:pt x="256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7222;p64">
              <a:extLst>
                <a:ext uri="{FF2B5EF4-FFF2-40B4-BE49-F238E27FC236}">
                  <a16:creationId xmlns:a16="http://schemas.microsoft.com/office/drawing/2014/main" id="{181DEF54-4D4F-4137-9746-2E83ED44EE0A}"/>
                </a:ext>
              </a:extLst>
            </p:cNvPr>
            <p:cNvSpPr/>
            <p:nvPr/>
          </p:nvSpPr>
          <p:spPr>
            <a:xfrm>
              <a:off x="1623800" y="1200425"/>
              <a:ext cx="112725" cy="45125"/>
            </a:xfrm>
            <a:custGeom>
              <a:avLst/>
              <a:gdLst/>
              <a:ahLst/>
              <a:cxnLst/>
              <a:rect l="l" t="t" r="r" b="b"/>
              <a:pathLst>
                <a:path w="4509" h="1805" extrusionOk="0">
                  <a:moveTo>
                    <a:pt x="902" y="1"/>
                  </a:moveTo>
                  <a:cubicBezTo>
                    <a:pt x="405" y="1"/>
                    <a:pt x="0" y="407"/>
                    <a:pt x="0" y="903"/>
                  </a:cubicBezTo>
                  <a:cubicBezTo>
                    <a:pt x="0" y="1400"/>
                    <a:pt x="405" y="1805"/>
                    <a:pt x="902" y="1805"/>
                  </a:cubicBezTo>
                  <a:lnTo>
                    <a:pt x="3607" y="1805"/>
                  </a:lnTo>
                  <a:cubicBezTo>
                    <a:pt x="4104" y="1805"/>
                    <a:pt x="4509" y="1397"/>
                    <a:pt x="4509" y="903"/>
                  </a:cubicBezTo>
                  <a:cubicBezTo>
                    <a:pt x="4509" y="407"/>
                    <a:pt x="4104" y="1"/>
                    <a:pt x="3607" y="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7223;p64">
              <a:extLst>
                <a:ext uri="{FF2B5EF4-FFF2-40B4-BE49-F238E27FC236}">
                  <a16:creationId xmlns:a16="http://schemas.microsoft.com/office/drawing/2014/main" id="{7548EE05-C699-469D-97E2-C827A26CCCBD}"/>
                </a:ext>
              </a:extLst>
            </p:cNvPr>
            <p:cNvSpPr/>
            <p:nvPr/>
          </p:nvSpPr>
          <p:spPr>
            <a:xfrm>
              <a:off x="1623800" y="1326325"/>
              <a:ext cx="112725" cy="45075"/>
            </a:xfrm>
            <a:custGeom>
              <a:avLst/>
              <a:gdLst/>
              <a:ahLst/>
              <a:cxnLst/>
              <a:rect l="l" t="t" r="r" b="b"/>
              <a:pathLst>
                <a:path w="4509" h="1803" extrusionOk="0">
                  <a:moveTo>
                    <a:pt x="902" y="0"/>
                  </a:moveTo>
                  <a:cubicBezTo>
                    <a:pt x="405" y="0"/>
                    <a:pt x="0" y="405"/>
                    <a:pt x="0" y="901"/>
                  </a:cubicBezTo>
                  <a:cubicBezTo>
                    <a:pt x="0" y="1398"/>
                    <a:pt x="405" y="1803"/>
                    <a:pt x="902" y="1803"/>
                  </a:cubicBezTo>
                  <a:lnTo>
                    <a:pt x="3607" y="1803"/>
                  </a:lnTo>
                  <a:cubicBezTo>
                    <a:pt x="4104" y="1803"/>
                    <a:pt x="4509" y="1398"/>
                    <a:pt x="4509" y="901"/>
                  </a:cubicBezTo>
                  <a:cubicBezTo>
                    <a:pt x="4509" y="405"/>
                    <a:pt x="4104" y="0"/>
                    <a:pt x="3607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7224;p64">
              <a:extLst>
                <a:ext uri="{FF2B5EF4-FFF2-40B4-BE49-F238E27FC236}">
                  <a16:creationId xmlns:a16="http://schemas.microsoft.com/office/drawing/2014/main" id="{73D53E67-5DDB-4C1C-B9BD-AB34639CCAE2}"/>
                </a:ext>
              </a:extLst>
            </p:cNvPr>
            <p:cNvSpPr/>
            <p:nvPr/>
          </p:nvSpPr>
          <p:spPr>
            <a:xfrm>
              <a:off x="1623800" y="1452175"/>
              <a:ext cx="112725" cy="45100"/>
            </a:xfrm>
            <a:custGeom>
              <a:avLst/>
              <a:gdLst/>
              <a:ahLst/>
              <a:cxnLst/>
              <a:rect l="l" t="t" r="r" b="b"/>
              <a:pathLst>
                <a:path w="4509" h="1804" extrusionOk="0">
                  <a:moveTo>
                    <a:pt x="902" y="1"/>
                  </a:moveTo>
                  <a:cubicBezTo>
                    <a:pt x="405" y="1"/>
                    <a:pt x="0" y="405"/>
                    <a:pt x="0" y="903"/>
                  </a:cubicBezTo>
                  <a:cubicBezTo>
                    <a:pt x="0" y="1398"/>
                    <a:pt x="405" y="1803"/>
                    <a:pt x="902" y="1803"/>
                  </a:cubicBezTo>
                  <a:lnTo>
                    <a:pt x="3607" y="1803"/>
                  </a:lnTo>
                  <a:cubicBezTo>
                    <a:pt x="4104" y="1803"/>
                    <a:pt x="4509" y="1398"/>
                    <a:pt x="4509" y="903"/>
                  </a:cubicBezTo>
                  <a:cubicBezTo>
                    <a:pt x="4509" y="405"/>
                    <a:pt x="4104" y="1"/>
                    <a:pt x="3607" y="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7225;p64">
              <a:extLst>
                <a:ext uri="{FF2B5EF4-FFF2-40B4-BE49-F238E27FC236}">
                  <a16:creationId xmlns:a16="http://schemas.microsoft.com/office/drawing/2014/main" id="{2EC39E08-E538-416D-815A-2CF33A507E9B}"/>
                </a:ext>
              </a:extLst>
            </p:cNvPr>
            <p:cNvSpPr/>
            <p:nvPr/>
          </p:nvSpPr>
          <p:spPr>
            <a:xfrm>
              <a:off x="1623800" y="1200425"/>
              <a:ext cx="64000" cy="45125"/>
            </a:xfrm>
            <a:custGeom>
              <a:avLst/>
              <a:gdLst/>
              <a:ahLst/>
              <a:cxnLst/>
              <a:rect l="l" t="t" r="r" b="b"/>
              <a:pathLst>
                <a:path w="2560" h="1805" extrusionOk="0">
                  <a:moveTo>
                    <a:pt x="902" y="1"/>
                  </a:moveTo>
                  <a:cubicBezTo>
                    <a:pt x="405" y="1"/>
                    <a:pt x="0" y="407"/>
                    <a:pt x="0" y="903"/>
                  </a:cubicBezTo>
                  <a:cubicBezTo>
                    <a:pt x="0" y="1400"/>
                    <a:pt x="405" y="1805"/>
                    <a:pt x="902" y="1805"/>
                  </a:cubicBezTo>
                  <a:lnTo>
                    <a:pt x="2560" y="1805"/>
                  </a:lnTo>
                  <a:cubicBezTo>
                    <a:pt x="2063" y="1805"/>
                    <a:pt x="1658" y="1397"/>
                    <a:pt x="1658" y="903"/>
                  </a:cubicBezTo>
                  <a:cubicBezTo>
                    <a:pt x="1658" y="407"/>
                    <a:pt x="2063" y="1"/>
                    <a:pt x="256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7226;p64">
              <a:extLst>
                <a:ext uri="{FF2B5EF4-FFF2-40B4-BE49-F238E27FC236}">
                  <a16:creationId xmlns:a16="http://schemas.microsoft.com/office/drawing/2014/main" id="{22E0FAE6-2D08-4B92-A5BB-06F0A0C73D4D}"/>
                </a:ext>
              </a:extLst>
            </p:cNvPr>
            <p:cNvSpPr/>
            <p:nvPr/>
          </p:nvSpPr>
          <p:spPr>
            <a:xfrm>
              <a:off x="1623800" y="1326325"/>
              <a:ext cx="64000" cy="45075"/>
            </a:xfrm>
            <a:custGeom>
              <a:avLst/>
              <a:gdLst/>
              <a:ahLst/>
              <a:cxnLst/>
              <a:rect l="l" t="t" r="r" b="b"/>
              <a:pathLst>
                <a:path w="2560" h="1803" extrusionOk="0">
                  <a:moveTo>
                    <a:pt x="902" y="0"/>
                  </a:moveTo>
                  <a:cubicBezTo>
                    <a:pt x="405" y="0"/>
                    <a:pt x="0" y="405"/>
                    <a:pt x="0" y="901"/>
                  </a:cubicBezTo>
                  <a:cubicBezTo>
                    <a:pt x="0" y="1398"/>
                    <a:pt x="405" y="1803"/>
                    <a:pt x="902" y="1803"/>
                  </a:cubicBezTo>
                  <a:lnTo>
                    <a:pt x="2560" y="1803"/>
                  </a:lnTo>
                  <a:cubicBezTo>
                    <a:pt x="2063" y="1803"/>
                    <a:pt x="1658" y="1398"/>
                    <a:pt x="1658" y="901"/>
                  </a:cubicBezTo>
                  <a:cubicBezTo>
                    <a:pt x="1658" y="405"/>
                    <a:pt x="2063" y="0"/>
                    <a:pt x="256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7227;p64">
              <a:extLst>
                <a:ext uri="{FF2B5EF4-FFF2-40B4-BE49-F238E27FC236}">
                  <a16:creationId xmlns:a16="http://schemas.microsoft.com/office/drawing/2014/main" id="{4229949E-AFCF-43DD-AB72-5CAA13D301F1}"/>
                </a:ext>
              </a:extLst>
            </p:cNvPr>
            <p:cNvSpPr/>
            <p:nvPr/>
          </p:nvSpPr>
          <p:spPr>
            <a:xfrm>
              <a:off x="1623800" y="1452175"/>
              <a:ext cx="64000" cy="45100"/>
            </a:xfrm>
            <a:custGeom>
              <a:avLst/>
              <a:gdLst/>
              <a:ahLst/>
              <a:cxnLst/>
              <a:rect l="l" t="t" r="r" b="b"/>
              <a:pathLst>
                <a:path w="2560" h="1804" extrusionOk="0">
                  <a:moveTo>
                    <a:pt x="902" y="1"/>
                  </a:moveTo>
                  <a:cubicBezTo>
                    <a:pt x="405" y="1"/>
                    <a:pt x="0" y="405"/>
                    <a:pt x="0" y="903"/>
                  </a:cubicBezTo>
                  <a:cubicBezTo>
                    <a:pt x="0" y="1398"/>
                    <a:pt x="405" y="1803"/>
                    <a:pt x="902" y="1803"/>
                  </a:cubicBezTo>
                  <a:lnTo>
                    <a:pt x="2560" y="1803"/>
                  </a:lnTo>
                  <a:cubicBezTo>
                    <a:pt x="2063" y="1803"/>
                    <a:pt x="1658" y="1398"/>
                    <a:pt x="1658" y="903"/>
                  </a:cubicBezTo>
                  <a:cubicBezTo>
                    <a:pt x="1658" y="405"/>
                    <a:pt x="2063" y="1"/>
                    <a:pt x="256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9157F823-280E-4517-9E80-C9EFEEAEFC8D}"/>
              </a:ext>
            </a:extLst>
          </p:cNvPr>
          <p:cNvSpPr/>
          <p:nvPr/>
        </p:nvSpPr>
        <p:spPr>
          <a:xfrm>
            <a:off x="7237557" y="1112943"/>
            <a:ext cx="1091608" cy="477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rgbClr val="002060"/>
                </a:solidFill>
              </a:rPr>
              <a:t>8 ، 24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BB4B076-2631-42F7-B033-31E849E7EB03}"/>
              </a:ext>
            </a:extLst>
          </p:cNvPr>
          <p:cNvSpPr/>
          <p:nvPr/>
        </p:nvSpPr>
        <p:spPr>
          <a:xfrm>
            <a:off x="2099182" y="1220108"/>
            <a:ext cx="1251964" cy="432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>
                <a:solidFill>
                  <a:srgbClr val="002060"/>
                </a:solidFill>
              </a:rPr>
              <a:t>15 ، 32</a:t>
            </a:r>
            <a:endParaRPr lang="en-US" sz="2400" dirty="0">
              <a:solidFill>
                <a:srgbClr val="002060"/>
              </a:solidFill>
            </a:endParaRPr>
          </a:p>
        </p:txBody>
      </p:sp>
      <p:grpSp>
        <p:nvGrpSpPr>
          <p:cNvPr id="62" name="Google Shape;2507;p40">
            <a:extLst>
              <a:ext uri="{FF2B5EF4-FFF2-40B4-BE49-F238E27FC236}">
                <a16:creationId xmlns:a16="http://schemas.microsoft.com/office/drawing/2014/main" id="{D7893CA3-FEC5-4703-A403-EA7792DA9991}"/>
              </a:ext>
            </a:extLst>
          </p:cNvPr>
          <p:cNvGrpSpPr/>
          <p:nvPr/>
        </p:nvGrpSpPr>
        <p:grpSpPr>
          <a:xfrm rot="2017009">
            <a:off x="3988036" y="359119"/>
            <a:ext cx="1397815" cy="2166549"/>
            <a:chOff x="6868057" y="522821"/>
            <a:chExt cx="1714059" cy="2656712"/>
          </a:xfrm>
        </p:grpSpPr>
        <p:sp>
          <p:nvSpPr>
            <p:cNvPr id="63" name="Google Shape;2508;p40">
              <a:extLst>
                <a:ext uri="{FF2B5EF4-FFF2-40B4-BE49-F238E27FC236}">
                  <a16:creationId xmlns:a16="http://schemas.microsoft.com/office/drawing/2014/main" id="{D4DB1192-7E79-47F6-8EA4-E30390E2D0DB}"/>
                </a:ext>
              </a:extLst>
            </p:cNvPr>
            <p:cNvSpPr/>
            <p:nvPr/>
          </p:nvSpPr>
          <p:spPr>
            <a:xfrm rot="329428">
              <a:off x="6985546" y="587784"/>
              <a:ext cx="1479082" cy="2526786"/>
            </a:xfrm>
            <a:custGeom>
              <a:avLst/>
              <a:gdLst/>
              <a:ahLst/>
              <a:cxnLst/>
              <a:rect l="l" t="t" r="r" b="b"/>
              <a:pathLst>
                <a:path w="45688" h="78051" extrusionOk="0">
                  <a:moveTo>
                    <a:pt x="21730" y="0"/>
                  </a:moveTo>
                  <a:cubicBezTo>
                    <a:pt x="20082" y="0"/>
                    <a:pt x="18527" y="817"/>
                    <a:pt x="17098" y="2428"/>
                  </a:cubicBezTo>
                  <a:cubicBezTo>
                    <a:pt x="16271" y="3362"/>
                    <a:pt x="15454" y="4601"/>
                    <a:pt x="14677" y="6109"/>
                  </a:cubicBezTo>
                  <a:lnTo>
                    <a:pt x="12900" y="9708"/>
                  </a:lnTo>
                  <a:lnTo>
                    <a:pt x="12880" y="9726"/>
                  </a:lnTo>
                  <a:lnTo>
                    <a:pt x="12837" y="12918"/>
                  </a:lnTo>
                  <a:cubicBezTo>
                    <a:pt x="12798" y="12880"/>
                    <a:pt x="12757" y="12844"/>
                    <a:pt x="12721" y="12808"/>
                  </a:cubicBezTo>
                  <a:lnTo>
                    <a:pt x="8039" y="8223"/>
                  </a:lnTo>
                  <a:lnTo>
                    <a:pt x="7919" y="14777"/>
                  </a:lnTo>
                  <a:cubicBezTo>
                    <a:pt x="7919" y="14824"/>
                    <a:pt x="7901" y="15975"/>
                    <a:pt x="7926" y="17318"/>
                  </a:cubicBezTo>
                  <a:cubicBezTo>
                    <a:pt x="7935" y="17750"/>
                    <a:pt x="7947" y="18134"/>
                    <a:pt x="7960" y="18482"/>
                  </a:cubicBezTo>
                  <a:lnTo>
                    <a:pt x="0" y="20103"/>
                  </a:lnTo>
                  <a:lnTo>
                    <a:pt x="2724" y="23684"/>
                  </a:lnTo>
                  <a:cubicBezTo>
                    <a:pt x="2797" y="23777"/>
                    <a:pt x="4533" y="26042"/>
                    <a:pt x="7691" y="28703"/>
                  </a:cubicBezTo>
                  <a:cubicBezTo>
                    <a:pt x="8060" y="29015"/>
                    <a:pt x="8435" y="29320"/>
                    <a:pt x="8812" y="29616"/>
                  </a:cubicBezTo>
                  <a:cubicBezTo>
                    <a:pt x="8462" y="30152"/>
                    <a:pt x="8164" y="30803"/>
                    <a:pt x="7913" y="31574"/>
                  </a:cubicBezTo>
                  <a:cubicBezTo>
                    <a:pt x="7576" y="32605"/>
                    <a:pt x="7327" y="33862"/>
                    <a:pt x="7185" y="35205"/>
                  </a:cubicBezTo>
                  <a:cubicBezTo>
                    <a:pt x="7047" y="36545"/>
                    <a:pt x="7024" y="37927"/>
                    <a:pt x="7117" y="39202"/>
                  </a:cubicBezTo>
                  <a:cubicBezTo>
                    <a:pt x="7228" y="40701"/>
                    <a:pt x="7497" y="42012"/>
                    <a:pt x="7913" y="43099"/>
                  </a:cubicBezTo>
                  <a:lnTo>
                    <a:pt x="8042" y="43436"/>
                  </a:lnTo>
                  <a:cubicBezTo>
                    <a:pt x="7877" y="43748"/>
                    <a:pt x="7528" y="44501"/>
                    <a:pt x="7167" y="46285"/>
                  </a:cubicBezTo>
                  <a:cubicBezTo>
                    <a:pt x="6916" y="47517"/>
                    <a:pt x="6726" y="48912"/>
                    <a:pt x="6633" y="50214"/>
                  </a:cubicBezTo>
                  <a:cubicBezTo>
                    <a:pt x="6516" y="51850"/>
                    <a:pt x="6547" y="53311"/>
                    <a:pt x="6724" y="54554"/>
                  </a:cubicBezTo>
                  <a:cubicBezTo>
                    <a:pt x="6990" y="56438"/>
                    <a:pt x="7594" y="57826"/>
                    <a:pt x="8559" y="58791"/>
                  </a:cubicBezTo>
                  <a:cubicBezTo>
                    <a:pt x="9538" y="59765"/>
                    <a:pt x="10761" y="60652"/>
                    <a:pt x="12213" y="61431"/>
                  </a:cubicBezTo>
                  <a:lnTo>
                    <a:pt x="12188" y="63312"/>
                  </a:lnTo>
                  <a:cubicBezTo>
                    <a:pt x="12129" y="63398"/>
                    <a:pt x="12070" y="63482"/>
                    <a:pt x="12016" y="63572"/>
                  </a:cubicBezTo>
                  <a:cubicBezTo>
                    <a:pt x="11720" y="64063"/>
                    <a:pt x="11496" y="64658"/>
                    <a:pt x="11358" y="65338"/>
                  </a:cubicBezTo>
                  <a:cubicBezTo>
                    <a:pt x="11193" y="66141"/>
                    <a:pt x="11155" y="67015"/>
                    <a:pt x="11245" y="67793"/>
                  </a:cubicBezTo>
                  <a:cubicBezTo>
                    <a:pt x="11304" y="68311"/>
                    <a:pt x="11421" y="68781"/>
                    <a:pt x="11598" y="69190"/>
                  </a:cubicBezTo>
                  <a:cubicBezTo>
                    <a:pt x="11625" y="69251"/>
                    <a:pt x="11654" y="69315"/>
                    <a:pt x="11681" y="69373"/>
                  </a:cubicBezTo>
                  <a:cubicBezTo>
                    <a:pt x="11713" y="70158"/>
                    <a:pt x="11760" y="71329"/>
                    <a:pt x="11815" y="72249"/>
                  </a:cubicBezTo>
                  <a:lnTo>
                    <a:pt x="11815" y="72256"/>
                  </a:lnTo>
                  <a:cubicBezTo>
                    <a:pt x="11869" y="73138"/>
                    <a:pt x="12070" y="73940"/>
                    <a:pt x="12412" y="74641"/>
                  </a:cubicBezTo>
                  <a:cubicBezTo>
                    <a:pt x="13834" y="77551"/>
                    <a:pt x="17333" y="78050"/>
                    <a:pt x="20238" y="78050"/>
                  </a:cubicBezTo>
                  <a:cubicBezTo>
                    <a:pt x="21719" y="78050"/>
                    <a:pt x="23412" y="77960"/>
                    <a:pt x="25008" y="77792"/>
                  </a:cubicBezTo>
                  <a:cubicBezTo>
                    <a:pt x="27224" y="77562"/>
                    <a:pt x="28406" y="76511"/>
                    <a:pt x="29008" y="75667"/>
                  </a:cubicBezTo>
                  <a:cubicBezTo>
                    <a:pt x="29864" y="74476"/>
                    <a:pt x="30000" y="73067"/>
                    <a:pt x="29835" y="72061"/>
                  </a:cubicBezTo>
                  <a:lnTo>
                    <a:pt x="29693" y="70368"/>
                  </a:lnTo>
                  <a:cubicBezTo>
                    <a:pt x="29932" y="70086"/>
                    <a:pt x="30095" y="69803"/>
                    <a:pt x="30204" y="69575"/>
                  </a:cubicBezTo>
                  <a:cubicBezTo>
                    <a:pt x="30613" y="68693"/>
                    <a:pt x="30586" y="67863"/>
                    <a:pt x="30563" y="67196"/>
                  </a:cubicBezTo>
                  <a:cubicBezTo>
                    <a:pt x="30554" y="67020"/>
                    <a:pt x="30547" y="66860"/>
                    <a:pt x="30552" y="66704"/>
                  </a:cubicBezTo>
                  <a:cubicBezTo>
                    <a:pt x="30556" y="66337"/>
                    <a:pt x="30518" y="65978"/>
                    <a:pt x="30434" y="65630"/>
                  </a:cubicBezTo>
                  <a:lnTo>
                    <a:pt x="30434" y="65630"/>
                  </a:lnTo>
                  <a:cubicBezTo>
                    <a:pt x="33038" y="65808"/>
                    <a:pt x="35186" y="65842"/>
                    <a:pt x="36402" y="65842"/>
                  </a:cubicBezTo>
                  <a:cubicBezTo>
                    <a:pt x="37058" y="65842"/>
                    <a:pt x="37438" y="65833"/>
                    <a:pt x="37454" y="65833"/>
                  </a:cubicBezTo>
                  <a:lnTo>
                    <a:pt x="42705" y="65697"/>
                  </a:lnTo>
                  <a:lnTo>
                    <a:pt x="37664" y="58468"/>
                  </a:lnTo>
                  <a:cubicBezTo>
                    <a:pt x="38030" y="58153"/>
                    <a:pt x="38444" y="57785"/>
                    <a:pt x="38916" y="57353"/>
                  </a:cubicBezTo>
                  <a:cubicBezTo>
                    <a:pt x="40117" y="56254"/>
                    <a:pt x="41127" y="55255"/>
                    <a:pt x="41170" y="55214"/>
                  </a:cubicBezTo>
                  <a:lnTo>
                    <a:pt x="45687" y="50752"/>
                  </a:lnTo>
                  <a:lnTo>
                    <a:pt x="39341" y="50390"/>
                  </a:lnTo>
                  <a:cubicBezTo>
                    <a:pt x="38087" y="50315"/>
                    <a:pt x="36773" y="50189"/>
                    <a:pt x="35442" y="50006"/>
                  </a:cubicBezTo>
                  <a:cubicBezTo>
                    <a:pt x="35055" y="49951"/>
                    <a:pt x="34666" y="49893"/>
                    <a:pt x="34273" y="49829"/>
                  </a:cubicBezTo>
                  <a:cubicBezTo>
                    <a:pt x="34899" y="48751"/>
                    <a:pt x="35333" y="47521"/>
                    <a:pt x="35559" y="46171"/>
                  </a:cubicBezTo>
                  <a:cubicBezTo>
                    <a:pt x="35740" y="45091"/>
                    <a:pt x="35790" y="43929"/>
                    <a:pt x="35708" y="42717"/>
                  </a:cubicBezTo>
                  <a:cubicBezTo>
                    <a:pt x="35570" y="40646"/>
                    <a:pt x="35069" y="38896"/>
                    <a:pt x="34795" y="38191"/>
                  </a:cubicBezTo>
                  <a:lnTo>
                    <a:pt x="33922" y="35935"/>
                  </a:lnTo>
                  <a:cubicBezTo>
                    <a:pt x="36683" y="29711"/>
                    <a:pt x="35188" y="25771"/>
                    <a:pt x="34580" y="24581"/>
                  </a:cubicBezTo>
                  <a:cubicBezTo>
                    <a:pt x="34350" y="23996"/>
                    <a:pt x="34085" y="23422"/>
                    <a:pt x="33791" y="22870"/>
                  </a:cubicBezTo>
                  <a:cubicBezTo>
                    <a:pt x="33222" y="21796"/>
                    <a:pt x="33045" y="21683"/>
                    <a:pt x="31870" y="21432"/>
                  </a:cubicBezTo>
                  <a:cubicBezTo>
                    <a:pt x="31856" y="21430"/>
                    <a:pt x="31424" y="21340"/>
                    <a:pt x="30690" y="21159"/>
                  </a:cubicBezTo>
                  <a:lnTo>
                    <a:pt x="31015" y="11282"/>
                  </a:lnTo>
                  <a:lnTo>
                    <a:pt x="31015" y="11236"/>
                  </a:lnTo>
                  <a:cubicBezTo>
                    <a:pt x="31015" y="10556"/>
                    <a:pt x="30755" y="9862"/>
                    <a:pt x="30296" y="9308"/>
                  </a:cubicBezTo>
                  <a:lnTo>
                    <a:pt x="28680" y="5517"/>
                  </a:lnTo>
                  <a:cubicBezTo>
                    <a:pt x="27979" y="4282"/>
                    <a:pt x="27242" y="3245"/>
                    <a:pt x="26485" y="2431"/>
                  </a:cubicBezTo>
                  <a:cubicBezTo>
                    <a:pt x="25359" y="1221"/>
                    <a:pt x="24145" y="450"/>
                    <a:pt x="22870" y="138"/>
                  </a:cubicBezTo>
                  <a:cubicBezTo>
                    <a:pt x="22497" y="46"/>
                    <a:pt x="22115" y="0"/>
                    <a:pt x="217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23825" dir="2760000" algn="bl" rotWithShape="0">
                <a:schemeClr val="dk2">
                  <a:alpha val="22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509;p40">
              <a:extLst>
                <a:ext uri="{FF2B5EF4-FFF2-40B4-BE49-F238E27FC236}">
                  <a16:creationId xmlns:a16="http://schemas.microsoft.com/office/drawing/2014/main" id="{40A19240-6B71-4D13-B548-DBBA1E355EEE}"/>
                </a:ext>
              </a:extLst>
            </p:cNvPr>
            <p:cNvSpPr/>
            <p:nvPr/>
          </p:nvSpPr>
          <p:spPr>
            <a:xfrm rot="329428">
              <a:off x="7343415" y="1365789"/>
              <a:ext cx="671751" cy="625068"/>
            </a:xfrm>
            <a:custGeom>
              <a:avLst/>
              <a:gdLst/>
              <a:ahLst/>
              <a:cxnLst/>
              <a:rect l="l" t="t" r="r" b="b"/>
              <a:pathLst>
                <a:path w="20750" h="19308" extrusionOk="0">
                  <a:moveTo>
                    <a:pt x="20750" y="1"/>
                  </a:moveTo>
                  <a:lnTo>
                    <a:pt x="1059" y="6484"/>
                  </a:lnTo>
                  <a:lnTo>
                    <a:pt x="1" y="17892"/>
                  </a:lnTo>
                  <a:lnTo>
                    <a:pt x="6089" y="19228"/>
                  </a:lnTo>
                  <a:cubicBezTo>
                    <a:pt x="6503" y="19282"/>
                    <a:pt x="6913" y="19307"/>
                    <a:pt x="7318" y="19307"/>
                  </a:cubicBezTo>
                  <a:cubicBezTo>
                    <a:pt x="14783" y="19307"/>
                    <a:pt x="20750" y="10717"/>
                    <a:pt x="20750" y="10717"/>
                  </a:cubicBezTo>
                  <a:lnTo>
                    <a:pt x="2075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510;p40">
              <a:extLst>
                <a:ext uri="{FF2B5EF4-FFF2-40B4-BE49-F238E27FC236}">
                  <a16:creationId xmlns:a16="http://schemas.microsoft.com/office/drawing/2014/main" id="{4E5C81C0-A467-452A-94CE-C00807B19CD8}"/>
                </a:ext>
              </a:extLst>
            </p:cNvPr>
            <p:cNvSpPr/>
            <p:nvPr/>
          </p:nvSpPr>
          <p:spPr>
            <a:xfrm rot="329428">
              <a:off x="7296350" y="1845074"/>
              <a:ext cx="687484" cy="649931"/>
            </a:xfrm>
            <a:custGeom>
              <a:avLst/>
              <a:gdLst/>
              <a:ahLst/>
              <a:cxnLst/>
              <a:rect l="l" t="t" r="r" b="b"/>
              <a:pathLst>
                <a:path w="21236" h="20076" extrusionOk="0">
                  <a:moveTo>
                    <a:pt x="20759" y="0"/>
                  </a:moveTo>
                  <a:lnTo>
                    <a:pt x="0" y="5682"/>
                  </a:lnTo>
                  <a:lnTo>
                    <a:pt x="3731" y="18963"/>
                  </a:lnTo>
                  <a:lnTo>
                    <a:pt x="6143" y="20010"/>
                  </a:lnTo>
                  <a:cubicBezTo>
                    <a:pt x="6485" y="20054"/>
                    <a:pt x="6826" y="20075"/>
                    <a:pt x="7165" y="20075"/>
                  </a:cubicBezTo>
                  <a:cubicBezTo>
                    <a:pt x="14761" y="20075"/>
                    <a:pt x="21236" y="9428"/>
                    <a:pt x="21236" y="9428"/>
                  </a:cubicBezTo>
                  <a:lnTo>
                    <a:pt x="207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511;p40">
              <a:extLst>
                <a:ext uri="{FF2B5EF4-FFF2-40B4-BE49-F238E27FC236}">
                  <a16:creationId xmlns:a16="http://schemas.microsoft.com/office/drawing/2014/main" id="{FE1A6BA8-AC04-4D89-A89E-A23E20E8960A}"/>
                </a:ext>
              </a:extLst>
            </p:cNvPr>
            <p:cNvSpPr/>
            <p:nvPr/>
          </p:nvSpPr>
          <p:spPr>
            <a:xfrm rot="329428">
              <a:off x="7646689" y="680598"/>
              <a:ext cx="292624" cy="157627"/>
            </a:xfrm>
            <a:custGeom>
              <a:avLst/>
              <a:gdLst/>
              <a:ahLst/>
              <a:cxnLst/>
              <a:rect l="l" t="t" r="r" b="b"/>
              <a:pathLst>
                <a:path w="9039" h="4869" extrusionOk="0">
                  <a:moveTo>
                    <a:pt x="4544" y="0"/>
                  </a:moveTo>
                  <a:cubicBezTo>
                    <a:pt x="2767" y="0"/>
                    <a:pt x="1123" y="2407"/>
                    <a:pt x="0" y="4581"/>
                  </a:cubicBezTo>
                  <a:cubicBezTo>
                    <a:pt x="1164" y="4770"/>
                    <a:pt x="2338" y="4868"/>
                    <a:pt x="3510" y="4868"/>
                  </a:cubicBezTo>
                  <a:cubicBezTo>
                    <a:pt x="5375" y="4868"/>
                    <a:pt x="7234" y="4619"/>
                    <a:pt x="9039" y="4086"/>
                  </a:cubicBezTo>
                  <a:cubicBezTo>
                    <a:pt x="7996" y="2250"/>
                    <a:pt x="6597" y="442"/>
                    <a:pt x="5015" y="57"/>
                  </a:cubicBezTo>
                  <a:cubicBezTo>
                    <a:pt x="4857" y="19"/>
                    <a:pt x="4700" y="0"/>
                    <a:pt x="45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512;p40">
              <a:extLst>
                <a:ext uri="{FF2B5EF4-FFF2-40B4-BE49-F238E27FC236}">
                  <a16:creationId xmlns:a16="http://schemas.microsoft.com/office/drawing/2014/main" id="{B814D75C-742C-4053-9107-21B282F876B3}"/>
                </a:ext>
              </a:extLst>
            </p:cNvPr>
            <p:cNvSpPr/>
            <p:nvPr/>
          </p:nvSpPr>
          <p:spPr>
            <a:xfrm rot="329428">
              <a:off x="7577651" y="812523"/>
              <a:ext cx="404701" cy="323962"/>
            </a:xfrm>
            <a:custGeom>
              <a:avLst/>
              <a:gdLst/>
              <a:ahLst/>
              <a:cxnLst/>
              <a:rect l="l" t="t" r="r" b="b"/>
              <a:pathLst>
                <a:path w="12501" h="10007" extrusionOk="0">
                  <a:moveTo>
                    <a:pt x="10536" y="1"/>
                  </a:moveTo>
                  <a:cubicBezTo>
                    <a:pt x="8732" y="534"/>
                    <a:pt x="6872" y="782"/>
                    <a:pt x="5008" y="782"/>
                  </a:cubicBezTo>
                  <a:cubicBezTo>
                    <a:pt x="3835" y="782"/>
                    <a:pt x="2661" y="684"/>
                    <a:pt x="1497" y="496"/>
                  </a:cubicBezTo>
                  <a:cubicBezTo>
                    <a:pt x="575" y="2293"/>
                    <a:pt x="1" y="3928"/>
                    <a:pt x="1" y="3928"/>
                  </a:cubicBezTo>
                  <a:lnTo>
                    <a:pt x="2931" y="10007"/>
                  </a:lnTo>
                  <a:lnTo>
                    <a:pt x="11149" y="8185"/>
                  </a:lnTo>
                  <a:lnTo>
                    <a:pt x="12500" y="4321"/>
                  </a:lnTo>
                  <a:cubicBezTo>
                    <a:pt x="12500" y="4321"/>
                    <a:pt x="11757" y="2142"/>
                    <a:pt x="105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513;p40">
              <a:extLst>
                <a:ext uri="{FF2B5EF4-FFF2-40B4-BE49-F238E27FC236}">
                  <a16:creationId xmlns:a16="http://schemas.microsoft.com/office/drawing/2014/main" id="{088173D8-0D27-4129-A915-60909D82E6DA}"/>
                </a:ext>
              </a:extLst>
            </p:cNvPr>
            <p:cNvSpPr/>
            <p:nvPr/>
          </p:nvSpPr>
          <p:spPr>
            <a:xfrm rot="329428">
              <a:off x="7392818" y="2804348"/>
              <a:ext cx="382655" cy="210137"/>
            </a:xfrm>
            <a:custGeom>
              <a:avLst/>
              <a:gdLst/>
              <a:ahLst/>
              <a:cxnLst/>
              <a:rect l="l" t="t" r="r" b="b"/>
              <a:pathLst>
                <a:path w="11820" h="6491" extrusionOk="0">
                  <a:moveTo>
                    <a:pt x="7935" y="1"/>
                  </a:moveTo>
                  <a:cubicBezTo>
                    <a:pt x="5103" y="1583"/>
                    <a:pt x="2437" y="3464"/>
                    <a:pt x="0" y="5599"/>
                  </a:cubicBezTo>
                  <a:cubicBezTo>
                    <a:pt x="294" y="5813"/>
                    <a:pt x="642" y="5996"/>
                    <a:pt x="1063" y="6148"/>
                  </a:cubicBezTo>
                  <a:cubicBezTo>
                    <a:pt x="1762" y="6392"/>
                    <a:pt x="3044" y="6491"/>
                    <a:pt x="4506" y="6491"/>
                  </a:cubicBezTo>
                  <a:cubicBezTo>
                    <a:pt x="5956" y="6491"/>
                    <a:pt x="7582" y="6394"/>
                    <a:pt x="8991" y="6245"/>
                  </a:cubicBezTo>
                  <a:cubicBezTo>
                    <a:pt x="11819" y="5949"/>
                    <a:pt x="11304" y="3706"/>
                    <a:pt x="11304" y="3706"/>
                  </a:cubicBezTo>
                  <a:lnTo>
                    <a:pt x="10996" y="105"/>
                  </a:lnTo>
                  <a:lnTo>
                    <a:pt x="79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514;p40">
              <a:extLst>
                <a:ext uri="{FF2B5EF4-FFF2-40B4-BE49-F238E27FC236}">
                  <a16:creationId xmlns:a16="http://schemas.microsoft.com/office/drawing/2014/main" id="{F6B40619-4A52-4234-ADBD-31D804ED9F6B}"/>
                </a:ext>
              </a:extLst>
            </p:cNvPr>
            <p:cNvSpPr/>
            <p:nvPr/>
          </p:nvSpPr>
          <p:spPr>
            <a:xfrm rot="329428">
              <a:off x="7354455" y="2786022"/>
              <a:ext cx="297545" cy="191651"/>
            </a:xfrm>
            <a:custGeom>
              <a:avLst/>
              <a:gdLst/>
              <a:ahLst/>
              <a:cxnLst/>
              <a:rect l="l" t="t" r="r" b="b"/>
              <a:pathLst>
                <a:path w="9191" h="5920" extrusionOk="0">
                  <a:moveTo>
                    <a:pt x="0" y="1"/>
                  </a:moveTo>
                  <a:cubicBezTo>
                    <a:pt x="0" y="1"/>
                    <a:pt x="77" y="2198"/>
                    <a:pt x="163" y="3672"/>
                  </a:cubicBezTo>
                  <a:cubicBezTo>
                    <a:pt x="224" y="4701"/>
                    <a:pt x="577" y="5413"/>
                    <a:pt x="1255" y="5919"/>
                  </a:cubicBezTo>
                  <a:cubicBezTo>
                    <a:pt x="3692" y="3785"/>
                    <a:pt x="6360" y="1904"/>
                    <a:pt x="9190" y="32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515;p40">
              <a:extLst>
                <a:ext uri="{FF2B5EF4-FFF2-40B4-BE49-F238E27FC236}">
                  <a16:creationId xmlns:a16="http://schemas.microsoft.com/office/drawing/2014/main" id="{0895776E-2B6A-420A-BAA8-ACFD7A98904B}"/>
                </a:ext>
              </a:extLst>
            </p:cNvPr>
            <p:cNvSpPr/>
            <p:nvPr/>
          </p:nvSpPr>
          <p:spPr>
            <a:xfrm rot="329428">
              <a:off x="7343554" y="2671314"/>
              <a:ext cx="463395" cy="136811"/>
            </a:xfrm>
            <a:custGeom>
              <a:avLst/>
              <a:gdLst/>
              <a:ahLst/>
              <a:cxnLst/>
              <a:rect l="l" t="t" r="r" b="b"/>
              <a:pathLst>
                <a:path w="14314" h="4226" extrusionOk="0">
                  <a:moveTo>
                    <a:pt x="1218" y="1"/>
                  </a:moveTo>
                  <a:cubicBezTo>
                    <a:pt x="242" y="1"/>
                    <a:pt x="1" y="3412"/>
                    <a:pt x="767" y="3741"/>
                  </a:cubicBezTo>
                  <a:cubicBezTo>
                    <a:pt x="1662" y="4123"/>
                    <a:pt x="6019" y="4225"/>
                    <a:pt x="9317" y="4225"/>
                  </a:cubicBezTo>
                  <a:cubicBezTo>
                    <a:pt x="11095" y="4225"/>
                    <a:pt x="12565" y="4196"/>
                    <a:pt x="13018" y="4164"/>
                  </a:cubicBezTo>
                  <a:cubicBezTo>
                    <a:pt x="14314" y="4076"/>
                    <a:pt x="14002" y="3246"/>
                    <a:pt x="14020" y="1989"/>
                  </a:cubicBezTo>
                  <a:cubicBezTo>
                    <a:pt x="14038" y="730"/>
                    <a:pt x="12709" y="567"/>
                    <a:pt x="12709" y="567"/>
                  </a:cubicBezTo>
                  <a:cubicBezTo>
                    <a:pt x="11598" y="629"/>
                    <a:pt x="10542" y="654"/>
                    <a:pt x="9552" y="654"/>
                  </a:cubicBezTo>
                  <a:cubicBezTo>
                    <a:pt x="4579" y="654"/>
                    <a:pt x="1287" y="6"/>
                    <a:pt x="1287" y="6"/>
                  </a:cubicBezTo>
                  <a:cubicBezTo>
                    <a:pt x="1264" y="3"/>
                    <a:pt x="1240" y="1"/>
                    <a:pt x="12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516;p40">
              <a:extLst>
                <a:ext uri="{FF2B5EF4-FFF2-40B4-BE49-F238E27FC236}">
                  <a16:creationId xmlns:a16="http://schemas.microsoft.com/office/drawing/2014/main" id="{5F48A827-71E8-40E9-ADCC-90A3610EB226}"/>
                </a:ext>
              </a:extLst>
            </p:cNvPr>
            <p:cNvSpPr/>
            <p:nvPr/>
          </p:nvSpPr>
          <p:spPr>
            <a:xfrm rot="329428">
              <a:off x="7475303" y="916749"/>
              <a:ext cx="100455" cy="1760861"/>
            </a:xfrm>
            <a:custGeom>
              <a:avLst/>
              <a:gdLst/>
              <a:ahLst/>
              <a:cxnLst/>
              <a:rect l="l" t="t" r="r" b="b"/>
              <a:pathLst>
                <a:path w="3103" h="54392" extrusionOk="0">
                  <a:moveTo>
                    <a:pt x="879" y="0"/>
                  </a:moveTo>
                  <a:cubicBezTo>
                    <a:pt x="763" y="0"/>
                    <a:pt x="695" y="75"/>
                    <a:pt x="695" y="75"/>
                  </a:cubicBezTo>
                  <a:lnTo>
                    <a:pt x="1" y="53926"/>
                  </a:lnTo>
                  <a:cubicBezTo>
                    <a:pt x="679" y="54138"/>
                    <a:pt x="1547" y="54290"/>
                    <a:pt x="2503" y="54391"/>
                  </a:cubicBezTo>
                  <a:lnTo>
                    <a:pt x="3103" y="3088"/>
                  </a:lnTo>
                  <a:cubicBezTo>
                    <a:pt x="2065" y="3012"/>
                    <a:pt x="1748" y="1076"/>
                    <a:pt x="1380" y="434"/>
                  </a:cubicBezTo>
                  <a:cubicBezTo>
                    <a:pt x="1177" y="85"/>
                    <a:pt x="1001" y="0"/>
                    <a:pt x="8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517;p40">
              <a:extLst>
                <a:ext uri="{FF2B5EF4-FFF2-40B4-BE49-F238E27FC236}">
                  <a16:creationId xmlns:a16="http://schemas.microsoft.com/office/drawing/2014/main" id="{297F267F-46E6-4066-8E27-93A38FABEA3C}"/>
                </a:ext>
              </a:extLst>
            </p:cNvPr>
            <p:cNvSpPr/>
            <p:nvPr/>
          </p:nvSpPr>
          <p:spPr>
            <a:xfrm rot="329428">
              <a:off x="7775877" y="952524"/>
              <a:ext cx="124573" cy="1760861"/>
            </a:xfrm>
            <a:custGeom>
              <a:avLst/>
              <a:gdLst/>
              <a:ahLst/>
              <a:cxnLst/>
              <a:rect l="l" t="t" r="r" b="b"/>
              <a:pathLst>
                <a:path w="3848" h="54392" extrusionOk="0">
                  <a:moveTo>
                    <a:pt x="3375" y="0"/>
                  </a:moveTo>
                  <a:cubicBezTo>
                    <a:pt x="3245" y="0"/>
                    <a:pt x="3079" y="32"/>
                    <a:pt x="2870" y="116"/>
                  </a:cubicBezTo>
                  <a:cubicBezTo>
                    <a:pt x="2096" y="423"/>
                    <a:pt x="1601" y="2569"/>
                    <a:pt x="604" y="2723"/>
                  </a:cubicBezTo>
                  <a:lnTo>
                    <a:pt x="1" y="54392"/>
                  </a:lnTo>
                  <a:cubicBezTo>
                    <a:pt x="1237" y="54356"/>
                    <a:pt x="2067" y="54308"/>
                    <a:pt x="2067" y="54308"/>
                  </a:cubicBezTo>
                  <a:lnTo>
                    <a:pt x="3846" y="292"/>
                  </a:lnTo>
                  <a:cubicBezTo>
                    <a:pt x="3848" y="291"/>
                    <a:pt x="3772" y="0"/>
                    <a:pt x="33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518;p40">
              <a:extLst>
                <a:ext uri="{FF2B5EF4-FFF2-40B4-BE49-F238E27FC236}">
                  <a16:creationId xmlns:a16="http://schemas.microsoft.com/office/drawing/2014/main" id="{63A6F5D2-F901-4BE7-800F-E1B12718C9A0}"/>
                </a:ext>
              </a:extLst>
            </p:cNvPr>
            <p:cNvSpPr/>
            <p:nvPr/>
          </p:nvSpPr>
          <p:spPr>
            <a:xfrm rot="329428">
              <a:off x="7555135" y="931693"/>
              <a:ext cx="241280" cy="1767044"/>
            </a:xfrm>
            <a:custGeom>
              <a:avLst/>
              <a:gdLst/>
              <a:ahLst/>
              <a:cxnLst/>
              <a:rect l="l" t="t" r="r" b="b"/>
              <a:pathLst>
                <a:path w="7453" h="54583" extrusionOk="0">
                  <a:moveTo>
                    <a:pt x="3736" y="1"/>
                  </a:moveTo>
                  <a:cubicBezTo>
                    <a:pt x="2319" y="1"/>
                    <a:pt x="792" y="3064"/>
                    <a:pt x="792" y="3064"/>
                  </a:cubicBezTo>
                  <a:cubicBezTo>
                    <a:pt x="752" y="3071"/>
                    <a:pt x="714" y="3073"/>
                    <a:pt x="676" y="3073"/>
                  </a:cubicBezTo>
                  <a:cubicBezTo>
                    <a:pt x="650" y="3073"/>
                    <a:pt x="625" y="3072"/>
                    <a:pt x="600" y="3071"/>
                  </a:cubicBezTo>
                  <a:lnTo>
                    <a:pt x="1" y="54372"/>
                  </a:lnTo>
                  <a:cubicBezTo>
                    <a:pt x="1492" y="54534"/>
                    <a:pt x="3192" y="54583"/>
                    <a:pt x="4705" y="54583"/>
                  </a:cubicBezTo>
                  <a:cubicBezTo>
                    <a:pt x="5489" y="54583"/>
                    <a:pt x="6223" y="54570"/>
                    <a:pt x="6851" y="54553"/>
                  </a:cubicBezTo>
                  <a:lnTo>
                    <a:pt x="7452" y="2884"/>
                  </a:lnTo>
                  <a:lnTo>
                    <a:pt x="7452" y="2884"/>
                  </a:lnTo>
                  <a:cubicBezTo>
                    <a:pt x="7406" y="2890"/>
                    <a:pt x="7360" y="2894"/>
                    <a:pt x="7313" y="2894"/>
                  </a:cubicBezTo>
                  <a:cubicBezTo>
                    <a:pt x="7272" y="2894"/>
                    <a:pt x="7230" y="2891"/>
                    <a:pt x="7186" y="2881"/>
                  </a:cubicBezTo>
                  <a:cubicBezTo>
                    <a:pt x="6001" y="2648"/>
                    <a:pt x="5194" y="46"/>
                    <a:pt x="3767" y="1"/>
                  </a:cubicBezTo>
                  <a:cubicBezTo>
                    <a:pt x="3757" y="1"/>
                    <a:pt x="3747" y="1"/>
                    <a:pt x="37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" name="Google Shape;2519;p40">
              <a:extLst>
                <a:ext uri="{FF2B5EF4-FFF2-40B4-BE49-F238E27FC236}">
                  <a16:creationId xmlns:a16="http://schemas.microsoft.com/office/drawing/2014/main" id="{FFC5D226-A282-421A-9B13-84CFA76A28CB}"/>
                </a:ext>
              </a:extLst>
            </p:cNvPr>
            <p:cNvSpPr/>
            <p:nvPr/>
          </p:nvSpPr>
          <p:spPr>
            <a:xfrm rot="329428">
              <a:off x="7193119" y="1056213"/>
              <a:ext cx="874571" cy="607198"/>
            </a:xfrm>
            <a:custGeom>
              <a:avLst/>
              <a:gdLst/>
              <a:ahLst/>
              <a:cxnLst/>
              <a:rect l="l" t="t" r="r" b="b"/>
              <a:pathLst>
                <a:path w="27015" h="18756" extrusionOk="0">
                  <a:moveTo>
                    <a:pt x="5775" y="1"/>
                  </a:moveTo>
                  <a:cubicBezTo>
                    <a:pt x="5775" y="1"/>
                    <a:pt x="5691" y="4522"/>
                    <a:pt x="6057" y="5910"/>
                  </a:cubicBezTo>
                  <a:lnTo>
                    <a:pt x="1" y="7145"/>
                  </a:lnTo>
                  <a:cubicBezTo>
                    <a:pt x="1" y="7145"/>
                    <a:pt x="6329" y="15457"/>
                    <a:pt x="17332" y="18756"/>
                  </a:cubicBezTo>
                  <a:cubicBezTo>
                    <a:pt x="21489" y="17521"/>
                    <a:pt x="25111" y="14619"/>
                    <a:pt x="27014" y="10877"/>
                  </a:cubicBezTo>
                  <a:cubicBezTo>
                    <a:pt x="26824" y="10389"/>
                    <a:pt x="26601" y="9889"/>
                    <a:pt x="26327" y="9374"/>
                  </a:cubicBezTo>
                  <a:cubicBezTo>
                    <a:pt x="26327" y="9374"/>
                    <a:pt x="12410" y="6496"/>
                    <a:pt x="57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520;p40">
              <a:extLst>
                <a:ext uri="{FF2B5EF4-FFF2-40B4-BE49-F238E27FC236}">
                  <a16:creationId xmlns:a16="http://schemas.microsoft.com/office/drawing/2014/main" id="{226C550D-370B-4ECB-B6E1-F8849FC11E60}"/>
                </a:ext>
              </a:extLst>
            </p:cNvPr>
            <p:cNvSpPr/>
            <p:nvPr/>
          </p:nvSpPr>
          <p:spPr>
            <a:xfrm rot="329428">
              <a:off x="7733766" y="1437502"/>
              <a:ext cx="381101" cy="298257"/>
            </a:xfrm>
            <a:custGeom>
              <a:avLst/>
              <a:gdLst/>
              <a:ahLst/>
              <a:cxnLst/>
              <a:rect l="l" t="t" r="r" b="b"/>
              <a:pathLst>
                <a:path w="11772" h="9213" extrusionOk="0">
                  <a:moveTo>
                    <a:pt x="9681" y="0"/>
                  </a:moveTo>
                  <a:cubicBezTo>
                    <a:pt x="7782" y="3742"/>
                    <a:pt x="4160" y="6644"/>
                    <a:pt x="0" y="7883"/>
                  </a:cubicBezTo>
                  <a:cubicBezTo>
                    <a:pt x="2722" y="8699"/>
                    <a:pt x="5724" y="9213"/>
                    <a:pt x="8996" y="9213"/>
                  </a:cubicBezTo>
                  <a:cubicBezTo>
                    <a:pt x="8996" y="9213"/>
                    <a:pt x="11772" y="5421"/>
                    <a:pt x="96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521;p40">
              <a:extLst>
                <a:ext uri="{FF2B5EF4-FFF2-40B4-BE49-F238E27FC236}">
                  <a16:creationId xmlns:a16="http://schemas.microsoft.com/office/drawing/2014/main" id="{A086CC3B-B698-4569-8F83-07BEE6F030C6}"/>
                </a:ext>
              </a:extLst>
            </p:cNvPr>
            <p:cNvSpPr/>
            <p:nvPr/>
          </p:nvSpPr>
          <p:spPr>
            <a:xfrm rot="329428">
              <a:off x="7212019" y="2030015"/>
              <a:ext cx="864826" cy="547048"/>
            </a:xfrm>
            <a:custGeom>
              <a:avLst/>
              <a:gdLst/>
              <a:ahLst/>
              <a:cxnLst/>
              <a:rect l="l" t="t" r="r" b="b"/>
              <a:pathLst>
                <a:path w="26714" h="16898" extrusionOk="0">
                  <a:moveTo>
                    <a:pt x="2211" y="1"/>
                  </a:moveTo>
                  <a:cubicBezTo>
                    <a:pt x="1472" y="1285"/>
                    <a:pt x="0" y="9853"/>
                    <a:pt x="2211" y="12064"/>
                  </a:cubicBezTo>
                  <a:cubicBezTo>
                    <a:pt x="4653" y="14506"/>
                    <a:pt x="8851" y="15991"/>
                    <a:pt x="13212" y="16897"/>
                  </a:cubicBezTo>
                  <a:cubicBezTo>
                    <a:pt x="18321" y="15141"/>
                    <a:pt x="23164" y="12161"/>
                    <a:pt x="26713" y="8076"/>
                  </a:cubicBezTo>
                  <a:cubicBezTo>
                    <a:pt x="13646" y="6274"/>
                    <a:pt x="2211" y="1"/>
                    <a:pt x="2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522;p40">
              <a:extLst>
                <a:ext uri="{FF2B5EF4-FFF2-40B4-BE49-F238E27FC236}">
                  <a16:creationId xmlns:a16="http://schemas.microsoft.com/office/drawing/2014/main" id="{48F53F65-4A66-4CB1-BA5A-E6900E3EE239}"/>
                </a:ext>
              </a:extLst>
            </p:cNvPr>
            <p:cNvSpPr/>
            <p:nvPr/>
          </p:nvSpPr>
          <p:spPr>
            <a:xfrm rot="329428">
              <a:off x="7623788" y="2317576"/>
              <a:ext cx="570583" cy="330696"/>
            </a:xfrm>
            <a:custGeom>
              <a:avLst/>
              <a:gdLst/>
              <a:ahLst/>
              <a:cxnLst/>
              <a:rect l="l" t="t" r="r" b="b"/>
              <a:pathLst>
                <a:path w="17625" h="10215" extrusionOk="0">
                  <a:moveTo>
                    <a:pt x="13501" y="1"/>
                  </a:moveTo>
                  <a:cubicBezTo>
                    <a:pt x="9956" y="4086"/>
                    <a:pt x="5109" y="7066"/>
                    <a:pt x="0" y="8822"/>
                  </a:cubicBezTo>
                  <a:cubicBezTo>
                    <a:pt x="6076" y="10084"/>
                    <a:pt x="12465" y="10215"/>
                    <a:pt x="14851" y="10215"/>
                  </a:cubicBezTo>
                  <a:cubicBezTo>
                    <a:pt x="15475" y="10215"/>
                    <a:pt x="15825" y="10206"/>
                    <a:pt x="15825" y="10206"/>
                  </a:cubicBezTo>
                  <a:lnTo>
                    <a:pt x="12224" y="5045"/>
                  </a:lnTo>
                  <a:cubicBezTo>
                    <a:pt x="13623" y="4364"/>
                    <a:pt x="17625" y="406"/>
                    <a:pt x="17625" y="406"/>
                  </a:cubicBezTo>
                  <a:cubicBezTo>
                    <a:pt x="16241" y="327"/>
                    <a:pt x="14862" y="189"/>
                    <a:pt x="135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523;p40">
              <a:extLst>
                <a:ext uri="{FF2B5EF4-FFF2-40B4-BE49-F238E27FC236}">
                  <a16:creationId xmlns:a16="http://schemas.microsoft.com/office/drawing/2014/main" id="{4BBCFD63-E1E3-47CE-8BF0-F171CA87E317}"/>
                </a:ext>
              </a:extLst>
            </p:cNvPr>
            <p:cNvSpPr/>
            <p:nvPr/>
          </p:nvSpPr>
          <p:spPr>
            <a:xfrm rot="329428">
              <a:off x="7753617" y="1875380"/>
              <a:ext cx="311530" cy="310818"/>
            </a:xfrm>
            <a:custGeom>
              <a:avLst/>
              <a:gdLst/>
              <a:ahLst/>
              <a:cxnLst/>
              <a:rect l="l" t="t" r="r" b="b"/>
              <a:pathLst>
                <a:path w="9623" h="9601" extrusionOk="0">
                  <a:moveTo>
                    <a:pt x="7929" y="1"/>
                  </a:moveTo>
                  <a:lnTo>
                    <a:pt x="7929" y="1"/>
                  </a:lnTo>
                  <a:cubicBezTo>
                    <a:pt x="6403" y="3663"/>
                    <a:pt x="3568" y="6722"/>
                    <a:pt x="1" y="8476"/>
                  </a:cubicBezTo>
                  <a:cubicBezTo>
                    <a:pt x="2630" y="9178"/>
                    <a:pt x="4936" y="9601"/>
                    <a:pt x="6299" y="9601"/>
                  </a:cubicBezTo>
                  <a:cubicBezTo>
                    <a:pt x="6979" y="9601"/>
                    <a:pt x="7425" y="9496"/>
                    <a:pt x="7561" y="9268"/>
                  </a:cubicBezTo>
                  <a:cubicBezTo>
                    <a:pt x="9622" y="5800"/>
                    <a:pt x="8304" y="971"/>
                    <a:pt x="79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524;p40">
              <a:extLst>
                <a:ext uri="{FF2B5EF4-FFF2-40B4-BE49-F238E27FC236}">
                  <a16:creationId xmlns:a16="http://schemas.microsoft.com/office/drawing/2014/main" id="{B728482D-61D4-4A94-A448-4D563C983A65}"/>
                </a:ext>
              </a:extLst>
            </p:cNvPr>
            <p:cNvSpPr/>
            <p:nvPr/>
          </p:nvSpPr>
          <p:spPr>
            <a:xfrm rot="329428">
              <a:off x="7283845" y="1574178"/>
              <a:ext cx="742681" cy="550479"/>
            </a:xfrm>
            <a:custGeom>
              <a:avLst/>
              <a:gdLst/>
              <a:ahLst/>
              <a:cxnLst/>
              <a:rect l="l" t="t" r="r" b="b"/>
              <a:pathLst>
                <a:path w="22941" h="17004" extrusionOk="0">
                  <a:moveTo>
                    <a:pt x="2392" y="0"/>
                  </a:moveTo>
                  <a:cubicBezTo>
                    <a:pt x="837" y="1119"/>
                    <a:pt x="0" y="7918"/>
                    <a:pt x="1334" y="11408"/>
                  </a:cubicBezTo>
                  <a:cubicBezTo>
                    <a:pt x="4624" y="13624"/>
                    <a:pt x="10336" y="15755"/>
                    <a:pt x="15016" y="17003"/>
                  </a:cubicBezTo>
                  <a:cubicBezTo>
                    <a:pt x="18579" y="15249"/>
                    <a:pt x="21414" y="12190"/>
                    <a:pt x="22940" y="8526"/>
                  </a:cubicBezTo>
                  <a:cubicBezTo>
                    <a:pt x="22908" y="8449"/>
                    <a:pt x="22886" y="8392"/>
                    <a:pt x="22870" y="8365"/>
                  </a:cubicBezTo>
                  <a:cubicBezTo>
                    <a:pt x="22307" y="7472"/>
                    <a:pt x="19924" y="7088"/>
                    <a:pt x="19924" y="7088"/>
                  </a:cubicBezTo>
                  <a:cubicBezTo>
                    <a:pt x="9873" y="6007"/>
                    <a:pt x="2392" y="0"/>
                    <a:pt x="23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46055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89" name="Google Shape;5089;p57"/>
          <p:cNvGrpSpPr/>
          <p:nvPr/>
        </p:nvGrpSpPr>
        <p:grpSpPr>
          <a:xfrm rot="-1541531">
            <a:off x="6897155" y="2939492"/>
            <a:ext cx="2451862" cy="1815764"/>
            <a:chOff x="75004" y="2532151"/>
            <a:chExt cx="3037060" cy="2249141"/>
          </a:xfrm>
        </p:grpSpPr>
        <p:grpSp>
          <p:nvGrpSpPr>
            <p:cNvPr id="5090" name="Google Shape;5090;p57"/>
            <p:cNvGrpSpPr/>
            <p:nvPr/>
          </p:nvGrpSpPr>
          <p:grpSpPr>
            <a:xfrm rot="925807">
              <a:off x="236870" y="2864556"/>
              <a:ext cx="2713328" cy="1584332"/>
              <a:chOff x="1677050" y="1326500"/>
              <a:chExt cx="2265900" cy="1323075"/>
            </a:xfrm>
          </p:grpSpPr>
          <p:sp>
            <p:nvSpPr>
              <p:cNvPr id="5091" name="Google Shape;5091;p57"/>
              <p:cNvSpPr/>
              <p:nvPr/>
            </p:nvSpPr>
            <p:spPr>
              <a:xfrm>
                <a:off x="1677050" y="1326500"/>
                <a:ext cx="2265900" cy="1323075"/>
              </a:xfrm>
              <a:custGeom>
                <a:avLst/>
                <a:gdLst/>
                <a:ahLst/>
                <a:cxnLst/>
                <a:rect l="l" t="t" r="r" b="b"/>
                <a:pathLst>
                  <a:path w="90636" h="52923" extrusionOk="0">
                    <a:moveTo>
                      <a:pt x="41008" y="0"/>
                    </a:moveTo>
                    <a:cubicBezTo>
                      <a:pt x="40985" y="0"/>
                      <a:pt x="40962" y="4"/>
                      <a:pt x="40939" y="11"/>
                    </a:cubicBezTo>
                    <a:cubicBezTo>
                      <a:pt x="40013" y="291"/>
                      <a:pt x="39082" y="592"/>
                      <a:pt x="38168" y="905"/>
                    </a:cubicBezTo>
                    <a:cubicBezTo>
                      <a:pt x="38043" y="949"/>
                      <a:pt x="37976" y="1085"/>
                      <a:pt x="38019" y="1210"/>
                    </a:cubicBezTo>
                    <a:cubicBezTo>
                      <a:pt x="38054" y="1310"/>
                      <a:pt x="38145" y="1373"/>
                      <a:pt x="38246" y="1373"/>
                    </a:cubicBezTo>
                    <a:cubicBezTo>
                      <a:pt x="38271" y="1373"/>
                      <a:pt x="38298" y="1368"/>
                      <a:pt x="38325" y="1358"/>
                    </a:cubicBezTo>
                    <a:cubicBezTo>
                      <a:pt x="39233" y="1047"/>
                      <a:pt x="40159" y="748"/>
                      <a:pt x="41079" y="469"/>
                    </a:cubicBezTo>
                    <a:cubicBezTo>
                      <a:pt x="41204" y="431"/>
                      <a:pt x="41277" y="296"/>
                      <a:pt x="41238" y="170"/>
                    </a:cubicBezTo>
                    <a:cubicBezTo>
                      <a:pt x="41207" y="67"/>
                      <a:pt x="41111" y="0"/>
                      <a:pt x="41008" y="0"/>
                    </a:cubicBezTo>
                    <a:close/>
                    <a:moveTo>
                      <a:pt x="35515" y="1880"/>
                    </a:moveTo>
                    <a:cubicBezTo>
                      <a:pt x="35487" y="1880"/>
                      <a:pt x="35458" y="1885"/>
                      <a:pt x="35430" y="1895"/>
                    </a:cubicBezTo>
                    <a:cubicBezTo>
                      <a:pt x="34525" y="2242"/>
                      <a:pt x="33617" y="2607"/>
                      <a:pt x="32730" y="2982"/>
                    </a:cubicBezTo>
                    <a:cubicBezTo>
                      <a:pt x="32608" y="3034"/>
                      <a:pt x="32551" y="3175"/>
                      <a:pt x="32602" y="3297"/>
                    </a:cubicBezTo>
                    <a:cubicBezTo>
                      <a:pt x="32641" y="3388"/>
                      <a:pt x="32730" y="3444"/>
                      <a:pt x="32822" y="3444"/>
                    </a:cubicBezTo>
                    <a:cubicBezTo>
                      <a:pt x="32854" y="3444"/>
                      <a:pt x="32887" y="3438"/>
                      <a:pt x="32915" y="3423"/>
                    </a:cubicBezTo>
                    <a:cubicBezTo>
                      <a:pt x="33798" y="3051"/>
                      <a:pt x="34701" y="2688"/>
                      <a:pt x="35600" y="2344"/>
                    </a:cubicBezTo>
                    <a:cubicBezTo>
                      <a:pt x="35724" y="2296"/>
                      <a:pt x="35785" y="2159"/>
                      <a:pt x="35739" y="2034"/>
                    </a:cubicBezTo>
                    <a:cubicBezTo>
                      <a:pt x="35703" y="1938"/>
                      <a:pt x="35612" y="1880"/>
                      <a:pt x="35515" y="1880"/>
                    </a:cubicBezTo>
                    <a:close/>
                    <a:moveTo>
                      <a:pt x="30170" y="4140"/>
                    </a:moveTo>
                    <a:cubicBezTo>
                      <a:pt x="30136" y="4140"/>
                      <a:pt x="30102" y="4148"/>
                      <a:pt x="30069" y="4163"/>
                    </a:cubicBezTo>
                    <a:cubicBezTo>
                      <a:pt x="29195" y="4568"/>
                      <a:pt x="28315" y="4996"/>
                      <a:pt x="27451" y="5433"/>
                    </a:cubicBezTo>
                    <a:cubicBezTo>
                      <a:pt x="27332" y="5494"/>
                      <a:pt x="27286" y="5638"/>
                      <a:pt x="27345" y="5756"/>
                    </a:cubicBezTo>
                    <a:cubicBezTo>
                      <a:pt x="27388" y="5840"/>
                      <a:pt x="27472" y="5888"/>
                      <a:pt x="27559" y="5888"/>
                    </a:cubicBezTo>
                    <a:cubicBezTo>
                      <a:pt x="27596" y="5888"/>
                      <a:pt x="27633" y="5879"/>
                      <a:pt x="27666" y="5862"/>
                    </a:cubicBezTo>
                    <a:cubicBezTo>
                      <a:pt x="28526" y="5426"/>
                      <a:pt x="29401" y="5001"/>
                      <a:pt x="30270" y="4598"/>
                    </a:cubicBezTo>
                    <a:cubicBezTo>
                      <a:pt x="30391" y="4541"/>
                      <a:pt x="30443" y="4399"/>
                      <a:pt x="30388" y="4278"/>
                    </a:cubicBezTo>
                    <a:cubicBezTo>
                      <a:pt x="30347" y="4192"/>
                      <a:pt x="30260" y="4140"/>
                      <a:pt x="30170" y="4140"/>
                    </a:cubicBezTo>
                    <a:close/>
                    <a:moveTo>
                      <a:pt x="82832" y="7504"/>
                    </a:moveTo>
                    <a:cubicBezTo>
                      <a:pt x="82704" y="7505"/>
                      <a:pt x="82587" y="7605"/>
                      <a:pt x="82583" y="7736"/>
                    </a:cubicBezTo>
                    <a:cubicBezTo>
                      <a:pt x="82579" y="7868"/>
                      <a:pt x="82681" y="7980"/>
                      <a:pt x="82815" y="7984"/>
                    </a:cubicBezTo>
                    <a:cubicBezTo>
                      <a:pt x="83120" y="7994"/>
                      <a:pt x="83427" y="8018"/>
                      <a:pt x="83732" y="8056"/>
                    </a:cubicBezTo>
                    <a:cubicBezTo>
                      <a:pt x="84396" y="8138"/>
                      <a:pt x="85022" y="8280"/>
                      <a:pt x="85590" y="8478"/>
                    </a:cubicBezTo>
                    <a:cubicBezTo>
                      <a:pt x="85617" y="8487"/>
                      <a:pt x="85643" y="8491"/>
                      <a:pt x="85669" y="8491"/>
                    </a:cubicBezTo>
                    <a:cubicBezTo>
                      <a:pt x="85770" y="8491"/>
                      <a:pt x="85861" y="8427"/>
                      <a:pt x="85897" y="8330"/>
                    </a:cubicBezTo>
                    <a:cubicBezTo>
                      <a:pt x="85939" y="8205"/>
                      <a:pt x="85875" y="8069"/>
                      <a:pt x="85748" y="8025"/>
                    </a:cubicBezTo>
                    <a:cubicBezTo>
                      <a:pt x="85148" y="7816"/>
                      <a:pt x="84489" y="7667"/>
                      <a:pt x="83791" y="7580"/>
                    </a:cubicBezTo>
                    <a:cubicBezTo>
                      <a:pt x="83472" y="7540"/>
                      <a:pt x="83150" y="7516"/>
                      <a:pt x="82832" y="7504"/>
                    </a:cubicBezTo>
                    <a:close/>
                    <a:moveTo>
                      <a:pt x="24992" y="6765"/>
                    </a:moveTo>
                    <a:cubicBezTo>
                      <a:pt x="24953" y="6765"/>
                      <a:pt x="24914" y="6775"/>
                      <a:pt x="24877" y="6795"/>
                    </a:cubicBezTo>
                    <a:cubicBezTo>
                      <a:pt x="24041" y="7258"/>
                      <a:pt x="23190" y="7745"/>
                      <a:pt x="22354" y="8245"/>
                    </a:cubicBezTo>
                    <a:cubicBezTo>
                      <a:pt x="22239" y="8313"/>
                      <a:pt x="22202" y="8461"/>
                      <a:pt x="22270" y="8574"/>
                    </a:cubicBezTo>
                    <a:cubicBezTo>
                      <a:pt x="22315" y="8649"/>
                      <a:pt x="22394" y="8691"/>
                      <a:pt x="22477" y="8691"/>
                    </a:cubicBezTo>
                    <a:cubicBezTo>
                      <a:pt x="22518" y="8691"/>
                      <a:pt x="22560" y="8680"/>
                      <a:pt x="22600" y="8657"/>
                    </a:cubicBezTo>
                    <a:cubicBezTo>
                      <a:pt x="23432" y="8160"/>
                      <a:pt x="24277" y="7675"/>
                      <a:pt x="25109" y="7216"/>
                    </a:cubicBezTo>
                    <a:cubicBezTo>
                      <a:pt x="25225" y="7151"/>
                      <a:pt x="25267" y="7005"/>
                      <a:pt x="25204" y="6890"/>
                    </a:cubicBezTo>
                    <a:cubicBezTo>
                      <a:pt x="25159" y="6811"/>
                      <a:pt x="25077" y="6765"/>
                      <a:pt x="24992" y="6765"/>
                    </a:cubicBezTo>
                    <a:close/>
                    <a:moveTo>
                      <a:pt x="79941" y="7774"/>
                    </a:moveTo>
                    <a:cubicBezTo>
                      <a:pt x="79924" y="7774"/>
                      <a:pt x="79907" y="7776"/>
                      <a:pt x="79890" y="7780"/>
                    </a:cubicBezTo>
                    <a:cubicBezTo>
                      <a:pt x="78950" y="7989"/>
                      <a:pt x="78013" y="8314"/>
                      <a:pt x="77103" y="8746"/>
                    </a:cubicBezTo>
                    <a:cubicBezTo>
                      <a:pt x="76983" y="8803"/>
                      <a:pt x="76933" y="8945"/>
                      <a:pt x="76989" y="9065"/>
                    </a:cubicBezTo>
                    <a:cubicBezTo>
                      <a:pt x="77030" y="9152"/>
                      <a:pt x="77116" y="9203"/>
                      <a:pt x="77206" y="9203"/>
                    </a:cubicBezTo>
                    <a:cubicBezTo>
                      <a:pt x="77240" y="9203"/>
                      <a:pt x="77276" y="9195"/>
                      <a:pt x="77310" y="9180"/>
                    </a:cubicBezTo>
                    <a:cubicBezTo>
                      <a:pt x="78187" y="8763"/>
                      <a:pt x="79090" y="8449"/>
                      <a:pt x="79994" y="8248"/>
                    </a:cubicBezTo>
                    <a:cubicBezTo>
                      <a:pt x="80124" y="8218"/>
                      <a:pt x="80204" y="8091"/>
                      <a:pt x="80176" y="7962"/>
                    </a:cubicBezTo>
                    <a:cubicBezTo>
                      <a:pt x="80150" y="7849"/>
                      <a:pt x="80052" y="7774"/>
                      <a:pt x="79941" y="7774"/>
                    </a:cubicBezTo>
                    <a:close/>
                    <a:moveTo>
                      <a:pt x="20011" y="9744"/>
                    </a:moveTo>
                    <a:cubicBezTo>
                      <a:pt x="19967" y="9744"/>
                      <a:pt x="19922" y="9756"/>
                      <a:pt x="19882" y="9782"/>
                    </a:cubicBezTo>
                    <a:cubicBezTo>
                      <a:pt x="19075" y="10304"/>
                      <a:pt x="18261" y="10848"/>
                      <a:pt x="17464" y="11405"/>
                    </a:cubicBezTo>
                    <a:cubicBezTo>
                      <a:pt x="17356" y="11479"/>
                      <a:pt x="17329" y="11628"/>
                      <a:pt x="17404" y="11738"/>
                    </a:cubicBezTo>
                    <a:cubicBezTo>
                      <a:pt x="17452" y="11803"/>
                      <a:pt x="17525" y="11840"/>
                      <a:pt x="17601" y="11840"/>
                    </a:cubicBezTo>
                    <a:cubicBezTo>
                      <a:pt x="17648" y="11840"/>
                      <a:pt x="17696" y="11826"/>
                      <a:pt x="17737" y="11796"/>
                    </a:cubicBezTo>
                    <a:cubicBezTo>
                      <a:pt x="18531" y="11244"/>
                      <a:pt x="19340" y="10702"/>
                      <a:pt x="20141" y="10185"/>
                    </a:cubicBezTo>
                    <a:cubicBezTo>
                      <a:pt x="20253" y="10113"/>
                      <a:pt x="20286" y="9965"/>
                      <a:pt x="20214" y="9853"/>
                    </a:cubicBezTo>
                    <a:cubicBezTo>
                      <a:pt x="20168" y="9782"/>
                      <a:pt x="20090" y="9744"/>
                      <a:pt x="20011" y="9744"/>
                    </a:cubicBezTo>
                    <a:close/>
                    <a:moveTo>
                      <a:pt x="88132" y="9499"/>
                    </a:moveTo>
                    <a:cubicBezTo>
                      <a:pt x="88070" y="9499"/>
                      <a:pt x="88008" y="9523"/>
                      <a:pt x="87962" y="9571"/>
                    </a:cubicBezTo>
                    <a:cubicBezTo>
                      <a:pt x="87869" y="9666"/>
                      <a:pt x="87871" y="9818"/>
                      <a:pt x="87966" y="9909"/>
                    </a:cubicBezTo>
                    <a:cubicBezTo>
                      <a:pt x="88613" y="10537"/>
                      <a:pt x="89123" y="11320"/>
                      <a:pt x="89488" y="12237"/>
                    </a:cubicBezTo>
                    <a:cubicBezTo>
                      <a:pt x="89525" y="12332"/>
                      <a:pt x="89615" y="12388"/>
                      <a:pt x="89711" y="12388"/>
                    </a:cubicBezTo>
                    <a:cubicBezTo>
                      <a:pt x="89740" y="12388"/>
                      <a:pt x="89772" y="12382"/>
                      <a:pt x="89800" y="12372"/>
                    </a:cubicBezTo>
                    <a:cubicBezTo>
                      <a:pt x="89922" y="12323"/>
                      <a:pt x="89982" y="12183"/>
                      <a:pt x="89933" y="12061"/>
                    </a:cubicBezTo>
                    <a:cubicBezTo>
                      <a:pt x="89545" y="11079"/>
                      <a:pt x="88995" y="10241"/>
                      <a:pt x="88300" y="9566"/>
                    </a:cubicBezTo>
                    <a:cubicBezTo>
                      <a:pt x="88254" y="9521"/>
                      <a:pt x="88193" y="9499"/>
                      <a:pt x="88132" y="9499"/>
                    </a:cubicBezTo>
                    <a:close/>
                    <a:moveTo>
                      <a:pt x="74727" y="10225"/>
                    </a:moveTo>
                    <a:cubicBezTo>
                      <a:pt x="74677" y="10225"/>
                      <a:pt x="74627" y="10241"/>
                      <a:pt x="74584" y="10273"/>
                    </a:cubicBezTo>
                    <a:cubicBezTo>
                      <a:pt x="73804" y="10858"/>
                      <a:pt x="73067" y="11521"/>
                      <a:pt x="72400" y="12247"/>
                    </a:cubicBezTo>
                    <a:cubicBezTo>
                      <a:pt x="72311" y="12344"/>
                      <a:pt x="72316" y="12495"/>
                      <a:pt x="72415" y="12586"/>
                    </a:cubicBezTo>
                    <a:cubicBezTo>
                      <a:pt x="72461" y="12627"/>
                      <a:pt x="72519" y="12649"/>
                      <a:pt x="72576" y="12649"/>
                    </a:cubicBezTo>
                    <a:cubicBezTo>
                      <a:pt x="72642" y="12649"/>
                      <a:pt x="72706" y="12624"/>
                      <a:pt x="72755" y="12573"/>
                    </a:cubicBezTo>
                    <a:cubicBezTo>
                      <a:pt x="73403" y="11869"/>
                      <a:pt x="74115" y="11224"/>
                      <a:pt x="74872" y="10657"/>
                    </a:cubicBezTo>
                    <a:cubicBezTo>
                      <a:pt x="74978" y="10578"/>
                      <a:pt x="74998" y="10428"/>
                      <a:pt x="74919" y="10322"/>
                    </a:cubicBezTo>
                    <a:cubicBezTo>
                      <a:pt x="74872" y="10259"/>
                      <a:pt x="74800" y="10225"/>
                      <a:pt x="74727" y="10225"/>
                    </a:cubicBezTo>
                    <a:close/>
                    <a:moveTo>
                      <a:pt x="15249" y="13063"/>
                    </a:moveTo>
                    <a:cubicBezTo>
                      <a:pt x="15199" y="13063"/>
                      <a:pt x="15148" y="13079"/>
                      <a:pt x="15105" y="13111"/>
                    </a:cubicBezTo>
                    <a:cubicBezTo>
                      <a:pt x="14335" y="13689"/>
                      <a:pt x="13562" y="14291"/>
                      <a:pt x="12807" y="14897"/>
                    </a:cubicBezTo>
                    <a:cubicBezTo>
                      <a:pt x="12704" y="14981"/>
                      <a:pt x="12688" y="15132"/>
                      <a:pt x="12771" y="15235"/>
                    </a:cubicBezTo>
                    <a:cubicBezTo>
                      <a:pt x="12817" y="15292"/>
                      <a:pt x="12886" y="15324"/>
                      <a:pt x="12957" y="15324"/>
                    </a:cubicBezTo>
                    <a:cubicBezTo>
                      <a:pt x="13009" y="15324"/>
                      <a:pt x="13062" y="15306"/>
                      <a:pt x="13110" y="15272"/>
                    </a:cubicBezTo>
                    <a:cubicBezTo>
                      <a:pt x="13857" y="14666"/>
                      <a:pt x="14627" y="14069"/>
                      <a:pt x="15393" y="13495"/>
                    </a:cubicBezTo>
                    <a:cubicBezTo>
                      <a:pt x="15499" y="13415"/>
                      <a:pt x="15521" y="13264"/>
                      <a:pt x="15442" y="13158"/>
                    </a:cubicBezTo>
                    <a:cubicBezTo>
                      <a:pt x="15394" y="13096"/>
                      <a:pt x="15322" y="13063"/>
                      <a:pt x="15249" y="13063"/>
                    </a:cubicBezTo>
                    <a:close/>
                    <a:moveTo>
                      <a:pt x="70814" y="14473"/>
                    </a:moveTo>
                    <a:cubicBezTo>
                      <a:pt x="70735" y="14473"/>
                      <a:pt x="70657" y="14512"/>
                      <a:pt x="70611" y="14584"/>
                    </a:cubicBezTo>
                    <a:cubicBezTo>
                      <a:pt x="70445" y="14849"/>
                      <a:pt x="70287" y="15117"/>
                      <a:pt x="70137" y="15391"/>
                    </a:cubicBezTo>
                    <a:cubicBezTo>
                      <a:pt x="69821" y="15968"/>
                      <a:pt x="69530" y="16576"/>
                      <a:pt x="69271" y="17200"/>
                    </a:cubicBezTo>
                    <a:cubicBezTo>
                      <a:pt x="69220" y="17323"/>
                      <a:pt x="69278" y="17462"/>
                      <a:pt x="69401" y="17514"/>
                    </a:cubicBezTo>
                    <a:cubicBezTo>
                      <a:pt x="69430" y="17526"/>
                      <a:pt x="69462" y="17532"/>
                      <a:pt x="69492" y="17532"/>
                    </a:cubicBezTo>
                    <a:cubicBezTo>
                      <a:pt x="69586" y="17532"/>
                      <a:pt x="69674" y="17476"/>
                      <a:pt x="69712" y="17385"/>
                    </a:cubicBezTo>
                    <a:cubicBezTo>
                      <a:pt x="69965" y="16777"/>
                      <a:pt x="70249" y="16183"/>
                      <a:pt x="70557" y="15621"/>
                    </a:cubicBezTo>
                    <a:cubicBezTo>
                      <a:pt x="70702" y="15357"/>
                      <a:pt x="70856" y="15095"/>
                      <a:pt x="71017" y="14840"/>
                    </a:cubicBezTo>
                    <a:cubicBezTo>
                      <a:pt x="71088" y="14728"/>
                      <a:pt x="71054" y="14580"/>
                      <a:pt x="70942" y="14510"/>
                    </a:cubicBezTo>
                    <a:cubicBezTo>
                      <a:pt x="70902" y="14485"/>
                      <a:pt x="70858" y="14473"/>
                      <a:pt x="70814" y="14473"/>
                    </a:cubicBezTo>
                    <a:close/>
                    <a:moveTo>
                      <a:pt x="90341" y="14730"/>
                    </a:moveTo>
                    <a:cubicBezTo>
                      <a:pt x="90336" y="14730"/>
                      <a:pt x="90331" y="14730"/>
                      <a:pt x="90326" y="14730"/>
                    </a:cubicBezTo>
                    <a:cubicBezTo>
                      <a:pt x="90194" y="14740"/>
                      <a:pt x="90096" y="14858"/>
                      <a:pt x="90107" y="14990"/>
                    </a:cubicBezTo>
                    <a:cubicBezTo>
                      <a:pt x="90140" y="15351"/>
                      <a:pt x="90156" y="15728"/>
                      <a:pt x="90156" y="16111"/>
                    </a:cubicBezTo>
                    <a:cubicBezTo>
                      <a:pt x="90156" y="16675"/>
                      <a:pt x="90122" y="17256"/>
                      <a:pt x="90054" y="17841"/>
                    </a:cubicBezTo>
                    <a:cubicBezTo>
                      <a:pt x="90039" y="17972"/>
                      <a:pt x="90134" y="18091"/>
                      <a:pt x="90265" y="18106"/>
                    </a:cubicBezTo>
                    <a:cubicBezTo>
                      <a:pt x="90275" y="18108"/>
                      <a:pt x="90284" y="18108"/>
                      <a:pt x="90293" y="18108"/>
                    </a:cubicBezTo>
                    <a:cubicBezTo>
                      <a:pt x="90414" y="18108"/>
                      <a:pt x="90518" y="18018"/>
                      <a:pt x="90530" y="17894"/>
                    </a:cubicBezTo>
                    <a:cubicBezTo>
                      <a:pt x="90601" y="17291"/>
                      <a:pt x="90636" y="16693"/>
                      <a:pt x="90636" y="16111"/>
                    </a:cubicBezTo>
                    <a:cubicBezTo>
                      <a:pt x="90636" y="15715"/>
                      <a:pt x="90619" y="15324"/>
                      <a:pt x="90586" y="14948"/>
                    </a:cubicBezTo>
                    <a:cubicBezTo>
                      <a:pt x="90574" y="14821"/>
                      <a:pt x="90465" y="14730"/>
                      <a:pt x="90341" y="14730"/>
                    </a:cubicBezTo>
                    <a:close/>
                    <a:moveTo>
                      <a:pt x="10730" y="16706"/>
                    </a:moveTo>
                    <a:cubicBezTo>
                      <a:pt x="10674" y="16706"/>
                      <a:pt x="10617" y="16726"/>
                      <a:pt x="10571" y="16765"/>
                    </a:cubicBezTo>
                    <a:cubicBezTo>
                      <a:pt x="10226" y="17066"/>
                      <a:pt x="9880" y="17370"/>
                      <a:pt x="9538" y="17676"/>
                    </a:cubicBezTo>
                    <a:cubicBezTo>
                      <a:pt x="9159" y="18017"/>
                      <a:pt x="8782" y="18363"/>
                      <a:pt x="8408" y="18714"/>
                    </a:cubicBezTo>
                    <a:cubicBezTo>
                      <a:pt x="8312" y="18804"/>
                      <a:pt x="8307" y="18957"/>
                      <a:pt x="8398" y="19053"/>
                    </a:cubicBezTo>
                    <a:cubicBezTo>
                      <a:pt x="8446" y="19102"/>
                      <a:pt x="8509" y="19127"/>
                      <a:pt x="8573" y="19127"/>
                    </a:cubicBezTo>
                    <a:cubicBezTo>
                      <a:pt x="8633" y="19127"/>
                      <a:pt x="8691" y="19107"/>
                      <a:pt x="8736" y="19063"/>
                    </a:cubicBezTo>
                    <a:cubicBezTo>
                      <a:pt x="9108" y="18714"/>
                      <a:pt x="9484" y="18369"/>
                      <a:pt x="9859" y="18032"/>
                    </a:cubicBezTo>
                    <a:cubicBezTo>
                      <a:pt x="10199" y="17727"/>
                      <a:pt x="10541" y="17425"/>
                      <a:pt x="10886" y="17126"/>
                    </a:cubicBezTo>
                    <a:cubicBezTo>
                      <a:pt x="10987" y="17040"/>
                      <a:pt x="10996" y="16889"/>
                      <a:pt x="10910" y="16789"/>
                    </a:cubicBezTo>
                    <a:cubicBezTo>
                      <a:pt x="10863" y="16734"/>
                      <a:pt x="10797" y="16706"/>
                      <a:pt x="10730" y="16706"/>
                    </a:cubicBezTo>
                    <a:close/>
                    <a:moveTo>
                      <a:pt x="68578" y="19806"/>
                    </a:moveTo>
                    <a:cubicBezTo>
                      <a:pt x="68471" y="19806"/>
                      <a:pt x="68375" y="19878"/>
                      <a:pt x="68347" y="19987"/>
                    </a:cubicBezTo>
                    <a:cubicBezTo>
                      <a:pt x="68113" y="20905"/>
                      <a:pt x="67932" y="21873"/>
                      <a:pt x="67804" y="22866"/>
                    </a:cubicBezTo>
                    <a:cubicBezTo>
                      <a:pt x="67787" y="22997"/>
                      <a:pt x="67881" y="23117"/>
                      <a:pt x="68012" y="23134"/>
                    </a:cubicBezTo>
                    <a:cubicBezTo>
                      <a:pt x="68023" y="23135"/>
                      <a:pt x="68033" y="23135"/>
                      <a:pt x="68042" y="23135"/>
                    </a:cubicBezTo>
                    <a:cubicBezTo>
                      <a:pt x="68161" y="23135"/>
                      <a:pt x="68265" y="23048"/>
                      <a:pt x="68279" y="22927"/>
                    </a:cubicBezTo>
                    <a:cubicBezTo>
                      <a:pt x="68403" y="21954"/>
                      <a:pt x="68582" y="21005"/>
                      <a:pt x="68812" y="20106"/>
                    </a:cubicBezTo>
                    <a:cubicBezTo>
                      <a:pt x="68844" y="19977"/>
                      <a:pt x="68767" y="19847"/>
                      <a:pt x="68639" y="19814"/>
                    </a:cubicBezTo>
                    <a:cubicBezTo>
                      <a:pt x="68618" y="19808"/>
                      <a:pt x="68598" y="19806"/>
                      <a:pt x="68578" y="19806"/>
                    </a:cubicBezTo>
                    <a:close/>
                    <a:moveTo>
                      <a:pt x="6519" y="20700"/>
                    </a:moveTo>
                    <a:cubicBezTo>
                      <a:pt x="6455" y="20700"/>
                      <a:pt x="6392" y="20725"/>
                      <a:pt x="6345" y="20776"/>
                    </a:cubicBezTo>
                    <a:cubicBezTo>
                      <a:pt x="5647" y="21519"/>
                      <a:pt x="5003" y="22261"/>
                      <a:pt x="4432" y="22987"/>
                    </a:cubicBezTo>
                    <a:cubicBezTo>
                      <a:pt x="4349" y="23090"/>
                      <a:pt x="4366" y="23241"/>
                      <a:pt x="4471" y="23322"/>
                    </a:cubicBezTo>
                    <a:cubicBezTo>
                      <a:pt x="4515" y="23357"/>
                      <a:pt x="4567" y="23374"/>
                      <a:pt x="4619" y="23374"/>
                    </a:cubicBezTo>
                    <a:cubicBezTo>
                      <a:pt x="4690" y="23374"/>
                      <a:pt x="4760" y="23341"/>
                      <a:pt x="4809" y="23283"/>
                    </a:cubicBezTo>
                    <a:cubicBezTo>
                      <a:pt x="5374" y="22569"/>
                      <a:pt x="6007" y="21836"/>
                      <a:pt x="6695" y="21103"/>
                    </a:cubicBezTo>
                    <a:cubicBezTo>
                      <a:pt x="6785" y="21006"/>
                      <a:pt x="6780" y="20855"/>
                      <a:pt x="6684" y="20765"/>
                    </a:cubicBezTo>
                    <a:cubicBezTo>
                      <a:pt x="6636" y="20721"/>
                      <a:pt x="6578" y="20700"/>
                      <a:pt x="6519" y="20700"/>
                    </a:cubicBezTo>
                    <a:close/>
                    <a:moveTo>
                      <a:pt x="89726" y="20472"/>
                    </a:moveTo>
                    <a:cubicBezTo>
                      <a:pt x="89620" y="20472"/>
                      <a:pt x="89523" y="20541"/>
                      <a:pt x="89493" y="20648"/>
                    </a:cubicBezTo>
                    <a:cubicBezTo>
                      <a:pt x="89245" y="21556"/>
                      <a:pt x="88942" y="22476"/>
                      <a:pt x="88594" y="23382"/>
                    </a:cubicBezTo>
                    <a:cubicBezTo>
                      <a:pt x="88548" y="23505"/>
                      <a:pt x="88609" y="23643"/>
                      <a:pt x="88733" y="23691"/>
                    </a:cubicBezTo>
                    <a:cubicBezTo>
                      <a:pt x="88761" y="23702"/>
                      <a:pt x="88790" y="23707"/>
                      <a:pt x="88819" y="23707"/>
                    </a:cubicBezTo>
                    <a:cubicBezTo>
                      <a:pt x="88915" y="23707"/>
                      <a:pt x="89006" y="23649"/>
                      <a:pt x="89043" y="23553"/>
                    </a:cubicBezTo>
                    <a:cubicBezTo>
                      <a:pt x="89396" y="22632"/>
                      <a:pt x="89704" y="21698"/>
                      <a:pt x="89956" y="20775"/>
                    </a:cubicBezTo>
                    <a:cubicBezTo>
                      <a:pt x="89992" y="20647"/>
                      <a:pt x="89916" y="20515"/>
                      <a:pt x="89789" y="20480"/>
                    </a:cubicBezTo>
                    <a:cubicBezTo>
                      <a:pt x="89768" y="20474"/>
                      <a:pt x="89747" y="20472"/>
                      <a:pt x="89726" y="20472"/>
                    </a:cubicBezTo>
                    <a:close/>
                    <a:moveTo>
                      <a:pt x="28468" y="25752"/>
                    </a:moveTo>
                    <a:cubicBezTo>
                      <a:pt x="28394" y="25752"/>
                      <a:pt x="28319" y="25754"/>
                      <a:pt x="28243" y="25758"/>
                    </a:cubicBezTo>
                    <a:cubicBezTo>
                      <a:pt x="28111" y="25765"/>
                      <a:pt x="28011" y="25878"/>
                      <a:pt x="28018" y="26011"/>
                    </a:cubicBezTo>
                    <a:cubicBezTo>
                      <a:pt x="28024" y="26135"/>
                      <a:pt x="28126" y="26238"/>
                      <a:pt x="28250" y="26238"/>
                    </a:cubicBezTo>
                    <a:cubicBezTo>
                      <a:pt x="28256" y="26238"/>
                      <a:pt x="28263" y="26237"/>
                      <a:pt x="28271" y="26237"/>
                    </a:cubicBezTo>
                    <a:cubicBezTo>
                      <a:pt x="28333" y="26234"/>
                      <a:pt x="28395" y="26232"/>
                      <a:pt x="28456" y="26232"/>
                    </a:cubicBezTo>
                    <a:cubicBezTo>
                      <a:pt x="28982" y="26232"/>
                      <a:pt x="29480" y="26348"/>
                      <a:pt x="29926" y="26580"/>
                    </a:cubicBezTo>
                    <a:cubicBezTo>
                      <a:pt x="30220" y="26735"/>
                      <a:pt x="30483" y="26932"/>
                      <a:pt x="30709" y="27168"/>
                    </a:cubicBezTo>
                    <a:cubicBezTo>
                      <a:pt x="30755" y="27217"/>
                      <a:pt x="30818" y="27243"/>
                      <a:pt x="30882" y="27243"/>
                    </a:cubicBezTo>
                    <a:cubicBezTo>
                      <a:pt x="30941" y="27243"/>
                      <a:pt x="31001" y="27220"/>
                      <a:pt x="31047" y="27176"/>
                    </a:cubicBezTo>
                    <a:cubicBezTo>
                      <a:pt x="31143" y="27085"/>
                      <a:pt x="31147" y="26933"/>
                      <a:pt x="31055" y="26837"/>
                    </a:cubicBezTo>
                    <a:cubicBezTo>
                      <a:pt x="30794" y="26564"/>
                      <a:pt x="30488" y="26334"/>
                      <a:pt x="30147" y="26155"/>
                    </a:cubicBezTo>
                    <a:cubicBezTo>
                      <a:pt x="29635" y="25888"/>
                      <a:pt x="29067" y="25752"/>
                      <a:pt x="28468" y="25752"/>
                    </a:cubicBezTo>
                    <a:close/>
                    <a:moveTo>
                      <a:pt x="2945" y="25263"/>
                    </a:moveTo>
                    <a:cubicBezTo>
                      <a:pt x="2866" y="25263"/>
                      <a:pt x="2788" y="25303"/>
                      <a:pt x="2743" y="25376"/>
                    </a:cubicBezTo>
                    <a:cubicBezTo>
                      <a:pt x="2210" y="26233"/>
                      <a:pt x="1747" y="27106"/>
                      <a:pt x="1367" y="27968"/>
                    </a:cubicBezTo>
                    <a:cubicBezTo>
                      <a:pt x="1314" y="28090"/>
                      <a:pt x="1368" y="28231"/>
                      <a:pt x="1490" y="28284"/>
                    </a:cubicBezTo>
                    <a:cubicBezTo>
                      <a:pt x="1521" y="28298"/>
                      <a:pt x="1554" y="28304"/>
                      <a:pt x="1586" y="28304"/>
                    </a:cubicBezTo>
                    <a:cubicBezTo>
                      <a:pt x="1679" y="28304"/>
                      <a:pt x="1767" y="28250"/>
                      <a:pt x="1806" y="28160"/>
                    </a:cubicBezTo>
                    <a:cubicBezTo>
                      <a:pt x="2176" y="27318"/>
                      <a:pt x="2630" y="26467"/>
                      <a:pt x="3150" y="25629"/>
                    </a:cubicBezTo>
                    <a:cubicBezTo>
                      <a:pt x="3219" y="25516"/>
                      <a:pt x="3185" y="25369"/>
                      <a:pt x="3072" y="25299"/>
                    </a:cubicBezTo>
                    <a:cubicBezTo>
                      <a:pt x="3033" y="25275"/>
                      <a:pt x="2989" y="25263"/>
                      <a:pt x="2945" y="25263"/>
                    </a:cubicBezTo>
                    <a:close/>
                    <a:moveTo>
                      <a:pt x="87656" y="25887"/>
                    </a:moveTo>
                    <a:cubicBezTo>
                      <a:pt x="87567" y="25887"/>
                      <a:pt x="87481" y="25935"/>
                      <a:pt x="87440" y="26020"/>
                    </a:cubicBezTo>
                    <a:cubicBezTo>
                      <a:pt x="87030" y="26859"/>
                      <a:pt x="86569" y="27711"/>
                      <a:pt x="86068" y="28555"/>
                    </a:cubicBezTo>
                    <a:cubicBezTo>
                      <a:pt x="86001" y="28670"/>
                      <a:pt x="86039" y="28817"/>
                      <a:pt x="86153" y="28885"/>
                    </a:cubicBezTo>
                    <a:cubicBezTo>
                      <a:pt x="86192" y="28907"/>
                      <a:pt x="86233" y="28919"/>
                      <a:pt x="86276" y="28919"/>
                    </a:cubicBezTo>
                    <a:cubicBezTo>
                      <a:pt x="86356" y="28919"/>
                      <a:pt x="86436" y="28876"/>
                      <a:pt x="86480" y="28799"/>
                    </a:cubicBezTo>
                    <a:cubicBezTo>
                      <a:pt x="86985" y="27944"/>
                      <a:pt x="87453" y="27080"/>
                      <a:pt x="87870" y="26230"/>
                    </a:cubicBezTo>
                    <a:cubicBezTo>
                      <a:pt x="87928" y="26112"/>
                      <a:pt x="87879" y="25968"/>
                      <a:pt x="87761" y="25910"/>
                    </a:cubicBezTo>
                    <a:cubicBezTo>
                      <a:pt x="87727" y="25894"/>
                      <a:pt x="87691" y="25887"/>
                      <a:pt x="87656" y="25887"/>
                    </a:cubicBezTo>
                    <a:close/>
                    <a:moveTo>
                      <a:pt x="67837" y="25550"/>
                    </a:moveTo>
                    <a:cubicBezTo>
                      <a:pt x="67708" y="25560"/>
                      <a:pt x="67595" y="25652"/>
                      <a:pt x="67593" y="25785"/>
                    </a:cubicBezTo>
                    <a:cubicBezTo>
                      <a:pt x="67588" y="26011"/>
                      <a:pt x="67585" y="26237"/>
                      <a:pt x="67585" y="26463"/>
                    </a:cubicBezTo>
                    <a:cubicBezTo>
                      <a:pt x="67585" y="27192"/>
                      <a:pt x="67611" y="27947"/>
                      <a:pt x="67662" y="28706"/>
                    </a:cubicBezTo>
                    <a:cubicBezTo>
                      <a:pt x="67670" y="28834"/>
                      <a:pt x="67775" y="28931"/>
                      <a:pt x="67900" y="28931"/>
                    </a:cubicBezTo>
                    <a:cubicBezTo>
                      <a:pt x="67906" y="28931"/>
                      <a:pt x="67911" y="28931"/>
                      <a:pt x="67917" y="28930"/>
                    </a:cubicBezTo>
                    <a:cubicBezTo>
                      <a:pt x="68048" y="28920"/>
                      <a:pt x="68148" y="28807"/>
                      <a:pt x="68141" y="28674"/>
                    </a:cubicBezTo>
                    <a:cubicBezTo>
                      <a:pt x="68090" y="27926"/>
                      <a:pt x="68064" y="27181"/>
                      <a:pt x="68064" y="26463"/>
                    </a:cubicBezTo>
                    <a:cubicBezTo>
                      <a:pt x="68064" y="26239"/>
                      <a:pt x="68067" y="26018"/>
                      <a:pt x="68071" y="25794"/>
                    </a:cubicBezTo>
                    <a:cubicBezTo>
                      <a:pt x="68074" y="25663"/>
                      <a:pt x="67969" y="25552"/>
                      <a:pt x="67837" y="25550"/>
                    </a:cubicBezTo>
                    <a:close/>
                    <a:moveTo>
                      <a:pt x="25555" y="26725"/>
                    </a:moveTo>
                    <a:cubicBezTo>
                      <a:pt x="25511" y="26725"/>
                      <a:pt x="25465" y="26738"/>
                      <a:pt x="25425" y="26764"/>
                    </a:cubicBezTo>
                    <a:cubicBezTo>
                      <a:pt x="24939" y="27079"/>
                      <a:pt x="24483" y="27452"/>
                      <a:pt x="24070" y="27871"/>
                    </a:cubicBezTo>
                    <a:cubicBezTo>
                      <a:pt x="23783" y="28160"/>
                      <a:pt x="23511" y="28469"/>
                      <a:pt x="23257" y="28791"/>
                    </a:cubicBezTo>
                    <a:cubicBezTo>
                      <a:pt x="23176" y="28894"/>
                      <a:pt x="23193" y="29045"/>
                      <a:pt x="23296" y="29126"/>
                    </a:cubicBezTo>
                    <a:cubicBezTo>
                      <a:pt x="23340" y="29161"/>
                      <a:pt x="23392" y="29177"/>
                      <a:pt x="23444" y="29177"/>
                    </a:cubicBezTo>
                    <a:cubicBezTo>
                      <a:pt x="23515" y="29177"/>
                      <a:pt x="23585" y="29147"/>
                      <a:pt x="23634" y="29089"/>
                    </a:cubicBezTo>
                    <a:cubicBezTo>
                      <a:pt x="23877" y="28781"/>
                      <a:pt x="24139" y="28485"/>
                      <a:pt x="24411" y="28208"/>
                    </a:cubicBezTo>
                    <a:cubicBezTo>
                      <a:pt x="24802" y="27813"/>
                      <a:pt x="25230" y="27463"/>
                      <a:pt x="25686" y="27166"/>
                    </a:cubicBezTo>
                    <a:cubicBezTo>
                      <a:pt x="25798" y="27094"/>
                      <a:pt x="25828" y="26946"/>
                      <a:pt x="25757" y="26834"/>
                    </a:cubicBezTo>
                    <a:cubicBezTo>
                      <a:pt x="25711" y="26764"/>
                      <a:pt x="25634" y="26725"/>
                      <a:pt x="25555" y="26725"/>
                    </a:cubicBezTo>
                    <a:close/>
                    <a:moveTo>
                      <a:pt x="31937" y="29402"/>
                    </a:moveTo>
                    <a:cubicBezTo>
                      <a:pt x="31936" y="29402"/>
                      <a:pt x="31934" y="29402"/>
                      <a:pt x="31933" y="29402"/>
                    </a:cubicBezTo>
                    <a:cubicBezTo>
                      <a:pt x="31799" y="29413"/>
                      <a:pt x="31702" y="29528"/>
                      <a:pt x="31714" y="29660"/>
                    </a:cubicBezTo>
                    <a:cubicBezTo>
                      <a:pt x="31727" y="29834"/>
                      <a:pt x="31735" y="30009"/>
                      <a:pt x="31735" y="30186"/>
                    </a:cubicBezTo>
                    <a:cubicBezTo>
                      <a:pt x="31735" y="30920"/>
                      <a:pt x="31611" y="31698"/>
                      <a:pt x="31376" y="32432"/>
                    </a:cubicBezTo>
                    <a:cubicBezTo>
                      <a:pt x="31335" y="32558"/>
                      <a:pt x="31405" y="32692"/>
                      <a:pt x="31532" y="32733"/>
                    </a:cubicBezTo>
                    <a:cubicBezTo>
                      <a:pt x="31557" y="32741"/>
                      <a:pt x="31580" y="32744"/>
                      <a:pt x="31605" y="32744"/>
                    </a:cubicBezTo>
                    <a:cubicBezTo>
                      <a:pt x="31707" y="32744"/>
                      <a:pt x="31800" y="32680"/>
                      <a:pt x="31833" y="32577"/>
                    </a:cubicBezTo>
                    <a:cubicBezTo>
                      <a:pt x="32083" y="31796"/>
                      <a:pt x="32215" y="30969"/>
                      <a:pt x="32215" y="30186"/>
                    </a:cubicBezTo>
                    <a:cubicBezTo>
                      <a:pt x="32215" y="29997"/>
                      <a:pt x="32206" y="29807"/>
                      <a:pt x="32190" y="29621"/>
                    </a:cubicBezTo>
                    <a:cubicBezTo>
                      <a:pt x="32181" y="29490"/>
                      <a:pt x="32066" y="29402"/>
                      <a:pt x="31937" y="29402"/>
                    </a:cubicBezTo>
                    <a:close/>
                    <a:moveTo>
                      <a:pt x="84705" y="30882"/>
                    </a:moveTo>
                    <a:cubicBezTo>
                      <a:pt x="84630" y="30882"/>
                      <a:pt x="84555" y="30918"/>
                      <a:pt x="84510" y="30986"/>
                    </a:cubicBezTo>
                    <a:cubicBezTo>
                      <a:pt x="83978" y="31756"/>
                      <a:pt x="83402" y="32539"/>
                      <a:pt x="82795" y="33311"/>
                    </a:cubicBezTo>
                    <a:cubicBezTo>
                      <a:pt x="82714" y="33414"/>
                      <a:pt x="82732" y="33565"/>
                      <a:pt x="82837" y="33647"/>
                    </a:cubicBezTo>
                    <a:cubicBezTo>
                      <a:pt x="82880" y="33680"/>
                      <a:pt x="82933" y="33697"/>
                      <a:pt x="82985" y="33697"/>
                    </a:cubicBezTo>
                    <a:cubicBezTo>
                      <a:pt x="83057" y="33697"/>
                      <a:pt x="83126" y="33667"/>
                      <a:pt x="83173" y="33607"/>
                    </a:cubicBezTo>
                    <a:cubicBezTo>
                      <a:pt x="83783" y="32827"/>
                      <a:pt x="84367" y="32036"/>
                      <a:pt x="84904" y="31258"/>
                    </a:cubicBezTo>
                    <a:cubicBezTo>
                      <a:pt x="84979" y="31150"/>
                      <a:pt x="84951" y="31000"/>
                      <a:pt x="84843" y="30925"/>
                    </a:cubicBezTo>
                    <a:cubicBezTo>
                      <a:pt x="84801" y="30896"/>
                      <a:pt x="84753" y="30882"/>
                      <a:pt x="84705" y="30882"/>
                    </a:cubicBezTo>
                    <a:close/>
                    <a:moveTo>
                      <a:pt x="638" y="30566"/>
                    </a:moveTo>
                    <a:cubicBezTo>
                      <a:pt x="530" y="30566"/>
                      <a:pt x="432" y="30639"/>
                      <a:pt x="406" y="30748"/>
                    </a:cubicBezTo>
                    <a:cubicBezTo>
                      <a:pt x="171" y="31689"/>
                      <a:pt x="38" y="32671"/>
                      <a:pt x="5" y="33668"/>
                    </a:cubicBezTo>
                    <a:cubicBezTo>
                      <a:pt x="1" y="33799"/>
                      <a:pt x="104" y="33911"/>
                      <a:pt x="237" y="33915"/>
                    </a:cubicBezTo>
                    <a:lnTo>
                      <a:pt x="245" y="33915"/>
                    </a:lnTo>
                    <a:cubicBezTo>
                      <a:pt x="374" y="33915"/>
                      <a:pt x="481" y="33814"/>
                      <a:pt x="484" y="33684"/>
                    </a:cubicBezTo>
                    <a:cubicBezTo>
                      <a:pt x="515" y="32721"/>
                      <a:pt x="646" y="31772"/>
                      <a:pt x="871" y="30863"/>
                    </a:cubicBezTo>
                    <a:cubicBezTo>
                      <a:pt x="903" y="30734"/>
                      <a:pt x="825" y="30605"/>
                      <a:pt x="696" y="30573"/>
                    </a:cubicBezTo>
                    <a:cubicBezTo>
                      <a:pt x="677" y="30568"/>
                      <a:pt x="657" y="30566"/>
                      <a:pt x="638" y="30566"/>
                    </a:cubicBezTo>
                    <a:close/>
                    <a:moveTo>
                      <a:pt x="21951" y="31179"/>
                    </a:moveTo>
                    <a:cubicBezTo>
                      <a:pt x="21859" y="31179"/>
                      <a:pt x="21772" y="31231"/>
                      <a:pt x="21732" y="31320"/>
                    </a:cubicBezTo>
                    <a:cubicBezTo>
                      <a:pt x="21333" y="32216"/>
                      <a:pt x="21039" y="33163"/>
                      <a:pt x="20856" y="34139"/>
                    </a:cubicBezTo>
                    <a:cubicBezTo>
                      <a:pt x="20830" y="34269"/>
                      <a:pt x="20917" y="34395"/>
                      <a:pt x="21047" y="34419"/>
                    </a:cubicBezTo>
                    <a:cubicBezTo>
                      <a:pt x="21062" y="34421"/>
                      <a:pt x="21078" y="34423"/>
                      <a:pt x="21092" y="34423"/>
                    </a:cubicBezTo>
                    <a:cubicBezTo>
                      <a:pt x="21205" y="34423"/>
                      <a:pt x="21304" y="34342"/>
                      <a:pt x="21326" y="34227"/>
                    </a:cubicBezTo>
                    <a:cubicBezTo>
                      <a:pt x="21502" y="33290"/>
                      <a:pt x="21787" y="32376"/>
                      <a:pt x="22171" y="31515"/>
                    </a:cubicBezTo>
                    <a:cubicBezTo>
                      <a:pt x="22224" y="31395"/>
                      <a:pt x="22171" y="31253"/>
                      <a:pt x="22049" y="31200"/>
                    </a:cubicBezTo>
                    <a:cubicBezTo>
                      <a:pt x="22017" y="31185"/>
                      <a:pt x="21984" y="31179"/>
                      <a:pt x="21951" y="31179"/>
                    </a:cubicBezTo>
                    <a:close/>
                    <a:moveTo>
                      <a:pt x="68207" y="31338"/>
                    </a:moveTo>
                    <a:cubicBezTo>
                      <a:pt x="68196" y="31338"/>
                      <a:pt x="68184" y="31339"/>
                      <a:pt x="68172" y="31341"/>
                    </a:cubicBezTo>
                    <a:cubicBezTo>
                      <a:pt x="68041" y="31359"/>
                      <a:pt x="67951" y="31480"/>
                      <a:pt x="67969" y="31612"/>
                    </a:cubicBezTo>
                    <a:cubicBezTo>
                      <a:pt x="68106" y="32567"/>
                      <a:pt x="68279" y="33533"/>
                      <a:pt x="68482" y="34483"/>
                    </a:cubicBezTo>
                    <a:cubicBezTo>
                      <a:pt x="68505" y="34595"/>
                      <a:pt x="68606" y="34673"/>
                      <a:pt x="68716" y="34673"/>
                    </a:cubicBezTo>
                    <a:cubicBezTo>
                      <a:pt x="68733" y="34673"/>
                      <a:pt x="68748" y="34672"/>
                      <a:pt x="68765" y="34670"/>
                    </a:cubicBezTo>
                    <a:cubicBezTo>
                      <a:pt x="68895" y="34641"/>
                      <a:pt x="68978" y="34515"/>
                      <a:pt x="68950" y="34385"/>
                    </a:cubicBezTo>
                    <a:cubicBezTo>
                      <a:pt x="68749" y="33444"/>
                      <a:pt x="68579" y="32489"/>
                      <a:pt x="68443" y="31544"/>
                    </a:cubicBezTo>
                    <a:cubicBezTo>
                      <a:pt x="68427" y="31424"/>
                      <a:pt x="68324" y="31338"/>
                      <a:pt x="68207" y="31338"/>
                    </a:cubicBezTo>
                    <a:close/>
                    <a:moveTo>
                      <a:pt x="30323" y="34859"/>
                    </a:moveTo>
                    <a:cubicBezTo>
                      <a:pt x="30245" y="34859"/>
                      <a:pt x="30168" y="34897"/>
                      <a:pt x="30122" y="34968"/>
                    </a:cubicBezTo>
                    <a:cubicBezTo>
                      <a:pt x="29624" y="35737"/>
                      <a:pt x="29024" y="36485"/>
                      <a:pt x="28338" y="37192"/>
                    </a:cubicBezTo>
                    <a:cubicBezTo>
                      <a:pt x="28247" y="37287"/>
                      <a:pt x="28249" y="37440"/>
                      <a:pt x="28344" y="37531"/>
                    </a:cubicBezTo>
                    <a:cubicBezTo>
                      <a:pt x="28390" y="37576"/>
                      <a:pt x="28450" y="37599"/>
                      <a:pt x="28511" y="37599"/>
                    </a:cubicBezTo>
                    <a:cubicBezTo>
                      <a:pt x="28573" y="37599"/>
                      <a:pt x="28635" y="37575"/>
                      <a:pt x="28683" y="37525"/>
                    </a:cubicBezTo>
                    <a:cubicBezTo>
                      <a:pt x="29390" y="36796"/>
                      <a:pt x="30010" y="36022"/>
                      <a:pt x="30524" y="35229"/>
                    </a:cubicBezTo>
                    <a:cubicBezTo>
                      <a:pt x="30597" y="35118"/>
                      <a:pt x="30566" y="34969"/>
                      <a:pt x="30454" y="34898"/>
                    </a:cubicBezTo>
                    <a:cubicBezTo>
                      <a:pt x="30414" y="34872"/>
                      <a:pt x="30368" y="34859"/>
                      <a:pt x="30323" y="34859"/>
                    </a:cubicBezTo>
                    <a:close/>
                    <a:moveTo>
                      <a:pt x="81135" y="35454"/>
                    </a:moveTo>
                    <a:cubicBezTo>
                      <a:pt x="81068" y="35454"/>
                      <a:pt x="81002" y="35481"/>
                      <a:pt x="80954" y="35535"/>
                    </a:cubicBezTo>
                    <a:cubicBezTo>
                      <a:pt x="80320" y="36261"/>
                      <a:pt x="79662" y="36977"/>
                      <a:pt x="78998" y="37664"/>
                    </a:cubicBezTo>
                    <a:cubicBezTo>
                      <a:pt x="78905" y="37758"/>
                      <a:pt x="78909" y="37910"/>
                      <a:pt x="79004" y="38003"/>
                    </a:cubicBezTo>
                    <a:cubicBezTo>
                      <a:pt x="79050" y="38047"/>
                      <a:pt x="79109" y="38071"/>
                      <a:pt x="79170" y="38071"/>
                    </a:cubicBezTo>
                    <a:cubicBezTo>
                      <a:pt x="79233" y="38071"/>
                      <a:pt x="79295" y="38046"/>
                      <a:pt x="79340" y="37996"/>
                    </a:cubicBezTo>
                    <a:cubicBezTo>
                      <a:pt x="80011" y="37305"/>
                      <a:pt x="80676" y="36583"/>
                      <a:pt x="81314" y="35851"/>
                    </a:cubicBezTo>
                    <a:cubicBezTo>
                      <a:pt x="81401" y="35751"/>
                      <a:pt x="81392" y="35600"/>
                      <a:pt x="81291" y="35512"/>
                    </a:cubicBezTo>
                    <a:cubicBezTo>
                      <a:pt x="81246" y="35473"/>
                      <a:pt x="81190" y="35454"/>
                      <a:pt x="81135" y="35454"/>
                    </a:cubicBezTo>
                    <a:close/>
                    <a:moveTo>
                      <a:pt x="455" y="36324"/>
                    </a:moveTo>
                    <a:cubicBezTo>
                      <a:pt x="439" y="36324"/>
                      <a:pt x="424" y="36325"/>
                      <a:pt x="409" y="36328"/>
                    </a:cubicBezTo>
                    <a:cubicBezTo>
                      <a:pt x="278" y="36352"/>
                      <a:pt x="192" y="36475"/>
                      <a:pt x="214" y="36606"/>
                    </a:cubicBezTo>
                    <a:cubicBezTo>
                      <a:pt x="388" y="37600"/>
                      <a:pt x="667" y="38552"/>
                      <a:pt x="1041" y="39439"/>
                    </a:cubicBezTo>
                    <a:cubicBezTo>
                      <a:pt x="1079" y="39531"/>
                      <a:pt x="1168" y="39586"/>
                      <a:pt x="1261" y="39586"/>
                    </a:cubicBezTo>
                    <a:cubicBezTo>
                      <a:pt x="1294" y="39586"/>
                      <a:pt x="1325" y="39581"/>
                      <a:pt x="1357" y="39568"/>
                    </a:cubicBezTo>
                    <a:cubicBezTo>
                      <a:pt x="1479" y="39516"/>
                      <a:pt x="1535" y="39375"/>
                      <a:pt x="1485" y="39253"/>
                    </a:cubicBezTo>
                    <a:cubicBezTo>
                      <a:pt x="1124" y="38399"/>
                      <a:pt x="857" y="37480"/>
                      <a:pt x="687" y="36524"/>
                    </a:cubicBezTo>
                    <a:cubicBezTo>
                      <a:pt x="666" y="36408"/>
                      <a:pt x="566" y="36324"/>
                      <a:pt x="455" y="36324"/>
                    </a:cubicBezTo>
                    <a:close/>
                    <a:moveTo>
                      <a:pt x="20899" y="36832"/>
                    </a:moveTo>
                    <a:cubicBezTo>
                      <a:pt x="20892" y="36832"/>
                      <a:pt x="20885" y="36833"/>
                      <a:pt x="20879" y="36833"/>
                    </a:cubicBezTo>
                    <a:cubicBezTo>
                      <a:pt x="20748" y="36841"/>
                      <a:pt x="20646" y="36953"/>
                      <a:pt x="20652" y="37085"/>
                    </a:cubicBezTo>
                    <a:cubicBezTo>
                      <a:pt x="20700" y="38084"/>
                      <a:pt x="20870" y="39063"/>
                      <a:pt x="21155" y="39997"/>
                    </a:cubicBezTo>
                    <a:cubicBezTo>
                      <a:pt x="21186" y="40100"/>
                      <a:pt x="21281" y="40167"/>
                      <a:pt x="21384" y="40167"/>
                    </a:cubicBezTo>
                    <a:cubicBezTo>
                      <a:pt x="21408" y="40167"/>
                      <a:pt x="21431" y="40163"/>
                      <a:pt x="21454" y="40155"/>
                    </a:cubicBezTo>
                    <a:cubicBezTo>
                      <a:pt x="21580" y="40117"/>
                      <a:pt x="21652" y="39983"/>
                      <a:pt x="21613" y="39856"/>
                    </a:cubicBezTo>
                    <a:cubicBezTo>
                      <a:pt x="21338" y="38961"/>
                      <a:pt x="21177" y="38021"/>
                      <a:pt x="21129" y="37061"/>
                    </a:cubicBezTo>
                    <a:cubicBezTo>
                      <a:pt x="21123" y="36935"/>
                      <a:pt x="21017" y="36832"/>
                      <a:pt x="20899" y="36832"/>
                    </a:cubicBezTo>
                    <a:close/>
                    <a:moveTo>
                      <a:pt x="69413" y="37010"/>
                    </a:moveTo>
                    <a:cubicBezTo>
                      <a:pt x="69392" y="37010"/>
                      <a:pt x="69370" y="37013"/>
                      <a:pt x="69349" y="37018"/>
                    </a:cubicBezTo>
                    <a:cubicBezTo>
                      <a:pt x="69221" y="37056"/>
                      <a:pt x="69147" y="37188"/>
                      <a:pt x="69183" y="37315"/>
                    </a:cubicBezTo>
                    <a:cubicBezTo>
                      <a:pt x="69446" y="38247"/>
                      <a:pt x="69744" y="39183"/>
                      <a:pt x="70068" y="40096"/>
                    </a:cubicBezTo>
                    <a:cubicBezTo>
                      <a:pt x="70103" y="40195"/>
                      <a:pt x="70196" y="40256"/>
                      <a:pt x="70294" y="40256"/>
                    </a:cubicBezTo>
                    <a:cubicBezTo>
                      <a:pt x="70321" y="40256"/>
                      <a:pt x="70348" y="40251"/>
                      <a:pt x="70376" y="40241"/>
                    </a:cubicBezTo>
                    <a:cubicBezTo>
                      <a:pt x="70501" y="40196"/>
                      <a:pt x="70565" y="40059"/>
                      <a:pt x="70521" y="39935"/>
                    </a:cubicBezTo>
                    <a:cubicBezTo>
                      <a:pt x="70199" y="39031"/>
                      <a:pt x="69906" y="38104"/>
                      <a:pt x="69645" y="37184"/>
                    </a:cubicBezTo>
                    <a:cubicBezTo>
                      <a:pt x="69615" y="37078"/>
                      <a:pt x="69517" y="37010"/>
                      <a:pt x="69413" y="37010"/>
                    </a:cubicBezTo>
                    <a:close/>
                    <a:moveTo>
                      <a:pt x="26334" y="39037"/>
                    </a:moveTo>
                    <a:cubicBezTo>
                      <a:pt x="26284" y="39037"/>
                      <a:pt x="26232" y="39054"/>
                      <a:pt x="26188" y="39087"/>
                    </a:cubicBezTo>
                    <a:cubicBezTo>
                      <a:pt x="25469" y="39635"/>
                      <a:pt x="24667" y="40173"/>
                      <a:pt x="23803" y="40692"/>
                    </a:cubicBezTo>
                    <a:cubicBezTo>
                      <a:pt x="23690" y="40759"/>
                      <a:pt x="23653" y="40907"/>
                      <a:pt x="23721" y="41020"/>
                    </a:cubicBezTo>
                    <a:cubicBezTo>
                      <a:pt x="23766" y="41095"/>
                      <a:pt x="23845" y="41138"/>
                      <a:pt x="23928" y="41138"/>
                    </a:cubicBezTo>
                    <a:cubicBezTo>
                      <a:pt x="23968" y="41138"/>
                      <a:pt x="24011" y="41126"/>
                      <a:pt x="24051" y="41104"/>
                    </a:cubicBezTo>
                    <a:cubicBezTo>
                      <a:pt x="24929" y="40575"/>
                      <a:pt x="25747" y="40027"/>
                      <a:pt x="26480" y="39468"/>
                    </a:cubicBezTo>
                    <a:cubicBezTo>
                      <a:pt x="26584" y="39388"/>
                      <a:pt x="26605" y="39237"/>
                      <a:pt x="26525" y="39132"/>
                    </a:cubicBezTo>
                    <a:cubicBezTo>
                      <a:pt x="26478" y="39070"/>
                      <a:pt x="26407" y="39037"/>
                      <a:pt x="26334" y="39037"/>
                    </a:cubicBezTo>
                    <a:close/>
                    <a:moveTo>
                      <a:pt x="77097" y="39623"/>
                    </a:moveTo>
                    <a:cubicBezTo>
                      <a:pt x="77038" y="39623"/>
                      <a:pt x="76980" y="39644"/>
                      <a:pt x="76934" y="39687"/>
                    </a:cubicBezTo>
                    <a:cubicBezTo>
                      <a:pt x="76229" y="40342"/>
                      <a:pt x="75500" y="40984"/>
                      <a:pt x="74766" y="41596"/>
                    </a:cubicBezTo>
                    <a:cubicBezTo>
                      <a:pt x="74664" y="41681"/>
                      <a:pt x="74650" y="41832"/>
                      <a:pt x="74735" y="41934"/>
                    </a:cubicBezTo>
                    <a:cubicBezTo>
                      <a:pt x="74783" y="41990"/>
                      <a:pt x="74850" y="42020"/>
                      <a:pt x="74919" y="42020"/>
                    </a:cubicBezTo>
                    <a:cubicBezTo>
                      <a:pt x="74973" y="42020"/>
                      <a:pt x="75026" y="42002"/>
                      <a:pt x="75072" y="41964"/>
                    </a:cubicBezTo>
                    <a:cubicBezTo>
                      <a:pt x="75814" y="41348"/>
                      <a:pt x="76550" y="40699"/>
                      <a:pt x="77260" y="40038"/>
                    </a:cubicBezTo>
                    <a:cubicBezTo>
                      <a:pt x="77357" y="39948"/>
                      <a:pt x="77363" y="39796"/>
                      <a:pt x="77272" y="39699"/>
                    </a:cubicBezTo>
                    <a:cubicBezTo>
                      <a:pt x="77225" y="39648"/>
                      <a:pt x="77161" y="39623"/>
                      <a:pt x="77097" y="39623"/>
                    </a:cubicBezTo>
                    <a:close/>
                    <a:moveTo>
                      <a:pt x="21377" y="42045"/>
                    </a:moveTo>
                    <a:cubicBezTo>
                      <a:pt x="21341" y="42045"/>
                      <a:pt x="21305" y="42053"/>
                      <a:pt x="21271" y="42069"/>
                    </a:cubicBezTo>
                    <a:cubicBezTo>
                      <a:pt x="20770" y="42318"/>
                      <a:pt x="20235" y="42571"/>
                      <a:pt x="19677" y="42823"/>
                    </a:cubicBezTo>
                    <a:cubicBezTo>
                      <a:pt x="19339" y="42977"/>
                      <a:pt x="18994" y="43127"/>
                      <a:pt x="18645" y="43273"/>
                    </a:cubicBezTo>
                    <a:cubicBezTo>
                      <a:pt x="18523" y="43324"/>
                      <a:pt x="18467" y="43464"/>
                      <a:pt x="18518" y="43587"/>
                    </a:cubicBezTo>
                    <a:cubicBezTo>
                      <a:pt x="18557" y="43679"/>
                      <a:pt x="18645" y="43734"/>
                      <a:pt x="18739" y="43734"/>
                    </a:cubicBezTo>
                    <a:cubicBezTo>
                      <a:pt x="18769" y="43734"/>
                      <a:pt x="18801" y="43728"/>
                      <a:pt x="18832" y="43717"/>
                    </a:cubicBezTo>
                    <a:cubicBezTo>
                      <a:pt x="19184" y="43568"/>
                      <a:pt x="19532" y="43415"/>
                      <a:pt x="19875" y="43261"/>
                    </a:cubicBezTo>
                    <a:cubicBezTo>
                      <a:pt x="20438" y="43007"/>
                      <a:pt x="20979" y="42749"/>
                      <a:pt x="21484" y="42500"/>
                    </a:cubicBezTo>
                    <a:cubicBezTo>
                      <a:pt x="21603" y="42441"/>
                      <a:pt x="21652" y="42297"/>
                      <a:pt x="21592" y="42178"/>
                    </a:cubicBezTo>
                    <a:cubicBezTo>
                      <a:pt x="21551" y="42093"/>
                      <a:pt x="21466" y="42045"/>
                      <a:pt x="21377" y="42045"/>
                    </a:cubicBezTo>
                    <a:close/>
                    <a:moveTo>
                      <a:pt x="2719" y="41609"/>
                    </a:moveTo>
                    <a:cubicBezTo>
                      <a:pt x="2667" y="41609"/>
                      <a:pt x="2615" y="41625"/>
                      <a:pt x="2571" y="41659"/>
                    </a:cubicBezTo>
                    <a:cubicBezTo>
                      <a:pt x="2467" y="41741"/>
                      <a:pt x="2449" y="41891"/>
                      <a:pt x="2530" y="41996"/>
                    </a:cubicBezTo>
                    <a:cubicBezTo>
                      <a:pt x="3157" y="42794"/>
                      <a:pt x="3884" y="43478"/>
                      <a:pt x="4693" y="44024"/>
                    </a:cubicBezTo>
                    <a:cubicBezTo>
                      <a:pt x="4733" y="44052"/>
                      <a:pt x="4781" y="44065"/>
                      <a:pt x="4827" y="44065"/>
                    </a:cubicBezTo>
                    <a:cubicBezTo>
                      <a:pt x="4905" y="44065"/>
                      <a:pt x="4980" y="44029"/>
                      <a:pt x="5026" y="43961"/>
                    </a:cubicBezTo>
                    <a:cubicBezTo>
                      <a:pt x="5099" y="43850"/>
                      <a:pt x="5071" y="43701"/>
                      <a:pt x="4961" y="43628"/>
                    </a:cubicBezTo>
                    <a:cubicBezTo>
                      <a:pt x="4194" y="43109"/>
                      <a:pt x="3503" y="42461"/>
                      <a:pt x="2907" y="41701"/>
                    </a:cubicBezTo>
                    <a:cubicBezTo>
                      <a:pt x="2861" y="41640"/>
                      <a:pt x="2791" y="41609"/>
                      <a:pt x="2719" y="41609"/>
                    </a:cubicBezTo>
                    <a:close/>
                    <a:moveTo>
                      <a:pt x="22579" y="42323"/>
                    </a:moveTo>
                    <a:cubicBezTo>
                      <a:pt x="22536" y="42323"/>
                      <a:pt x="22493" y="42335"/>
                      <a:pt x="22454" y="42358"/>
                    </a:cubicBezTo>
                    <a:cubicBezTo>
                      <a:pt x="22341" y="42427"/>
                      <a:pt x="22304" y="42574"/>
                      <a:pt x="22374" y="42687"/>
                    </a:cubicBezTo>
                    <a:cubicBezTo>
                      <a:pt x="22867" y="43500"/>
                      <a:pt x="23470" y="44286"/>
                      <a:pt x="24167" y="45025"/>
                    </a:cubicBezTo>
                    <a:cubicBezTo>
                      <a:pt x="24216" y="45074"/>
                      <a:pt x="24279" y="45100"/>
                      <a:pt x="24342" y="45100"/>
                    </a:cubicBezTo>
                    <a:cubicBezTo>
                      <a:pt x="24402" y="45100"/>
                      <a:pt x="24461" y="45079"/>
                      <a:pt x="24506" y="45035"/>
                    </a:cubicBezTo>
                    <a:cubicBezTo>
                      <a:pt x="24602" y="44943"/>
                      <a:pt x="24606" y="44792"/>
                      <a:pt x="24516" y="44696"/>
                    </a:cubicBezTo>
                    <a:cubicBezTo>
                      <a:pt x="23843" y="43981"/>
                      <a:pt x="23260" y="43222"/>
                      <a:pt x="22783" y="42439"/>
                    </a:cubicBezTo>
                    <a:cubicBezTo>
                      <a:pt x="22738" y="42364"/>
                      <a:pt x="22660" y="42323"/>
                      <a:pt x="22579" y="42323"/>
                    </a:cubicBezTo>
                    <a:close/>
                    <a:moveTo>
                      <a:pt x="16017" y="44263"/>
                    </a:moveTo>
                    <a:cubicBezTo>
                      <a:pt x="15993" y="44263"/>
                      <a:pt x="15969" y="44266"/>
                      <a:pt x="15945" y="44274"/>
                    </a:cubicBezTo>
                    <a:cubicBezTo>
                      <a:pt x="14979" y="44581"/>
                      <a:pt x="14043" y="44814"/>
                      <a:pt x="13162" y="44970"/>
                    </a:cubicBezTo>
                    <a:cubicBezTo>
                      <a:pt x="13031" y="44994"/>
                      <a:pt x="12945" y="45117"/>
                      <a:pt x="12968" y="45248"/>
                    </a:cubicBezTo>
                    <a:cubicBezTo>
                      <a:pt x="12987" y="45363"/>
                      <a:pt x="13088" y="45446"/>
                      <a:pt x="13202" y="45446"/>
                    </a:cubicBezTo>
                    <a:cubicBezTo>
                      <a:pt x="13217" y="45446"/>
                      <a:pt x="13231" y="45446"/>
                      <a:pt x="13244" y="45440"/>
                    </a:cubicBezTo>
                    <a:cubicBezTo>
                      <a:pt x="14145" y="45282"/>
                      <a:pt x="15103" y="45044"/>
                      <a:pt x="16090" y="44730"/>
                    </a:cubicBezTo>
                    <a:cubicBezTo>
                      <a:pt x="16216" y="44690"/>
                      <a:pt x="16285" y="44556"/>
                      <a:pt x="16246" y="44429"/>
                    </a:cubicBezTo>
                    <a:cubicBezTo>
                      <a:pt x="16214" y="44328"/>
                      <a:pt x="16118" y="44263"/>
                      <a:pt x="16017" y="44263"/>
                    </a:cubicBezTo>
                    <a:close/>
                    <a:moveTo>
                      <a:pt x="71350" y="42481"/>
                    </a:moveTo>
                    <a:cubicBezTo>
                      <a:pt x="71319" y="42481"/>
                      <a:pt x="71287" y="42488"/>
                      <a:pt x="71257" y="42501"/>
                    </a:cubicBezTo>
                    <a:cubicBezTo>
                      <a:pt x="71135" y="42553"/>
                      <a:pt x="71079" y="42694"/>
                      <a:pt x="71131" y="42816"/>
                    </a:cubicBezTo>
                    <a:cubicBezTo>
                      <a:pt x="71300" y="43211"/>
                      <a:pt x="71475" y="43606"/>
                      <a:pt x="71658" y="43999"/>
                    </a:cubicBezTo>
                    <a:cubicBezTo>
                      <a:pt x="71152" y="44357"/>
                      <a:pt x="70643" y="44708"/>
                      <a:pt x="70130" y="45045"/>
                    </a:cubicBezTo>
                    <a:cubicBezTo>
                      <a:pt x="70021" y="45117"/>
                      <a:pt x="69989" y="45265"/>
                      <a:pt x="70062" y="45377"/>
                    </a:cubicBezTo>
                    <a:cubicBezTo>
                      <a:pt x="70109" y="45446"/>
                      <a:pt x="70185" y="45484"/>
                      <a:pt x="70263" y="45484"/>
                    </a:cubicBezTo>
                    <a:cubicBezTo>
                      <a:pt x="70308" y="45484"/>
                      <a:pt x="70354" y="45472"/>
                      <a:pt x="70394" y="45445"/>
                    </a:cubicBezTo>
                    <a:cubicBezTo>
                      <a:pt x="70887" y="45119"/>
                      <a:pt x="71378" y="44782"/>
                      <a:pt x="71864" y="44437"/>
                    </a:cubicBezTo>
                    <a:cubicBezTo>
                      <a:pt x="72026" y="44779"/>
                      <a:pt x="72192" y="45121"/>
                      <a:pt x="72364" y="45457"/>
                    </a:cubicBezTo>
                    <a:cubicBezTo>
                      <a:pt x="72406" y="45541"/>
                      <a:pt x="72490" y="45588"/>
                      <a:pt x="72578" y="45588"/>
                    </a:cubicBezTo>
                    <a:cubicBezTo>
                      <a:pt x="72615" y="45588"/>
                      <a:pt x="72652" y="45580"/>
                      <a:pt x="72687" y="45565"/>
                    </a:cubicBezTo>
                    <a:cubicBezTo>
                      <a:pt x="72805" y="45506"/>
                      <a:pt x="72852" y="45362"/>
                      <a:pt x="72793" y="45244"/>
                    </a:cubicBezTo>
                    <a:cubicBezTo>
                      <a:pt x="72610" y="44885"/>
                      <a:pt x="72434" y="44522"/>
                      <a:pt x="72260" y="44156"/>
                    </a:cubicBezTo>
                    <a:cubicBezTo>
                      <a:pt x="72435" y="44030"/>
                      <a:pt x="72609" y="43901"/>
                      <a:pt x="72783" y="43772"/>
                    </a:cubicBezTo>
                    <a:cubicBezTo>
                      <a:pt x="72889" y="43693"/>
                      <a:pt x="72911" y="43543"/>
                      <a:pt x="72832" y="43437"/>
                    </a:cubicBezTo>
                    <a:cubicBezTo>
                      <a:pt x="72784" y="43374"/>
                      <a:pt x="72711" y="43340"/>
                      <a:pt x="72638" y="43340"/>
                    </a:cubicBezTo>
                    <a:cubicBezTo>
                      <a:pt x="72589" y="43340"/>
                      <a:pt x="72539" y="43355"/>
                      <a:pt x="72496" y="43387"/>
                    </a:cubicBezTo>
                    <a:cubicBezTo>
                      <a:pt x="72349" y="43498"/>
                      <a:pt x="72202" y="43605"/>
                      <a:pt x="72054" y="43714"/>
                    </a:cubicBezTo>
                    <a:cubicBezTo>
                      <a:pt x="71887" y="43352"/>
                      <a:pt x="71727" y="42990"/>
                      <a:pt x="71571" y="42626"/>
                    </a:cubicBezTo>
                    <a:cubicBezTo>
                      <a:pt x="71532" y="42536"/>
                      <a:pt x="71443" y="42481"/>
                      <a:pt x="71350" y="42481"/>
                    </a:cubicBezTo>
                    <a:close/>
                    <a:moveTo>
                      <a:pt x="7448" y="44799"/>
                    </a:moveTo>
                    <a:cubicBezTo>
                      <a:pt x="7344" y="44799"/>
                      <a:pt x="7249" y="44868"/>
                      <a:pt x="7219" y="44973"/>
                    </a:cubicBezTo>
                    <a:cubicBezTo>
                      <a:pt x="7183" y="45100"/>
                      <a:pt x="7256" y="45232"/>
                      <a:pt x="7382" y="45270"/>
                    </a:cubicBezTo>
                    <a:cubicBezTo>
                      <a:pt x="8294" y="45532"/>
                      <a:pt x="9278" y="45674"/>
                      <a:pt x="10311" y="45691"/>
                    </a:cubicBezTo>
                    <a:lnTo>
                      <a:pt x="10315" y="45691"/>
                    </a:lnTo>
                    <a:cubicBezTo>
                      <a:pt x="10446" y="45691"/>
                      <a:pt x="10552" y="45586"/>
                      <a:pt x="10553" y="45456"/>
                    </a:cubicBezTo>
                    <a:cubicBezTo>
                      <a:pt x="10554" y="45323"/>
                      <a:pt x="10451" y="45214"/>
                      <a:pt x="10317" y="45211"/>
                    </a:cubicBezTo>
                    <a:cubicBezTo>
                      <a:pt x="9328" y="45196"/>
                      <a:pt x="8385" y="45058"/>
                      <a:pt x="7516" y="44809"/>
                    </a:cubicBezTo>
                    <a:cubicBezTo>
                      <a:pt x="7493" y="44802"/>
                      <a:pt x="7470" y="44799"/>
                      <a:pt x="7448" y="44799"/>
                    </a:cubicBezTo>
                    <a:close/>
                    <a:moveTo>
                      <a:pt x="67792" y="46529"/>
                    </a:moveTo>
                    <a:cubicBezTo>
                      <a:pt x="67751" y="46529"/>
                      <a:pt x="67710" y="46539"/>
                      <a:pt x="67673" y="46560"/>
                    </a:cubicBezTo>
                    <a:cubicBezTo>
                      <a:pt x="66842" y="47039"/>
                      <a:pt x="65985" y="47501"/>
                      <a:pt x="65129" y="47927"/>
                    </a:cubicBezTo>
                    <a:cubicBezTo>
                      <a:pt x="65010" y="47986"/>
                      <a:pt x="64963" y="48130"/>
                      <a:pt x="65022" y="48248"/>
                    </a:cubicBezTo>
                    <a:cubicBezTo>
                      <a:pt x="65065" y="48333"/>
                      <a:pt x="65149" y="48382"/>
                      <a:pt x="65236" y="48382"/>
                    </a:cubicBezTo>
                    <a:cubicBezTo>
                      <a:pt x="65274" y="48382"/>
                      <a:pt x="65310" y="48373"/>
                      <a:pt x="65344" y="48356"/>
                    </a:cubicBezTo>
                    <a:cubicBezTo>
                      <a:pt x="66210" y="47925"/>
                      <a:pt x="67073" y="47461"/>
                      <a:pt x="67912" y="46976"/>
                    </a:cubicBezTo>
                    <a:cubicBezTo>
                      <a:pt x="68028" y="46909"/>
                      <a:pt x="68067" y="46762"/>
                      <a:pt x="68001" y="46648"/>
                    </a:cubicBezTo>
                    <a:cubicBezTo>
                      <a:pt x="67956" y="46572"/>
                      <a:pt x="67875" y="46529"/>
                      <a:pt x="67792" y="46529"/>
                    </a:cubicBezTo>
                    <a:close/>
                    <a:moveTo>
                      <a:pt x="26507" y="46550"/>
                    </a:moveTo>
                    <a:cubicBezTo>
                      <a:pt x="26435" y="46550"/>
                      <a:pt x="26363" y="46583"/>
                      <a:pt x="26316" y="46645"/>
                    </a:cubicBezTo>
                    <a:cubicBezTo>
                      <a:pt x="26235" y="46751"/>
                      <a:pt x="26256" y="46902"/>
                      <a:pt x="26362" y="46981"/>
                    </a:cubicBezTo>
                    <a:cubicBezTo>
                      <a:pt x="27110" y="47548"/>
                      <a:pt x="27936" y="48089"/>
                      <a:pt x="28816" y="48589"/>
                    </a:cubicBezTo>
                    <a:cubicBezTo>
                      <a:pt x="28853" y="48610"/>
                      <a:pt x="28893" y="48620"/>
                      <a:pt x="28935" y="48620"/>
                    </a:cubicBezTo>
                    <a:cubicBezTo>
                      <a:pt x="29017" y="48620"/>
                      <a:pt x="29098" y="48576"/>
                      <a:pt x="29142" y="48499"/>
                    </a:cubicBezTo>
                    <a:cubicBezTo>
                      <a:pt x="29208" y="48383"/>
                      <a:pt x="29168" y="48236"/>
                      <a:pt x="29052" y="48172"/>
                    </a:cubicBezTo>
                    <a:cubicBezTo>
                      <a:pt x="28190" y="47682"/>
                      <a:pt x="27383" y="47152"/>
                      <a:pt x="26651" y="46599"/>
                    </a:cubicBezTo>
                    <a:cubicBezTo>
                      <a:pt x="26608" y="46566"/>
                      <a:pt x="26557" y="46550"/>
                      <a:pt x="26507" y="46550"/>
                    </a:cubicBezTo>
                    <a:close/>
                    <a:moveTo>
                      <a:pt x="62597" y="49114"/>
                    </a:moveTo>
                    <a:cubicBezTo>
                      <a:pt x="62566" y="49114"/>
                      <a:pt x="62535" y="49120"/>
                      <a:pt x="62505" y="49133"/>
                    </a:cubicBezTo>
                    <a:cubicBezTo>
                      <a:pt x="61621" y="49506"/>
                      <a:pt x="60714" y="49854"/>
                      <a:pt x="59810" y="50167"/>
                    </a:cubicBezTo>
                    <a:cubicBezTo>
                      <a:pt x="59685" y="50211"/>
                      <a:pt x="59618" y="50347"/>
                      <a:pt x="59662" y="50472"/>
                    </a:cubicBezTo>
                    <a:cubicBezTo>
                      <a:pt x="59698" y="50571"/>
                      <a:pt x="59791" y="50633"/>
                      <a:pt x="59889" y="50633"/>
                    </a:cubicBezTo>
                    <a:cubicBezTo>
                      <a:pt x="59917" y="50633"/>
                      <a:pt x="59943" y="50629"/>
                      <a:pt x="59967" y="50622"/>
                    </a:cubicBezTo>
                    <a:cubicBezTo>
                      <a:pt x="60881" y="50304"/>
                      <a:pt x="61797" y="49952"/>
                      <a:pt x="62691" y="49575"/>
                    </a:cubicBezTo>
                    <a:cubicBezTo>
                      <a:pt x="62813" y="49523"/>
                      <a:pt x="62869" y="49383"/>
                      <a:pt x="62819" y="49261"/>
                    </a:cubicBezTo>
                    <a:cubicBezTo>
                      <a:pt x="62780" y="49169"/>
                      <a:pt x="62691" y="49114"/>
                      <a:pt x="62597" y="49114"/>
                    </a:cubicBezTo>
                    <a:close/>
                    <a:moveTo>
                      <a:pt x="31529" y="49435"/>
                    </a:moveTo>
                    <a:cubicBezTo>
                      <a:pt x="31437" y="49435"/>
                      <a:pt x="31349" y="49488"/>
                      <a:pt x="31309" y="49579"/>
                    </a:cubicBezTo>
                    <a:cubicBezTo>
                      <a:pt x="31256" y="49699"/>
                      <a:pt x="31312" y="49841"/>
                      <a:pt x="31432" y="49895"/>
                    </a:cubicBezTo>
                    <a:cubicBezTo>
                      <a:pt x="32319" y="50284"/>
                      <a:pt x="33235" y="50640"/>
                      <a:pt x="34157" y="50953"/>
                    </a:cubicBezTo>
                    <a:cubicBezTo>
                      <a:pt x="34182" y="50962"/>
                      <a:pt x="34209" y="50966"/>
                      <a:pt x="34234" y="50966"/>
                    </a:cubicBezTo>
                    <a:cubicBezTo>
                      <a:pt x="34334" y="50966"/>
                      <a:pt x="34428" y="50904"/>
                      <a:pt x="34462" y="50804"/>
                    </a:cubicBezTo>
                    <a:cubicBezTo>
                      <a:pt x="34504" y="50678"/>
                      <a:pt x="34437" y="50541"/>
                      <a:pt x="34312" y="50499"/>
                    </a:cubicBezTo>
                    <a:cubicBezTo>
                      <a:pt x="33403" y="50190"/>
                      <a:pt x="32499" y="49838"/>
                      <a:pt x="31625" y="49456"/>
                    </a:cubicBezTo>
                    <a:cubicBezTo>
                      <a:pt x="31594" y="49442"/>
                      <a:pt x="31561" y="49435"/>
                      <a:pt x="31529" y="49435"/>
                    </a:cubicBezTo>
                    <a:close/>
                    <a:moveTo>
                      <a:pt x="57118" y="51010"/>
                    </a:moveTo>
                    <a:cubicBezTo>
                      <a:pt x="57097" y="51010"/>
                      <a:pt x="57076" y="51013"/>
                      <a:pt x="57055" y="51018"/>
                    </a:cubicBezTo>
                    <a:cubicBezTo>
                      <a:pt x="56129" y="51268"/>
                      <a:pt x="55184" y="51489"/>
                      <a:pt x="54245" y="51674"/>
                    </a:cubicBezTo>
                    <a:cubicBezTo>
                      <a:pt x="54115" y="51700"/>
                      <a:pt x="54030" y="51826"/>
                      <a:pt x="54056" y="51956"/>
                    </a:cubicBezTo>
                    <a:cubicBezTo>
                      <a:pt x="54079" y="52070"/>
                      <a:pt x="54179" y="52149"/>
                      <a:pt x="54291" y="52149"/>
                    </a:cubicBezTo>
                    <a:cubicBezTo>
                      <a:pt x="54306" y="52149"/>
                      <a:pt x="54321" y="52148"/>
                      <a:pt x="54338" y="52144"/>
                    </a:cubicBezTo>
                    <a:cubicBezTo>
                      <a:pt x="55288" y="51957"/>
                      <a:pt x="56244" y="51734"/>
                      <a:pt x="57182" y="51480"/>
                    </a:cubicBezTo>
                    <a:cubicBezTo>
                      <a:pt x="57308" y="51446"/>
                      <a:pt x="57385" y="51314"/>
                      <a:pt x="57349" y="51187"/>
                    </a:cubicBezTo>
                    <a:cubicBezTo>
                      <a:pt x="57320" y="51080"/>
                      <a:pt x="57224" y="51010"/>
                      <a:pt x="57118" y="51010"/>
                    </a:cubicBezTo>
                    <a:close/>
                    <a:moveTo>
                      <a:pt x="37015" y="51309"/>
                    </a:moveTo>
                    <a:cubicBezTo>
                      <a:pt x="36908" y="51309"/>
                      <a:pt x="36812" y="51383"/>
                      <a:pt x="36785" y="51492"/>
                    </a:cubicBezTo>
                    <a:cubicBezTo>
                      <a:pt x="36752" y="51619"/>
                      <a:pt x="36830" y="51749"/>
                      <a:pt x="36959" y="51782"/>
                    </a:cubicBezTo>
                    <a:cubicBezTo>
                      <a:pt x="37896" y="52019"/>
                      <a:pt x="38858" y="52221"/>
                      <a:pt x="39817" y="52384"/>
                    </a:cubicBezTo>
                    <a:cubicBezTo>
                      <a:pt x="39831" y="52385"/>
                      <a:pt x="39845" y="52386"/>
                      <a:pt x="39857" y="52386"/>
                    </a:cubicBezTo>
                    <a:cubicBezTo>
                      <a:pt x="39973" y="52386"/>
                      <a:pt x="40074" y="52305"/>
                      <a:pt x="40093" y="52187"/>
                    </a:cubicBezTo>
                    <a:cubicBezTo>
                      <a:pt x="40116" y="52056"/>
                      <a:pt x="40027" y="51933"/>
                      <a:pt x="39897" y="51910"/>
                    </a:cubicBezTo>
                    <a:cubicBezTo>
                      <a:pt x="38951" y="51749"/>
                      <a:pt x="38002" y="51550"/>
                      <a:pt x="37076" y="51318"/>
                    </a:cubicBezTo>
                    <a:cubicBezTo>
                      <a:pt x="37055" y="51312"/>
                      <a:pt x="37035" y="51309"/>
                      <a:pt x="37015" y="51309"/>
                    </a:cubicBezTo>
                    <a:close/>
                    <a:moveTo>
                      <a:pt x="51429" y="52130"/>
                    </a:moveTo>
                    <a:cubicBezTo>
                      <a:pt x="51418" y="52130"/>
                      <a:pt x="51408" y="52130"/>
                      <a:pt x="51397" y="52132"/>
                    </a:cubicBezTo>
                    <a:cubicBezTo>
                      <a:pt x="50444" y="52251"/>
                      <a:pt x="49478" y="52340"/>
                      <a:pt x="48523" y="52390"/>
                    </a:cubicBezTo>
                    <a:cubicBezTo>
                      <a:pt x="48391" y="52397"/>
                      <a:pt x="48289" y="52510"/>
                      <a:pt x="48296" y="52642"/>
                    </a:cubicBezTo>
                    <a:cubicBezTo>
                      <a:pt x="48302" y="52771"/>
                      <a:pt x="48408" y="52870"/>
                      <a:pt x="48534" y="52870"/>
                    </a:cubicBezTo>
                    <a:cubicBezTo>
                      <a:pt x="48539" y="52870"/>
                      <a:pt x="48543" y="52870"/>
                      <a:pt x="48550" y="52868"/>
                    </a:cubicBezTo>
                    <a:cubicBezTo>
                      <a:pt x="49517" y="52816"/>
                      <a:pt x="50494" y="52729"/>
                      <a:pt x="51458" y="52607"/>
                    </a:cubicBezTo>
                    <a:cubicBezTo>
                      <a:pt x="51589" y="52590"/>
                      <a:pt x="51682" y="52471"/>
                      <a:pt x="51665" y="52340"/>
                    </a:cubicBezTo>
                    <a:cubicBezTo>
                      <a:pt x="51650" y="52218"/>
                      <a:pt x="51551" y="52130"/>
                      <a:pt x="51429" y="52130"/>
                    </a:cubicBezTo>
                    <a:close/>
                    <a:moveTo>
                      <a:pt x="42755" y="52284"/>
                    </a:moveTo>
                    <a:cubicBezTo>
                      <a:pt x="42622" y="52284"/>
                      <a:pt x="42509" y="52371"/>
                      <a:pt x="42496" y="52502"/>
                    </a:cubicBezTo>
                    <a:cubicBezTo>
                      <a:pt x="42485" y="52633"/>
                      <a:pt x="42582" y="52751"/>
                      <a:pt x="42713" y="52763"/>
                    </a:cubicBezTo>
                    <a:cubicBezTo>
                      <a:pt x="43676" y="52852"/>
                      <a:pt x="44656" y="52905"/>
                      <a:pt x="45628" y="52922"/>
                    </a:cubicBezTo>
                    <a:lnTo>
                      <a:pt x="45632" y="52922"/>
                    </a:lnTo>
                    <a:cubicBezTo>
                      <a:pt x="45763" y="52922"/>
                      <a:pt x="45869" y="52818"/>
                      <a:pt x="45873" y="52686"/>
                    </a:cubicBezTo>
                    <a:cubicBezTo>
                      <a:pt x="45874" y="52554"/>
                      <a:pt x="45769" y="52446"/>
                      <a:pt x="45637" y="52442"/>
                    </a:cubicBezTo>
                    <a:cubicBezTo>
                      <a:pt x="44678" y="52425"/>
                      <a:pt x="43710" y="52372"/>
                      <a:pt x="42757" y="52284"/>
                    </a:cubicBezTo>
                    <a:cubicBezTo>
                      <a:pt x="42756" y="52284"/>
                      <a:pt x="42755" y="52284"/>
                      <a:pt x="42755" y="522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2" name="Google Shape;5092;p57"/>
              <p:cNvSpPr/>
              <p:nvPr/>
            </p:nvSpPr>
            <p:spPr>
              <a:xfrm>
                <a:off x="3520350" y="2519625"/>
                <a:ext cx="3245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707" extrusionOk="0">
                    <a:moveTo>
                      <a:pt x="275" y="1"/>
                    </a:moveTo>
                    <a:cubicBezTo>
                      <a:pt x="233" y="1"/>
                      <a:pt x="191" y="12"/>
                      <a:pt x="153" y="34"/>
                    </a:cubicBezTo>
                    <a:cubicBezTo>
                      <a:pt x="39" y="100"/>
                      <a:pt x="0" y="247"/>
                      <a:pt x="68" y="362"/>
                    </a:cubicBezTo>
                    <a:cubicBezTo>
                      <a:pt x="312" y="776"/>
                      <a:pt x="564" y="1187"/>
                      <a:pt x="822" y="1595"/>
                    </a:cubicBezTo>
                    <a:cubicBezTo>
                      <a:pt x="869" y="1667"/>
                      <a:pt x="947" y="1707"/>
                      <a:pt x="1026" y="1707"/>
                    </a:cubicBezTo>
                    <a:cubicBezTo>
                      <a:pt x="1069" y="1707"/>
                      <a:pt x="1114" y="1694"/>
                      <a:pt x="1152" y="1670"/>
                    </a:cubicBezTo>
                    <a:cubicBezTo>
                      <a:pt x="1265" y="1600"/>
                      <a:pt x="1298" y="1452"/>
                      <a:pt x="1227" y="1340"/>
                    </a:cubicBezTo>
                    <a:cubicBezTo>
                      <a:pt x="972" y="938"/>
                      <a:pt x="723" y="529"/>
                      <a:pt x="480" y="119"/>
                    </a:cubicBezTo>
                    <a:cubicBezTo>
                      <a:pt x="436" y="43"/>
                      <a:pt x="356" y="1"/>
                      <a:pt x="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93" name="Google Shape;5093;p57"/>
            <p:cNvGrpSpPr/>
            <p:nvPr/>
          </p:nvGrpSpPr>
          <p:grpSpPr>
            <a:xfrm rot="925807">
              <a:off x="1598483" y="2664482"/>
              <a:ext cx="551102" cy="369507"/>
              <a:chOff x="2626275" y="1121400"/>
              <a:chExt cx="460225" cy="308575"/>
            </a:xfrm>
          </p:grpSpPr>
          <p:grpSp>
            <p:nvGrpSpPr>
              <p:cNvPr id="5094" name="Google Shape;5094;p57"/>
              <p:cNvGrpSpPr/>
              <p:nvPr/>
            </p:nvGrpSpPr>
            <p:grpSpPr>
              <a:xfrm>
                <a:off x="2671050" y="1121400"/>
                <a:ext cx="415450" cy="308575"/>
                <a:chOff x="2671050" y="1121400"/>
                <a:chExt cx="415450" cy="308575"/>
              </a:xfrm>
            </p:grpSpPr>
            <p:sp>
              <p:nvSpPr>
                <p:cNvPr id="5095" name="Google Shape;5095;p57"/>
                <p:cNvSpPr/>
                <p:nvPr/>
              </p:nvSpPr>
              <p:spPr>
                <a:xfrm>
                  <a:off x="2683900" y="1128900"/>
                  <a:ext cx="387050" cy="28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82" h="11537" extrusionOk="0">
                      <a:moveTo>
                        <a:pt x="0" y="0"/>
                      </a:moveTo>
                      <a:lnTo>
                        <a:pt x="2963" y="4059"/>
                      </a:lnTo>
                      <a:lnTo>
                        <a:pt x="2563" y="11536"/>
                      </a:lnTo>
                      <a:lnTo>
                        <a:pt x="15481" y="17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6" name="Google Shape;5096;p57"/>
                <p:cNvSpPr/>
                <p:nvPr/>
              </p:nvSpPr>
              <p:spPr>
                <a:xfrm>
                  <a:off x="2671050" y="1121400"/>
                  <a:ext cx="415450" cy="30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18" h="12343" extrusionOk="0">
                      <a:moveTo>
                        <a:pt x="1028" y="598"/>
                      </a:moveTo>
                      <a:lnTo>
                        <a:pt x="15373" y="2173"/>
                      </a:lnTo>
                      <a:lnTo>
                        <a:pt x="3344" y="11333"/>
                      </a:lnTo>
                      <a:lnTo>
                        <a:pt x="3344" y="11333"/>
                      </a:lnTo>
                      <a:lnTo>
                        <a:pt x="3720" y="4286"/>
                      </a:lnTo>
                      <a:lnTo>
                        <a:pt x="1028" y="598"/>
                      </a:lnTo>
                      <a:close/>
                      <a:moveTo>
                        <a:pt x="0" y="1"/>
                      </a:moveTo>
                      <a:lnTo>
                        <a:pt x="3232" y="4430"/>
                      </a:lnTo>
                      <a:lnTo>
                        <a:pt x="2811" y="12342"/>
                      </a:lnTo>
                      <a:lnTo>
                        <a:pt x="2811" y="12342"/>
                      </a:lnTo>
                      <a:lnTo>
                        <a:pt x="16618" y="182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097" name="Google Shape;5097;p57"/>
              <p:cNvGrpSpPr/>
              <p:nvPr/>
            </p:nvGrpSpPr>
            <p:grpSpPr>
              <a:xfrm>
                <a:off x="2626275" y="1170175"/>
                <a:ext cx="447725" cy="154300"/>
                <a:chOff x="2626275" y="1170175"/>
                <a:chExt cx="447725" cy="154300"/>
              </a:xfrm>
            </p:grpSpPr>
            <p:sp>
              <p:nvSpPr>
                <p:cNvPr id="5098" name="Google Shape;5098;p57"/>
                <p:cNvSpPr/>
                <p:nvPr/>
              </p:nvSpPr>
              <p:spPr>
                <a:xfrm>
                  <a:off x="2643125" y="1183625"/>
                  <a:ext cx="389175" cy="13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67" h="5363" extrusionOk="0">
                      <a:moveTo>
                        <a:pt x="15567" y="1"/>
                      </a:moveTo>
                      <a:lnTo>
                        <a:pt x="0" y="2725"/>
                      </a:lnTo>
                      <a:lnTo>
                        <a:pt x="4408" y="5362"/>
                      </a:lnTo>
                      <a:lnTo>
                        <a:pt x="15567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9" name="Google Shape;5099;p57"/>
                <p:cNvSpPr/>
                <p:nvPr/>
              </p:nvSpPr>
              <p:spPr>
                <a:xfrm>
                  <a:off x="2626275" y="1170175"/>
                  <a:ext cx="447725" cy="15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9" h="6172" extrusionOk="0">
                      <a:moveTo>
                        <a:pt x="14573" y="1073"/>
                      </a:moveTo>
                      <a:lnTo>
                        <a:pt x="5093" y="5628"/>
                      </a:lnTo>
                      <a:lnTo>
                        <a:pt x="1351" y="3390"/>
                      </a:lnTo>
                      <a:lnTo>
                        <a:pt x="14573" y="1073"/>
                      </a:lnTo>
                      <a:close/>
                      <a:moveTo>
                        <a:pt x="17908" y="0"/>
                      </a:moveTo>
                      <a:lnTo>
                        <a:pt x="0" y="3138"/>
                      </a:lnTo>
                      <a:lnTo>
                        <a:pt x="5069" y="6171"/>
                      </a:lnTo>
                      <a:lnTo>
                        <a:pt x="17908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5117" name="Google Shape;5117;p57"/>
          <p:cNvGrpSpPr/>
          <p:nvPr/>
        </p:nvGrpSpPr>
        <p:grpSpPr>
          <a:xfrm>
            <a:off x="8936172" y="4130413"/>
            <a:ext cx="662903" cy="473086"/>
            <a:chOff x="6384800" y="4007813"/>
            <a:chExt cx="580425" cy="414225"/>
          </a:xfrm>
        </p:grpSpPr>
        <p:sp>
          <p:nvSpPr>
            <p:cNvPr id="5118" name="Google Shape;5118;p57"/>
            <p:cNvSpPr/>
            <p:nvPr/>
          </p:nvSpPr>
          <p:spPr>
            <a:xfrm>
              <a:off x="6457650" y="4047838"/>
              <a:ext cx="380800" cy="328275"/>
            </a:xfrm>
            <a:custGeom>
              <a:avLst/>
              <a:gdLst/>
              <a:ahLst/>
              <a:cxnLst/>
              <a:rect l="l" t="t" r="r" b="b"/>
              <a:pathLst>
                <a:path w="15232" h="13131" extrusionOk="0">
                  <a:moveTo>
                    <a:pt x="11923" y="0"/>
                  </a:moveTo>
                  <a:lnTo>
                    <a:pt x="1" y="7854"/>
                  </a:lnTo>
                  <a:lnTo>
                    <a:pt x="3204" y="13130"/>
                  </a:lnTo>
                  <a:lnTo>
                    <a:pt x="14939" y="5785"/>
                  </a:lnTo>
                  <a:lnTo>
                    <a:pt x="15232" y="5603"/>
                  </a:lnTo>
                  <a:lnTo>
                    <a:pt x="11923" y="0"/>
                  </a:ln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9" name="Google Shape;5119;p57"/>
            <p:cNvSpPr/>
            <p:nvPr/>
          </p:nvSpPr>
          <p:spPr>
            <a:xfrm>
              <a:off x="6724850" y="4007813"/>
              <a:ext cx="240375" cy="180125"/>
            </a:xfrm>
            <a:custGeom>
              <a:avLst/>
              <a:gdLst/>
              <a:ahLst/>
              <a:cxnLst/>
              <a:rect l="l" t="t" r="r" b="b"/>
              <a:pathLst>
                <a:path w="9615" h="7205" extrusionOk="0">
                  <a:moveTo>
                    <a:pt x="9615" y="1"/>
                  </a:moveTo>
                  <a:lnTo>
                    <a:pt x="1235" y="1601"/>
                  </a:lnTo>
                  <a:lnTo>
                    <a:pt x="1" y="4360"/>
                  </a:lnTo>
                  <a:lnTo>
                    <a:pt x="1924" y="4505"/>
                  </a:lnTo>
                  <a:lnTo>
                    <a:pt x="1565" y="7056"/>
                  </a:lnTo>
                  <a:lnTo>
                    <a:pt x="4544" y="7204"/>
                  </a:lnTo>
                  <a:lnTo>
                    <a:pt x="96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0" name="Google Shape;5120;p57"/>
            <p:cNvSpPr/>
            <p:nvPr/>
          </p:nvSpPr>
          <p:spPr>
            <a:xfrm>
              <a:off x="6849750" y="4007813"/>
              <a:ext cx="115475" cy="96975"/>
            </a:xfrm>
            <a:custGeom>
              <a:avLst/>
              <a:gdLst/>
              <a:ahLst/>
              <a:cxnLst/>
              <a:rect l="l" t="t" r="r" b="b"/>
              <a:pathLst>
                <a:path w="4619" h="3879" extrusionOk="0">
                  <a:moveTo>
                    <a:pt x="4619" y="1"/>
                  </a:moveTo>
                  <a:lnTo>
                    <a:pt x="0" y="882"/>
                  </a:lnTo>
                  <a:lnTo>
                    <a:pt x="1887" y="3879"/>
                  </a:lnTo>
                  <a:lnTo>
                    <a:pt x="46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1" name="Google Shape;5121;p57"/>
            <p:cNvSpPr/>
            <p:nvPr/>
          </p:nvSpPr>
          <p:spPr>
            <a:xfrm>
              <a:off x="6384800" y="4244038"/>
              <a:ext cx="153050" cy="178000"/>
            </a:xfrm>
            <a:custGeom>
              <a:avLst/>
              <a:gdLst/>
              <a:ahLst/>
              <a:cxnLst/>
              <a:rect l="l" t="t" r="r" b="b"/>
              <a:pathLst>
                <a:path w="6122" h="7120" extrusionOk="0">
                  <a:moveTo>
                    <a:pt x="2924" y="0"/>
                  </a:moveTo>
                  <a:lnTo>
                    <a:pt x="0" y="1926"/>
                  </a:lnTo>
                  <a:lnTo>
                    <a:pt x="3184" y="7120"/>
                  </a:lnTo>
                  <a:lnTo>
                    <a:pt x="6122" y="5280"/>
                  </a:lnTo>
                  <a:lnTo>
                    <a:pt x="2924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2" name="Google Shape;5122;p57"/>
            <p:cNvSpPr/>
            <p:nvPr/>
          </p:nvSpPr>
          <p:spPr>
            <a:xfrm>
              <a:off x="6433825" y="4220038"/>
              <a:ext cx="125200" cy="176275"/>
            </a:xfrm>
            <a:custGeom>
              <a:avLst/>
              <a:gdLst/>
              <a:ahLst/>
              <a:cxnLst/>
              <a:rect l="l" t="t" r="r" b="b"/>
              <a:pathLst>
                <a:path w="5008" h="7051" extrusionOk="0">
                  <a:moveTo>
                    <a:pt x="871" y="0"/>
                  </a:moveTo>
                  <a:cubicBezTo>
                    <a:pt x="763" y="0"/>
                    <a:pt x="653" y="28"/>
                    <a:pt x="553" y="88"/>
                  </a:cubicBezTo>
                  <a:lnTo>
                    <a:pt x="389" y="187"/>
                  </a:lnTo>
                  <a:cubicBezTo>
                    <a:pt x="96" y="363"/>
                    <a:pt x="1" y="742"/>
                    <a:pt x="178" y="1036"/>
                  </a:cubicBezTo>
                  <a:lnTo>
                    <a:pt x="3606" y="6750"/>
                  </a:lnTo>
                  <a:cubicBezTo>
                    <a:pt x="3723" y="6943"/>
                    <a:pt x="3927" y="7050"/>
                    <a:pt x="4138" y="7050"/>
                  </a:cubicBezTo>
                  <a:cubicBezTo>
                    <a:pt x="4246" y="7050"/>
                    <a:pt x="4356" y="7022"/>
                    <a:pt x="4457" y="6962"/>
                  </a:cubicBezTo>
                  <a:lnTo>
                    <a:pt x="4620" y="6864"/>
                  </a:lnTo>
                  <a:cubicBezTo>
                    <a:pt x="4914" y="6687"/>
                    <a:pt x="5008" y="6308"/>
                    <a:pt x="4832" y="6014"/>
                  </a:cubicBezTo>
                  <a:lnTo>
                    <a:pt x="1403" y="301"/>
                  </a:lnTo>
                  <a:cubicBezTo>
                    <a:pt x="1288" y="107"/>
                    <a:pt x="1082" y="0"/>
                    <a:pt x="871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3" name="Google Shape;5123;p57"/>
            <p:cNvSpPr/>
            <p:nvPr/>
          </p:nvSpPr>
          <p:spPr>
            <a:xfrm>
              <a:off x="6530075" y="4178988"/>
              <a:ext cx="237275" cy="160650"/>
            </a:xfrm>
            <a:custGeom>
              <a:avLst/>
              <a:gdLst/>
              <a:ahLst/>
              <a:cxnLst/>
              <a:rect l="l" t="t" r="r" b="b"/>
              <a:pathLst>
                <a:path w="9491" h="6426" extrusionOk="0">
                  <a:moveTo>
                    <a:pt x="9228" y="0"/>
                  </a:moveTo>
                  <a:lnTo>
                    <a:pt x="0" y="6024"/>
                  </a:lnTo>
                  <a:lnTo>
                    <a:pt x="262" y="6426"/>
                  </a:lnTo>
                  <a:lnTo>
                    <a:pt x="9490" y="402"/>
                  </a:lnTo>
                  <a:lnTo>
                    <a:pt x="9228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4" name="Google Shape;5124;p57"/>
            <p:cNvSpPr/>
            <p:nvPr/>
          </p:nvSpPr>
          <p:spPr>
            <a:xfrm>
              <a:off x="6488900" y="4111313"/>
              <a:ext cx="239225" cy="159700"/>
            </a:xfrm>
            <a:custGeom>
              <a:avLst/>
              <a:gdLst/>
              <a:ahLst/>
              <a:cxnLst/>
              <a:rect l="l" t="t" r="r" b="b"/>
              <a:pathLst>
                <a:path w="9569" h="6388" extrusionOk="0">
                  <a:moveTo>
                    <a:pt x="9309" y="1"/>
                  </a:moveTo>
                  <a:lnTo>
                    <a:pt x="1" y="5983"/>
                  </a:lnTo>
                  <a:lnTo>
                    <a:pt x="261" y="6387"/>
                  </a:lnTo>
                  <a:lnTo>
                    <a:pt x="9569" y="405"/>
                  </a:lnTo>
                  <a:lnTo>
                    <a:pt x="9309" y="1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F238FEA-7878-40A8-9543-28BE39B2DB19}"/>
              </a:ext>
            </a:extLst>
          </p:cNvPr>
          <p:cNvGrpSpPr/>
          <p:nvPr/>
        </p:nvGrpSpPr>
        <p:grpSpPr>
          <a:xfrm>
            <a:off x="1916623" y="490246"/>
            <a:ext cx="7363122" cy="5065419"/>
            <a:chOff x="1611454" y="511171"/>
            <a:chExt cx="7363122" cy="5065419"/>
          </a:xfrm>
        </p:grpSpPr>
        <p:sp>
          <p:nvSpPr>
            <p:cNvPr id="156" name="Speech Bubble: Rectangle with Corners Rounded 155">
              <a:extLst>
                <a:ext uri="{FF2B5EF4-FFF2-40B4-BE49-F238E27FC236}">
                  <a16:creationId xmlns:a16="http://schemas.microsoft.com/office/drawing/2014/main" id="{33C0515E-658B-42A2-B267-A1A28AC1C231}"/>
                </a:ext>
              </a:extLst>
            </p:cNvPr>
            <p:cNvSpPr/>
            <p:nvPr/>
          </p:nvSpPr>
          <p:spPr>
            <a:xfrm rot="184162">
              <a:off x="1611454" y="1048553"/>
              <a:ext cx="5043491" cy="620227"/>
            </a:xfrm>
            <a:prstGeom prst="wedgeRoundRectCallout">
              <a:avLst>
                <a:gd name="adj1" fmla="val 64436"/>
                <a:gd name="adj2" fmla="val 41993"/>
                <a:gd name="adj3" fmla="val 16667"/>
              </a:avLst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يوجد عدد واحد فقط بين 30 ، 40 لديه عاملان </a:t>
              </a:r>
              <a:endPara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4AFEABFB-DA81-48C0-95DC-8907F116E71D}"/>
                </a:ext>
              </a:extLst>
            </p:cNvPr>
            <p:cNvSpPr/>
            <p:nvPr/>
          </p:nvSpPr>
          <p:spPr>
            <a:xfrm rot="210232">
              <a:off x="2582046" y="2049439"/>
              <a:ext cx="4144304" cy="5875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BH" sz="2400" dirty="0">
                  <a:solidFill>
                    <a:srgbClr val="00206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هل نور على صواب ؟ اشرح إجابتك  </a:t>
              </a:r>
              <a:endParaRPr lang="en-US" sz="24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158" name="صورة 7">
              <a:extLst>
                <a:ext uri="{FF2B5EF4-FFF2-40B4-BE49-F238E27FC236}">
                  <a16:creationId xmlns:a16="http://schemas.microsoft.com/office/drawing/2014/main" id="{4A5BA37B-D151-4E70-A24F-B07CDBF4F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434206" y="511171"/>
              <a:ext cx="2540370" cy="5065419"/>
            </a:xfrm>
            <a:prstGeom prst="rect">
              <a:avLst/>
            </a:prstGeom>
          </p:spPr>
        </p:pic>
      </p:grpSp>
      <p:sp>
        <p:nvSpPr>
          <p:cNvPr id="159" name="Rectangle 158">
            <a:extLst>
              <a:ext uri="{FF2B5EF4-FFF2-40B4-BE49-F238E27FC236}">
                <a16:creationId xmlns:a16="http://schemas.microsoft.com/office/drawing/2014/main" id="{980852B9-9C1B-4675-8EA2-79872CA6311A}"/>
              </a:ext>
            </a:extLst>
          </p:cNvPr>
          <p:cNvSpPr/>
          <p:nvPr/>
        </p:nvSpPr>
        <p:spPr>
          <a:xfrm rot="289011">
            <a:off x="6953159" y="745216"/>
            <a:ext cx="1658259" cy="587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dirty="0">
                <a:solidFill>
                  <a:schemeClr val="accent6">
                    <a:lumMod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تقول نور :</a:t>
            </a:r>
            <a:endParaRPr lang="en-US" sz="2000" dirty="0">
              <a:solidFill>
                <a:schemeClr val="accent6">
                  <a:lumMod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776F62E6-269F-4D5B-8B93-C34AC4CAADD8}"/>
              </a:ext>
            </a:extLst>
          </p:cNvPr>
          <p:cNvGrpSpPr/>
          <p:nvPr/>
        </p:nvGrpSpPr>
        <p:grpSpPr>
          <a:xfrm>
            <a:off x="149813" y="1038980"/>
            <a:ext cx="1442316" cy="2757926"/>
            <a:chOff x="-203242" y="1561034"/>
            <a:chExt cx="1442316" cy="2757926"/>
          </a:xfrm>
        </p:grpSpPr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677A1B99-6482-440F-A9CA-D56B421CFFA7}"/>
                </a:ext>
              </a:extLst>
            </p:cNvPr>
            <p:cNvGrpSpPr/>
            <p:nvPr/>
          </p:nvGrpSpPr>
          <p:grpSpPr>
            <a:xfrm>
              <a:off x="-203242" y="1561034"/>
              <a:ext cx="1379144" cy="769408"/>
              <a:chOff x="-203242" y="1561034"/>
              <a:chExt cx="1379144" cy="769408"/>
            </a:xfrm>
          </p:grpSpPr>
          <p:grpSp>
            <p:nvGrpSpPr>
              <p:cNvPr id="208" name="Google Shape;7035;p64">
                <a:extLst>
                  <a:ext uri="{FF2B5EF4-FFF2-40B4-BE49-F238E27FC236}">
                    <a16:creationId xmlns:a16="http://schemas.microsoft.com/office/drawing/2014/main" id="{D0593ED6-D4AE-439C-A4CD-CCC40BE9B6B2}"/>
                  </a:ext>
                </a:extLst>
              </p:cNvPr>
              <p:cNvGrpSpPr/>
              <p:nvPr/>
            </p:nvGrpSpPr>
            <p:grpSpPr>
              <a:xfrm>
                <a:off x="-203242" y="1561034"/>
                <a:ext cx="1379144" cy="763048"/>
                <a:chOff x="382325" y="1701350"/>
                <a:chExt cx="492475" cy="583000"/>
              </a:xfrm>
            </p:grpSpPr>
            <p:sp>
              <p:nvSpPr>
                <p:cNvPr id="210" name="Google Shape;7036;p64">
                  <a:extLst>
                    <a:ext uri="{FF2B5EF4-FFF2-40B4-BE49-F238E27FC236}">
                      <a16:creationId xmlns:a16="http://schemas.microsoft.com/office/drawing/2014/main" id="{865AFB3E-E9F2-4107-BFDB-65437EF7FDF4}"/>
                    </a:ext>
                  </a:extLst>
                </p:cNvPr>
                <p:cNvSpPr/>
                <p:nvPr/>
              </p:nvSpPr>
              <p:spPr>
                <a:xfrm>
                  <a:off x="407725" y="1797775"/>
                  <a:ext cx="467000" cy="48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0" h="19463" extrusionOk="0">
                      <a:moveTo>
                        <a:pt x="3025" y="1530"/>
                      </a:moveTo>
                      <a:cubicBezTo>
                        <a:pt x="3567" y="1530"/>
                        <a:pt x="4009" y="1971"/>
                        <a:pt x="4009" y="2516"/>
                      </a:cubicBezTo>
                      <a:cubicBezTo>
                        <a:pt x="4010" y="3061"/>
                        <a:pt x="3570" y="3501"/>
                        <a:pt x="3025" y="3501"/>
                      </a:cubicBezTo>
                      <a:cubicBezTo>
                        <a:pt x="2481" y="3501"/>
                        <a:pt x="2039" y="3061"/>
                        <a:pt x="2039" y="2516"/>
                      </a:cubicBezTo>
                      <a:cubicBezTo>
                        <a:pt x="2039" y="1972"/>
                        <a:pt x="2480" y="1530"/>
                        <a:pt x="3025" y="1530"/>
                      </a:cubicBezTo>
                      <a:close/>
                      <a:moveTo>
                        <a:pt x="7236" y="1530"/>
                      </a:moveTo>
                      <a:cubicBezTo>
                        <a:pt x="7778" y="1530"/>
                        <a:pt x="8222" y="1971"/>
                        <a:pt x="8222" y="2516"/>
                      </a:cubicBezTo>
                      <a:cubicBezTo>
                        <a:pt x="8219" y="3061"/>
                        <a:pt x="7778" y="3501"/>
                        <a:pt x="7236" y="3501"/>
                      </a:cubicBezTo>
                      <a:cubicBezTo>
                        <a:pt x="6692" y="3501"/>
                        <a:pt x="6250" y="3061"/>
                        <a:pt x="6250" y="2516"/>
                      </a:cubicBezTo>
                      <a:cubicBezTo>
                        <a:pt x="6250" y="1972"/>
                        <a:pt x="6691" y="1530"/>
                        <a:pt x="7236" y="1530"/>
                      </a:cubicBezTo>
                      <a:close/>
                      <a:moveTo>
                        <a:pt x="11444" y="1530"/>
                      </a:moveTo>
                      <a:cubicBezTo>
                        <a:pt x="11988" y="1530"/>
                        <a:pt x="12430" y="1971"/>
                        <a:pt x="12430" y="2516"/>
                      </a:cubicBezTo>
                      <a:cubicBezTo>
                        <a:pt x="12430" y="3061"/>
                        <a:pt x="11989" y="3501"/>
                        <a:pt x="11444" y="3501"/>
                      </a:cubicBezTo>
                      <a:cubicBezTo>
                        <a:pt x="10902" y="3501"/>
                        <a:pt x="10459" y="3061"/>
                        <a:pt x="10459" y="2516"/>
                      </a:cubicBezTo>
                      <a:cubicBezTo>
                        <a:pt x="10459" y="1972"/>
                        <a:pt x="10899" y="1530"/>
                        <a:pt x="11444" y="1530"/>
                      </a:cubicBezTo>
                      <a:close/>
                      <a:moveTo>
                        <a:pt x="15656" y="1530"/>
                      </a:moveTo>
                      <a:cubicBezTo>
                        <a:pt x="16199" y="1530"/>
                        <a:pt x="16641" y="1971"/>
                        <a:pt x="16641" y="2516"/>
                      </a:cubicBezTo>
                      <a:cubicBezTo>
                        <a:pt x="16641" y="3061"/>
                        <a:pt x="16199" y="3501"/>
                        <a:pt x="15656" y="3501"/>
                      </a:cubicBezTo>
                      <a:cubicBezTo>
                        <a:pt x="15114" y="3501"/>
                        <a:pt x="14670" y="3061"/>
                        <a:pt x="14670" y="2516"/>
                      </a:cubicBezTo>
                      <a:cubicBezTo>
                        <a:pt x="14670" y="1972"/>
                        <a:pt x="15111" y="1530"/>
                        <a:pt x="15656" y="1530"/>
                      </a:cubicBezTo>
                      <a:close/>
                      <a:moveTo>
                        <a:pt x="922" y="1"/>
                      </a:moveTo>
                      <a:cubicBezTo>
                        <a:pt x="414" y="1"/>
                        <a:pt x="0" y="418"/>
                        <a:pt x="0" y="924"/>
                      </a:cubicBezTo>
                      <a:lnTo>
                        <a:pt x="0" y="18540"/>
                      </a:lnTo>
                      <a:cubicBezTo>
                        <a:pt x="0" y="19048"/>
                        <a:pt x="416" y="19463"/>
                        <a:pt x="922" y="19463"/>
                      </a:cubicBezTo>
                      <a:lnTo>
                        <a:pt x="17758" y="19463"/>
                      </a:lnTo>
                      <a:cubicBezTo>
                        <a:pt x="18266" y="19463"/>
                        <a:pt x="18680" y="19046"/>
                        <a:pt x="18680" y="18540"/>
                      </a:cubicBezTo>
                      <a:lnTo>
                        <a:pt x="18680" y="924"/>
                      </a:lnTo>
                      <a:cubicBezTo>
                        <a:pt x="18680" y="418"/>
                        <a:pt x="18266" y="1"/>
                        <a:pt x="17758" y="1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1" name="Google Shape;7037;p64">
                  <a:extLst>
                    <a:ext uri="{FF2B5EF4-FFF2-40B4-BE49-F238E27FC236}">
                      <a16:creationId xmlns:a16="http://schemas.microsoft.com/office/drawing/2014/main" id="{7EEE0FE8-C594-46C1-821A-1A9F7A1DCF60}"/>
                    </a:ext>
                  </a:extLst>
                </p:cNvPr>
                <p:cNvSpPr/>
                <p:nvPr/>
              </p:nvSpPr>
              <p:spPr>
                <a:xfrm>
                  <a:off x="407725" y="1797775"/>
                  <a:ext cx="467075" cy="16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3" h="6459" extrusionOk="0">
                      <a:moveTo>
                        <a:pt x="3025" y="1530"/>
                      </a:moveTo>
                      <a:cubicBezTo>
                        <a:pt x="3567" y="1530"/>
                        <a:pt x="4009" y="1971"/>
                        <a:pt x="4009" y="2516"/>
                      </a:cubicBezTo>
                      <a:cubicBezTo>
                        <a:pt x="4010" y="3061"/>
                        <a:pt x="3570" y="3501"/>
                        <a:pt x="3025" y="3501"/>
                      </a:cubicBezTo>
                      <a:cubicBezTo>
                        <a:pt x="2481" y="3501"/>
                        <a:pt x="2039" y="3061"/>
                        <a:pt x="2039" y="2516"/>
                      </a:cubicBezTo>
                      <a:cubicBezTo>
                        <a:pt x="2039" y="1972"/>
                        <a:pt x="2480" y="1530"/>
                        <a:pt x="3025" y="1530"/>
                      </a:cubicBezTo>
                      <a:close/>
                      <a:moveTo>
                        <a:pt x="7236" y="1530"/>
                      </a:moveTo>
                      <a:cubicBezTo>
                        <a:pt x="7778" y="1530"/>
                        <a:pt x="8222" y="1971"/>
                        <a:pt x="8222" y="2516"/>
                      </a:cubicBezTo>
                      <a:cubicBezTo>
                        <a:pt x="8219" y="3061"/>
                        <a:pt x="7778" y="3501"/>
                        <a:pt x="7236" y="3501"/>
                      </a:cubicBezTo>
                      <a:cubicBezTo>
                        <a:pt x="6692" y="3501"/>
                        <a:pt x="6250" y="3061"/>
                        <a:pt x="6250" y="2516"/>
                      </a:cubicBezTo>
                      <a:cubicBezTo>
                        <a:pt x="6250" y="1972"/>
                        <a:pt x="6691" y="1530"/>
                        <a:pt x="7236" y="1530"/>
                      </a:cubicBezTo>
                      <a:close/>
                      <a:moveTo>
                        <a:pt x="11444" y="1530"/>
                      </a:moveTo>
                      <a:cubicBezTo>
                        <a:pt x="11988" y="1530"/>
                        <a:pt x="12430" y="1971"/>
                        <a:pt x="12430" y="2516"/>
                      </a:cubicBezTo>
                      <a:cubicBezTo>
                        <a:pt x="12430" y="3061"/>
                        <a:pt x="11989" y="3501"/>
                        <a:pt x="11444" y="3501"/>
                      </a:cubicBezTo>
                      <a:cubicBezTo>
                        <a:pt x="10902" y="3501"/>
                        <a:pt x="10459" y="3061"/>
                        <a:pt x="10459" y="2516"/>
                      </a:cubicBezTo>
                      <a:cubicBezTo>
                        <a:pt x="10459" y="1972"/>
                        <a:pt x="10899" y="1530"/>
                        <a:pt x="11444" y="1530"/>
                      </a:cubicBezTo>
                      <a:close/>
                      <a:moveTo>
                        <a:pt x="15656" y="1530"/>
                      </a:moveTo>
                      <a:cubicBezTo>
                        <a:pt x="16199" y="1530"/>
                        <a:pt x="16641" y="1971"/>
                        <a:pt x="16641" y="2516"/>
                      </a:cubicBezTo>
                      <a:cubicBezTo>
                        <a:pt x="16641" y="3061"/>
                        <a:pt x="16199" y="3501"/>
                        <a:pt x="15656" y="3501"/>
                      </a:cubicBezTo>
                      <a:cubicBezTo>
                        <a:pt x="15114" y="3501"/>
                        <a:pt x="14670" y="3061"/>
                        <a:pt x="14670" y="2516"/>
                      </a:cubicBezTo>
                      <a:cubicBezTo>
                        <a:pt x="14670" y="1972"/>
                        <a:pt x="15111" y="1530"/>
                        <a:pt x="15656" y="1530"/>
                      </a:cubicBezTo>
                      <a:close/>
                      <a:moveTo>
                        <a:pt x="922" y="1"/>
                      </a:moveTo>
                      <a:cubicBezTo>
                        <a:pt x="414" y="1"/>
                        <a:pt x="0" y="418"/>
                        <a:pt x="0" y="924"/>
                      </a:cubicBezTo>
                      <a:lnTo>
                        <a:pt x="0" y="6458"/>
                      </a:lnTo>
                      <a:lnTo>
                        <a:pt x="18683" y="6458"/>
                      </a:lnTo>
                      <a:lnTo>
                        <a:pt x="18683" y="925"/>
                      </a:lnTo>
                      <a:cubicBezTo>
                        <a:pt x="18680" y="418"/>
                        <a:pt x="18266" y="1"/>
                        <a:pt x="17758" y="1"/>
                      </a:cubicBezTo>
                      <a:close/>
                    </a:path>
                  </a:pathLst>
                </a:custGeom>
                <a:solidFill>
                  <a:srgbClr val="C8615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" name="Google Shape;7038;p64">
                  <a:extLst>
                    <a:ext uri="{FF2B5EF4-FFF2-40B4-BE49-F238E27FC236}">
                      <a16:creationId xmlns:a16="http://schemas.microsoft.com/office/drawing/2014/main" id="{5C582CD9-4465-4517-A285-04EC722D3706}"/>
                    </a:ext>
                  </a:extLst>
                </p:cNvPr>
                <p:cNvSpPr/>
                <p:nvPr/>
              </p:nvSpPr>
              <p:spPr>
                <a:xfrm>
                  <a:off x="407650" y="1797775"/>
                  <a:ext cx="101575" cy="16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3" h="6459" extrusionOk="0">
                      <a:moveTo>
                        <a:pt x="3028" y="1530"/>
                      </a:moveTo>
                      <a:cubicBezTo>
                        <a:pt x="3570" y="1530"/>
                        <a:pt x="4012" y="1971"/>
                        <a:pt x="4012" y="2516"/>
                      </a:cubicBezTo>
                      <a:cubicBezTo>
                        <a:pt x="4013" y="3061"/>
                        <a:pt x="3573" y="3501"/>
                        <a:pt x="3028" y="3501"/>
                      </a:cubicBezTo>
                      <a:cubicBezTo>
                        <a:pt x="2484" y="3501"/>
                        <a:pt x="2042" y="3061"/>
                        <a:pt x="2042" y="2516"/>
                      </a:cubicBezTo>
                      <a:cubicBezTo>
                        <a:pt x="2042" y="1972"/>
                        <a:pt x="2483" y="1530"/>
                        <a:pt x="3028" y="1530"/>
                      </a:cubicBezTo>
                      <a:close/>
                      <a:moveTo>
                        <a:pt x="1888" y="1"/>
                      </a:moveTo>
                      <a:cubicBezTo>
                        <a:pt x="850" y="1"/>
                        <a:pt x="0" y="851"/>
                        <a:pt x="0" y="1889"/>
                      </a:cubicBezTo>
                      <a:lnTo>
                        <a:pt x="0" y="6458"/>
                      </a:lnTo>
                      <a:lnTo>
                        <a:pt x="4063" y="6458"/>
                      </a:lnTo>
                      <a:lnTo>
                        <a:pt x="4063" y="1"/>
                      </a:lnTo>
                      <a:close/>
                    </a:path>
                  </a:pathLst>
                </a:custGeom>
                <a:solidFill>
                  <a:srgbClr val="C8615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3" name="Google Shape;7039;p64">
                  <a:extLst>
                    <a:ext uri="{FF2B5EF4-FFF2-40B4-BE49-F238E27FC236}">
                      <a16:creationId xmlns:a16="http://schemas.microsoft.com/office/drawing/2014/main" id="{1B1898BD-D3C7-4CCF-AB39-B0634C8AF1CF}"/>
                    </a:ext>
                  </a:extLst>
                </p:cNvPr>
                <p:cNvSpPr/>
                <p:nvPr/>
              </p:nvSpPr>
              <p:spPr>
                <a:xfrm>
                  <a:off x="382325" y="1797775"/>
                  <a:ext cx="467025" cy="48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1" h="19463" extrusionOk="0">
                      <a:moveTo>
                        <a:pt x="3024" y="1533"/>
                      </a:moveTo>
                      <a:cubicBezTo>
                        <a:pt x="3707" y="1533"/>
                        <a:pt x="4227" y="2227"/>
                        <a:pt x="3918" y="2947"/>
                      </a:cubicBezTo>
                      <a:cubicBezTo>
                        <a:pt x="3829" y="3155"/>
                        <a:pt x="3663" y="3322"/>
                        <a:pt x="3454" y="3412"/>
                      </a:cubicBezTo>
                      <a:cubicBezTo>
                        <a:pt x="3308" y="3474"/>
                        <a:pt x="3163" y="3503"/>
                        <a:pt x="3024" y="3503"/>
                      </a:cubicBezTo>
                      <a:cubicBezTo>
                        <a:pt x="2342" y="3503"/>
                        <a:pt x="1821" y="2809"/>
                        <a:pt x="2131" y="2089"/>
                      </a:cubicBezTo>
                      <a:cubicBezTo>
                        <a:pt x="2220" y="1880"/>
                        <a:pt x="2387" y="1714"/>
                        <a:pt x="2595" y="1624"/>
                      </a:cubicBezTo>
                      <a:cubicBezTo>
                        <a:pt x="2741" y="1561"/>
                        <a:pt x="2886" y="1533"/>
                        <a:pt x="3024" y="1533"/>
                      </a:cubicBezTo>
                      <a:close/>
                      <a:moveTo>
                        <a:pt x="7236" y="1533"/>
                      </a:moveTo>
                      <a:cubicBezTo>
                        <a:pt x="7918" y="1533"/>
                        <a:pt x="8439" y="2227"/>
                        <a:pt x="8130" y="2947"/>
                      </a:cubicBezTo>
                      <a:cubicBezTo>
                        <a:pt x="8040" y="3155"/>
                        <a:pt x="7873" y="3322"/>
                        <a:pt x="7665" y="3412"/>
                      </a:cubicBezTo>
                      <a:cubicBezTo>
                        <a:pt x="7519" y="3474"/>
                        <a:pt x="7374" y="3503"/>
                        <a:pt x="7236" y="3503"/>
                      </a:cubicBezTo>
                      <a:cubicBezTo>
                        <a:pt x="6554" y="3503"/>
                        <a:pt x="6033" y="2809"/>
                        <a:pt x="6342" y="2089"/>
                      </a:cubicBezTo>
                      <a:cubicBezTo>
                        <a:pt x="6432" y="1880"/>
                        <a:pt x="6599" y="1714"/>
                        <a:pt x="6806" y="1624"/>
                      </a:cubicBezTo>
                      <a:cubicBezTo>
                        <a:pt x="6952" y="1561"/>
                        <a:pt x="7097" y="1533"/>
                        <a:pt x="7236" y="1533"/>
                      </a:cubicBezTo>
                      <a:close/>
                      <a:moveTo>
                        <a:pt x="11446" y="1533"/>
                      </a:moveTo>
                      <a:cubicBezTo>
                        <a:pt x="12128" y="1533"/>
                        <a:pt x="12649" y="2227"/>
                        <a:pt x="12339" y="2947"/>
                      </a:cubicBezTo>
                      <a:cubicBezTo>
                        <a:pt x="12251" y="3155"/>
                        <a:pt x="12084" y="3322"/>
                        <a:pt x="11875" y="3412"/>
                      </a:cubicBezTo>
                      <a:cubicBezTo>
                        <a:pt x="11729" y="3474"/>
                        <a:pt x="11584" y="3503"/>
                        <a:pt x="11446" y="3503"/>
                      </a:cubicBezTo>
                      <a:cubicBezTo>
                        <a:pt x="10763" y="3503"/>
                        <a:pt x="10243" y="2809"/>
                        <a:pt x="10552" y="2089"/>
                      </a:cubicBezTo>
                      <a:cubicBezTo>
                        <a:pt x="10641" y="1880"/>
                        <a:pt x="10809" y="1714"/>
                        <a:pt x="11016" y="1624"/>
                      </a:cubicBezTo>
                      <a:cubicBezTo>
                        <a:pt x="11162" y="1561"/>
                        <a:pt x="11307" y="1533"/>
                        <a:pt x="11446" y="1533"/>
                      </a:cubicBezTo>
                      <a:close/>
                      <a:moveTo>
                        <a:pt x="15657" y="1533"/>
                      </a:moveTo>
                      <a:cubicBezTo>
                        <a:pt x="16339" y="1533"/>
                        <a:pt x="16860" y="2227"/>
                        <a:pt x="16551" y="2947"/>
                      </a:cubicBezTo>
                      <a:cubicBezTo>
                        <a:pt x="16461" y="3155"/>
                        <a:pt x="16294" y="3322"/>
                        <a:pt x="16086" y="3412"/>
                      </a:cubicBezTo>
                      <a:cubicBezTo>
                        <a:pt x="15940" y="3474"/>
                        <a:pt x="15795" y="3503"/>
                        <a:pt x="15657" y="3503"/>
                      </a:cubicBezTo>
                      <a:cubicBezTo>
                        <a:pt x="14975" y="3503"/>
                        <a:pt x="14454" y="2809"/>
                        <a:pt x="14763" y="2089"/>
                      </a:cubicBezTo>
                      <a:cubicBezTo>
                        <a:pt x="14851" y="1880"/>
                        <a:pt x="15020" y="1714"/>
                        <a:pt x="15228" y="1624"/>
                      </a:cubicBezTo>
                      <a:cubicBezTo>
                        <a:pt x="15374" y="1561"/>
                        <a:pt x="15519" y="1533"/>
                        <a:pt x="15657" y="1533"/>
                      </a:cubicBezTo>
                      <a:close/>
                      <a:moveTo>
                        <a:pt x="922" y="1"/>
                      </a:moveTo>
                      <a:cubicBezTo>
                        <a:pt x="413" y="1"/>
                        <a:pt x="1" y="413"/>
                        <a:pt x="1" y="924"/>
                      </a:cubicBezTo>
                      <a:lnTo>
                        <a:pt x="1" y="18540"/>
                      </a:lnTo>
                      <a:cubicBezTo>
                        <a:pt x="1" y="19049"/>
                        <a:pt x="413" y="19463"/>
                        <a:pt x="922" y="19463"/>
                      </a:cubicBezTo>
                      <a:lnTo>
                        <a:pt x="17759" y="19463"/>
                      </a:lnTo>
                      <a:cubicBezTo>
                        <a:pt x="18268" y="19463"/>
                        <a:pt x="18680" y="19049"/>
                        <a:pt x="18680" y="18540"/>
                      </a:cubicBezTo>
                      <a:lnTo>
                        <a:pt x="18680" y="924"/>
                      </a:lnTo>
                      <a:cubicBezTo>
                        <a:pt x="18680" y="415"/>
                        <a:pt x="18268" y="1"/>
                        <a:pt x="17759" y="1"/>
                      </a:cubicBezTo>
                      <a:close/>
                    </a:path>
                  </a:pathLst>
                </a:custGeom>
                <a:solidFill>
                  <a:srgbClr val="DDDDD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14" name="Google Shape;7040;p64">
                  <a:extLst>
                    <a:ext uri="{FF2B5EF4-FFF2-40B4-BE49-F238E27FC236}">
                      <a16:creationId xmlns:a16="http://schemas.microsoft.com/office/drawing/2014/main" id="{18FCE998-DCF9-43FD-A3AA-0F1068A937D8}"/>
                    </a:ext>
                  </a:extLst>
                </p:cNvPr>
                <p:cNvSpPr/>
                <p:nvPr/>
              </p:nvSpPr>
              <p:spPr>
                <a:xfrm>
                  <a:off x="382325" y="1797775"/>
                  <a:ext cx="174100" cy="48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64" h="19463" extrusionOk="0">
                      <a:moveTo>
                        <a:pt x="3025" y="1530"/>
                      </a:moveTo>
                      <a:cubicBezTo>
                        <a:pt x="3567" y="1530"/>
                        <a:pt x="4009" y="1971"/>
                        <a:pt x="4009" y="2516"/>
                      </a:cubicBezTo>
                      <a:cubicBezTo>
                        <a:pt x="4009" y="3061"/>
                        <a:pt x="3570" y="3501"/>
                        <a:pt x="3025" y="3501"/>
                      </a:cubicBezTo>
                      <a:cubicBezTo>
                        <a:pt x="2481" y="3501"/>
                        <a:pt x="2039" y="3061"/>
                        <a:pt x="2039" y="2516"/>
                      </a:cubicBezTo>
                      <a:cubicBezTo>
                        <a:pt x="2039" y="1972"/>
                        <a:pt x="2480" y="1530"/>
                        <a:pt x="3025" y="1530"/>
                      </a:cubicBezTo>
                      <a:close/>
                      <a:moveTo>
                        <a:pt x="922" y="1"/>
                      </a:moveTo>
                      <a:cubicBezTo>
                        <a:pt x="415" y="1"/>
                        <a:pt x="1" y="418"/>
                        <a:pt x="1" y="924"/>
                      </a:cubicBezTo>
                      <a:lnTo>
                        <a:pt x="1" y="18540"/>
                      </a:lnTo>
                      <a:cubicBezTo>
                        <a:pt x="1" y="19048"/>
                        <a:pt x="416" y="19463"/>
                        <a:pt x="922" y="19463"/>
                      </a:cubicBezTo>
                      <a:lnTo>
                        <a:pt x="6958" y="19463"/>
                      </a:lnTo>
                      <a:cubicBezTo>
                        <a:pt x="5922" y="19461"/>
                        <a:pt x="5076" y="18614"/>
                        <a:pt x="5076" y="17578"/>
                      </a:cubicBezTo>
                      <a:lnTo>
                        <a:pt x="5076" y="1889"/>
                      </a:lnTo>
                      <a:cubicBezTo>
                        <a:pt x="5076" y="851"/>
                        <a:pt x="5925" y="1"/>
                        <a:pt x="6963" y="1"/>
                      </a:cubicBezTo>
                      <a:close/>
                      <a:moveTo>
                        <a:pt x="6958" y="19463"/>
                      </a:moveTo>
                      <a:cubicBezTo>
                        <a:pt x="6959" y="19463"/>
                        <a:pt x="6960" y="19463"/>
                        <a:pt x="6960" y="19463"/>
                      </a:cubicBezTo>
                      <a:cubicBezTo>
                        <a:pt x="6961" y="19463"/>
                        <a:pt x="6962" y="19463"/>
                        <a:pt x="6963" y="19463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5" name="Google Shape;7041;p64">
                  <a:extLst>
                    <a:ext uri="{FF2B5EF4-FFF2-40B4-BE49-F238E27FC236}">
                      <a16:creationId xmlns:a16="http://schemas.microsoft.com/office/drawing/2014/main" id="{4EB2D46C-BD50-4E67-84EE-7E23E9AEF0D6}"/>
                    </a:ext>
                  </a:extLst>
                </p:cNvPr>
                <p:cNvSpPr/>
                <p:nvPr/>
              </p:nvSpPr>
              <p:spPr>
                <a:xfrm>
                  <a:off x="382325" y="1796426"/>
                  <a:ext cx="492400" cy="1398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4" h="6459" extrusionOk="0">
                      <a:moveTo>
                        <a:pt x="3025" y="1530"/>
                      </a:moveTo>
                      <a:cubicBezTo>
                        <a:pt x="3567" y="1530"/>
                        <a:pt x="4009" y="1971"/>
                        <a:pt x="4009" y="2516"/>
                      </a:cubicBezTo>
                      <a:cubicBezTo>
                        <a:pt x="4009" y="3061"/>
                        <a:pt x="3570" y="3501"/>
                        <a:pt x="3025" y="3501"/>
                      </a:cubicBezTo>
                      <a:cubicBezTo>
                        <a:pt x="2481" y="3501"/>
                        <a:pt x="2039" y="3061"/>
                        <a:pt x="2039" y="2516"/>
                      </a:cubicBezTo>
                      <a:cubicBezTo>
                        <a:pt x="2039" y="1972"/>
                        <a:pt x="2480" y="1530"/>
                        <a:pt x="3025" y="1530"/>
                      </a:cubicBezTo>
                      <a:close/>
                      <a:moveTo>
                        <a:pt x="7236" y="1530"/>
                      </a:moveTo>
                      <a:cubicBezTo>
                        <a:pt x="7782" y="1530"/>
                        <a:pt x="8222" y="1971"/>
                        <a:pt x="8222" y="2516"/>
                      </a:cubicBezTo>
                      <a:cubicBezTo>
                        <a:pt x="8222" y="3061"/>
                        <a:pt x="7779" y="3501"/>
                        <a:pt x="7236" y="3501"/>
                      </a:cubicBezTo>
                      <a:cubicBezTo>
                        <a:pt x="6693" y="3501"/>
                        <a:pt x="6251" y="3061"/>
                        <a:pt x="6251" y="2516"/>
                      </a:cubicBezTo>
                      <a:cubicBezTo>
                        <a:pt x="6251" y="1972"/>
                        <a:pt x="6691" y="1530"/>
                        <a:pt x="7236" y="1530"/>
                      </a:cubicBezTo>
                      <a:close/>
                      <a:moveTo>
                        <a:pt x="11445" y="1530"/>
                      </a:moveTo>
                      <a:cubicBezTo>
                        <a:pt x="11988" y="1530"/>
                        <a:pt x="12430" y="1971"/>
                        <a:pt x="12430" y="2516"/>
                      </a:cubicBezTo>
                      <a:cubicBezTo>
                        <a:pt x="12430" y="3061"/>
                        <a:pt x="11990" y="3501"/>
                        <a:pt x="11445" y="3501"/>
                      </a:cubicBezTo>
                      <a:cubicBezTo>
                        <a:pt x="10903" y="3501"/>
                        <a:pt x="10459" y="3061"/>
                        <a:pt x="10459" y="2516"/>
                      </a:cubicBezTo>
                      <a:cubicBezTo>
                        <a:pt x="10459" y="1972"/>
                        <a:pt x="10900" y="1530"/>
                        <a:pt x="11445" y="1530"/>
                      </a:cubicBezTo>
                      <a:close/>
                      <a:moveTo>
                        <a:pt x="15656" y="1530"/>
                      </a:moveTo>
                      <a:cubicBezTo>
                        <a:pt x="16201" y="1530"/>
                        <a:pt x="16642" y="1971"/>
                        <a:pt x="16642" y="2516"/>
                      </a:cubicBezTo>
                      <a:cubicBezTo>
                        <a:pt x="16642" y="3061"/>
                        <a:pt x="16201" y="3501"/>
                        <a:pt x="15656" y="3501"/>
                      </a:cubicBezTo>
                      <a:cubicBezTo>
                        <a:pt x="15114" y="3501"/>
                        <a:pt x="14671" y="3061"/>
                        <a:pt x="14671" y="2516"/>
                      </a:cubicBezTo>
                      <a:cubicBezTo>
                        <a:pt x="14671" y="1972"/>
                        <a:pt x="15111" y="1530"/>
                        <a:pt x="15656" y="1530"/>
                      </a:cubicBezTo>
                      <a:close/>
                      <a:moveTo>
                        <a:pt x="922" y="1"/>
                      </a:moveTo>
                      <a:cubicBezTo>
                        <a:pt x="415" y="1"/>
                        <a:pt x="1" y="418"/>
                        <a:pt x="1" y="924"/>
                      </a:cubicBezTo>
                      <a:lnTo>
                        <a:pt x="1" y="6458"/>
                      </a:lnTo>
                      <a:lnTo>
                        <a:pt x="18683" y="6458"/>
                      </a:lnTo>
                      <a:lnTo>
                        <a:pt x="18683" y="925"/>
                      </a:lnTo>
                      <a:cubicBezTo>
                        <a:pt x="18680" y="418"/>
                        <a:pt x="18267" y="1"/>
                        <a:pt x="177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16" name="Google Shape;7042;p64">
                  <a:extLst>
                    <a:ext uri="{FF2B5EF4-FFF2-40B4-BE49-F238E27FC236}">
                      <a16:creationId xmlns:a16="http://schemas.microsoft.com/office/drawing/2014/main" id="{FB627651-9F7E-44BF-A001-527244C5FA52}"/>
                    </a:ext>
                  </a:extLst>
                </p:cNvPr>
                <p:cNvSpPr/>
                <p:nvPr/>
              </p:nvSpPr>
              <p:spPr>
                <a:xfrm>
                  <a:off x="382325" y="1797775"/>
                  <a:ext cx="145125" cy="16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05" h="6459" extrusionOk="0">
                      <a:moveTo>
                        <a:pt x="3025" y="1532"/>
                      </a:moveTo>
                      <a:cubicBezTo>
                        <a:pt x="3567" y="1532"/>
                        <a:pt x="4009" y="1972"/>
                        <a:pt x="4009" y="2517"/>
                      </a:cubicBezTo>
                      <a:cubicBezTo>
                        <a:pt x="4009" y="2619"/>
                        <a:pt x="3996" y="2717"/>
                        <a:pt x="3966" y="2811"/>
                      </a:cubicBezTo>
                      <a:cubicBezTo>
                        <a:pt x="3894" y="3038"/>
                        <a:pt x="3743" y="3230"/>
                        <a:pt x="3545" y="3354"/>
                      </a:cubicBezTo>
                      <a:cubicBezTo>
                        <a:pt x="3394" y="3448"/>
                        <a:pt x="3216" y="3503"/>
                        <a:pt x="3025" y="3503"/>
                      </a:cubicBezTo>
                      <a:cubicBezTo>
                        <a:pt x="2752" y="3503"/>
                        <a:pt x="2505" y="3392"/>
                        <a:pt x="2328" y="3213"/>
                      </a:cubicBezTo>
                      <a:cubicBezTo>
                        <a:pt x="2148" y="3035"/>
                        <a:pt x="2039" y="2791"/>
                        <a:pt x="2039" y="2517"/>
                      </a:cubicBezTo>
                      <a:cubicBezTo>
                        <a:pt x="2039" y="1974"/>
                        <a:pt x="2480" y="1532"/>
                        <a:pt x="3025" y="1532"/>
                      </a:cubicBezTo>
                      <a:close/>
                      <a:moveTo>
                        <a:pt x="922" y="1"/>
                      </a:moveTo>
                      <a:cubicBezTo>
                        <a:pt x="415" y="1"/>
                        <a:pt x="1" y="418"/>
                        <a:pt x="1" y="924"/>
                      </a:cubicBezTo>
                      <a:lnTo>
                        <a:pt x="1" y="6458"/>
                      </a:lnTo>
                      <a:lnTo>
                        <a:pt x="5079" y="6458"/>
                      </a:lnTo>
                      <a:lnTo>
                        <a:pt x="5079" y="1889"/>
                      </a:lnTo>
                      <a:cubicBezTo>
                        <a:pt x="5076" y="1449"/>
                        <a:pt x="5415" y="627"/>
                        <a:pt x="5804" y="1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7" name="Google Shape;7043;p64">
                  <a:extLst>
                    <a:ext uri="{FF2B5EF4-FFF2-40B4-BE49-F238E27FC236}">
                      <a16:creationId xmlns:a16="http://schemas.microsoft.com/office/drawing/2014/main" id="{F7275CEC-BAF4-413F-878E-E3E552DE65D8}"/>
                    </a:ext>
                  </a:extLst>
                </p:cNvPr>
                <p:cNvSpPr/>
                <p:nvPr/>
              </p:nvSpPr>
              <p:spPr>
                <a:xfrm>
                  <a:off x="529175" y="2007150"/>
                  <a:ext cx="174200" cy="2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68" h="9480" extrusionOk="0">
                      <a:moveTo>
                        <a:pt x="693" y="1"/>
                      </a:moveTo>
                      <a:cubicBezTo>
                        <a:pt x="311" y="1"/>
                        <a:pt x="0" y="310"/>
                        <a:pt x="0" y="694"/>
                      </a:cubicBezTo>
                      <a:cubicBezTo>
                        <a:pt x="0" y="1076"/>
                        <a:pt x="311" y="1385"/>
                        <a:pt x="693" y="1385"/>
                      </a:cubicBezTo>
                      <a:lnTo>
                        <a:pt x="5123" y="1385"/>
                      </a:lnTo>
                      <a:lnTo>
                        <a:pt x="1603" y="8492"/>
                      </a:lnTo>
                      <a:cubicBezTo>
                        <a:pt x="1433" y="8836"/>
                        <a:pt x="1573" y="9251"/>
                        <a:pt x="1917" y="9420"/>
                      </a:cubicBezTo>
                      <a:cubicBezTo>
                        <a:pt x="1958" y="9440"/>
                        <a:pt x="2075" y="9479"/>
                        <a:pt x="2219" y="9479"/>
                      </a:cubicBezTo>
                      <a:cubicBezTo>
                        <a:pt x="2419" y="9479"/>
                        <a:pt x="2670" y="9405"/>
                        <a:pt x="2844" y="9106"/>
                      </a:cubicBezTo>
                      <a:lnTo>
                        <a:pt x="6861" y="1000"/>
                      </a:lnTo>
                      <a:cubicBezTo>
                        <a:pt x="6967" y="785"/>
                        <a:pt x="6957" y="531"/>
                        <a:pt x="6830" y="328"/>
                      </a:cubicBezTo>
                      <a:cubicBezTo>
                        <a:pt x="6703" y="123"/>
                        <a:pt x="6480" y="1"/>
                        <a:pt x="624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" name="Google Shape;7044;p64">
                  <a:extLst>
                    <a:ext uri="{FF2B5EF4-FFF2-40B4-BE49-F238E27FC236}">
                      <a16:creationId xmlns:a16="http://schemas.microsoft.com/office/drawing/2014/main" id="{16CF0B41-815C-45F4-B539-9A1B20688B0C}"/>
                    </a:ext>
                  </a:extLst>
                </p:cNvPr>
                <p:cNvSpPr/>
                <p:nvPr/>
              </p:nvSpPr>
              <p:spPr>
                <a:xfrm>
                  <a:off x="412500" y="1701375"/>
                  <a:ext cx="89450" cy="16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8" h="6601" extrusionOk="0">
                      <a:moveTo>
                        <a:pt x="1790" y="1"/>
                      </a:moveTo>
                      <a:cubicBezTo>
                        <a:pt x="804" y="1"/>
                        <a:pt x="1" y="786"/>
                        <a:pt x="1" y="1751"/>
                      </a:cubicBezTo>
                      <a:lnTo>
                        <a:pt x="1" y="4848"/>
                      </a:lnTo>
                      <a:cubicBezTo>
                        <a:pt x="1" y="5813"/>
                        <a:pt x="804" y="6600"/>
                        <a:pt x="1790" y="6600"/>
                      </a:cubicBezTo>
                      <a:cubicBezTo>
                        <a:pt x="2163" y="6600"/>
                        <a:pt x="2513" y="6485"/>
                        <a:pt x="2799" y="6294"/>
                      </a:cubicBezTo>
                      <a:cubicBezTo>
                        <a:pt x="2778" y="6045"/>
                        <a:pt x="2669" y="5825"/>
                        <a:pt x="2501" y="5664"/>
                      </a:cubicBezTo>
                      <a:cubicBezTo>
                        <a:pt x="2308" y="5825"/>
                        <a:pt x="2060" y="5922"/>
                        <a:pt x="1790" y="5922"/>
                      </a:cubicBezTo>
                      <a:cubicBezTo>
                        <a:pt x="1185" y="5922"/>
                        <a:pt x="694" y="5440"/>
                        <a:pt x="694" y="4848"/>
                      </a:cubicBezTo>
                      <a:lnTo>
                        <a:pt x="694" y="1751"/>
                      </a:lnTo>
                      <a:cubicBezTo>
                        <a:pt x="694" y="1160"/>
                        <a:pt x="1185" y="679"/>
                        <a:pt x="1790" y="679"/>
                      </a:cubicBezTo>
                      <a:cubicBezTo>
                        <a:pt x="2395" y="679"/>
                        <a:pt x="2886" y="1160"/>
                        <a:pt x="2886" y="1751"/>
                      </a:cubicBezTo>
                      <a:lnTo>
                        <a:pt x="2886" y="3860"/>
                      </a:lnTo>
                      <a:lnTo>
                        <a:pt x="3577" y="3860"/>
                      </a:lnTo>
                      <a:lnTo>
                        <a:pt x="3577" y="1751"/>
                      </a:lnTo>
                      <a:cubicBezTo>
                        <a:pt x="3577" y="786"/>
                        <a:pt x="2775" y="1"/>
                        <a:pt x="179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" name="Google Shape;7045;p64">
                  <a:extLst>
                    <a:ext uri="{FF2B5EF4-FFF2-40B4-BE49-F238E27FC236}">
                      <a16:creationId xmlns:a16="http://schemas.microsoft.com/office/drawing/2014/main" id="{18AE76A4-4399-469E-97EE-C8849533EAEF}"/>
                    </a:ext>
                  </a:extLst>
                </p:cNvPr>
                <p:cNvSpPr/>
                <p:nvPr/>
              </p:nvSpPr>
              <p:spPr>
                <a:xfrm>
                  <a:off x="728325" y="1701375"/>
                  <a:ext cx="89425" cy="16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7" h="6601" extrusionOk="0">
                      <a:moveTo>
                        <a:pt x="1789" y="1"/>
                      </a:moveTo>
                      <a:cubicBezTo>
                        <a:pt x="804" y="1"/>
                        <a:pt x="0" y="786"/>
                        <a:pt x="0" y="1751"/>
                      </a:cubicBezTo>
                      <a:lnTo>
                        <a:pt x="0" y="4848"/>
                      </a:lnTo>
                      <a:cubicBezTo>
                        <a:pt x="0" y="5813"/>
                        <a:pt x="804" y="6600"/>
                        <a:pt x="1789" y="6600"/>
                      </a:cubicBezTo>
                      <a:cubicBezTo>
                        <a:pt x="2163" y="6600"/>
                        <a:pt x="2511" y="6485"/>
                        <a:pt x="2799" y="6294"/>
                      </a:cubicBezTo>
                      <a:cubicBezTo>
                        <a:pt x="2778" y="6045"/>
                        <a:pt x="2667" y="5825"/>
                        <a:pt x="2500" y="5664"/>
                      </a:cubicBezTo>
                      <a:cubicBezTo>
                        <a:pt x="2308" y="5825"/>
                        <a:pt x="2060" y="5922"/>
                        <a:pt x="1789" y="5922"/>
                      </a:cubicBezTo>
                      <a:cubicBezTo>
                        <a:pt x="1184" y="5922"/>
                        <a:pt x="693" y="5440"/>
                        <a:pt x="693" y="4848"/>
                      </a:cubicBezTo>
                      <a:lnTo>
                        <a:pt x="693" y="1751"/>
                      </a:lnTo>
                      <a:cubicBezTo>
                        <a:pt x="693" y="1160"/>
                        <a:pt x="1184" y="679"/>
                        <a:pt x="1789" y="679"/>
                      </a:cubicBezTo>
                      <a:cubicBezTo>
                        <a:pt x="2394" y="679"/>
                        <a:pt x="2884" y="1160"/>
                        <a:pt x="2884" y="1751"/>
                      </a:cubicBezTo>
                      <a:lnTo>
                        <a:pt x="2884" y="3860"/>
                      </a:lnTo>
                      <a:lnTo>
                        <a:pt x="3577" y="3860"/>
                      </a:lnTo>
                      <a:lnTo>
                        <a:pt x="3577" y="1751"/>
                      </a:lnTo>
                      <a:cubicBezTo>
                        <a:pt x="3577" y="786"/>
                        <a:pt x="2775" y="1"/>
                        <a:pt x="178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" name="Google Shape;7046;p64">
                  <a:extLst>
                    <a:ext uri="{FF2B5EF4-FFF2-40B4-BE49-F238E27FC236}">
                      <a16:creationId xmlns:a16="http://schemas.microsoft.com/office/drawing/2014/main" id="{EBB439C3-337A-464D-BE24-31F97FDD5781}"/>
                    </a:ext>
                  </a:extLst>
                </p:cNvPr>
                <p:cNvSpPr/>
                <p:nvPr/>
              </p:nvSpPr>
              <p:spPr>
                <a:xfrm>
                  <a:off x="442850" y="1842925"/>
                  <a:ext cx="39650" cy="2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6" h="939" extrusionOk="0">
                      <a:moveTo>
                        <a:pt x="1287" y="0"/>
                      </a:moveTo>
                      <a:cubicBezTo>
                        <a:pt x="1094" y="162"/>
                        <a:pt x="846" y="259"/>
                        <a:pt x="576" y="259"/>
                      </a:cubicBezTo>
                      <a:cubicBezTo>
                        <a:pt x="389" y="259"/>
                        <a:pt x="211" y="211"/>
                        <a:pt x="59" y="132"/>
                      </a:cubicBezTo>
                      <a:cubicBezTo>
                        <a:pt x="22" y="356"/>
                        <a:pt x="1" y="607"/>
                        <a:pt x="32" y="853"/>
                      </a:cubicBezTo>
                      <a:cubicBezTo>
                        <a:pt x="204" y="908"/>
                        <a:pt x="388" y="938"/>
                        <a:pt x="576" y="938"/>
                      </a:cubicBezTo>
                      <a:cubicBezTo>
                        <a:pt x="951" y="938"/>
                        <a:pt x="1299" y="823"/>
                        <a:pt x="1585" y="629"/>
                      </a:cubicBezTo>
                      <a:cubicBezTo>
                        <a:pt x="1564" y="383"/>
                        <a:pt x="1455" y="163"/>
                        <a:pt x="128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" name="Google Shape;7047;p64">
                  <a:extLst>
                    <a:ext uri="{FF2B5EF4-FFF2-40B4-BE49-F238E27FC236}">
                      <a16:creationId xmlns:a16="http://schemas.microsoft.com/office/drawing/2014/main" id="{104EA0A7-BE48-400B-A2B0-1CEA2EB7D710}"/>
                    </a:ext>
                  </a:extLst>
                </p:cNvPr>
                <p:cNvSpPr/>
                <p:nvPr/>
              </p:nvSpPr>
              <p:spPr>
                <a:xfrm>
                  <a:off x="484625" y="1772700"/>
                  <a:ext cx="17325" cy="2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" h="1004" extrusionOk="0">
                      <a:moveTo>
                        <a:pt x="1" y="0"/>
                      </a:moveTo>
                      <a:lnTo>
                        <a:pt x="1" y="1004"/>
                      </a:lnTo>
                      <a:lnTo>
                        <a:pt x="692" y="1004"/>
                      </a:lnTo>
                      <a:lnTo>
                        <a:pt x="692" y="0"/>
                      </a:ln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" name="Google Shape;7048;p64">
                  <a:extLst>
                    <a:ext uri="{FF2B5EF4-FFF2-40B4-BE49-F238E27FC236}">
                      <a16:creationId xmlns:a16="http://schemas.microsoft.com/office/drawing/2014/main" id="{38995D2A-6BA1-4C56-B8D3-FB837EBC010E}"/>
                    </a:ext>
                  </a:extLst>
                </p:cNvPr>
                <p:cNvSpPr/>
                <p:nvPr/>
              </p:nvSpPr>
              <p:spPr>
                <a:xfrm>
                  <a:off x="518825" y="1701350"/>
                  <a:ext cx="89450" cy="16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8" h="6599" extrusionOk="0">
                      <a:moveTo>
                        <a:pt x="1788" y="0"/>
                      </a:moveTo>
                      <a:cubicBezTo>
                        <a:pt x="803" y="0"/>
                        <a:pt x="1" y="786"/>
                        <a:pt x="1" y="1751"/>
                      </a:cubicBezTo>
                      <a:lnTo>
                        <a:pt x="1" y="4848"/>
                      </a:lnTo>
                      <a:cubicBezTo>
                        <a:pt x="1" y="5813"/>
                        <a:pt x="803" y="6598"/>
                        <a:pt x="1788" y="6598"/>
                      </a:cubicBezTo>
                      <a:cubicBezTo>
                        <a:pt x="1793" y="6598"/>
                        <a:pt x="1798" y="6598"/>
                        <a:pt x="1803" y="6598"/>
                      </a:cubicBezTo>
                      <a:cubicBezTo>
                        <a:pt x="2155" y="6598"/>
                        <a:pt x="2482" y="6494"/>
                        <a:pt x="2758" y="6319"/>
                      </a:cubicBezTo>
                      <a:cubicBezTo>
                        <a:pt x="2744" y="6071"/>
                        <a:pt x="2640" y="5847"/>
                        <a:pt x="2475" y="5683"/>
                      </a:cubicBezTo>
                      <a:cubicBezTo>
                        <a:pt x="2287" y="5832"/>
                        <a:pt x="2048" y="5922"/>
                        <a:pt x="1788" y="5922"/>
                      </a:cubicBezTo>
                      <a:cubicBezTo>
                        <a:pt x="1184" y="5922"/>
                        <a:pt x="694" y="5439"/>
                        <a:pt x="694" y="4848"/>
                      </a:cubicBezTo>
                      <a:lnTo>
                        <a:pt x="694" y="1751"/>
                      </a:lnTo>
                      <a:cubicBezTo>
                        <a:pt x="694" y="1159"/>
                        <a:pt x="1184" y="677"/>
                        <a:pt x="1788" y="677"/>
                      </a:cubicBezTo>
                      <a:cubicBezTo>
                        <a:pt x="2393" y="677"/>
                        <a:pt x="2885" y="1159"/>
                        <a:pt x="2885" y="1751"/>
                      </a:cubicBezTo>
                      <a:lnTo>
                        <a:pt x="2885" y="3858"/>
                      </a:lnTo>
                      <a:lnTo>
                        <a:pt x="3577" y="3858"/>
                      </a:lnTo>
                      <a:lnTo>
                        <a:pt x="3577" y="1751"/>
                      </a:lnTo>
                      <a:cubicBezTo>
                        <a:pt x="3577" y="786"/>
                        <a:pt x="2774" y="0"/>
                        <a:pt x="178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" name="Google Shape;7049;p64">
                  <a:extLst>
                    <a:ext uri="{FF2B5EF4-FFF2-40B4-BE49-F238E27FC236}">
                      <a16:creationId xmlns:a16="http://schemas.microsoft.com/office/drawing/2014/main" id="{B741BEC8-B525-4B30-ACAD-34BF282C4E6B}"/>
                    </a:ext>
                  </a:extLst>
                </p:cNvPr>
                <p:cNvSpPr/>
                <p:nvPr/>
              </p:nvSpPr>
              <p:spPr>
                <a:xfrm>
                  <a:off x="549150" y="1843450"/>
                  <a:ext cx="38625" cy="2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5" h="918" extrusionOk="0">
                      <a:moveTo>
                        <a:pt x="1262" y="0"/>
                      </a:moveTo>
                      <a:cubicBezTo>
                        <a:pt x="1076" y="148"/>
                        <a:pt x="837" y="238"/>
                        <a:pt x="575" y="238"/>
                      </a:cubicBezTo>
                      <a:cubicBezTo>
                        <a:pt x="389" y="238"/>
                        <a:pt x="213" y="190"/>
                        <a:pt x="59" y="111"/>
                      </a:cubicBezTo>
                      <a:cubicBezTo>
                        <a:pt x="21" y="335"/>
                        <a:pt x="0" y="586"/>
                        <a:pt x="33" y="832"/>
                      </a:cubicBezTo>
                      <a:cubicBezTo>
                        <a:pt x="205" y="887"/>
                        <a:pt x="387" y="917"/>
                        <a:pt x="575" y="917"/>
                      </a:cubicBezTo>
                      <a:cubicBezTo>
                        <a:pt x="932" y="917"/>
                        <a:pt x="1265" y="814"/>
                        <a:pt x="1545" y="636"/>
                      </a:cubicBezTo>
                      <a:cubicBezTo>
                        <a:pt x="1531" y="389"/>
                        <a:pt x="1427" y="165"/>
                        <a:pt x="1262" y="0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" name="Google Shape;7050;p64">
                  <a:extLst>
                    <a:ext uri="{FF2B5EF4-FFF2-40B4-BE49-F238E27FC236}">
                      <a16:creationId xmlns:a16="http://schemas.microsoft.com/office/drawing/2014/main" id="{8C441934-BFE2-4379-BA78-7BBAE654FCC2}"/>
                    </a:ext>
                  </a:extLst>
                </p:cNvPr>
                <p:cNvSpPr/>
                <p:nvPr/>
              </p:nvSpPr>
              <p:spPr>
                <a:xfrm>
                  <a:off x="590925" y="1772700"/>
                  <a:ext cx="17350" cy="2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004" extrusionOk="0">
                      <a:moveTo>
                        <a:pt x="1" y="0"/>
                      </a:moveTo>
                      <a:lnTo>
                        <a:pt x="1" y="1004"/>
                      </a:lnTo>
                      <a:lnTo>
                        <a:pt x="693" y="100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" name="Google Shape;7051;p64">
                  <a:extLst>
                    <a:ext uri="{FF2B5EF4-FFF2-40B4-BE49-F238E27FC236}">
                      <a16:creationId xmlns:a16="http://schemas.microsoft.com/office/drawing/2014/main" id="{40EADC63-F3CD-4E16-8A5D-67C07179D860}"/>
                    </a:ext>
                  </a:extLst>
                </p:cNvPr>
                <p:cNvSpPr/>
                <p:nvPr/>
              </p:nvSpPr>
              <p:spPr>
                <a:xfrm>
                  <a:off x="623550" y="1701350"/>
                  <a:ext cx="89450" cy="16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8" h="6599" extrusionOk="0">
                      <a:moveTo>
                        <a:pt x="1788" y="0"/>
                      </a:moveTo>
                      <a:cubicBezTo>
                        <a:pt x="803" y="0"/>
                        <a:pt x="1" y="786"/>
                        <a:pt x="1" y="1751"/>
                      </a:cubicBezTo>
                      <a:lnTo>
                        <a:pt x="1" y="4848"/>
                      </a:lnTo>
                      <a:cubicBezTo>
                        <a:pt x="1" y="5813"/>
                        <a:pt x="803" y="6598"/>
                        <a:pt x="1788" y="6598"/>
                      </a:cubicBezTo>
                      <a:cubicBezTo>
                        <a:pt x="2154" y="6598"/>
                        <a:pt x="2495" y="6491"/>
                        <a:pt x="2778" y="6306"/>
                      </a:cubicBezTo>
                      <a:cubicBezTo>
                        <a:pt x="2762" y="6059"/>
                        <a:pt x="2655" y="5837"/>
                        <a:pt x="2489" y="5672"/>
                      </a:cubicBezTo>
                      <a:cubicBezTo>
                        <a:pt x="2299" y="5828"/>
                        <a:pt x="2056" y="5922"/>
                        <a:pt x="1788" y="5922"/>
                      </a:cubicBezTo>
                      <a:cubicBezTo>
                        <a:pt x="1184" y="5922"/>
                        <a:pt x="694" y="5439"/>
                        <a:pt x="694" y="4848"/>
                      </a:cubicBezTo>
                      <a:lnTo>
                        <a:pt x="694" y="1751"/>
                      </a:lnTo>
                      <a:cubicBezTo>
                        <a:pt x="694" y="1159"/>
                        <a:pt x="1184" y="677"/>
                        <a:pt x="1788" y="677"/>
                      </a:cubicBezTo>
                      <a:cubicBezTo>
                        <a:pt x="2393" y="677"/>
                        <a:pt x="2885" y="1159"/>
                        <a:pt x="2885" y="1751"/>
                      </a:cubicBezTo>
                      <a:lnTo>
                        <a:pt x="2885" y="3858"/>
                      </a:lnTo>
                      <a:lnTo>
                        <a:pt x="3577" y="3858"/>
                      </a:lnTo>
                      <a:lnTo>
                        <a:pt x="3577" y="1751"/>
                      </a:lnTo>
                      <a:cubicBezTo>
                        <a:pt x="3577" y="786"/>
                        <a:pt x="2774" y="0"/>
                        <a:pt x="178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" name="Google Shape;7052;p64">
                  <a:extLst>
                    <a:ext uri="{FF2B5EF4-FFF2-40B4-BE49-F238E27FC236}">
                      <a16:creationId xmlns:a16="http://schemas.microsoft.com/office/drawing/2014/main" id="{83BB1F78-AD92-48FF-840C-82B13DA3A423}"/>
                    </a:ext>
                  </a:extLst>
                </p:cNvPr>
                <p:cNvSpPr/>
                <p:nvPr/>
              </p:nvSpPr>
              <p:spPr>
                <a:xfrm>
                  <a:off x="653875" y="1843150"/>
                  <a:ext cx="39150" cy="23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6" h="930" extrusionOk="0">
                      <a:moveTo>
                        <a:pt x="1276" y="0"/>
                      </a:moveTo>
                      <a:cubicBezTo>
                        <a:pt x="1086" y="156"/>
                        <a:pt x="843" y="250"/>
                        <a:pt x="575" y="250"/>
                      </a:cubicBezTo>
                      <a:cubicBezTo>
                        <a:pt x="389" y="250"/>
                        <a:pt x="212" y="202"/>
                        <a:pt x="59" y="123"/>
                      </a:cubicBezTo>
                      <a:cubicBezTo>
                        <a:pt x="21" y="347"/>
                        <a:pt x="0" y="598"/>
                        <a:pt x="33" y="844"/>
                      </a:cubicBezTo>
                      <a:cubicBezTo>
                        <a:pt x="205" y="899"/>
                        <a:pt x="387" y="929"/>
                        <a:pt x="575" y="929"/>
                      </a:cubicBezTo>
                      <a:cubicBezTo>
                        <a:pt x="941" y="929"/>
                        <a:pt x="1282" y="820"/>
                        <a:pt x="1565" y="635"/>
                      </a:cubicBezTo>
                      <a:cubicBezTo>
                        <a:pt x="1549" y="387"/>
                        <a:pt x="1442" y="165"/>
                        <a:pt x="127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" name="Google Shape;7053;p64">
                  <a:extLst>
                    <a:ext uri="{FF2B5EF4-FFF2-40B4-BE49-F238E27FC236}">
                      <a16:creationId xmlns:a16="http://schemas.microsoft.com/office/drawing/2014/main" id="{B14AAD4D-2D2D-48F6-8620-E25BC3CE6118}"/>
                    </a:ext>
                  </a:extLst>
                </p:cNvPr>
                <p:cNvSpPr/>
                <p:nvPr/>
              </p:nvSpPr>
              <p:spPr>
                <a:xfrm>
                  <a:off x="695700" y="1772700"/>
                  <a:ext cx="17325" cy="2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" h="1004" extrusionOk="0">
                      <a:moveTo>
                        <a:pt x="0" y="0"/>
                      </a:moveTo>
                      <a:lnTo>
                        <a:pt x="0" y="1004"/>
                      </a:lnTo>
                      <a:lnTo>
                        <a:pt x="693" y="100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" name="Google Shape;7054;p64">
                  <a:extLst>
                    <a:ext uri="{FF2B5EF4-FFF2-40B4-BE49-F238E27FC236}">
                      <a16:creationId xmlns:a16="http://schemas.microsoft.com/office/drawing/2014/main" id="{EA758778-7AA0-40D0-B88F-133FFC92365D}"/>
                    </a:ext>
                  </a:extLst>
                </p:cNvPr>
                <p:cNvSpPr/>
                <p:nvPr/>
              </p:nvSpPr>
              <p:spPr>
                <a:xfrm>
                  <a:off x="758675" y="1842925"/>
                  <a:ext cx="39625" cy="2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5" h="939" extrusionOk="0">
                      <a:moveTo>
                        <a:pt x="1286" y="0"/>
                      </a:moveTo>
                      <a:cubicBezTo>
                        <a:pt x="1094" y="162"/>
                        <a:pt x="846" y="259"/>
                        <a:pt x="575" y="259"/>
                      </a:cubicBezTo>
                      <a:cubicBezTo>
                        <a:pt x="389" y="259"/>
                        <a:pt x="211" y="211"/>
                        <a:pt x="57" y="132"/>
                      </a:cubicBezTo>
                      <a:cubicBezTo>
                        <a:pt x="20" y="356"/>
                        <a:pt x="0" y="607"/>
                        <a:pt x="32" y="853"/>
                      </a:cubicBezTo>
                      <a:cubicBezTo>
                        <a:pt x="203" y="908"/>
                        <a:pt x="386" y="938"/>
                        <a:pt x="574" y="938"/>
                      </a:cubicBezTo>
                      <a:cubicBezTo>
                        <a:pt x="950" y="938"/>
                        <a:pt x="1297" y="823"/>
                        <a:pt x="1585" y="629"/>
                      </a:cubicBezTo>
                      <a:cubicBezTo>
                        <a:pt x="1564" y="383"/>
                        <a:pt x="1453" y="163"/>
                        <a:pt x="128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9" name="Google Shape;7055;p64">
                  <a:extLst>
                    <a:ext uri="{FF2B5EF4-FFF2-40B4-BE49-F238E27FC236}">
                      <a16:creationId xmlns:a16="http://schemas.microsoft.com/office/drawing/2014/main" id="{5C97EC7C-08AA-4AFF-8BD0-B4E4A3FF5A1E}"/>
                    </a:ext>
                  </a:extLst>
                </p:cNvPr>
                <p:cNvSpPr/>
                <p:nvPr/>
              </p:nvSpPr>
              <p:spPr>
                <a:xfrm>
                  <a:off x="800400" y="1772700"/>
                  <a:ext cx="17350" cy="2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004" extrusionOk="0">
                      <a:moveTo>
                        <a:pt x="1" y="0"/>
                      </a:moveTo>
                      <a:lnTo>
                        <a:pt x="1" y="1004"/>
                      </a:lnTo>
                      <a:lnTo>
                        <a:pt x="694" y="1004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FA025FBA-4E8C-4FF2-BB1D-B0A36AE10614}"/>
                  </a:ext>
                </a:extLst>
              </p:cNvPr>
              <p:cNvSpPr/>
              <p:nvPr/>
            </p:nvSpPr>
            <p:spPr>
              <a:xfrm>
                <a:off x="-174929" y="1904941"/>
                <a:ext cx="1307803" cy="42550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BH" sz="2000" dirty="0">
                    <a:solidFill>
                      <a:srgbClr val="000000"/>
                    </a:solidFill>
                  </a:rPr>
                  <a:t>فكر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BF25F892-C7B7-42F3-96B2-6D70994543B3}"/>
                </a:ext>
              </a:extLst>
            </p:cNvPr>
            <p:cNvGrpSpPr/>
            <p:nvPr/>
          </p:nvGrpSpPr>
          <p:grpSpPr>
            <a:xfrm>
              <a:off x="-180286" y="2492191"/>
              <a:ext cx="1379144" cy="769408"/>
              <a:chOff x="-203242" y="1561034"/>
              <a:chExt cx="1379144" cy="769408"/>
            </a:xfrm>
          </p:grpSpPr>
          <p:grpSp>
            <p:nvGrpSpPr>
              <p:cNvPr id="186" name="Google Shape;7035;p64">
                <a:extLst>
                  <a:ext uri="{FF2B5EF4-FFF2-40B4-BE49-F238E27FC236}">
                    <a16:creationId xmlns:a16="http://schemas.microsoft.com/office/drawing/2014/main" id="{0C6BBB98-1E95-43D5-84C8-1C49FC6088CA}"/>
                  </a:ext>
                </a:extLst>
              </p:cNvPr>
              <p:cNvGrpSpPr/>
              <p:nvPr/>
            </p:nvGrpSpPr>
            <p:grpSpPr>
              <a:xfrm>
                <a:off x="-203242" y="1561034"/>
                <a:ext cx="1379144" cy="763048"/>
                <a:chOff x="382325" y="1701350"/>
                <a:chExt cx="492475" cy="583000"/>
              </a:xfrm>
            </p:grpSpPr>
            <p:sp>
              <p:nvSpPr>
                <p:cNvPr id="188" name="Google Shape;7036;p64">
                  <a:extLst>
                    <a:ext uri="{FF2B5EF4-FFF2-40B4-BE49-F238E27FC236}">
                      <a16:creationId xmlns:a16="http://schemas.microsoft.com/office/drawing/2014/main" id="{DC202665-8481-4D68-AF60-5075018FA6E5}"/>
                    </a:ext>
                  </a:extLst>
                </p:cNvPr>
                <p:cNvSpPr/>
                <p:nvPr/>
              </p:nvSpPr>
              <p:spPr>
                <a:xfrm>
                  <a:off x="407725" y="1797775"/>
                  <a:ext cx="467000" cy="48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0" h="19463" extrusionOk="0">
                      <a:moveTo>
                        <a:pt x="3025" y="1530"/>
                      </a:moveTo>
                      <a:cubicBezTo>
                        <a:pt x="3567" y="1530"/>
                        <a:pt x="4009" y="1971"/>
                        <a:pt x="4009" y="2516"/>
                      </a:cubicBezTo>
                      <a:cubicBezTo>
                        <a:pt x="4010" y="3061"/>
                        <a:pt x="3570" y="3501"/>
                        <a:pt x="3025" y="3501"/>
                      </a:cubicBezTo>
                      <a:cubicBezTo>
                        <a:pt x="2481" y="3501"/>
                        <a:pt x="2039" y="3061"/>
                        <a:pt x="2039" y="2516"/>
                      </a:cubicBezTo>
                      <a:cubicBezTo>
                        <a:pt x="2039" y="1972"/>
                        <a:pt x="2480" y="1530"/>
                        <a:pt x="3025" y="1530"/>
                      </a:cubicBezTo>
                      <a:close/>
                      <a:moveTo>
                        <a:pt x="7236" y="1530"/>
                      </a:moveTo>
                      <a:cubicBezTo>
                        <a:pt x="7778" y="1530"/>
                        <a:pt x="8222" y="1971"/>
                        <a:pt x="8222" y="2516"/>
                      </a:cubicBezTo>
                      <a:cubicBezTo>
                        <a:pt x="8219" y="3061"/>
                        <a:pt x="7778" y="3501"/>
                        <a:pt x="7236" y="3501"/>
                      </a:cubicBezTo>
                      <a:cubicBezTo>
                        <a:pt x="6692" y="3501"/>
                        <a:pt x="6250" y="3061"/>
                        <a:pt x="6250" y="2516"/>
                      </a:cubicBezTo>
                      <a:cubicBezTo>
                        <a:pt x="6250" y="1972"/>
                        <a:pt x="6691" y="1530"/>
                        <a:pt x="7236" y="1530"/>
                      </a:cubicBezTo>
                      <a:close/>
                      <a:moveTo>
                        <a:pt x="11444" y="1530"/>
                      </a:moveTo>
                      <a:cubicBezTo>
                        <a:pt x="11988" y="1530"/>
                        <a:pt x="12430" y="1971"/>
                        <a:pt x="12430" y="2516"/>
                      </a:cubicBezTo>
                      <a:cubicBezTo>
                        <a:pt x="12430" y="3061"/>
                        <a:pt x="11989" y="3501"/>
                        <a:pt x="11444" y="3501"/>
                      </a:cubicBezTo>
                      <a:cubicBezTo>
                        <a:pt x="10902" y="3501"/>
                        <a:pt x="10459" y="3061"/>
                        <a:pt x="10459" y="2516"/>
                      </a:cubicBezTo>
                      <a:cubicBezTo>
                        <a:pt x="10459" y="1972"/>
                        <a:pt x="10899" y="1530"/>
                        <a:pt x="11444" y="1530"/>
                      </a:cubicBezTo>
                      <a:close/>
                      <a:moveTo>
                        <a:pt x="15656" y="1530"/>
                      </a:moveTo>
                      <a:cubicBezTo>
                        <a:pt x="16199" y="1530"/>
                        <a:pt x="16641" y="1971"/>
                        <a:pt x="16641" y="2516"/>
                      </a:cubicBezTo>
                      <a:cubicBezTo>
                        <a:pt x="16641" y="3061"/>
                        <a:pt x="16199" y="3501"/>
                        <a:pt x="15656" y="3501"/>
                      </a:cubicBezTo>
                      <a:cubicBezTo>
                        <a:pt x="15114" y="3501"/>
                        <a:pt x="14670" y="3061"/>
                        <a:pt x="14670" y="2516"/>
                      </a:cubicBezTo>
                      <a:cubicBezTo>
                        <a:pt x="14670" y="1972"/>
                        <a:pt x="15111" y="1530"/>
                        <a:pt x="15656" y="1530"/>
                      </a:cubicBezTo>
                      <a:close/>
                      <a:moveTo>
                        <a:pt x="922" y="1"/>
                      </a:moveTo>
                      <a:cubicBezTo>
                        <a:pt x="414" y="1"/>
                        <a:pt x="0" y="418"/>
                        <a:pt x="0" y="924"/>
                      </a:cubicBezTo>
                      <a:lnTo>
                        <a:pt x="0" y="18540"/>
                      </a:lnTo>
                      <a:cubicBezTo>
                        <a:pt x="0" y="19048"/>
                        <a:pt x="416" y="19463"/>
                        <a:pt x="922" y="19463"/>
                      </a:cubicBezTo>
                      <a:lnTo>
                        <a:pt x="17758" y="19463"/>
                      </a:lnTo>
                      <a:cubicBezTo>
                        <a:pt x="18266" y="19463"/>
                        <a:pt x="18680" y="19046"/>
                        <a:pt x="18680" y="18540"/>
                      </a:cubicBezTo>
                      <a:lnTo>
                        <a:pt x="18680" y="924"/>
                      </a:lnTo>
                      <a:cubicBezTo>
                        <a:pt x="18680" y="418"/>
                        <a:pt x="18266" y="1"/>
                        <a:pt x="17758" y="1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" name="Google Shape;7037;p64">
                  <a:extLst>
                    <a:ext uri="{FF2B5EF4-FFF2-40B4-BE49-F238E27FC236}">
                      <a16:creationId xmlns:a16="http://schemas.microsoft.com/office/drawing/2014/main" id="{EB29CD66-8C1D-42D1-8628-E5D6A26B0B97}"/>
                    </a:ext>
                  </a:extLst>
                </p:cNvPr>
                <p:cNvSpPr/>
                <p:nvPr/>
              </p:nvSpPr>
              <p:spPr>
                <a:xfrm>
                  <a:off x="407725" y="1797775"/>
                  <a:ext cx="467075" cy="16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3" h="6459" extrusionOk="0">
                      <a:moveTo>
                        <a:pt x="3025" y="1530"/>
                      </a:moveTo>
                      <a:cubicBezTo>
                        <a:pt x="3567" y="1530"/>
                        <a:pt x="4009" y="1971"/>
                        <a:pt x="4009" y="2516"/>
                      </a:cubicBezTo>
                      <a:cubicBezTo>
                        <a:pt x="4010" y="3061"/>
                        <a:pt x="3570" y="3501"/>
                        <a:pt x="3025" y="3501"/>
                      </a:cubicBezTo>
                      <a:cubicBezTo>
                        <a:pt x="2481" y="3501"/>
                        <a:pt x="2039" y="3061"/>
                        <a:pt x="2039" y="2516"/>
                      </a:cubicBezTo>
                      <a:cubicBezTo>
                        <a:pt x="2039" y="1972"/>
                        <a:pt x="2480" y="1530"/>
                        <a:pt x="3025" y="1530"/>
                      </a:cubicBezTo>
                      <a:close/>
                      <a:moveTo>
                        <a:pt x="7236" y="1530"/>
                      </a:moveTo>
                      <a:cubicBezTo>
                        <a:pt x="7778" y="1530"/>
                        <a:pt x="8222" y="1971"/>
                        <a:pt x="8222" y="2516"/>
                      </a:cubicBezTo>
                      <a:cubicBezTo>
                        <a:pt x="8219" y="3061"/>
                        <a:pt x="7778" y="3501"/>
                        <a:pt x="7236" y="3501"/>
                      </a:cubicBezTo>
                      <a:cubicBezTo>
                        <a:pt x="6692" y="3501"/>
                        <a:pt x="6250" y="3061"/>
                        <a:pt x="6250" y="2516"/>
                      </a:cubicBezTo>
                      <a:cubicBezTo>
                        <a:pt x="6250" y="1972"/>
                        <a:pt x="6691" y="1530"/>
                        <a:pt x="7236" y="1530"/>
                      </a:cubicBezTo>
                      <a:close/>
                      <a:moveTo>
                        <a:pt x="11444" y="1530"/>
                      </a:moveTo>
                      <a:cubicBezTo>
                        <a:pt x="11988" y="1530"/>
                        <a:pt x="12430" y="1971"/>
                        <a:pt x="12430" y="2516"/>
                      </a:cubicBezTo>
                      <a:cubicBezTo>
                        <a:pt x="12430" y="3061"/>
                        <a:pt x="11989" y="3501"/>
                        <a:pt x="11444" y="3501"/>
                      </a:cubicBezTo>
                      <a:cubicBezTo>
                        <a:pt x="10902" y="3501"/>
                        <a:pt x="10459" y="3061"/>
                        <a:pt x="10459" y="2516"/>
                      </a:cubicBezTo>
                      <a:cubicBezTo>
                        <a:pt x="10459" y="1972"/>
                        <a:pt x="10899" y="1530"/>
                        <a:pt x="11444" y="1530"/>
                      </a:cubicBezTo>
                      <a:close/>
                      <a:moveTo>
                        <a:pt x="15656" y="1530"/>
                      </a:moveTo>
                      <a:cubicBezTo>
                        <a:pt x="16199" y="1530"/>
                        <a:pt x="16641" y="1971"/>
                        <a:pt x="16641" y="2516"/>
                      </a:cubicBezTo>
                      <a:cubicBezTo>
                        <a:pt x="16641" y="3061"/>
                        <a:pt x="16199" y="3501"/>
                        <a:pt x="15656" y="3501"/>
                      </a:cubicBezTo>
                      <a:cubicBezTo>
                        <a:pt x="15114" y="3501"/>
                        <a:pt x="14670" y="3061"/>
                        <a:pt x="14670" y="2516"/>
                      </a:cubicBezTo>
                      <a:cubicBezTo>
                        <a:pt x="14670" y="1972"/>
                        <a:pt x="15111" y="1530"/>
                        <a:pt x="15656" y="1530"/>
                      </a:cubicBezTo>
                      <a:close/>
                      <a:moveTo>
                        <a:pt x="922" y="1"/>
                      </a:moveTo>
                      <a:cubicBezTo>
                        <a:pt x="414" y="1"/>
                        <a:pt x="0" y="418"/>
                        <a:pt x="0" y="924"/>
                      </a:cubicBezTo>
                      <a:lnTo>
                        <a:pt x="0" y="6458"/>
                      </a:lnTo>
                      <a:lnTo>
                        <a:pt x="18683" y="6458"/>
                      </a:lnTo>
                      <a:lnTo>
                        <a:pt x="18683" y="925"/>
                      </a:lnTo>
                      <a:cubicBezTo>
                        <a:pt x="18680" y="418"/>
                        <a:pt x="18266" y="1"/>
                        <a:pt x="17758" y="1"/>
                      </a:cubicBezTo>
                      <a:close/>
                    </a:path>
                  </a:pathLst>
                </a:custGeom>
                <a:solidFill>
                  <a:srgbClr val="C8615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" name="Google Shape;7038;p64">
                  <a:extLst>
                    <a:ext uri="{FF2B5EF4-FFF2-40B4-BE49-F238E27FC236}">
                      <a16:creationId xmlns:a16="http://schemas.microsoft.com/office/drawing/2014/main" id="{B63B5EE8-B29D-4E92-9780-49939E1D7113}"/>
                    </a:ext>
                  </a:extLst>
                </p:cNvPr>
                <p:cNvSpPr/>
                <p:nvPr/>
              </p:nvSpPr>
              <p:spPr>
                <a:xfrm>
                  <a:off x="407650" y="1797775"/>
                  <a:ext cx="101575" cy="16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3" h="6459" extrusionOk="0">
                      <a:moveTo>
                        <a:pt x="3028" y="1530"/>
                      </a:moveTo>
                      <a:cubicBezTo>
                        <a:pt x="3570" y="1530"/>
                        <a:pt x="4012" y="1971"/>
                        <a:pt x="4012" y="2516"/>
                      </a:cubicBezTo>
                      <a:cubicBezTo>
                        <a:pt x="4013" y="3061"/>
                        <a:pt x="3573" y="3501"/>
                        <a:pt x="3028" y="3501"/>
                      </a:cubicBezTo>
                      <a:cubicBezTo>
                        <a:pt x="2484" y="3501"/>
                        <a:pt x="2042" y="3061"/>
                        <a:pt x="2042" y="2516"/>
                      </a:cubicBezTo>
                      <a:cubicBezTo>
                        <a:pt x="2042" y="1972"/>
                        <a:pt x="2483" y="1530"/>
                        <a:pt x="3028" y="1530"/>
                      </a:cubicBezTo>
                      <a:close/>
                      <a:moveTo>
                        <a:pt x="1888" y="1"/>
                      </a:moveTo>
                      <a:cubicBezTo>
                        <a:pt x="850" y="1"/>
                        <a:pt x="0" y="851"/>
                        <a:pt x="0" y="1889"/>
                      </a:cubicBezTo>
                      <a:lnTo>
                        <a:pt x="0" y="6458"/>
                      </a:lnTo>
                      <a:lnTo>
                        <a:pt x="4063" y="6458"/>
                      </a:lnTo>
                      <a:lnTo>
                        <a:pt x="4063" y="1"/>
                      </a:lnTo>
                      <a:close/>
                    </a:path>
                  </a:pathLst>
                </a:custGeom>
                <a:solidFill>
                  <a:srgbClr val="C8615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1" name="Google Shape;7039;p64">
                  <a:extLst>
                    <a:ext uri="{FF2B5EF4-FFF2-40B4-BE49-F238E27FC236}">
                      <a16:creationId xmlns:a16="http://schemas.microsoft.com/office/drawing/2014/main" id="{256CC93D-27BD-4690-9870-6EC1EFFA4FE7}"/>
                    </a:ext>
                  </a:extLst>
                </p:cNvPr>
                <p:cNvSpPr/>
                <p:nvPr/>
              </p:nvSpPr>
              <p:spPr>
                <a:xfrm>
                  <a:off x="382325" y="1797775"/>
                  <a:ext cx="467025" cy="48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1" h="19463" extrusionOk="0">
                      <a:moveTo>
                        <a:pt x="3024" y="1533"/>
                      </a:moveTo>
                      <a:cubicBezTo>
                        <a:pt x="3707" y="1533"/>
                        <a:pt x="4227" y="2227"/>
                        <a:pt x="3918" y="2947"/>
                      </a:cubicBezTo>
                      <a:cubicBezTo>
                        <a:pt x="3829" y="3155"/>
                        <a:pt x="3663" y="3322"/>
                        <a:pt x="3454" y="3412"/>
                      </a:cubicBezTo>
                      <a:cubicBezTo>
                        <a:pt x="3308" y="3474"/>
                        <a:pt x="3163" y="3503"/>
                        <a:pt x="3024" y="3503"/>
                      </a:cubicBezTo>
                      <a:cubicBezTo>
                        <a:pt x="2342" y="3503"/>
                        <a:pt x="1821" y="2809"/>
                        <a:pt x="2131" y="2089"/>
                      </a:cubicBezTo>
                      <a:cubicBezTo>
                        <a:pt x="2220" y="1880"/>
                        <a:pt x="2387" y="1714"/>
                        <a:pt x="2595" y="1624"/>
                      </a:cubicBezTo>
                      <a:cubicBezTo>
                        <a:pt x="2741" y="1561"/>
                        <a:pt x="2886" y="1533"/>
                        <a:pt x="3024" y="1533"/>
                      </a:cubicBezTo>
                      <a:close/>
                      <a:moveTo>
                        <a:pt x="7236" y="1533"/>
                      </a:moveTo>
                      <a:cubicBezTo>
                        <a:pt x="7918" y="1533"/>
                        <a:pt x="8439" y="2227"/>
                        <a:pt x="8130" y="2947"/>
                      </a:cubicBezTo>
                      <a:cubicBezTo>
                        <a:pt x="8040" y="3155"/>
                        <a:pt x="7873" y="3322"/>
                        <a:pt x="7665" y="3412"/>
                      </a:cubicBezTo>
                      <a:cubicBezTo>
                        <a:pt x="7519" y="3474"/>
                        <a:pt x="7374" y="3503"/>
                        <a:pt x="7236" y="3503"/>
                      </a:cubicBezTo>
                      <a:cubicBezTo>
                        <a:pt x="6554" y="3503"/>
                        <a:pt x="6033" y="2809"/>
                        <a:pt x="6342" y="2089"/>
                      </a:cubicBezTo>
                      <a:cubicBezTo>
                        <a:pt x="6432" y="1880"/>
                        <a:pt x="6599" y="1714"/>
                        <a:pt x="6806" y="1624"/>
                      </a:cubicBezTo>
                      <a:cubicBezTo>
                        <a:pt x="6952" y="1561"/>
                        <a:pt x="7097" y="1533"/>
                        <a:pt x="7236" y="1533"/>
                      </a:cubicBezTo>
                      <a:close/>
                      <a:moveTo>
                        <a:pt x="11446" y="1533"/>
                      </a:moveTo>
                      <a:cubicBezTo>
                        <a:pt x="12128" y="1533"/>
                        <a:pt x="12649" y="2227"/>
                        <a:pt x="12339" y="2947"/>
                      </a:cubicBezTo>
                      <a:cubicBezTo>
                        <a:pt x="12251" y="3155"/>
                        <a:pt x="12084" y="3322"/>
                        <a:pt x="11875" y="3412"/>
                      </a:cubicBezTo>
                      <a:cubicBezTo>
                        <a:pt x="11729" y="3474"/>
                        <a:pt x="11584" y="3503"/>
                        <a:pt x="11446" y="3503"/>
                      </a:cubicBezTo>
                      <a:cubicBezTo>
                        <a:pt x="10763" y="3503"/>
                        <a:pt x="10243" y="2809"/>
                        <a:pt x="10552" y="2089"/>
                      </a:cubicBezTo>
                      <a:cubicBezTo>
                        <a:pt x="10641" y="1880"/>
                        <a:pt x="10809" y="1714"/>
                        <a:pt x="11016" y="1624"/>
                      </a:cubicBezTo>
                      <a:cubicBezTo>
                        <a:pt x="11162" y="1561"/>
                        <a:pt x="11307" y="1533"/>
                        <a:pt x="11446" y="1533"/>
                      </a:cubicBezTo>
                      <a:close/>
                      <a:moveTo>
                        <a:pt x="15657" y="1533"/>
                      </a:moveTo>
                      <a:cubicBezTo>
                        <a:pt x="16339" y="1533"/>
                        <a:pt x="16860" y="2227"/>
                        <a:pt x="16551" y="2947"/>
                      </a:cubicBezTo>
                      <a:cubicBezTo>
                        <a:pt x="16461" y="3155"/>
                        <a:pt x="16294" y="3322"/>
                        <a:pt x="16086" y="3412"/>
                      </a:cubicBezTo>
                      <a:cubicBezTo>
                        <a:pt x="15940" y="3474"/>
                        <a:pt x="15795" y="3503"/>
                        <a:pt x="15657" y="3503"/>
                      </a:cubicBezTo>
                      <a:cubicBezTo>
                        <a:pt x="14975" y="3503"/>
                        <a:pt x="14454" y="2809"/>
                        <a:pt x="14763" y="2089"/>
                      </a:cubicBezTo>
                      <a:cubicBezTo>
                        <a:pt x="14851" y="1880"/>
                        <a:pt x="15020" y="1714"/>
                        <a:pt x="15228" y="1624"/>
                      </a:cubicBezTo>
                      <a:cubicBezTo>
                        <a:pt x="15374" y="1561"/>
                        <a:pt x="15519" y="1533"/>
                        <a:pt x="15657" y="1533"/>
                      </a:cubicBezTo>
                      <a:close/>
                      <a:moveTo>
                        <a:pt x="922" y="1"/>
                      </a:moveTo>
                      <a:cubicBezTo>
                        <a:pt x="413" y="1"/>
                        <a:pt x="1" y="413"/>
                        <a:pt x="1" y="924"/>
                      </a:cubicBezTo>
                      <a:lnTo>
                        <a:pt x="1" y="18540"/>
                      </a:lnTo>
                      <a:cubicBezTo>
                        <a:pt x="1" y="19049"/>
                        <a:pt x="413" y="19463"/>
                        <a:pt x="922" y="19463"/>
                      </a:cubicBezTo>
                      <a:lnTo>
                        <a:pt x="17759" y="19463"/>
                      </a:lnTo>
                      <a:cubicBezTo>
                        <a:pt x="18268" y="19463"/>
                        <a:pt x="18680" y="19049"/>
                        <a:pt x="18680" y="18540"/>
                      </a:cubicBezTo>
                      <a:lnTo>
                        <a:pt x="18680" y="924"/>
                      </a:lnTo>
                      <a:cubicBezTo>
                        <a:pt x="18680" y="415"/>
                        <a:pt x="18268" y="1"/>
                        <a:pt x="17759" y="1"/>
                      </a:cubicBezTo>
                      <a:close/>
                    </a:path>
                  </a:pathLst>
                </a:custGeom>
                <a:solidFill>
                  <a:srgbClr val="DDDDD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2" name="Google Shape;7040;p64">
                  <a:extLst>
                    <a:ext uri="{FF2B5EF4-FFF2-40B4-BE49-F238E27FC236}">
                      <a16:creationId xmlns:a16="http://schemas.microsoft.com/office/drawing/2014/main" id="{911BAC68-5EB1-4ECD-AEBC-2BEE0EBB7B1D}"/>
                    </a:ext>
                  </a:extLst>
                </p:cNvPr>
                <p:cNvSpPr/>
                <p:nvPr/>
              </p:nvSpPr>
              <p:spPr>
                <a:xfrm>
                  <a:off x="382325" y="1797775"/>
                  <a:ext cx="174100" cy="48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64" h="19463" extrusionOk="0">
                      <a:moveTo>
                        <a:pt x="3025" y="1530"/>
                      </a:moveTo>
                      <a:cubicBezTo>
                        <a:pt x="3567" y="1530"/>
                        <a:pt x="4009" y="1971"/>
                        <a:pt x="4009" y="2516"/>
                      </a:cubicBezTo>
                      <a:cubicBezTo>
                        <a:pt x="4009" y="3061"/>
                        <a:pt x="3570" y="3501"/>
                        <a:pt x="3025" y="3501"/>
                      </a:cubicBezTo>
                      <a:cubicBezTo>
                        <a:pt x="2481" y="3501"/>
                        <a:pt x="2039" y="3061"/>
                        <a:pt x="2039" y="2516"/>
                      </a:cubicBezTo>
                      <a:cubicBezTo>
                        <a:pt x="2039" y="1972"/>
                        <a:pt x="2480" y="1530"/>
                        <a:pt x="3025" y="1530"/>
                      </a:cubicBezTo>
                      <a:close/>
                      <a:moveTo>
                        <a:pt x="922" y="1"/>
                      </a:moveTo>
                      <a:cubicBezTo>
                        <a:pt x="415" y="1"/>
                        <a:pt x="1" y="418"/>
                        <a:pt x="1" y="924"/>
                      </a:cubicBezTo>
                      <a:lnTo>
                        <a:pt x="1" y="18540"/>
                      </a:lnTo>
                      <a:cubicBezTo>
                        <a:pt x="1" y="19048"/>
                        <a:pt x="416" y="19463"/>
                        <a:pt x="922" y="19463"/>
                      </a:cubicBezTo>
                      <a:lnTo>
                        <a:pt x="6958" y="19463"/>
                      </a:lnTo>
                      <a:cubicBezTo>
                        <a:pt x="5922" y="19461"/>
                        <a:pt x="5076" y="18614"/>
                        <a:pt x="5076" y="17578"/>
                      </a:cubicBezTo>
                      <a:lnTo>
                        <a:pt x="5076" y="1889"/>
                      </a:lnTo>
                      <a:cubicBezTo>
                        <a:pt x="5076" y="851"/>
                        <a:pt x="5925" y="1"/>
                        <a:pt x="6963" y="1"/>
                      </a:cubicBezTo>
                      <a:close/>
                      <a:moveTo>
                        <a:pt x="6958" y="19463"/>
                      </a:moveTo>
                      <a:cubicBezTo>
                        <a:pt x="6959" y="19463"/>
                        <a:pt x="6960" y="19463"/>
                        <a:pt x="6960" y="19463"/>
                      </a:cubicBezTo>
                      <a:cubicBezTo>
                        <a:pt x="6961" y="19463"/>
                        <a:pt x="6962" y="19463"/>
                        <a:pt x="6963" y="19463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3" name="Google Shape;7041;p64">
                  <a:extLst>
                    <a:ext uri="{FF2B5EF4-FFF2-40B4-BE49-F238E27FC236}">
                      <a16:creationId xmlns:a16="http://schemas.microsoft.com/office/drawing/2014/main" id="{3C69EED1-A4AC-4D95-949A-E80CFAB99F58}"/>
                    </a:ext>
                  </a:extLst>
                </p:cNvPr>
                <p:cNvSpPr/>
                <p:nvPr/>
              </p:nvSpPr>
              <p:spPr>
                <a:xfrm>
                  <a:off x="382325" y="1797775"/>
                  <a:ext cx="477110" cy="16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4" h="6459" extrusionOk="0">
                      <a:moveTo>
                        <a:pt x="3025" y="1530"/>
                      </a:moveTo>
                      <a:cubicBezTo>
                        <a:pt x="3567" y="1530"/>
                        <a:pt x="4009" y="1971"/>
                        <a:pt x="4009" y="2516"/>
                      </a:cubicBezTo>
                      <a:cubicBezTo>
                        <a:pt x="4009" y="3061"/>
                        <a:pt x="3570" y="3501"/>
                        <a:pt x="3025" y="3501"/>
                      </a:cubicBezTo>
                      <a:cubicBezTo>
                        <a:pt x="2481" y="3501"/>
                        <a:pt x="2039" y="3061"/>
                        <a:pt x="2039" y="2516"/>
                      </a:cubicBezTo>
                      <a:cubicBezTo>
                        <a:pt x="2039" y="1972"/>
                        <a:pt x="2480" y="1530"/>
                        <a:pt x="3025" y="1530"/>
                      </a:cubicBezTo>
                      <a:close/>
                      <a:moveTo>
                        <a:pt x="7236" y="1530"/>
                      </a:moveTo>
                      <a:cubicBezTo>
                        <a:pt x="7782" y="1530"/>
                        <a:pt x="8222" y="1971"/>
                        <a:pt x="8222" y="2516"/>
                      </a:cubicBezTo>
                      <a:cubicBezTo>
                        <a:pt x="8222" y="3061"/>
                        <a:pt x="7779" y="3501"/>
                        <a:pt x="7236" y="3501"/>
                      </a:cubicBezTo>
                      <a:cubicBezTo>
                        <a:pt x="6693" y="3501"/>
                        <a:pt x="6251" y="3061"/>
                        <a:pt x="6251" y="2516"/>
                      </a:cubicBezTo>
                      <a:cubicBezTo>
                        <a:pt x="6251" y="1972"/>
                        <a:pt x="6691" y="1530"/>
                        <a:pt x="7236" y="1530"/>
                      </a:cubicBezTo>
                      <a:close/>
                      <a:moveTo>
                        <a:pt x="11445" y="1530"/>
                      </a:moveTo>
                      <a:cubicBezTo>
                        <a:pt x="11988" y="1530"/>
                        <a:pt x="12430" y="1971"/>
                        <a:pt x="12430" y="2516"/>
                      </a:cubicBezTo>
                      <a:cubicBezTo>
                        <a:pt x="12430" y="3061"/>
                        <a:pt x="11990" y="3501"/>
                        <a:pt x="11445" y="3501"/>
                      </a:cubicBezTo>
                      <a:cubicBezTo>
                        <a:pt x="10903" y="3501"/>
                        <a:pt x="10459" y="3061"/>
                        <a:pt x="10459" y="2516"/>
                      </a:cubicBezTo>
                      <a:cubicBezTo>
                        <a:pt x="10459" y="1972"/>
                        <a:pt x="10900" y="1530"/>
                        <a:pt x="11445" y="1530"/>
                      </a:cubicBezTo>
                      <a:close/>
                      <a:moveTo>
                        <a:pt x="15656" y="1530"/>
                      </a:moveTo>
                      <a:cubicBezTo>
                        <a:pt x="16201" y="1530"/>
                        <a:pt x="16642" y="1971"/>
                        <a:pt x="16642" y="2516"/>
                      </a:cubicBezTo>
                      <a:cubicBezTo>
                        <a:pt x="16642" y="3061"/>
                        <a:pt x="16201" y="3501"/>
                        <a:pt x="15656" y="3501"/>
                      </a:cubicBezTo>
                      <a:cubicBezTo>
                        <a:pt x="15114" y="3501"/>
                        <a:pt x="14671" y="3061"/>
                        <a:pt x="14671" y="2516"/>
                      </a:cubicBezTo>
                      <a:cubicBezTo>
                        <a:pt x="14671" y="1972"/>
                        <a:pt x="15111" y="1530"/>
                        <a:pt x="15656" y="1530"/>
                      </a:cubicBezTo>
                      <a:close/>
                      <a:moveTo>
                        <a:pt x="922" y="1"/>
                      </a:moveTo>
                      <a:cubicBezTo>
                        <a:pt x="415" y="1"/>
                        <a:pt x="1" y="418"/>
                        <a:pt x="1" y="924"/>
                      </a:cubicBezTo>
                      <a:lnTo>
                        <a:pt x="1" y="6458"/>
                      </a:lnTo>
                      <a:lnTo>
                        <a:pt x="18683" y="6458"/>
                      </a:lnTo>
                      <a:lnTo>
                        <a:pt x="18683" y="925"/>
                      </a:lnTo>
                      <a:cubicBezTo>
                        <a:pt x="18680" y="418"/>
                        <a:pt x="18267" y="1"/>
                        <a:pt x="177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94" name="Google Shape;7042;p64">
                  <a:extLst>
                    <a:ext uri="{FF2B5EF4-FFF2-40B4-BE49-F238E27FC236}">
                      <a16:creationId xmlns:a16="http://schemas.microsoft.com/office/drawing/2014/main" id="{8077B317-3899-4EAA-9913-BC597F777BD7}"/>
                    </a:ext>
                  </a:extLst>
                </p:cNvPr>
                <p:cNvSpPr/>
                <p:nvPr/>
              </p:nvSpPr>
              <p:spPr>
                <a:xfrm>
                  <a:off x="382325" y="1797775"/>
                  <a:ext cx="145125" cy="16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05" h="6459" extrusionOk="0">
                      <a:moveTo>
                        <a:pt x="3025" y="1532"/>
                      </a:moveTo>
                      <a:cubicBezTo>
                        <a:pt x="3567" y="1532"/>
                        <a:pt x="4009" y="1972"/>
                        <a:pt x="4009" y="2517"/>
                      </a:cubicBezTo>
                      <a:cubicBezTo>
                        <a:pt x="4009" y="2619"/>
                        <a:pt x="3996" y="2717"/>
                        <a:pt x="3966" y="2811"/>
                      </a:cubicBezTo>
                      <a:cubicBezTo>
                        <a:pt x="3894" y="3038"/>
                        <a:pt x="3743" y="3230"/>
                        <a:pt x="3545" y="3354"/>
                      </a:cubicBezTo>
                      <a:cubicBezTo>
                        <a:pt x="3394" y="3448"/>
                        <a:pt x="3216" y="3503"/>
                        <a:pt x="3025" y="3503"/>
                      </a:cubicBezTo>
                      <a:cubicBezTo>
                        <a:pt x="2752" y="3503"/>
                        <a:pt x="2505" y="3392"/>
                        <a:pt x="2328" y="3213"/>
                      </a:cubicBezTo>
                      <a:cubicBezTo>
                        <a:pt x="2148" y="3035"/>
                        <a:pt x="2039" y="2791"/>
                        <a:pt x="2039" y="2517"/>
                      </a:cubicBezTo>
                      <a:cubicBezTo>
                        <a:pt x="2039" y="1974"/>
                        <a:pt x="2480" y="1532"/>
                        <a:pt x="3025" y="1532"/>
                      </a:cubicBezTo>
                      <a:close/>
                      <a:moveTo>
                        <a:pt x="922" y="1"/>
                      </a:moveTo>
                      <a:cubicBezTo>
                        <a:pt x="415" y="1"/>
                        <a:pt x="1" y="418"/>
                        <a:pt x="1" y="924"/>
                      </a:cubicBezTo>
                      <a:lnTo>
                        <a:pt x="1" y="6458"/>
                      </a:lnTo>
                      <a:lnTo>
                        <a:pt x="5079" y="6458"/>
                      </a:lnTo>
                      <a:lnTo>
                        <a:pt x="5079" y="1889"/>
                      </a:lnTo>
                      <a:cubicBezTo>
                        <a:pt x="5076" y="1449"/>
                        <a:pt x="5415" y="627"/>
                        <a:pt x="5804" y="1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" name="Google Shape;7043;p64">
                  <a:extLst>
                    <a:ext uri="{FF2B5EF4-FFF2-40B4-BE49-F238E27FC236}">
                      <a16:creationId xmlns:a16="http://schemas.microsoft.com/office/drawing/2014/main" id="{BCA33356-F82C-46AD-A102-D07344C5D782}"/>
                    </a:ext>
                  </a:extLst>
                </p:cNvPr>
                <p:cNvSpPr/>
                <p:nvPr/>
              </p:nvSpPr>
              <p:spPr>
                <a:xfrm>
                  <a:off x="529175" y="2007150"/>
                  <a:ext cx="174200" cy="2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68" h="9480" extrusionOk="0">
                      <a:moveTo>
                        <a:pt x="693" y="1"/>
                      </a:moveTo>
                      <a:cubicBezTo>
                        <a:pt x="311" y="1"/>
                        <a:pt x="0" y="310"/>
                        <a:pt x="0" y="694"/>
                      </a:cubicBezTo>
                      <a:cubicBezTo>
                        <a:pt x="0" y="1076"/>
                        <a:pt x="311" y="1385"/>
                        <a:pt x="693" y="1385"/>
                      </a:cubicBezTo>
                      <a:lnTo>
                        <a:pt x="5123" y="1385"/>
                      </a:lnTo>
                      <a:lnTo>
                        <a:pt x="1603" y="8492"/>
                      </a:lnTo>
                      <a:cubicBezTo>
                        <a:pt x="1433" y="8836"/>
                        <a:pt x="1573" y="9251"/>
                        <a:pt x="1917" y="9420"/>
                      </a:cubicBezTo>
                      <a:cubicBezTo>
                        <a:pt x="1958" y="9440"/>
                        <a:pt x="2075" y="9479"/>
                        <a:pt x="2219" y="9479"/>
                      </a:cubicBezTo>
                      <a:cubicBezTo>
                        <a:pt x="2419" y="9479"/>
                        <a:pt x="2670" y="9405"/>
                        <a:pt x="2844" y="9106"/>
                      </a:cubicBezTo>
                      <a:lnTo>
                        <a:pt x="6861" y="1000"/>
                      </a:lnTo>
                      <a:cubicBezTo>
                        <a:pt x="6967" y="785"/>
                        <a:pt x="6957" y="531"/>
                        <a:pt x="6830" y="328"/>
                      </a:cubicBezTo>
                      <a:cubicBezTo>
                        <a:pt x="6703" y="123"/>
                        <a:pt x="6480" y="1"/>
                        <a:pt x="624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" name="Google Shape;7044;p64">
                  <a:extLst>
                    <a:ext uri="{FF2B5EF4-FFF2-40B4-BE49-F238E27FC236}">
                      <a16:creationId xmlns:a16="http://schemas.microsoft.com/office/drawing/2014/main" id="{DD14C1FF-9FB4-4181-8B83-90AC6526BE87}"/>
                    </a:ext>
                  </a:extLst>
                </p:cNvPr>
                <p:cNvSpPr/>
                <p:nvPr/>
              </p:nvSpPr>
              <p:spPr>
                <a:xfrm>
                  <a:off x="412500" y="1701375"/>
                  <a:ext cx="89450" cy="16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8" h="6601" extrusionOk="0">
                      <a:moveTo>
                        <a:pt x="1790" y="1"/>
                      </a:moveTo>
                      <a:cubicBezTo>
                        <a:pt x="804" y="1"/>
                        <a:pt x="1" y="786"/>
                        <a:pt x="1" y="1751"/>
                      </a:cubicBezTo>
                      <a:lnTo>
                        <a:pt x="1" y="4848"/>
                      </a:lnTo>
                      <a:cubicBezTo>
                        <a:pt x="1" y="5813"/>
                        <a:pt x="804" y="6600"/>
                        <a:pt x="1790" y="6600"/>
                      </a:cubicBezTo>
                      <a:cubicBezTo>
                        <a:pt x="2163" y="6600"/>
                        <a:pt x="2513" y="6485"/>
                        <a:pt x="2799" y="6294"/>
                      </a:cubicBezTo>
                      <a:cubicBezTo>
                        <a:pt x="2778" y="6045"/>
                        <a:pt x="2669" y="5825"/>
                        <a:pt x="2501" y="5664"/>
                      </a:cubicBezTo>
                      <a:cubicBezTo>
                        <a:pt x="2308" y="5825"/>
                        <a:pt x="2060" y="5922"/>
                        <a:pt x="1790" y="5922"/>
                      </a:cubicBezTo>
                      <a:cubicBezTo>
                        <a:pt x="1185" y="5922"/>
                        <a:pt x="694" y="5440"/>
                        <a:pt x="694" y="4848"/>
                      </a:cubicBezTo>
                      <a:lnTo>
                        <a:pt x="694" y="1751"/>
                      </a:lnTo>
                      <a:cubicBezTo>
                        <a:pt x="694" y="1160"/>
                        <a:pt x="1185" y="679"/>
                        <a:pt x="1790" y="679"/>
                      </a:cubicBezTo>
                      <a:cubicBezTo>
                        <a:pt x="2395" y="679"/>
                        <a:pt x="2886" y="1160"/>
                        <a:pt x="2886" y="1751"/>
                      </a:cubicBezTo>
                      <a:lnTo>
                        <a:pt x="2886" y="3860"/>
                      </a:lnTo>
                      <a:lnTo>
                        <a:pt x="3577" y="3860"/>
                      </a:lnTo>
                      <a:lnTo>
                        <a:pt x="3577" y="1751"/>
                      </a:lnTo>
                      <a:cubicBezTo>
                        <a:pt x="3577" y="786"/>
                        <a:pt x="2775" y="1"/>
                        <a:pt x="179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" name="Google Shape;7045;p64">
                  <a:extLst>
                    <a:ext uri="{FF2B5EF4-FFF2-40B4-BE49-F238E27FC236}">
                      <a16:creationId xmlns:a16="http://schemas.microsoft.com/office/drawing/2014/main" id="{AFD40037-6B0C-4B7F-8134-73940756DFB1}"/>
                    </a:ext>
                  </a:extLst>
                </p:cNvPr>
                <p:cNvSpPr/>
                <p:nvPr/>
              </p:nvSpPr>
              <p:spPr>
                <a:xfrm>
                  <a:off x="728325" y="1701375"/>
                  <a:ext cx="89425" cy="16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7" h="6601" extrusionOk="0">
                      <a:moveTo>
                        <a:pt x="1789" y="1"/>
                      </a:moveTo>
                      <a:cubicBezTo>
                        <a:pt x="804" y="1"/>
                        <a:pt x="0" y="786"/>
                        <a:pt x="0" y="1751"/>
                      </a:cubicBezTo>
                      <a:lnTo>
                        <a:pt x="0" y="4848"/>
                      </a:lnTo>
                      <a:cubicBezTo>
                        <a:pt x="0" y="5813"/>
                        <a:pt x="804" y="6600"/>
                        <a:pt x="1789" y="6600"/>
                      </a:cubicBezTo>
                      <a:cubicBezTo>
                        <a:pt x="2163" y="6600"/>
                        <a:pt x="2511" y="6485"/>
                        <a:pt x="2799" y="6294"/>
                      </a:cubicBezTo>
                      <a:cubicBezTo>
                        <a:pt x="2778" y="6045"/>
                        <a:pt x="2667" y="5825"/>
                        <a:pt x="2500" y="5664"/>
                      </a:cubicBezTo>
                      <a:cubicBezTo>
                        <a:pt x="2308" y="5825"/>
                        <a:pt x="2060" y="5922"/>
                        <a:pt x="1789" y="5922"/>
                      </a:cubicBezTo>
                      <a:cubicBezTo>
                        <a:pt x="1184" y="5922"/>
                        <a:pt x="693" y="5440"/>
                        <a:pt x="693" y="4848"/>
                      </a:cubicBezTo>
                      <a:lnTo>
                        <a:pt x="693" y="1751"/>
                      </a:lnTo>
                      <a:cubicBezTo>
                        <a:pt x="693" y="1160"/>
                        <a:pt x="1184" y="679"/>
                        <a:pt x="1789" y="679"/>
                      </a:cubicBezTo>
                      <a:cubicBezTo>
                        <a:pt x="2394" y="679"/>
                        <a:pt x="2884" y="1160"/>
                        <a:pt x="2884" y="1751"/>
                      </a:cubicBezTo>
                      <a:lnTo>
                        <a:pt x="2884" y="3860"/>
                      </a:lnTo>
                      <a:lnTo>
                        <a:pt x="3577" y="3860"/>
                      </a:lnTo>
                      <a:lnTo>
                        <a:pt x="3577" y="1751"/>
                      </a:lnTo>
                      <a:cubicBezTo>
                        <a:pt x="3577" y="786"/>
                        <a:pt x="2775" y="1"/>
                        <a:pt x="178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" name="Google Shape;7046;p64">
                  <a:extLst>
                    <a:ext uri="{FF2B5EF4-FFF2-40B4-BE49-F238E27FC236}">
                      <a16:creationId xmlns:a16="http://schemas.microsoft.com/office/drawing/2014/main" id="{6D06D6AA-4CF7-4E77-8509-07E2AFDB9101}"/>
                    </a:ext>
                  </a:extLst>
                </p:cNvPr>
                <p:cNvSpPr/>
                <p:nvPr/>
              </p:nvSpPr>
              <p:spPr>
                <a:xfrm>
                  <a:off x="442850" y="1842925"/>
                  <a:ext cx="39650" cy="2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6" h="939" extrusionOk="0">
                      <a:moveTo>
                        <a:pt x="1287" y="0"/>
                      </a:moveTo>
                      <a:cubicBezTo>
                        <a:pt x="1094" y="162"/>
                        <a:pt x="846" y="259"/>
                        <a:pt x="576" y="259"/>
                      </a:cubicBezTo>
                      <a:cubicBezTo>
                        <a:pt x="389" y="259"/>
                        <a:pt x="211" y="211"/>
                        <a:pt x="59" y="132"/>
                      </a:cubicBezTo>
                      <a:cubicBezTo>
                        <a:pt x="22" y="356"/>
                        <a:pt x="1" y="607"/>
                        <a:pt x="32" y="853"/>
                      </a:cubicBezTo>
                      <a:cubicBezTo>
                        <a:pt x="204" y="908"/>
                        <a:pt x="388" y="938"/>
                        <a:pt x="576" y="938"/>
                      </a:cubicBezTo>
                      <a:cubicBezTo>
                        <a:pt x="951" y="938"/>
                        <a:pt x="1299" y="823"/>
                        <a:pt x="1585" y="629"/>
                      </a:cubicBezTo>
                      <a:cubicBezTo>
                        <a:pt x="1564" y="383"/>
                        <a:pt x="1455" y="163"/>
                        <a:pt x="128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9" name="Google Shape;7047;p64">
                  <a:extLst>
                    <a:ext uri="{FF2B5EF4-FFF2-40B4-BE49-F238E27FC236}">
                      <a16:creationId xmlns:a16="http://schemas.microsoft.com/office/drawing/2014/main" id="{B4766958-24DD-40AE-865E-68818A6BE1CC}"/>
                    </a:ext>
                  </a:extLst>
                </p:cNvPr>
                <p:cNvSpPr/>
                <p:nvPr/>
              </p:nvSpPr>
              <p:spPr>
                <a:xfrm>
                  <a:off x="484625" y="1772700"/>
                  <a:ext cx="17325" cy="2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" h="1004" extrusionOk="0">
                      <a:moveTo>
                        <a:pt x="1" y="0"/>
                      </a:moveTo>
                      <a:lnTo>
                        <a:pt x="1" y="1004"/>
                      </a:lnTo>
                      <a:lnTo>
                        <a:pt x="692" y="1004"/>
                      </a:lnTo>
                      <a:lnTo>
                        <a:pt x="692" y="0"/>
                      </a:ln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0" name="Google Shape;7048;p64">
                  <a:extLst>
                    <a:ext uri="{FF2B5EF4-FFF2-40B4-BE49-F238E27FC236}">
                      <a16:creationId xmlns:a16="http://schemas.microsoft.com/office/drawing/2014/main" id="{49D83A47-0F30-4C27-BED5-3019064DC2BD}"/>
                    </a:ext>
                  </a:extLst>
                </p:cNvPr>
                <p:cNvSpPr/>
                <p:nvPr/>
              </p:nvSpPr>
              <p:spPr>
                <a:xfrm>
                  <a:off x="518825" y="1701350"/>
                  <a:ext cx="89450" cy="16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8" h="6599" extrusionOk="0">
                      <a:moveTo>
                        <a:pt x="1788" y="0"/>
                      </a:moveTo>
                      <a:cubicBezTo>
                        <a:pt x="803" y="0"/>
                        <a:pt x="1" y="786"/>
                        <a:pt x="1" y="1751"/>
                      </a:cubicBezTo>
                      <a:lnTo>
                        <a:pt x="1" y="4848"/>
                      </a:lnTo>
                      <a:cubicBezTo>
                        <a:pt x="1" y="5813"/>
                        <a:pt x="803" y="6598"/>
                        <a:pt x="1788" y="6598"/>
                      </a:cubicBezTo>
                      <a:cubicBezTo>
                        <a:pt x="1793" y="6598"/>
                        <a:pt x="1798" y="6598"/>
                        <a:pt x="1803" y="6598"/>
                      </a:cubicBezTo>
                      <a:cubicBezTo>
                        <a:pt x="2155" y="6598"/>
                        <a:pt x="2482" y="6494"/>
                        <a:pt x="2758" y="6319"/>
                      </a:cubicBezTo>
                      <a:cubicBezTo>
                        <a:pt x="2744" y="6071"/>
                        <a:pt x="2640" y="5847"/>
                        <a:pt x="2475" y="5683"/>
                      </a:cubicBezTo>
                      <a:cubicBezTo>
                        <a:pt x="2287" y="5832"/>
                        <a:pt x="2048" y="5922"/>
                        <a:pt x="1788" y="5922"/>
                      </a:cubicBezTo>
                      <a:cubicBezTo>
                        <a:pt x="1184" y="5922"/>
                        <a:pt x="694" y="5439"/>
                        <a:pt x="694" y="4848"/>
                      </a:cubicBezTo>
                      <a:lnTo>
                        <a:pt x="694" y="1751"/>
                      </a:lnTo>
                      <a:cubicBezTo>
                        <a:pt x="694" y="1159"/>
                        <a:pt x="1184" y="677"/>
                        <a:pt x="1788" y="677"/>
                      </a:cubicBezTo>
                      <a:cubicBezTo>
                        <a:pt x="2393" y="677"/>
                        <a:pt x="2885" y="1159"/>
                        <a:pt x="2885" y="1751"/>
                      </a:cubicBezTo>
                      <a:lnTo>
                        <a:pt x="2885" y="3858"/>
                      </a:lnTo>
                      <a:lnTo>
                        <a:pt x="3577" y="3858"/>
                      </a:lnTo>
                      <a:lnTo>
                        <a:pt x="3577" y="1751"/>
                      </a:lnTo>
                      <a:cubicBezTo>
                        <a:pt x="3577" y="786"/>
                        <a:pt x="2774" y="0"/>
                        <a:pt x="178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" name="Google Shape;7049;p64">
                  <a:extLst>
                    <a:ext uri="{FF2B5EF4-FFF2-40B4-BE49-F238E27FC236}">
                      <a16:creationId xmlns:a16="http://schemas.microsoft.com/office/drawing/2014/main" id="{244DE81E-3171-41E8-B499-7E9CDAA82AFC}"/>
                    </a:ext>
                  </a:extLst>
                </p:cNvPr>
                <p:cNvSpPr/>
                <p:nvPr/>
              </p:nvSpPr>
              <p:spPr>
                <a:xfrm>
                  <a:off x="549150" y="1843450"/>
                  <a:ext cx="38625" cy="2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5" h="918" extrusionOk="0">
                      <a:moveTo>
                        <a:pt x="1262" y="0"/>
                      </a:moveTo>
                      <a:cubicBezTo>
                        <a:pt x="1076" y="148"/>
                        <a:pt x="837" y="238"/>
                        <a:pt x="575" y="238"/>
                      </a:cubicBezTo>
                      <a:cubicBezTo>
                        <a:pt x="389" y="238"/>
                        <a:pt x="213" y="190"/>
                        <a:pt x="59" y="111"/>
                      </a:cubicBezTo>
                      <a:cubicBezTo>
                        <a:pt x="21" y="335"/>
                        <a:pt x="0" y="586"/>
                        <a:pt x="33" y="832"/>
                      </a:cubicBezTo>
                      <a:cubicBezTo>
                        <a:pt x="205" y="887"/>
                        <a:pt x="387" y="917"/>
                        <a:pt x="575" y="917"/>
                      </a:cubicBezTo>
                      <a:cubicBezTo>
                        <a:pt x="932" y="917"/>
                        <a:pt x="1265" y="814"/>
                        <a:pt x="1545" y="636"/>
                      </a:cubicBezTo>
                      <a:cubicBezTo>
                        <a:pt x="1531" y="389"/>
                        <a:pt x="1427" y="165"/>
                        <a:pt x="1262" y="0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2" name="Google Shape;7050;p64">
                  <a:extLst>
                    <a:ext uri="{FF2B5EF4-FFF2-40B4-BE49-F238E27FC236}">
                      <a16:creationId xmlns:a16="http://schemas.microsoft.com/office/drawing/2014/main" id="{2DC3D0A8-88D1-4C28-B532-AB009EBC3C18}"/>
                    </a:ext>
                  </a:extLst>
                </p:cNvPr>
                <p:cNvSpPr/>
                <p:nvPr/>
              </p:nvSpPr>
              <p:spPr>
                <a:xfrm>
                  <a:off x="590925" y="1772700"/>
                  <a:ext cx="17350" cy="2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004" extrusionOk="0">
                      <a:moveTo>
                        <a:pt x="1" y="0"/>
                      </a:moveTo>
                      <a:lnTo>
                        <a:pt x="1" y="1004"/>
                      </a:lnTo>
                      <a:lnTo>
                        <a:pt x="693" y="100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" name="Google Shape;7051;p64">
                  <a:extLst>
                    <a:ext uri="{FF2B5EF4-FFF2-40B4-BE49-F238E27FC236}">
                      <a16:creationId xmlns:a16="http://schemas.microsoft.com/office/drawing/2014/main" id="{428869B1-2073-44E3-B754-A5D2A755ED72}"/>
                    </a:ext>
                  </a:extLst>
                </p:cNvPr>
                <p:cNvSpPr/>
                <p:nvPr/>
              </p:nvSpPr>
              <p:spPr>
                <a:xfrm>
                  <a:off x="623550" y="1701350"/>
                  <a:ext cx="89450" cy="16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8" h="6599" extrusionOk="0">
                      <a:moveTo>
                        <a:pt x="1788" y="0"/>
                      </a:moveTo>
                      <a:cubicBezTo>
                        <a:pt x="803" y="0"/>
                        <a:pt x="1" y="786"/>
                        <a:pt x="1" y="1751"/>
                      </a:cubicBezTo>
                      <a:lnTo>
                        <a:pt x="1" y="4848"/>
                      </a:lnTo>
                      <a:cubicBezTo>
                        <a:pt x="1" y="5813"/>
                        <a:pt x="803" y="6598"/>
                        <a:pt x="1788" y="6598"/>
                      </a:cubicBezTo>
                      <a:cubicBezTo>
                        <a:pt x="2154" y="6598"/>
                        <a:pt x="2495" y="6491"/>
                        <a:pt x="2778" y="6306"/>
                      </a:cubicBezTo>
                      <a:cubicBezTo>
                        <a:pt x="2762" y="6059"/>
                        <a:pt x="2655" y="5837"/>
                        <a:pt x="2489" y="5672"/>
                      </a:cubicBezTo>
                      <a:cubicBezTo>
                        <a:pt x="2299" y="5828"/>
                        <a:pt x="2056" y="5922"/>
                        <a:pt x="1788" y="5922"/>
                      </a:cubicBezTo>
                      <a:cubicBezTo>
                        <a:pt x="1184" y="5922"/>
                        <a:pt x="694" y="5439"/>
                        <a:pt x="694" y="4848"/>
                      </a:cubicBezTo>
                      <a:lnTo>
                        <a:pt x="694" y="1751"/>
                      </a:lnTo>
                      <a:cubicBezTo>
                        <a:pt x="694" y="1159"/>
                        <a:pt x="1184" y="677"/>
                        <a:pt x="1788" y="677"/>
                      </a:cubicBezTo>
                      <a:cubicBezTo>
                        <a:pt x="2393" y="677"/>
                        <a:pt x="2885" y="1159"/>
                        <a:pt x="2885" y="1751"/>
                      </a:cubicBezTo>
                      <a:lnTo>
                        <a:pt x="2885" y="3858"/>
                      </a:lnTo>
                      <a:lnTo>
                        <a:pt x="3577" y="3858"/>
                      </a:lnTo>
                      <a:lnTo>
                        <a:pt x="3577" y="1751"/>
                      </a:lnTo>
                      <a:cubicBezTo>
                        <a:pt x="3577" y="786"/>
                        <a:pt x="2774" y="0"/>
                        <a:pt x="178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" name="Google Shape;7052;p64">
                  <a:extLst>
                    <a:ext uri="{FF2B5EF4-FFF2-40B4-BE49-F238E27FC236}">
                      <a16:creationId xmlns:a16="http://schemas.microsoft.com/office/drawing/2014/main" id="{02FA5971-9FA2-47F4-A33A-0A2DB55FFEEC}"/>
                    </a:ext>
                  </a:extLst>
                </p:cNvPr>
                <p:cNvSpPr/>
                <p:nvPr/>
              </p:nvSpPr>
              <p:spPr>
                <a:xfrm>
                  <a:off x="653875" y="1843150"/>
                  <a:ext cx="39150" cy="23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6" h="930" extrusionOk="0">
                      <a:moveTo>
                        <a:pt x="1276" y="0"/>
                      </a:moveTo>
                      <a:cubicBezTo>
                        <a:pt x="1086" y="156"/>
                        <a:pt x="843" y="250"/>
                        <a:pt x="575" y="250"/>
                      </a:cubicBezTo>
                      <a:cubicBezTo>
                        <a:pt x="389" y="250"/>
                        <a:pt x="212" y="202"/>
                        <a:pt x="59" y="123"/>
                      </a:cubicBezTo>
                      <a:cubicBezTo>
                        <a:pt x="21" y="347"/>
                        <a:pt x="0" y="598"/>
                        <a:pt x="33" y="844"/>
                      </a:cubicBezTo>
                      <a:cubicBezTo>
                        <a:pt x="205" y="899"/>
                        <a:pt x="387" y="929"/>
                        <a:pt x="575" y="929"/>
                      </a:cubicBezTo>
                      <a:cubicBezTo>
                        <a:pt x="941" y="929"/>
                        <a:pt x="1282" y="820"/>
                        <a:pt x="1565" y="635"/>
                      </a:cubicBezTo>
                      <a:cubicBezTo>
                        <a:pt x="1549" y="387"/>
                        <a:pt x="1442" y="165"/>
                        <a:pt x="127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" name="Google Shape;7053;p64">
                  <a:extLst>
                    <a:ext uri="{FF2B5EF4-FFF2-40B4-BE49-F238E27FC236}">
                      <a16:creationId xmlns:a16="http://schemas.microsoft.com/office/drawing/2014/main" id="{AE9F98BB-5449-4A02-983E-78BDEE5ADE67}"/>
                    </a:ext>
                  </a:extLst>
                </p:cNvPr>
                <p:cNvSpPr/>
                <p:nvPr/>
              </p:nvSpPr>
              <p:spPr>
                <a:xfrm>
                  <a:off x="695700" y="1772700"/>
                  <a:ext cx="17325" cy="2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" h="1004" extrusionOk="0">
                      <a:moveTo>
                        <a:pt x="0" y="0"/>
                      </a:moveTo>
                      <a:lnTo>
                        <a:pt x="0" y="1004"/>
                      </a:lnTo>
                      <a:lnTo>
                        <a:pt x="693" y="100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6" name="Google Shape;7054;p64">
                  <a:extLst>
                    <a:ext uri="{FF2B5EF4-FFF2-40B4-BE49-F238E27FC236}">
                      <a16:creationId xmlns:a16="http://schemas.microsoft.com/office/drawing/2014/main" id="{24378E55-9482-4A96-80D9-66F8DD7E666F}"/>
                    </a:ext>
                  </a:extLst>
                </p:cNvPr>
                <p:cNvSpPr/>
                <p:nvPr/>
              </p:nvSpPr>
              <p:spPr>
                <a:xfrm>
                  <a:off x="758675" y="1842925"/>
                  <a:ext cx="39625" cy="2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5" h="939" extrusionOk="0">
                      <a:moveTo>
                        <a:pt x="1286" y="0"/>
                      </a:moveTo>
                      <a:cubicBezTo>
                        <a:pt x="1094" y="162"/>
                        <a:pt x="846" y="259"/>
                        <a:pt x="575" y="259"/>
                      </a:cubicBezTo>
                      <a:cubicBezTo>
                        <a:pt x="389" y="259"/>
                        <a:pt x="211" y="211"/>
                        <a:pt x="57" y="132"/>
                      </a:cubicBezTo>
                      <a:cubicBezTo>
                        <a:pt x="20" y="356"/>
                        <a:pt x="0" y="607"/>
                        <a:pt x="32" y="853"/>
                      </a:cubicBezTo>
                      <a:cubicBezTo>
                        <a:pt x="203" y="908"/>
                        <a:pt x="386" y="938"/>
                        <a:pt x="574" y="938"/>
                      </a:cubicBezTo>
                      <a:cubicBezTo>
                        <a:pt x="950" y="938"/>
                        <a:pt x="1297" y="823"/>
                        <a:pt x="1585" y="629"/>
                      </a:cubicBezTo>
                      <a:cubicBezTo>
                        <a:pt x="1564" y="383"/>
                        <a:pt x="1453" y="163"/>
                        <a:pt x="128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" name="Google Shape;7055;p64">
                  <a:extLst>
                    <a:ext uri="{FF2B5EF4-FFF2-40B4-BE49-F238E27FC236}">
                      <a16:creationId xmlns:a16="http://schemas.microsoft.com/office/drawing/2014/main" id="{F74172D8-53ED-4DE3-93A1-71D96C5B64B1}"/>
                    </a:ext>
                  </a:extLst>
                </p:cNvPr>
                <p:cNvSpPr/>
                <p:nvPr/>
              </p:nvSpPr>
              <p:spPr>
                <a:xfrm>
                  <a:off x="800400" y="1772700"/>
                  <a:ext cx="17350" cy="2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004" extrusionOk="0">
                      <a:moveTo>
                        <a:pt x="1" y="0"/>
                      </a:moveTo>
                      <a:lnTo>
                        <a:pt x="1" y="1004"/>
                      </a:lnTo>
                      <a:lnTo>
                        <a:pt x="694" y="1004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847AA5C4-6F80-4A8B-9C4D-BA568ED8BBB3}"/>
                  </a:ext>
                </a:extLst>
              </p:cNvPr>
              <p:cNvSpPr/>
              <p:nvPr/>
            </p:nvSpPr>
            <p:spPr>
              <a:xfrm>
                <a:off x="-174929" y="1904941"/>
                <a:ext cx="1307803" cy="42550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BH" sz="2000" dirty="0">
                    <a:solidFill>
                      <a:srgbClr val="000000"/>
                    </a:solidFill>
                  </a:rPr>
                  <a:t>زاوج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F6027B6E-D737-43F3-9C99-9B18455AEE60}"/>
                </a:ext>
              </a:extLst>
            </p:cNvPr>
            <p:cNvGrpSpPr/>
            <p:nvPr/>
          </p:nvGrpSpPr>
          <p:grpSpPr>
            <a:xfrm>
              <a:off x="-140070" y="3549552"/>
              <a:ext cx="1379144" cy="769408"/>
              <a:chOff x="-203242" y="1561034"/>
              <a:chExt cx="1379144" cy="769408"/>
            </a:xfrm>
          </p:grpSpPr>
          <p:grpSp>
            <p:nvGrpSpPr>
              <p:cNvPr id="164" name="Google Shape;7035;p64">
                <a:extLst>
                  <a:ext uri="{FF2B5EF4-FFF2-40B4-BE49-F238E27FC236}">
                    <a16:creationId xmlns:a16="http://schemas.microsoft.com/office/drawing/2014/main" id="{249D1AF3-55FD-4F70-A0EF-1A59846FD0D2}"/>
                  </a:ext>
                </a:extLst>
              </p:cNvPr>
              <p:cNvGrpSpPr/>
              <p:nvPr/>
            </p:nvGrpSpPr>
            <p:grpSpPr>
              <a:xfrm>
                <a:off x="-203242" y="1561034"/>
                <a:ext cx="1379144" cy="763048"/>
                <a:chOff x="382325" y="1701350"/>
                <a:chExt cx="492475" cy="583000"/>
              </a:xfrm>
            </p:grpSpPr>
            <p:sp>
              <p:nvSpPr>
                <p:cNvPr id="166" name="Google Shape;7036;p64">
                  <a:extLst>
                    <a:ext uri="{FF2B5EF4-FFF2-40B4-BE49-F238E27FC236}">
                      <a16:creationId xmlns:a16="http://schemas.microsoft.com/office/drawing/2014/main" id="{099F85DC-4127-481A-B913-1F51DE7182B2}"/>
                    </a:ext>
                  </a:extLst>
                </p:cNvPr>
                <p:cNvSpPr/>
                <p:nvPr/>
              </p:nvSpPr>
              <p:spPr>
                <a:xfrm>
                  <a:off x="407725" y="1797775"/>
                  <a:ext cx="467000" cy="48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0" h="19463" extrusionOk="0">
                      <a:moveTo>
                        <a:pt x="3025" y="1530"/>
                      </a:moveTo>
                      <a:cubicBezTo>
                        <a:pt x="3567" y="1530"/>
                        <a:pt x="4009" y="1971"/>
                        <a:pt x="4009" y="2516"/>
                      </a:cubicBezTo>
                      <a:cubicBezTo>
                        <a:pt x="4010" y="3061"/>
                        <a:pt x="3570" y="3501"/>
                        <a:pt x="3025" y="3501"/>
                      </a:cubicBezTo>
                      <a:cubicBezTo>
                        <a:pt x="2481" y="3501"/>
                        <a:pt x="2039" y="3061"/>
                        <a:pt x="2039" y="2516"/>
                      </a:cubicBezTo>
                      <a:cubicBezTo>
                        <a:pt x="2039" y="1972"/>
                        <a:pt x="2480" y="1530"/>
                        <a:pt x="3025" y="1530"/>
                      </a:cubicBezTo>
                      <a:close/>
                      <a:moveTo>
                        <a:pt x="7236" y="1530"/>
                      </a:moveTo>
                      <a:cubicBezTo>
                        <a:pt x="7778" y="1530"/>
                        <a:pt x="8222" y="1971"/>
                        <a:pt x="8222" y="2516"/>
                      </a:cubicBezTo>
                      <a:cubicBezTo>
                        <a:pt x="8219" y="3061"/>
                        <a:pt x="7778" y="3501"/>
                        <a:pt x="7236" y="3501"/>
                      </a:cubicBezTo>
                      <a:cubicBezTo>
                        <a:pt x="6692" y="3501"/>
                        <a:pt x="6250" y="3061"/>
                        <a:pt x="6250" y="2516"/>
                      </a:cubicBezTo>
                      <a:cubicBezTo>
                        <a:pt x="6250" y="1972"/>
                        <a:pt x="6691" y="1530"/>
                        <a:pt x="7236" y="1530"/>
                      </a:cubicBezTo>
                      <a:close/>
                      <a:moveTo>
                        <a:pt x="11444" y="1530"/>
                      </a:moveTo>
                      <a:cubicBezTo>
                        <a:pt x="11988" y="1530"/>
                        <a:pt x="12430" y="1971"/>
                        <a:pt x="12430" y="2516"/>
                      </a:cubicBezTo>
                      <a:cubicBezTo>
                        <a:pt x="12430" y="3061"/>
                        <a:pt x="11989" y="3501"/>
                        <a:pt x="11444" y="3501"/>
                      </a:cubicBezTo>
                      <a:cubicBezTo>
                        <a:pt x="10902" y="3501"/>
                        <a:pt x="10459" y="3061"/>
                        <a:pt x="10459" y="2516"/>
                      </a:cubicBezTo>
                      <a:cubicBezTo>
                        <a:pt x="10459" y="1972"/>
                        <a:pt x="10899" y="1530"/>
                        <a:pt x="11444" y="1530"/>
                      </a:cubicBezTo>
                      <a:close/>
                      <a:moveTo>
                        <a:pt x="15656" y="1530"/>
                      </a:moveTo>
                      <a:cubicBezTo>
                        <a:pt x="16199" y="1530"/>
                        <a:pt x="16641" y="1971"/>
                        <a:pt x="16641" y="2516"/>
                      </a:cubicBezTo>
                      <a:cubicBezTo>
                        <a:pt x="16641" y="3061"/>
                        <a:pt x="16199" y="3501"/>
                        <a:pt x="15656" y="3501"/>
                      </a:cubicBezTo>
                      <a:cubicBezTo>
                        <a:pt x="15114" y="3501"/>
                        <a:pt x="14670" y="3061"/>
                        <a:pt x="14670" y="2516"/>
                      </a:cubicBezTo>
                      <a:cubicBezTo>
                        <a:pt x="14670" y="1972"/>
                        <a:pt x="15111" y="1530"/>
                        <a:pt x="15656" y="1530"/>
                      </a:cubicBezTo>
                      <a:close/>
                      <a:moveTo>
                        <a:pt x="922" y="1"/>
                      </a:moveTo>
                      <a:cubicBezTo>
                        <a:pt x="414" y="1"/>
                        <a:pt x="0" y="418"/>
                        <a:pt x="0" y="924"/>
                      </a:cubicBezTo>
                      <a:lnTo>
                        <a:pt x="0" y="18540"/>
                      </a:lnTo>
                      <a:cubicBezTo>
                        <a:pt x="0" y="19048"/>
                        <a:pt x="416" y="19463"/>
                        <a:pt x="922" y="19463"/>
                      </a:cubicBezTo>
                      <a:lnTo>
                        <a:pt x="17758" y="19463"/>
                      </a:lnTo>
                      <a:cubicBezTo>
                        <a:pt x="18266" y="19463"/>
                        <a:pt x="18680" y="19046"/>
                        <a:pt x="18680" y="18540"/>
                      </a:cubicBezTo>
                      <a:lnTo>
                        <a:pt x="18680" y="924"/>
                      </a:lnTo>
                      <a:cubicBezTo>
                        <a:pt x="18680" y="418"/>
                        <a:pt x="18266" y="1"/>
                        <a:pt x="17758" y="1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" name="Google Shape;7037;p64">
                  <a:extLst>
                    <a:ext uri="{FF2B5EF4-FFF2-40B4-BE49-F238E27FC236}">
                      <a16:creationId xmlns:a16="http://schemas.microsoft.com/office/drawing/2014/main" id="{7E37C624-9CAD-4650-8A4C-5773FEE7C122}"/>
                    </a:ext>
                  </a:extLst>
                </p:cNvPr>
                <p:cNvSpPr/>
                <p:nvPr/>
              </p:nvSpPr>
              <p:spPr>
                <a:xfrm>
                  <a:off x="407725" y="1797775"/>
                  <a:ext cx="467075" cy="16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3" h="6459" extrusionOk="0">
                      <a:moveTo>
                        <a:pt x="3025" y="1530"/>
                      </a:moveTo>
                      <a:cubicBezTo>
                        <a:pt x="3567" y="1530"/>
                        <a:pt x="4009" y="1971"/>
                        <a:pt x="4009" y="2516"/>
                      </a:cubicBezTo>
                      <a:cubicBezTo>
                        <a:pt x="4010" y="3061"/>
                        <a:pt x="3570" y="3501"/>
                        <a:pt x="3025" y="3501"/>
                      </a:cubicBezTo>
                      <a:cubicBezTo>
                        <a:pt x="2481" y="3501"/>
                        <a:pt x="2039" y="3061"/>
                        <a:pt x="2039" y="2516"/>
                      </a:cubicBezTo>
                      <a:cubicBezTo>
                        <a:pt x="2039" y="1972"/>
                        <a:pt x="2480" y="1530"/>
                        <a:pt x="3025" y="1530"/>
                      </a:cubicBezTo>
                      <a:close/>
                      <a:moveTo>
                        <a:pt x="7236" y="1530"/>
                      </a:moveTo>
                      <a:cubicBezTo>
                        <a:pt x="7778" y="1530"/>
                        <a:pt x="8222" y="1971"/>
                        <a:pt x="8222" y="2516"/>
                      </a:cubicBezTo>
                      <a:cubicBezTo>
                        <a:pt x="8219" y="3061"/>
                        <a:pt x="7778" y="3501"/>
                        <a:pt x="7236" y="3501"/>
                      </a:cubicBezTo>
                      <a:cubicBezTo>
                        <a:pt x="6692" y="3501"/>
                        <a:pt x="6250" y="3061"/>
                        <a:pt x="6250" y="2516"/>
                      </a:cubicBezTo>
                      <a:cubicBezTo>
                        <a:pt x="6250" y="1972"/>
                        <a:pt x="6691" y="1530"/>
                        <a:pt x="7236" y="1530"/>
                      </a:cubicBezTo>
                      <a:close/>
                      <a:moveTo>
                        <a:pt x="11444" y="1530"/>
                      </a:moveTo>
                      <a:cubicBezTo>
                        <a:pt x="11988" y="1530"/>
                        <a:pt x="12430" y="1971"/>
                        <a:pt x="12430" y="2516"/>
                      </a:cubicBezTo>
                      <a:cubicBezTo>
                        <a:pt x="12430" y="3061"/>
                        <a:pt x="11989" y="3501"/>
                        <a:pt x="11444" y="3501"/>
                      </a:cubicBezTo>
                      <a:cubicBezTo>
                        <a:pt x="10902" y="3501"/>
                        <a:pt x="10459" y="3061"/>
                        <a:pt x="10459" y="2516"/>
                      </a:cubicBezTo>
                      <a:cubicBezTo>
                        <a:pt x="10459" y="1972"/>
                        <a:pt x="10899" y="1530"/>
                        <a:pt x="11444" y="1530"/>
                      </a:cubicBezTo>
                      <a:close/>
                      <a:moveTo>
                        <a:pt x="15656" y="1530"/>
                      </a:moveTo>
                      <a:cubicBezTo>
                        <a:pt x="16199" y="1530"/>
                        <a:pt x="16641" y="1971"/>
                        <a:pt x="16641" y="2516"/>
                      </a:cubicBezTo>
                      <a:cubicBezTo>
                        <a:pt x="16641" y="3061"/>
                        <a:pt x="16199" y="3501"/>
                        <a:pt x="15656" y="3501"/>
                      </a:cubicBezTo>
                      <a:cubicBezTo>
                        <a:pt x="15114" y="3501"/>
                        <a:pt x="14670" y="3061"/>
                        <a:pt x="14670" y="2516"/>
                      </a:cubicBezTo>
                      <a:cubicBezTo>
                        <a:pt x="14670" y="1972"/>
                        <a:pt x="15111" y="1530"/>
                        <a:pt x="15656" y="1530"/>
                      </a:cubicBezTo>
                      <a:close/>
                      <a:moveTo>
                        <a:pt x="922" y="1"/>
                      </a:moveTo>
                      <a:cubicBezTo>
                        <a:pt x="414" y="1"/>
                        <a:pt x="0" y="418"/>
                        <a:pt x="0" y="924"/>
                      </a:cubicBezTo>
                      <a:lnTo>
                        <a:pt x="0" y="6458"/>
                      </a:lnTo>
                      <a:lnTo>
                        <a:pt x="18683" y="6458"/>
                      </a:lnTo>
                      <a:lnTo>
                        <a:pt x="18683" y="925"/>
                      </a:lnTo>
                      <a:cubicBezTo>
                        <a:pt x="18680" y="418"/>
                        <a:pt x="18266" y="1"/>
                        <a:pt x="17758" y="1"/>
                      </a:cubicBezTo>
                      <a:close/>
                    </a:path>
                  </a:pathLst>
                </a:custGeom>
                <a:solidFill>
                  <a:srgbClr val="C8615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" name="Google Shape;7038;p64">
                  <a:extLst>
                    <a:ext uri="{FF2B5EF4-FFF2-40B4-BE49-F238E27FC236}">
                      <a16:creationId xmlns:a16="http://schemas.microsoft.com/office/drawing/2014/main" id="{6E4F49AF-6DAA-46BB-99C6-1C4711C70DEC}"/>
                    </a:ext>
                  </a:extLst>
                </p:cNvPr>
                <p:cNvSpPr/>
                <p:nvPr/>
              </p:nvSpPr>
              <p:spPr>
                <a:xfrm>
                  <a:off x="407650" y="1797775"/>
                  <a:ext cx="101575" cy="16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3" h="6459" extrusionOk="0">
                      <a:moveTo>
                        <a:pt x="3028" y="1530"/>
                      </a:moveTo>
                      <a:cubicBezTo>
                        <a:pt x="3570" y="1530"/>
                        <a:pt x="4012" y="1971"/>
                        <a:pt x="4012" y="2516"/>
                      </a:cubicBezTo>
                      <a:cubicBezTo>
                        <a:pt x="4013" y="3061"/>
                        <a:pt x="3573" y="3501"/>
                        <a:pt x="3028" y="3501"/>
                      </a:cubicBezTo>
                      <a:cubicBezTo>
                        <a:pt x="2484" y="3501"/>
                        <a:pt x="2042" y="3061"/>
                        <a:pt x="2042" y="2516"/>
                      </a:cubicBezTo>
                      <a:cubicBezTo>
                        <a:pt x="2042" y="1972"/>
                        <a:pt x="2483" y="1530"/>
                        <a:pt x="3028" y="1530"/>
                      </a:cubicBezTo>
                      <a:close/>
                      <a:moveTo>
                        <a:pt x="1888" y="1"/>
                      </a:moveTo>
                      <a:cubicBezTo>
                        <a:pt x="850" y="1"/>
                        <a:pt x="0" y="851"/>
                        <a:pt x="0" y="1889"/>
                      </a:cubicBezTo>
                      <a:lnTo>
                        <a:pt x="0" y="6458"/>
                      </a:lnTo>
                      <a:lnTo>
                        <a:pt x="4063" y="6458"/>
                      </a:lnTo>
                      <a:lnTo>
                        <a:pt x="4063" y="1"/>
                      </a:lnTo>
                      <a:close/>
                    </a:path>
                  </a:pathLst>
                </a:custGeom>
                <a:solidFill>
                  <a:srgbClr val="C8615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" name="Google Shape;7039;p64">
                  <a:extLst>
                    <a:ext uri="{FF2B5EF4-FFF2-40B4-BE49-F238E27FC236}">
                      <a16:creationId xmlns:a16="http://schemas.microsoft.com/office/drawing/2014/main" id="{53A06446-5B65-4A8D-9C94-37A1E44405F1}"/>
                    </a:ext>
                  </a:extLst>
                </p:cNvPr>
                <p:cNvSpPr/>
                <p:nvPr/>
              </p:nvSpPr>
              <p:spPr>
                <a:xfrm>
                  <a:off x="382325" y="1797775"/>
                  <a:ext cx="467025" cy="48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1" h="19463" extrusionOk="0">
                      <a:moveTo>
                        <a:pt x="3024" y="1533"/>
                      </a:moveTo>
                      <a:cubicBezTo>
                        <a:pt x="3707" y="1533"/>
                        <a:pt x="4227" y="2227"/>
                        <a:pt x="3918" y="2947"/>
                      </a:cubicBezTo>
                      <a:cubicBezTo>
                        <a:pt x="3829" y="3155"/>
                        <a:pt x="3663" y="3322"/>
                        <a:pt x="3454" y="3412"/>
                      </a:cubicBezTo>
                      <a:cubicBezTo>
                        <a:pt x="3308" y="3474"/>
                        <a:pt x="3163" y="3503"/>
                        <a:pt x="3024" y="3503"/>
                      </a:cubicBezTo>
                      <a:cubicBezTo>
                        <a:pt x="2342" y="3503"/>
                        <a:pt x="1821" y="2809"/>
                        <a:pt x="2131" y="2089"/>
                      </a:cubicBezTo>
                      <a:cubicBezTo>
                        <a:pt x="2220" y="1880"/>
                        <a:pt x="2387" y="1714"/>
                        <a:pt x="2595" y="1624"/>
                      </a:cubicBezTo>
                      <a:cubicBezTo>
                        <a:pt x="2741" y="1561"/>
                        <a:pt x="2886" y="1533"/>
                        <a:pt x="3024" y="1533"/>
                      </a:cubicBezTo>
                      <a:close/>
                      <a:moveTo>
                        <a:pt x="7236" y="1533"/>
                      </a:moveTo>
                      <a:cubicBezTo>
                        <a:pt x="7918" y="1533"/>
                        <a:pt x="8439" y="2227"/>
                        <a:pt x="8130" y="2947"/>
                      </a:cubicBezTo>
                      <a:cubicBezTo>
                        <a:pt x="8040" y="3155"/>
                        <a:pt x="7873" y="3322"/>
                        <a:pt x="7665" y="3412"/>
                      </a:cubicBezTo>
                      <a:cubicBezTo>
                        <a:pt x="7519" y="3474"/>
                        <a:pt x="7374" y="3503"/>
                        <a:pt x="7236" y="3503"/>
                      </a:cubicBezTo>
                      <a:cubicBezTo>
                        <a:pt x="6554" y="3503"/>
                        <a:pt x="6033" y="2809"/>
                        <a:pt x="6342" y="2089"/>
                      </a:cubicBezTo>
                      <a:cubicBezTo>
                        <a:pt x="6432" y="1880"/>
                        <a:pt x="6599" y="1714"/>
                        <a:pt x="6806" y="1624"/>
                      </a:cubicBezTo>
                      <a:cubicBezTo>
                        <a:pt x="6952" y="1561"/>
                        <a:pt x="7097" y="1533"/>
                        <a:pt x="7236" y="1533"/>
                      </a:cubicBezTo>
                      <a:close/>
                      <a:moveTo>
                        <a:pt x="11446" y="1533"/>
                      </a:moveTo>
                      <a:cubicBezTo>
                        <a:pt x="12128" y="1533"/>
                        <a:pt x="12649" y="2227"/>
                        <a:pt x="12339" y="2947"/>
                      </a:cubicBezTo>
                      <a:cubicBezTo>
                        <a:pt x="12251" y="3155"/>
                        <a:pt x="12084" y="3322"/>
                        <a:pt x="11875" y="3412"/>
                      </a:cubicBezTo>
                      <a:cubicBezTo>
                        <a:pt x="11729" y="3474"/>
                        <a:pt x="11584" y="3503"/>
                        <a:pt x="11446" y="3503"/>
                      </a:cubicBezTo>
                      <a:cubicBezTo>
                        <a:pt x="10763" y="3503"/>
                        <a:pt x="10243" y="2809"/>
                        <a:pt x="10552" y="2089"/>
                      </a:cubicBezTo>
                      <a:cubicBezTo>
                        <a:pt x="10641" y="1880"/>
                        <a:pt x="10809" y="1714"/>
                        <a:pt x="11016" y="1624"/>
                      </a:cubicBezTo>
                      <a:cubicBezTo>
                        <a:pt x="11162" y="1561"/>
                        <a:pt x="11307" y="1533"/>
                        <a:pt x="11446" y="1533"/>
                      </a:cubicBezTo>
                      <a:close/>
                      <a:moveTo>
                        <a:pt x="15657" y="1533"/>
                      </a:moveTo>
                      <a:cubicBezTo>
                        <a:pt x="16339" y="1533"/>
                        <a:pt x="16860" y="2227"/>
                        <a:pt x="16551" y="2947"/>
                      </a:cubicBezTo>
                      <a:cubicBezTo>
                        <a:pt x="16461" y="3155"/>
                        <a:pt x="16294" y="3322"/>
                        <a:pt x="16086" y="3412"/>
                      </a:cubicBezTo>
                      <a:cubicBezTo>
                        <a:pt x="15940" y="3474"/>
                        <a:pt x="15795" y="3503"/>
                        <a:pt x="15657" y="3503"/>
                      </a:cubicBezTo>
                      <a:cubicBezTo>
                        <a:pt x="14975" y="3503"/>
                        <a:pt x="14454" y="2809"/>
                        <a:pt x="14763" y="2089"/>
                      </a:cubicBezTo>
                      <a:cubicBezTo>
                        <a:pt x="14851" y="1880"/>
                        <a:pt x="15020" y="1714"/>
                        <a:pt x="15228" y="1624"/>
                      </a:cubicBezTo>
                      <a:cubicBezTo>
                        <a:pt x="15374" y="1561"/>
                        <a:pt x="15519" y="1533"/>
                        <a:pt x="15657" y="1533"/>
                      </a:cubicBezTo>
                      <a:close/>
                      <a:moveTo>
                        <a:pt x="922" y="1"/>
                      </a:moveTo>
                      <a:cubicBezTo>
                        <a:pt x="413" y="1"/>
                        <a:pt x="1" y="413"/>
                        <a:pt x="1" y="924"/>
                      </a:cubicBezTo>
                      <a:lnTo>
                        <a:pt x="1" y="18540"/>
                      </a:lnTo>
                      <a:cubicBezTo>
                        <a:pt x="1" y="19049"/>
                        <a:pt x="413" y="19463"/>
                        <a:pt x="922" y="19463"/>
                      </a:cubicBezTo>
                      <a:lnTo>
                        <a:pt x="17759" y="19463"/>
                      </a:lnTo>
                      <a:cubicBezTo>
                        <a:pt x="18268" y="19463"/>
                        <a:pt x="18680" y="19049"/>
                        <a:pt x="18680" y="18540"/>
                      </a:cubicBezTo>
                      <a:lnTo>
                        <a:pt x="18680" y="924"/>
                      </a:lnTo>
                      <a:cubicBezTo>
                        <a:pt x="18680" y="415"/>
                        <a:pt x="18268" y="1"/>
                        <a:pt x="17759" y="1"/>
                      </a:cubicBezTo>
                      <a:close/>
                    </a:path>
                  </a:pathLst>
                </a:custGeom>
                <a:solidFill>
                  <a:srgbClr val="DDDDD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" name="Google Shape;7040;p64">
                  <a:extLst>
                    <a:ext uri="{FF2B5EF4-FFF2-40B4-BE49-F238E27FC236}">
                      <a16:creationId xmlns:a16="http://schemas.microsoft.com/office/drawing/2014/main" id="{49F0D7FE-1F57-416E-A7D5-2585256BFACD}"/>
                    </a:ext>
                  </a:extLst>
                </p:cNvPr>
                <p:cNvSpPr/>
                <p:nvPr/>
              </p:nvSpPr>
              <p:spPr>
                <a:xfrm>
                  <a:off x="382325" y="1797775"/>
                  <a:ext cx="174100" cy="48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64" h="19463" extrusionOk="0">
                      <a:moveTo>
                        <a:pt x="3025" y="1530"/>
                      </a:moveTo>
                      <a:cubicBezTo>
                        <a:pt x="3567" y="1530"/>
                        <a:pt x="4009" y="1971"/>
                        <a:pt x="4009" y="2516"/>
                      </a:cubicBezTo>
                      <a:cubicBezTo>
                        <a:pt x="4009" y="3061"/>
                        <a:pt x="3570" y="3501"/>
                        <a:pt x="3025" y="3501"/>
                      </a:cubicBezTo>
                      <a:cubicBezTo>
                        <a:pt x="2481" y="3501"/>
                        <a:pt x="2039" y="3061"/>
                        <a:pt x="2039" y="2516"/>
                      </a:cubicBezTo>
                      <a:cubicBezTo>
                        <a:pt x="2039" y="1972"/>
                        <a:pt x="2480" y="1530"/>
                        <a:pt x="3025" y="1530"/>
                      </a:cubicBezTo>
                      <a:close/>
                      <a:moveTo>
                        <a:pt x="922" y="1"/>
                      </a:moveTo>
                      <a:cubicBezTo>
                        <a:pt x="415" y="1"/>
                        <a:pt x="1" y="418"/>
                        <a:pt x="1" y="924"/>
                      </a:cubicBezTo>
                      <a:lnTo>
                        <a:pt x="1" y="18540"/>
                      </a:lnTo>
                      <a:cubicBezTo>
                        <a:pt x="1" y="19048"/>
                        <a:pt x="416" y="19463"/>
                        <a:pt x="922" y="19463"/>
                      </a:cubicBezTo>
                      <a:lnTo>
                        <a:pt x="6958" y="19463"/>
                      </a:lnTo>
                      <a:cubicBezTo>
                        <a:pt x="5922" y="19461"/>
                        <a:pt x="5076" y="18614"/>
                        <a:pt x="5076" y="17578"/>
                      </a:cubicBezTo>
                      <a:lnTo>
                        <a:pt x="5076" y="1889"/>
                      </a:lnTo>
                      <a:cubicBezTo>
                        <a:pt x="5076" y="851"/>
                        <a:pt x="5925" y="1"/>
                        <a:pt x="6963" y="1"/>
                      </a:cubicBezTo>
                      <a:close/>
                      <a:moveTo>
                        <a:pt x="6958" y="19463"/>
                      </a:moveTo>
                      <a:cubicBezTo>
                        <a:pt x="6959" y="19463"/>
                        <a:pt x="6960" y="19463"/>
                        <a:pt x="6960" y="19463"/>
                      </a:cubicBezTo>
                      <a:cubicBezTo>
                        <a:pt x="6961" y="19463"/>
                        <a:pt x="6962" y="19463"/>
                        <a:pt x="6963" y="19463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" name="Google Shape;7041;p64">
                  <a:extLst>
                    <a:ext uri="{FF2B5EF4-FFF2-40B4-BE49-F238E27FC236}">
                      <a16:creationId xmlns:a16="http://schemas.microsoft.com/office/drawing/2014/main" id="{A6D24E6B-82F0-4038-8C13-DBED07A6D88A}"/>
                    </a:ext>
                  </a:extLst>
                </p:cNvPr>
                <p:cNvSpPr/>
                <p:nvPr/>
              </p:nvSpPr>
              <p:spPr>
                <a:xfrm>
                  <a:off x="382325" y="1797775"/>
                  <a:ext cx="467100" cy="16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4" h="6459" extrusionOk="0">
                      <a:moveTo>
                        <a:pt x="3025" y="1530"/>
                      </a:moveTo>
                      <a:cubicBezTo>
                        <a:pt x="3567" y="1530"/>
                        <a:pt x="4009" y="1971"/>
                        <a:pt x="4009" y="2516"/>
                      </a:cubicBezTo>
                      <a:cubicBezTo>
                        <a:pt x="4009" y="3061"/>
                        <a:pt x="3570" y="3501"/>
                        <a:pt x="3025" y="3501"/>
                      </a:cubicBezTo>
                      <a:cubicBezTo>
                        <a:pt x="2481" y="3501"/>
                        <a:pt x="2039" y="3061"/>
                        <a:pt x="2039" y="2516"/>
                      </a:cubicBezTo>
                      <a:cubicBezTo>
                        <a:pt x="2039" y="1972"/>
                        <a:pt x="2480" y="1530"/>
                        <a:pt x="3025" y="1530"/>
                      </a:cubicBezTo>
                      <a:close/>
                      <a:moveTo>
                        <a:pt x="7236" y="1530"/>
                      </a:moveTo>
                      <a:cubicBezTo>
                        <a:pt x="7782" y="1530"/>
                        <a:pt x="8222" y="1971"/>
                        <a:pt x="8222" y="2516"/>
                      </a:cubicBezTo>
                      <a:cubicBezTo>
                        <a:pt x="8222" y="3061"/>
                        <a:pt x="7779" y="3501"/>
                        <a:pt x="7236" y="3501"/>
                      </a:cubicBezTo>
                      <a:cubicBezTo>
                        <a:pt x="6693" y="3501"/>
                        <a:pt x="6251" y="3061"/>
                        <a:pt x="6251" y="2516"/>
                      </a:cubicBezTo>
                      <a:cubicBezTo>
                        <a:pt x="6251" y="1972"/>
                        <a:pt x="6691" y="1530"/>
                        <a:pt x="7236" y="1530"/>
                      </a:cubicBezTo>
                      <a:close/>
                      <a:moveTo>
                        <a:pt x="11445" y="1530"/>
                      </a:moveTo>
                      <a:cubicBezTo>
                        <a:pt x="11988" y="1530"/>
                        <a:pt x="12430" y="1971"/>
                        <a:pt x="12430" y="2516"/>
                      </a:cubicBezTo>
                      <a:cubicBezTo>
                        <a:pt x="12430" y="3061"/>
                        <a:pt x="11990" y="3501"/>
                        <a:pt x="11445" y="3501"/>
                      </a:cubicBezTo>
                      <a:cubicBezTo>
                        <a:pt x="10903" y="3501"/>
                        <a:pt x="10459" y="3061"/>
                        <a:pt x="10459" y="2516"/>
                      </a:cubicBezTo>
                      <a:cubicBezTo>
                        <a:pt x="10459" y="1972"/>
                        <a:pt x="10900" y="1530"/>
                        <a:pt x="11445" y="1530"/>
                      </a:cubicBezTo>
                      <a:close/>
                      <a:moveTo>
                        <a:pt x="15656" y="1530"/>
                      </a:moveTo>
                      <a:cubicBezTo>
                        <a:pt x="16201" y="1530"/>
                        <a:pt x="16642" y="1971"/>
                        <a:pt x="16642" y="2516"/>
                      </a:cubicBezTo>
                      <a:cubicBezTo>
                        <a:pt x="16642" y="3061"/>
                        <a:pt x="16201" y="3501"/>
                        <a:pt x="15656" y="3501"/>
                      </a:cubicBezTo>
                      <a:cubicBezTo>
                        <a:pt x="15114" y="3501"/>
                        <a:pt x="14671" y="3061"/>
                        <a:pt x="14671" y="2516"/>
                      </a:cubicBezTo>
                      <a:cubicBezTo>
                        <a:pt x="14671" y="1972"/>
                        <a:pt x="15111" y="1530"/>
                        <a:pt x="15656" y="1530"/>
                      </a:cubicBezTo>
                      <a:close/>
                      <a:moveTo>
                        <a:pt x="922" y="1"/>
                      </a:moveTo>
                      <a:cubicBezTo>
                        <a:pt x="415" y="1"/>
                        <a:pt x="1" y="418"/>
                        <a:pt x="1" y="924"/>
                      </a:cubicBezTo>
                      <a:lnTo>
                        <a:pt x="1" y="6458"/>
                      </a:lnTo>
                      <a:lnTo>
                        <a:pt x="18683" y="6458"/>
                      </a:lnTo>
                      <a:lnTo>
                        <a:pt x="18683" y="925"/>
                      </a:lnTo>
                      <a:cubicBezTo>
                        <a:pt x="18680" y="418"/>
                        <a:pt x="18267" y="1"/>
                        <a:pt x="177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72" name="Google Shape;7042;p64">
                  <a:extLst>
                    <a:ext uri="{FF2B5EF4-FFF2-40B4-BE49-F238E27FC236}">
                      <a16:creationId xmlns:a16="http://schemas.microsoft.com/office/drawing/2014/main" id="{1A953B87-0E2F-452B-B05E-B20C58E0C772}"/>
                    </a:ext>
                  </a:extLst>
                </p:cNvPr>
                <p:cNvSpPr/>
                <p:nvPr/>
              </p:nvSpPr>
              <p:spPr>
                <a:xfrm>
                  <a:off x="382325" y="1797775"/>
                  <a:ext cx="145125" cy="16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05" h="6459" extrusionOk="0">
                      <a:moveTo>
                        <a:pt x="3025" y="1532"/>
                      </a:moveTo>
                      <a:cubicBezTo>
                        <a:pt x="3567" y="1532"/>
                        <a:pt x="4009" y="1972"/>
                        <a:pt x="4009" y="2517"/>
                      </a:cubicBezTo>
                      <a:cubicBezTo>
                        <a:pt x="4009" y="2619"/>
                        <a:pt x="3996" y="2717"/>
                        <a:pt x="3966" y="2811"/>
                      </a:cubicBezTo>
                      <a:cubicBezTo>
                        <a:pt x="3894" y="3038"/>
                        <a:pt x="3743" y="3230"/>
                        <a:pt x="3545" y="3354"/>
                      </a:cubicBezTo>
                      <a:cubicBezTo>
                        <a:pt x="3394" y="3448"/>
                        <a:pt x="3216" y="3503"/>
                        <a:pt x="3025" y="3503"/>
                      </a:cubicBezTo>
                      <a:cubicBezTo>
                        <a:pt x="2752" y="3503"/>
                        <a:pt x="2505" y="3392"/>
                        <a:pt x="2328" y="3213"/>
                      </a:cubicBezTo>
                      <a:cubicBezTo>
                        <a:pt x="2148" y="3035"/>
                        <a:pt x="2039" y="2791"/>
                        <a:pt x="2039" y="2517"/>
                      </a:cubicBezTo>
                      <a:cubicBezTo>
                        <a:pt x="2039" y="1974"/>
                        <a:pt x="2480" y="1532"/>
                        <a:pt x="3025" y="1532"/>
                      </a:cubicBezTo>
                      <a:close/>
                      <a:moveTo>
                        <a:pt x="922" y="1"/>
                      </a:moveTo>
                      <a:cubicBezTo>
                        <a:pt x="415" y="1"/>
                        <a:pt x="1" y="418"/>
                        <a:pt x="1" y="924"/>
                      </a:cubicBezTo>
                      <a:lnTo>
                        <a:pt x="1" y="6458"/>
                      </a:lnTo>
                      <a:lnTo>
                        <a:pt x="5079" y="6458"/>
                      </a:lnTo>
                      <a:lnTo>
                        <a:pt x="5079" y="1889"/>
                      </a:lnTo>
                      <a:cubicBezTo>
                        <a:pt x="5076" y="1449"/>
                        <a:pt x="5415" y="627"/>
                        <a:pt x="5804" y="1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" name="Google Shape;7043;p64">
                  <a:extLst>
                    <a:ext uri="{FF2B5EF4-FFF2-40B4-BE49-F238E27FC236}">
                      <a16:creationId xmlns:a16="http://schemas.microsoft.com/office/drawing/2014/main" id="{07661733-2E46-4F69-8549-B505BBE0F77C}"/>
                    </a:ext>
                  </a:extLst>
                </p:cNvPr>
                <p:cNvSpPr/>
                <p:nvPr/>
              </p:nvSpPr>
              <p:spPr>
                <a:xfrm>
                  <a:off x="529175" y="2007150"/>
                  <a:ext cx="174200" cy="2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68" h="9480" extrusionOk="0">
                      <a:moveTo>
                        <a:pt x="693" y="1"/>
                      </a:moveTo>
                      <a:cubicBezTo>
                        <a:pt x="311" y="1"/>
                        <a:pt x="0" y="310"/>
                        <a:pt x="0" y="694"/>
                      </a:cubicBezTo>
                      <a:cubicBezTo>
                        <a:pt x="0" y="1076"/>
                        <a:pt x="311" y="1385"/>
                        <a:pt x="693" y="1385"/>
                      </a:cubicBezTo>
                      <a:lnTo>
                        <a:pt x="5123" y="1385"/>
                      </a:lnTo>
                      <a:lnTo>
                        <a:pt x="1603" y="8492"/>
                      </a:lnTo>
                      <a:cubicBezTo>
                        <a:pt x="1433" y="8836"/>
                        <a:pt x="1573" y="9251"/>
                        <a:pt x="1917" y="9420"/>
                      </a:cubicBezTo>
                      <a:cubicBezTo>
                        <a:pt x="1958" y="9440"/>
                        <a:pt x="2075" y="9479"/>
                        <a:pt x="2219" y="9479"/>
                      </a:cubicBezTo>
                      <a:cubicBezTo>
                        <a:pt x="2419" y="9479"/>
                        <a:pt x="2670" y="9405"/>
                        <a:pt x="2844" y="9106"/>
                      </a:cubicBezTo>
                      <a:lnTo>
                        <a:pt x="6861" y="1000"/>
                      </a:lnTo>
                      <a:cubicBezTo>
                        <a:pt x="6967" y="785"/>
                        <a:pt x="6957" y="531"/>
                        <a:pt x="6830" y="328"/>
                      </a:cubicBezTo>
                      <a:cubicBezTo>
                        <a:pt x="6703" y="123"/>
                        <a:pt x="6480" y="1"/>
                        <a:pt x="624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" name="Google Shape;7044;p64">
                  <a:extLst>
                    <a:ext uri="{FF2B5EF4-FFF2-40B4-BE49-F238E27FC236}">
                      <a16:creationId xmlns:a16="http://schemas.microsoft.com/office/drawing/2014/main" id="{9A43423B-1DB9-4D10-A769-A378A948CBFC}"/>
                    </a:ext>
                  </a:extLst>
                </p:cNvPr>
                <p:cNvSpPr/>
                <p:nvPr/>
              </p:nvSpPr>
              <p:spPr>
                <a:xfrm>
                  <a:off x="412500" y="1701375"/>
                  <a:ext cx="89450" cy="16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8" h="6601" extrusionOk="0">
                      <a:moveTo>
                        <a:pt x="1790" y="1"/>
                      </a:moveTo>
                      <a:cubicBezTo>
                        <a:pt x="804" y="1"/>
                        <a:pt x="1" y="786"/>
                        <a:pt x="1" y="1751"/>
                      </a:cubicBezTo>
                      <a:lnTo>
                        <a:pt x="1" y="4848"/>
                      </a:lnTo>
                      <a:cubicBezTo>
                        <a:pt x="1" y="5813"/>
                        <a:pt x="804" y="6600"/>
                        <a:pt x="1790" y="6600"/>
                      </a:cubicBezTo>
                      <a:cubicBezTo>
                        <a:pt x="2163" y="6600"/>
                        <a:pt x="2513" y="6485"/>
                        <a:pt x="2799" y="6294"/>
                      </a:cubicBezTo>
                      <a:cubicBezTo>
                        <a:pt x="2778" y="6045"/>
                        <a:pt x="2669" y="5825"/>
                        <a:pt x="2501" y="5664"/>
                      </a:cubicBezTo>
                      <a:cubicBezTo>
                        <a:pt x="2308" y="5825"/>
                        <a:pt x="2060" y="5922"/>
                        <a:pt x="1790" y="5922"/>
                      </a:cubicBezTo>
                      <a:cubicBezTo>
                        <a:pt x="1185" y="5922"/>
                        <a:pt x="694" y="5440"/>
                        <a:pt x="694" y="4848"/>
                      </a:cubicBezTo>
                      <a:lnTo>
                        <a:pt x="694" y="1751"/>
                      </a:lnTo>
                      <a:cubicBezTo>
                        <a:pt x="694" y="1160"/>
                        <a:pt x="1185" y="679"/>
                        <a:pt x="1790" y="679"/>
                      </a:cubicBezTo>
                      <a:cubicBezTo>
                        <a:pt x="2395" y="679"/>
                        <a:pt x="2886" y="1160"/>
                        <a:pt x="2886" y="1751"/>
                      </a:cubicBezTo>
                      <a:lnTo>
                        <a:pt x="2886" y="3860"/>
                      </a:lnTo>
                      <a:lnTo>
                        <a:pt x="3577" y="3860"/>
                      </a:lnTo>
                      <a:lnTo>
                        <a:pt x="3577" y="1751"/>
                      </a:lnTo>
                      <a:cubicBezTo>
                        <a:pt x="3577" y="786"/>
                        <a:pt x="2775" y="1"/>
                        <a:pt x="179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" name="Google Shape;7045;p64">
                  <a:extLst>
                    <a:ext uri="{FF2B5EF4-FFF2-40B4-BE49-F238E27FC236}">
                      <a16:creationId xmlns:a16="http://schemas.microsoft.com/office/drawing/2014/main" id="{A85666E1-CC47-4AAA-A8E7-A45519C1B0D2}"/>
                    </a:ext>
                  </a:extLst>
                </p:cNvPr>
                <p:cNvSpPr/>
                <p:nvPr/>
              </p:nvSpPr>
              <p:spPr>
                <a:xfrm>
                  <a:off x="728325" y="1701375"/>
                  <a:ext cx="89425" cy="16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7" h="6601" extrusionOk="0">
                      <a:moveTo>
                        <a:pt x="1789" y="1"/>
                      </a:moveTo>
                      <a:cubicBezTo>
                        <a:pt x="804" y="1"/>
                        <a:pt x="0" y="786"/>
                        <a:pt x="0" y="1751"/>
                      </a:cubicBezTo>
                      <a:lnTo>
                        <a:pt x="0" y="4848"/>
                      </a:lnTo>
                      <a:cubicBezTo>
                        <a:pt x="0" y="5813"/>
                        <a:pt x="804" y="6600"/>
                        <a:pt x="1789" y="6600"/>
                      </a:cubicBezTo>
                      <a:cubicBezTo>
                        <a:pt x="2163" y="6600"/>
                        <a:pt x="2511" y="6485"/>
                        <a:pt x="2799" y="6294"/>
                      </a:cubicBezTo>
                      <a:cubicBezTo>
                        <a:pt x="2778" y="6045"/>
                        <a:pt x="2667" y="5825"/>
                        <a:pt x="2500" y="5664"/>
                      </a:cubicBezTo>
                      <a:cubicBezTo>
                        <a:pt x="2308" y="5825"/>
                        <a:pt x="2060" y="5922"/>
                        <a:pt x="1789" y="5922"/>
                      </a:cubicBezTo>
                      <a:cubicBezTo>
                        <a:pt x="1184" y="5922"/>
                        <a:pt x="693" y="5440"/>
                        <a:pt x="693" y="4848"/>
                      </a:cubicBezTo>
                      <a:lnTo>
                        <a:pt x="693" y="1751"/>
                      </a:lnTo>
                      <a:cubicBezTo>
                        <a:pt x="693" y="1160"/>
                        <a:pt x="1184" y="679"/>
                        <a:pt x="1789" y="679"/>
                      </a:cubicBezTo>
                      <a:cubicBezTo>
                        <a:pt x="2394" y="679"/>
                        <a:pt x="2884" y="1160"/>
                        <a:pt x="2884" y="1751"/>
                      </a:cubicBezTo>
                      <a:lnTo>
                        <a:pt x="2884" y="3860"/>
                      </a:lnTo>
                      <a:lnTo>
                        <a:pt x="3577" y="3860"/>
                      </a:lnTo>
                      <a:lnTo>
                        <a:pt x="3577" y="1751"/>
                      </a:lnTo>
                      <a:cubicBezTo>
                        <a:pt x="3577" y="786"/>
                        <a:pt x="2775" y="1"/>
                        <a:pt x="178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" name="Google Shape;7046;p64">
                  <a:extLst>
                    <a:ext uri="{FF2B5EF4-FFF2-40B4-BE49-F238E27FC236}">
                      <a16:creationId xmlns:a16="http://schemas.microsoft.com/office/drawing/2014/main" id="{533CAD26-5580-4DCD-BEB2-DE08CB25F67B}"/>
                    </a:ext>
                  </a:extLst>
                </p:cNvPr>
                <p:cNvSpPr/>
                <p:nvPr/>
              </p:nvSpPr>
              <p:spPr>
                <a:xfrm>
                  <a:off x="442850" y="1842925"/>
                  <a:ext cx="39650" cy="2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6" h="939" extrusionOk="0">
                      <a:moveTo>
                        <a:pt x="1287" y="0"/>
                      </a:moveTo>
                      <a:cubicBezTo>
                        <a:pt x="1094" y="162"/>
                        <a:pt x="846" y="259"/>
                        <a:pt x="576" y="259"/>
                      </a:cubicBezTo>
                      <a:cubicBezTo>
                        <a:pt x="389" y="259"/>
                        <a:pt x="211" y="211"/>
                        <a:pt x="59" y="132"/>
                      </a:cubicBezTo>
                      <a:cubicBezTo>
                        <a:pt x="22" y="356"/>
                        <a:pt x="1" y="607"/>
                        <a:pt x="32" y="853"/>
                      </a:cubicBezTo>
                      <a:cubicBezTo>
                        <a:pt x="204" y="908"/>
                        <a:pt x="388" y="938"/>
                        <a:pt x="576" y="938"/>
                      </a:cubicBezTo>
                      <a:cubicBezTo>
                        <a:pt x="951" y="938"/>
                        <a:pt x="1299" y="823"/>
                        <a:pt x="1585" y="629"/>
                      </a:cubicBezTo>
                      <a:cubicBezTo>
                        <a:pt x="1564" y="383"/>
                        <a:pt x="1455" y="163"/>
                        <a:pt x="128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7047;p64">
                  <a:extLst>
                    <a:ext uri="{FF2B5EF4-FFF2-40B4-BE49-F238E27FC236}">
                      <a16:creationId xmlns:a16="http://schemas.microsoft.com/office/drawing/2014/main" id="{D2943A89-BF01-4471-83F5-27ADEA5C8691}"/>
                    </a:ext>
                  </a:extLst>
                </p:cNvPr>
                <p:cNvSpPr/>
                <p:nvPr/>
              </p:nvSpPr>
              <p:spPr>
                <a:xfrm>
                  <a:off x="484625" y="1772700"/>
                  <a:ext cx="17325" cy="2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" h="1004" extrusionOk="0">
                      <a:moveTo>
                        <a:pt x="1" y="0"/>
                      </a:moveTo>
                      <a:lnTo>
                        <a:pt x="1" y="1004"/>
                      </a:lnTo>
                      <a:lnTo>
                        <a:pt x="692" y="1004"/>
                      </a:lnTo>
                      <a:lnTo>
                        <a:pt x="692" y="0"/>
                      </a:ln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7048;p64">
                  <a:extLst>
                    <a:ext uri="{FF2B5EF4-FFF2-40B4-BE49-F238E27FC236}">
                      <a16:creationId xmlns:a16="http://schemas.microsoft.com/office/drawing/2014/main" id="{0B3C71BA-62FD-41BA-9ED1-F45D27DB50AB}"/>
                    </a:ext>
                  </a:extLst>
                </p:cNvPr>
                <p:cNvSpPr/>
                <p:nvPr/>
              </p:nvSpPr>
              <p:spPr>
                <a:xfrm>
                  <a:off x="518825" y="1701350"/>
                  <a:ext cx="89450" cy="16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8" h="6599" extrusionOk="0">
                      <a:moveTo>
                        <a:pt x="1788" y="0"/>
                      </a:moveTo>
                      <a:cubicBezTo>
                        <a:pt x="803" y="0"/>
                        <a:pt x="1" y="786"/>
                        <a:pt x="1" y="1751"/>
                      </a:cubicBezTo>
                      <a:lnTo>
                        <a:pt x="1" y="4848"/>
                      </a:lnTo>
                      <a:cubicBezTo>
                        <a:pt x="1" y="5813"/>
                        <a:pt x="803" y="6598"/>
                        <a:pt x="1788" y="6598"/>
                      </a:cubicBezTo>
                      <a:cubicBezTo>
                        <a:pt x="1793" y="6598"/>
                        <a:pt x="1798" y="6598"/>
                        <a:pt x="1803" y="6598"/>
                      </a:cubicBezTo>
                      <a:cubicBezTo>
                        <a:pt x="2155" y="6598"/>
                        <a:pt x="2482" y="6494"/>
                        <a:pt x="2758" y="6319"/>
                      </a:cubicBezTo>
                      <a:cubicBezTo>
                        <a:pt x="2744" y="6071"/>
                        <a:pt x="2640" y="5847"/>
                        <a:pt x="2475" y="5683"/>
                      </a:cubicBezTo>
                      <a:cubicBezTo>
                        <a:pt x="2287" y="5832"/>
                        <a:pt x="2048" y="5922"/>
                        <a:pt x="1788" y="5922"/>
                      </a:cubicBezTo>
                      <a:cubicBezTo>
                        <a:pt x="1184" y="5922"/>
                        <a:pt x="694" y="5439"/>
                        <a:pt x="694" y="4848"/>
                      </a:cubicBezTo>
                      <a:lnTo>
                        <a:pt x="694" y="1751"/>
                      </a:lnTo>
                      <a:cubicBezTo>
                        <a:pt x="694" y="1159"/>
                        <a:pt x="1184" y="677"/>
                        <a:pt x="1788" y="677"/>
                      </a:cubicBezTo>
                      <a:cubicBezTo>
                        <a:pt x="2393" y="677"/>
                        <a:pt x="2885" y="1159"/>
                        <a:pt x="2885" y="1751"/>
                      </a:cubicBezTo>
                      <a:lnTo>
                        <a:pt x="2885" y="3858"/>
                      </a:lnTo>
                      <a:lnTo>
                        <a:pt x="3577" y="3858"/>
                      </a:lnTo>
                      <a:lnTo>
                        <a:pt x="3577" y="1751"/>
                      </a:lnTo>
                      <a:cubicBezTo>
                        <a:pt x="3577" y="786"/>
                        <a:pt x="2774" y="0"/>
                        <a:pt x="178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7049;p64">
                  <a:extLst>
                    <a:ext uri="{FF2B5EF4-FFF2-40B4-BE49-F238E27FC236}">
                      <a16:creationId xmlns:a16="http://schemas.microsoft.com/office/drawing/2014/main" id="{4BDDEA94-A21F-40FE-9057-2679A780D425}"/>
                    </a:ext>
                  </a:extLst>
                </p:cNvPr>
                <p:cNvSpPr/>
                <p:nvPr/>
              </p:nvSpPr>
              <p:spPr>
                <a:xfrm>
                  <a:off x="549150" y="1843450"/>
                  <a:ext cx="38625" cy="2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5" h="918" extrusionOk="0">
                      <a:moveTo>
                        <a:pt x="1262" y="0"/>
                      </a:moveTo>
                      <a:cubicBezTo>
                        <a:pt x="1076" y="148"/>
                        <a:pt x="837" y="238"/>
                        <a:pt x="575" y="238"/>
                      </a:cubicBezTo>
                      <a:cubicBezTo>
                        <a:pt x="389" y="238"/>
                        <a:pt x="213" y="190"/>
                        <a:pt x="59" y="111"/>
                      </a:cubicBezTo>
                      <a:cubicBezTo>
                        <a:pt x="21" y="335"/>
                        <a:pt x="0" y="586"/>
                        <a:pt x="33" y="832"/>
                      </a:cubicBezTo>
                      <a:cubicBezTo>
                        <a:pt x="205" y="887"/>
                        <a:pt x="387" y="917"/>
                        <a:pt x="575" y="917"/>
                      </a:cubicBezTo>
                      <a:cubicBezTo>
                        <a:pt x="932" y="917"/>
                        <a:pt x="1265" y="814"/>
                        <a:pt x="1545" y="636"/>
                      </a:cubicBezTo>
                      <a:cubicBezTo>
                        <a:pt x="1531" y="389"/>
                        <a:pt x="1427" y="165"/>
                        <a:pt x="1262" y="0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" name="Google Shape;7050;p64">
                  <a:extLst>
                    <a:ext uri="{FF2B5EF4-FFF2-40B4-BE49-F238E27FC236}">
                      <a16:creationId xmlns:a16="http://schemas.microsoft.com/office/drawing/2014/main" id="{10057D7A-E1B5-4DFC-AC35-132B6917A104}"/>
                    </a:ext>
                  </a:extLst>
                </p:cNvPr>
                <p:cNvSpPr/>
                <p:nvPr/>
              </p:nvSpPr>
              <p:spPr>
                <a:xfrm>
                  <a:off x="590925" y="1772700"/>
                  <a:ext cx="17350" cy="2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004" extrusionOk="0">
                      <a:moveTo>
                        <a:pt x="1" y="0"/>
                      </a:moveTo>
                      <a:lnTo>
                        <a:pt x="1" y="1004"/>
                      </a:lnTo>
                      <a:lnTo>
                        <a:pt x="693" y="100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" name="Google Shape;7051;p64">
                  <a:extLst>
                    <a:ext uri="{FF2B5EF4-FFF2-40B4-BE49-F238E27FC236}">
                      <a16:creationId xmlns:a16="http://schemas.microsoft.com/office/drawing/2014/main" id="{CB20B90C-07FE-4A55-AE33-E374D60970F2}"/>
                    </a:ext>
                  </a:extLst>
                </p:cNvPr>
                <p:cNvSpPr/>
                <p:nvPr/>
              </p:nvSpPr>
              <p:spPr>
                <a:xfrm>
                  <a:off x="623550" y="1701350"/>
                  <a:ext cx="89450" cy="16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8" h="6599" extrusionOk="0">
                      <a:moveTo>
                        <a:pt x="1788" y="0"/>
                      </a:moveTo>
                      <a:cubicBezTo>
                        <a:pt x="803" y="0"/>
                        <a:pt x="1" y="786"/>
                        <a:pt x="1" y="1751"/>
                      </a:cubicBezTo>
                      <a:lnTo>
                        <a:pt x="1" y="4848"/>
                      </a:lnTo>
                      <a:cubicBezTo>
                        <a:pt x="1" y="5813"/>
                        <a:pt x="803" y="6598"/>
                        <a:pt x="1788" y="6598"/>
                      </a:cubicBezTo>
                      <a:cubicBezTo>
                        <a:pt x="2154" y="6598"/>
                        <a:pt x="2495" y="6491"/>
                        <a:pt x="2778" y="6306"/>
                      </a:cubicBezTo>
                      <a:cubicBezTo>
                        <a:pt x="2762" y="6059"/>
                        <a:pt x="2655" y="5837"/>
                        <a:pt x="2489" y="5672"/>
                      </a:cubicBezTo>
                      <a:cubicBezTo>
                        <a:pt x="2299" y="5828"/>
                        <a:pt x="2056" y="5922"/>
                        <a:pt x="1788" y="5922"/>
                      </a:cubicBezTo>
                      <a:cubicBezTo>
                        <a:pt x="1184" y="5922"/>
                        <a:pt x="694" y="5439"/>
                        <a:pt x="694" y="4848"/>
                      </a:cubicBezTo>
                      <a:lnTo>
                        <a:pt x="694" y="1751"/>
                      </a:lnTo>
                      <a:cubicBezTo>
                        <a:pt x="694" y="1159"/>
                        <a:pt x="1184" y="677"/>
                        <a:pt x="1788" y="677"/>
                      </a:cubicBezTo>
                      <a:cubicBezTo>
                        <a:pt x="2393" y="677"/>
                        <a:pt x="2885" y="1159"/>
                        <a:pt x="2885" y="1751"/>
                      </a:cubicBezTo>
                      <a:lnTo>
                        <a:pt x="2885" y="3858"/>
                      </a:lnTo>
                      <a:lnTo>
                        <a:pt x="3577" y="3858"/>
                      </a:lnTo>
                      <a:lnTo>
                        <a:pt x="3577" y="1751"/>
                      </a:lnTo>
                      <a:cubicBezTo>
                        <a:pt x="3577" y="786"/>
                        <a:pt x="2774" y="0"/>
                        <a:pt x="178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" name="Google Shape;7052;p64">
                  <a:extLst>
                    <a:ext uri="{FF2B5EF4-FFF2-40B4-BE49-F238E27FC236}">
                      <a16:creationId xmlns:a16="http://schemas.microsoft.com/office/drawing/2014/main" id="{CDD34C53-7B50-4D81-97C6-C75B2F5BA31D}"/>
                    </a:ext>
                  </a:extLst>
                </p:cNvPr>
                <p:cNvSpPr/>
                <p:nvPr/>
              </p:nvSpPr>
              <p:spPr>
                <a:xfrm>
                  <a:off x="653875" y="1843150"/>
                  <a:ext cx="39150" cy="23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6" h="930" extrusionOk="0">
                      <a:moveTo>
                        <a:pt x="1276" y="0"/>
                      </a:moveTo>
                      <a:cubicBezTo>
                        <a:pt x="1086" y="156"/>
                        <a:pt x="843" y="250"/>
                        <a:pt x="575" y="250"/>
                      </a:cubicBezTo>
                      <a:cubicBezTo>
                        <a:pt x="389" y="250"/>
                        <a:pt x="212" y="202"/>
                        <a:pt x="59" y="123"/>
                      </a:cubicBezTo>
                      <a:cubicBezTo>
                        <a:pt x="21" y="347"/>
                        <a:pt x="0" y="598"/>
                        <a:pt x="33" y="844"/>
                      </a:cubicBezTo>
                      <a:cubicBezTo>
                        <a:pt x="205" y="899"/>
                        <a:pt x="387" y="929"/>
                        <a:pt x="575" y="929"/>
                      </a:cubicBezTo>
                      <a:cubicBezTo>
                        <a:pt x="941" y="929"/>
                        <a:pt x="1282" y="820"/>
                        <a:pt x="1565" y="635"/>
                      </a:cubicBezTo>
                      <a:cubicBezTo>
                        <a:pt x="1549" y="387"/>
                        <a:pt x="1442" y="165"/>
                        <a:pt x="127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3" name="Google Shape;7053;p64">
                  <a:extLst>
                    <a:ext uri="{FF2B5EF4-FFF2-40B4-BE49-F238E27FC236}">
                      <a16:creationId xmlns:a16="http://schemas.microsoft.com/office/drawing/2014/main" id="{5436BCFB-6952-42CA-A1B8-74FB9608675E}"/>
                    </a:ext>
                  </a:extLst>
                </p:cNvPr>
                <p:cNvSpPr/>
                <p:nvPr/>
              </p:nvSpPr>
              <p:spPr>
                <a:xfrm>
                  <a:off x="695700" y="1772700"/>
                  <a:ext cx="17325" cy="2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" h="1004" extrusionOk="0">
                      <a:moveTo>
                        <a:pt x="0" y="0"/>
                      </a:moveTo>
                      <a:lnTo>
                        <a:pt x="0" y="1004"/>
                      </a:lnTo>
                      <a:lnTo>
                        <a:pt x="693" y="100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" name="Google Shape;7054;p64">
                  <a:extLst>
                    <a:ext uri="{FF2B5EF4-FFF2-40B4-BE49-F238E27FC236}">
                      <a16:creationId xmlns:a16="http://schemas.microsoft.com/office/drawing/2014/main" id="{C719D2DB-0E6A-4C91-AEB0-E9982EBD0714}"/>
                    </a:ext>
                  </a:extLst>
                </p:cNvPr>
                <p:cNvSpPr/>
                <p:nvPr/>
              </p:nvSpPr>
              <p:spPr>
                <a:xfrm>
                  <a:off x="758675" y="1842925"/>
                  <a:ext cx="39625" cy="2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5" h="939" extrusionOk="0">
                      <a:moveTo>
                        <a:pt x="1286" y="0"/>
                      </a:moveTo>
                      <a:cubicBezTo>
                        <a:pt x="1094" y="162"/>
                        <a:pt x="846" y="259"/>
                        <a:pt x="575" y="259"/>
                      </a:cubicBezTo>
                      <a:cubicBezTo>
                        <a:pt x="389" y="259"/>
                        <a:pt x="211" y="211"/>
                        <a:pt x="57" y="132"/>
                      </a:cubicBezTo>
                      <a:cubicBezTo>
                        <a:pt x="20" y="356"/>
                        <a:pt x="0" y="607"/>
                        <a:pt x="32" y="853"/>
                      </a:cubicBezTo>
                      <a:cubicBezTo>
                        <a:pt x="203" y="908"/>
                        <a:pt x="386" y="938"/>
                        <a:pt x="574" y="938"/>
                      </a:cubicBezTo>
                      <a:cubicBezTo>
                        <a:pt x="950" y="938"/>
                        <a:pt x="1297" y="823"/>
                        <a:pt x="1585" y="629"/>
                      </a:cubicBezTo>
                      <a:cubicBezTo>
                        <a:pt x="1564" y="383"/>
                        <a:pt x="1453" y="163"/>
                        <a:pt x="1286" y="0"/>
                      </a:cubicBez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7055;p64">
                  <a:extLst>
                    <a:ext uri="{FF2B5EF4-FFF2-40B4-BE49-F238E27FC236}">
                      <a16:creationId xmlns:a16="http://schemas.microsoft.com/office/drawing/2014/main" id="{B294CF46-B4E0-45A8-839B-CF33EC1324FF}"/>
                    </a:ext>
                  </a:extLst>
                </p:cNvPr>
                <p:cNvSpPr/>
                <p:nvPr/>
              </p:nvSpPr>
              <p:spPr>
                <a:xfrm>
                  <a:off x="800400" y="1772700"/>
                  <a:ext cx="17350" cy="2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004" extrusionOk="0">
                      <a:moveTo>
                        <a:pt x="1" y="0"/>
                      </a:moveTo>
                      <a:lnTo>
                        <a:pt x="1" y="1004"/>
                      </a:lnTo>
                      <a:lnTo>
                        <a:pt x="694" y="1004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solidFill>
                  <a:srgbClr val="000000">
                    <a:alpha val="55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806058DD-7AD4-4B35-8403-0C519900CC64}"/>
                  </a:ext>
                </a:extLst>
              </p:cNvPr>
              <p:cNvSpPr/>
              <p:nvPr/>
            </p:nvSpPr>
            <p:spPr>
              <a:xfrm>
                <a:off x="-174929" y="1904941"/>
                <a:ext cx="1307803" cy="42550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BH" sz="2000" dirty="0">
                    <a:solidFill>
                      <a:srgbClr val="000000"/>
                    </a:solidFill>
                  </a:rPr>
                  <a:t>شارك</a:t>
                </a:r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6405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3" name="Google Shape;4973;p57"/>
          <p:cNvGrpSpPr/>
          <p:nvPr/>
        </p:nvGrpSpPr>
        <p:grpSpPr>
          <a:xfrm>
            <a:off x="357245" y="2856415"/>
            <a:ext cx="1075586" cy="1981909"/>
            <a:chOff x="2530750" y="2504325"/>
            <a:chExt cx="1290600" cy="2378100"/>
          </a:xfrm>
        </p:grpSpPr>
        <p:sp>
          <p:nvSpPr>
            <p:cNvPr id="4974" name="Google Shape;4974;p57"/>
            <p:cNvSpPr/>
            <p:nvPr/>
          </p:nvSpPr>
          <p:spPr>
            <a:xfrm>
              <a:off x="2530750" y="2504325"/>
              <a:ext cx="1290600" cy="2378100"/>
            </a:xfrm>
            <a:custGeom>
              <a:avLst/>
              <a:gdLst/>
              <a:ahLst/>
              <a:cxnLst/>
              <a:rect l="l" t="t" r="r" b="b"/>
              <a:pathLst>
                <a:path w="51624" h="95124" extrusionOk="0">
                  <a:moveTo>
                    <a:pt x="38241" y="0"/>
                  </a:moveTo>
                  <a:cubicBezTo>
                    <a:pt x="37566" y="0"/>
                    <a:pt x="36932" y="117"/>
                    <a:pt x="36344" y="343"/>
                  </a:cubicBezTo>
                  <a:cubicBezTo>
                    <a:pt x="35861" y="209"/>
                    <a:pt x="35350" y="145"/>
                    <a:pt x="34829" y="145"/>
                  </a:cubicBezTo>
                  <a:cubicBezTo>
                    <a:pt x="34207" y="145"/>
                    <a:pt x="33562" y="237"/>
                    <a:pt x="32912" y="424"/>
                  </a:cubicBezTo>
                  <a:cubicBezTo>
                    <a:pt x="31414" y="851"/>
                    <a:pt x="30206" y="1811"/>
                    <a:pt x="29520" y="3125"/>
                  </a:cubicBezTo>
                  <a:cubicBezTo>
                    <a:pt x="29341" y="3465"/>
                    <a:pt x="29210" y="3805"/>
                    <a:pt x="29112" y="4148"/>
                  </a:cubicBezTo>
                  <a:cubicBezTo>
                    <a:pt x="27665" y="4235"/>
                    <a:pt x="26462" y="4539"/>
                    <a:pt x="25667" y="4793"/>
                  </a:cubicBezTo>
                  <a:cubicBezTo>
                    <a:pt x="24426" y="4670"/>
                    <a:pt x="23460" y="4614"/>
                    <a:pt x="22604" y="4614"/>
                  </a:cubicBezTo>
                  <a:cubicBezTo>
                    <a:pt x="22280" y="4402"/>
                    <a:pt x="21945" y="4227"/>
                    <a:pt x="21597" y="4087"/>
                  </a:cubicBezTo>
                  <a:cubicBezTo>
                    <a:pt x="21092" y="3284"/>
                    <a:pt x="20241" y="2450"/>
                    <a:pt x="18804" y="1861"/>
                  </a:cubicBezTo>
                  <a:cubicBezTo>
                    <a:pt x="17552" y="1348"/>
                    <a:pt x="15945" y="1055"/>
                    <a:pt x="14394" y="1055"/>
                  </a:cubicBezTo>
                  <a:cubicBezTo>
                    <a:pt x="12248" y="1055"/>
                    <a:pt x="10463" y="1604"/>
                    <a:pt x="9179" y="2656"/>
                  </a:cubicBezTo>
                  <a:cubicBezTo>
                    <a:pt x="8231" y="2734"/>
                    <a:pt x="7299" y="3111"/>
                    <a:pt x="6409" y="3777"/>
                  </a:cubicBezTo>
                  <a:cubicBezTo>
                    <a:pt x="5594" y="4386"/>
                    <a:pt x="4970" y="5114"/>
                    <a:pt x="4554" y="5937"/>
                  </a:cubicBezTo>
                  <a:cubicBezTo>
                    <a:pt x="4202" y="6118"/>
                    <a:pt x="3843" y="6355"/>
                    <a:pt x="3485" y="6662"/>
                  </a:cubicBezTo>
                  <a:cubicBezTo>
                    <a:pt x="2690" y="7337"/>
                    <a:pt x="1993" y="8269"/>
                    <a:pt x="1354" y="9510"/>
                  </a:cubicBezTo>
                  <a:cubicBezTo>
                    <a:pt x="1" y="12141"/>
                    <a:pt x="433" y="14158"/>
                    <a:pt x="1036" y="15386"/>
                  </a:cubicBezTo>
                  <a:cubicBezTo>
                    <a:pt x="1254" y="15827"/>
                    <a:pt x="1510" y="16214"/>
                    <a:pt x="1798" y="16552"/>
                  </a:cubicBezTo>
                  <a:cubicBezTo>
                    <a:pt x="1767" y="17182"/>
                    <a:pt x="1845" y="17902"/>
                    <a:pt x="2104" y="18703"/>
                  </a:cubicBezTo>
                  <a:cubicBezTo>
                    <a:pt x="3000" y="21507"/>
                    <a:pt x="4621" y="23161"/>
                    <a:pt x="6169" y="24070"/>
                  </a:cubicBezTo>
                  <a:cubicBezTo>
                    <a:pt x="5765" y="23973"/>
                    <a:pt x="5374" y="23922"/>
                    <a:pt x="4986" y="23922"/>
                  </a:cubicBezTo>
                  <a:cubicBezTo>
                    <a:pt x="4267" y="23922"/>
                    <a:pt x="3586" y="24090"/>
                    <a:pt x="2972" y="24422"/>
                  </a:cubicBezTo>
                  <a:cubicBezTo>
                    <a:pt x="2230" y="24821"/>
                    <a:pt x="1248" y="25649"/>
                    <a:pt x="779" y="27318"/>
                  </a:cubicBezTo>
                  <a:cubicBezTo>
                    <a:pt x="598" y="27973"/>
                    <a:pt x="495" y="28732"/>
                    <a:pt x="478" y="29633"/>
                  </a:cubicBezTo>
                  <a:cubicBezTo>
                    <a:pt x="425" y="32208"/>
                    <a:pt x="1053" y="35609"/>
                    <a:pt x="1435" y="37408"/>
                  </a:cubicBezTo>
                  <a:cubicBezTo>
                    <a:pt x="1686" y="38591"/>
                    <a:pt x="1965" y="39735"/>
                    <a:pt x="2222" y="40630"/>
                  </a:cubicBezTo>
                  <a:cubicBezTo>
                    <a:pt x="2364" y="41116"/>
                    <a:pt x="2489" y="41509"/>
                    <a:pt x="2612" y="41830"/>
                  </a:cubicBezTo>
                  <a:cubicBezTo>
                    <a:pt x="2721" y="42112"/>
                    <a:pt x="2919" y="42639"/>
                    <a:pt x="3338" y="43155"/>
                  </a:cubicBezTo>
                  <a:cubicBezTo>
                    <a:pt x="3982" y="44505"/>
                    <a:pt x="5109" y="46740"/>
                    <a:pt x="7129" y="50543"/>
                  </a:cubicBezTo>
                  <a:cubicBezTo>
                    <a:pt x="6897" y="51059"/>
                    <a:pt x="6738" y="51580"/>
                    <a:pt x="6641" y="52119"/>
                  </a:cubicBezTo>
                  <a:cubicBezTo>
                    <a:pt x="6409" y="53391"/>
                    <a:pt x="6574" y="54674"/>
                    <a:pt x="7115" y="55829"/>
                  </a:cubicBezTo>
                  <a:cubicBezTo>
                    <a:pt x="8010" y="57740"/>
                    <a:pt x="9877" y="59116"/>
                    <a:pt x="11952" y="59473"/>
                  </a:cubicBezTo>
                  <a:cubicBezTo>
                    <a:pt x="12084" y="59713"/>
                    <a:pt x="12212" y="59950"/>
                    <a:pt x="12343" y="60184"/>
                  </a:cubicBezTo>
                  <a:cubicBezTo>
                    <a:pt x="11743" y="61537"/>
                    <a:pt x="11143" y="62974"/>
                    <a:pt x="10705" y="64291"/>
                  </a:cubicBezTo>
                  <a:cubicBezTo>
                    <a:pt x="10284" y="65571"/>
                    <a:pt x="10047" y="66640"/>
                    <a:pt x="9986" y="67552"/>
                  </a:cubicBezTo>
                  <a:cubicBezTo>
                    <a:pt x="9807" y="70160"/>
                    <a:pt x="11079" y="71480"/>
                    <a:pt x="11855" y="72032"/>
                  </a:cubicBezTo>
                  <a:cubicBezTo>
                    <a:pt x="12650" y="72601"/>
                    <a:pt x="13688" y="72981"/>
                    <a:pt x="16517" y="73240"/>
                  </a:cubicBezTo>
                  <a:cubicBezTo>
                    <a:pt x="16583" y="73756"/>
                    <a:pt x="16634" y="74122"/>
                    <a:pt x="16639" y="74147"/>
                  </a:cubicBezTo>
                  <a:lnTo>
                    <a:pt x="17091" y="77310"/>
                  </a:lnTo>
                  <a:lnTo>
                    <a:pt x="17189" y="77302"/>
                  </a:lnTo>
                  <a:cubicBezTo>
                    <a:pt x="17426" y="78792"/>
                    <a:pt x="17660" y="80078"/>
                    <a:pt x="17884" y="81152"/>
                  </a:cubicBezTo>
                  <a:cubicBezTo>
                    <a:pt x="18068" y="82034"/>
                    <a:pt x="18249" y="82773"/>
                    <a:pt x="18433" y="83409"/>
                  </a:cubicBezTo>
                  <a:cubicBezTo>
                    <a:pt x="18405" y="83652"/>
                    <a:pt x="18386" y="83908"/>
                    <a:pt x="18375" y="84176"/>
                  </a:cubicBezTo>
                  <a:cubicBezTo>
                    <a:pt x="18372" y="84257"/>
                    <a:pt x="18369" y="84343"/>
                    <a:pt x="18369" y="84441"/>
                  </a:cubicBezTo>
                  <a:cubicBezTo>
                    <a:pt x="17825" y="84801"/>
                    <a:pt x="17245" y="85208"/>
                    <a:pt x="16695" y="85627"/>
                  </a:cubicBezTo>
                  <a:cubicBezTo>
                    <a:pt x="15875" y="86252"/>
                    <a:pt x="15203" y="86840"/>
                    <a:pt x="14695" y="87376"/>
                  </a:cubicBezTo>
                  <a:cubicBezTo>
                    <a:pt x="14274" y="87822"/>
                    <a:pt x="12993" y="89181"/>
                    <a:pt x="13102" y="91084"/>
                  </a:cubicBezTo>
                  <a:cubicBezTo>
                    <a:pt x="13194" y="92663"/>
                    <a:pt x="14204" y="93996"/>
                    <a:pt x="15738" y="94557"/>
                  </a:cubicBezTo>
                  <a:cubicBezTo>
                    <a:pt x="16123" y="94696"/>
                    <a:pt x="17284" y="95123"/>
                    <a:pt x="20163" y="95123"/>
                  </a:cubicBezTo>
                  <a:cubicBezTo>
                    <a:pt x="21474" y="95123"/>
                    <a:pt x="22891" y="95031"/>
                    <a:pt x="24158" y="94867"/>
                  </a:cubicBezTo>
                  <a:cubicBezTo>
                    <a:pt x="25728" y="94663"/>
                    <a:pt x="26934" y="94370"/>
                    <a:pt x="27832" y="93971"/>
                  </a:cubicBezTo>
                  <a:cubicBezTo>
                    <a:pt x="28649" y="93608"/>
                    <a:pt x="29355" y="93050"/>
                    <a:pt x="29913" y="92342"/>
                  </a:cubicBezTo>
                  <a:cubicBezTo>
                    <a:pt x="30471" y="93050"/>
                    <a:pt x="31180" y="93608"/>
                    <a:pt x="32000" y="93971"/>
                  </a:cubicBezTo>
                  <a:cubicBezTo>
                    <a:pt x="32895" y="94370"/>
                    <a:pt x="34101" y="94663"/>
                    <a:pt x="35671" y="94867"/>
                  </a:cubicBezTo>
                  <a:cubicBezTo>
                    <a:pt x="36938" y="95031"/>
                    <a:pt x="38358" y="95123"/>
                    <a:pt x="39666" y="95123"/>
                  </a:cubicBezTo>
                  <a:cubicBezTo>
                    <a:pt x="40380" y="95123"/>
                    <a:pt x="42548" y="95123"/>
                    <a:pt x="44091" y="94557"/>
                  </a:cubicBezTo>
                  <a:cubicBezTo>
                    <a:pt x="45628" y="93996"/>
                    <a:pt x="46635" y="92663"/>
                    <a:pt x="46727" y="91084"/>
                  </a:cubicBezTo>
                  <a:cubicBezTo>
                    <a:pt x="46836" y="89184"/>
                    <a:pt x="45555" y="87822"/>
                    <a:pt x="45134" y="87376"/>
                  </a:cubicBezTo>
                  <a:cubicBezTo>
                    <a:pt x="44626" y="86840"/>
                    <a:pt x="43954" y="86252"/>
                    <a:pt x="43134" y="85627"/>
                  </a:cubicBezTo>
                  <a:cubicBezTo>
                    <a:pt x="42668" y="85267"/>
                    <a:pt x="42177" y="84918"/>
                    <a:pt x="41706" y="84600"/>
                  </a:cubicBezTo>
                  <a:cubicBezTo>
                    <a:pt x="41706" y="84391"/>
                    <a:pt x="41697" y="84179"/>
                    <a:pt x="41694" y="83964"/>
                  </a:cubicBezTo>
                  <a:cubicBezTo>
                    <a:pt x="41692" y="83744"/>
                    <a:pt x="41686" y="83518"/>
                    <a:pt x="41683" y="83300"/>
                  </a:cubicBezTo>
                  <a:cubicBezTo>
                    <a:pt x="41890" y="82614"/>
                    <a:pt x="42077" y="81794"/>
                    <a:pt x="42272" y="80798"/>
                  </a:cubicBezTo>
                  <a:cubicBezTo>
                    <a:pt x="42593" y="79146"/>
                    <a:pt x="42919" y="76978"/>
                    <a:pt x="43240" y="74359"/>
                  </a:cubicBezTo>
                  <a:cubicBezTo>
                    <a:pt x="43312" y="73770"/>
                    <a:pt x="43382" y="73187"/>
                    <a:pt x="43444" y="72615"/>
                  </a:cubicBezTo>
                  <a:cubicBezTo>
                    <a:pt x="45310" y="72289"/>
                    <a:pt x="46744" y="71820"/>
                    <a:pt x="47667" y="70618"/>
                  </a:cubicBezTo>
                  <a:cubicBezTo>
                    <a:pt x="48122" y="70029"/>
                    <a:pt x="48658" y="69011"/>
                    <a:pt x="48638" y="67510"/>
                  </a:cubicBezTo>
                  <a:cubicBezTo>
                    <a:pt x="48630" y="66815"/>
                    <a:pt x="48504" y="66076"/>
                    <a:pt x="48264" y="65247"/>
                  </a:cubicBezTo>
                  <a:cubicBezTo>
                    <a:pt x="47935" y="64129"/>
                    <a:pt x="47397" y="62851"/>
                    <a:pt x="46604" y="61342"/>
                  </a:cubicBezTo>
                  <a:cubicBezTo>
                    <a:pt x="46259" y="60683"/>
                    <a:pt x="45896" y="60033"/>
                    <a:pt x="45539" y="59422"/>
                  </a:cubicBezTo>
                  <a:cubicBezTo>
                    <a:pt x="47620" y="58530"/>
                    <a:pt x="48861" y="57182"/>
                    <a:pt x="49539" y="56086"/>
                  </a:cubicBezTo>
                  <a:cubicBezTo>
                    <a:pt x="51623" y="52861"/>
                    <a:pt x="50993" y="49139"/>
                    <a:pt x="50806" y="48286"/>
                  </a:cubicBezTo>
                  <a:cubicBezTo>
                    <a:pt x="50747" y="47948"/>
                    <a:pt x="50661" y="47622"/>
                    <a:pt x="50552" y="47309"/>
                  </a:cubicBezTo>
                  <a:cubicBezTo>
                    <a:pt x="50466" y="46380"/>
                    <a:pt x="50189" y="45362"/>
                    <a:pt x="49718" y="44260"/>
                  </a:cubicBezTo>
                  <a:cubicBezTo>
                    <a:pt x="48803" y="42106"/>
                    <a:pt x="47243" y="39777"/>
                    <a:pt x="45444" y="37871"/>
                  </a:cubicBezTo>
                  <a:cubicBezTo>
                    <a:pt x="44428" y="36803"/>
                    <a:pt x="43382" y="35910"/>
                    <a:pt x="42328" y="35221"/>
                  </a:cubicBezTo>
                  <a:cubicBezTo>
                    <a:pt x="41795" y="34872"/>
                    <a:pt x="41262" y="34579"/>
                    <a:pt x="40732" y="34339"/>
                  </a:cubicBezTo>
                  <a:cubicBezTo>
                    <a:pt x="40590" y="34086"/>
                    <a:pt x="40439" y="33837"/>
                    <a:pt x="40283" y="33600"/>
                  </a:cubicBezTo>
                  <a:cubicBezTo>
                    <a:pt x="40743" y="32925"/>
                    <a:pt x="41114" y="32102"/>
                    <a:pt x="41413" y="31112"/>
                  </a:cubicBezTo>
                  <a:cubicBezTo>
                    <a:pt x="41764" y="29932"/>
                    <a:pt x="42004" y="28517"/>
                    <a:pt x="42102" y="27014"/>
                  </a:cubicBezTo>
                  <a:cubicBezTo>
                    <a:pt x="42132" y="26545"/>
                    <a:pt x="42152" y="26079"/>
                    <a:pt x="42155" y="25610"/>
                  </a:cubicBezTo>
                  <a:cubicBezTo>
                    <a:pt x="42241" y="25437"/>
                    <a:pt x="42322" y="25259"/>
                    <a:pt x="42403" y="25080"/>
                  </a:cubicBezTo>
                  <a:cubicBezTo>
                    <a:pt x="42562" y="24723"/>
                    <a:pt x="42704" y="24355"/>
                    <a:pt x="42838" y="23987"/>
                  </a:cubicBezTo>
                  <a:cubicBezTo>
                    <a:pt x="42978" y="23900"/>
                    <a:pt x="43114" y="23805"/>
                    <a:pt x="43248" y="23708"/>
                  </a:cubicBezTo>
                  <a:cubicBezTo>
                    <a:pt x="43932" y="23219"/>
                    <a:pt x="44428" y="22689"/>
                    <a:pt x="44780" y="22165"/>
                  </a:cubicBezTo>
                  <a:cubicBezTo>
                    <a:pt x="45653" y="21961"/>
                    <a:pt x="46448" y="21562"/>
                    <a:pt x="47132" y="20988"/>
                  </a:cubicBezTo>
                  <a:cubicBezTo>
                    <a:pt x="48292" y="20003"/>
                    <a:pt x="49034" y="18591"/>
                    <a:pt x="49336" y="16789"/>
                  </a:cubicBezTo>
                  <a:cubicBezTo>
                    <a:pt x="49531" y="15631"/>
                    <a:pt x="49559" y="14630"/>
                    <a:pt x="49425" y="13734"/>
                  </a:cubicBezTo>
                  <a:cubicBezTo>
                    <a:pt x="49330" y="13104"/>
                    <a:pt x="49157" y="12526"/>
                    <a:pt x="48906" y="12007"/>
                  </a:cubicBezTo>
                  <a:cubicBezTo>
                    <a:pt x="49062" y="11098"/>
                    <a:pt x="48998" y="10147"/>
                    <a:pt x="48708" y="9170"/>
                  </a:cubicBezTo>
                  <a:cubicBezTo>
                    <a:pt x="48395" y="8124"/>
                    <a:pt x="47885" y="7273"/>
                    <a:pt x="47190" y="6640"/>
                  </a:cubicBezTo>
                  <a:cubicBezTo>
                    <a:pt x="47179" y="6631"/>
                    <a:pt x="47168" y="6623"/>
                    <a:pt x="47160" y="6612"/>
                  </a:cubicBezTo>
                  <a:cubicBezTo>
                    <a:pt x="47129" y="6484"/>
                    <a:pt x="47090" y="6352"/>
                    <a:pt x="47048" y="6221"/>
                  </a:cubicBezTo>
                  <a:cubicBezTo>
                    <a:pt x="46437" y="4338"/>
                    <a:pt x="44961" y="2963"/>
                    <a:pt x="43831" y="2140"/>
                  </a:cubicBezTo>
                  <a:cubicBezTo>
                    <a:pt x="42612" y="1247"/>
                    <a:pt x="41181" y="552"/>
                    <a:pt x="39912" y="223"/>
                  </a:cubicBezTo>
                  <a:cubicBezTo>
                    <a:pt x="39340" y="78"/>
                    <a:pt x="38776" y="0"/>
                    <a:pt x="382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85725" dir="3420000" algn="bl" rotWithShape="0">
                <a:schemeClr val="dk2">
                  <a:alpha val="19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57"/>
            <p:cNvSpPr/>
            <p:nvPr/>
          </p:nvSpPr>
          <p:spPr>
            <a:xfrm>
              <a:off x="3010675" y="4136600"/>
              <a:ext cx="238075" cy="487875"/>
            </a:xfrm>
            <a:custGeom>
              <a:avLst/>
              <a:gdLst/>
              <a:ahLst/>
              <a:cxnLst/>
              <a:rect l="l" t="t" r="r" b="b"/>
              <a:pathLst>
                <a:path w="9523" h="19515" extrusionOk="0">
                  <a:moveTo>
                    <a:pt x="2293" y="1"/>
                  </a:moveTo>
                  <a:cubicBezTo>
                    <a:pt x="995" y="1"/>
                    <a:pt x="1" y="79"/>
                    <a:pt x="1" y="79"/>
                  </a:cubicBezTo>
                  <a:cubicBezTo>
                    <a:pt x="1" y="79"/>
                    <a:pt x="1739" y="17211"/>
                    <a:pt x="3279" y="18665"/>
                  </a:cubicBezTo>
                  <a:cubicBezTo>
                    <a:pt x="3910" y="19260"/>
                    <a:pt x="4736" y="19515"/>
                    <a:pt x="5530" y="19515"/>
                  </a:cubicBezTo>
                  <a:cubicBezTo>
                    <a:pt x="6674" y="19515"/>
                    <a:pt x="7752" y="18985"/>
                    <a:pt x="8088" y="18185"/>
                  </a:cubicBezTo>
                  <a:cubicBezTo>
                    <a:pt x="8660" y="16826"/>
                    <a:pt x="9522" y="2269"/>
                    <a:pt x="7692" y="938"/>
                  </a:cubicBezTo>
                  <a:cubicBezTo>
                    <a:pt x="6617" y="161"/>
                    <a:pt x="4147" y="1"/>
                    <a:pt x="2293" y="1"/>
                  </a:cubicBezTo>
                  <a:close/>
                </a:path>
              </a:pathLst>
            </a:custGeom>
            <a:solidFill>
              <a:srgbClr val="85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57"/>
            <p:cNvSpPr/>
            <p:nvPr/>
          </p:nvSpPr>
          <p:spPr>
            <a:xfrm>
              <a:off x="3309175" y="4136600"/>
              <a:ext cx="238000" cy="491725"/>
            </a:xfrm>
            <a:custGeom>
              <a:avLst/>
              <a:gdLst/>
              <a:ahLst/>
              <a:cxnLst/>
              <a:rect l="l" t="t" r="r" b="b"/>
              <a:pathLst>
                <a:path w="9520" h="19669" extrusionOk="0">
                  <a:moveTo>
                    <a:pt x="7227" y="1"/>
                  </a:moveTo>
                  <a:cubicBezTo>
                    <a:pt x="5374" y="1"/>
                    <a:pt x="2903" y="161"/>
                    <a:pt x="1828" y="938"/>
                  </a:cubicBezTo>
                  <a:cubicBezTo>
                    <a:pt x="1" y="2264"/>
                    <a:pt x="1027" y="17504"/>
                    <a:pt x="1594" y="18860"/>
                  </a:cubicBezTo>
                  <a:cubicBezTo>
                    <a:pt x="1828" y="19418"/>
                    <a:pt x="2459" y="19669"/>
                    <a:pt x="3228" y="19669"/>
                  </a:cubicBezTo>
                  <a:cubicBezTo>
                    <a:pt x="4326" y="19669"/>
                    <a:pt x="5707" y="19157"/>
                    <a:pt x="6613" y="18302"/>
                  </a:cubicBezTo>
                  <a:cubicBezTo>
                    <a:pt x="8153" y="16849"/>
                    <a:pt x="9520" y="79"/>
                    <a:pt x="9520" y="79"/>
                  </a:cubicBezTo>
                  <a:cubicBezTo>
                    <a:pt x="9520" y="79"/>
                    <a:pt x="8525" y="1"/>
                    <a:pt x="7227" y="1"/>
                  </a:cubicBezTo>
                  <a:close/>
                </a:path>
              </a:pathLst>
            </a:custGeom>
            <a:solidFill>
              <a:srgbClr val="85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57"/>
            <p:cNvSpPr/>
            <p:nvPr/>
          </p:nvSpPr>
          <p:spPr>
            <a:xfrm>
              <a:off x="3018975" y="4231750"/>
              <a:ext cx="218875" cy="113850"/>
            </a:xfrm>
            <a:custGeom>
              <a:avLst/>
              <a:gdLst/>
              <a:ahLst/>
              <a:cxnLst/>
              <a:rect l="l" t="t" r="r" b="b"/>
              <a:pathLst>
                <a:path w="8755" h="4554" extrusionOk="0">
                  <a:moveTo>
                    <a:pt x="6057" y="1"/>
                  </a:moveTo>
                  <a:cubicBezTo>
                    <a:pt x="3673" y="1"/>
                    <a:pt x="360" y="111"/>
                    <a:pt x="221" y="254"/>
                  </a:cubicBezTo>
                  <a:cubicBezTo>
                    <a:pt x="1" y="472"/>
                    <a:pt x="584" y="4553"/>
                    <a:pt x="584" y="4553"/>
                  </a:cubicBezTo>
                  <a:cubicBezTo>
                    <a:pt x="584" y="4553"/>
                    <a:pt x="8534" y="4115"/>
                    <a:pt x="8534" y="3898"/>
                  </a:cubicBezTo>
                  <a:cubicBezTo>
                    <a:pt x="8534" y="3680"/>
                    <a:pt x="8755" y="324"/>
                    <a:pt x="8462" y="109"/>
                  </a:cubicBezTo>
                  <a:cubicBezTo>
                    <a:pt x="8359" y="33"/>
                    <a:pt x="7343" y="1"/>
                    <a:pt x="6057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57"/>
            <p:cNvSpPr/>
            <p:nvPr/>
          </p:nvSpPr>
          <p:spPr>
            <a:xfrm>
              <a:off x="3325225" y="4191525"/>
              <a:ext cx="217075" cy="134125"/>
            </a:xfrm>
            <a:custGeom>
              <a:avLst/>
              <a:gdLst/>
              <a:ahLst/>
              <a:cxnLst/>
              <a:rect l="l" t="t" r="r" b="b"/>
              <a:pathLst>
                <a:path w="8683" h="5365" extrusionOk="0">
                  <a:moveTo>
                    <a:pt x="6933" y="0"/>
                  </a:moveTo>
                  <a:cubicBezTo>
                    <a:pt x="4612" y="0"/>
                    <a:pt x="351" y="444"/>
                    <a:pt x="299" y="767"/>
                  </a:cubicBezTo>
                  <a:cubicBezTo>
                    <a:pt x="221" y="1208"/>
                    <a:pt x="0" y="5364"/>
                    <a:pt x="0" y="5364"/>
                  </a:cubicBezTo>
                  <a:cubicBezTo>
                    <a:pt x="0" y="5364"/>
                    <a:pt x="7586" y="5144"/>
                    <a:pt x="8027" y="4924"/>
                  </a:cubicBezTo>
                  <a:cubicBezTo>
                    <a:pt x="8465" y="4706"/>
                    <a:pt x="8682" y="694"/>
                    <a:pt x="8392" y="187"/>
                  </a:cubicBezTo>
                  <a:cubicBezTo>
                    <a:pt x="8316" y="54"/>
                    <a:pt x="7743" y="0"/>
                    <a:pt x="6933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57"/>
            <p:cNvSpPr/>
            <p:nvPr/>
          </p:nvSpPr>
          <p:spPr>
            <a:xfrm>
              <a:off x="2915325" y="3302250"/>
              <a:ext cx="697475" cy="605250"/>
            </a:xfrm>
            <a:custGeom>
              <a:avLst/>
              <a:gdLst/>
              <a:ahLst/>
              <a:cxnLst/>
              <a:rect l="l" t="t" r="r" b="b"/>
              <a:pathLst>
                <a:path w="27899" h="24210" extrusionOk="0">
                  <a:moveTo>
                    <a:pt x="14822" y="0"/>
                  </a:moveTo>
                  <a:cubicBezTo>
                    <a:pt x="12948" y="0"/>
                    <a:pt x="10785" y="350"/>
                    <a:pt x="8298" y="927"/>
                  </a:cubicBezTo>
                  <a:cubicBezTo>
                    <a:pt x="1" y="2852"/>
                    <a:pt x="2043" y="9227"/>
                    <a:pt x="2043" y="9227"/>
                  </a:cubicBezTo>
                  <a:cubicBezTo>
                    <a:pt x="2388" y="21599"/>
                    <a:pt x="8072" y="24210"/>
                    <a:pt x="13922" y="24210"/>
                  </a:cubicBezTo>
                  <a:cubicBezTo>
                    <a:pt x="16260" y="24210"/>
                    <a:pt x="18624" y="23793"/>
                    <a:pt x="20684" y="23416"/>
                  </a:cubicBezTo>
                  <a:cubicBezTo>
                    <a:pt x="27899" y="22093"/>
                    <a:pt x="26097" y="14999"/>
                    <a:pt x="23689" y="7302"/>
                  </a:cubicBezTo>
                  <a:cubicBezTo>
                    <a:pt x="22005" y="1911"/>
                    <a:pt x="19201" y="0"/>
                    <a:pt x="148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57"/>
            <p:cNvSpPr/>
            <p:nvPr/>
          </p:nvSpPr>
          <p:spPr>
            <a:xfrm>
              <a:off x="3389475" y="3426150"/>
              <a:ext cx="349225" cy="330900"/>
            </a:xfrm>
            <a:custGeom>
              <a:avLst/>
              <a:gdLst/>
              <a:ahLst/>
              <a:cxnLst/>
              <a:rect l="l" t="t" r="r" b="b"/>
              <a:pathLst>
                <a:path w="13969" h="13236" extrusionOk="0">
                  <a:moveTo>
                    <a:pt x="1665" y="0"/>
                  </a:moveTo>
                  <a:cubicBezTo>
                    <a:pt x="1" y="0"/>
                    <a:pt x="2522" y="1035"/>
                    <a:pt x="2522" y="1035"/>
                  </a:cubicBezTo>
                  <a:cubicBezTo>
                    <a:pt x="2522" y="1035"/>
                    <a:pt x="3791" y="11887"/>
                    <a:pt x="6893" y="12590"/>
                  </a:cubicBezTo>
                  <a:cubicBezTo>
                    <a:pt x="8392" y="12931"/>
                    <a:pt x="9437" y="13235"/>
                    <a:pt x="10276" y="13235"/>
                  </a:cubicBezTo>
                  <a:cubicBezTo>
                    <a:pt x="11171" y="13235"/>
                    <a:pt x="11832" y="12889"/>
                    <a:pt x="12560" y="11870"/>
                  </a:cubicBezTo>
                  <a:cubicBezTo>
                    <a:pt x="13968" y="9895"/>
                    <a:pt x="8311" y="887"/>
                    <a:pt x="3521" y="184"/>
                  </a:cubicBezTo>
                  <a:cubicBezTo>
                    <a:pt x="2635" y="53"/>
                    <a:pt x="2042" y="0"/>
                    <a:pt x="16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57"/>
            <p:cNvSpPr/>
            <p:nvPr/>
          </p:nvSpPr>
          <p:spPr>
            <a:xfrm>
              <a:off x="2787625" y="3432575"/>
              <a:ext cx="315025" cy="323000"/>
            </a:xfrm>
            <a:custGeom>
              <a:avLst/>
              <a:gdLst/>
              <a:ahLst/>
              <a:cxnLst/>
              <a:rect l="l" t="t" r="r" b="b"/>
              <a:pathLst>
                <a:path w="12601" h="12920" extrusionOk="0">
                  <a:moveTo>
                    <a:pt x="12238" y="1"/>
                  </a:moveTo>
                  <a:cubicBezTo>
                    <a:pt x="12012" y="1"/>
                    <a:pt x="11281" y="88"/>
                    <a:pt x="9503" y="370"/>
                  </a:cubicBezTo>
                  <a:cubicBezTo>
                    <a:pt x="4888" y="1104"/>
                    <a:pt x="1" y="9356"/>
                    <a:pt x="1357" y="11421"/>
                  </a:cubicBezTo>
                  <a:cubicBezTo>
                    <a:pt x="2090" y="12537"/>
                    <a:pt x="2943" y="12920"/>
                    <a:pt x="4044" y="12920"/>
                  </a:cubicBezTo>
                  <a:cubicBezTo>
                    <a:pt x="4979" y="12920"/>
                    <a:pt x="6094" y="12643"/>
                    <a:pt x="7466" y="12305"/>
                  </a:cubicBezTo>
                  <a:cubicBezTo>
                    <a:pt x="10451" y="11568"/>
                    <a:pt x="11676" y="222"/>
                    <a:pt x="11676" y="222"/>
                  </a:cubicBezTo>
                  <a:cubicBezTo>
                    <a:pt x="11676" y="222"/>
                    <a:pt x="12600" y="1"/>
                    <a:pt x="122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57"/>
            <p:cNvSpPr/>
            <p:nvPr/>
          </p:nvSpPr>
          <p:spPr>
            <a:xfrm>
              <a:off x="2596750" y="2617600"/>
              <a:ext cx="508600" cy="424875"/>
            </a:xfrm>
            <a:custGeom>
              <a:avLst/>
              <a:gdLst/>
              <a:ahLst/>
              <a:cxnLst/>
              <a:rect l="l" t="t" r="r" b="b"/>
              <a:pathLst>
                <a:path w="20344" h="16995" extrusionOk="0">
                  <a:moveTo>
                    <a:pt x="11776" y="0"/>
                  </a:moveTo>
                  <a:cubicBezTo>
                    <a:pt x="9821" y="0"/>
                    <a:pt x="7918" y="657"/>
                    <a:pt x="8018" y="2608"/>
                  </a:cubicBezTo>
                  <a:cubicBezTo>
                    <a:pt x="8018" y="2608"/>
                    <a:pt x="7781" y="1587"/>
                    <a:pt x="6957" y="1587"/>
                  </a:cubicBezTo>
                  <a:cubicBezTo>
                    <a:pt x="6673" y="1587"/>
                    <a:pt x="6319" y="1709"/>
                    <a:pt x="5881" y="2036"/>
                  </a:cubicBezTo>
                  <a:cubicBezTo>
                    <a:pt x="4171" y="3308"/>
                    <a:pt x="5100" y="4767"/>
                    <a:pt x="5100" y="4767"/>
                  </a:cubicBezTo>
                  <a:cubicBezTo>
                    <a:pt x="5100" y="4767"/>
                    <a:pt x="4749" y="4333"/>
                    <a:pt x="4170" y="4333"/>
                  </a:cubicBezTo>
                  <a:cubicBezTo>
                    <a:pt x="3583" y="4333"/>
                    <a:pt x="2764" y="4779"/>
                    <a:pt x="1839" y="6572"/>
                  </a:cubicBezTo>
                  <a:cubicBezTo>
                    <a:pt x="0" y="10141"/>
                    <a:pt x="3786" y="10846"/>
                    <a:pt x="3786" y="10846"/>
                  </a:cubicBezTo>
                  <a:cubicBezTo>
                    <a:pt x="3786" y="10846"/>
                    <a:pt x="2182" y="11153"/>
                    <a:pt x="2804" y="13106"/>
                  </a:cubicBezTo>
                  <a:cubicBezTo>
                    <a:pt x="3429" y="15059"/>
                    <a:pt x="4561" y="16225"/>
                    <a:pt x="6152" y="16741"/>
                  </a:cubicBezTo>
                  <a:cubicBezTo>
                    <a:pt x="6325" y="16798"/>
                    <a:pt x="6498" y="16823"/>
                    <a:pt x="6669" y="16823"/>
                  </a:cubicBezTo>
                  <a:cubicBezTo>
                    <a:pt x="7647" y="16823"/>
                    <a:pt x="8553" y="15993"/>
                    <a:pt x="9007" y="15497"/>
                  </a:cubicBezTo>
                  <a:lnTo>
                    <a:pt x="9007" y="15497"/>
                  </a:lnTo>
                  <a:cubicBezTo>
                    <a:pt x="8959" y="15763"/>
                    <a:pt x="9173" y="16177"/>
                    <a:pt x="10289" y="16738"/>
                  </a:cubicBezTo>
                  <a:cubicBezTo>
                    <a:pt x="10638" y="16914"/>
                    <a:pt x="11087" y="16995"/>
                    <a:pt x="11583" y="16995"/>
                  </a:cubicBezTo>
                  <a:cubicBezTo>
                    <a:pt x="14111" y="16995"/>
                    <a:pt x="17848" y="14908"/>
                    <a:pt x="15623" y="12716"/>
                  </a:cubicBezTo>
                  <a:lnTo>
                    <a:pt x="15623" y="12716"/>
                  </a:lnTo>
                  <a:cubicBezTo>
                    <a:pt x="15623" y="12716"/>
                    <a:pt x="15639" y="12716"/>
                    <a:pt x="15669" y="12716"/>
                  </a:cubicBezTo>
                  <a:cubicBezTo>
                    <a:pt x="16095" y="12716"/>
                    <a:pt x="19362" y="12626"/>
                    <a:pt x="19646" y="9873"/>
                  </a:cubicBezTo>
                  <a:cubicBezTo>
                    <a:pt x="19813" y="8230"/>
                    <a:pt x="17980" y="7261"/>
                    <a:pt x="17980" y="7261"/>
                  </a:cubicBezTo>
                  <a:cubicBezTo>
                    <a:pt x="17980" y="7261"/>
                    <a:pt x="20343" y="5646"/>
                    <a:pt x="18920" y="3783"/>
                  </a:cubicBezTo>
                  <a:cubicBezTo>
                    <a:pt x="18227" y="2876"/>
                    <a:pt x="17514" y="2644"/>
                    <a:pt x="16965" y="2644"/>
                  </a:cubicBezTo>
                  <a:cubicBezTo>
                    <a:pt x="16387" y="2644"/>
                    <a:pt x="15991" y="2901"/>
                    <a:pt x="15991" y="2901"/>
                  </a:cubicBezTo>
                  <a:cubicBezTo>
                    <a:pt x="15991" y="2901"/>
                    <a:pt x="17004" y="1420"/>
                    <a:pt x="14870" y="546"/>
                  </a:cubicBezTo>
                  <a:cubicBezTo>
                    <a:pt x="14082" y="225"/>
                    <a:pt x="12920" y="0"/>
                    <a:pt x="117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57"/>
            <p:cNvSpPr/>
            <p:nvPr/>
          </p:nvSpPr>
          <p:spPr>
            <a:xfrm>
              <a:off x="3218375" y="2591225"/>
              <a:ext cx="473525" cy="464175"/>
            </a:xfrm>
            <a:custGeom>
              <a:avLst/>
              <a:gdLst/>
              <a:ahLst/>
              <a:cxnLst/>
              <a:rect l="l" t="t" r="r" b="b"/>
              <a:pathLst>
                <a:path w="18941" h="18567" extrusionOk="0">
                  <a:moveTo>
                    <a:pt x="10767" y="0"/>
                  </a:moveTo>
                  <a:cubicBezTo>
                    <a:pt x="9324" y="0"/>
                    <a:pt x="9268" y="1334"/>
                    <a:pt x="9268" y="1334"/>
                  </a:cubicBezTo>
                  <a:cubicBezTo>
                    <a:pt x="9268" y="1334"/>
                    <a:pt x="8829" y="145"/>
                    <a:pt x="7352" y="145"/>
                  </a:cubicBezTo>
                  <a:cubicBezTo>
                    <a:pt x="7071" y="145"/>
                    <a:pt x="6752" y="188"/>
                    <a:pt x="6392" y="290"/>
                  </a:cubicBezTo>
                  <a:cubicBezTo>
                    <a:pt x="4141" y="932"/>
                    <a:pt x="5067" y="3638"/>
                    <a:pt x="5067" y="3638"/>
                  </a:cubicBezTo>
                  <a:cubicBezTo>
                    <a:pt x="5067" y="3638"/>
                    <a:pt x="4868" y="3607"/>
                    <a:pt x="4570" y="3607"/>
                  </a:cubicBezTo>
                  <a:cubicBezTo>
                    <a:pt x="3909" y="3607"/>
                    <a:pt x="2757" y="3759"/>
                    <a:pt x="2177" y="4737"/>
                  </a:cubicBezTo>
                  <a:cubicBezTo>
                    <a:pt x="656" y="7279"/>
                    <a:pt x="3700" y="9418"/>
                    <a:pt x="3700" y="9418"/>
                  </a:cubicBezTo>
                  <a:cubicBezTo>
                    <a:pt x="1" y="9937"/>
                    <a:pt x="3223" y="15416"/>
                    <a:pt x="5580" y="15829"/>
                  </a:cubicBezTo>
                  <a:cubicBezTo>
                    <a:pt x="5947" y="15894"/>
                    <a:pt x="6242" y="15921"/>
                    <a:pt x="6478" y="15921"/>
                  </a:cubicBezTo>
                  <a:cubicBezTo>
                    <a:pt x="7035" y="15921"/>
                    <a:pt x="7267" y="15770"/>
                    <a:pt x="7352" y="15599"/>
                  </a:cubicBezTo>
                  <a:lnTo>
                    <a:pt x="7352" y="15599"/>
                  </a:lnTo>
                  <a:cubicBezTo>
                    <a:pt x="7431" y="16384"/>
                    <a:pt x="7735" y="17911"/>
                    <a:pt x="8897" y="18304"/>
                  </a:cubicBezTo>
                  <a:cubicBezTo>
                    <a:pt x="9412" y="18477"/>
                    <a:pt x="9930" y="18566"/>
                    <a:pt x="10451" y="18566"/>
                  </a:cubicBezTo>
                  <a:cubicBezTo>
                    <a:pt x="11532" y="18566"/>
                    <a:pt x="12629" y="18185"/>
                    <a:pt x="13754" y="17383"/>
                  </a:cubicBezTo>
                  <a:cubicBezTo>
                    <a:pt x="15420" y="16192"/>
                    <a:pt x="14318" y="14987"/>
                    <a:pt x="14318" y="14987"/>
                  </a:cubicBezTo>
                  <a:lnTo>
                    <a:pt x="14318" y="14987"/>
                  </a:lnTo>
                  <a:cubicBezTo>
                    <a:pt x="14318" y="14987"/>
                    <a:pt x="15055" y="15349"/>
                    <a:pt x="15913" y="15349"/>
                  </a:cubicBezTo>
                  <a:cubicBezTo>
                    <a:pt x="16913" y="15349"/>
                    <a:pt x="18077" y="14857"/>
                    <a:pt x="18430" y="12727"/>
                  </a:cubicBezTo>
                  <a:cubicBezTo>
                    <a:pt x="18940" y="9648"/>
                    <a:pt x="17725" y="9307"/>
                    <a:pt x="17161" y="9307"/>
                  </a:cubicBezTo>
                  <a:cubicBezTo>
                    <a:pt x="17001" y="9307"/>
                    <a:pt x="16893" y="9335"/>
                    <a:pt x="16893" y="9335"/>
                  </a:cubicBezTo>
                  <a:cubicBezTo>
                    <a:pt x="16893" y="9335"/>
                    <a:pt x="18508" y="8721"/>
                    <a:pt x="17897" y="6676"/>
                  </a:cubicBezTo>
                  <a:cubicBezTo>
                    <a:pt x="17620" y="5749"/>
                    <a:pt x="17170" y="5496"/>
                    <a:pt x="16761" y="5496"/>
                  </a:cubicBezTo>
                  <a:cubicBezTo>
                    <a:pt x="16270" y="5496"/>
                    <a:pt x="15838" y="5861"/>
                    <a:pt x="15838" y="5861"/>
                  </a:cubicBezTo>
                  <a:cubicBezTo>
                    <a:pt x="17816" y="3476"/>
                    <a:pt x="13807" y="686"/>
                    <a:pt x="11575" y="115"/>
                  </a:cubicBezTo>
                  <a:cubicBezTo>
                    <a:pt x="11266" y="35"/>
                    <a:pt x="10999" y="0"/>
                    <a:pt x="1076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57"/>
            <p:cNvSpPr/>
            <p:nvPr/>
          </p:nvSpPr>
          <p:spPr>
            <a:xfrm>
              <a:off x="2749550" y="2694275"/>
              <a:ext cx="861525" cy="593300"/>
            </a:xfrm>
            <a:custGeom>
              <a:avLst/>
              <a:gdLst/>
              <a:ahLst/>
              <a:cxnLst/>
              <a:rect l="l" t="t" r="r" b="b"/>
              <a:pathLst>
                <a:path w="34461" h="23732" extrusionOk="0">
                  <a:moveTo>
                    <a:pt x="21205" y="0"/>
                  </a:moveTo>
                  <a:cubicBezTo>
                    <a:pt x="18982" y="0"/>
                    <a:pt x="17384" y="735"/>
                    <a:pt x="17384" y="735"/>
                  </a:cubicBezTo>
                  <a:cubicBezTo>
                    <a:pt x="15975" y="581"/>
                    <a:pt x="14830" y="494"/>
                    <a:pt x="13875" y="494"/>
                  </a:cubicBezTo>
                  <a:cubicBezTo>
                    <a:pt x="9144" y="494"/>
                    <a:pt x="9076" y="2629"/>
                    <a:pt x="4793" y="9314"/>
                  </a:cubicBezTo>
                  <a:cubicBezTo>
                    <a:pt x="0" y="16797"/>
                    <a:pt x="7932" y="23731"/>
                    <a:pt x="17587" y="23731"/>
                  </a:cubicBezTo>
                  <a:cubicBezTo>
                    <a:pt x="18295" y="23731"/>
                    <a:pt x="19011" y="23694"/>
                    <a:pt x="19733" y="23617"/>
                  </a:cubicBezTo>
                  <a:cubicBezTo>
                    <a:pt x="30303" y="22490"/>
                    <a:pt x="34460" y="11356"/>
                    <a:pt x="29385" y="4451"/>
                  </a:cubicBezTo>
                  <a:cubicBezTo>
                    <a:pt x="26750" y="862"/>
                    <a:pt x="23612" y="0"/>
                    <a:pt x="212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57"/>
            <p:cNvSpPr/>
            <p:nvPr/>
          </p:nvSpPr>
          <p:spPr>
            <a:xfrm>
              <a:off x="2909900" y="4654775"/>
              <a:ext cx="329425" cy="140525"/>
            </a:xfrm>
            <a:custGeom>
              <a:avLst/>
              <a:gdLst/>
              <a:ahLst/>
              <a:cxnLst/>
              <a:rect l="l" t="t" r="r" b="b"/>
              <a:pathLst>
                <a:path w="13177" h="5621" extrusionOk="0">
                  <a:moveTo>
                    <a:pt x="9202" y="1"/>
                  </a:moveTo>
                  <a:cubicBezTo>
                    <a:pt x="8261" y="1"/>
                    <a:pt x="7302" y="79"/>
                    <a:pt x="6771" y="345"/>
                  </a:cubicBezTo>
                  <a:cubicBezTo>
                    <a:pt x="5488" y="984"/>
                    <a:pt x="0" y="4611"/>
                    <a:pt x="1786" y="5266"/>
                  </a:cubicBezTo>
                  <a:cubicBezTo>
                    <a:pt x="2447" y="5510"/>
                    <a:pt x="3655" y="5621"/>
                    <a:pt x="5012" y="5621"/>
                  </a:cubicBezTo>
                  <a:cubicBezTo>
                    <a:pt x="7321" y="5621"/>
                    <a:pt x="10060" y="5300"/>
                    <a:pt x="11265" y="4770"/>
                  </a:cubicBezTo>
                  <a:cubicBezTo>
                    <a:pt x="13176" y="3922"/>
                    <a:pt x="12900" y="281"/>
                    <a:pt x="11815" y="156"/>
                  </a:cubicBezTo>
                  <a:cubicBezTo>
                    <a:pt x="11815" y="156"/>
                    <a:pt x="10527" y="1"/>
                    <a:pt x="9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6" name="Google Shape;4986;p57"/>
            <p:cNvSpPr/>
            <p:nvPr/>
          </p:nvSpPr>
          <p:spPr>
            <a:xfrm>
              <a:off x="3061525" y="4670025"/>
              <a:ext cx="46750" cy="41175"/>
            </a:xfrm>
            <a:custGeom>
              <a:avLst/>
              <a:gdLst/>
              <a:ahLst/>
              <a:cxnLst/>
              <a:rect l="l" t="t" r="r" b="b"/>
              <a:pathLst>
                <a:path w="1870" h="1647" extrusionOk="0">
                  <a:moveTo>
                    <a:pt x="78" y="0"/>
                  </a:moveTo>
                  <a:lnTo>
                    <a:pt x="0" y="413"/>
                  </a:lnTo>
                  <a:cubicBezTo>
                    <a:pt x="1072" y="608"/>
                    <a:pt x="1454" y="1604"/>
                    <a:pt x="1473" y="1646"/>
                  </a:cubicBezTo>
                  <a:lnTo>
                    <a:pt x="1869" y="1498"/>
                  </a:lnTo>
                  <a:cubicBezTo>
                    <a:pt x="1850" y="1445"/>
                    <a:pt x="1390" y="240"/>
                    <a:pt x="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7" name="Google Shape;4987;p57"/>
            <p:cNvSpPr/>
            <p:nvPr/>
          </p:nvSpPr>
          <p:spPr>
            <a:xfrm>
              <a:off x="3026575" y="4688375"/>
              <a:ext cx="44675" cy="34750"/>
            </a:xfrm>
            <a:custGeom>
              <a:avLst/>
              <a:gdLst/>
              <a:ahLst/>
              <a:cxnLst/>
              <a:rect l="l" t="t" r="r" b="b"/>
              <a:pathLst>
                <a:path w="1787" h="1390" extrusionOk="0">
                  <a:moveTo>
                    <a:pt x="1" y="0"/>
                  </a:moveTo>
                  <a:lnTo>
                    <a:pt x="1786" y="1389"/>
                  </a:lnTo>
                  <a:cubicBezTo>
                    <a:pt x="1786" y="1389"/>
                    <a:pt x="598" y="209"/>
                    <a:pt x="1" y="0"/>
                  </a:cubicBezTo>
                  <a:close/>
                </a:path>
              </a:pathLst>
            </a:custGeom>
            <a:solidFill>
              <a:srgbClr val="CA4F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57"/>
            <p:cNvSpPr/>
            <p:nvPr/>
          </p:nvSpPr>
          <p:spPr>
            <a:xfrm>
              <a:off x="3024775" y="4683475"/>
              <a:ext cx="50100" cy="43400"/>
            </a:xfrm>
            <a:custGeom>
              <a:avLst/>
              <a:gdLst/>
              <a:ahLst/>
              <a:cxnLst/>
              <a:rect l="l" t="t" r="r" b="b"/>
              <a:pathLst>
                <a:path w="2004" h="1736" extrusionOk="0">
                  <a:moveTo>
                    <a:pt x="140" y="1"/>
                  </a:moveTo>
                  <a:lnTo>
                    <a:pt x="0" y="400"/>
                  </a:lnTo>
                  <a:cubicBezTo>
                    <a:pt x="452" y="556"/>
                    <a:pt x="1387" y="1418"/>
                    <a:pt x="1707" y="1736"/>
                  </a:cubicBezTo>
                  <a:lnTo>
                    <a:pt x="2003" y="1435"/>
                  </a:lnTo>
                  <a:cubicBezTo>
                    <a:pt x="1878" y="1312"/>
                    <a:pt x="759" y="218"/>
                    <a:pt x="1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9" name="Google Shape;4989;p57"/>
            <p:cNvSpPr/>
            <p:nvPr/>
          </p:nvSpPr>
          <p:spPr>
            <a:xfrm>
              <a:off x="2996575" y="4713400"/>
              <a:ext cx="44675" cy="34750"/>
            </a:xfrm>
            <a:custGeom>
              <a:avLst/>
              <a:gdLst/>
              <a:ahLst/>
              <a:cxnLst/>
              <a:rect l="l" t="t" r="r" b="b"/>
              <a:pathLst>
                <a:path w="1787" h="1390" extrusionOk="0">
                  <a:moveTo>
                    <a:pt x="1" y="1"/>
                  </a:moveTo>
                  <a:lnTo>
                    <a:pt x="1786" y="1390"/>
                  </a:lnTo>
                  <a:cubicBezTo>
                    <a:pt x="1786" y="1390"/>
                    <a:pt x="598" y="210"/>
                    <a:pt x="1" y="1"/>
                  </a:cubicBezTo>
                  <a:close/>
                </a:path>
              </a:pathLst>
            </a:custGeom>
            <a:solidFill>
              <a:srgbClr val="CA4F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0" name="Google Shape;4990;p57"/>
            <p:cNvSpPr/>
            <p:nvPr/>
          </p:nvSpPr>
          <p:spPr>
            <a:xfrm>
              <a:off x="2994850" y="4708450"/>
              <a:ext cx="50175" cy="43400"/>
            </a:xfrm>
            <a:custGeom>
              <a:avLst/>
              <a:gdLst/>
              <a:ahLst/>
              <a:cxnLst/>
              <a:rect l="l" t="t" r="r" b="b"/>
              <a:pathLst>
                <a:path w="2007" h="1736" extrusionOk="0">
                  <a:moveTo>
                    <a:pt x="140" y="0"/>
                  </a:moveTo>
                  <a:lnTo>
                    <a:pt x="0" y="402"/>
                  </a:lnTo>
                  <a:cubicBezTo>
                    <a:pt x="452" y="558"/>
                    <a:pt x="1387" y="1420"/>
                    <a:pt x="1708" y="1736"/>
                  </a:cubicBezTo>
                  <a:lnTo>
                    <a:pt x="2006" y="1434"/>
                  </a:lnTo>
                  <a:cubicBezTo>
                    <a:pt x="1881" y="1312"/>
                    <a:pt x="765" y="215"/>
                    <a:pt x="14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57"/>
            <p:cNvSpPr/>
            <p:nvPr/>
          </p:nvSpPr>
          <p:spPr>
            <a:xfrm>
              <a:off x="3074150" y="4573000"/>
              <a:ext cx="159025" cy="93225"/>
            </a:xfrm>
            <a:custGeom>
              <a:avLst/>
              <a:gdLst/>
              <a:ahLst/>
              <a:cxnLst/>
              <a:rect l="l" t="t" r="r" b="b"/>
              <a:pathLst>
                <a:path w="6361" h="3729" extrusionOk="0">
                  <a:moveTo>
                    <a:pt x="2307" y="0"/>
                  </a:moveTo>
                  <a:cubicBezTo>
                    <a:pt x="1372" y="0"/>
                    <a:pt x="571" y="68"/>
                    <a:pt x="405" y="288"/>
                  </a:cubicBezTo>
                  <a:cubicBezTo>
                    <a:pt x="0" y="827"/>
                    <a:pt x="62" y="3226"/>
                    <a:pt x="500" y="3371"/>
                  </a:cubicBezTo>
                  <a:cubicBezTo>
                    <a:pt x="810" y="3478"/>
                    <a:pt x="3181" y="3728"/>
                    <a:pt x="4581" y="3728"/>
                  </a:cubicBezTo>
                  <a:cubicBezTo>
                    <a:pt x="5142" y="3728"/>
                    <a:pt x="5547" y="3688"/>
                    <a:pt x="5602" y="3583"/>
                  </a:cubicBezTo>
                  <a:cubicBezTo>
                    <a:pt x="5602" y="3583"/>
                    <a:pt x="6361" y="213"/>
                    <a:pt x="5669" y="165"/>
                  </a:cubicBezTo>
                  <a:cubicBezTo>
                    <a:pt x="5260" y="139"/>
                    <a:pt x="3647" y="0"/>
                    <a:pt x="23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57"/>
            <p:cNvSpPr/>
            <p:nvPr/>
          </p:nvSpPr>
          <p:spPr>
            <a:xfrm>
              <a:off x="3318450" y="4654775"/>
              <a:ext cx="329375" cy="140525"/>
            </a:xfrm>
            <a:custGeom>
              <a:avLst/>
              <a:gdLst/>
              <a:ahLst/>
              <a:cxnLst/>
              <a:rect l="l" t="t" r="r" b="b"/>
              <a:pathLst>
                <a:path w="13175" h="5621" extrusionOk="0">
                  <a:moveTo>
                    <a:pt x="3973" y="1"/>
                  </a:moveTo>
                  <a:cubicBezTo>
                    <a:pt x="2648" y="1"/>
                    <a:pt x="1360" y="156"/>
                    <a:pt x="1360" y="156"/>
                  </a:cubicBezTo>
                  <a:cubicBezTo>
                    <a:pt x="283" y="281"/>
                    <a:pt x="1" y="3922"/>
                    <a:pt x="1912" y="4770"/>
                  </a:cubicBezTo>
                  <a:cubicBezTo>
                    <a:pt x="3117" y="5300"/>
                    <a:pt x="5855" y="5621"/>
                    <a:pt x="8163" y="5621"/>
                  </a:cubicBezTo>
                  <a:cubicBezTo>
                    <a:pt x="9520" y="5621"/>
                    <a:pt x="10728" y="5510"/>
                    <a:pt x="11389" y="5266"/>
                  </a:cubicBezTo>
                  <a:cubicBezTo>
                    <a:pt x="13174" y="4611"/>
                    <a:pt x="7690" y="984"/>
                    <a:pt x="6406" y="345"/>
                  </a:cubicBezTo>
                  <a:cubicBezTo>
                    <a:pt x="5875" y="79"/>
                    <a:pt x="4915" y="1"/>
                    <a:pt x="39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57"/>
            <p:cNvSpPr/>
            <p:nvPr/>
          </p:nvSpPr>
          <p:spPr>
            <a:xfrm>
              <a:off x="3449650" y="4670025"/>
              <a:ext cx="46750" cy="41175"/>
            </a:xfrm>
            <a:custGeom>
              <a:avLst/>
              <a:gdLst/>
              <a:ahLst/>
              <a:cxnLst/>
              <a:rect l="l" t="t" r="r" b="b"/>
              <a:pathLst>
                <a:path w="1870" h="1647" extrusionOk="0">
                  <a:moveTo>
                    <a:pt x="1794" y="0"/>
                  </a:moveTo>
                  <a:cubicBezTo>
                    <a:pt x="478" y="240"/>
                    <a:pt x="20" y="1445"/>
                    <a:pt x="0" y="1498"/>
                  </a:cubicBezTo>
                  <a:lnTo>
                    <a:pt x="399" y="1646"/>
                  </a:lnTo>
                  <a:cubicBezTo>
                    <a:pt x="413" y="1604"/>
                    <a:pt x="796" y="614"/>
                    <a:pt x="1870" y="413"/>
                  </a:cubicBezTo>
                  <a:lnTo>
                    <a:pt x="17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57"/>
            <p:cNvSpPr/>
            <p:nvPr/>
          </p:nvSpPr>
          <p:spPr>
            <a:xfrm>
              <a:off x="3486625" y="4688375"/>
              <a:ext cx="44650" cy="34750"/>
            </a:xfrm>
            <a:custGeom>
              <a:avLst/>
              <a:gdLst/>
              <a:ahLst/>
              <a:cxnLst/>
              <a:rect l="l" t="t" r="r" b="b"/>
              <a:pathLst>
                <a:path w="1786" h="1390" extrusionOk="0">
                  <a:moveTo>
                    <a:pt x="1786" y="0"/>
                  </a:moveTo>
                  <a:lnTo>
                    <a:pt x="1786" y="0"/>
                  </a:lnTo>
                  <a:cubicBezTo>
                    <a:pt x="1189" y="209"/>
                    <a:pt x="0" y="1389"/>
                    <a:pt x="0" y="1389"/>
                  </a:cubicBezTo>
                  <a:lnTo>
                    <a:pt x="1786" y="0"/>
                  </a:lnTo>
                  <a:close/>
                </a:path>
              </a:pathLst>
            </a:custGeom>
            <a:solidFill>
              <a:srgbClr val="CA4F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5" name="Google Shape;4995;p57"/>
            <p:cNvSpPr/>
            <p:nvPr/>
          </p:nvSpPr>
          <p:spPr>
            <a:xfrm>
              <a:off x="3482975" y="4683475"/>
              <a:ext cx="50125" cy="43400"/>
            </a:xfrm>
            <a:custGeom>
              <a:avLst/>
              <a:gdLst/>
              <a:ahLst/>
              <a:cxnLst/>
              <a:rect l="l" t="t" r="r" b="b"/>
              <a:pathLst>
                <a:path w="2005" h="1736" extrusionOk="0">
                  <a:moveTo>
                    <a:pt x="1865" y="1"/>
                  </a:moveTo>
                  <a:cubicBezTo>
                    <a:pt x="1242" y="213"/>
                    <a:pt x="127" y="1309"/>
                    <a:pt x="1" y="1435"/>
                  </a:cubicBezTo>
                  <a:lnTo>
                    <a:pt x="297" y="1736"/>
                  </a:lnTo>
                  <a:cubicBezTo>
                    <a:pt x="620" y="1418"/>
                    <a:pt x="1552" y="556"/>
                    <a:pt x="2004" y="400"/>
                  </a:cubicBezTo>
                  <a:lnTo>
                    <a:pt x="186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57"/>
            <p:cNvSpPr/>
            <p:nvPr/>
          </p:nvSpPr>
          <p:spPr>
            <a:xfrm>
              <a:off x="3516600" y="4713400"/>
              <a:ext cx="44675" cy="34750"/>
            </a:xfrm>
            <a:custGeom>
              <a:avLst/>
              <a:gdLst/>
              <a:ahLst/>
              <a:cxnLst/>
              <a:rect l="l" t="t" r="r" b="b"/>
              <a:pathLst>
                <a:path w="1787" h="1390" extrusionOk="0">
                  <a:moveTo>
                    <a:pt x="1786" y="1"/>
                  </a:moveTo>
                  <a:lnTo>
                    <a:pt x="1786" y="1"/>
                  </a:lnTo>
                  <a:cubicBezTo>
                    <a:pt x="1189" y="210"/>
                    <a:pt x="1" y="1390"/>
                    <a:pt x="1" y="1390"/>
                  </a:cubicBezTo>
                  <a:lnTo>
                    <a:pt x="1786" y="1"/>
                  </a:lnTo>
                  <a:close/>
                </a:path>
              </a:pathLst>
            </a:custGeom>
            <a:solidFill>
              <a:srgbClr val="CA4F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57"/>
            <p:cNvSpPr/>
            <p:nvPr/>
          </p:nvSpPr>
          <p:spPr>
            <a:xfrm>
              <a:off x="3512975" y="4708525"/>
              <a:ext cx="50100" cy="43325"/>
            </a:xfrm>
            <a:custGeom>
              <a:avLst/>
              <a:gdLst/>
              <a:ahLst/>
              <a:cxnLst/>
              <a:rect l="l" t="t" r="r" b="b"/>
              <a:pathLst>
                <a:path w="2004" h="1733" extrusionOk="0">
                  <a:moveTo>
                    <a:pt x="1864" y="0"/>
                  </a:moveTo>
                  <a:cubicBezTo>
                    <a:pt x="1242" y="212"/>
                    <a:pt x="126" y="1309"/>
                    <a:pt x="1" y="1434"/>
                  </a:cubicBezTo>
                  <a:lnTo>
                    <a:pt x="296" y="1733"/>
                  </a:lnTo>
                  <a:cubicBezTo>
                    <a:pt x="617" y="1417"/>
                    <a:pt x="1552" y="555"/>
                    <a:pt x="2004" y="402"/>
                  </a:cubicBezTo>
                  <a:lnTo>
                    <a:pt x="18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57"/>
            <p:cNvSpPr/>
            <p:nvPr/>
          </p:nvSpPr>
          <p:spPr>
            <a:xfrm>
              <a:off x="3334425" y="4570425"/>
              <a:ext cx="155075" cy="97525"/>
            </a:xfrm>
            <a:custGeom>
              <a:avLst/>
              <a:gdLst/>
              <a:ahLst/>
              <a:cxnLst/>
              <a:rect l="l" t="t" r="r" b="b"/>
              <a:pathLst>
                <a:path w="6203" h="3901" extrusionOk="0">
                  <a:moveTo>
                    <a:pt x="3758" y="1"/>
                  </a:moveTo>
                  <a:cubicBezTo>
                    <a:pt x="2471" y="1"/>
                    <a:pt x="1052" y="103"/>
                    <a:pt x="693" y="126"/>
                  </a:cubicBezTo>
                  <a:cubicBezTo>
                    <a:pt x="1" y="168"/>
                    <a:pt x="369" y="3686"/>
                    <a:pt x="369" y="3686"/>
                  </a:cubicBezTo>
                  <a:cubicBezTo>
                    <a:pt x="453" y="3845"/>
                    <a:pt x="1388" y="3900"/>
                    <a:pt x="2459" y="3900"/>
                  </a:cubicBezTo>
                  <a:cubicBezTo>
                    <a:pt x="3871" y="3900"/>
                    <a:pt x="5521" y="3803"/>
                    <a:pt x="5767" y="3719"/>
                  </a:cubicBezTo>
                  <a:cubicBezTo>
                    <a:pt x="6202" y="3571"/>
                    <a:pt x="6049" y="1945"/>
                    <a:pt x="6049" y="416"/>
                  </a:cubicBezTo>
                  <a:cubicBezTo>
                    <a:pt x="6049" y="90"/>
                    <a:pt x="4961" y="1"/>
                    <a:pt x="3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9" name="Google Shape;4999;p57"/>
            <p:cNvSpPr/>
            <p:nvPr/>
          </p:nvSpPr>
          <p:spPr>
            <a:xfrm>
              <a:off x="2829000" y="3397575"/>
              <a:ext cx="859625" cy="858975"/>
            </a:xfrm>
            <a:custGeom>
              <a:avLst/>
              <a:gdLst/>
              <a:ahLst/>
              <a:cxnLst/>
              <a:rect l="l" t="t" r="r" b="b"/>
              <a:pathLst>
                <a:path w="34385" h="34359" extrusionOk="0">
                  <a:moveTo>
                    <a:pt x="17218" y="0"/>
                  </a:moveTo>
                  <a:cubicBezTo>
                    <a:pt x="13294" y="0"/>
                    <a:pt x="9272" y="773"/>
                    <a:pt x="7301" y="2892"/>
                  </a:cubicBezTo>
                  <a:cubicBezTo>
                    <a:pt x="5075" y="5285"/>
                    <a:pt x="5635" y="10212"/>
                    <a:pt x="5635" y="10212"/>
                  </a:cubicBezTo>
                  <a:cubicBezTo>
                    <a:pt x="5635" y="10212"/>
                    <a:pt x="6341" y="18526"/>
                    <a:pt x="5923" y="20501"/>
                  </a:cubicBezTo>
                  <a:cubicBezTo>
                    <a:pt x="5496" y="22476"/>
                    <a:pt x="0" y="32059"/>
                    <a:pt x="1975" y="33468"/>
                  </a:cubicBezTo>
                  <a:cubicBezTo>
                    <a:pt x="2811" y="34065"/>
                    <a:pt x="8263" y="34359"/>
                    <a:pt x="14372" y="34359"/>
                  </a:cubicBezTo>
                  <a:cubicBezTo>
                    <a:pt x="22664" y="34359"/>
                    <a:pt x="32164" y="33818"/>
                    <a:pt x="32975" y="32765"/>
                  </a:cubicBezTo>
                  <a:cubicBezTo>
                    <a:pt x="34384" y="30929"/>
                    <a:pt x="29312" y="23316"/>
                    <a:pt x="28607" y="22334"/>
                  </a:cubicBezTo>
                  <a:cubicBezTo>
                    <a:pt x="27901" y="21349"/>
                    <a:pt x="28607" y="4580"/>
                    <a:pt x="27198" y="2323"/>
                  </a:cubicBezTo>
                  <a:cubicBezTo>
                    <a:pt x="26430" y="1097"/>
                    <a:pt x="21893" y="0"/>
                    <a:pt x="172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57"/>
            <p:cNvSpPr/>
            <p:nvPr/>
          </p:nvSpPr>
          <p:spPr>
            <a:xfrm>
              <a:off x="3230575" y="2774700"/>
              <a:ext cx="301325" cy="213075"/>
            </a:xfrm>
            <a:custGeom>
              <a:avLst/>
              <a:gdLst/>
              <a:ahLst/>
              <a:cxnLst/>
              <a:rect l="l" t="t" r="r" b="b"/>
              <a:pathLst>
                <a:path w="12053" h="8523" extrusionOk="0">
                  <a:moveTo>
                    <a:pt x="2968" y="0"/>
                  </a:moveTo>
                  <a:cubicBezTo>
                    <a:pt x="615" y="0"/>
                    <a:pt x="1" y="1516"/>
                    <a:pt x="1" y="1516"/>
                  </a:cubicBezTo>
                  <a:cubicBezTo>
                    <a:pt x="1" y="1516"/>
                    <a:pt x="78" y="1504"/>
                    <a:pt x="215" y="1504"/>
                  </a:cubicBezTo>
                  <a:cubicBezTo>
                    <a:pt x="748" y="1504"/>
                    <a:pt x="2193" y="1682"/>
                    <a:pt x="3597" y="3421"/>
                  </a:cubicBezTo>
                  <a:cubicBezTo>
                    <a:pt x="5268" y="5493"/>
                    <a:pt x="8464" y="8522"/>
                    <a:pt x="10172" y="8522"/>
                  </a:cubicBezTo>
                  <a:cubicBezTo>
                    <a:pt x="10263" y="8522"/>
                    <a:pt x="10350" y="8514"/>
                    <a:pt x="10432" y="8496"/>
                  </a:cubicBezTo>
                  <a:cubicBezTo>
                    <a:pt x="12053" y="8142"/>
                    <a:pt x="10362" y="2152"/>
                    <a:pt x="5709" y="534"/>
                  </a:cubicBezTo>
                  <a:cubicBezTo>
                    <a:pt x="4603" y="147"/>
                    <a:pt x="3701" y="0"/>
                    <a:pt x="29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57"/>
            <p:cNvSpPr/>
            <p:nvPr/>
          </p:nvSpPr>
          <p:spPr>
            <a:xfrm>
              <a:off x="3402300" y="3411875"/>
              <a:ext cx="170050" cy="512925"/>
            </a:xfrm>
            <a:custGeom>
              <a:avLst/>
              <a:gdLst/>
              <a:ahLst/>
              <a:cxnLst/>
              <a:rect l="l" t="t" r="r" b="b"/>
              <a:pathLst>
                <a:path w="6802" h="20517" extrusionOk="0">
                  <a:moveTo>
                    <a:pt x="582" y="1"/>
                  </a:moveTo>
                  <a:cubicBezTo>
                    <a:pt x="235" y="1"/>
                    <a:pt x="0" y="32"/>
                    <a:pt x="0" y="32"/>
                  </a:cubicBezTo>
                  <a:cubicBezTo>
                    <a:pt x="0" y="32"/>
                    <a:pt x="739" y="18517"/>
                    <a:pt x="5393" y="20350"/>
                  </a:cubicBezTo>
                  <a:cubicBezTo>
                    <a:pt x="5393" y="20350"/>
                    <a:pt x="5615" y="20516"/>
                    <a:pt x="5874" y="20516"/>
                  </a:cubicBezTo>
                  <a:cubicBezTo>
                    <a:pt x="6199" y="20516"/>
                    <a:pt x="6583" y="20255"/>
                    <a:pt x="6662" y="19081"/>
                  </a:cubicBezTo>
                  <a:cubicBezTo>
                    <a:pt x="6802" y="16966"/>
                    <a:pt x="4213" y="6284"/>
                    <a:pt x="3418" y="1745"/>
                  </a:cubicBezTo>
                  <a:cubicBezTo>
                    <a:pt x="3152" y="213"/>
                    <a:pt x="1486" y="1"/>
                    <a:pt x="5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2" name="Google Shape;5002;p57"/>
            <p:cNvSpPr/>
            <p:nvPr/>
          </p:nvSpPr>
          <p:spPr>
            <a:xfrm>
              <a:off x="2913600" y="3421675"/>
              <a:ext cx="176125" cy="503175"/>
            </a:xfrm>
            <a:custGeom>
              <a:avLst/>
              <a:gdLst/>
              <a:ahLst/>
              <a:cxnLst/>
              <a:rect l="l" t="t" r="r" b="b"/>
              <a:pathLst>
                <a:path w="7045" h="20127" extrusionOk="0">
                  <a:moveTo>
                    <a:pt x="6857" y="0"/>
                  </a:moveTo>
                  <a:cubicBezTo>
                    <a:pt x="6146" y="0"/>
                    <a:pt x="3633" y="91"/>
                    <a:pt x="3381" y="1356"/>
                  </a:cubicBezTo>
                  <a:cubicBezTo>
                    <a:pt x="2960" y="3473"/>
                    <a:pt x="0" y="16577"/>
                    <a:pt x="140" y="18692"/>
                  </a:cubicBezTo>
                  <a:cubicBezTo>
                    <a:pt x="219" y="19866"/>
                    <a:pt x="603" y="20127"/>
                    <a:pt x="928" y="20127"/>
                  </a:cubicBezTo>
                  <a:cubicBezTo>
                    <a:pt x="1187" y="20127"/>
                    <a:pt x="1409" y="19961"/>
                    <a:pt x="1409" y="19961"/>
                  </a:cubicBezTo>
                  <a:cubicBezTo>
                    <a:pt x="6060" y="18125"/>
                    <a:pt x="7044" y="3"/>
                    <a:pt x="7044" y="3"/>
                  </a:cubicBezTo>
                  <a:cubicBezTo>
                    <a:pt x="7044" y="3"/>
                    <a:pt x="6976" y="0"/>
                    <a:pt x="68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57"/>
            <p:cNvSpPr/>
            <p:nvPr/>
          </p:nvSpPr>
          <p:spPr>
            <a:xfrm>
              <a:off x="2852700" y="3043475"/>
              <a:ext cx="192550" cy="205400"/>
            </a:xfrm>
            <a:custGeom>
              <a:avLst/>
              <a:gdLst/>
              <a:ahLst/>
              <a:cxnLst/>
              <a:rect l="l" t="t" r="r" b="b"/>
              <a:pathLst>
                <a:path w="7702" h="8216" extrusionOk="0">
                  <a:moveTo>
                    <a:pt x="4196" y="0"/>
                  </a:moveTo>
                  <a:cubicBezTo>
                    <a:pt x="4091" y="0"/>
                    <a:pt x="3983" y="4"/>
                    <a:pt x="3870" y="13"/>
                  </a:cubicBezTo>
                  <a:cubicBezTo>
                    <a:pt x="1" y="317"/>
                    <a:pt x="56" y="7007"/>
                    <a:pt x="3248" y="8053"/>
                  </a:cubicBezTo>
                  <a:cubicBezTo>
                    <a:pt x="3590" y="8165"/>
                    <a:pt x="3904" y="8215"/>
                    <a:pt x="4191" y="8215"/>
                  </a:cubicBezTo>
                  <a:cubicBezTo>
                    <a:pt x="6580" y="8215"/>
                    <a:pt x="7120" y="4742"/>
                    <a:pt x="7120" y="4742"/>
                  </a:cubicBezTo>
                  <a:cubicBezTo>
                    <a:pt x="7120" y="4742"/>
                    <a:pt x="7701" y="0"/>
                    <a:pt x="4196" y="0"/>
                  </a:cubicBezTo>
                  <a:close/>
                </a:path>
              </a:pathLst>
            </a:custGeom>
            <a:solidFill>
              <a:srgbClr val="85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57"/>
            <p:cNvSpPr/>
            <p:nvPr/>
          </p:nvSpPr>
          <p:spPr>
            <a:xfrm>
              <a:off x="2945950" y="2858050"/>
              <a:ext cx="577175" cy="660600"/>
            </a:xfrm>
            <a:custGeom>
              <a:avLst/>
              <a:gdLst/>
              <a:ahLst/>
              <a:cxnLst/>
              <a:rect l="l" t="t" r="r" b="b"/>
              <a:pathLst>
                <a:path w="23087" h="26424" extrusionOk="0">
                  <a:moveTo>
                    <a:pt x="11063" y="0"/>
                  </a:moveTo>
                  <a:cubicBezTo>
                    <a:pt x="7465" y="0"/>
                    <a:pt x="4216" y="603"/>
                    <a:pt x="4216" y="603"/>
                  </a:cubicBezTo>
                  <a:cubicBezTo>
                    <a:pt x="628" y="1067"/>
                    <a:pt x="1" y="6214"/>
                    <a:pt x="299" y="13230"/>
                  </a:cubicBezTo>
                  <a:cubicBezTo>
                    <a:pt x="603" y="20249"/>
                    <a:pt x="4506" y="20411"/>
                    <a:pt x="6063" y="20567"/>
                  </a:cubicBezTo>
                  <a:cubicBezTo>
                    <a:pt x="7625" y="20729"/>
                    <a:pt x="7262" y="20372"/>
                    <a:pt x="7368" y="23337"/>
                  </a:cubicBezTo>
                  <a:cubicBezTo>
                    <a:pt x="7413" y="24583"/>
                    <a:pt x="9256" y="26423"/>
                    <a:pt x="11786" y="26423"/>
                  </a:cubicBezTo>
                  <a:cubicBezTo>
                    <a:pt x="12776" y="26423"/>
                    <a:pt x="13871" y="26142"/>
                    <a:pt x="15004" y="25432"/>
                  </a:cubicBezTo>
                  <a:cubicBezTo>
                    <a:pt x="16929" y="24233"/>
                    <a:pt x="14343" y="24788"/>
                    <a:pt x="15113" y="20425"/>
                  </a:cubicBezTo>
                  <a:cubicBezTo>
                    <a:pt x="15400" y="18821"/>
                    <a:pt x="17417" y="20444"/>
                    <a:pt x="20422" y="17934"/>
                  </a:cubicBezTo>
                  <a:cubicBezTo>
                    <a:pt x="22514" y="16184"/>
                    <a:pt x="23086" y="6236"/>
                    <a:pt x="19501" y="2333"/>
                  </a:cubicBezTo>
                  <a:cubicBezTo>
                    <a:pt x="17807" y="487"/>
                    <a:pt x="14294" y="0"/>
                    <a:pt x="11063" y="0"/>
                  </a:cubicBezTo>
                  <a:close/>
                </a:path>
              </a:pathLst>
            </a:custGeom>
            <a:solidFill>
              <a:srgbClr val="85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57"/>
            <p:cNvSpPr/>
            <p:nvPr/>
          </p:nvSpPr>
          <p:spPr>
            <a:xfrm>
              <a:off x="3151179" y="3072628"/>
              <a:ext cx="60489" cy="60506"/>
            </a:xfrm>
            <a:custGeom>
              <a:avLst/>
              <a:gdLst/>
              <a:ahLst/>
              <a:cxnLst/>
              <a:rect l="l" t="t" r="r" b="b"/>
              <a:pathLst>
                <a:path w="3432" h="3432" extrusionOk="0">
                  <a:moveTo>
                    <a:pt x="1716" y="0"/>
                  </a:moveTo>
                  <a:cubicBezTo>
                    <a:pt x="767" y="0"/>
                    <a:pt x="0" y="767"/>
                    <a:pt x="0" y="1716"/>
                  </a:cubicBezTo>
                  <a:cubicBezTo>
                    <a:pt x="0" y="2662"/>
                    <a:pt x="767" y="3432"/>
                    <a:pt x="1716" y="3432"/>
                  </a:cubicBezTo>
                  <a:cubicBezTo>
                    <a:pt x="2662" y="3432"/>
                    <a:pt x="3432" y="2662"/>
                    <a:pt x="3432" y="1716"/>
                  </a:cubicBezTo>
                  <a:cubicBezTo>
                    <a:pt x="3432" y="767"/>
                    <a:pt x="2662" y="0"/>
                    <a:pt x="171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57"/>
            <p:cNvSpPr/>
            <p:nvPr/>
          </p:nvSpPr>
          <p:spPr>
            <a:xfrm>
              <a:off x="3346284" y="3060086"/>
              <a:ext cx="50183" cy="50148"/>
            </a:xfrm>
            <a:custGeom>
              <a:avLst/>
              <a:gdLst/>
              <a:ahLst/>
              <a:cxnLst/>
              <a:rect l="l" t="t" r="r" b="b"/>
              <a:pathLst>
                <a:path w="3436" h="3433" extrusionOk="0">
                  <a:moveTo>
                    <a:pt x="1719" y="1"/>
                  </a:moveTo>
                  <a:cubicBezTo>
                    <a:pt x="771" y="1"/>
                    <a:pt x="1" y="768"/>
                    <a:pt x="1" y="1716"/>
                  </a:cubicBezTo>
                  <a:cubicBezTo>
                    <a:pt x="1" y="2662"/>
                    <a:pt x="771" y="3432"/>
                    <a:pt x="1719" y="3432"/>
                  </a:cubicBezTo>
                  <a:cubicBezTo>
                    <a:pt x="2665" y="3432"/>
                    <a:pt x="3435" y="2662"/>
                    <a:pt x="3435" y="1716"/>
                  </a:cubicBezTo>
                  <a:cubicBezTo>
                    <a:pt x="3435" y="768"/>
                    <a:pt x="2665" y="1"/>
                    <a:pt x="17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7" name="Google Shape;5007;p57"/>
            <p:cNvSpPr/>
            <p:nvPr/>
          </p:nvSpPr>
          <p:spPr>
            <a:xfrm>
              <a:off x="3033350" y="3143800"/>
              <a:ext cx="112650" cy="112675"/>
            </a:xfrm>
            <a:custGeom>
              <a:avLst/>
              <a:gdLst/>
              <a:ahLst/>
              <a:cxnLst/>
              <a:rect l="l" t="t" r="r" b="b"/>
              <a:pathLst>
                <a:path w="4506" h="4507" extrusionOk="0">
                  <a:moveTo>
                    <a:pt x="2254" y="1"/>
                  </a:moveTo>
                  <a:cubicBezTo>
                    <a:pt x="1010" y="1"/>
                    <a:pt x="0" y="1010"/>
                    <a:pt x="0" y="2252"/>
                  </a:cubicBezTo>
                  <a:cubicBezTo>
                    <a:pt x="0" y="3496"/>
                    <a:pt x="1010" y="4506"/>
                    <a:pt x="2254" y="4506"/>
                  </a:cubicBezTo>
                  <a:cubicBezTo>
                    <a:pt x="3499" y="4506"/>
                    <a:pt x="4506" y="3496"/>
                    <a:pt x="4506" y="2252"/>
                  </a:cubicBezTo>
                  <a:cubicBezTo>
                    <a:pt x="4506" y="1010"/>
                    <a:pt x="3499" y="1"/>
                    <a:pt x="2254" y="1"/>
                  </a:cubicBezTo>
                  <a:close/>
                </a:path>
              </a:pathLst>
            </a:custGeom>
            <a:solidFill>
              <a:srgbClr val="642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57"/>
            <p:cNvSpPr/>
            <p:nvPr/>
          </p:nvSpPr>
          <p:spPr>
            <a:xfrm>
              <a:off x="3361425" y="3148325"/>
              <a:ext cx="112650" cy="112675"/>
            </a:xfrm>
            <a:custGeom>
              <a:avLst/>
              <a:gdLst/>
              <a:ahLst/>
              <a:cxnLst/>
              <a:rect l="l" t="t" r="r" b="b"/>
              <a:pathLst>
                <a:path w="4506" h="4507" extrusionOk="0">
                  <a:moveTo>
                    <a:pt x="2252" y="1"/>
                  </a:moveTo>
                  <a:cubicBezTo>
                    <a:pt x="1010" y="1"/>
                    <a:pt x="0" y="1011"/>
                    <a:pt x="0" y="2252"/>
                  </a:cubicBezTo>
                  <a:cubicBezTo>
                    <a:pt x="0" y="3497"/>
                    <a:pt x="1010" y="4506"/>
                    <a:pt x="2252" y="4506"/>
                  </a:cubicBezTo>
                  <a:cubicBezTo>
                    <a:pt x="3496" y="4506"/>
                    <a:pt x="4506" y="3497"/>
                    <a:pt x="4506" y="2252"/>
                  </a:cubicBezTo>
                  <a:cubicBezTo>
                    <a:pt x="4506" y="1011"/>
                    <a:pt x="3496" y="1"/>
                    <a:pt x="2252" y="1"/>
                  </a:cubicBezTo>
                  <a:close/>
                </a:path>
              </a:pathLst>
            </a:custGeom>
            <a:solidFill>
              <a:srgbClr val="642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57"/>
            <p:cNvSpPr/>
            <p:nvPr/>
          </p:nvSpPr>
          <p:spPr>
            <a:xfrm>
              <a:off x="3164400" y="3350525"/>
              <a:ext cx="164825" cy="99925"/>
            </a:xfrm>
            <a:custGeom>
              <a:avLst/>
              <a:gdLst/>
              <a:ahLst/>
              <a:cxnLst/>
              <a:rect l="l" t="t" r="r" b="b"/>
              <a:pathLst>
                <a:path w="6593" h="3997" extrusionOk="0">
                  <a:moveTo>
                    <a:pt x="6573" y="0"/>
                  </a:moveTo>
                  <a:cubicBezTo>
                    <a:pt x="6573" y="1"/>
                    <a:pt x="2728" y="732"/>
                    <a:pt x="1251" y="732"/>
                  </a:cubicBezTo>
                  <a:cubicBezTo>
                    <a:pt x="1068" y="732"/>
                    <a:pt x="922" y="720"/>
                    <a:pt x="823" y="695"/>
                  </a:cubicBezTo>
                  <a:cubicBezTo>
                    <a:pt x="798" y="689"/>
                    <a:pt x="774" y="686"/>
                    <a:pt x="751" y="686"/>
                  </a:cubicBezTo>
                  <a:cubicBezTo>
                    <a:pt x="1" y="686"/>
                    <a:pt x="286" y="3997"/>
                    <a:pt x="5432" y="3997"/>
                  </a:cubicBezTo>
                  <a:cubicBezTo>
                    <a:pt x="5794" y="3997"/>
                    <a:pt x="6181" y="3980"/>
                    <a:pt x="6593" y="3945"/>
                  </a:cubicBezTo>
                  <a:cubicBezTo>
                    <a:pt x="6587" y="3940"/>
                    <a:pt x="6071" y="882"/>
                    <a:pt x="6573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0" name="Google Shape;5010;p57"/>
            <p:cNvSpPr/>
            <p:nvPr/>
          </p:nvSpPr>
          <p:spPr>
            <a:xfrm>
              <a:off x="3262675" y="3058650"/>
              <a:ext cx="72675" cy="131625"/>
            </a:xfrm>
            <a:custGeom>
              <a:avLst/>
              <a:gdLst/>
              <a:ahLst/>
              <a:cxnLst/>
              <a:rect l="l" t="t" r="r" b="b"/>
              <a:pathLst>
                <a:path w="2907" h="5265" extrusionOk="0">
                  <a:moveTo>
                    <a:pt x="407" y="0"/>
                  </a:moveTo>
                  <a:lnTo>
                    <a:pt x="0" y="115"/>
                  </a:lnTo>
                  <a:lnTo>
                    <a:pt x="954" y="3560"/>
                  </a:lnTo>
                  <a:lnTo>
                    <a:pt x="1177" y="3462"/>
                  </a:lnTo>
                  <a:cubicBezTo>
                    <a:pt x="1656" y="3258"/>
                    <a:pt x="2177" y="3107"/>
                    <a:pt x="2402" y="3107"/>
                  </a:cubicBezTo>
                  <a:cubicBezTo>
                    <a:pt x="2429" y="3107"/>
                    <a:pt x="2451" y="3109"/>
                    <a:pt x="2469" y="3114"/>
                  </a:cubicBezTo>
                  <a:cubicBezTo>
                    <a:pt x="2475" y="3476"/>
                    <a:pt x="2377" y="4157"/>
                    <a:pt x="1967" y="4539"/>
                  </a:cubicBezTo>
                  <a:cubicBezTo>
                    <a:pt x="1750" y="4742"/>
                    <a:pt x="1466" y="4844"/>
                    <a:pt x="1118" y="4844"/>
                  </a:cubicBezTo>
                  <a:cubicBezTo>
                    <a:pt x="1050" y="4844"/>
                    <a:pt x="980" y="4840"/>
                    <a:pt x="907" y="4832"/>
                  </a:cubicBezTo>
                  <a:lnTo>
                    <a:pt x="862" y="5251"/>
                  </a:lnTo>
                  <a:cubicBezTo>
                    <a:pt x="949" y="5259"/>
                    <a:pt x="1035" y="5265"/>
                    <a:pt x="1116" y="5265"/>
                  </a:cubicBezTo>
                  <a:cubicBezTo>
                    <a:pt x="1576" y="5265"/>
                    <a:pt x="1956" y="5122"/>
                    <a:pt x="2251" y="4843"/>
                  </a:cubicBezTo>
                  <a:cubicBezTo>
                    <a:pt x="2907" y="4230"/>
                    <a:pt x="2890" y="3183"/>
                    <a:pt x="2887" y="3066"/>
                  </a:cubicBezTo>
                  <a:cubicBezTo>
                    <a:pt x="2879" y="2935"/>
                    <a:pt x="2821" y="2824"/>
                    <a:pt x="2712" y="2757"/>
                  </a:cubicBezTo>
                  <a:cubicBezTo>
                    <a:pt x="2629" y="2706"/>
                    <a:pt x="2518" y="2685"/>
                    <a:pt x="2391" y="2685"/>
                  </a:cubicBezTo>
                  <a:cubicBezTo>
                    <a:pt x="2039" y="2685"/>
                    <a:pt x="1564" y="2844"/>
                    <a:pt x="1230" y="2977"/>
                  </a:cubicBezTo>
                  <a:lnTo>
                    <a:pt x="4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1" name="Google Shape;5011;p57"/>
            <p:cNvSpPr/>
            <p:nvPr/>
          </p:nvSpPr>
          <p:spPr>
            <a:xfrm>
              <a:off x="3224225" y="3195125"/>
              <a:ext cx="97125" cy="65525"/>
            </a:xfrm>
            <a:custGeom>
              <a:avLst/>
              <a:gdLst/>
              <a:ahLst/>
              <a:cxnLst/>
              <a:rect l="l" t="t" r="r" b="b"/>
              <a:pathLst>
                <a:path w="3885" h="2621" extrusionOk="0">
                  <a:moveTo>
                    <a:pt x="408" y="1"/>
                  </a:moveTo>
                  <a:lnTo>
                    <a:pt x="1" y="112"/>
                  </a:lnTo>
                  <a:cubicBezTo>
                    <a:pt x="65" y="361"/>
                    <a:pt x="687" y="2506"/>
                    <a:pt x="1859" y="2615"/>
                  </a:cubicBezTo>
                  <a:cubicBezTo>
                    <a:pt x="1890" y="2618"/>
                    <a:pt x="1920" y="2620"/>
                    <a:pt x="1954" y="2620"/>
                  </a:cubicBezTo>
                  <a:cubicBezTo>
                    <a:pt x="2615" y="2620"/>
                    <a:pt x="3245" y="1976"/>
                    <a:pt x="3884" y="643"/>
                  </a:cubicBezTo>
                  <a:lnTo>
                    <a:pt x="3505" y="458"/>
                  </a:lnTo>
                  <a:cubicBezTo>
                    <a:pt x="2956" y="1602"/>
                    <a:pt x="2415" y="2193"/>
                    <a:pt x="1940" y="2193"/>
                  </a:cubicBezTo>
                  <a:cubicBezTo>
                    <a:pt x="1925" y="2193"/>
                    <a:pt x="1910" y="2192"/>
                    <a:pt x="1895" y="2191"/>
                  </a:cubicBezTo>
                  <a:cubicBezTo>
                    <a:pt x="1150" y="2121"/>
                    <a:pt x="567" y="587"/>
                    <a:pt x="40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2" name="Google Shape;5012;p57"/>
            <p:cNvSpPr/>
            <p:nvPr/>
          </p:nvSpPr>
          <p:spPr>
            <a:xfrm>
              <a:off x="3113200" y="2994675"/>
              <a:ext cx="61600" cy="34000"/>
            </a:xfrm>
            <a:custGeom>
              <a:avLst/>
              <a:gdLst/>
              <a:ahLst/>
              <a:cxnLst/>
              <a:rect l="l" t="t" r="r" b="b"/>
              <a:pathLst>
                <a:path w="2464" h="1360" extrusionOk="0">
                  <a:moveTo>
                    <a:pt x="1574" y="0"/>
                  </a:moveTo>
                  <a:cubicBezTo>
                    <a:pt x="1409" y="0"/>
                    <a:pt x="1249" y="28"/>
                    <a:pt x="1094" y="82"/>
                  </a:cubicBezTo>
                  <a:cubicBezTo>
                    <a:pt x="349" y="347"/>
                    <a:pt x="14" y="1167"/>
                    <a:pt x="1" y="1203"/>
                  </a:cubicBezTo>
                  <a:lnTo>
                    <a:pt x="397" y="1360"/>
                  </a:lnTo>
                  <a:cubicBezTo>
                    <a:pt x="397" y="1351"/>
                    <a:pt x="670" y="687"/>
                    <a:pt x="1236" y="481"/>
                  </a:cubicBezTo>
                  <a:cubicBezTo>
                    <a:pt x="1342" y="443"/>
                    <a:pt x="1453" y="425"/>
                    <a:pt x="1568" y="425"/>
                  </a:cubicBezTo>
                  <a:cubicBezTo>
                    <a:pt x="1785" y="425"/>
                    <a:pt x="2017" y="492"/>
                    <a:pt x="2260" y="623"/>
                  </a:cubicBezTo>
                  <a:lnTo>
                    <a:pt x="2464" y="249"/>
                  </a:lnTo>
                  <a:cubicBezTo>
                    <a:pt x="2155" y="82"/>
                    <a:pt x="1858" y="0"/>
                    <a:pt x="15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3" name="Google Shape;5013;p57"/>
            <p:cNvSpPr/>
            <p:nvPr/>
          </p:nvSpPr>
          <p:spPr>
            <a:xfrm>
              <a:off x="3334500" y="2968125"/>
              <a:ext cx="65225" cy="26650"/>
            </a:xfrm>
            <a:custGeom>
              <a:avLst/>
              <a:gdLst/>
              <a:ahLst/>
              <a:cxnLst/>
              <a:rect l="l" t="t" r="r" b="b"/>
              <a:pathLst>
                <a:path w="2609" h="1066" extrusionOk="0">
                  <a:moveTo>
                    <a:pt x="1248" y="0"/>
                  </a:moveTo>
                  <a:cubicBezTo>
                    <a:pt x="579" y="0"/>
                    <a:pt x="25" y="433"/>
                    <a:pt x="1" y="455"/>
                  </a:cubicBezTo>
                  <a:lnTo>
                    <a:pt x="266" y="787"/>
                  </a:lnTo>
                  <a:cubicBezTo>
                    <a:pt x="271" y="779"/>
                    <a:pt x="728" y="422"/>
                    <a:pt x="1248" y="422"/>
                  </a:cubicBezTo>
                  <a:cubicBezTo>
                    <a:pt x="1309" y="422"/>
                    <a:pt x="1372" y="427"/>
                    <a:pt x="1434" y="438"/>
                  </a:cubicBezTo>
                  <a:cubicBezTo>
                    <a:pt x="1750" y="494"/>
                    <a:pt x="2026" y="703"/>
                    <a:pt x="2249" y="1066"/>
                  </a:cubicBezTo>
                  <a:lnTo>
                    <a:pt x="2609" y="845"/>
                  </a:lnTo>
                  <a:cubicBezTo>
                    <a:pt x="2319" y="377"/>
                    <a:pt x="1945" y="98"/>
                    <a:pt x="1504" y="22"/>
                  </a:cubicBezTo>
                  <a:cubicBezTo>
                    <a:pt x="1418" y="7"/>
                    <a:pt x="1332" y="0"/>
                    <a:pt x="12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4" name="Google Shape;5014;p57"/>
            <p:cNvSpPr/>
            <p:nvPr/>
          </p:nvSpPr>
          <p:spPr>
            <a:xfrm>
              <a:off x="2920925" y="2812850"/>
              <a:ext cx="383475" cy="288775"/>
            </a:xfrm>
            <a:custGeom>
              <a:avLst/>
              <a:gdLst/>
              <a:ahLst/>
              <a:cxnLst/>
              <a:rect l="l" t="t" r="r" b="b"/>
              <a:pathLst>
                <a:path w="15339" h="11551" extrusionOk="0">
                  <a:moveTo>
                    <a:pt x="6754" y="1"/>
                  </a:moveTo>
                  <a:cubicBezTo>
                    <a:pt x="5854" y="1"/>
                    <a:pt x="4980" y="89"/>
                    <a:pt x="4238" y="302"/>
                  </a:cubicBezTo>
                  <a:cubicBezTo>
                    <a:pt x="173" y="1477"/>
                    <a:pt x="0" y="8144"/>
                    <a:pt x="0" y="8144"/>
                  </a:cubicBezTo>
                  <a:cubicBezTo>
                    <a:pt x="0" y="8144"/>
                    <a:pt x="1160" y="11551"/>
                    <a:pt x="3514" y="11551"/>
                  </a:cubicBezTo>
                  <a:cubicBezTo>
                    <a:pt x="3721" y="11551"/>
                    <a:pt x="3937" y="11524"/>
                    <a:pt x="4162" y="11467"/>
                  </a:cubicBezTo>
                  <a:cubicBezTo>
                    <a:pt x="6916" y="10770"/>
                    <a:pt x="5878" y="2202"/>
                    <a:pt x="10864" y="1859"/>
                  </a:cubicBezTo>
                  <a:cubicBezTo>
                    <a:pt x="10928" y="1853"/>
                    <a:pt x="11003" y="1853"/>
                    <a:pt x="11073" y="1851"/>
                  </a:cubicBezTo>
                  <a:cubicBezTo>
                    <a:pt x="15338" y="1755"/>
                    <a:pt x="10780" y="1"/>
                    <a:pt x="67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5" name="Google Shape;5015;p57"/>
            <p:cNvSpPr/>
            <p:nvPr/>
          </p:nvSpPr>
          <p:spPr>
            <a:xfrm>
              <a:off x="2917225" y="3093500"/>
              <a:ext cx="60475" cy="106825"/>
            </a:xfrm>
            <a:custGeom>
              <a:avLst/>
              <a:gdLst/>
              <a:ahLst/>
              <a:cxnLst/>
              <a:rect l="l" t="t" r="r" b="b"/>
              <a:pathLst>
                <a:path w="2419" h="4273" extrusionOk="0">
                  <a:moveTo>
                    <a:pt x="357" y="1"/>
                  </a:moveTo>
                  <a:cubicBezTo>
                    <a:pt x="216" y="1"/>
                    <a:pt x="93" y="23"/>
                    <a:pt x="0" y="54"/>
                  </a:cubicBezTo>
                  <a:lnTo>
                    <a:pt x="134" y="453"/>
                  </a:lnTo>
                  <a:cubicBezTo>
                    <a:pt x="143" y="451"/>
                    <a:pt x="228" y="426"/>
                    <a:pt x="354" y="426"/>
                  </a:cubicBezTo>
                  <a:cubicBezTo>
                    <a:pt x="607" y="426"/>
                    <a:pt x="1027" y="526"/>
                    <a:pt x="1350" y="1106"/>
                  </a:cubicBezTo>
                  <a:cubicBezTo>
                    <a:pt x="1797" y="1904"/>
                    <a:pt x="1936" y="3310"/>
                    <a:pt x="1615" y="3745"/>
                  </a:cubicBezTo>
                  <a:cubicBezTo>
                    <a:pt x="1562" y="3818"/>
                    <a:pt x="1501" y="3853"/>
                    <a:pt x="1422" y="3853"/>
                  </a:cubicBezTo>
                  <a:cubicBezTo>
                    <a:pt x="1398" y="3853"/>
                    <a:pt x="1372" y="3849"/>
                    <a:pt x="1345" y="3843"/>
                  </a:cubicBezTo>
                  <a:lnTo>
                    <a:pt x="1253" y="4256"/>
                  </a:lnTo>
                  <a:cubicBezTo>
                    <a:pt x="1309" y="4267"/>
                    <a:pt x="1364" y="4272"/>
                    <a:pt x="1417" y="4272"/>
                  </a:cubicBezTo>
                  <a:cubicBezTo>
                    <a:pt x="1629" y="4272"/>
                    <a:pt x="1814" y="4175"/>
                    <a:pt x="1959" y="3993"/>
                  </a:cubicBezTo>
                  <a:cubicBezTo>
                    <a:pt x="2419" y="3377"/>
                    <a:pt x="2213" y="1773"/>
                    <a:pt x="1724" y="897"/>
                  </a:cubicBezTo>
                  <a:cubicBezTo>
                    <a:pt x="1329" y="190"/>
                    <a:pt x="767" y="1"/>
                    <a:pt x="35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6" name="Google Shape;5016;p57"/>
            <p:cNvSpPr/>
            <p:nvPr/>
          </p:nvSpPr>
          <p:spPr>
            <a:xfrm>
              <a:off x="2914925" y="4158650"/>
              <a:ext cx="695150" cy="42150"/>
            </a:xfrm>
            <a:custGeom>
              <a:avLst/>
              <a:gdLst/>
              <a:ahLst/>
              <a:cxnLst/>
              <a:rect l="l" t="t" r="r" b="b"/>
              <a:pathLst>
                <a:path w="27806" h="1686" extrusionOk="0">
                  <a:moveTo>
                    <a:pt x="27625" y="1"/>
                  </a:moveTo>
                  <a:cubicBezTo>
                    <a:pt x="25958" y="793"/>
                    <a:pt x="21426" y="1270"/>
                    <a:pt x="17169" y="1270"/>
                  </a:cubicBezTo>
                  <a:cubicBezTo>
                    <a:pt x="14903" y="1270"/>
                    <a:pt x="12716" y="1135"/>
                    <a:pt x="11078" y="840"/>
                  </a:cubicBezTo>
                  <a:cubicBezTo>
                    <a:pt x="8023" y="291"/>
                    <a:pt x="4341" y="192"/>
                    <a:pt x="2086" y="192"/>
                  </a:cubicBezTo>
                  <a:cubicBezTo>
                    <a:pt x="834" y="192"/>
                    <a:pt x="22" y="223"/>
                    <a:pt x="0" y="224"/>
                  </a:cubicBezTo>
                  <a:lnTo>
                    <a:pt x="17" y="648"/>
                  </a:lnTo>
                  <a:cubicBezTo>
                    <a:pt x="39" y="646"/>
                    <a:pt x="845" y="615"/>
                    <a:pt x="2088" y="615"/>
                  </a:cubicBezTo>
                  <a:cubicBezTo>
                    <a:pt x="4326" y="615"/>
                    <a:pt x="7979" y="714"/>
                    <a:pt x="11006" y="1256"/>
                  </a:cubicBezTo>
                  <a:cubicBezTo>
                    <a:pt x="12643" y="1549"/>
                    <a:pt x="14836" y="1686"/>
                    <a:pt x="17116" y="1686"/>
                  </a:cubicBezTo>
                  <a:cubicBezTo>
                    <a:pt x="21454" y="1686"/>
                    <a:pt x="26093" y="1197"/>
                    <a:pt x="27806" y="380"/>
                  </a:cubicBezTo>
                  <a:lnTo>
                    <a:pt x="2762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7" name="Google Shape;5017;p57"/>
            <p:cNvSpPr/>
            <p:nvPr/>
          </p:nvSpPr>
          <p:spPr>
            <a:xfrm>
              <a:off x="2626950" y="3238150"/>
              <a:ext cx="631275" cy="940075"/>
            </a:xfrm>
            <a:custGeom>
              <a:avLst/>
              <a:gdLst/>
              <a:ahLst/>
              <a:cxnLst/>
              <a:rect l="l" t="t" r="r" b="b"/>
              <a:pathLst>
                <a:path w="25251" h="37603" extrusionOk="0">
                  <a:moveTo>
                    <a:pt x="1847" y="1"/>
                  </a:moveTo>
                  <a:cubicBezTo>
                    <a:pt x="1633" y="1"/>
                    <a:pt x="1454" y="45"/>
                    <a:pt x="1320" y="141"/>
                  </a:cubicBezTo>
                  <a:cubicBezTo>
                    <a:pt x="0" y="1081"/>
                    <a:pt x="720" y="7090"/>
                    <a:pt x="1906" y="10563"/>
                  </a:cubicBezTo>
                  <a:cubicBezTo>
                    <a:pt x="3071" y="13969"/>
                    <a:pt x="16228" y="37602"/>
                    <a:pt x="16248" y="37602"/>
                  </a:cubicBezTo>
                  <a:cubicBezTo>
                    <a:pt x="16249" y="37602"/>
                    <a:pt x="16244" y="37593"/>
                    <a:pt x="16234" y="37574"/>
                  </a:cubicBezTo>
                  <a:cubicBezTo>
                    <a:pt x="16234" y="37574"/>
                    <a:pt x="25250" y="35228"/>
                    <a:pt x="25184" y="32982"/>
                  </a:cubicBezTo>
                  <a:cubicBezTo>
                    <a:pt x="25114" y="30733"/>
                    <a:pt x="12155" y="7101"/>
                    <a:pt x="10208" y="5179"/>
                  </a:cubicBezTo>
                  <a:cubicBezTo>
                    <a:pt x="8456" y="3452"/>
                    <a:pt x="3746" y="1"/>
                    <a:pt x="18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8" name="Google Shape;5018;p57"/>
            <p:cNvSpPr/>
            <p:nvPr/>
          </p:nvSpPr>
          <p:spPr>
            <a:xfrm>
              <a:off x="2598475" y="3189375"/>
              <a:ext cx="318475" cy="339750"/>
            </a:xfrm>
            <a:custGeom>
              <a:avLst/>
              <a:gdLst/>
              <a:ahLst/>
              <a:cxnLst/>
              <a:rect l="l" t="t" r="r" b="b"/>
              <a:pathLst>
                <a:path w="12739" h="13590" extrusionOk="0">
                  <a:moveTo>
                    <a:pt x="2311" y="1"/>
                  </a:moveTo>
                  <a:cubicBezTo>
                    <a:pt x="2173" y="1"/>
                    <a:pt x="2051" y="27"/>
                    <a:pt x="1948" y="83"/>
                  </a:cubicBezTo>
                  <a:cubicBezTo>
                    <a:pt x="1" y="1132"/>
                    <a:pt x="2891" y="13284"/>
                    <a:pt x="3393" y="13583"/>
                  </a:cubicBezTo>
                  <a:cubicBezTo>
                    <a:pt x="3400" y="13587"/>
                    <a:pt x="3408" y="13589"/>
                    <a:pt x="3415" y="13589"/>
                  </a:cubicBezTo>
                  <a:cubicBezTo>
                    <a:pt x="3597" y="13589"/>
                    <a:pt x="3867" y="12365"/>
                    <a:pt x="3859" y="11451"/>
                  </a:cubicBezTo>
                  <a:cubicBezTo>
                    <a:pt x="3859" y="11427"/>
                    <a:pt x="3865" y="11416"/>
                    <a:pt x="3876" y="11416"/>
                  </a:cubicBezTo>
                  <a:cubicBezTo>
                    <a:pt x="3994" y="11416"/>
                    <a:pt x="4737" y="12740"/>
                    <a:pt x="5421" y="13340"/>
                  </a:cubicBezTo>
                  <a:cubicBezTo>
                    <a:pt x="5483" y="13394"/>
                    <a:pt x="5537" y="13419"/>
                    <a:pt x="5584" y="13419"/>
                  </a:cubicBezTo>
                  <a:cubicBezTo>
                    <a:pt x="6097" y="13419"/>
                    <a:pt x="5781" y="10464"/>
                    <a:pt x="5781" y="10464"/>
                  </a:cubicBezTo>
                  <a:lnTo>
                    <a:pt x="5781" y="10464"/>
                  </a:lnTo>
                  <a:cubicBezTo>
                    <a:pt x="5781" y="10464"/>
                    <a:pt x="7164" y="12027"/>
                    <a:pt x="7888" y="12027"/>
                  </a:cubicBezTo>
                  <a:cubicBezTo>
                    <a:pt x="7938" y="12027"/>
                    <a:pt x="7984" y="12020"/>
                    <a:pt x="8027" y="12004"/>
                  </a:cubicBezTo>
                  <a:cubicBezTo>
                    <a:pt x="8691" y="11761"/>
                    <a:pt x="7572" y="9019"/>
                    <a:pt x="7888" y="8963"/>
                  </a:cubicBezTo>
                  <a:cubicBezTo>
                    <a:pt x="7888" y="8963"/>
                    <a:pt x="7889" y="8963"/>
                    <a:pt x="7889" y="8963"/>
                  </a:cubicBezTo>
                  <a:cubicBezTo>
                    <a:pt x="8004" y="8963"/>
                    <a:pt x="9687" y="10391"/>
                    <a:pt x="10471" y="10391"/>
                  </a:cubicBezTo>
                  <a:cubicBezTo>
                    <a:pt x="10967" y="10391"/>
                    <a:pt x="11104" y="9821"/>
                    <a:pt x="10259" y="7959"/>
                  </a:cubicBezTo>
                  <a:cubicBezTo>
                    <a:pt x="10199" y="7827"/>
                    <a:pt x="10226" y="7774"/>
                    <a:pt x="10311" y="7774"/>
                  </a:cubicBezTo>
                  <a:cubicBezTo>
                    <a:pt x="10695" y="7774"/>
                    <a:pt x="12269" y="8852"/>
                    <a:pt x="12625" y="8852"/>
                  </a:cubicBezTo>
                  <a:cubicBezTo>
                    <a:pt x="12739" y="8852"/>
                    <a:pt x="12727" y="8740"/>
                    <a:pt x="12507" y="8444"/>
                  </a:cubicBezTo>
                  <a:cubicBezTo>
                    <a:pt x="12507" y="8444"/>
                    <a:pt x="4780" y="1"/>
                    <a:pt x="23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9" name="Google Shape;5019;p57"/>
            <p:cNvSpPr/>
            <p:nvPr/>
          </p:nvSpPr>
          <p:spPr>
            <a:xfrm>
              <a:off x="2622750" y="3164675"/>
              <a:ext cx="137625" cy="164400"/>
            </a:xfrm>
            <a:custGeom>
              <a:avLst/>
              <a:gdLst/>
              <a:ahLst/>
              <a:cxnLst/>
              <a:rect l="l" t="t" r="r" b="b"/>
              <a:pathLst>
                <a:path w="5505" h="6576" extrusionOk="0">
                  <a:moveTo>
                    <a:pt x="659" y="0"/>
                  </a:moveTo>
                  <a:cubicBezTo>
                    <a:pt x="648" y="0"/>
                    <a:pt x="638" y="1"/>
                    <a:pt x="628" y="3"/>
                  </a:cubicBezTo>
                  <a:cubicBezTo>
                    <a:pt x="1" y="111"/>
                    <a:pt x="514" y="6575"/>
                    <a:pt x="514" y="6575"/>
                  </a:cubicBezTo>
                  <a:lnTo>
                    <a:pt x="5505" y="3543"/>
                  </a:lnTo>
                  <a:cubicBezTo>
                    <a:pt x="5505" y="3543"/>
                    <a:pt x="1383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0" name="Google Shape;5020;p57"/>
            <p:cNvSpPr/>
            <p:nvPr/>
          </p:nvSpPr>
          <p:spPr>
            <a:xfrm>
              <a:off x="2997975" y="3993700"/>
              <a:ext cx="306150" cy="262275"/>
            </a:xfrm>
            <a:custGeom>
              <a:avLst/>
              <a:gdLst/>
              <a:ahLst/>
              <a:cxnLst/>
              <a:rect l="l" t="t" r="r" b="b"/>
              <a:pathLst>
                <a:path w="12246" h="10491" extrusionOk="0">
                  <a:moveTo>
                    <a:pt x="9310" y="1"/>
                  </a:moveTo>
                  <a:cubicBezTo>
                    <a:pt x="9310" y="1"/>
                    <a:pt x="1" y="4559"/>
                    <a:pt x="57" y="4875"/>
                  </a:cubicBezTo>
                  <a:cubicBezTo>
                    <a:pt x="112" y="5185"/>
                    <a:pt x="2854" y="10491"/>
                    <a:pt x="3193" y="10491"/>
                  </a:cubicBezTo>
                  <a:cubicBezTo>
                    <a:pt x="3195" y="10491"/>
                    <a:pt x="3196" y="10491"/>
                    <a:pt x="3198" y="10490"/>
                  </a:cubicBezTo>
                  <a:cubicBezTo>
                    <a:pt x="3510" y="10435"/>
                    <a:pt x="12245" y="6077"/>
                    <a:pt x="12181" y="5536"/>
                  </a:cubicBezTo>
                  <a:cubicBezTo>
                    <a:pt x="12120" y="5003"/>
                    <a:pt x="9310" y="1"/>
                    <a:pt x="9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1" name="Google Shape;5021;p57"/>
            <p:cNvSpPr/>
            <p:nvPr/>
          </p:nvSpPr>
          <p:spPr>
            <a:xfrm>
              <a:off x="2993575" y="3983600"/>
              <a:ext cx="252175" cy="160450"/>
            </a:xfrm>
            <a:custGeom>
              <a:avLst/>
              <a:gdLst/>
              <a:ahLst/>
              <a:cxnLst/>
              <a:rect l="l" t="t" r="r" b="b"/>
              <a:pathLst>
                <a:path w="10087" h="6418" extrusionOk="0">
                  <a:moveTo>
                    <a:pt x="9272" y="0"/>
                  </a:moveTo>
                  <a:cubicBezTo>
                    <a:pt x="9272" y="0"/>
                    <a:pt x="99" y="4821"/>
                    <a:pt x="48" y="4938"/>
                  </a:cubicBezTo>
                  <a:cubicBezTo>
                    <a:pt x="0" y="5054"/>
                    <a:pt x="625" y="6418"/>
                    <a:pt x="921" y="6418"/>
                  </a:cubicBezTo>
                  <a:cubicBezTo>
                    <a:pt x="933" y="6418"/>
                    <a:pt x="944" y="6416"/>
                    <a:pt x="955" y="6411"/>
                  </a:cubicBezTo>
                  <a:cubicBezTo>
                    <a:pt x="1234" y="6291"/>
                    <a:pt x="9860" y="1733"/>
                    <a:pt x="9972" y="1521"/>
                  </a:cubicBezTo>
                  <a:cubicBezTo>
                    <a:pt x="10086" y="1309"/>
                    <a:pt x="9272" y="0"/>
                    <a:pt x="92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2" name="Google Shape;5022;p57"/>
            <p:cNvSpPr/>
            <p:nvPr/>
          </p:nvSpPr>
          <p:spPr>
            <a:xfrm>
              <a:off x="2794250" y="3486600"/>
              <a:ext cx="321775" cy="563075"/>
            </a:xfrm>
            <a:custGeom>
              <a:avLst/>
              <a:gdLst/>
              <a:ahLst/>
              <a:cxnLst/>
              <a:rect l="l" t="t" r="r" b="b"/>
              <a:pathLst>
                <a:path w="12871" h="22523" extrusionOk="0">
                  <a:moveTo>
                    <a:pt x="397" y="0"/>
                  </a:moveTo>
                  <a:lnTo>
                    <a:pt x="1" y="224"/>
                  </a:lnTo>
                  <a:lnTo>
                    <a:pt x="12474" y="22522"/>
                  </a:lnTo>
                  <a:lnTo>
                    <a:pt x="12870" y="22302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3" name="Google Shape;5023;p57"/>
            <p:cNvSpPr/>
            <p:nvPr/>
          </p:nvSpPr>
          <p:spPr>
            <a:xfrm>
              <a:off x="2860300" y="3446975"/>
              <a:ext cx="324000" cy="560000"/>
            </a:xfrm>
            <a:custGeom>
              <a:avLst/>
              <a:gdLst/>
              <a:ahLst/>
              <a:cxnLst/>
              <a:rect l="l" t="t" r="r" b="b"/>
              <a:pathLst>
                <a:path w="12960" h="22400" extrusionOk="0">
                  <a:moveTo>
                    <a:pt x="394" y="1"/>
                  </a:moveTo>
                  <a:lnTo>
                    <a:pt x="1" y="227"/>
                  </a:lnTo>
                  <a:cubicBezTo>
                    <a:pt x="123" y="436"/>
                    <a:pt x="11949" y="21264"/>
                    <a:pt x="12563" y="22400"/>
                  </a:cubicBezTo>
                  <a:lnTo>
                    <a:pt x="12959" y="22188"/>
                  </a:lnTo>
                  <a:cubicBezTo>
                    <a:pt x="12346" y="21047"/>
                    <a:pt x="514" y="210"/>
                    <a:pt x="3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4" name="Google Shape;5024;p57"/>
            <p:cNvSpPr/>
            <p:nvPr/>
          </p:nvSpPr>
          <p:spPr>
            <a:xfrm>
              <a:off x="2732750" y="3526625"/>
              <a:ext cx="295250" cy="555950"/>
            </a:xfrm>
            <a:custGeom>
              <a:avLst/>
              <a:gdLst/>
              <a:ahLst/>
              <a:cxnLst/>
              <a:rect l="l" t="t" r="r" b="b"/>
              <a:pathLst>
                <a:path w="11810" h="22238" extrusionOk="0">
                  <a:moveTo>
                    <a:pt x="430" y="1"/>
                  </a:moveTo>
                  <a:lnTo>
                    <a:pt x="0" y="146"/>
                  </a:lnTo>
                  <a:cubicBezTo>
                    <a:pt x="394" y="1312"/>
                    <a:pt x="10959" y="21384"/>
                    <a:pt x="11408" y="22238"/>
                  </a:cubicBezTo>
                  <a:lnTo>
                    <a:pt x="11809" y="22026"/>
                  </a:lnTo>
                  <a:cubicBezTo>
                    <a:pt x="11701" y="21817"/>
                    <a:pt x="815" y="1131"/>
                    <a:pt x="4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5" name="Google Shape;5025;p57"/>
            <p:cNvSpPr/>
            <p:nvPr/>
          </p:nvSpPr>
          <p:spPr>
            <a:xfrm>
              <a:off x="3049675" y="3658575"/>
              <a:ext cx="706175" cy="268950"/>
            </a:xfrm>
            <a:custGeom>
              <a:avLst/>
              <a:gdLst/>
              <a:ahLst/>
              <a:cxnLst/>
              <a:rect l="l" t="t" r="r" b="b"/>
              <a:pathLst>
                <a:path w="28247" h="10758" extrusionOk="0">
                  <a:moveTo>
                    <a:pt x="21574" y="0"/>
                  </a:moveTo>
                  <a:cubicBezTo>
                    <a:pt x="16177" y="0"/>
                    <a:pt x="8171" y="2794"/>
                    <a:pt x="5967" y="2794"/>
                  </a:cubicBezTo>
                  <a:cubicBezTo>
                    <a:pt x="5923" y="2794"/>
                    <a:pt x="5881" y="2793"/>
                    <a:pt x="5842" y="2791"/>
                  </a:cubicBezTo>
                  <a:cubicBezTo>
                    <a:pt x="5489" y="2770"/>
                    <a:pt x="5151" y="2759"/>
                    <a:pt x="4829" y="2759"/>
                  </a:cubicBezTo>
                  <a:cubicBezTo>
                    <a:pt x="2402" y="2759"/>
                    <a:pt x="818" y="3391"/>
                    <a:pt x="193" y="5260"/>
                  </a:cubicBezTo>
                  <a:cubicBezTo>
                    <a:pt x="0" y="5837"/>
                    <a:pt x="214" y="6047"/>
                    <a:pt x="627" y="6047"/>
                  </a:cubicBezTo>
                  <a:cubicBezTo>
                    <a:pt x="1143" y="6047"/>
                    <a:pt x="1970" y="5719"/>
                    <a:pt x="2703" y="5371"/>
                  </a:cubicBezTo>
                  <a:lnTo>
                    <a:pt x="2703" y="5371"/>
                  </a:lnTo>
                  <a:cubicBezTo>
                    <a:pt x="1910" y="5879"/>
                    <a:pt x="1072" y="6584"/>
                    <a:pt x="896" y="7377"/>
                  </a:cubicBezTo>
                  <a:cubicBezTo>
                    <a:pt x="814" y="7743"/>
                    <a:pt x="959" y="7884"/>
                    <a:pt x="1228" y="7884"/>
                  </a:cubicBezTo>
                  <a:cubicBezTo>
                    <a:pt x="2128" y="7884"/>
                    <a:pt x="4424" y="6318"/>
                    <a:pt x="4425" y="6317"/>
                  </a:cubicBezTo>
                  <a:lnTo>
                    <a:pt x="4425" y="6317"/>
                  </a:lnTo>
                  <a:cubicBezTo>
                    <a:pt x="4424" y="6317"/>
                    <a:pt x="3091" y="7277"/>
                    <a:pt x="2648" y="8100"/>
                  </a:cubicBezTo>
                  <a:cubicBezTo>
                    <a:pt x="2052" y="9207"/>
                    <a:pt x="2046" y="9579"/>
                    <a:pt x="2350" y="9579"/>
                  </a:cubicBezTo>
                  <a:cubicBezTo>
                    <a:pt x="2804" y="9579"/>
                    <a:pt x="3949" y="8747"/>
                    <a:pt x="4849" y="8298"/>
                  </a:cubicBezTo>
                  <a:cubicBezTo>
                    <a:pt x="5139" y="8153"/>
                    <a:pt x="5503" y="8090"/>
                    <a:pt x="5932" y="8090"/>
                  </a:cubicBezTo>
                  <a:cubicBezTo>
                    <a:pt x="8720" y="8090"/>
                    <a:pt x="14206" y="10757"/>
                    <a:pt x="19372" y="10757"/>
                  </a:cubicBezTo>
                  <a:cubicBezTo>
                    <a:pt x="20165" y="10757"/>
                    <a:pt x="20951" y="10694"/>
                    <a:pt x="21719" y="10549"/>
                  </a:cubicBezTo>
                  <a:cubicBezTo>
                    <a:pt x="28247" y="9316"/>
                    <a:pt x="26659" y="2785"/>
                    <a:pt x="26659" y="2785"/>
                  </a:cubicBezTo>
                  <a:cubicBezTo>
                    <a:pt x="26313" y="697"/>
                    <a:pt x="24269" y="0"/>
                    <a:pt x="21574" y="0"/>
                  </a:cubicBezTo>
                  <a:close/>
                </a:path>
              </a:pathLst>
            </a:custGeom>
            <a:solidFill>
              <a:srgbClr val="85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6" name="Google Shape;5026;p57"/>
            <p:cNvSpPr/>
            <p:nvPr/>
          </p:nvSpPr>
          <p:spPr>
            <a:xfrm>
              <a:off x="2747300" y="3718650"/>
              <a:ext cx="250725" cy="187550"/>
            </a:xfrm>
            <a:custGeom>
              <a:avLst/>
              <a:gdLst/>
              <a:ahLst/>
              <a:cxnLst/>
              <a:rect l="l" t="t" r="r" b="b"/>
              <a:pathLst>
                <a:path w="10029" h="7502" extrusionOk="0">
                  <a:moveTo>
                    <a:pt x="5664" y="0"/>
                  </a:moveTo>
                  <a:cubicBezTo>
                    <a:pt x="4361" y="0"/>
                    <a:pt x="2412" y="2229"/>
                    <a:pt x="2412" y="2229"/>
                  </a:cubicBezTo>
                  <a:cubicBezTo>
                    <a:pt x="0" y="5126"/>
                    <a:pt x="2341" y="7502"/>
                    <a:pt x="4373" y="7502"/>
                  </a:cubicBezTo>
                  <a:cubicBezTo>
                    <a:pt x="4572" y="7502"/>
                    <a:pt x="4768" y="7479"/>
                    <a:pt x="4956" y="7432"/>
                  </a:cubicBezTo>
                  <a:cubicBezTo>
                    <a:pt x="7076" y="6902"/>
                    <a:pt x="9291" y="6467"/>
                    <a:pt x="9821" y="4879"/>
                  </a:cubicBezTo>
                  <a:cubicBezTo>
                    <a:pt x="10029" y="4258"/>
                    <a:pt x="9453" y="4069"/>
                    <a:pt x="8675" y="4069"/>
                  </a:cubicBezTo>
                  <a:cubicBezTo>
                    <a:pt x="7464" y="4069"/>
                    <a:pt x="5762" y="4528"/>
                    <a:pt x="5762" y="4528"/>
                  </a:cubicBezTo>
                  <a:cubicBezTo>
                    <a:pt x="5762" y="4528"/>
                    <a:pt x="8588" y="3292"/>
                    <a:pt x="8058" y="1880"/>
                  </a:cubicBezTo>
                  <a:cubicBezTo>
                    <a:pt x="7958" y="1611"/>
                    <a:pt x="7754" y="1501"/>
                    <a:pt x="7491" y="1501"/>
                  </a:cubicBezTo>
                  <a:cubicBezTo>
                    <a:pt x="6574" y="1501"/>
                    <a:pt x="4928" y="2826"/>
                    <a:pt x="4368" y="3301"/>
                  </a:cubicBezTo>
                  <a:lnTo>
                    <a:pt x="4368" y="3301"/>
                  </a:lnTo>
                  <a:cubicBezTo>
                    <a:pt x="5038" y="2709"/>
                    <a:pt x="7165" y="713"/>
                    <a:pt x="6119" y="114"/>
                  </a:cubicBezTo>
                  <a:cubicBezTo>
                    <a:pt x="5981" y="35"/>
                    <a:pt x="5828" y="0"/>
                    <a:pt x="5664" y="0"/>
                  </a:cubicBezTo>
                  <a:close/>
                </a:path>
              </a:pathLst>
            </a:custGeom>
            <a:solidFill>
              <a:srgbClr val="85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7" name="Google Shape;5027;p57"/>
            <p:cNvSpPr/>
            <p:nvPr/>
          </p:nvSpPr>
          <p:spPr>
            <a:xfrm>
              <a:off x="2987800" y="2819825"/>
              <a:ext cx="241700" cy="196300"/>
            </a:xfrm>
            <a:custGeom>
              <a:avLst/>
              <a:gdLst/>
              <a:ahLst/>
              <a:cxnLst/>
              <a:rect l="l" t="t" r="r" b="b"/>
              <a:pathLst>
                <a:path w="9668" h="7852" extrusionOk="0">
                  <a:moveTo>
                    <a:pt x="7325" y="1"/>
                  </a:moveTo>
                  <a:cubicBezTo>
                    <a:pt x="6729" y="1"/>
                    <a:pt x="6032" y="99"/>
                    <a:pt x="5248" y="375"/>
                  </a:cubicBezTo>
                  <a:cubicBezTo>
                    <a:pt x="3920" y="838"/>
                    <a:pt x="3239" y="2576"/>
                    <a:pt x="2584" y="4253"/>
                  </a:cubicBezTo>
                  <a:cubicBezTo>
                    <a:pt x="1943" y="5886"/>
                    <a:pt x="1334" y="7426"/>
                    <a:pt x="256" y="7426"/>
                  </a:cubicBezTo>
                  <a:cubicBezTo>
                    <a:pt x="193" y="7426"/>
                    <a:pt x="130" y="7421"/>
                    <a:pt x="65" y="7411"/>
                  </a:cubicBezTo>
                  <a:lnTo>
                    <a:pt x="0" y="7826"/>
                  </a:lnTo>
                  <a:cubicBezTo>
                    <a:pt x="98" y="7843"/>
                    <a:pt x="190" y="7851"/>
                    <a:pt x="282" y="7851"/>
                  </a:cubicBezTo>
                  <a:cubicBezTo>
                    <a:pt x="1627" y="7851"/>
                    <a:pt x="2283" y="6175"/>
                    <a:pt x="2977" y="4409"/>
                  </a:cubicBezTo>
                  <a:cubicBezTo>
                    <a:pt x="3602" y="2819"/>
                    <a:pt x="4244" y="1176"/>
                    <a:pt x="5388" y="777"/>
                  </a:cubicBezTo>
                  <a:cubicBezTo>
                    <a:pt x="6112" y="521"/>
                    <a:pt x="6758" y="430"/>
                    <a:pt x="7310" y="430"/>
                  </a:cubicBezTo>
                  <a:cubicBezTo>
                    <a:pt x="8634" y="430"/>
                    <a:pt x="9413" y="953"/>
                    <a:pt x="9424" y="961"/>
                  </a:cubicBezTo>
                  <a:lnTo>
                    <a:pt x="9667" y="612"/>
                  </a:lnTo>
                  <a:cubicBezTo>
                    <a:pt x="9618" y="576"/>
                    <a:pt x="8767" y="1"/>
                    <a:pt x="7325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8" name="Google Shape;5028;p57"/>
            <p:cNvSpPr/>
            <p:nvPr/>
          </p:nvSpPr>
          <p:spPr>
            <a:xfrm>
              <a:off x="3282550" y="2810275"/>
              <a:ext cx="233025" cy="163800"/>
            </a:xfrm>
            <a:custGeom>
              <a:avLst/>
              <a:gdLst/>
              <a:ahLst/>
              <a:cxnLst/>
              <a:rect l="l" t="t" r="r" b="b"/>
              <a:pathLst>
                <a:path w="9321" h="6552" extrusionOk="0">
                  <a:moveTo>
                    <a:pt x="2954" y="1"/>
                  </a:moveTo>
                  <a:cubicBezTo>
                    <a:pt x="859" y="1"/>
                    <a:pt x="40" y="835"/>
                    <a:pt x="0" y="880"/>
                  </a:cubicBezTo>
                  <a:lnTo>
                    <a:pt x="307" y="1173"/>
                  </a:lnTo>
                  <a:cubicBezTo>
                    <a:pt x="316" y="1164"/>
                    <a:pt x="1058" y="429"/>
                    <a:pt x="2970" y="429"/>
                  </a:cubicBezTo>
                  <a:cubicBezTo>
                    <a:pt x="3464" y="429"/>
                    <a:pt x="4036" y="478"/>
                    <a:pt x="4693" y="601"/>
                  </a:cubicBezTo>
                  <a:cubicBezTo>
                    <a:pt x="7873" y="1195"/>
                    <a:pt x="8886" y="5539"/>
                    <a:pt x="8749" y="6493"/>
                  </a:cubicBezTo>
                  <a:lnTo>
                    <a:pt x="9167" y="6551"/>
                  </a:lnTo>
                  <a:cubicBezTo>
                    <a:pt x="9321" y="5483"/>
                    <a:pt x="8277" y="841"/>
                    <a:pt x="4771" y="182"/>
                  </a:cubicBezTo>
                  <a:cubicBezTo>
                    <a:pt x="4081" y="53"/>
                    <a:pt x="3478" y="1"/>
                    <a:pt x="2954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9" name="Google Shape;5029;p57"/>
            <p:cNvSpPr/>
            <p:nvPr/>
          </p:nvSpPr>
          <p:spPr>
            <a:xfrm>
              <a:off x="2885825" y="2761575"/>
              <a:ext cx="302875" cy="190875"/>
            </a:xfrm>
            <a:custGeom>
              <a:avLst/>
              <a:gdLst/>
              <a:ahLst/>
              <a:cxnLst/>
              <a:rect l="l" t="t" r="r" b="b"/>
              <a:pathLst>
                <a:path w="12115" h="7635" extrusionOk="0">
                  <a:moveTo>
                    <a:pt x="9215" y="1"/>
                  </a:moveTo>
                  <a:cubicBezTo>
                    <a:pt x="8657" y="1"/>
                    <a:pt x="8050" y="84"/>
                    <a:pt x="7422" y="306"/>
                  </a:cubicBezTo>
                  <a:cubicBezTo>
                    <a:pt x="6356" y="680"/>
                    <a:pt x="5366" y="2139"/>
                    <a:pt x="4319" y="3687"/>
                  </a:cubicBezTo>
                  <a:cubicBezTo>
                    <a:pt x="3145" y="5419"/>
                    <a:pt x="1940" y="7203"/>
                    <a:pt x="728" y="7203"/>
                  </a:cubicBezTo>
                  <a:cubicBezTo>
                    <a:pt x="546" y="7203"/>
                    <a:pt x="364" y="7163"/>
                    <a:pt x="182" y="7076"/>
                  </a:cubicBezTo>
                  <a:lnTo>
                    <a:pt x="1" y="7461"/>
                  </a:lnTo>
                  <a:cubicBezTo>
                    <a:pt x="252" y="7579"/>
                    <a:pt x="500" y="7634"/>
                    <a:pt x="740" y="7634"/>
                  </a:cubicBezTo>
                  <a:cubicBezTo>
                    <a:pt x="2160" y="7634"/>
                    <a:pt x="3432" y="5757"/>
                    <a:pt x="4674" y="3930"/>
                  </a:cubicBezTo>
                  <a:cubicBezTo>
                    <a:pt x="5633" y="2507"/>
                    <a:pt x="6632" y="1037"/>
                    <a:pt x="7567" y="707"/>
                  </a:cubicBezTo>
                  <a:cubicBezTo>
                    <a:pt x="8137" y="505"/>
                    <a:pt x="8693" y="430"/>
                    <a:pt x="9206" y="430"/>
                  </a:cubicBezTo>
                  <a:cubicBezTo>
                    <a:pt x="10734" y="430"/>
                    <a:pt x="11882" y="1101"/>
                    <a:pt x="11896" y="1112"/>
                  </a:cubicBezTo>
                  <a:lnTo>
                    <a:pt x="12114" y="749"/>
                  </a:lnTo>
                  <a:cubicBezTo>
                    <a:pt x="12043" y="708"/>
                    <a:pt x="10840" y="1"/>
                    <a:pt x="9215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0" name="Google Shape;5030;p57"/>
            <p:cNvSpPr/>
            <p:nvPr/>
          </p:nvSpPr>
          <p:spPr>
            <a:xfrm>
              <a:off x="3249825" y="2731575"/>
              <a:ext cx="197125" cy="53350"/>
            </a:xfrm>
            <a:custGeom>
              <a:avLst/>
              <a:gdLst/>
              <a:ahLst/>
              <a:cxnLst/>
              <a:rect l="l" t="t" r="r" b="b"/>
              <a:pathLst>
                <a:path w="7885" h="2134" extrusionOk="0">
                  <a:moveTo>
                    <a:pt x="3828" y="0"/>
                  </a:moveTo>
                  <a:cubicBezTo>
                    <a:pt x="3402" y="0"/>
                    <a:pt x="3003" y="47"/>
                    <a:pt x="2645" y="116"/>
                  </a:cubicBezTo>
                  <a:cubicBezTo>
                    <a:pt x="1131" y="415"/>
                    <a:pt x="45" y="1149"/>
                    <a:pt x="1" y="1182"/>
                  </a:cubicBezTo>
                  <a:lnTo>
                    <a:pt x="241" y="1531"/>
                  </a:lnTo>
                  <a:cubicBezTo>
                    <a:pt x="267" y="1513"/>
                    <a:pt x="1872" y="432"/>
                    <a:pt x="3840" y="432"/>
                  </a:cubicBezTo>
                  <a:cubicBezTo>
                    <a:pt x="5043" y="432"/>
                    <a:pt x="6380" y="836"/>
                    <a:pt x="7575" y="2133"/>
                  </a:cubicBezTo>
                  <a:lnTo>
                    <a:pt x="7885" y="1846"/>
                  </a:lnTo>
                  <a:cubicBezTo>
                    <a:pt x="6560" y="407"/>
                    <a:pt x="5080" y="0"/>
                    <a:pt x="3828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1" name="Google Shape;5031;p57"/>
            <p:cNvSpPr/>
            <p:nvPr/>
          </p:nvSpPr>
          <p:spPr>
            <a:xfrm>
              <a:off x="3418750" y="2643350"/>
              <a:ext cx="201950" cy="247300"/>
            </a:xfrm>
            <a:custGeom>
              <a:avLst/>
              <a:gdLst/>
              <a:ahLst/>
              <a:cxnLst/>
              <a:rect l="l" t="t" r="r" b="b"/>
              <a:pathLst>
                <a:path w="8078" h="9892" extrusionOk="0">
                  <a:moveTo>
                    <a:pt x="2542" y="1511"/>
                  </a:moveTo>
                  <a:lnTo>
                    <a:pt x="2542" y="1511"/>
                  </a:lnTo>
                  <a:cubicBezTo>
                    <a:pt x="3008" y="1796"/>
                    <a:pt x="3273" y="2306"/>
                    <a:pt x="3332" y="2758"/>
                  </a:cubicBezTo>
                  <a:cubicBezTo>
                    <a:pt x="3373" y="3068"/>
                    <a:pt x="3312" y="3344"/>
                    <a:pt x="3184" y="3422"/>
                  </a:cubicBezTo>
                  <a:cubicBezTo>
                    <a:pt x="3152" y="3442"/>
                    <a:pt x="3116" y="3450"/>
                    <a:pt x="3077" y="3450"/>
                  </a:cubicBezTo>
                  <a:cubicBezTo>
                    <a:pt x="2951" y="3450"/>
                    <a:pt x="2802" y="3362"/>
                    <a:pt x="2712" y="3302"/>
                  </a:cubicBezTo>
                  <a:cubicBezTo>
                    <a:pt x="2202" y="2953"/>
                    <a:pt x="2227" y="2158"/>
                    <a:pt x="2542" y="1511"/>
                  </a:cubicBezTo>
                  <a:close/>
                  <a:moveTo>
                    <a:pt x="5722" y="3224"/>
                  </a:moveTo>
                  <a:cubicBezTo>
                    <a:pt x="5865" y="3224"/>
                    <a:pt x="6018" y="3255"/>
                    <a:pt x="6183" y="3322"/>
                  </a:cubicBezTo>
                  <a:cubicBezTo>
                    <a:pt x="6289" y="3364"/>
                    <a:pt x="6392" y="3417"/>
                    <a:pt x="6484" y="3475"/>
                  </a:cubicBezTo>
                  <a:cubicBezTo>
                    <a:pt x="6498" y="3696"/>
                    <a:pt x="6484" y="3908"/>
                    <a:pt x="6442" y="4097"/>
                  </a:cubicBezTo>
                  <a:cubicBezTo>
                    <a:pt x="6367" y="4452"/>
                    <a:pt x="6158" y="4887"/>
                    <a:pt x="5600" y="4957"/>
                  </a:cubicBezTo>
                  <a:cubicBezTo>
                    <a:pt x="5551" y="4963"/>
                    <a:pt x="5504" y="4966"/>
                    <a:pt x="5459" y="4966"/>
                  </a:cubicBezTo>
                  <a:cubicBezTo>
                    <a:pt x="5193" y="4966"/>
                    <a:pt x="4996" y="4860"/>
                    <a:pt x="4888" y="4655"/>
                  </a:cubicBezTo>
                  <a:cubicBezTo>
                    <a:pt x="4713" y="4326"/>
                    <a:pt x="4796" y="3824"/>
                    <a:pt x="5072" y="3514"/>
                  </a:cubicBezTo>
                  <a:cubicBezTo>
                    <a:pt x="5243" y="3322"/>
                    <a:pt x="5463" y="3224"/>
                    <a:pt x="5722" y="3224"/>
                  </a:cubicBezTo>
                  <a:close/>
                  <a:moveTo>
                    <a:pt x="5337" y="6402"/>
                  </a:moveTo>
                  <a:cubicBezTo>
                    <a:pt x="5460" y="6402"/>
                    <a:pt x="5602" y="6432"/>
                    <a:pt x="5759" y="6491"/>
                  </a:cubicBezTo>
                  <a:cubicBezTo>
                    <a:pt x="6239" y="6669"/>
                    <a:pt x="6590" y="7015"/>
                    <a:pt x="6802" y="7398"/>
                  </a:cubicBezTo>
                  <a:cubicBezTo>
                    <a:pt x="6674" y="7473"/>
                    <a:pt x="6526" y="7532"/>
                    <a:pt x="6356" y="7565"/>
                  </a:cubicBezTo>
                  <a:cubicBezTo>
                    <a:pt x="6217" y="7594"/>
                    <a:pt x="6083" y="7608"/>
                    <a:pt x="5957" y="7608"/>
                  </a:cubicBezTo>
                  <a:cubicBezTo>
                    <a:pt x="5534" y="7608"/>
                    <a:pt x="5195" y="7449"/>
                    <a:pt x="5017" y="7152"/>
                  </a:cubicBezTo>
                  <a:cubicBezTo>
                    <a:pt x="4886" y="6932"/>
                    <a:pt x="4877" y="6678"/>
                    <a:pt x="5000" y="6533"/>
                  </a:cubicBezTo>
                  <a:cubicBezTo>
                    <a:pt x="5072" y="6446"/>
                    <a:pt x="5187" y="6402"/>
                    <a:pt x="5337" y="6402"/>
                  </a:cubicBezTo>
                  <a:close/>
                  <a:moveTo>
                    <a:pt x="4005" y="0"/>
                  </a:moveTo>
                  <a:cubicBezTo>
                    <a:pt x="3309" y="0"/>
                    <a:pt x="2735" y="440"/>
                    <a:pt x="2380" y="953"/>
                  </a:cubicBezTo>
                  <a:cubicBezTo>
                    <a:pt x="2358" y="942"/>
                    <a:pt x="2336" y="936"/>
                    <a:pt x="2311" y="928"/>
                  </a:cubicBezTo>
                  <a:cubicBezTo>
                    <a:pt x="2063" y="857"/>
                    <a:pt x="1830" y="822"/>
                    <a:pt x="1612" y="822"/>
                  </a:cubicBezTo>
                  <a:cubicBezTo>
                    <a:pt x="1302" y="822"/>
                    <a:pt x="1022" y="893"/>
                    <a:pt x="776" y="1034"/>
                  </a:cubicBezTo>
                  <a:cubicBezTo>
                    <a:pt x="171" y="1386"/>
                    <a:pt x="9" y="2044"/>
                    <a:pt x="1" y="2072"/>
                  </a:cubicBezTo>
                  <a:lnTo>
                    <a:pt x="413" y="2170"/>
                  </a:lnTo>
                  <a:cubicBezTo>
                    <a:pt x="416" y="2164"/>
                    <a:pt x="539" y="1662"/>
                    <a:pt x="988" y="1400"/>
                  </a:cubicBezTo>
                  <a:cubicBezTo>
                    <a:pt x="1164" y="1297"/>
                    <a:pt x="1371" y="1246"/>
                    <a:pt x="1604" y="1246"/>
                  </a:cubicBezTo>
                  <a:cubicBezTo>
                    <a:pt x="1776" y="1246"/>
                    <a:pt x="1963" y="1274"/>
                    <a:pt x="2163" y="1330"/>
                  </a:cubicBezTo>
                  <a:cubicBezTo>
                    <a:pt x="1772" y="2150"/>
                    <a:pt x="1778" y="3152"/>
                    <a:pt x="2484" y="3634"/>
                  </a:cubicBezTo>
                  <a:cubicBezTo>
                    <a:pt x="2726" y="3801"/>
                    <a:pt x="2927" y="3858"/>
                    <a:pt x="3088" y="3858"/>
                  </a:cubicBezTo>
                  <a:cubicBezTo>
                    <a:pt x="3223" y="3858"/>
                    <a:pt x="3331" y="3818"/>
                    <a:pt x="3413" y="3768"/>
                  </a:cubicBezTo>
                  <a:cubicBezTo>
                    <a:pt x="3697" y="3592"/>
                    <a:pt x="3828" y="3188"/>
                    <a:pt x="3761" y="2686"/>
                  </a:cubicBezTo>
                  <a:cubicBezTo>
                    <a:pt x="3689" y="2164"/>
                    <a:pt x="3387" y="1508"/>
                    <a:pt x="2771" y="1135"/>
                  </a:cubicBezTo>
                  <a:cubicBezTo>
                    <a:pt x="3062" y="740"/>
                    <a:pt x="3491" y="430"/>
                    <a:pt x="4002" y="430"/>
                  </a:cubicBezTo>
                  <a:cubicBezTo>
                    <a:pt x="4254" y="430"/>
                    <a:pt x="4527" y="505"/>
                    <a:pt x="4813" y="683"/>
                  </a:cubicBezTo>
                  <a:cubicBezTo>
                    <a:pt x="5678" y="1218"/>
                    <a:pt x="6216" y="2108"/>
                    <a:pt x="6412" y="2942"/>
                  </a:cubicBezTo>
                  <a:lnTo>
                    <a:pt x="6339" y="2909"/>
                  </a:lnTo>
                  <a:cubicBezTo>
                    <a:pt x="6127" y="2827"/>
                    <a:pt x="5920" y="2787"/>
                    <a:pt x="5723" y="2787"/>
                  </a:cubicBezTo>
                  <a:cubicBezTo>
                    <a:pt x="5349" y="2787"/>
                    <a:pt x="5013" y="2932"/>
                    <a:pt x="4763" y="3216"/>
                  </a:cubicBezTo>
                  <a:cubicBezTo>
                    <a:pt x="4367" y="3659"/>
                    <a:pt x="4266" y="4354"/>
                    <a:pt x="4517" y="4834"/>
                  </a:cubicBezTo>
                  <a:cubicBezTo>
                    <a:pt x="4699" y="5181"/>
                    <a:pt x="5038" y="5374"/>
                    <a:pt x="5461" y="5374"/>
                  </a:cubicBezTo>
                  <a:cubicBezTo>
                    <a:pt x="5524" y="5374"/>
                    <a:pt x="5589" y="5370"/>
                    <a:pt x="5656" y="5361"/>
                  </a:cubicBezTo>
                  <a:cubicBezTo>
                    <a:pt x="6275" y="5289"/>
                    <a:pt x="6710" y="4853"/>
                    <a:pt x="6861" y="4173"/>
                  </a:cubicBezTo>
                  <a:cubicBezTo>
                    <a:pt x="6886" y="4061"/>
                    <a:pt x="6900" y="3947"/>
                    <a:pt x="6911" y="3827"/>
                  </a:cubicBezTo>
                  <a:cubicBezTo>
                    <a:pt x="7399" y="4396"/>
                    <a:pt x="7631" y="5247"/>
                    <a:pt x="7572" y="5964"/>
                  </a:cubicBezTo>
                  <a:cubicBezTo>
                    <a:pt x="7550" y="6231"/>
                    <a:pt x="7461" y="6731"/>
                    <a:pt x="7137" y="7107"/>
                  </a:cubicBezTo>
                  <a:cubicBezTo>
                    <a:pt x="6875" y="6669"/>
                    <a:pt x="6465" y="6290"/>
                    <a:pt x="5912" y="6084"/>
                  </a:cubicBezTo>
                  <a:cubicBezTo>
                    <a:pt x="5690" y="6000"/>
                    <a:pt x="5502" y="5967"/>
                    <a:pt x="5344" y="5967"/>
                  </a:cubicBezTo>
                  <a:cubicBezTo>
                    <a:pt x="4967" y="5967"/>
                    <a:pt x="4764" y="6151"/>
                    <a:pt x="4679" y="6251"/>
                  </a:cubicBezTo>
                  <a:cubicBezTo>
                    <a:pt x="4442" y="6536"/>
                    <a:pt x="4431" y="6979"/>
                    <a:pt x="4657" y="7356"/>
                  </a:cubicBezTo>
                  <a:cubicBezTo>
                    <a:pt x="4911" y="7790"/>
                    <a:pt x="5379" y="8022"/>
                    <a:pt x="5952" y="8022"/>
                  </a:cubicBezTo>
                  <a:cubicBezTo>
                    <a:pt x="6108" y="8022"/>
                    <a:pt x="6272" y="8005"/>
                    <a:pt x="6442" y="7970"/>
                  </a:cubicBezTo>
                  <a:cubicBezTo>
                    <a:pt x="6635" y="7930"/>
                    <a:pt x="6808" y="7869"/>
                    <a:pt x="6969" y="7777"/>
                  </a:cubicBezTo>
                  <a:cubicBezTo>
                    <a:pt x="7042" y="8014"/>
                    <a:pt x="7064" y="8251"/>
                    <a:pt x="7031" y="8466"/>
                  </a:cubicBezTo>
                  <a:cubicBezTo>
                    <a:pt x="6942" y="9058"/>
                    <a:pt x="6487" y="9409"/>
                    <a:pt x="5753" y="9459"/>
                  </a:cubicBezTo>
                  <a:cubicBezTo>
                    <a:pt x="5687" y="9464"/>
                    <a:pt x="5620" y="9466"/>
                    <a:pt x="5554" y="9466"/>
                  </a:cubicBezTo>
                  <a:cubicBezTo>
                    <a:pt x="4540" y="9466"/>
                    <a:pt x="3574" y="8971"/>
                    <a:pt x="3053" y="8162"/>
                  </a:cubicBezTo>
                  <a:cubicBezTo>
                    <a:pt x="2581" y="7426"/>
                    <a:pt x="2559" y="6572"/>
                    <a:pt x="2994" y="5754"/>
                  </a:cubicBezTo>
                  <a:lnTo>
                    <a:pt x="2620" y="5556"/>
                  </a:lnTo>
                  <a:lnTo>
                    <a:pt x="2620" y="5556"/>
                  </a:lnTo>
                  <a:cubicBezTo>
                    <a:pt x="2115" y="6499"/>
                    <a:pt x="2143" y="7534"/>
                    <a:pt x="2698" y="8394"/>
                  </a:cubicBezTo>
                  <a:cubicBezTo>
                    <a:pt x="3295" y="9320"/>
                    <a:pt x="4400" y="9892"/>
                    <a:pt x="5555" y="9892"/>
                  </a:cubicBezTo>
                  <a:cubicBezTo>
                    <a:pt x="5630" y="9892"/>
                    <a:pt x="5703" y="9889"/>
                    <a:pt x="5789" y="9869"/>
                  </a:cubicBezTo>
                  <a:cubicBezTo>
                    <a:pt x="6721" y="9811"/>
                    <a:pt x="7343" y="9306"/>
                    <a:pt x="7461" y="8516"/>
                  </a:cubicBezTo>
                  <a:cubicBezTo>
                    <a:pt x="7505" y="8204"/>
                    <a:pt x="7463" y="7852"/>
                    <a:pt x="7338" y="7509"/>
                  </a:cubicBezTo>
                  <a:cubicBezTo>
                    <a:pt x="7712" y="7158"/>
                    <a:pt x="7946" y="6633"/>
                    <a:pt x="7999" y="5997"/>
                  </a:cubicBezTo>
                  <a:cubicBezTo>
                    <a:pt x="8077" y="5037"/>
                    <a:pt x="7712" y="3855"/>
                    <a:pt x="6891" y="3221"/>
                  </a:cubicBezTo>
                  <a:cubicBezTo>
                    <a:pt x="6757" y="2181"/>
                    <a:pt x="6133" y="995"/>
                    <a:pt x="5042" y="320"/>
                  </a:cubicBezTo>
                  <a:cubicBezTo>
                    <a:pt x="4676" y="95"/>
                    <a:pt x="4327" y="0"/>
                    <a:pt x="4005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2" name="Google Shape;5032;p57"/>
            <p:cNvSpPr/>
            <p:nvPr/>
          </p:nvSpPr>
          <p:spPr>
            <a:xfrm>
              <a:off x="2699975" y="2690025"/>
              <a:ext cx="269850" cy="269325"/>
            </a:xfrm>
            <a:custGeom>
              <a:avLst/>
              <a:gdLst/>
              <a:ahLst/>
              <a:cxnLst/>
              <a:rect l="l" t="t" r="r" b="b"/>
              <a:pathLst>
                <a:path w="10794" h="10773" extrusionOk="0">
                  <a:moveTo>
                    <a:pt x="6835" y="1371"/>
                  </a:moveTo>
                  <a:cubicBezTo>
                    <a:pt x="7357" y="1681"/>
                    <a:pt x="7736" y="2108"/>
                    <a:pt x="7825" y="2456"/>
                  </a:cubicBezTo>
                  <a:cubicBezTo>
                    <a:pt x="7873" y="2629"/>
                    <a:pt x="7845" y="2763"/>
                    <a:pt x="7736" y="2864"/>
                  </a:cubicBezTo>
                  <a:cubicBezTo>
                    <a:pt x="7659" y="2935"/>
                    <a:pt x="7581" y="2971"/>
                    <a:pt x="7498" y="2971"/>
                  </a:cubicBezTo>
                  <a:cubicBezTo>
                    <a:pt x="7442" y="2971"/>
                    <a:pt x="7384" y="2955"/>
                    <a:pt x="7323" y="2922"/>
                  </a:cubicBezTo>
                  <a:cubicBezTo>
                    <a:pt x="7000" y="2752"/>
                    <a:pt x="6701" y="2161"/>
                    <a:pt x="6788" y="1583"/>
                  </a:cubicBezTo>
                  <a:cubicBezTo>
                    <a:pt x="6793" y="1513"/>
                    <a:pt x="6813" y="1444"/>
                    <a:pt x="6835" y="1371"/>
                  </a:cubicBezTo>
                  <a:close/>
                  <a:moveTo>
                    <a:pt x="3303" y="2640"/>
                  </a:moveTo>
                  <a:lnTo>
                    <a:pt x="3303" y="2640"/>
                  </a:lnTo>
                  <a:cubicBezTo>
                    <a:pt x="3373" y="2671"/>
                    <a:pt x="3443" y="2707"/>
                    <a:pt x="3512" y="2752"/>
                  </a:cubicBezTo>
                  <a:cubicBezTo>
                    <a:pt x="4227" y="3201"/>
                    <a:pt x="4584" y="4231"/>
                    <a:pt x="4319" y="4671"/>
                  </a:cubicBezTo>
                  <a:cubicBezTo>
                    <a:pt x="4249" y="4786"/>
                    <a:pt x="4155" y="4842"/>
                    <a:pt x="4052" y="4842"/>
                  </a:cubicBezTo>
                  <a:cubicBezTo>
                    <a:pt x="4047" y="4842"/>
                    <a:pt x="4042" y="4842"/>
                    <a:pt x="4037" y="4842"/>
                  </a:cubicBezTo>
                  <a:cubicBezTo>
                    <a:pt x="3819" y="4825"/>
                    <a:pt x="3507" y="4574"/>
                    <a:pt x="3320" y="4127"/>
                  </a:cubicBezTo>
                  <a:cubicBezTo>
                    <a:pt x="3214" y="3871"/>
                    <a:pt x="3063" y="3324"/>
                    <a:pt x="3303" y="2640"/>
                  </a:cubicBezTo>
                  <a:close/>
                  <a:moveTo>
                    <a:pt x="7348" y="5123"/>
                  </a:moveTo>
                  <a:cubicBezTo>
                    <a:pt x="7421" y="5165"/>
                    <a:pt x="7555" y="5642"/>
                    <a:pt x="7290" y="6722"/>
                  </a:cubicBezTo>
                  <a:cubicBezTo>
                    <a:pt x="7027" y="6624"/>
                    <a:pt x="6835" y="6418"/>
                    <a:pt x="6774" y="6164"/>
                  </a:cubicBezTo>
                  <a:cubicBezTo>
                    <a:pt x="6693" y="5835"/>
                    <a:pt x="6835" y="5494"/>
                    <a:pt x="7167" y="5224"/>
                  </a:cubicBezTo>
                  <a:cubicBezTo>
                    <a:pt x="7273" y="5140"/>
                    <a:pt x="7334" y="5123"/>
                    <a:pt x="7348" y="5123"/>
                  </a:cubicBezTo>
                  <a:close/>
                  <a:moveTo>
                    <a:pt x="3942" y="6451"/>
                  </a:moveTo>
                  <a:cubicBezTo>
                    <a:pt x="3998" y="6451"/>
                    <a:pt x="4046" y="6463"/>
                    <a:pt x="4081" y="6488"/>
                  </a:cubicBezTo>
                  <a:cubicBezTo>
                    <a:pt x="4171" y="6554"/>
                    <a:pt x="4201" y="6725"/>
                    <a:pt x="4160" y="6934"/>
                  </a:cubicBezTo>
                  <a:cubicBezTo>
                    <a:pt x="4065" y="7433"/>
                    <a:pt x="3582" y="8053"/>
                    <a:pt x="2762" y="8234"/>
                  </a:cubicBezTo>
                  <a:cubicBezTo>
                    <a:pt x="2652" y="8259"/>
                    <a:pt x="2544" y="8273"/>
                    <a:pt x="2437" y="8273"/>
                  </a:cubicBezTo>
                  <a:cubicBezTo>
                    <a:pt x="2427" y="8273"/>
                    <a:pt x="2417" y="8273"/>
                    <a:pt x="2408" y="8273"/>
                  </a:cubicBezTo>
                  <a:cubicBezTo>
                    <a:pt x="2497" y="7615"/>
                    <a:pt x="2868" y="6979"/>
                    <a:pt x="3415" y="6647"/>
                  </a:cubicBezTo>
                  <a:cubicBezTo>
                    <a:pt x="3624" y="6517"/>
                    <a:pt x="3809" y="6451"/>
                    <a:pt x="3942" y="6451"/>
                  </a:cubicBezTo>
                  <a:close/>
                  <a:moveTo>
                    <a:pt x="8613" y="0"/>
                  </a:moveTo>
                  <a:cubicBezTo>
                    <a:pt x="8415" y="0"/>
                    <a:pt x="8205" y="21"/>
                    <a:pt x="7984" y="63"/>
                  </a:cubicBezTo>
                  <a:cubicBezTo>
                    <a:pt x="7293" y="194"/>
                    <a:pt x="6891" y="492"/>
                    <a:pt x="6662" y="808"/>
                  </a:cubicBezTo>
                  <a:cubicBezTo>
                    <a:pt x="6470" y="724"/>
                    <a:pt x="6271" y="654"/>
                    <a:pt x="6068" y="607"/>
                  </a:cubicBezTo>
                  <a:cubicBezTo>
                    <a:pt x="5848" y="557"/>
                    <a:pt x="5633" y="532"/>
                    <a:pt x="5424" y="532"/>
                  </a:cubicBezTo>
                  <a:cubicBezTo>
                    <a:pt x="4704" y="532"/>
                    <a:pt x="4061" y="828"/>
                    <a:pt x="3565" y="1399"/>
                  </a:cubicBezTo>
                  <a:cubicBezTo>
                    <a:pt x="3359" y="1636"/>
                    <a:pt x="3192" y="1887"/>
                    <a:pt x="3063" y="2147"/>
                  </a:cubicBezTo>
                  <a:cubicBezTo>
                    <a:pt x="3005" y="2139"/>
                    <a:pt x="2945" y="2135"/>
                    <a:pt x="2883" y="2135"/>
                  </a:cubicBezTo>
                  <a:cubicBezTo>
                    <a:pt x="2389" y="2135"/>
                    <a:pt x="1770" y="2389"/>
                    <a:pt x="1155" y="3321"/>
                  </a:cubicBezTo>
                  <a:cubicBezTo>
                    <a:pt x="0" y="5079"/>
                    <a:pt x="153" y="6836"/>
                    <a:pt x="817" y="7799"/>
                  </a:cubicBezTo>
                  <a:cubicBezTo>
                    <a:pt x="1116" y="8231"/>
                    <a:pt x="1515" y="8516"/>
                    <a:pt x="1964" y="8636"/>
                  </a:cubicBezTo>
                  <a:cubicBezTo>
                    <a:pt x="1967" y="8870"/>
                    <a:pt x="2006" y="9099"/>
                    <a:pt x="2073" y="9322"/>
                  </a:cubicBezTo>
                  <a:cubicBezTo>
                    <a:pt x="2355" y="10251"/>
                    <a:pt x="3150" y="10773"/>
                    <a:pt x="4254" y="10773"/>
                  </a:cubicBezTo>
                  <a:cubicBezTo>
                    <a:pt x="4316" y="10773"/>
                    <a:pt x="4377" y="10770"/>
                    <a:pt x="4447" y="10761"/>
                  </a:cubicBezTo>
                  <a:cubicBezTo>
                    <a:pt x="6026" y="10683"/>
                    <a:pt x="7120" y="8842"/>
                    <a:pt x="7608" y="7202"/>
                  </a:cubicBezTo>
                  <a:cubicBezTo>
                    <a:pt x="7632" y="7203"/>
                    <a:pt x="7658" y="7204"/>
                    <a:pt x="7684" y="7204"/>
                  </a:cubicBezTo>
                  <a:cubicBezTo>
                    <a:pt x="8213" y="7204"/>
                    <a:pt x="9108" y="6943"/>
                    <a:pt x="10105" y="5606"/>
                  </a:cubicBezTo>
                  <a:lnTo>
                    <a:pt x="9764" y="5355"/>
                  </a:lnTo>
                  <a:cubicBezTo>
                    <a:pt x="8894" y="6521"/>
                    <a:pt x="8155" y="6764"/>
                    <a:pt x="7722" y="6780"/>
                  </a:cubicBezTo>
                  <a:cubicBezTo>
                    <a:pt x="7859" y="6209"/>
                    <a:pt x="8057" y="5070"/>
                    <a:pt x="7594" y="4769"/>
                  </a:cubicBezTo>
                  <a:cubicBezTo>
                    <a:pt x="7536" y="4730"/>
                    <a:pt x="7459" y="4698"/>
                    <a:pt x="7364" y="4698"/>
                  </a:cubicBezTo>
                  <a:cubicBezTo>
                    <a:pt x="7244" y="4698"/>
                    <a:pt x="7095" y="4748"/>
                    <a:pt x="6916" y="4895"/>
                  </a:cubicBezTo>
                  <a:cubicBezTo>
                    <a:pt x="6458" y="5266"/>
                    <a:pt x="6260" y="5776"/>
                    <a:pt x="6380" y="6264"/>
                  </a:cubicBezTo>
                  <a:cubicBezTo>
                    <a:pt x="6478" y="6669"/>
                    <a:pt x="6785" y="6990"/>
                    <a:pt x="7192" y="7129"/>
                  </a:cubicBezTo>
                  <a:cubicBezTo>
                    <a:pt x="6715" y="8703"/>
                    <a:pt x="5700" y="10282"/>
                    <a:pt x="4430" y="10343"/>
                  </a:cubicBezTo>
                  <a:cubicBezTo>
                    <a:pt x="4374" y="10346"/>
                    <a:pt x="4319" y="10347"/>
                    <a:pt x="4265" y="10347"/>
                  </a:cubicBezTo>
                  <a:cubicBezTo>
                    <a:pt x="3343" y="10347"/>
                    <a:pt x="2718" y="9945"/>
                    <a:pt x="2488" y="9196"/>
                  </a:cubicBezTo>
                  <a:cubicBezTo>
                    <a:pt x="2435" y="9032"/>
                    <a:pt x="2408" y="8864"/>
                    <a:pt x="2399" y="8694"/>
                  </a:cubicBezTo>
                  <a:lnTo>
                    <a:pt x="2399" y="8694"/>
                  </a:lnTo>
                  <a:cubicBezTo>
                    <a:pt x="2412" y="8694"/>
                    <a:pt x="2425" y="8695"/>
                    <a:pt x="2437" y="8695"/>
                  </a:cubicBezTo>
                  <a:cubicBezTo>
                    <a:pt x="2578" y="8695"/>
                    <a:pt x="2719" y="8680"/>
                    <a:pt x="2865" y="8650"/>
                  </a:cubicBezTo>
                  <a:cubicBezTo>
                    <a:pt x="3872" y="8426"/>
                    <a:pt x="4461" y="7645"/>
                    <a:pt x="4586" y="7018"/>
                  </a:cubicBezTo>
                  <a:cubicBezTo>
                    <a:pt x="4659" y="6633"/>
                    <a:pt x="4567" y="6306"/>
                    <a:pt x="4333" y="6142"/>
                  </a:cubicBezTo>
                  <a:cubicBezTo>
                    <a:pt x="4244" y="6079"/>
                    <a:pt x="4121" y="6029"/>
                    <a:pt x="3955" y="6029"/>
                  </a:cubicBezTo>
                  <a:cubicBezTo>
                    <a:pt x="3765" y="6029"/>
                    <a:pt x="3518" y="6096"/>
                    <a:pt x="3203" y="6287"/>
                  </a:cubicBezTo>
                  <a:cubicBezTo>
                    <a:pt x="2547" y="6688"/>
                    <a:pt x="2106" y="7425"/>
                    <a:pt x="2000" y="8206"/>
                  </a:cubicBezTo>
                  <a:cubicBezTo>
                    <a:pt x="1679" y="8106"/>
                    <a:pt x="1395" y="7885"/>
                    <a:pt x="1172" y="7562"/>
                  </a:cubicBezTo>
                  <a:cubicBezTo>
                    <a:pt x="594" y="6716"/>
                    <a:pt x="471" y="5148"/>
                    <a:pt x="1518" y="3558"/>
                  </a:cubicBezTo>
                  <a:cubicBezTo>
                    <a:pt x="1950" y="2903"/>
                    <a:pt x="2424" y="2568"/>
                    <a:pt x="2901" y="2562"/>
                  </a:cubicBezTo>
                  <a:lnTo>
                    <a:pt x="2901" y="2562"/>
                  </a:lnTo>
                  <a:cubicBezTo>
                    <a:pt x="2712" y="3148"/>
                    <a:pt x="2717" y="3748"/>
                    <a:pt x="2940" y="4292"/>
                  </a:cubicBezTo>
                  <a:cubicBezTo>
                    <a:pt x="3172" y="4855"/>
                    <a:pt x="3593" y="5235"/>
                    <a:pt x="4015" y="5266"/>
                  </a:cubicBezTo>
                  <a:cubicBezTo>
                    <a:pt x="4036" y="5268"/>
                    <a:pt x="4058" y="5269"/>
                    <a:pt x="4079" y="5269"/>
                  </a:cubicBezTo>
                  <a:cubicBezTo>
                    <a:pt x="4331" y="5269"/>
                    <a:pt x="4546" y="5133"/>
                    <a:pt x="4692" y="4889"/>
                  </a:cubicBezTo>
                  <a:cubicBezTo>
                    <a:pt x="5100" y="4205"/>
                    <a:pt x="4625" y="2947"/>
                    <a:pt x="3747" y="2395"/>
                  </a:cubicBezTo>
                  <a:cubicBezTo>
                    <a:pt x="3677" y="2350"/>
                    <a:pt x="3590" y="2303"/>
                    <a:pt x="3484" y="2261"/>
                  </a:cubicBezTo>
                  <a:cubicBezTo>
                    <a:pt x="3585" y="2071"/>
                    <a:pt x="3719" y="1876"/>
                    <a:pt x="3892" y="1678"/>
                  </a:cubicBezTo>
                  <a:cubicBezTo>
                    <a:pt x="4376" y="1120"/>
                    <a:pt x="4936" y="957"/>
                    <a:pt x="5427" y="957"/>
                  </a:cubicBezTo>
                  <a:cubicBezTo>
                    <a:pt x="5626" y="957"/>
                    <a:pt x="5814" y="984"/>
                    <a:pt x="5981" y="1022"/>
                  </a:cubicBezTo>
                  <a:cubicBezTo>
                    <a:pt x="6149" y="1061"/>
                    <a:pt x="6313" y="1112"/>
                    <a:pt x="6467" y="1179"/>
                  </a:cubicBezTo>
                  <a:cubicBezTo>
                    <a:pt x="6417" y="1304"/>
                    <a:pt x="6389" y="1418"/>
                    <a:pt x="6375" y="1522"/>
                  </a:cubicBezTo>
                  <a:cubicBezTo>
                    <a:pt x="6269" y="2225"/>
                    <a:pt x="6609" y="3023"/>
                    <a:pt x="7133" y="3299"/>
                  </a:cubicBezTo>
                  <a:cubicBezTo>
                    <a:pt x="7254" y="3363"/>
                    <a:pt x="7377" y="3395"/>
                    <a:pt x="7498" y="3395"/>
                  </a:cubicBezTo>
                  <a:cubicBezTo>
                    <a:pt x="7686" y="3395"/>
                    <a:pt x="7870" y="3319"/>
                    <a:pt x="8029" y="3173"/>
                  </a:cubicBezTo>
                  <a:cubicBezTo>
                    <a:pt x="8255" y="2970"/>
                    <a:pt x="8328" y="2671"/>
                    <a:pt x="8241" y="2347"/>
                  </a:cubicBezTo>
                  <a:cubicBezTo>
                    <a:pt x="8110" y="1859"/>
                    <a:pt x="7644" y="1357"/>
                    <a:pt x="7044" y="1006"/>
                  </a:cubicBezTo>
                  <a:cubicBezTo>
                    <a:pt x="7234" y="774"/>
                    <a:pt x="7546" y="576"/>
                    <a:pt x="8062" y="478"/>
                  </a:cubicBezTo>
                  <a:cubicBezTo>
                    <a:pt x="8258" y="442"/>
                    <a:pt x="8442" y="424"/>
                    <a:pt x="8613" y="424"/>
                  </a:cubicBezTo>
                  <a:cubicBezTo>
                    <a:pt x="9045" y="424"/>
                    <a:pt x="9399" y="540"/>
                    <a:pt x="9675" y="771"/>
                  </a:cubicBezTo>
                  <a:cubicBezTo>
                    <a:pt x="10364" y="1357"/>
                    <a:pt x="10347" y="2506"/>
                    <a:pt x="10347" y="2518"/>
                  </a:cubicBezTo>
                  <a:lnTo>
                    <a:pt x="10769" y="2529"/>
                  </a:lnTo>
                  <a:cubicBezTo>
                    <a:pt x="10774" y="2473"/>
                    <a:pt x="10794" y="1173"/>
                    <a:pt x="9951" y="450"/>
                  </a:cubicBezTo>
                  <a:cubicBezTo>
                    <a:pt x="9597" y="151"/>
                    <a:pt x="9148" y="0"/>
                    <a:pt x="8613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89" name="Google Shape;5089;p57"/>
          <p:cNvGrpSpPr/>
          <p:nvPr/>
        </p:nvGrpSpPr>
        <p:grpSpPr>
          <a:xfrm rot="-1541531">
            <a:off x="6897155" y="2939492"/>
            <a:ext cx="2451862" cy="1815764"/>
            <a:chOff x="75004" y="2532151"/>
            <a:chExt cx="3037060" cy="2249141"/>
          </a:xfrm>
        </p:grpSpPr>
        <p:grpSp>
          <p:nvGrpSpPr>
            <p:cNvPr id="5090" name="Google Shape;5090;p57"/>
            <p:cNvGrpSpPr/>
            <p:nvPr/>
          </p:nvGrpSpPr>
          <p:grpSpPr>
            <a:xfrm rot="925807">
              <a:off x="236870" y="2864556"/>
              <a:ext cx="2713328" cy="1584332"/>
              <a:chOff x="1677050" y="1326500"/>
              <a:chExt cx="2265900" cy="1323075"/>
            </a:xfrm>
          </p:grpSpPr>
          <p:sp>
            <p:nvSpPr>
              <p:cNvPr id="5091" name="Google Shape;5091;p57"/>
              <p:cNvSpPr/>
              <p:nvPr/>
            </p:nvSpPr>
            <p:spPr>
              <a:xfrm>
                <a:off x="1677050" y="1326500"/>
                <a:ext cx="2265900" cy="1323075"/>
              </a:xfrm>
              <a:custGeom>
                <a:avLst/>
                <a:gdLst/>
                <a:ahLst/>
                <a:cxnLst/>
                <a:rect l="l" t="t" r="r" b="b"/>
                <a:pathLst>
                  <a:path w="90636" h="52923" extrusionOk="0">
                    <a:moveTo>
                      <a:pt x="41008" y="0"/>
                    </a:moveTo>
                    <a:cubicBezTo>
                      <a:pt x="40985" y="0"/>
                      <a:pt x="40962" y="4"/>
                      <a:pt x="40939" y="11"/>
                    </a:cubicBezTo>
                    <a:cubicBezTo>
                      <a:pt x="40013" y="291"/>
                      <a:pt x="39082" y="592"/>
                      <a:pt x="38168" y="905"/>
                    </a:cubicBezTo>
                    <a:cubicBezTo>
                      <a:pt x="38043" y="949"/>
                      <a:pt x="37976" y="1085"/>
                      <a:pt x="38019" y="1210"/>
                    </a:cubicBezTo>
                    <a:cubicBezTo>
                      <a:pt x="38054" y="1310"/>
                      <a:pt x="38145" y="1373"/>
                      <a:pt x="38246" y="1373"/>
                    </a:cubicBezTo>
                    <a:cubicBezTo>
                      <a:pt x="38271" y="1373"/>
                      <a:pt x="38298" y="1368"/>
                      <a:pt x="38325" y="1358"/>
                    </a:cubicBezTo>
                    <a:cubicBezTo>
                      <a:pt x="39233" y="1047"/>
                      <a:pt x="40159" y="748"/>
                      <a:pt x="41079" y="469"/>
                    </a:cubicBezTo>
                    <a:cubicBezTo>
                      <a:pt x="41204" y="431"/>
                      <a:pt x="41277" y="296"/>
                      <a:pt x="41238" y="170"/>
                    </a:cubicBezTo>
                    <a:cubicBezTo>
                      <a:pt x="41207" y="67"/>
                      <a:pt x="41111" y="0"/>
                      <a:pt x="41008" y="0"/>
                    </a:cubicBezTo>
                    <a:close/>
                    <a:moveTo>
                      <a:pt x="35515" y="1880"/>
                    </a:moveTo>
                    <a:cubicBezTo>
                      <a:pt x="35487" y="1880"/>
                      <a:pt x="35458" y="1885"/>
                      <a:pt x="35430" y="1895"/>
                    </a:cubicBezTo>
                    <a:cubicBezTo>
                      <a:pt x="34525" y="2242"/>
                      <a:pt x="33617" y="2607"/>
                      <a:pt x="32730" y="2982"/>
                    </a:cubicBezTo>
                    <a:cubicBezTo>
                      <a:pt x="32608" y="3034"/>
                      <a:pt x="32551" y="3175"/>
                      <a:pt x="32602" y="3297"/>
                    </a:cubicBezTo>
                    <a:cubicBezTo>
                      <a:pt x="32641" y="3388"/>
                      <a:pt x="32730" y="3444"/>
                      <a:pt x="32822" y="3444"/>
                    </a:cubicBezTo>
                    <a:cubicBezTo>
                      <a:pt x="32854" y="3444"/>
                      <a:pt x="32887" y="3438"/>
                      <a:pt x="32915" y="3423"/>
                    </a:cubicBezTo>
                    <a:cubicBezTo>
                      <a:pt x="33798" y="3051"/>
                      <a:pt x="34701" y="2688"/>
                      <a:pt x="35600" y="2344"/>
                    </a:cubicBezTo>
                    <a:cubicBezTo>
                      <a:pt x="35724" y="2296"/>
                      <a:pt x="35785" y="2159"/>
                      <a:pt x="35739" y="2034"/>
                    </a:cubicBezTo>
                    <a:cubicBezTo>
                      <a:pt x="35703" y="1938"/>
                      <a:pt x="35612" y="1880"/>
                      <a:pt x="35515" y="1880"/>
                    </a:cubicBezTo>
                    <a:close/>
                    <a:moveTo>
                      <a:pt x="30170" y="4140"/>
                    </a:moveTo>
                    <a:cubicBezTo>
                      <a:pt x="30136" y="4140"/>
                      <a:pt x="30102" y="4148"/>
                      <a:pt x="30069" y="4163"/>
                    </a:cubicBezTo>
                    <a:cubicBezTo>
                      <a:pt x="29195" y="4568"/>
                      <a:pt x="28315" y="4996"/>
                      <a:pt x="27451" y="5433"/>
                    </a:cubicBezTo>
                    <a:cubicBezTo>
                      <a:pt x="27332" y="5494"/>
                      <a:pt x="27286" y="5638"/>
                      <a:pt x="27345" y="5756"/>
                    </a:cubicBezTo>
                    <a:cubicBezTo>
                      <a:pt x="27388" y="5840"/>
                      <a:pt x="27472" y="5888"/>
                      <a:pt x="27559" y="5888"/>
                    </a:cubicBezTo>
                    <a:cubicBezTo>
                      <a:pt x="27596" y="5888"/>
                      <a:pt x="27633" y="5879"/>
                      <a:pt x="27666" y="5862"/>
                    </a:cubicBezTo>
                    <a:cubicBezTo>
                      <a:pt x="28526" y="5426"/>
                      <a:pt x="29401" y="5001"/>
                      <a:pt x="30270" y="4598"/>
                    </a:cubicBezTo>
                    <a:cubicBezTo>
                      <a:pt x="30391" y="4541"/>
                      <a:pt x="30443" y="4399"/>
                      <a:pt x="30388" y="4278"/>
                    </a:cubicBezTo>
                    <a:cubicBezTo>
                      <a:pt x="30347" y="4192"/>
                      <a:pt x="30260" y="4140"/>
                      <a:pt x="30170" y="4140"/>
                    </a:cubicBezTo>
                    <a:close/>
                    <a:moveTo>
                      <a:pt x="82832" y="7504"/>
                    </a:moveTo>
                    <a:cubicBezTo>
                      <a:pt x="82704" y="7505"/>
                      <a:pt x="82587" y="7605"/>
                      <a:pt x="82583" y="7736"/>
                    </a:cubicBezTo>
                    <a:cubicBezTo>
                      <a:pt x="82579" y="7868"/>
                      <a:pt x="82681" y="7980"/>
                      <a:pt x="82815" y="7984"/>
                    </a:cubicBezTo>
                    <a:cubicBezTo>
                      <a:pt x="83120" y="7994"/>
                      <a:pt x="83427" y="8018"/>
                      <a:pt x="83732" y="8056"/>
                    </a:cubicBezTo>
                    <a:cubicBezTo>
                      <a:pt x="84396" y="8138"/>
                      <a:pt x="85022" y="8280"/>
                      <a:pt x="85590" y="8478"/>
                    </a:cubicBezTo>
                    <a:cubicBezTo>
                      <a:pt x="85617" y="8487"/>
                      <a:pt x="85643" y="8491"/>
                      <a:pt x="85669" y="8491"/>
                    </a:cubicBezTo>
                    <a:cubicBezTo>
                      <a:pt x="85770" y="8491"/>
                      <a:pt x="85861" y="8427"/>
                      <a:pt x="85897" y="8330"/>
                    </a:cubicBezTo>
                    <a:cubicBezTo>
                      <a:pt x="85939" y="8205"/>
                      <a:pt x="85875" y="8069"/>
                      <a:pt x="85748" y="8025"/>
                    </a:cubicBezTo>
                    <a:cubicBezTo>
                      <a:pt x="85148" y="7816"/>
                      <a:pt x="84489" y="7667"/>
                      <a:pt x="83791" y="7580"/>
                    </a:cubicBezTo>
                    <a:cubicBezTo>
                      <a:pt x="83472" y="7540"/>
                      <a:pt x="83150" y="7516"/>
                      <a:pt x="82832" y="7504"/>
                    </a:cubicBezTo>
                    <a:close/>
                    <a:moveTo>
                      <a:pt x="24992" y="6765"/>
                    </a:moveTo>
                    <a:cubicBezTo>
                      <a:pt x="24953" y="6765"/>
                      <a:pt x="24914" y="6775"/>
                      <a:pt x="24877" y="6795"/>
                    </a:cubicBezTo>
                    <a:cubicBezTo>
                      <a:pt x="24041" y="7258"/>
                      <a:pt x="23190" y="7745"/>
                      <a:pt x="22354" y="8245"/>
                    </a:cubicBezTo>
                    <a:cubicBezTo>
                      <a:pt x="22239" y="8313"/>
                      <a:pt x="22202" y="8461"/>
                      <a:pt x="22270" y="8574"/>
                    </a:cubicBezTo>
                    <a:cubicBezTo>
                      <a:pt x="22315" y="8649"/>
                      <a:pt x="22394" y="8691"/>
                      <a:pt x="22477" y="8691"/>
                    </a:cubicBezTo>
                    <a:cubicBezTo>
                      <a:pt x="22518" y="8691"/>
                      <a:pt x="22560" y="8680"/>
                      <a:pt x="22600" y="8657"/>
                    </a:cubicBezTo>
                    <a:cubicBezTo>
                      <a:pt x="23432" y="8160"/>
                      <a:pt x="24277" y="7675"/>
                      <a:pt x="25109" y="7216"/>
                    </a:cubicBezTo>
                    <a:cubicBezTo>
                      <a:pt x="25225" y="7151"/>
                      <a:pt x="25267" y="7005"/>
                      <a:pt x="25204" y="6890"/>
                    </a:cubicBezTo>
                    <a:cubicBezTo>
                      <a:pt x="25159" y="6811"/>
                      <a:pt x="25077" y="6765"/>
                      <a:pt x="24992" y="6765"/>
                    </a:cubicBezTo>
                    <a:close/>
                    <a:moveTo>
                      <a:pt x="79941" y="7774"/>
                    </a:moveTo>
                    <a:cubicBezTo>
                      <a:pt x="79924" y="7774"/>
                      <a:pt x="79907" y="7776"/>
                      <a:pt x="79890" y="7780"/>
                    </a:cubicBezTo>
                    <a:cubicBezTo>
                      <a:pt x="78950" y="7989"/>
                      <a:pt x="78013" y="8314"/>
                      <a:pt x="77103" y="8746"/>
                    </a:cubicBezTo>
                    <a:cubicBezTo>
                      <a:pt x="76983" y="8803"/>
                      <a:pt x="76933" y="8945"/>
                      <a:pt x="76989" y="9065"/>
                    </a:cubicBezTo>
                    <a:cubicBezTo>
                      <a:pt x="77030" y="9152"/>
                      <a:pt x="77116" y="9203"/>
                      <a:pt x="77206" y="9203"/>
                    </a:cubicBezTo>
                    <a:cubicBezTo>
                      <a:pt x="77240" y="9203"/>
                      <a:pt x="77276" y="9195"/>
                      <a:pt x="77310" y="9180"/>
                    </a:cubicBezTo>
                    <a:cubicBezTo>
                      <a:pt x="78187" y="8763"/>
                      <a:pt x="79090" y="8449"/>
                      <a:pt x="79994" y="8248"/>
                    </a:cubicBezTo>
                    <a:cubicBezTo>
                      <a:pt x="80124" y="8218"/>
                      <a:pt x="80204" y="8091"/>
                      <a:pt x="80176" y="7962"/>
                    </a:cubicBezTo>
                    <a:cubicBezTo>
                      <a:pt x="80150" y="7849"/>
                      <a:pt x="80052" y="7774"/>
                      <a:pt x="79941" y="7774"/>
                    </a:cubicBezTo>
                    <a:close/>
                    <a:moveTo>
                      <a:pt x="20011" y="9744"/>
                    </a:moveTo>
                    <a:cubicBezTo>
                      <a:pt x="19967" y="9744"/>
                      <a:pt x="19922" y="9756"/>
                      <a:pt x="19882" y="9782"/>
                    </a:cubicBezTo>
                    <a:cubicBezTo>
                      <a:pt x="19075" y="10304"/>
                      <a:pt x="18261" y="10848"/>
                      <a:pt x="17464" y="11405"/>
                    </a:cubicBezTo>
                    <a:cubicBezTo>
                      <a:pt x="17356" y="11479"/>
                      <a:pt x="17329" y="11628"/>
                      <a:pt x="17404" y="11738"/>
                    </a:cubicBezTo>
                    <a:cubicBezTo>
                      <a:pt x="17452" y="11803"/>
                      <a:pt x="17525" y="11840"/>
                      <a:pt x="17601" y="11840"/>
                    </a:cubicBezTo>
                    <a:cubicBezTo>
                      <a:pt x="17648" y="11840"/>
                      <a:pt x="17696" y="11826"/>
                      <a:pt x="17737" y="11796"/>
                    </a:cubicBezTo>
                    <a:cubicBezTo>
                      <a:pt x="18531" y="11244"/>
                      <a:pt x="19340" y="10702"/>
                      <a:pt x="20141" y="10185"/>
                    </a:cubicBezTo>
                    <a:cubicBezTo>
                      <a:pt x="20253" y="10113"/>
                      <a:pt x="20286" y="9965"/>
                      <a:pt x="20214" y="9853"/>
                    </a:cubicBezTo>
                    <a:cubicBezTo>
                      <a:pt x="20168" y="9782"/>
                      <a:pt x="20090" y="9744"/>
                      <a:pt x="20011" y="9744"/>
                    </a:cubicBezTo>
                    <a:close/>
                    <a:moveTo>
                      <a:pt x="88132" y="9499"/>
                    </a:moveTo>
                    <a:cubicBezTo>
                      <a:pt x="88070" y="9499"/>
                      <a:pt x="88008" y="9523"/>
                      <a:pt x="87962" y="9571"/>
                    </a:cubicBezTo>
                    <a:cubicBezTo>
                      <a:pt x="87869" y="9666"/>
                      <a:pt x="87871" y="9818"/>
                      <a:pt x="87966" y="9909"/>
                    </a:cubicBezTo>
                    <a:cubicBezTo>
                      <a:pt x="88613" y="10537"/>
                      <a:pt x="89123" y="11320"/>
                      <a:pt x="89488" y="12237"/>
                    </a:cubicBezTo>
                    <a:cubicBezTo>
                      <a:pt x="89525" y="12332"/>
                      <a:pt x="89615" y="12388"/>
                      <a:pt x="89711" y="12388"/>
                    </a:cubicBezTo>
                    <a:cubicBezTo>
                      <a:pt x="89740" y="12388"/>
                      <a:pt x="89772" y="12382"/>
                      <a:pt x="89800" y="12372"/>
                    </a:cubicBezTo>
                    <a:cubicBezTo>
                      <a:pt x="89922" y="12323"/>
                      <a:pt x="89982" y="12183"/>
                      <a:pt x="89933" y="12061"/>
                    </a:cubicBezTo>
                    <a:cubicBezTo>
                      <a:pt x="89545" y="11079"/>
                      <a:pt x="88995" y="10241"/>
                      <a:pt x="88300" y="9566"/>
                    </a:cubicBezTo>
                    <a:cubicBezTo>
                      <a:pt x="88254" y="9521"/>
                      <a:pt x="88193" y="9499"/>
                      <a:pt x="88132" y="9499"/>
                    </a:cubicBezTo>
                    <a:close/>
                    <a:moveTo>
                      <a:pt x="74727" y="10225"/>
                    </a:moveTo>
                    <a:cubicBezTo>
                      <a:pt x="74677" y="10225"/>
                      <a:pt x="74627" y="10241"/>
                      <a:pt x="74584" y="10273"/>
                    </a:cubicBezTo>
                    <a:cubicBezTo>
                      <a:pt x="73804" y="10858"/>
                      <a:pt x="73067" y="11521"/>
                      <a:pt x="72400" y="12247"/>
                    </a:cubicBezTo>
                    <a:cubicBezTo>
                      <a:pt x="72311" y="12344"/>
                      <a:pt x="72316" y="12495"/>
                      <a:pt x="72415" y="12586"/>
                    </a:cubicBezTo>
                    <a:cubicBezTo>
                      <a:pt x="72461" y="12627"/>
                      <a:pt x="72519" y="12649"/>
                      <a:pt x="72576" y="12649"/>
                    </a:cubicBezTo>
                    <a:cubicBezTo>
                      <a:pt x="72642" y="12649"/>
                      <a:pt x="72706" y="12624"/>
                      <a:pt x="72755" y="12573"/>
                    </a:cubicBezTo>
                    <a:cubicBezTo>
                      <a:pt x="73403" y="11869"/>
                      <a:pt x="74115" y="11224"/>
                      <a:pt x="74872" y="10657"/>
                    </a:cubicBezTo>
                    <a:cubicBezTo>
                      <a:pt x="74978" y="10578"/>
                      <a:pt x="74998" y="10428"/>
                      <a:pt x="74919" y="10322"/>
                    </a:cubicBezTo>
                    <a:cubicBezTo>
                      <a:pt x="74872" y="10259"/>
                      <a:pt x="74800" y="10225"/>
                      <a:pt x="74727" y="10225"/>
                    </a:cubicBezTo>
                    <a:close/>
                    <a:moveTo>
                      <a:pt x="15249" y="13063"/>
                    </a:moveTo>
                    <a:cubicBezTo>
                      <a:pt x="15199" y="13063"/>
                      <a:pt x="15148" y="13079"/>
                      <a:pt x="15105" y="13111"/>
                    </a:cubicBezTo>
                    <a:cubicBezTo>
                      <a:pt x="14335" y="13689"/>
                      <a:pt x="13562" y="14291"/>
                      <a:pt x="12807" y="14897"/>
                    </a:cubicBezTo>
                    <a:cubicBezTo>
                      <a:pt x="12704" y="14981"/>
                      <a:pt x="12688" y="15132"/>
                      <a:pt x="12771" y="15235"/>
                    </a:cubicBezTo>
                    <a:cubicBezTo>
                      <a:pt x="12817" y="15292"/>
                      <a:pt x="12886" y="15324"/>
                      <a:pt x="12957" y="15324"/>
                    </a:cubicBezTo>
                    <a:cubicBezTo>
                      <a:pt x="13009" y="15324"/>
                      <a:pt x="13062" y="15306"/>
                      <a:pt x="13110" y="15272"/>
                    </a:cubicBezTo>
                    <a:cubicBezTo>
                      <a:pt x="13857" y="14666"/>
                      <a:pt x="14627" y="14069"/>
                      <a:pt x="15393" y="13495"/>
                    </a:cubicBezTo>
                    <a:cubicBezTo>
                      <a:pt x="15499" y="13415"/>
                      <a:pt x="15521" y="13264"/>
                      <a:pt x="15442" y="13158"/>
                    </a:cubicBezTo>
                    <a:cubicBezTo>
                      <a:pt x="15394" y="13096"/>
                      <a:pt x="15322" y="13063"/>
                      <a:pt x="15249" y="13063"/>
                    </a:cubicBezTo>
                    <a:close/>
                    <a:moveTo>
                      <a:pt x="70814" y="14473"/>
                    </a:moveTo>
                    <a:cubicBezTo>
                      <a:pt x="70735" y="14473"/>
                      <a:pt x="70657" y="14512"/>
                      <a:pt x="70611" y="14584"/>
                    </a:cubicBezTo>
                    <a:cubicBezTo>
                      <a:pt x="70445" y="14849"/>
                      <a:pt x="70287" y="15117"/>
                      <a:pt x="70137" y="15391"/>
                    </a:cubicBezTo>
                    <a:cubicBezTo>
                      <a:pt x="69821" y="15968"/>
                      <a:pt x="69530" y="16576"/>
                      <a:pt x="69271" y="17200"/>
                    </a:cubicBezTo>
                    <a:cubicBezTo>
                      <a:pt x="69220" y="17323"/>
                      <a:pt x="69278" y="17462"/>
                      <a:pt x="69401" y="17514"/>
                    </a:cubicBezTo>
                    <a:cubicBezTo>
                      <a:pt x="69430" y="17526"/>
                      <a:pt x="69462" y="17532"/>
                      <a:pt x="69492" y="17532"/>
                    </a:cubicBezTo>
                    <a:cubicBezTo>
                      <a:pt x="69586" y="17532"/>
                      <a:pt x="69674" y="17476"/>
                      <a:pt x="69712" y="17385"/>
                    </a:cubicBezTo>
                    <a:cubicBezTo>
                      <a:pt x="69965" y="16777"/>
                      <a:pt x="70249" y="16183"/>
                      <a:pt x="70557" y="15621"/>
                    </a:cubicBezTo>
                    <a:cubicBezTo>
                      <a:pt x="70702" y="15357"/>
                      <a:pt x="70856" y="15095"/>
                      <a:pt x="71017" y="14840"/>
                    </a:cubicBezTo>
                    <a:cubicBezTo>
                      <a:pt x="71088" y="14728"/>
                      <a:pt x="71054" y="14580"/>
                      <a:pt x="70942" y="14510"/>
                    </a:cubicBezTo>
                    <a:cubicBezTo>
                      <a:pt x="70902" y="14485"/>
                      <a:pt x="70858" y="14473"/>
                      <a:pt x="70814" y="14473"/>
                    </a:cubicBezTo>
                    <a:close/>
                    <a:moveTo>
                      <a:pt x="90341" y="14730"/>
                    </a:moveTo>
                    <a:cubicBezTo>
                      <a:pt x="90336" y="14730"/>
                      <a:pt x="90331" y="14730"/>
                      <a:pt x="90326" y="14730"/>
                    </a:cubicBezTo>
                    <a:cubicBezTo>
                      <a:pt x="90194" y="14740"/>
                      <a:pt x="90096" y="14858"/>
                      <a:pt x="90107" y="14990"/>
                    </a:cubicBezTo>
                    <a:cubicBezTo>
                      <a:pt x="90140" y="15351"/>
                      <a:pt x="90156" y="15728"/>
                      <a:pt x="90156" y="16111"/>
                    </a:cubicBezTo>
                    <a:cubicBezTo>
                      <a:pt x="90156" y="16675"/>
                      <a:pt x="90122" y="17256"/>
                      <a:pt x="90054" y="17841"/>
                    </a:cubicBezTo>
                    <a:cubicBezTo>
                      <a:pt x="90039" y="17972"/>
                      <a:pt x="90134" y="18091"/>
                      <a:pt x="90265" y="18106"/>
                    </a:cubicBezTo>
                    <a:cubicBezTo>
                      <a:pt x="90275" y="18108"/>
                      <a:pt x="90284" y="18108"/>
                      <a:pt x="90293" y="18108"/>
                    </a:cubicBezTo>
                    <a:cubicBezTo>
                      <a:pt x="90414" y="18108"/>
                      <a:pt x="90518" y="18018"/>
                      <a:pt x="90530" y="17894"/>
                    </a:cubicBezTo>
                    <a:cubicBezTo>
                      <a:pt x="90601" y="17291"/>
                      <a:pt x="90636" y="16693"/>
                      <a:pt x="90636" y="16111"/>
                    </a:cubicBezTo>
                    <a:cubicBezTo>
                      <a:pt x="90636" y="15715"/>
                      <a:pt x="90619" y="15324"/>
                      <a:pt x="90586" y="14948"/>
                    </a:cubicBezTo>
                    <a:cubicBezTo>
                      <a:pt x="90574" y="14821"/>
                      <a:pt x="90465" y="14730"/>
                      <a:pt x="90341" y="14730"/>
                    </a:cubicBezTo>
                    <a:close/>
                    <a:moveTo>
                      <a:pt x="10730" y="16706"/>
                    </a:moveTo>
                    <a:cubicBezTo>
                      <a:pt x="10674" y="16706"/>
                      <a:pt x="10617" y="16726"/>
                      <a:pt x="10571" y="16765"/>
                    </a:cubicBezTo>
                    <a:cubicBezTo>
                      <a:pt x="10226" y="17066"/>
                      <a:pt x="9880" y="17370"/>
                      <a:pt x="9538" y="17676"/>
                    </a:cubicBezTo>
                    <a:cubicBezTo>
                      <a:pt x="9159" y="18017"/>
                      <a:pt x="8782" y="18363"/>
                      <a:pt x="8408" y="18714"/>
                    </a:cubicBezTo>
                    <a:cubicBezTo>
                      <a:pt x="8312" y="18804"/>
                      <a:pt x="8307" y="18957"/>
                      <a:pt x="8398" y="19053"/>
                    </a:cubicBezTo>
                    <a:cubicBezTo>
                      <a:pt x="8446" y="19102"/>
                      <a:pt x="8509" y="19127"/>
                      <a:pt x="8573" y="19127"/>
                    </a:cubicBezTo>
                    <a:cubicBezTo>
                      <a:pt x="8633" y="19127"/>
                      <a:pt x="8691" y="19107"/>
                      <a:pt x="8736" y="19063"/>
                    </a:cubicBezTo>
                    <a:cubicBezTo>
                      <a:pt x="9108" y="18714"/>
                      <a:pt x="9484" y="18369"/>
                      <a:pt x="9859" y="18032"/>
                    </a:cubicBezTo>
                    <a:cubicBezTo>
                      <a:pt x="10199" y="17727"/>
                      <a:pt x="10541" y="17425"/>
                      <a:pt x="10886" y="17126"/>
                    </a:cubicBezTo>
                    <a:cubicBezTo>
                      <a:pt x="10987" y="17040"/>
                      <a:pt x="10996" y="16889"/>
                      <a:pt x="10910" y="16789"/>
                    </a:cubicBezTo>
                    <a:cubicBezTo>
                      <a:pt x="10863" y="16734"/>
                      <a:pt x="10797" y="16706"/>
                      <a:pt x="10730" y="16706"/>
                    </a:cubicBezTo>
                    <a:close/>
                    <a:moveTo>
                      <a:pt x="68578" y="19806"/>
                    </a:moveTo>
                    <a:cubicBezTo>
                      <a:pt x="68471" y="19806"/>
                      <a:pt x="68375" y="19878"/>
                      <a:pt x="68347" y="19987"/>
                    </a:cubicBezTo>
                    <a:cubicBezTo>
                      <a:pt x="68113" y="20905"/>
                      <a:pt x="67932" y="21873"/>
                      <a:pt x="67804" y="22866"/>
                    </a:cubicBezTo>
                    <a:cubicBezTo>
                      <a:pt x="67787" y="22997"/>
                      <a:pt x="67881" y="23117"/>
                      <a:pt x="68012" y="23134"/>
                    </a:cubicBezTo>
                    <a:cubicBezTo>
                      <a:pt x="68023" y="23135"/>
                      <a:pt x="68033" y="23135"/>
                      <a:pt x="68042" y="23135"/>
                    </a:cubicBezTo>
                    <a:cubicBezTo>
                      <a:pt x="68161" y="23135"/>
                      <a:pt x="68265" y="23048"/>
                      <a:pt x="68279" y="22927"/>
                    </a:cubicBezTo>
                    <a:cubicBezTo>
                      <a:pt x="68403" y="21954"/>
                      <a:pt x="68582" y="21005"/>
                      <a:pt x="68812" y="20106"/>
                    </a:cubicBezTo>
                    <a:cubicBezTo>
                      <a:pt x="68844" y="19977"/>
                      <a:pt x="68767" y="19847"/>
                      <a:pt x="68639" y="19814"/>
                    </a:cubicBezTo>
                    <a:cubicBezTo>
                      <a:pt x="68618" y="19808"/>
                      <a:pt x="68598" y="19806"/>
                      <a:pt x="68578" y="19806"/>
                    </a:cubicBezTo>
                    <a:close/>
                    <a:moveTo>
                      <a:pt x="6519" y="20700"/>
                    </a:moveTo>
                    <a:cubicBezTo>
                      <a:pt x="6455" y="20700"/>
                      <a:pt x="6392" y="20725"/>
                      <a:pt x="6345" y="20776"/>
                    </a:cubicBezTo>
                    <a:cubicBezTo>
                      <a:pt x="5647" y="21519"/>
                      <a:pt x="5003" y="22261"/>
                      <a:pt x="4432" y="22987"/>
                    </a:cubicBezTo>
                    <a:cubicBezTo>
                      <a:pt x="4349" y="23090"/>
                      <a:pt x="4366" y="23241"/>
                      <a:pt x="4471" y="23322"/>
                    </a:cubicBezTo>
                    <a:cubicBezTo>
                      <a:pt x="4515" y="23357"/>
                      <a:pt x="4567" y="23374"/>
                      <a:pt x="4619" y="23374"/>
                    </a:cubicBezTo>
                    <a:cubicBezTo>
                      <a:pt x="4690" y="23374"/>
                      <a:pt x="4760" y="23341"/>
                      <a:pt x="4809" y="23283"/>
                    </a:cubicBezTo>
                    <a:cubicBezTo>
                      <a:pt x="5374" y="22569"/>
                      <a:pt x="6007" y="21836"/>
                      <a:pt x="6695" y="21103"/>
                    </a:cubicBezTo>
                    <a:cubicBezTo>
                      <a:pt x="6785" y="21006"/>
                      <a:pt x="6780" y="20855"/>
                      <a:pt x="6684" y="20765"/>
                    </a:cubicBezTo>
                    <a:cubicBezTo>
                      <a:pt x="6636" y="20721"/>
                      <a:pt x="6578" y="20700"/>
                      <a:pt x="6519" y="20700"/>
                    </a:cubicBezTo>
                    <a:close/>
                    <a:moveTo>
                      <a:pt x="89726" y="20472"/>
                    </a:moveTo>
                    <a:cubicBezTo>
                      <a:pt x="89620" y="20472"/>
                      <a:pt x="89523" y="20541"/>
                      <a:pt x="89493" y="20648"/>
                    </a:cubicBezTo>
                    <a:cubicBezTo>
                      <a:pt x="89245" y="21556"/>
                      <a:pt x="88942" y="22476"/>
                      <a:pt x="88594" y="23382"/>
                    </a:cubicBezTo>
                    <a:cubicBezTo>
                      <a:pt x="88548" y="23505"/>
                      <a:pt x="88609" y="23643"/>
                      <a:pt x="88733" y="23691"/>
                    </a:cubicBezTo>
                    <a:cubicBezTo>
                      <a:pt x="88761" y="23702"/>
                      <a:pt x="88790" y="23707"/>
                      <a:pt x="88819" y="23707"/>
                    </a:cubicBezTo>
                    <a:cubicBezTo>
                      <a:pt x="88915" y="23707"/>
                      <a:pt x="89006" y="23649"/>
                      <a:pt x="89043" y="23553"/>
                    </a:cubicBezTo>
                    <a:cubicBezTo>
                      <a:pt x="89396" y="22632"/>
                      <a:pt x="89704" y="21698"/>
                      <a:pt x="89956" y="20775"/>
                    </a:cubicBezTo>
                    <a:cubicBezTo>
                      <a:pt x="89992" y="20647"/>
                      <a:pt x="89916" y="20515"/>
                      <a:pt x="89789" y="20480"/>
                    </a:cubicBezTo>
                    <a:cubicBezTo>
                      <a:pt x="89768" y="20474"/>
                      <a:pt x="89747" y="20472"/>
                      <a:pt x="89726" y="20472"/>
                    </a:cubicBezTo>
                    <a:close/>
                    <a:moveTo>
                      <a:pt x="28468" y="25752"/>
                    </a:moveTo>
                    <a:cubicBezTo>
                      <a:pt x="28394" y="25752"/>
                      <a:pt x="28319" y="25754"/>
                      <a:pt x="28243" y="25758"/>
                    </a:cubicBezTo>
                    <a:cubicBezTo>
                      <a:pt x="28111" y="25765"/>
                      <a:pt x="28011" y="25878"/>
                      <a:pt x="28018" y="26011"/>
                    </a:cubicBezTo>
                    <a:cubicBezTo>
                      <a:pt x="28024" y="26135"/>
                      <a:pt x="28126" y="26238"/>
                      <a:pt x="28250" y="26238"/>
                    </a:cubicBezTo>
                    <a:cubicBezTo>
                      <a:pt x="28256" y="26238"/>
                      <a:pt x="28263" y="26237"/>
                      <a:pt x="28271" y="26237"/>
                    </a:cubicBezTo>
                    <a:cubicBezTo>
                      <a:pt x="28333" y="26234"/>
                      <a:pt x="28395" y="26232"/>
                      <a:pt x="28456" y="26232"/>
                    </a:cubicBezTo>
                    <a:cubicBezTo>
                      <a:pt x="28982" y="26232"/>
                      <a:pt x="29480" y="26348"/>
                      <a:pt x="29926" y="26580"/>
                    </a:cubicBezTo>
                    <a:cubicBezTo>
                      <a:pt x="30220" y="26735"/>
                      <a:pt x="30483" y="26932"/>
                      <a:pt x="30709" y="27168"/>
                    </a:cubicBezTo>
                    <a:cubicBezTo>
                      <a:pt x="30755" y="27217"/>
                      <a:pt x="30818" y="27243"/>
                      <a:pt x="30882" y="27243"/>
                    </a:cubicBezTo>
                    <a:cubicBezTo>
                      <a:pt x="30941" y="27243"/>
                      <a:pt x="31001" y="27220"/>
                      <a:pt x="31047" y="27176"/>
                    </a:cubicBezTo>
                    <a:cubicBezTo>
                      <a:pt x="31143" y="27085"/>
                      <a:pt x="31147" y="26933"/>
                      <a:pt x="31055" y="26837"/>
                    </a:cubicBezTo>
                    <a:cubicBezTo>
                      <a:pt x="30794" y="26564"/>
                      <a:pt x="30488" y="26334"/>
                      <a:pt x="30147" y="26155"/>
                    </a:cubicBezTo>
                    <a:cubicBezTo>
                      <a:pt x="29635" y="25888"/>
                      <a:pt x="29067" y="25752"/>
                      <a:pt x="28468" y="25752"/>
                    </a:cubicBezTo>
                    <a:close/>
                    <a:moveTo>
                      <a:pt x="2945" y="25263"/>
                    </a:moveTo>
                    <a:cubicBezTo>
                      <a:pt x="2866" y="25263"/>
                      <a:pt x="2788" y="25303"/>
                      <a:pt x="2743" y="25376"/>
                    </a:cubicBezTo>
                    <a:cubicBezTo>
                      <a:pt x="2210" y="26233"/>
                      <a:pt x="1747" y="27106"/>
                      <a:pt x="1367" y="27968"/>
                    </a:cubicBezTo>
                    <a:cubicBezTo>
                      <a:pt x="1314" y="28090"/>
                      <a:pt x="1368" y="28231"/>
                      <a:pt x="1490" y="28284"/>
                    </a:cubicBezTo>
                    <a:cubicBezTo>
                      <a:pt x="1521" y="28298"/>
                      <a:pt x="1554" y="28304"/>
                      <a:pt x="1586" y="28304"/>
                    </a:cubicBezTo>
                    <a:cubicBezTo>
                      <a:pt x="1679" y="28304"/>
                      <a:pt x="1767" y="28250"/>
                      <a:pt x="1806" y="28160"/>
                    </a:cubicBezTo>
                    <a:cubicBezTo>
                      <a:pt x="2176" y="27318"/>
                      <a:pt x="2630" y="26467"/>
                      <a:pt x="3150" y="25629"/>
                    </a:cubicBezTo>
                    <a:cubicBezTo>
                      <a:pt x="3219" y="25516"/>
                      <a:pt x="3185" y="25369"/>
                      <a:pt x="3072" y="25299"/>
                    </a:cubicBezTo>
                    <a:cubicBezTo>
                      <a:pt x="3033" y="25275"/>
                      <a:pt x="2989" y="25263"/>
                      <a:pt x="2945" y="25263"/>
                    </a:cubicBezTo>
                    <a:close/>
                    <a:moveTo>
                      <a:pt x="87656" y="25887"/>
                    </a:moveTo>
                    <a:cubicBezTo>
                      <a:pt x="87567" y="25887"/>
                      <a:pt x="87481" y="25935"/>
                      <a:pt x="87440" y="26020"/>
                    </a:cubicBezTo>
                    <a:cubicBezTo>
                      <a:pt x="87030" y="26859"/>
                      <a:pt x="86569" y="27711"/>
                      <a:pt x="86068" y="28555"/>
                    </a:cubicBezTo>
                    <a:cubicBezTo>
                      <a:pt x="86001" y="28670"/>
                      <a:pt x="86039" y="28817"/>
                      <a:pt x="86153" y="28885"/>
                    </a:cubicBezTo>
                    <a:cubicBezTo>
                      <a:pt x="86192" y="28907"/>
                      <a:pt x="86233" y="28919"/>
                      <a:pt x="86276" y="28919"/>
                    </a:cubicBezTo>
                    <a:cubicBezTo>
                      <a:pt x="86356" y="28919"/>
                      <a:pt x="86436" y="28876"/>
                      <a:pt x="86480" y="28799"/>
                    </a:cubicBezTo>
                    <a:cubicBezTo>
                      <a:pt x="86985" y="27944"/>
                      <a:pt x="87453" y="27080"/>
                      <a:pt x="87870" y="26230"/>
                    </a:cubicBezTo>
                    <a:cubicBezTo>
                      <a:pt x="87928" y="26112"/>
                      <a:pt x="87879" y="25968"/>
                      <a:pt x="87761" y="25910"/>
                    </a:cubicBezTo>
                    <a:cubicBezTo>
                      <a:pt x="87727" y="25894"/>
                      <a:pt x="87691" y="25887"/>
                      <a:pt x="87656" y="25887"/>
                    </a:cubicBezTo>
                    <a:close/>
                    <a:moveTo>
                      <a:pt x="67837" y="25550"/>
                    </a:moveTo>
                    <a:cubicBezTo>
                      <a:pt x="67708" y="25560"/>
                      <a:pt x="67595" y="25652"/>
                      <a:pt x="67593" y="25785"/>
                    </a:cubicBezTo>
                    <a:cubicBezTo>
                      <a:pt x="67588" y="26011"/>
                      <a:pt x="67585" y="26237"/>
                      <a:pt x="67585" y="26463"/>
                    </a:cubicBezTo>
                    <a:cubicBezTo>
                      <a:pt x="67585" y="27192"/>
                      <a:pt x="67611" y="27947"/>
                      <a:pt x="67662" y="28706"/>
                    </a:cubicBezTo>
                    <a:cubicBezTo>
                      <a:pt x="67670" y="28834"/>
                      <a:pt x="67775" y="28931"/>
                      <a:pt x="67900" y="28931"/>
                    </a:cubicBezTo>
                    <a:cubicBezTo>
                      <a:pt x="67906" y="28931"/>
                      <a:pt x="67911" y="28931"/>
                      <a:pt x="67917" y="28930"/>
                    </a:cubicBezTo>
                    <a:cubicBezTo>
                      <a:pt x="68048" y="28920"/>
                      <a:pt x="68148" y="28807"/>
                      <a:pt x="68141" y="28674"/>
                    </a:cubicBezTo>
                    <a:cubicBezTo>
                      <a:pt x="68090" y="27926"/>
                      <a:pt x="68064" y="27181"/>
                      <a:pt x="68064" y="26463"/>
                    </a:cubicBezTo>
                    <a:cubicBezTo>
                      <a:pt x="68064" y="26239"/>
                      <a:pt x="68067" y="26018"/>
                      <a:pt x="68071" y="25794"/>
                    </a:cubicBezTo>
                    <a:cubicBezTo>
                      <a:pt x="68074" y="25663"/>
                      <a:pt x="67969" y="25552"/>
                      <a:pt x="67837" y="25550"/>
                    </a:cubicBezTo>
                    <a:close/>
                    <a:moveTo>
                      <a:pt x="25555" y="26725"/>
                    </a:moveTo>
                    <a:cubicBezTo>
                      <a:pt x="25511" y="26725"/>
                      <a:pt x="25465" y="26738"/>
                      <a:pt x="25425" y="26764"/>
                    </a:cubicBezTo>
                    <a:cubicBezTo>
                      <a:pt x="24939" y="27079"/>
                      <a:pt x="24483" y="27452"/>
                      <a:pt x="24070" y="27871"/>
                    </a:cubicBezTo>
                    <a:cubicBezTo>
                      <a:pt x="23783" y="28160"/>
                      <a:pt x="23511" y="28469"/>
                      <a:pt x="23257" y="28791"/>
                    </a:cubicBezTo>
                    <a:cubicBezTo>
                      <a:pt x="23176" y="28894"/>
                      <a:pt x="23193" y="29045"/>
                      <a:pt x="23296" y="29126"/>
                    </a:cubicBezTo>
                    <a:cubicBezTo>
                      <a:pt x="23340" y="29161"/>
                      <a:pt x="23392" y="29177"/>
                      <a:pt x="23444" y="29177"/>
                    </a:cubicBezTo>
                    <a:cubicBezTo>
                      <a:pt x="23515" y="29177"/>
                      <a:pt x="23585" y="29147"/>
                      <a:pt x="23634" y="29089"/>
                    </a:cubicBezTo>
                    <a:cubicBezTo>
                      <a:pt x="23877" y="28781"/>
                      <a:pt x="24139" y="28485"/>
                      <a:pt x="24411" y="28208"/>
                    </a:cubicBezTo>
                    <a:cubicBezTo>
                      <a:pt x="24802" y="27813"/>
                      <a:pt x="25230" y="27463"/>
                      <a:pt x="25686" y="27166"/>
                    </a:cubicBezTo>
                    <a:cubicBezTo>
                      <a:pt x="25798" y="27094"/>
                      <a:pt x="25828" y="26946"/>
                      <a:pt x="25757" y="26834"/>
                    </a:cubicBezTo>
                    <a:cubicBezTo>
                      <a:pt x="25711" y="26764"/>
                      <a:pt x="25634" y="26725"/>
                      <a:pt x="25555" y="26725"/>
                    </a:cubicBezTo>
                    <a:close/>
                    <a:moveTo>
                      <a:pt x="31937" y="29402"/>
                    </a:moveTo>
                    <a:cubicBezTo>
                      <a:pt x="31936" y="29402"/>
                      <a:pt x="31934" y="29402"/>
                      <a:pt x="31933" y="29402"/>
                    </a:cubicBezTo>
                    <a:cubicBezTo>
                      <a:pt x="31799" y="29413"/>
                      <a:pt x="31702" y="29528"/>
                      <a:pt x="31714" y="29660"/>
                    </a:cubicBezTo>
                    <a:cubicBezTo>
                      <a:pt x="31727" y="29834"/>
                      <a:pt x="31735" y="30009"/>
                      <a:pt x="31735" y="30186"/>
                    </a:cubicBezTo>
                    <a:cubicBezTo>
                      <a:pt x="31735" y="30920"/>
                      <a:pt x="31611" y="31698"/>
                      <a:pt x="31376" y="32432"/>
                    </a:cubicBezTo>
                    <a:cubicBezTo>
                      <a:pt x="31335" y="32558"/>
                      <a:pt x="31405" y="32692"/>
                      <a:pt x="31532" y="32733"/>
                    </a:cubicBezTo>
                    <a:cubicBezTo>
                      <a:pt x="31557" y="32741"/>
                      <a:pt x="31580" y="32744"/>
                      <a:pt x="31605" y="32744"/>
                    </a:cubicBezTo>
                    <a:cubicBezTo>
                      <a:pt x="31707" y="32744"/>
                      <a:pt x="31800" y="32680"/>
                      <a:pt x="31833" y="32577"/>
                    </a:cubicBezTo>
                    <a:cubicBezTo>
                      <a:pt x="32083" y="31796"/>
                      <a:pt x="32215" y="30969"/>
                      <a:pt x="32215" y="30186"/>
                    </a:cubicBezTo>
                    <a:cubicBezTo>
                      <a:pt x="32215" y="29997"/>
                      <a:pt x="32206" y="29807"/>
                      <a:pt x="32190" y="29621"/>
                    </a:cubicBezTo>
                    <a:cubicBezTo>
                      <a:pt x="32181" y="29490"/>
                      <a:pt x="32066" y="29402"/>
                      <a:pt x="31937" y="29402"/>
                    </a:cubicBezTo>
                    <a:close/>
                    <a:moveTo>
                      <a:pt x="84705" y="30882"/>
                    </a:moveTo>
                    <a:cubicBezTo>
                      <a:pt x="84630" y="30882"/>
                      <a:pt x="84555" y="30918"/>
                      <a:pt x="84510" y="30986"/>
                    </a:cubicBezTo>
                    <a:cubicBezTo>
                      <a:pt x="83978" y="31756"/>
                      <a:pt x="83402" y="32539"/>
                      <a:pt x="82795" y="33311"/>
                    </a:cubicBezTo>
                    <a:cubicBezTo>
                      <a:pt x="82714" y="33414"/>
                      <a:pt x="82732" y="33565"/>
                      <a:pt x="82837" y="33647"/>
                    </a:cubicBezTo>
                    <a:cubicBezTo>
                      <a:pt x="82880" y="33680"/>
                      <a:pt x="82933" y="33697"/>
                      <a:pt x="82985" y="33697"/>
                    </a:cubicBezTo>
                    <a:cubicBezTo>
                      <a:pt x="83057" y="33697"/>
                      <a:pt x="83126" y="33667"/>
                      <a:pt x="83173" y="33607"/>
                    </a:cubicBezTo>
                    <a:cubicBezTo>
                      <a:pt x="83783" y="32827"/>
                      <a:pt x="84367" y="32036"/>
                      <a:pt x="84904" y="31258"/>
                    </a:cubicBezTo>
                    <a:cubicBezTo>
                      <a:pt x="84979" y="31150"/>
                      <a:pt x="84951" y="31000"/>
                      <a:pt x="84843" y="30925"/>
                    </a:cubicBezTo>
                    <a:cubicBezTo>
                      <a:pt x="84801" y="30896"/>
                      <a:pt x="84753" y="30882"/>
                      <a:pt x="84705" y="30882"/>
                    </a:cubicBezTo>
                    <a:close/>
                    <a:moveTo>
                      <a:pt x="638" y="30566"/>
                    </a:moveTo>
                    <a:cubicBezTo>
                      <a:pt x="530" y="30566"/>
                      <a:pt x="432" y="30639"/>
                      <a:pt x="406" y="30748"/>
                    </a:cubicBezTo>
                    <a:cubicBezTo>
                      <a:pt x="171" y="31689"/>
                      <a:pt x="38" y="32671"/>
                      <a:pt x="5" y="33668"/>
                    </a:cubicBezTo>
                    <a:cubicBezTo>
                      <a:pt x="1" y="33799"/>
                      <a:pt x="104" y="33911"/>
                      <a:pt x="237" y="33915"/>
                    </a:cubicBezTo>
                    <a:lnTo>
                      <a:pt x="245" y="33915"/>
                    </a:lnTo>
                    <a:cubicBezTo>
                      <a:pt x="374" y="33915"/>
                      <a:pt x="481" y="33814"/>
                      <a:pt x="484" y="33684"/>
                    </a:cubicBezTo>
                    <a:cubicBezTo>
                      <a:pt x="515" y="32721"/>
                      <a:pt x="646" y="31772"/>
                      <a:pt x="871" y="30863"/>
                    </a:cubicBezTo>
                    <a:cubicBezTo>
                      <a:pt x="903" y="30734"/>
                      <a:pt x="825" y="30605"/>
                      <a:pt x="696" y="30573"/>
                    </a:cubicBezTo>
                    <a:cubicBezTo>
                      <a:pt x="677" y="30568"/>
                      <a:pt x="657" y="30566"/>
                      <a:pt x="638" y="30566"/>
                    </a:cubicBezTo>
                    <a:close/>
                    <a:moveTo>
                      <a:pt x="21951" y="31179"/>
                    </a:moveTo>
                    <a:cubicBezTo>
                      <a:pt x="21859" y="31179"/>
                      <a:pt x="21772" y="31231"/>
                      <a:pt x="21732" y="31320"/>
                    </a:cubicBezTo>
                    <a:cubicBezTo>
                      <a:pt x="21333" y="32216"/>
                      <a:pt x="21039" y="33163"/>
                      <a:pt x="20856" y="34139"/>
                    </a:cubicBezTo>
                    <a:cubicBezTo>
                      <a:pt x="20830" y="34269"/>
                      <a:pt x="20917" y="34395"/>
                      <a:pt x="21047" y="34419"/>
                    </a:cubicBezTo>
                    <a:cubicBezTo>
                      <a:pt x="21062" y="34421"/>
                      <a:pt x="21078" y="34423"/>
                      <a:pt x="21092" y="34423"/>
                    </a:cubicBezTo>
                    <a:cubicBezTo>
                      <a:pt x="21205" y="34423"/>
                      <a:pt x="21304" y="34342"/>
                      <a:pt x="21326" y="34227"/>
                    </a:cubicBezTo>
                    <a:cubicBezTo>
                      <a:pt x="21502" y="33290"/>
                      <a:pt x="21787" y="32376"/>
                      <a:pt x="22171" y="31515"/>
                    </a:cubicBezTo>
                    <a:cubicBezTo>
                      <a:pt x="22224" y="31395"/>
                      <a:pt x="22171" y="31253"/>
                      <a:pt x="22049" y="31200"/>
                    </a:cubicBezTo>
                    <a:cubicBezTo>
                      <a:pt x="22017" y="31185"/>
                      <a:pt x="21984" y="31179"/>
                      <a:pt x="21951" y="31179"/>
                    </a:cubicBezTo>
                    <a:close/>
                    <a:moveTo>
                      <a:pt x="68207" y="31338"/>
                    </a:moveTo>
                    <a:cubicBezTo>
                      <a:pt x="68196" y="31338"/>
                      <a:pt x="68184" y="31339"/>
                      <a:pt x="68172" y="31341"/>
                    </a:cubicBezTo>
                    <a:cubicBezTo>
                      <a:pt x="68041" y="31359"/>
                      <a:pt x="67951" y="31480"/>
                      <a:pt x="67969" y="31612"/>
                    </a:cubicBezTo>
                    <a:cubicBezTo>
                      <a:pt x="68106" y="32567"/>
                      <a:pt x="68279" y="33533"/>
                      <a:pt x="68482" y="34483"/>
                    </a:cubicBezTo>
                    <a:cubicBezTo>
                      <a:pt x="68505" y="34595"/>
                      <a:pt x="68606" y="34673"/>
                      <a:pt x="68716" y="34673"/>
                    </a:cubicBezTo>
                    <a:cubicBezTo>
                      <a:pt x="68733" y="34673"/>
                      <a:pt x="68748" y="34672"/>
                      <a:pt x="68765" y="34670"/>
                    </a:cubicBezTo>
                    <a:cubicBezTo>
                      <a:pt x="68895" y="34641"/>
                      <a:pt x="68978" y="34515"/>
                      <a:pt x="68950" y="34385"/>
                    </a:cubicBezTo>
                    <a:cubicBezTo>
                      <a:pt x="68749" y="33444"/>
                      <a:pt x="68579" y="32489"/>
                      <a:pt x="68443" y="31544"/>
                    </a:cubicBezTo>
                    <a:cubicBezTo>
                      <a:pt x="68427" y="31424"/>
                      <a:pt x="68324" y="31338"/>
                      <a:pt x="68207" y="31338"/>
                    </a:cubicBezTo>
                    <a:close/>
                    <a:moveTo>
                      <a:pt x="30323" y="34859"/>
                    </a:moveTo>
                    <a:cubicBezTo>
                      <a:pt x="30245" y="34859"/>
                      <a:pt x="30168" y="34897"/>
                      <a:pt x="30122" y="34968"/>
                    </a:cubicBezTo>
                    <a:cubicBezTo>
                      <a:pt x="29624" y="35737"/>
                      <a:pt x="29024" y="36485"/>
                      <a:pt x="28338" y="37192"/>
                    </a:cubicBezTo>
                    <a:cubicBezTo>
                      <a:pt x="28247" y="37287"/>
                      <a:pt x="28249" y="37440"/>
                      <a:pt x="28344" y="37531"/>
                    </a:cubicBezTo>
                    <a:cubicBezTo>
                      <a:pt x="28390" y="37576"/>
                      <a:pt x="28450" y="37599"/>
                      <a:pt x="28511" y="37599"/>
                    </a:cubicBezTo>
                    <a:cubicBezTo>
                      <a:pt x="28573" y="37599"/>
                      <a:pt x="28635" y="37575"/>
                      <a:pt x="28683" y="37525"/>
                    </a:cubicBezTo>
                    <a:cubicBezTo>
                      <a:pt x="29390" y="36796"/>
                      <a:pt x="30010" y="36022"/>
                      <a:pt x="30524" y="35229"/>
                    </a:cubicBezTo>
                    <a:cubicBezTo>
                      <a:pt x="30597" y="35118"/>
                      <a:pt x="30566" y="34969"/>
                      <a:pt x="30454" y="34898"/>
                    </a:cubicBezTo>
                    <a:cubicBezTo>
                      <a:pt x="30414" y="34872"/>
                      <a:pt x="30368" y="34859"/>
                      <a:pt x="30323" y="34859"/>
                    </a:cubicBezTo>
                    <a:close/>
                    <a:moveTo>
                      <a:pt x="81135" y="35454"/>
                    </a:moveTo>
                    <a:cubicBezTo>
                      <a:pt x="81068" y="35454"/>
                      <a:pt x="81002" y="35481"/>
                      <a:pt x="80954" y="35535"/>
                    </a:cubicBezTo>
                    <a:cubicBezTo>
                      <a:pt x="80320" y="36261"/>
                      <a:pt x="79662" y="36977"/>
                      <a:pt x="78998" y="37664"/>
                    </a:cubicBezTo>
                    <a:cubicBezTo>
                      <a:pt x="78905" y="37758"/>
                      <a:pt x="78909" y="37910"/>
                      <a:pt x="79004" y="38003"/>
                    </a:cubicBezTo>
                    <a:cubicBezTo>
                      <a:pt x="79050" y="38047"/>
                      <a:pt x="79109" y="38071"/>
                      <a:pt x="79170" y="38071"/>
                    </a:cubicBezTo>
                    <a:cubicBezTo>
                      <a:pt x="79233" y="38071"/>
                      <a:pt x="79295" y="38046"/>
                      <a:pt x="79340" y="37996"/>
                    </a:cubicBezTo>
                    <a:cubicBezTo>
                      <a:pt x="80011" y="37305"/>
                      <a:pt x="80676" y="36583"/>
                      <a:pt x="81314" y="35851"/>
                    </a:cubicBezTo>
                    <a:cubicBezTo>
                      <a:pt x="81401" y="35751"/>
                      <a:pt x="81392" y="35600"/>
                      <a:pt x="81291" y="35512"/>
                    </a:cubicBezTo>
                    <a:cubicBezTo>
                      <a:pt x="81246" y="35473"/>
                      <a:pt x="81190" y="35454"/>
                      <a:pt x="81135" y="35454"/>
                    </a:cubicBezTo>
                    <a:close/>
                    <a:moveTo>
                      <a:pt x="455" y="36324"/>
                    </a:moveTo>
                    <a:cubicBezTo>
                      <a:pt x="439" y="36324"/>
                      <a:pt x="424" y="36325"/>
                      <a:pt x="409" y="36328"/>
                    </a:cubicBezTo>
                    <a:cubicBezTo>
                      <a:pt x="278" y="36352"/>
                      <a:pt x="192" y="36475"/>
                      <a:pt x="214" y="36606"/>
                    </a:cubicBezTo>
                    <a:cubicBezTo>
                      <a:pt x="388" y="37600"/>
                      <a:pt x="667" y="38552"/>
                      <a:pt x="1041" y="39439"/>
                    </a:cubicBezTo>
                    <a:cubicBezTo>
                      <a:pt x="1079" y="39531"/>
                      <a:pt x="1168" y="39586"/>
                      <a:pt x="1261" y="39586"/>
                    </a:cubicBezTo>
                    <a:cubicBezTo>
                      <a:pt x="1294" y="39586"/>
                      <a:pt x="1325" y="39581"/>
                      <a:pt x="1357" y="39568"/>
                    </a:cubicBezTo>
                    <a:cubicBezTo>
                      <a:pt x="1479" y="39516"/>
                      <a:pt x="1535" y="39375"/>
                      <a:pt x="1485" y="39253"/>
                    </a:cubicBezTo>
                    <a:cubicBezTo>
                      <a:pt x="1124" y="38399"/>
                      <a:pt x="857" y="37480"/>
                      <a:pt x="687" y="36524"/>
                    </a:cubicBezTo>
                    <a:cubicBezTo>
                      <a:pt x="666" y="36408"/>
                      <a:pt x="566" y="36324"/>
                      <a:pt x="455" y="36324"/>
                    </a:cubicBezTo>
                    <a:close/>
                    <a:moveTo>
                      <a:pt x="20899" y="36832"/>
                    </a:moveTo>
                    <a:cubicBezTo>
                      <a:pt x="20892" y="36832"/>
                      <a:pt x="20885" y="36833"/>
                      <a:pt x="20879" y="36833"/>
                    </a:cubicBezTo>
                    <a:cubicBezTo>
                      <a:pt x="20748" y="36841"/>
                      <a:pt x="20646" y="36953"/>
                      <a:pt x="20652" y="37085"/>
                    </a:cubicBezTo>
                    <a:cubicBezTo>
                      <a:pt x="20700" y="38084"/>
                      <a:pt x="20870" y="39063"/>
                      <a:pt x="21155" y="39997"/>
                    </a:cubicBezTo>
                    <a:cubicBezTo>
                      <a:pt x="21186" y="40100"/>
                      <a:pt x="21281" y="40167"/>
                      <a:pt x="21384" y="40167"/>
                    </a:cubicBezTo>
                    <a:cubicBezTo>
                      <a:pt x="21408" y="40167"/>
                      <a:pt x="21431" y="40163"/>
                      <a:pt x="21454" y="40155"/>
                    </a:cubicBezTo>
                    <a:cubicBezTo>
                      <a:pt x="21580" y="40117"/>
                      <a:pt x="21652" y="39983"/>
                      <a:pt x="21613" y="39856"/>
                    </a:cubicBezTo>
                    <a:cubicBezTo>
                      <a:pt x="21338" y="38961"/>
                      <a:pt x="21177" y="38021"/>
                      <a:pt x="21129" y="37061"/>
                    </a:cubicBezTo>
                    <a:cubicBezTo>
                      <a:pt x="21123" y="36935"/>
                      <a:pt x="21017" y="36832"/>
                      <a:pt x="20899" y="36832"/>
                    </a:cubicBezTo>
                    <a:close/>
                    <a:moveTo>
                      <a:pt x="69413" y="37010"/>
                    </a:moveTo>
                    <a:cubicBezTo>
                      <a:pt x="69392" y="37010"/>
                      <a:pt x="69370" y="37013"/>
                      <a:pt x="69349" y="37018"/>
                    </a:cubicBezTo>
                    <a:cubicBezTo>
                      <a:pt x="69221" y="37056"/>
                      <a:pt x="69147" y="37188"/>
                      <a:pt x="69183" y="37315"/>
                    </a:cubicBezTo>
                    <a:cubicBezTo>
                      <a:pt x="69446" y="38247"/>
                      <a:pt x="69744" y="39183"/>
                      <a:pt x="70068" y="40096"/>
                    </a:cubicBezTo>
                    <a:cubicBezTo>
                      <a:pt x="70103" y="40195"/>
                      <a:pt x="70196" y="40256"/>
                      <a:pt x="70294" y="40256"/>
                    </a:cubicBezTo>
                    <a:cubicBezTo>
                      <a:pt x="70321" y="40256"/>
                      <a:pt x="70348" y="40251"/>
                      <a:pt x="70376" y="40241"/>
                    </a:cubicBezTo>
                    <a:cubicBezTo>
                      <a:pt x="70501" y="40196"/>
                      <a:pt x="70565" y="40059"/>
                      <a:pt x="70521" y="39935"/>
                    </a:cubicBezTo>
                    <a:cubicBezTo>
                      <a:pt x="70199" y="39031"/>
                      <a:pt x="69906" y="38104"/>
                      <a:pt x="69645" y="37184"/>
                    </a:cubicBezTo>
                    <a:cubicBezTo>
                      <a:pt x="69615" y="37078"/>
                      <a:pt x="69517" y="37010"/>
                      <a:pt x="69413" y="37010"/>
                    </a:cubicBezTo>
                    <a:close/>
                    <a:moveTo>
                      <a:pt x="26334" y="39037"/>
                    </a:moveTo>
                    <a:cubicBezTo>
                      <a:pt x="26284" y="39037"/>
                      <a:pt x="26232" y="39054"/>
                      <a:pt x="26188" y="39087"/>
                    </a:cubicBezTo>
                    <a:cubicBezTo>
                      <a:pt x="25469" y="39635"/>
                      <a:pt x="24667" y="40173"/>
                      <a:pt x="23803" y="40692"/>
                    </a:cubicBezTo>
                    <a:cubicBezTo>
                      <a:pt x="23690" y="40759"/>
                      <a:pt x="23653" y="40907"/>
                      <a:pt x="23721" y="41020"/>
                    </a:cubicBezTo>
                    <a:cubicBezTo>
                      <a:pt x="23766" y="41095"/>
                      <a:pt x="23845" y="41138"/>
                      <a:pt x="23928" y="41138"/>
                    </a:cubicBezTo>
                    <a:cubicBezTo>
                      <a:pt x="23968" y="41138"/>
                      <a:pt x="24011" y="41126"/>
                      <a:pt x="24051" y="41104"/>
                    </a:cubicBezTo>
                    <a:cubicBezTo>
                      <a:pt x="24929" y="40575"/>
                      <a:pt x="25747" y="40027"/>
                      <a:pt x="26480" y="39468"/>
                    </a:cubicBezTo>
                    <a:cubicBezTo>
                      <a:pt x="26584" y="39388"/>
                      <a:pt x="26605" y="39237"/>
                      <a:pt x="26525" y="39132"/>
                    </a:cubicBezTo>
                    <a:cubicBezTo>
                      <a:pt x="26478" y="39070"/>
                      <a:pt x="26407" y="39037"/>
                      <a:pt x="26334" y="39037"/>
                    </a:cubicBezTo>
                    <a:close/>
                    <a:moveTo>
                      <a:pt x="77097" y="39623"/>
                    </a:moveTo>
                    <a:cubicBezTo>
                      <a:pt x="77038" y="39623"/>
                      <a:pt x="76980" y="39644"/>
                      <a:pt x="76934" y="39687"/>
                    </a:cubicBezTo>
                    <a:cubicBezTo>
                      <a:pt x="76229" y="40342"/>
                      <a:pt x="75500" y="40984"/>
                      <a:pt x="74766" y="41596"/>
                    </a:cubicBezTo>
                    <a:cubicBezTo>
                      <a:pt x="74664" y="41681"/>
                      <a:pt x="74650" y="41832"/>
                      <a:pt x="74735" y="41934"/>
                    </a:cubicBezTo>
                    <a:cubicBezTo>
                      <a:pt x="74783" y="41990"/>
                      <a:pt x="74850" y="42020"/>
                      <a:pt x="74919" y="42020"/>
                    </a:cubicBezTo>
                    <a:cubicBezTo>
                      <a:pt x="74973" y="42020"/>
                      <a:pt x="75026" y="42002"/>
                      <a:pt x="75072" y="41964"/>
                    </a:cubicBezTo>
                    <a:cubicBezTo>
                      <a:pt x="75814" y="41348"/>
                      <a:pt x="76550" y="40699"/>
                      <a:pt x="77260" y="40038"/>
                    </a:cubicBezTo>
                    <a:cubicBezTo>
                      <a:pt x="77357" y="39948"/>
                      <a:pt x="77363" y="39796"/>
                      <a:pt x="77272" y="39699"/>
                    </a:cubicBezTo>
                    <a:cubicBezTo>
                      <a:pt x="77225" y="39648"/>
                      <a:pt x="77161" y="39623"/>
                      <a:pt x="77097" y="39623"/>
                    </a:cubicBezTo>
                    <a:close/>
                    <a:moveTo>
                      <a:pt x="21377" y="42045"/>
                    </a:moveTo>
                    <a:cubicBezTo>
                      <a:pt x="21341" y="42045"/>
                      <a:pt x="21305" y="42053"/>
                      <a:pt x="21271" y="42069"/>
                    </a:cubicBezTo>
                    <a:cubicBezTo>
                      <a:pt x="20770" y="42318"/>
                      <a:pt x="20235" y="42571"/>
                      <a:pt x="19677" y="42823"/>
                    </a:cubicBezTo>
                    <a:cubicBezTo>
                      <a:pt x="19339" y="42977"/>
                      <a:pt x="18994" y="43127"/>
                      <a:pt x="18645" y="43273"/>
                    </a:cubicBezTo>
                    <a:cubicBezTo>
                      <a:pt x="18523" y="43324"/>
                      <a:pt x="18467" y="43464"/>
                      <a:pt x="18518" y="43587"/>
                    </a:cubicBezTo>
                    <a:cubicBezTo>
                      <a:pt x="18557" y="43679"/>
                      <a:pt x="18645" y="43734"/>
                      <a:pt x="18739" y="43734"/>
                    </a:cubicBezTo>
                    <a:cubicBezTo>
                      <a:pt x="18769" y="43734"/>
                      <a:pt x="18801" y="43728"/>
                      <a:pt x="18832" y="43717"/>
                    </a:cubicBezTo>
                    <a:cubicBezTo>
                      <a:pt x="19184" y="43568"/>
                      <a:pt x="19532" y="43415"/>
                      <a:pt x="19875" y="43261"/>
                    </a:cubicBezTo>
                    <a:cubicBezTo>
                      <a:pt x="20438" y="43007"/>
                      <a:pt x="20979" y="42749"/>
                      <a:pt x="21484" y="42500"/>
                    </a:cubicBezTo>
                    <a:cubicBezTo>
                      <a:pt x="21603" y="42441"/>
                      <a:pt x="21652" y="42297"/>
                      <a:pt x="21592" y="42178"/>
                    </a:cubicBezTo>
                    <a:cubicBezTo>
                      <a:pt x="21551" y="42093"/>
                      <a:pt x="21466" y="42045"/>
                      <a:pt x="21377" y="42045"/>
                    </a:cubicBezTo>
                    <a:close/>
                    <a:moveTo>
                      <a:pt x="2719" y="41609"/>
                    </a:moveTo>
                    <a:cubicBezTo>
                      <a:pt x="2667" y="41609"/>
                      <a:pt x="2615" y="41625"/>
                      <a:pt x="2571" y="41659"/>
                    </a:cubicBezTo>
                    <a:cubicBezTo>
                      <a:pt x="2467" y="41741"/>
                      <a:pt x="2449" y="41891"/>
                      <a:pt x="2530" y="41996"/>
                    </a:cubicBezTo>
                    <a:cubicBezTo>
                      <a:pt x="3157" y="42794"/>
                      <a:pt x="3884" y="43478"/>
                      <a:pt x="4693" y="44024"/>
                    </a:cubicBezTo>
                    <a:cubicBezTo>
                      <a:pt x="4733" y="44052"/>
                      <a:pt x="4781" y="44065"/>
                      <a:pt x="4827" y="44065"/>
                    </a:cubicBezTo>
                    <a:cubicBezTo>
                      <a:pt x="4905" y="44065"/>
                      <a:pt x="4980" y="44029"/>
                      <a:pt x="5026" y="43961"/>
                    </a:cubicBezTo>
                    <a:cubicBezTo>
                      <a:pt x="5099" y="43850"/>
                      <a:pt x="5071" y="43701"/>
                      <a:pt x="4961" y="43628"/>
                    </a:cubicBezTo>
                    <a:cubicBezTo>
                      <a:pt x="4194" y="43109"/>
                      <a:pt x="3503" y="42461"/>
                      <a:pt x="2907" y="41701"/>
                    </a:cubicBezTo>
                    <a:cubicBezTo>
                      <a:pt x="2861" y="41640"/>
                      <a:pt x="2791" y="41609"/>
                      <a:pt x="2719" y="41609"/>
                    </a:cubicBezTo>
                    <a:close/>
                    <a:moveTo>
                      <a:pt x="22579" y="42323"/>
                    </a:moveTo>
                    <a:cubicBezTo>
                      <a:pt x="22536" y="42323"/>
                      <a:pt x="22493" y="42335"/>
                      <a:pt x="22454" y="42358"/>
                    </a:cubicBezTo>
                    <a:cubicBezTo>
                      <a:pt x="22341" y="42427"/>
                      <a:pt x="22304" y="42574"/>
                      <a:pt x="22374" y="42687"/>
                    </a:cubicBezTo>
                    <a:cubicBezTo>
                      <a:pt x="22867" y="43500"/>
                      <a:pt x="23470" y="44286"/>
                      <a:pt x="24167" y="45025"/>
                    </a:cubicBezTo>
                    <a:cubicBezTo>
                      <a:pt x="24216" y="45074"/>
                      <a:pt x="24279" y="45100"/>
                      <a:pt x="24342" y="45100"/>
                    </a:cubicBezTo>
                    <a:cubicBezTo>
                      <a:pt x="24402" y="45100"/>
                      <a:pt x="24461" y="45079"/>
                      <a:pt x="24506" y="45035"/>
                    </a:cubicBezTo>
                    <a:cubicBezTo>
                      <a:pt x="24602" y="44943"/>
                      <a:pt x="24606" y="44792"/>
                      <a:pt x="24516" y="44696"/>
                    </a:cubicBezTo>
                    <a:cubicBezTo>
                      <a:pt x="23843" y="43981"/>
                      <a:pt x="23260" y="43222"/>
                      <a:pt x="22783" y="42439"/>
                    </a:cubicBezTo>
                    <a:cubicBezTo>
                      <a:pt x="22738" y="42364"/>
                      <a:pt x="22660" y="42323"/>
                      <a:pt x="22579" y="42323"/>
                    </a:cubicBezTo>
                    <a:close/>
                    <a:moveTo>
                      <a:pt x="16017" y="44263"/>
                    </a:moveTo>
                    <a:cubicBezTo>
                      <a:pt x="15993" y="44263"/>
                      <a:pt x="15969" y="44266"/>
                      <a:pt x="15945" y="44274"/>
                    </a:cubicBezTo>
                    <a:cubicBezTo>
                      <a:pt x="14979" y="44581"/>
                      <a:pt x="14043" y="44814"/>
                      <a:pt x="13162" y="44970"/>
                    </a:cubicBezTo>
                    <a:cubicBezTo>
                      <a:pt x="13031" y="44994"/>
                      <a:pt x="12945" y="45117"/>
                      <a:pt x="12968" y="45248"/>
                    </a:cubicBezTo>
                    <a:cubicBezTo>
                      <a:pt x="12987" y="45363"/>
                      <a:pt x="13088" y="45446"/>
                      <a:pt x="13202" y="45446"/>
                    </a:cubicBezTo>
                    <a:cubicBezTo>
                      <a:pt x="13217" y="45446"/>
                      <a:pt x="13231" y="45446"/>
                      <a:pt x="13244" y="45440"/>
                    </a:cubicBezTo>
                    <a:cubicBezTo>
                      <a:pt x="14145" y="45282"/>
                      <a:pt x="15103" y="45044"/>
                      <a:pt x="16090" y="44730"/>
                    </a:cubicBezTo>
                    <a:cubicBezTo>
                      <a:pt x="16216" y="44690"/>
                      <a:pt x="16285" y="44556"/>
                      <a:pt x="16246" y="44429"/>
                    </a:cubicBezTo>
                    <a:cubicBezTo>
                      <a:pt x="16214" y="44328"/>
                      <a:pt x="16118" y="44263"/>
                      <a:pt x="16017" y="44263"/>
                    </a:cubicBezTo>
                    <a:close/>
                    <a:moveTo>
                      <a:pt x="71350" y="42481"/>
                    </a:moveTo>
                    <a:cubicBezTo>
                      <a:pt x="71319" y="42481"/>
                      <a:pt x="71287" y="42488"/>
                      <a:pt x="71257" y="42501"/>
                    </a:cubicBezTo>
                    <a:cubicBezTo>
                      <a:pt x="71135" y="42553"/>
                      <a:pt x="71079" y="42694"/>
                      <a:pt x="71131" y="42816"/>
                    </a:cubicBezTo>
                    <a:cubicBezTo>
                      <a:pt x="71300" y="43211"/>
                      <a:pt x="71475" y="43606"/>
                      <a:pt x="71658" y="43999"/>
                    </a:cubicBezTo>
                    <a:cubicBezTo>
                      <a:pt x="71152" y="44357"/>
                      <a:pt x="70643" y="44708"/>
                      <a:pt x="70130" y="45045"/>
                    </a:cubicBezTo>
                    <a:cubicBezTo>
                      <a:pt x="70021" y="45117"/>
                      <a:pt x="69989" y="45265"/>
                      <a:pt x="70062" y="45377"/>
                    </a:cubicBezTo>
                    <a:cubicBezTo>
                      <a:pt x="70109" y="45446"/>
                      <a:pt x="70185" y="45484"/>
                      <a:pt x="70263" y="45484"/>
                    </a:cubicBezTo>
                    <a:cubicBezTo>
                      <a:pt x="70308" y="45484"/>
                      <a:pt x="70354" y="45472"/>
                      <a:pt x="70394" y="45445"/>
                    </a:cubicBezTo>
                    <a:cubicBezTo>
                      <a:pt x="70887" y="45119"/>
                      <a:pt x="71378" y="44782"/>
                      <a:pt x="71864" y="44437"/>
                    </a:cubicBezTo>
                    <a:cubicBezTo>
                      <a:pt x="72026" y="44779"/>
                      <a:pt x="72192" y="45121"/>
                      <a:pt x="72364" y="45457"/>
                    </a:cubicBezTo>
                    <a:cubicBezTo>
                      <a:pt x="72406" y="45541"/>
                      <a:pt x="72490" y="45588"/>
                      <a:pt x="72578" y="45588"/>
                    </a:cubicBezTo>
                    <a:cubicBezTo>
                      <a:pt x="72615" y="45588"/>
                      <a:pt x="72652" y="45580"/>
                      <a:pt x="72687" y="45565"/>
                    </a:cubicBezTo>
                    <a:cubicBezTo>
                      <a:pt x="72805" y="45506"/>
                      <a:pt x="72852" y="45362"/>
                      <a:pt x="72793" y="45244"/>
                    </a:cubicBezTo>
                    <a:cubicBezTo>
                      <a:pt x="72610" y="44885"/>
                      <a:pt x="72434" y="44522"/>
                      <a:pt x="72260" y="44156"/>
                    </a:cubicBezTo>
                    <a:cubicBezTo>
                      <a:pt x="72435" y="44030"/>
                      <a:pt x="72609" y="43901"/>
                      <a:pt x="72783" y="43772"/>
                    </a:cubicBezTo>
                    <a:cubicBezTo>
                      <a:pt x="72889" y="43693"/>
                      <a:pt x="72911" y="43543"/>
                      <a:pt x="72832" y="43437"/>
                    </a:cubicBezTo>
                    <a:cubicBezTo>
                      <a:pt x="72784" y="43374"/>
                      <a:pt x="72711" y="43340"/>
                      <a:pt x="72638" y="43340"/>
                    </a:cubicBezTo>
                    <a:cubicBezTo>
                      <a:pt x="72589" y="43340"/>
                      <a:pt x="72539" y="43355"/>
                      <a:pt x="72496" y="43387"/>
                    </a:cubicBezTo>
                    <a:cubicBezTo>
                      <a:pt x="72349" y="43498"/>
                      <a:pt x="72202" y="43605"/>
                      <a:pt x="72054" y="43714"/>
                    </a:cubicBezTo>
                    <a:cubicBezTo>
                      <a:pt x="71887" y="43352"/>
                      <a:pt x="71727" y="42990"/>
                      <a:pt x="71571" y="42626"/>
                    </a:cubicBezTo>
                    <a:cubicBezTo>
                      <a:pt x="71532" y="42536"/>
                      <a:pt x="71443" y="42481"/>
                      <a:pt x="71350" y="42481"/>
                    </a:cubicBezTo>
                    <a:close/>
                    <a:moveTo>
                      <a:pt x="7448" y="44799"/>
                    </a:moveTo>
                    <a:cubicBezTo>
                      <a:pt x="7344" y="44799"/>
                      <a:pt x="7249" y="44868"/>
                      <a:pt x="7219" y="44973"/>
                    </a:cubicBezTo>
                    <a:cubicBezTo>
                      <a:pt x="7183" y="45100"/>
                      <a:pt x="7256" y="45232"/>
                      <a:pt x="7382" y="45270"/>
                    </a:cubicBezTo>
                    <a:cubicBezTo>
                      <a:pt x="8294" y="45532"/>
                      <a:pt x="9278" y="45674"/>
                      <a:pt x="10311" y="45691"/>
                    </a:cubicBezTo>
                    <a:lnTo>
                      <a:pt x="10315" y="45691"/>
                    </a:lnTo>
                    <a:cubicBezTo>
                      <a:pt x="10446" y="45691"/>
                      <a:pt x="10552" y="45586"/>
                      <a:pt x="10553" y="45456"/>
                    </a:cubicBezTo>
                    <a:cubicBezTo>
                      <a:pt x="10554" y="45323"/>
                      <a:pt x="10451" y="45214"/>
                      <a:pt x="10317" y="45211"/>
                    </a:cubicBezTo>
                    <a:cubicBezTo>
                      <a:pt x="9328" y="45196"/>
                      <a:pt x="8385" y="45058"/>
                      <a:pt x="7516" y="44809"/>
                    </a:cubicBezTo>
                    <a:cubicBezTo>
                      <a:pt x="7493" y="44802"/>
                      <a:pt x="7470" y="44799"/>
                      <a:pt x="7448" y="44799"/>
                    </a:cubicBezTo>
                    <a:close/>
                    <a:moveTo>
                      <a:pt x="67792" y="46529"/>
                    </a:moveTo>
                    <a:cubicBezTo>
                      <a:pt x="67751" y="46529"/>
                      <a:pt x="67710" y="46539"/>
                      <a:pt x="67673" y="46560"/>
                    </a:cubicBezTo>
                    <a:cubicBezTo>
                      <a:pt x="66842" y="47039"/>
                      <a:pt x="65985" y="47501"/>
                      <a:pt x="65129" y="47927"/>
                    </a:cubicBezTo>
                    <a:cubicBezTo>
                      <a:pt x="65010" y="47986"/>
                      <a:pt x="64963" y="48130"/>
                      <a:pt x="65022" y="48248"/>
                    </a:cubicBezTo>
                    <a:cubicBezTo>
                      <a:pt x="65065" y="48333"/>
                      <a:pt x="65149" y="48382"/>
                      <a:pt x="65236" y="48382"/>
                    </a:cubicBezTo>
                    <a:cubicBezTo>
                      <a:pt x="65274" y="48382"/>
                      <a:pt x="65310" y="48373"/>
                      <a:pt x="65344" y="48356"/>
                    </a:cubicBezTo>
                    <a:cubicBezTo>
                      <a:pt x="66210" y="47925"/>
                      <a:pt x="67073" y="47461"/>
                      <a:pt x="67912" y="46976"/>
                    </a:cubicBezTo>
                    <a:cubicBezTo>
                      <a:pt x="68028" y="46909"/>
                      <a:pt x="68067" y="46762"/>
                      <a:pt x="68001" y="46648"/>
                    </a:cubicBezTo>
                    <a:cubicBezTo>
                      <a:pt x="67956" y="46572"/>
                      <a:pt x="67875" y="46529"/>
                      <a:pt x="67792" y="46529"/>
                    </a:cubicBezTo>
                    <a:close/>
                    <a:moveTo>
                      <a:pt x="26507" y="46550"/>
                    </a:moveTo>
                    <a:cubicBezTo>
                      <a:pt x="26435" y="46550"/>
                      <a:pt x="26363" y="46583"/>
                      <a:pt x="26316" y="46645"/>
                    </a:cubicBezTo>
                    <a:cubicBezTo>
                      <a:pt x="26235" y="46751"/>
                      <a:pt x="26256" y="46902"/>
                      <a:pt x="26362" y="46981"/>
                    </a:cubicBezTo>
                    <a:cubicBezTo>
                      <a:pt x="27110" y="47548"/>
                      <a:pt x="27936" y="48089"/>
                      <a:pt x="28816" y="48589"/>
                    </a:cubicBezTo>
                    <a:cubicBezTo>
                      <a:pt x="28853" y="48610"/>
                      <a:pt x="28893" y="48620"/>
                      <a:pt x="28935" y="48620"/>
                    </a:cubicBezTo>
                    <a:cubicBezTo>
                      <a:pt x="29017" y="48620"/>
                      <a:pt x="29098" y="48576"/>
                      <a:pt x="29142" y="48499"/>
                    </a:cubicBezTo>
                    <a:cubicBezTo>
                      <a:pt x="29208" y="48383"/>
                      <a:pt x="29168" y="48236"/>
                      <a:pt x="29052" y="48172"/>
                    </a:cubicBezTo>
                    <a:cubicBezTo>
                      <a:pt x="28190" y="47682"/>
                      <a:pt x="27383" y="47152"/>
                      <a:pt x="26651" y="46599"/>
                    </a:cubicBezTo>
                    <a:cubicBezTo>
                      <a:pt x="26608" y="46566"/>
                      <a:pt x="26557" y="46550"/>
                      <a:pt x="26507" y="46550"/>
                    </a:cubicBezTo>
                    <a:close/>
                    <a:moveTo>
                      <a:pt x="62597" y="49114"/>
                    </a:moveTo>
                    <a:cubicBezTo>
                      <a:pt x="62566" y="49114"/>
                      <a:pt x="62535" y="49120"/>
                      <a:pt x="62505" y="49133"/>
                    </a:cubicBezTo>
                    <a:cubicBezTo>
                      <a:pt x="61621" y="49506"/>
                      <a:pt x="60714" y="49854"/>
                      <a:pt x="59810" y="50167"/>
                    </a:cubicBezTo>
                    <a:cubicBezTo>
                      <a:pt x="59685" y="50211"/>
                      <a:pt x="59618" y="50347"/>
                      <a:pt x="59662" y="50472"/>
                    </a:cubicBezTo>
                    <a:cubicBezTo>
                      <a:pt x="59698" y="50571"/>
                      <a:pt x="59791" y="50633"/>
                      <a:pt x="59889" y="50633"/>
                    </a:cubicBezTo>
                    <a:cubicBezTo>
                      <a:pt x="59917" y="50633"/>
                      <a:pt x="59943" y="50629"/>
                      <a:pt x="59967" y="50622"/>
                    </a:cubicBezTo>
                    <a:cubicBezTo>
                      <a:pt x="60881" y="50304"/>
                      <a:pt x="61797" y="49952"/>
                      <a:pt x="62691" y="49575"/>
                    </a:cubicBezTo>
                    <a:cubicBezTo>
                      <a:pt x="62813" y="49523"/>
                      <a:pt x="62869" y="49383"/>
                      <a:pt x="62819" y="49261"/>
                    </a:cubicBezTo>
                    <a:cubicBezTo>
                      <a:pt x="62780" y="49169"/>
                      <a:pt x="62691" y="49114"/>
                      <a:pt x="62597" y="49114"/>
                    </a:cubicBezTo>
                    <a:close/>
                    <a:moveTo>
                      <a:pt x="31529" y="49435"/>
                    </a:moveTo>
                    <a:cubicBezTo>
                      <a:pt x="31437" y="49435"/>
                      <a:pt x="31349" y="49488"/>
                      <a:pt x="31309" y="49579"/>
                    </a:cubicBezTo>
                    <a:cubicBezTo>
                      <a:pt x="31256" y="49699"/>
                      <a:pt x="31312" y="49841"/>
                      <a:pt x="31432" y="49895"/>
                    </a:cubicBezTo>
                    <a:cubicBezTo>
                      <a:pt x="32319" y="50284"/>
                      <a:pt x="33235" y="50640"/>
                      <a:pt x="34157" y="50953"/>
                    </a:cubicBezTo>
                    <a:cubicBezTo>
                      <a:pt x="34182" y="50962"/>
                      <a:pt x="34209" y="50966"/>
                      <a:pt x="34234" y="50966"/>
                    </a:cubicBezTo>
                    <a:cubicBezTo>
                      <a:pt x="34334" y="50966"/>
                      <a:pt x="34428" y="50904"/>
                      <a:pt x="34462" y="50804"/>
                    </a:cubicBezTo>
                    <a:cubicBezTo>
                      <a:pt x="34504" y="50678"/>
                      <a:pt x="34437" y="50541"/>
                      <a:pt x="34312" y="50499"/>
                    </a:cubicBezTo>
                    <a:cubicBezTo>
                      <a:pt x="33403" y="50190"/>
                      <a:pt x="32499" y="49838"/>
                      <a:pt x="31625" y="49456"/>
                    </a:cubicBezTo>
                    <a:cubicBezTo>
                      <a:pt x="31594" y="49442"/>
                      <a:pt x="31561" y="49435"/>
                      <a:pt x="31529" y="49435"/>
                    </a:cubicBezTo>
                    <a:close/>
                    <a:moveTo>
                      <a:pt x="57118" y="51010"/>
                    </a:moveTo>
                    <a:cubicBezTo>
                      <a:pt x="57097" y="51010"/>
                      <a:pt x="57076" y="51013"/>
                      <a:pt x="57055" y="51018"/>
                    </a:cubicBezTo>
                    <a:cubicBezTo>
                      <a:pt x="56129" y="51268"/>
                      <a:pt x="55184" y="51489"/>
                      <a:pt x="54245" y="51674"/>
                    </a:cubicBezTo>
                    <a:cubicBezTo>
                      <a:pt x="54115" y="51700"/>
                      <a:pt x="54030" y="51826"/>
                      <a:pt x="54056" y="51956"/>
                    </a:cubicBezTo>
                    <a:cubicBezTo>
                      <a:pt x="54079" y="52070"/>
                      <a:pt x="54179" y="52149"/>
                      <a:pt x="54291" y="52149"/>
                    </a:cubicBezTo>
                    <a:cubicBezTo>
                      <a:pt x="54306" y="52149"/>
                      <a:pt x="54321" y="52148"/>
                      <a:pt x="54338" y="52144"/>
                    </a:cubicBezTo>
                    <a:cubicBezTo>
                      <a:pt x="55288" y="51957"/>
                      <a:pt x="56244" y="51734"/>
                      <a:pt x="57182" y="51480"/>
                    </a:cubicBezTo>
                    <a:cubicBezTo>
                      <a:pt x="57308" y="51446"/>
                      <a:pt x="57385" y="51314"/>
                      <a:pt x="57349" y="51187"/>
                    </a:cubicBezTo>
                    <a:cubicBezTo>
                      <a:pt x="57320" y="51080"/>
                      <a:pt x="57224" y="51010"/>
                      <a:pt x="57118" y="51010"/>
                    </a:cubicBezTo>
                    <a:close/>
                    <a:moveTo>
                      <a:pt x="37015" y="51309"/>
                    </a:moveTo>
                    <a:cubicBezTo>
                      <a:pt x="36908" y="51309"/>
                      <a:pt x="36812" y="51383"/>
                      <a:pt x="36785" y="51492"/>
                    </a:cubicBezTo>
                    <a:cubicBezTo>
                      <a:pt x="36752" y="51619"/>
                      <a:pt x="36830" y="51749"/>
                      <a:pt x="36959" y="51782"/>
                    </a:cubicBezTo>
                    <a:cubicBezTo>
                      <a:pt x="37896" y="52019"/>
                      <a:pt x="38858" y="52221"/>
                      <a:pt x="39817" y="52384"/>
                    </a:cubicBezTo>
                    <a:cubicBezTo>
                      <a:pt x="39831" y="52385"/>
                      <a:pt x="39845" y="52386"/>
                      <a:pt x="39857" y="52386"/>
                    </a:cubicBezTo>
                    <a:cubicBezTo>
                      <a:pt x="39973" y="52386"/>
                      <a:pt x="40074" y="52305"/>
                      <a:pt x="40093" y="52187"/>
                    </a:cubicBezTo>
                    <a:cubicBezTo>
                      <a:pt x="40116" y="52056"/>
                      <a:pt x="40027" y="51933"/>
                      <a:pt x="39897" y="51910"/>
                    </a:cubicBezTo>
                    <a:cubicBezTo>
                      <a:pt x="38951" y="51749"/>
                      <a:pt x="38002" y="51550"/>
                      <a:pt x="37076" y="51318"/>
                    </a:cubicBezTo>
                    <a:cubicBezTo>
                      <a:pt x="37055" y="51312"/>
                      <a:pt x="37035" y="51309"/>
                      <a:pt x="37015" y="51309"/>
                    </a:cubicBezTo>
                    <a:close/>
                    <a:moveTo>
                      <a:pt x="51429" y="52130"/>
                    </a:moveTo>
                    <a:cubicBezTo>
                      <a:pt x="51418" y="52130"/>
                      <a:pt x="51408" y="52130"/>
                      <a:pt x="51397" y="52132"/>
                    </a:cubicBezTo>
                    <a:cubicBezTo>
                      <a:pt x="50444" y="52251"/>
                      <a:pt x="49478" y="52340"/>
                      <a:pt x="48523" y="52390"/>
                    </a:cubicBezTo>
                    <a:cubicBezTo>
                      <a:pt x="48391" y="52397"/>
                      <a:pt x="48289" y="52510"/>
                      <a:pt x="48296" y="52642"/>
                    </a:cubicBezTo>
                    <a:cubicBezTo>
                      <a:pt x="48302" y="52771"/>
                      <a:pt x="48408" y="52870"/>
                      <a:pt x="48534" y="52870"/>
                    </a:cubicBezTo>
                    <a:cubicBezTo>
                      <a:pt x="48539" y="52870"/>
                      <a:pt x="48543" y="52870"/>
                      <a:pt x="48550" y="52868"/>
                    </a:cubicBezTo>
                    <a:cubicBezTo>
                      <a:pt x="49517" y="52816"/>
                      <a:pt x="50494" y="52729"/>
                      <a:pt x="51458" y="52607"/>
                    </a:cubicBezTo>
                    <a:cubicBezTo>
                      <a:pt x="51589" y="52590"/>
                      <a:pt x="51682" y="52471"/>
                      <a:pt x="51665" y="52340"/>
                    </a:cubicBezTo>
                    <a:cubicBezTo>
                      <a:pt x="51650" y="52218"/>
                      <a:pt x="51551" y="52130"/>
                      <a:pt x="51429" y="52130"/>
                    </a:cubicBezTo>
                    <a:close/>
                    <a:moveTo>
                      <a:pt x="42755" y="52284"/>
                    </a:moveTo>
                    <a:cubicBezTo>
                      <a:pt x="42622" y="52284"/>
                      <a:pt x="42509" y="52371"/>
                      <a:pt x="42496" y="52502"/>
                    </a:cubicBezTo>
                    <a:cubicBezTo>
                      <a:pt x="42485" y="52633"/>
                      <a:pt x="42582" y="52751"/>
                      <a:pt x="42713" y="52763"/>
                    </a:cubicBezTo>
                    <a:cubicBezTo>
                      <a:pt x="43676" y="52852"/>
                      <a:pt x="44656" y="52905"/>
                      <a:pt x="45628" y="52922"/>
                    </a:cubicBezTo>
                    <a:lnTo>
                      <a:pt x="45632" y="52922"/>
                    </a:lnTo>
                    <a:cubicBezTo>
                      <a:pt x="45763" y="52922"/>
                      <a:pt x="45869" y="52818"/>
                      <a:pt x="45873" y="52686"/>
                    </a:cubicBezTo>
                    <a:cubicBezTo>
                      <a:pt x="45874" y="52554"/>
                      <a:pt x="45769" y="52446"/>
                      <a:pt x="45637" y="52442"/>
                    </a:cubicBezTo>
                    <a:cubicBezTo>
                      <a:pt x="44678" y="52425"/>
                      <a:pt x="43710" y="52372"/>
                      <a:pt x="42757" y="52284"/>
                    </a:cubicBezTo>
                    <a:cubicBezTo>
                      <a:pt x="42756" y="52284"/>
                      <a:pt x="42755" y="52284"/>
                      <a:pt x="42755" y="522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2" name="Google Shape;5092;p57"/>
              <p:cNvSpPr/>
              <p:nvPr/>
            </p:nvSpPr>
            <p:spPr>
              <a:xfrm>
                <a:off x="3520350" y="2519625"/>
                <a:ext cx="3245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707" extrusionOk="0">
                    <a:moveTo>
                      <a:pt x="275" y="1"/>
                    </a:moveTo>
                    <a:cubicBezTo>
                      <a:pt x="233" y="1"/>
                      <a:pt x="191" y="12"/>
                      <a:pt x="153" y="34"/>
                    </a:cubicBezTo>
                    <a:cubicBezTo>
                      <a:pt x="39" y="100"/>
                      <a:pt x="0" y="247"/>
                      <a:pt x="68" y="362"/>
                    </a:cubicBezTo>
                    <a:cubicBezTo>
                      <a:pt x="312" y="776"/>
                      <a:pt x="564" y="1187"/>
                      <a:pt x="822" y="1595"/>
                    </a:cubicBezTo>
                    <a:cubicBezTo>
                      <a:pt x="869" y="1667"/>
                      <a:pt x="947" y="1707"/>
                      <a:pt x="1026" y="1707"/>
                    </a:cubicBezTo>
                    <a:cubicBezTo>
                      <a:pt x="1069" y="1707"/>
                      <a:pt x="1114" y="1694"/>
                      <a:pt x="1152" y="1670"/>
                    </a:cubicBezTo>
                    <a:cubicBezTo>
                      <a:pt x="1265" y="1600"/>
                      <a:pt x="1298" y="1452"/>
                      <a:pt x="1227" y="1340"/>
                    </a:cubicBezTo>
                    <a:cubicBezTo>
                      <a:pt x="972" y="938"/>
                      <a:pt x="723" y="529"/>
                      <a:pt x="480" y="119"/>
                    </a:cubicBezTo>
                    <a:cubicBezTo>
                      <a:pt x="436" y="43"/>
                      <a:pt x="356" y="1"/>
                      <a:pt x="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93" name="Google Shape;5093;p57"/>
            <p:cNvGrpSpPr/>
            <p:nvPr/>
          </p:nvGrpSpPr>
          <p:grpSpPr>
            <a:xfrm rot="925807">
              <a:off x="1598483" y="2664482"/>
              <a:ext cx="551102" cy="369507"/>
              <a:chOff x="2626275" y="1121400"/>
              <a:chExt cx="460225" cy="308575"/>
            </a:xfrm>
          </p:grpSpPr>
          <p:grpSp>
            <p:nvGrpSpPr>
              <p:cNvPr id="5094" name="Google Shape;5094;p57"/>
              <p:cNvGrpSpPr/>
              <p:nvPr/>
            </p:nvGrpSpPr>
            <p:grpSpPr>
              <a:xfrm>
                <a:off x="2671050" y="1121400"/>
                <a:ext cx="415450" cy="308575"/>
                <a:chOff x="2671050" y="1121400"/>
                <a:chExt cx="415450" cy="308575"/>
              </a:xfrm>
            </p:grpSpPr>
            <p:sp>
              <p:nvSpPr>
                <p:cNvPr id="5095" name="Google Shape;5095;p57"/>
                <p:cNvSpPr/>
                <p:nvPr/>
              </p:nvSpPr>
              <p:spPr>
                <a:xfrm>
                  <a:off x="2683900" y="1128900"/>
                  <a:ext cx="387050" cy="28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82" h="11537" extrusionOk="0">
                      <a:moveTo>
                        <a:pt x="0" y="0"/>
                      </a:moveTo>
                      <a:lnTo>
                        <a:pt x="2963" y="4059"/>
                      </a:lnTo>
                      <a:lnTo>
                        <a:pt x="2563" y="11536"/>
                      </a:lnTo>
                      <a:lnTo>
                        <a:pt x="15481" y="17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6" name="Google Shape;5096;p57"/>
                <p:cNvSpPr/>
                <p:nvPr/>
              </p:nvSpPr>
              <p:spPr>
                <a:xfrm>
                  <a:off x="2671050" y="1121400"/>
                  <a:ext cx="415450" cy="30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18" h="12343" extrusionOk="0">
                      <a:moveTo>
                        <a:pt x="1028" y="598"/>
                      </a:moveTo>
                      <a:lnTo>
                        <a:pt x="15373" y="2173"/>
                      </a:lnTo>
                      <a:lnTo>
                        <a:pt x="3344" y="11333"/>
                      </a:lnTo>
                      <a:lnTo>
                        <a:pt x="3344" y="11333"/>
                      </a:lnTo>
                      <a:lnTo>
                        <a:pt x="3720" y="4286"/>
                      </a:lnTo>
                      <a:lnTo>
                        <a:pt x="1028" y="598"/>
                      </a:lnTo>
                      <a:close/>
                      <a:moveTo>
                        <a:pt x="0" y="1"/>
                      </a:moveTo>
                      <a:lnTo>
                        <a:pt x="3232" y="4430"/>
                      </a:lnTo>
                      <a:lnTo>
                        <a:pt x="2811" y="12342"/>
                      </a:lnTo>
                      <a:lnTo>
                        <a:pt x="2811" y="12342"/>
                      </a:lnTo>
                      <a:lnTo>
                        <a:pt x="16618" y="182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097" name="Google Shape;5097;p57"/>
              <p:cNvGrpSpPr/>
              <p:nvPr/>
            </p:nvGrpSpPr>
            <p:grpSpPr>
              <a:xfrm>
                <a:off x="2626275" y="1170175"/>
                <a:ext cx="447725" cy="154300"/>
                <a:chOff x="2626275" y="1170175"/>
                <a:chExt cx="447725" cy="154300"/>
              </a:xfrm>
            </p:grpSpPr>
            <p:sp>
              <p:nvSpPr>
                <p:cNvPr id="5098" name="Google Shape;5098;p57"/>
                <p:cNvSpPr/>
                <p:nvPr/>
              </p:nvSpPr>
              <p:spPr>
                <a:xfrm>
                  <a:off x="2643125" y="1183625"/>
                  <a:ext cx="389175" cy="13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67" h="5363" extrusionOk="0">
                      <a:moveTo>
                        <a:pt x="15567" y="1"/>
                      </a:moveTo>
                      <a:lnTo>
                        <a:pt x="0" y="2725"/>
                      </a:lnTo>
                      <a:lnTo>
                        <a:pt x="4408" y="5362"/>
                      </a:lnTo>
                      <a:lnTo>
                        <a:pt x="15567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9" name="Google Shape;5099;p57"/>
                <p:cNvSpPr/>
                <p:nvPr/>
              </p:nvSpPr>
              <p:spPr>
                <a:xfrm>
                  <a:off x="2626275" y="1170175"/>
                  <a:ext cx="447725" cy="15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9" h="6172" extrusionOk="0">
                      <a:moveTo>
                        <a:pt x="14573" y="1073"/>
                      </a:moveTo>
                      <a:lnTo>
                        <a:pt x="5093" y="5628"/>
                      </a:lnTo>
                      <a:lnTo>
                        <a:pt x="1351" y="3390"/>
                      </a:lnTo>
                      <a:lnTo>
                        <a:pt x="14573" y="1073"/>
                      </a:lnTo>
                      <a:close/>
                      <a:moveTo>
                        <a:pt x="17908" y="0"/>
                      </a:moveTo>
                      <a:lnTo>
                        <a:pt x="0" y="3138"/>
                      </a:lnTo>
                      <a:lnTo>
                        <a:pt x="5069" y="6171"/>
                      </a:lnTo>
                      <a:lnTo>
                        <a:pt x="17908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5100" name="Google Shape;5100;p57"/>
          <p:cNvGrpSpPr/>
          <p:nvPr/>
        </p:nvGrpSpPr>
        <p:grpSpPr>
          <a:xfrm>
            <a:off x="931509" y="1409873"/>
            <a:ext cx="259758" cy="240884"/>
            <a:chOff x="1569196" y="1125113"/>
            <a:chExt cx="578784" cy="536730"/>
          </a:xfrm>
        </p:grpSpPr>
        <p:sp>
          <p:nvSpPr>
            <p:cNvPr id="5101" name="Google Shape;5101;p57"/>
            <p:cNvSpPr/>
            <p:nvPr/>
          </p:nvSpPr>
          <p:spPr>
            <a:xfrm>
              <a:off x="1569196" y="1125113"/>
              <a:ext cx="578784" cy="490884"/>
            </a:xfrm>
            <a:custGeom>
              <a:avLst/>
              <a:gdLst/>
              <a:ahLst/>
              <a:cxnLst/>
              <a:rect l="l" t="t" r="r" b="b"/>
              <a:pathLst>
                <a:path w="29769" h="25248" extrusionOk="0">
                  <a:moveTo>
                    <a:pt x="2562" y="20613"/>
                  </a:moveTo>
                  <a:cubicBezTo>
                    <a:pt x="2562" y="20613"/>
                    <a:pt x="2562" y="20613"/>
                    <a:pt x="2562" y="20613"/>
                  </a:cubicBezTo>
                  <a:cubicBezTo>
                    <a:pt x="2562" y="20613"/>
                    <a:pt x="2562" y="20613"/>
                    <a:pt x="2562" y="20613"/>
                  </a:cubicBezTo>
                  <a:close/>
                  <a:moveTo>
                    <a:pt x="18958" y="1"/>
                  </a:moveTo>
                  <a:lnTo>
                    <a:pt x="18958" y="1"/>
                  </a:lnTo>
                  <a:cubicBezTo>
                    <a:pt x="17552" y="2770"/>
                    <a:pt x="15450" y="3274"/>
                    <a:pt x="14107" y="3274"/>
                  </a:cubicBezTo>
                  <a:cubicBezTo>
                    <a:pt x="13340" y="3274"/>
                    <a:pt x="12820" y="3109"/>
                    <a:pt x="12820" y="3109"/>
                  </a:cubicBezTo>
                  <a:cubicBezTo>
                    <a:pt x="12820" y="3109"/>
                    <a:pt x="12787" y="7752"/>
                    <a:pt x="10151" y="7838"/>
                  </a:cubicBezTo>
                  <a:cubicBezTo>
                    <a:pt x="10125" y="7839"/>
                    <a:pt x="10099" y="7839"/>
                    <a:pt x="10073" y="7839"/>
                  </a:cubicBezTo>
                  <a:cubicBezTo>
                    <a:pt x="7476" y="7839"/>
                    <a:pt x="5705" y="3689"/>
                    <a:pt x="5705" y="3689"/>
                  </a:cubicBezTo>
                  <a:cubicBezTo>
                    <a:pt x="4508" y="5165"/>
                    <a:pt x="2642" y="5421"/>
                    <a:pt x="1491" y="5421"/>
                  </a:cubicBezTo>
                  <a:cubicBezTo>
                    <a:pt x="881" y="5421"/>
                    <a:pt x="473" y="5349"/>
                    <a:pt x="472" y="5349"/>
                  </a:cubicBezTo>
                  <a:lnTo>
                    <a:pt x="472" y="5349"/>
                  </a:lnTo>
                  <a:cubicBezTo>
                    <a:pt x="1888" y="8607"/>
                    <a:pt x="1" y="10538"/>
                    <a:pt x="1" y="10538"/>
                  </a:cubicBezTo>
                  <a:cubicBezTo>
                    <a:pt x="1" y="10538"/>
                    <a:pt x="5390" y="12187"/>
                    <a:pt x="5343" y="14229"/>
                  </a:cubicBezTo>
                  <a:cubicBezTo>
                    <a:pt x="5296" y="16270"/>
                    <a:pt x="2342" y="16629"/>
                    <a:pt x="2342" y="16629"/>
                  </a:cubicBezTo>
                  <a:cubicBezTo>
                    <a:pt x="4734" y="18879"/>
                    <a:pt x="2569" y="20609"/>
                    <a:pt x="2562" y="20613"/>
                  </a:cubicBezTo>
                  <a:lnTo>
                    <a:pt x="2562" y="20613"/>
                  </a:lnTo>
                  <a:cubicBezTo>
                    <a:pt x="3255" y="20323"/>
                    <a:pt x="3818" y="20214"/>
                    <a:pt x="4274" y="20214"/>
                  </a:cubicBezTo>
                  <a:cubicBezTo>
                    <a:pt x="5704" y="20214"/>
                    <a:pt x="6080" y="21293"/>
                    <a:pt x="6080" y="21293"/>
                  </a:cubicBezTo>
                  <a:cubicBezTo>
                    <a:pt x="7666" y="20612"/>
                    <a:pt x="8985" y="20346"/>
                    <a:pt x="10080" y="20346"/>
                  </a:cubicBezTo>
                  <a:cubicBezTo>
                    <a:pt x="13983" y="20346"/>
                    <a:pt x="15020" y="23726"/>
                    <a:pt x="15020" y="23726"/>
                  </a:cubicBezTo>
                  <a:cubicBezTo>
                    <a:pt x="15261" y="23597"/>
                    <a:pt x="15516" y="23542"/>
                    <a:pt x="15775" y="23542"/>
                  </a:cubicBezTo>
                  <a:cubicBezTo>
                    <a:pt x="17221" y="23542"/>
                    <a:pt x="18805" y="25247"/>
                    <a:pt x="18805" y="25247"/>
                  </a:cubicBezTo>
                  <a:cubicBezTo>
                    <a:pt x="18274" y="23215"/>
                    <a:pt x="20503" y="21290"/>
                    <a:pt x="20503" y="21290"/>
                  </a:cubicBezTo>
                  <a:cubicBezTo>
                    <a:pt x="20503" y="21290"/>
                    <a:pt x="19658" y="19356"/>
                    <a:pt x="20532" y="17913"/>
                  </a:cubicBezTo>
                  <a:cubicBezTo>
                    <a:pt x="20772" y="17517"/>
                    <a:pt x="21350" y="17373"/>
                    <a:pt x="22062" y="17373"/>
                  </a:cubicBezTo>
                  <a:cubicBezTo>
                    <a:pt x="23943" y="17373"/>
                    <a:pt x="26762" y="18377"/>
                    <a:pt x="26762" y="18377"/>
                  </a:cubicBezTo>
                  <a:cubicBezTo>
                    <a:pt x="26210" y="16640"/>
                    <a:pt x="29768" y="13252"/>
                    <a:pt x="29768" y="13252"/>
                  </a:cubicBezTo>
                  <a:lnTo>
                    <a:pt x="29768" y="13252"/>
                  </a:lnTo>
                  <a:cubicBezTo>
                    <a:pt x="29651" y="13258"/>
                    <a:pt x="29537" y="13260"/>
                    <a:pt x="29426" y="13260"/>
                  </a:cubicBezTo>
                  <a:cubicBezTo>
                    <a:pt x="25461" y="13260"/>
                    <a:pt x="24997" y="9900"/>
                    <a:pt x="24997" y="9900"/>
                  </a:cubicBezTo>
                  <a:cubicBezTo>
                    <a:pt x="24997" y="9900"/>
                    <a:pt x="22809" y="11656"/>
                    <a:pt x="21183" y="11656"/>
                  </a:cubicBezTo>
                  <a:cubicBezTo>
                    <a:pt x="21026" y="11656"/>
                    <a:pt x="20874" y="11639"/>
                    <a:pt x="20730" y="11604"/>
                  </a:cubicBezTo>
                  <a:cubicBezTo>
                    <a:pt x="19095" y="11195"/>
                    <a:pt x="20879" y="6053"/>
                    <a:pt x="20879" y="6053"/>
                  </a:cubicBezTo>
                  <a:cubicBezTo>
                    <a:pt x="18290" y="5194"/>
                    <a:pt x="18958" y="2"/>
                    <a:pt x="18958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2" name="Google Shape;5102;p57"/>
            <p:cNvSpPr/>
            <p:nvPr/>
          </p:nvSpPr>
          <p:spPr>
            <a:xfrm>
              <a:off x="1732611" y="1216143"/>
              <a:ext cx="174963" cy="445700"/>
            </a:xfrm>
            <a:custGeom>
              <a:avLst/>
              <a:gdLst/>
              <a:ahLst/>
              <a:cxnLst/>
              <a:rect l="l" t="t" r="r" b="b"/>
              <a:pathLst>
                <a:path w="8999" h="22924" extrusionOk="0">
                  <a:moveTo>
                    <a:pt x="8656" y="1"/>
                  </a:moveTo>
                  <a:cubicBezTo>
                    <a:pt x="8542" y="1"/>
                    <a:pt x="8427" y="59"/>
                    <a:pt x="8377" y="193"/>
                  </a:cubicBezTo>
                  <a:cubicBezTo>
                    <a:pt x="7438" y="2727"/>
                    <a:pt x="6499" y="5258"/>
                    <a:pt x="5561" y="7791"/>
                  </a:cubicBezTo>
                  <a:cubicBezTo>
                    <a:pt x="4077" y="11791"/>
                    <a:pt x="2594" y="15790"/>
                    <a:pt x="1112" y="19789"/>
                  </a:cubicBezTo>
                  <a:cubicBezTo>
                    <a:pt x="767" y="20721"/>
                    <a:pt x="421" y="21650"/>
                    <a:pt x="76" y="22582"/>
                  </a:cubicBezTo>
                  <a:cubicBezTo>
                    <a:pt x="0" y="22788"/>
                    <a:pt x="169" y="22923"/>
                    <a:pt x="343" y="22923"/>
                  </a:cubicBezTo>
                  <a:cubicBezTo>
                    <a:pt x="457" y="22923"/>
                    <a:pt x="572" y="22865"/>
                    <a:pt x="622" y="22731"/>
                  </a:cubicBezTo>
                  <a:cubicBezTo>
                    <a:pt x="1560" y="20199"/>
                    <a:pt x="2499" y="17667"/>
                    <a:pt x="3438" y="15133"/>
                  </a:cubicBezTo>
                  <a:cubicBezTo>
                    <a:pt x="4921" y="11134"/>
                    <a:pt x="6404" y="7134"/>
                    <a:pt x="7886" y="3135"/>
                  </a:cubicBezTo>
                  <a:cubicBezTo>
                    <a:pt x="8231" y="2204"/>
                    <a:pt x="8577" y="1274"/>
                    <a:pt x="8922" y="342"/>
                  </a:cubicBezTo>
                  <a:cubicBezTo>
                    <a:pt x="8998" y="136"/>
                    <a:pt x="8829" y="1"/>
                    <a:pt x="8656" y="1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3" name="Google Shape;5103;p57"/>
            <p:cNvSpPr/>
            <p:nvPr/>
          </p:nvSpPr>
          <p:spPr>
            <a:xfrm>
              <a:off x="1671425" y="1297743"/>
              <a:ext cx="369971" cy="194639"/>
            </a:xfrm>
            <a:custGeom>
              <a:avLst/>
              <a:gdLst/>
              <a:ahLst/>
              <a:cxnLst/>
              <a:rect l="l" t="t" r="r" b="b"/>
              <a:pathLst>
                <a:path w="19029" h="10011" extrusionOk="0">
                  <a:moveTo>
                    <a:pt x="397" y="1"/>
                  </a:moveTo>
                  <a:cubicBezTo>
                    <a:pt x="197" y="1"/>
                    <a:pt x="0" y="203"/>
                    <a:pt x="143" y="414"/>
                  </a:cubicBezTo>
                  <a:cubicBezTo>
                    <a:pt x="1996" y="3173"/>
                    <a:pt x="3848" y="5934"/>
                    <a:pt x="5700" y="8694"/>
                  </a:cubicBezTo>
                  <a:cubicBezTo>
                    <a:pt x="5963" y="9086"/>
                    <a:pt x="6227" y="9478"/>
                    <a:pt x="6490" y="9868"/>
                  </a:cubicBezTo>
                  <a:cubicBezTo>
                    <a:pt x="6544" y="9951"/>
                    <a:pt x="6638" y="10010"/>
                    <a:pt x="6737" y="10010"/>
                  </a:cubicBezTo>
                  <a:cubicBezTo>
                    <a:pt x="6761" y="10010"/>
                    <a:pt x="6785" y="10007"/>
                    <a:pt x="6809" y="10000"/>
                  </a:cubicBezTo>
                  <a:cubicBezTo>
                    <a:pt x="10287" y="8895"/>
                    <a:pt x="13765" y="7792"/>
                    <a:pt x="17241" y="6687"/>
                  </a:cubicBezTo>
                  <a:cubicBezTo>
                    <a:pt x="17732" y="6532"/>
                    <a:pt x="18224" y="6375"/>
                    <a:pt x="18716" y="6219"/>
                  </a:cubicBezTo>
                  <a:cubicBezTo>
                    <a:pt x="19029" y="6120"/>
                    <a:pt x="18935" y="5659"/>
                    <a:pt x="18654" y="5659"/>
                  </a:cubicBezTo>
                  <a:cubicBezTo>
                    <a:pt x="18626" y="5659"/>
                    <a:pt x="18597" y="5664"/>
                    <a:pt x="18565" y="5673"/>
                  </a:cubicBezTo>
                  <a:cubicBezTo>
                    <a:pt x="15087" y="6779"/>
                    <a:pt x="11609" y="7882"/>
                    <a:pt x="8134" y="8986"/>
                  </a:cubicBezTo>
                  <a:cubicBezTo>
                    <a:pt x="7706" y="9121"/>
                    <a:pt x="7278" y="9257"/>
                    <a:pt x="6851" y="9393"/>
                  </a:cubicBezTo>
                  <a:lnTo>
                    <a:pt x="6851" y="9393"/>
                  </a:lnTo>
                  <a:cubicBezTo>
                    <a:pt x="5041" y="6696"/>
                    <a:pt x="3232" y="4001"/>
                    <a:pt x="1422" y="1305"/>
                  </a:cubicBezTo>
                  <a:cubicBezTo>
                    <a:pt x="1159" y="913"/>
                    <a:pt x="895" y="521"/>
                    <a:pt x="632" y="129"/>
                  </a:cubicBezTo>
                  <a:cubicBezTo>
                    <a:pt x="571" y="39"/>
                    <a:pt x="484" y="1"/>
                    <a:pt x="397" y="1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04" name="Google Shape;5104;p57"/>
          <p:cNvGrpSpPr/>
          <p:nvPr/>
        </p:nvGrpSpPr>
        <p:grpSpPr>
          <a:xfrm>
            <a:off x="1189833" y="1027937"/>
            <a:ext cx="462199" cy="413025"/>
            <a:chOff x="291638" y="3338899"/>
            <a:chExt cx="339777" cy="303673"/>
          </a:xfrm>
        </p:grpSpPr>
        <p:sp>
          <p:nvSpPr>
            <p:cNvPr id="5105" name="Google Shape;5105;p57"/>
            <p:cNvSpPr/>
            <p:nvPr/>
          </p:nvSpPr>
          <p:spPr>
            <a:xfrm>
              <a:off x="291638" y="3338899"/>
              <a:ext cx="339777" cy="277619"/>
            </a:xfrm>
            <a:custGeom>
              <a:avLst/>
              <a:gdLst/>
              <a:ahLst/>
              <a:cxnLst/>
              <a:rect l="l" t="t" r="r" b="b"/>
              <a:pathLst>
                <a:path w="17476" h="14279" extrusionOk="0">
                  <a:moveTo>
                    <a:pt x="16158" y="0"/>
                  </a:moveTo>
                  <a:cubicBezTo>
                    <a:pt x="16157" y="0"/>
                    <a:pt x="13043" y="112"/>
                    <a:pt x="6293" y="3225"/>
                  </a:cubicBezTo>
                  <a:cubicBezTo>
                    <a:pt x="1" y="6126"/>
                    <a:pt x="7297" y="13156"/>
                    <a:pt x="7297" y="13156"/>
                  </a:cubicBezTo>
                  <a:cubicBezTo>
                    <a:pt x="7297" y="13156"/>
                    <a:pt x="8867" y="14278"/>
                    <a:pt x="10962" y="14278"/>
                  </a:cubicBezTo>
                  <a:cubicBezTo>
                    <a:pt x="11915" y="14278"/>
                    <a:pt x="12976" y="14046"/>
                    <a:pt x="14048" y="13371"/>
                  </a:cubicBezTo>
                  <a:cubicBezTo>
                    <a:pt x="17475" y="11212"/>
                    <a:pt x="16158" y="0"/>
                    <a:pt x="161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6" name="Google Shape;5106;p57"/>
            <p:cNvSpPr/>
            <p:nvPr/>
          </p:nvSpPr>
          <p:spPr>
            <a:xfrm>
              <a:off x="393673" y="3385192"/>
              <a:ext cx="182098" cy="257380"/>
            </a:xfrm>
            <a:custGeom>
              <a:avLst/>
              <a:gdLst/>
              <a:ahLst/>
              <a:cxnLst/>
              <a:rect l="l" t="t" r="r" b="b"/>
              <a:pathLst>
                <a:path w="9366" h="13238" extrusionOk="0">
                  <a:moveTo>
                    <a:pt x="8968" y="1"/>
                  </a:moveTo>
                  <a:cubicBezTo>
                    <a:pt x="8882" y="1"/>
                    <a:pt x="8795" y="38"/>
                    <a:pt x="8734" y="128"/>
                  </a:cubicBezTo>
                  <a:cubicBezTo>
                    <a:pt x="6228" y="3833"/>
                    <a:pt x="3720" y="7538"/>
                    <a:pt x="1212" y="11244"/>
                  </a:cubicBezTo>
                  <a:cubicBezTo>
                    <a:pt x="857" y="11771"/>
                    <a:pt x="500" y="12296"/>
                    <a:pt x="143" y="12824"/>
                  </a:cubicBezTo>
                  <a:cubicBezTo>
                    <a:pt x="1" y="13036"/>
                    <a:pt x="197" y="13238"/>
                    <a:pt x="397" y="13238"/>
                  </a:cubicBezTo>
                  <a:cubicBezTo>
                    <a:pt x="483" y="13238"/>
                    <a:pt x="570" y="13200"/>
                    <a:pt x="632" y="13109"/>
                  </a:cubicBezTo>
                  <a:cubicBezTo>
                    <a:pt x="3139" y="9404"/>
                    <a:pt x="5647" y="5699"/>
                    <a:pt x="8153" y="1994"/>
                  </a:cubicBezTo>
                  <a:cubicBezTo>
                    <a:pt x="8510" y="1468"/>
                    <a:pt x="8867" y="941"/>
                    <a:pt x="9223" y="413"/>
                  </a:cubicBezTo>
                  <a:cubicBezTo>
                    <a:pt x="9365" y="203"/>
                    <a:pt x="9169" y="1"/>
                    <a:pt x="8968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7" name="Google Shape;5107;p57"/>
            <p:cNvSpPr/>
            <p:nvPr/>
          </p:nvSpPr>
          <p:spPr>
            <a:xfrm>
              <a:off x="474806" y="3391608"/>
              <a:ext cx="122293" cy="91671"/>
            </a:xfrm>
            <a:custGeom>
              <a:avLst/>
              <a:gdLst/>
              <a:ahLst/>
              <a:cxnLst/>
              <a:rect l="l" t="t" r="r" b="b"/>
              <a:pathLst>
                <a:path w="6290" h="4715" extrusionOk="0">
                  <a:moveTo>
                    <a:pt x="343" y="1"/>
                  </a:moveTo>
                  <a:cubicBezTo>
                    <a:pt x="171" y="1"/>
                    <a:pt x="1" y="137"/>
                    <a:pt x="72" y="346"/>
                  </a:cubicBezTo>
                  <a:cubicBezTo>
                    <a:pt x="546" y="1734"/>
                    <a:pt x="1017" y="3122"/>
                    <a:pt x="1491" y="4511"/>
                  </a:cubicBezTo>
                  <a:cubicBezTo>
                    <a:pt x="1537" y="4644"/>
                    <a:pt x="1643" y="4714"/>
                    <a:pt x="1773" y="4714"/>
                  </a:cubicBezTo>
                  <a:cubicBezTo>
                    <a:pt x="1794" y="4714"/>
                    <a:pt x="1816" y="4712"/>
                    <a:pt x="1839" y="4709"/>
                  </a:cubicBezTo>
                  <a:cubicBezTo>
                    <a:pt x="3209" y="4480"/>
                    <a:pt x="4579" y="4253"/>
                    <a:pt x="5950" y="4024"/>
                  </a:cubicBezTo>
                  <a:cubicBezTo>
                    <a:pt x="6290" y="3967"/>
                    <a:pt x="6171" y="3474"/>
                    <a:pt x="5854" y="3474"/>
                  </a:cubicBezTo>
                  <a:cubicBezTo>
                    <a:pt x="5837" y="3474"/>
                    <a:pt x="5820" y="3476"/>
                    <a:pt x="5801" y="3479"/>
                  </a:cubicBezTo>
                  <a:cubicBezTo>
                    <a:pt x="4519" y="3693"/>
                    <a:pt x="3238" y="3905"/>
                    <a:pt x="1954" y="4119"/>
                  </a:cubicBezTo>
                  <a:lnTo>
                    <a:pt x="1954" y="4119"/>
                  </a:lnTo>
                  <a:cubicBezTo>
                    <a:pt x="1508" y="2811"/>
                    <a:pt x="1064" y="1504"/>
                    <a:pt x="617" y="196"/>
                  </a:cubicBezTo>
                  <a:cubicBezTo>
                    <a:pt x="571" y="60"/>
                    <a:pt x="457" y="1"/>
                    <a:pt x="343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8" name="Google Shape;5108;p57"/>
            <p:cNvSpPr/>
            <p:nvPr/>
          </p:nvSpPr>
          <p:spPr>
            <a:xfrm>
              <a:off x="413290" y="3454602"/>
              <a:ext cx="140841" cy="111833"/>
            </a:xfrm>
            <a:custGeom>
              <a:avLst/>
              <a:gdLst/>
              <a:ahLst/>
              <a:cxnLst/>
              <a:rect l="l" t="t" r="r" b="b"/>
              <a:pathLst>
                <a:path w="7244" h="5752" extrusionOk="0">
                  <a:moveTo>
                    <a:pt x="344" y="0"/>
                  </a:moveTo>
                  <a:cubicBezTo>
                    <a:pt x="170" y="0"/>
                    <a:pt x="1" y="135"/>
                    <a:pt x="80" y="341"/>
                  </a:cubicBezTo>
                  <a:cubicBezTo>
                    <a:pt x="713" y="1970"/>
                    <a:pt x="1346" y="3597"/>
                    <a:pt x="1979" y="5226"/>
                  </a:cubicBezTo>
                  <a:cubicBezTo>
                    <a:pt x="2027" y="5350"/>
                    <a:pt x="2116" y="5423"/>
                    <a:pt x="2251" y="5432"/>
                  </a:cubicBezTo>
                  <a:cubicBezTo>
                    <a:pt x="3794" y="5538"/>
                    <a:pt x="5337" y="5644"/>
                    <a:pt x="6880" y="5750"/>
                  </a:cubicBezTo>
                  <a:cubicBezTo>
                    <a:pt x="6888" y="5751"/>
                    <a:pt x="6896" y="5751"/>
                    <a:pt x="6903" y="5751"/>
                  </a:cubicBezTo>
                  <a:cubicBezTo>
                    <a:pt x="7244" y="5751"/>
                    <a:pt x="7234" y="5210"/>
                    <a:pt x="6880" y="5186"/>
                  </a:cubicBezTo>
                  <a:cubicBezTo>
                    <a:pt x="5403" y="5085"/>
                    <a:pt x="3926" y="4984"/>
                    <a:pt x="2450" y="4882"/>
                  </a:cubicBezTo>
                  <a:lnTo>
                    <a:pt x="2450" y="4882"/>
                  </a:lnTo>
                  <a:cubicBezTo>
                    <a:pt x="1842" y="3317"/>
                    <a:pt x="1233" y="1754"/>
                    <a:pt x="626" y="190"/>
                  </a:cubicBezTo>
                  <a:cubicBezTo>
                    <a:pt x="574" y="58"/>
                    <a:pt x="458" y="0"/>
                    <a:pt x="344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09" name="Google Shape;5109;p57"/>
          <p:cNvGrpSpPr/>
          <p:nvPr/>
        </p:nvGrpSpPr>
        <p:grpSpPr>
          <a:xfrm>
            <a:off x="7573577" y="1592743"/>
            <a:ext cx="462193" cy="636645"/>
            <a:chOff x="5742175" y="3248350"/>
            <a:chExt cx="327750" cy="451425"/>
          </a:xfrm>
        </p:grpSpPr>
        <p:sp>
          <p:nvSpPr>
            <p:cNvPr id="5110" name="Google Shape;5110;p57"/>
            <p:cNvSpPr/>
            <p:nvPr/>
          </p:nvSpPr>
          <p:spPr>
            <a:xfrm>
              <a:off x="5777300" y="3341750"/>
              <a:ext cx="255250" cy="302500"/>
            </a:xfrm>
            <a:custGeom>
              <a:avLst/>
              <a:gdLst/>
              <a:ahLst/>
              <a:cxnLst/>
              <a:rect l="l" t="t" r="r" b="b"/>
              <a:pathLst>
                <a:path w="10210" h="12100" extrusionOk="0">
                  <a:moveTo>
                    <a:pt x="4102" y="1"/>
                  </a:moveTo>
                  <a:lnTo>
                    <a:pt x="1" y="2991"/>
                  </a:lnTo>
                  <a:lnTo>
                    <a:pt x="153" y="3212"/>
                  </a:lnTo>
                  <a:lnTo>
                    <a:pt x="6287" y="12099"/>
                  </a:lnTo>
                  <a:lnTo>
                    <a:pt x="10209" y="9310"/>
                  </a:lnTo>
                  <a:lnTo>
                    <a:pt x="41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1" name="Google Shape;5111;p57"/>
            <p:cNvSpPr/>
            <p:nvPr/>
          </p:nvSpPr>
          <p:spPr>
            <a:xfrm>
              <a:off x="5742175" y="3248350"/>
              <a:ext cx="138450" cy="188575"/>
            </a:xfrm>
            <a:custGeom>
              <a:avLst/>
              <a:gdLst/>
              <a:ahLst/>
              <a:cxnLst/>
              <a:rect l="l" t="t" r="r" b="b"/>
              <a:pathLst>
                <a:path w="5538" h="7543" extrusionOk="0">
                  <a:moveTo>
                    <a:pt x="0" y="0"/>
                  </a:moveTo>
                  <a:lnTo>
                    <a:pt x="1406" y="6727"/>
                  </a:lnTo>
                  <a:lnTo>
                    <a:pt x="3584" y="7542"/>
                  </a:lnTo>
                  <a:lnTo>
                    <a:pt x="4116" y="5605"/>
                  </a:lnTo>
                  <a:lnTo>
                    <a:pt x="5538" y="6095"/>
                  </a:lnTo>
                  <a:lnTo>
                    <a:pt x="5507" y="37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12" name="Google Shape;5112;p57"/>
            <p:cNvSpPr/>
            <p:nvPr/>
          </p:nvSpPr>
          <p:spPr>
            <a:xfrm>
              <a:off x="5742175" y="3248350"/>
              <a:ext cx="75900" cy="90575"/>
            </a:xfrm>
            <a:custGeom>
              <a:avLst/>
              <a:gdLst/>
              <a:ahLst/>
              <a:cxnLst/>
              <a:rect l="l" t="t" r="r" b="b"/>
              <a:pathLst>
                <a:path w="3036" h="3623" extrusionOk="0">
                  <a:moveTo>
                    <a:pt x="0" y="0"/>
                  </a:moveTo>
                  <a:lnTo>
                    <a:pt x="757" y="3623"/>
                  </a:lnTo>
                  <a:lnTo>
                    <a:pt x="3035" y="2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3" name="Google Shape;5113;p57"/>
            <p:cNvSpPr/>
            <p:nvPr/>
          </p:nvSpPr>
          <p:spPr>
            <a:xfrm>
              <a:off x="5934375" y="3574325"/>
              <a:ext cx="135550" cy="125450"/>
            </a:xfrm>
            <a:custGeom>
              <a:avLst/>
              <a:gdLst/>
              <a:ahLst/>
              <a:cxnLst/>
              <a:rect l="l" t="t" r="r" b="b"/>
              <a:pathLst>
                <a:path w="5422" h="5018" extrusionOk="0">
                  <a:moveTo>
                    <a:pt x="3923" y="0"/>
                  </a:moveTo>
                  <a:lnTo>
                    <a:pt x="1" y="2792"/>
                  </a:lnTo>
                  <a:lnTo>
                    <a:pt x="1537" y="5017"/>
                  </a:lnTo>
                  <a:lnTo>
                    <a:pt x="5421" y="2284"/>
                  </a:lnTo>
                  <a:lnTo>
                    <a:pt x="3923" y="0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4" name="Google Shape;5114;p57"/>
            <p:cNvSpPr/>
            <p:nvPr/>
          </p:nvSpPr>
          <p:spPr>
            <a:xfrm>
              <a:off x="5917925" y="3557600"/>
              <a:ext cx="134150" cy="101500"/>
            </a:xfrm>
            <a:custGeom>
              <a:avLst/>
              <a:gdLst/>
              <a:ahLst/>
              <a:cxnLst/>
              <a:rect l="l" t="t" r="r" b="b"/>
              <a:pathLst>
                <a:path w="5366" h="4060" extrusionOk="0">
                  <a:moveTo>
                    <a:pt x="4734" y="0"/>
                  </a:moveTo>
                  <a:cubicBezTo>
                    <a:pt x="4621" y="0"/>
                    <a:pt x="4507" y="35"/>
                    <a:pt x="4408" y="106"/>
                  </a:cubicBezTo>
                  <a:lnTo>
                    <a:pt x="308" y="3050"/>
                  </a:lnTo>
                  <a:cubicBezTo>
                    <a:pt x="57" y="3229"/>
                    <a:pt x="1" y="3578"/>
                    <a:pt x="180" y="3828"/>
                  </a:cubicBezTo>
                  <a:cubicBezTo>
                    <a:pt x="289" y="3979"/>
                    <a:pt x="460" y="4059"/>
                    <a:pt x="634" y="4059"/>
                  </a:cubicBezTo>
                  <a:cubicBezTo>
                    <a:pt x="746" y="4059"/>
                    <a:pt x="860" y="4025"/>
                    <a:pt x="958" y="3955"/>
                  </a:cubicBezTo>
                  <a:lnTo>
                    <a:pt x="5058" y="1010"/>
                  </a:lnTo>
                  <a:cubicBezTo>
                    <a:pt x="5309" y="831"/>
                    <a:pt x="5365" y="483"/>
                    <a:pt x="5186" y="232"/>
                  </a:cubicBezTo>
                  <a:cubicBezTo>
                    <a:pt x="5077" y="81"/>
                    <a:pt x="4907" y="0"/>
                    <a:pt x="4734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5" name="Google Shape;5115;p57"/>
            <p:cNvSpPr/>
            <p:nvPr/>
          </p:nvSpPr>
          <p:spPr>
            <a:xfrm>
              <a:off x="5826725" y="3433800"/>
              <a:ext cx="128650" cy="185775"/>
            </a:xfrm>
            <a:custGeom>
              <a:avLst/>
              <a:gdLst/>
              <a:ahLst/>
              <a:cxnLst/>
              <a:rect l="l" t="t" r="r" b="b"/>
              <a:pathLst>
                <a:path w="5146" h="7431" extrusionOk="0">
                  <a:moveTo>
                    <a:pt x="400" y="0"/>
                  </a:moveTo>
                  <a:lnTo>
                    <a:pt x="0" y="265"/>
                  </a:lnTo>
                  <a:lnTo>
                    <a:pt x="4745" y="7430"/>
                  </a:lnTo>
                  <a:lnTo>
                    <a:pt x="5146" y="7166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6" name="Google Shape;5116;p57"/>
            <p:cNvSpPr/>
            <p:nvPr/>
          </p:nvSpPr>
          <p:spPr>
            <a:xfrm>
              <a:off x="5875925" y="3397400"/>
              <a:ext cx="130500" cy="185700"/>
            </a:xfrm>
            <a:custGeom>
              <a:avLst/>
              <a:gdLst/>
              <a:ahLst/>
              <a:cxnLst/>
              <a:rect l="l" t="t" r="r" b="b"/>
              <a:pathLst>
                <a:path w="5220" h="7428" extrusionOk="0">
                  <a:moveTo>
                    <a:pt x="399" y="0"/>
                  </a:moveTo>
                  <a:lnTo>
                    <a:pt x="0" y="268"/>
                  </a:lnTo>
                  <a:lnTo>
                    <a:pt x="4821" y="7427"/>
                  </a:lnTo>
                  <a:lnTo>
                    <a:pt x="5220" y="7159"/>
                  </a:lnTo>
                  <a:lnTo>
                    <a:pt x="399" y="0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17" name="Google Shape;5117;p57"/>
          <p:cNvGrpSpPr/>
          <p:nvPr/>
        </p:nvGrpSpPr>
        <p:grpSpPr>
          <a:xfrm>
            <a:off x="8936172" y="4130413"/>
            <a:ext cx="662903" cy="473086"/>
            <a:chOff x="6384800" y="4007813"/>
            <a:chExt cx="580425" cy="414225"/>
          </a:xfrm>
        </p:grpSpPr>
        <p:sp>
          <p:nvSpPr>
            <p:cNvPr id="5118" name="Google Shape;5118;p57"/>
            <p:cNvSpPr/>
            <p:nvPr/>
          </p:nvSpPr>
          <p:spPr>
            <a:xfrm>
              <a:off x="6457650" y="4047838"/>
              <a:ext cx="380800" cy="328275"/>
            </a:xfrm>
            <a:custGeom>
              <a:avLst/>
              <a:gdLst/>
              <a:ahLst/>
              <a:cxnLst/>
              <a:rect l="l" t="t" r="r" b="b"/>
              <a:pathLst>
                <a:path w="15232" h="13131" extrusionOk="0">
                  <a:moveTo>
                    <a:pt x="11923" y="0"/>
                  </a:moveTo>
                  <a:lnTo>
                    <a:pt x="1" y="7854"/>
                  </a:lnTo>
                  <a:lnTo>
                    <a:pt x="3204" y="13130"/>
                  </a:lnTo>
                  <a:lnTo>
                    <a:pt x="14939" y="5785"/>
                  </a:lnTo>
                  <a:lnTo>
                    <a:pt x="15232" y="5603"/>
                  </a:lnTo>
                  <a:lnTo>
                    <a:pt x="11923" y="0"/>
                  </a:ln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9" name="Google Shape;5119;p57"/>
            <p:cNvSpPr/>
            <p:nvPr/>
          </p:nvSpPr>
          <p:spPr>
            <a:xfrm>
              <a:off x="6724850" y="4007813"/>
              <a:ext cx="240375" cy="180125"/>
            </a:xfrm>
            <a:custGeom>
              <a:avLst/>
              <a:gdLst/>
              <a:ahLst/>
              <a:cxnLst/>
              <a:rect l="l" t="t" r="r" b="b"/>
              <a:pathLst>
                <a:path w="9615" h="7205" extrusionOk="0">
                  <a:moveTo>
                    <a:pt x="9615" y="1"/>
                  </a:moveTo>
                  <a:lnTo>
                    <a:pt x="1235" y="1601"/>
                  </a:lnTo>
                  <a:lnTo>
                    <a:pt x="1" y="4360"/>
                  </a:lnTo>
                  <a:lnTo>
                    <a:pt x="1924" y="4505"/>
                  </a:lnTo>
                  <a:lnTo>
                    <a:pt x="1565" y="7056"/>
                  </a:lnTo>
                  <a:lnTo>
                    <a:pt x="4544" y="7204"/>
                  </a:lnTo>
                  <a:lnTo>
                    <a:pt x="96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0" name="Google Shape;5120;p57"/>
            <p:cNvSpPr/>
            <p:nvPr/>
          </p:nvSpPr>
          <p:spPr>
            <a:xfrm>
              <a:off x="6849750" y="4007813"/>
              <a:ext cx="115475" cy="96975"/>
            </a:xfrm>
            <a:custGeom>
              <a:avLst/>
              <a:gdLst/>
              <a:ahLst/>
              <a:cxnLst/>
              <a:rect l="l" t="t" r="r" b="b"/>
              <a:pathLst>
                <a:path w="4619" h="3879" extrusionOk="0">
                  <a:moveTo>
                    <a:pt x="4619" y="1"/>
                  </a:moveTo>
                  <a:lnTo>
                    <a:pt x="0" y="882"/>
                  </a:lnTo>
                  <a:lnTo>
                    <a:pt x="1887" y="3879"/>
                  </a:lnTo>
                  <a:lnTo>
                    <a:pt x="46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1" name="Google Shape;5121;p57"/>
            <p:cNvSpPr/>
            <p:nvPr/>
          </p:nvSpPr>
          <p:spPr>
            <a:xfrm>
              <a:off x="6384800" y="4244038"/>
              <a:ext cx="153050" cy="178000"/>
            </a:xfrm>
            <a:custGeom>
              <a:avLst/>
              <a:gdLst/>
              <a:ahLst/>
              <a:cxnLst/>
              <a:rect l="l" t="t" r="r" b="b"/>
              <a:pathLst>
                <a:path w="6122" h="7120" extrusionOk="0">
                  <a:moveTo>
                    <a:pt x="2924" y="0"/>
                  </a:moveTo>
                  <a:lnTo>
                    <a:pt x="0" y="1926"/>
                  </a:lnTo>
                  <a:lnTo>
                    <a:pt x="3184" y="7120"/>
                  </a:lnTo>
                  <a:lnTo>
                    <a:pt x="6122" y="5280"/>
                  </a:lnTo>
                  <a:lnTo>
                    <a:pt x="2924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2" name="Google Shape;5122;p57"/>
            <p:cNvSpPr/>
            <p:nvPr/>
          </p:nvSpPr>
          <p:spPr>
            <a:xfrm>
              <a:off x="6433825" y="4220038"/>
              <a:ext cx="125200" cy="176275"/>
            </a:xfrm>
            <a:custGeom>
              <a:avLst/>
              <a:gdLst/>
              <a:ahLst/>
              <a:cxnLst/>
              <a:rect l="l" t="t" r="r" b="b"/>
              <a:pathLst>
                <a:path w="5008" h="7051" extrusionOk="0">
                  <a:moveTo>
                    <a:pt x="871" y="0"/>
                  </a:moveTo>
                  <a:cubicBezTo>
                    <a:pt x="763" y="0"/>
                    <a:pt x="653" y="28"/>
                    <a:pt x="553" y="88"/>
                  </a:cubicBezTo>
                  <a:lnTo>
                    <a:pt x="389" y="187"/>
                  </a:lnTo>
                  <a:cubicBezTo>
                    <a:pt x="96" y="363"/>
                    <a:pt x="1" y="742"/>
                    <a:pt x="178" y="1036"/>
                  </a:cubicBezTo>
                  <a:lnTo>
                    <a:pt x="3606" y="6750"/>
                  </a:lnTo>
                  <a:cubicBezTo>
                    <a:pt x="3723" y="6943"/>
                    <a:pt x="3927" y="7050"/>
                    <a:pt x="4138" y="7050"/>
                  </a:cubicBezTo>
                  <a:cubicBezTo>
                    <a:pt x="4246" y="7050"/>
                    <a:pt x="4356" y="7022"/>
                    <a:pt x="4457" y="6962"/>
                  </a:cubicBezTo>
                  <a:lnTo>
                    <a:pt x="4620" y="6864"/>
                  </a:lnTo>
                  <a:cubicBezTo>
                    <a:pt x="4914" y="6687"/>
                    <a:pt x="5008" y="6308"/>
                    <a:pt x="4832" y="6014"/>
                  </a:cubicBezTo>
                  <a:lnTo>
                    <a:pt x="1403" y="301"/>
                  </a:lnTo>
                  <a:cubicBezTo>
                    <a:pt x="1288" y="107"/>
                    <a:pt x="1082" y="0"/>
                    <a:pt x="871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3" name="Google Shape;5123;p57"/>
            <p:cNvSpPr/>
            <p:nvPr/>
          </p:nvSpPr>
          <p:spPr>
            <a:xfrm>
              <a:off x="6530075" y="4178988"/>
              <a:ext cx="237275" cy="160650"/>
            </a:xfrm>
            <a:custGeom>
              <a:avLst/>
              <a:gdLst/>
              <a:ahLst/>
              <a:cxnLst/>
              <a:rect l="l" t="t" r="r" b="b"/>
              <a:pathLst>
                <a:path w="9491" h="6426" extrusionOk="0">
                  <a:moveTo>
                    <a:pt x="9228" y="0"/>
                  </a:moveTo>
                  <a:lnTo>
                    <a:pt x="0" y="6024"/>
                  </a:lnTo>
                  <a:lnTo>
                    <a:pt x="262" y="6426"/>
                  </a:lnTo>
                  <a:lnTo>
                    <a:pt x="9490" y="402"/>
                  </a:lnTo>
                  <a:lnTo>
                    <a:pt x="9228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4" name="Google Shape;5124;p57"/>
            <p:cNvSpPr/>
            <p:nvPr/>
          </p:nvSpPr>
          <p:spPr>
            <a:xfrm>
              <a:off x="6488900" y="4111313"/>
              <a:ext cx="239225" cy="159700"/>
            </a:xfrm>
            <a:custGeom>
              <a:avLst/>
              <a:gdLst/>
              <a:ahLst/>
              <a:cxnLst/>
              <a:rect l="l" t="t" r="r" b="b"/>
              <a:pathLst>
                <a:path w="9569" h="6388" extrusionOk="0">
                  <a:moveTo>
                    <a:pt x="9309" y="1"/>
                  </a:moveTo>
                  <a:lnTo>
                    <a:pt x="1" y="5983"/>
                  </a:lnTo>
                  <a:lnTo>
                    <a:pt x="261" y="6387"/>
                  </a:lnTo>
                  <a:lnTo>
                    <a:pt x="9569" y="405"/>
                  </a:lnTo>
                  <a:lnTo>
                    <a:pt x="9309" y="1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01" name="Table 3">
            <a:extLst>
              <a:ext uri="{FF2B5EF4-FFF2-40B4-BE49-F238E27FC236}">
                <a16:creationId xmlns:a16="http://schemas.microsoft.com/office/drawing/2014/main" id="{09E7C9E3-A719-4ED5-893F-E81CC1DD7C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014794"/>
              </p:ext>
            </p:extLst>
          </p:nvPr>
        </p:nvGraphicFramePr>
        <p:xfrm>
          <a:off x="1554132" y="1491612"/>
          <a:ext cx="5698972" cy="211099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19515">
                  <a:extLst>
                    <a:ext uri="{9D8B030D-6E8A-4147-A177-3AD203B41FA5}">
                      <a16:colId xmlns:a16="http://schemas.microsoft.com/office/drawing/2014/main" val="2428719642"/>
                    </a:ext>
                  </a:extLst>
                </a:gridCol>
                <a:gridCol w="943456">
                  <a:extLst>
                    <a:ext uri="{9D8B030D-6E8A-4147-A177-3AD203B41FA5}">
                      <a16:colId xmlns:a16="http://schemas.microsoft.com/office/drawing/2014/main" val="2672985287"/>
                    </a:ext>
                  </a:extLst>
                </a:gridCol>
                <a:gridCol w="3636001">
                  <a:extLst>
                    <a:ext uri="{9D8B030D-6E8A-4147-A177-3AD203B41FA5}">
                      <a16:colId xmlns:a16="http://schemas.microsoft.com/office/drawing/2014/main" val="3671882228"/>
                    </a:ext>
                  </a:extLst>
                </a:gridCol>
              </a:tblGrid>
              <a:tr h="755874">
                <a:tc>
                  <a:txBody>
                    <a:bodyPr/>
                    <a:lstStyle/>
                    <a:p>
                      <a:pPr algn="ctr"/>
                      <a:r>
                        <a:rPr lang="ar-BH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خطأ</a:t>
                      </a:r>
                      <a:endParaRPr lang="en-US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صح</a:t>
                      </a:r>
                      <a:endParaRPr lang="en-US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العبـــــــــــــــارة</a:t>
                      </a:r>
                      <a:endParaRPr lang="en-US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012852"/>
                  </a:ext>
                </a:extLst>
              </a:tr>
              <a:tr h="689038">
                <a:tc>
                  <a:txBody>
                    <a:bodyPr/>
                    <a:lstStyle/>
                    <a:p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BH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العدد 15 له أربعة عوامل جميعها فردية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427461"/>
                  </a:ext>
                </a:extLst>
              </a:tr>
              <a:tr h="666081">
                <a:tc>
                  <a:txBody>
                    <a:bodyPr/>
                    <a:lstStyle/>
                    <a:p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BH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العدد30 لديه 6 عوامل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34286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F3B26D-139F-497C-B339-8CCF132E8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4" y="151259"/>
            <a:ext cx="8083603" cy="4703599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  <p:grpSp>
        <p:nvGrpSpPr>
          <p:cNvPr id="6" name="Google Shape;6930;p64">
            <a:extLst>
              <a:ext uri="{FF2B5EF4-FFF2-40B4-BE49-F238E27FC236}">
                <a16:creationId xmlns:a16="http://schemas.microsoft.com/office/drawing/2014/main" id="{E5782583-00CF-4EEC-95C7-09C72EEF941C}"/>
              </a:ext>
            </a:extLst>
          </p:cNvPr>
          <p:cNvGrpSpPr/>
          <p:nvPr/>
        </p:nvGrpSpPr>
        <p:grpSpPr>
          <a:xfrm>
            <a:off x="104620" y="0"/>
            <a:ext cx="912629" cy="1012819"/>
            <a:chOff x="2654750" y="1701350"/>
            <a:chExt cx="384275" cy="583075"/>
          </a:xfrm>
        </p:grpSpPr>
        <p:sp>
          <p:nvSpPr>
            <p:cNvPr id="7" name="Google Shape;6931;p64">
              <a:extLst>
                <a:ext uri="{FF2B5EF4-FFF2-40B4-BE49-F238E27FC236}">
                  <a16:creationId xmlns:a16="http://schemas.microsoft.com/office/drawing/2014/main" id="{3B14C6A3-B533-466B-AB84-580D8490BD83}"/>
                </a:ext>
              </a:extLst>
            </p:cNvPr>
            <p:cNvSpPr/>
            <p:nvPr/>
          </p:nvSpPr>
          <p:spPr>
            <a:xfrm>
              <a:off x="2654750" y="1701350"/>
              <a:ext cx="384275" cy="583050"/>
            </a:xfrm>
            <a:custGeom>
              <a:avLst/>
              <a:gdLst/>
              <a:ahLst/>
              <a:cxnLst/>
              <a:rect l="l" t="t" r="r" b="b"/>
              <a:pathLst>
                <a:path w="15371" h="23322" extrusionOk="0">
                  <a:moveTo>
                    <a:pt x="1673" y="0"/>
                  </a:moveTo>
                  <a:cubicBezTo>
                    <a:pt x="753" y="0"/>
                    <a:pt x="1" y="752"/>
                    <a:pt x="1" y="1673"/>
                  </a:cubicBezTo>
                  <a:lnTo>
                    <a:pt x="1" y="21649"/>
                  </a:lnTo>
                  <a:cubicBezTo>
                    <a:pt x="1" y="22569"/>
                    <a:pt x="753" y="23321"/>
                    <a:pt x="1673" y="23321"/>
                  </a:cubicBezTo>
                  <a:lnTo>
                    <a:pt x="13698" y="23321"/>
                  </a:lnTo>
                  <a:cubicBezTo>
                    <a:pt x="14617" y="23321"/>
                    <a:pt x="15371" y="22569"/>
                    <a:pt x="15371" y="21650"/>
                  </a:cubicBezTo>
                  <a:lnTo>
                    <a:pt x="15371" y="1673"/>
                  </a:lnTo>
                  <a:cubicBezTo>
                    <a:pt x="15371" y="752"/>
                    <a:pt x="14620" y="0"/>
                    <a:pt x="136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932;p64">
              <a:extLst>
                <a:ext uri="{FF2B5EF4-FFF2-40B4-BE49-F238E27FC236}">
                  <a16:creationId xmlns:a16="http://schemas.microsoft.com/office/drawing/2014/main" id="{52A36D8E-5B96-49FB-93CA-8042584A77E0}"/>
                </a:ext>
              </a:extLst>
            </p:cNvPr>
            <p:cNvSpPr/>
            <p:nvPr/>
          </p:nvSpPr>
          <p:spPr>
            <a:xfrm>
              <a:off x="2654750" y="1701350"/>
              <a:ext cx="149525" cy="583075"/>
            </a:xfrm>
            <a:custGeom>
              <a:avLst/>
              <a:gdLst/>
              <a:ahLst/>
              <a:cxnLst/>
              <a:rect l="l" t="t" r="r" b="b"/>
              <a:pathLst>
                <a:path w="5981" h="23323" extrusionOk="0">
                  <a:moveTo>
                    <a:pt x="1673" y="0"/>
                  </a:moveTo>
                  <a:cubicBezTo>
                    <a:pt x="753" y="0"/>
                    <a:pt x="1" y="752"/>
                    <a:pt x="1" y="1673"/>
                  </a:cubicBezTo>
                  <a:lnTo>
                    <a:pt x="1" y="21650"/>
                  </a:lnTo>
                  <a:cubicBezTo>
                    <a:pt x="1" y="22570"/>
                    <a:pt x="753" y="23323"/>
                    <a:pt x="1673" y="23323"/>
                  </a:cubicBezTo>
                  <a:lnTo>
                    <a:pt x="5980" y="23323"/>
                  </a:lnTo>
                  <a:cubicBezTo>
                    <a:pt x="5059" y="23321"/>
                    <a:pt x="4308" y="22569"/>
                    <a:pt x="4308" y="21650"/>
                  </a:cubicBezTo>
                  <a:lnTo>
                    <a:pt x="4308" y="1673"/>
                  </a:lnTo>
                  <a:cubicBezTo>
                    <a:pt x="4308" y="752"/>
                    <a:pt x="5059" y="0"/>
                    <a:pt x="598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933;p64">
              <a:extLst>
                <a:ext uri="{FF2B5EF4-FFF2-40B4-BE49-F238E27FC236}">
                  <a16:creationId xmlns:a16="http://schemas.microsoft.com/office/drawing/2014/main" id="{A8C17DC3-55F1-464A-B731-5A1A62A97DA9}"/>
                </a:ext>
              </a:extLst>
            </p:cNvPr>
            <p:cNvSpPr/>
            <p:nvPr/>
          </p:nvSpPr>
          <p:spPr>
            <a:xfrm>
              <a:off x="2697125" y="1741850"/>
              <a:ext cx="296050" cy="127600"/>
            </a:xfrm>
            <a:custGeom>
              <a:avLst/>
              <a:gdLst/>
              <a:ahLst/>
              <a:cxnLst/>
              <a:rect l="l" t="t" r="r" b="b"/>
              <a:pathLst>
                <a:path w="11842" h="5104" extrusionOk="0">
                  <a:moveTo>
                    <a:pt x="855" y="1"/>
                  </a:moveTo>
                  <a:cubicBezTo>
                    <a:pt x="383" y="1"/>
                    <a:pt x="1" y="383"/>
                    <a:pt x="1" y="855"/>
                  </a:cubicBezTo>
                  <a:lnTo>
                    <a:pt x="1" y="4249"/>
                  </a:lnTo>
                  <a:cubicBezTo>
                    <a:pt x="1" y="4721"/>
                    <a:pt x="383" y="5104"/>
                    <a:pt x="855" y="5104"/>
                  </a:cubicBezTo>
                  <a:lnTo>
                    <a:pt x="10986" y="5104"/>
                  </a:lnTo>
                  <a:cubicBezTo>
                    <a:pt x="11458" y="5104"/>
                    <a:pt x="11842" y="4721"/>
                    <a:pt x="11842" y="4249"/>
                  </a:cubicBezTo>
                  <a:lnTo>
                    <a:pt x="11842" y="855"/>
                  </a:lnTo>
                  <a:cubicBezTo>
                    <a:pt x="11842" y="383"/>
                    <a:pt x="11458" y="1"/>
                    <a:pt x="109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934;p64">
              <a:extLst>
                <a:ext uri="{FF2B5EF4-FFF2-40B4-BE49-F238E27FC236}">
                  <a16:creationId xmlns:a16="http://schemas.microsoft.com/office/drawing/2014/main" id="{624598BF-1D05-4ED3-9A3D-E8609F06E3A0}"/>
                </a:ext>
              </a:extLst>
            </p:cNvPr>
            <p:cNvSpPr/>
            <p:nvPr/>
          </p:nvSpPr>
          <p:spPr>
            <a:xfrm>
              <a:off x="2697125" y="1741850"/>
              <a:ext cx="296050" cy="59850"/>
            </a:xfrm>
            <a:custGeom>
              <a:avLst/>
              <a:gdLst/>
              <a:ahLst/>
              <a:cxnLst/>
              <a:rect l="l" t="t" r="r" b="b"/>
              <a:pathLst>
                <a:path w="11842" h="2394" extrusionOk="0">
                  <a:moveTo>
                    <a:pt x="855" y="1"/>
                  </a:moveTo>
                  <a:cubicBezTo>
                    <a:pt x="383" y="1"/>
                    <a:pt x="1" y="383"/>
                    <a:pt x="1" y="855"/>
                  </a:cubicBezTo>
                  <a:lnTo>
                    <a:pt x="1" y="2393"/>
                  </a:lnTo>
                  <a:cubicBezTo>
                    <a:pt x="1" y="1921"/>
                    <a:pt x="383" y="1539"/>
                    <a:pt x="855" y="1539"/>
                  </a:cubicBezTo>
                  <a:lnTo>
                    <a:pt x="10986" y="1539"/>
                  </a:lnTo>
                  <a:cubicBezTo>
                    <a:pt x="11458" y="1539"/>
                    <a:pt x="11842" y="1921"/>
                    <a:pt x="11842" y="2393"/>
                  </a:cubicBezTo>
                  <a:lnTo>
                    <a:pt x="11842" y="855"/>
                  </a:lnTo>
                  <a:cubicBezTo>
                    <a:pt x="11842" y="383"/>
                    <a:pt x="11458" y="1"/>
                    <a:pt x="1098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935;p64">
              <a:extLst>
                <a:ext uri="{FF2B5EF4-FFF2-40B4-BE49-F238E27FC236}">
                  <a16:creationId xmlns:a16="http://schemas.microsoft.com/office/drawing/2014/main" id="{D8E42292-4640-47D4-BF6A-2C23DC78CD0F}"/>
                </a:ext>
              </a:extLst>
            </p:cNvPr>
            <p:cNvSpPr/>
            <p:nvPr/>
          </p:nvSpPr>
          <p:spPr>
            <a:xfrm>
              <a:off x="2697125" y="1741825"/>
              <a:ext cx="112900" cy="127625"/>
            </a:xfrm>
            <a:custGeom>
              <a:avLst/>
              <a:gdLst/>
              <a:ahLst/>
              <a:cxnLst/>
              <a:rect l="l" t="t" r="r" b="b"/>
              <a:pathLst>
                <a:path w="4516" h="5105" extrusionOk="0">
                  <a:moveTo>
                    <a:pt x="855" y="0"/>
                  </a:moveTo>
                  <a:lnTo>
                    <a:pt x="855" y="2"/>
                  </a:lnTo>
                  <a:cubicBezTo>
                    <a:pt x="383" y="2"/>
                    <a:pt x="1" y="384"/>
                    <a:pt x="1" y="856"/>
                  </a:cubicBezTo>
                  <a:lnTo>
                    <a:pt x="1" y="4250"/>
                  </a:lnTo>
                  <a:cubicBezTo>
                    <a:pt x="1" y="4722"/>
                    <a:pt x="383" y="5105"/>
                    <a:pt x="855" y="5105"/>
                  </a:cubicBezTo>
                  <a:lnTo>
                    <a:pt x="3203" y="5105"/>
                  </a:lnTo>
                  <a:cubicBezTo>
                    <a:pt x="3373" y="2757"/>
                    <a:pt x="3936" y="1110"/>
                    <a:pt x="4515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936;p64">
              <a:extLst>
                <a:ext uri="{FF2B5EF4-FFF2-40B4-BE49-F238E27FC236}">
                  <a16:creationId xmlns:a16="http://schemas.microsoft.com/office/drawing/2014/main" id="{EC2D90CD-681F-4696-995F-ADCCE01089F8}"/>
                </a:ext>
              </a:extLst>
            </p:cNvPr>
            <p:cNvSpPr/>
            <p:nvPr/>
          </p:nvSpPr>
          <p:spPr>
            <a:xfrm>
              <a:off x="2716200" y="1907100"/>
              <a:ext cx="71675" cy="36250"/>
            </a:xfrm>
            <a:custGeom>
              <a:avLst/>
              <a:gdLst/>
              <a:ahLst/>
              <a:cxnLst/>
              <a:rect l="l" t="t" r="r" b="b"/>
              <a:pathLst>
                <a:path w="2867" h="1450" extrusionOk="0">
                  <a:moveTo>
                    <a:pt x="725" y="1"/>
                  </a:moveTo>
                  <a:cubicBezTo>
                    <a:pt x="326" y="1"/>
                    <a:pt x="1" y="325"/>
                    <a:pt x="1" y="725"/>
                  </a:cubicBezTo>
                  <a:cubicBezTo>
                    <a:pt x="1" y="1124"/>
                    <a:pt x="326" y="1449"/>
                    <a:pt x="725" y="1449"/>
                  </a:cubicBezTo>
                  <a:lnTo>
                    <a:pt x="2142" y="1449"/>
                  </a:lnTo>
                  <a:cubicBezTo>
                    <a:pt x="2541" y="1449"/>
                    <a:pt x="2867" y="1127"/>
                    <a:pt x="2867" y="725"/>
                  </a:cubicBezTo>
                  <a:cubicBezTo>
                    <a:pt x="2867" y="325"/>
                    <a:pt x="2541" y="1"/>
                    <a:pt x="21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937;p64">
              <a:extLst>
                <a:ext uri="{FF2B5EF4-FFF2-40B4-BE49-F238E27FC236}">
                  <a16:creationId xmlns:a16="http://schemas.microsoft.com/office/drawing/2014/main" id="{396E6366-275C-44E5-9F5A-084DC8C35F73}"/>
                </a:ext>
              </a:extLst>
            </p:cNvPr>
            <p:cNvSpPr/>
            <p:nvPr/>
          </p:nvSpPr>
          <p:spPr>
            <a:xfrm>
              <a:off x="2716200" y="1907150"/>
              <a:ext cx="42175" cy="36225"/>
            </a:xfrm>
            <a:custGeom>
              <a:avLst/>
              <a:gdLst/>
              <a:ahLst/>
              <a:cxnLst/>
              <a:rect l="l" t="t" r="r" b="b"/>
              <a:pathLst>
                <a:path w="1687" h="1449" extrusionOk="0">
                  <a:moveTo>
                    <a:pt x="725" y="0"/>
                  </a:moveTo>
                  <a:cubicBezTo>
                    <a:pt x="326" y="0"/>
                    <a:pt x="1" y="324"/>
                    <a:pt x="1" y="724"/>
                  </a:cubicBezTo>
                  <a:cubicBezTo>
                    <a:pt x="1" y="1125"/>
                    <a:pt x="326" y="1449"/>
                    <a:pt x="725" y="1449"/>
                  </a:cubicBezTo>
                  <a:lnTo>
                    <a:pt x="1687" y="1449"/>
                  </a:lnTo>
                  <a:cubicBezTo>
                    <a:pt x="1287" y="1447"/>
                    <a:pt x="963" y="1125"/>
                    <a:pt x="963" y="724"/>
                  </a:cubicBezTo>
                  <a:cubicBezTo>
                    <a:pt x="963" y="324"/>
                    <a:pt x="1287" y="0"/>
                    <a:pt x="168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938;p64">
              <a:extLst>
                <a:ext uri="{FF2B5EF4-FFF2-40B4-BE49-F238E27FC236}">
                  <a16:creationId xmlns:a16="http://schemas.microsoft.com/office/drawing/2014/main" id="{50595513-79AD-4B17-9E0F-612F674DFB20}"/>
                </a:ext>
              </a:extLst>
            </p:cNvPr>
            <p:cNvSpPr/>
            <p:nvPr/>
          </p:nvSpPr>
          <p:spPr>
            <a:xfrm>
              <a:off x="2905900" y="1907100"/>
              <a:ext cx="71675" cy="36250"/>
            </a:xfrm>
            <a:custGeom>
              <a:avLst/>
              <a:gdLst/>
              <a:ahLst/>
              <a:cxnLst/>
              <a:rect l="l" t="t" r="r" b="b"/>
              <a:pathLst>
                <a:path w="2867" h="1450" extrusionOk="0">
                  <a:moveTo>
                    <a:pt x="725" y="1"/>
                  </a:moveTo>
                  <a:cubicBezTo>
                    <a:pt x="326" y="1"/>
                    <a:pt x="1" y="325"/>
                    <a:pt x="1" y="725"/>
                  </a:cubicBezTo>
                  <a:cubicBezTo>
                    <a:pt x="1" y="1124"/>
                    <a:pt x="326" y="1449"/>
                    <a:pt x="725" y="1449"/>
                  </a:cubicBezTo>
                  <a:lnTo>
                    <a:pt x="2142" y="1449"/>
                  </a:lnTo>
                  <a:cubicBezTo>
                    <a:pt x="2543" y="1449"/>
                    <a:pt x="2867" y="1127"/>
                    <a:pt x="2867" y="725"/>
                  </a:cubicBezTo>
                  <a:cubicBezTo>
                    <a:pt x="2867" y="325"/>
                    <a:pt x="2543" y="1"/>
                    <a:pt x="21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939;p64">
              <a:extLst>
                <a:ext uri="{FF2B5EF4-FFF2-40B4-BE49-F238E27FC236}">
                  <a16:creationId xmlns:a16="http://schemas.microsoft.com/office/drawing/2014/main" id="{1E1A80B6-1BAE-4437-B480-CD8EA56B7D5B}"/>
                </a:ext>
              </a:extLst>
            </p:cNvPr>
            <p:cNvSpPr/>
            <p:nvPr/>
          </p:nvSpPr>
          <p:spPr>
            <a:xfrm>
              <a:off x="2813925" y="1892775"/>
              <a:ext cx="65900" cy="60025"/>
            </a:xfrm>
            <a:custGeom>
              <a:avLst/>
              <a:gdLst/>
              <a:ahLst/>
              <a:cxnLst/>
              <a:rect l="l" t="t" r="r" b="b"/>
              <a:pathLst>
                <a:path w="2636" h="2401" extrusionOk="0">
                  <a:moveTo>
                    <a:pt x="1318" y="0"/>
                  </a:moveTo>
                  <a:cubicBezTo>
                    <a:pt x="1011" y="0"/>
                    <a:pt x="703" y="117"/>
                    <a:pt x="469" y="351"/>
                  </a:cubicBezTo>
                  <a:cubicBezTo>
                    <a:pt x="0" y="820"/>
                    <a:pt x="0" y="1580"/>
                    <a:pt x="469" y="2049"/>
                  </a:cubicBezTo>
                  <a:cubicBezTo>
                    <a:pt x="703" y="2283"/>
                    <a:pt x="1011" y="2401"/>
                    <a:pt x="1318" y="2401"/>
                  </a:cubicBezTo>
                  <a:cubicBezTo>
                    <a:pt x="1625" y="2401"/>
                    <a:pt x="1933" y="2283"/>
                    <a:pt x="2167" y="2049"/>
                  </a:cubicBezTo>
                  <a:cubicBezTo>
                    <a:pt x="2636" y="1580"/>
                    <a:pt x="2636" y="820"/>
                    <a:pt x="2167" y="351"/>
                  </a:cubicBezTo>
                  <a:cubicBezTo>
                    <a:pt x="1933" y="117"/>
                    <a:pt x="1625" y="0"/>
                    <a:pt x="13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940;p64">
              <a:extLst>
                <a:ext uri="{FF2B5EF4-FFF2-40B4-BE49-F238E27FC236}">
                  <a16:creationId xmlns:a16="http://schemas.microsoft.com/office/drawing/2014/main" id="{BC147B65-B71C-4CAE-950D-DF97CDD835CE}"/>
                </a:ext>
              </a:extLst>
            </p:cNvPr>
            <p:cNvSpPr/>
            <p:nvPr/>
          </p:nvSpPr>
          <p:spPr>
            <a:xfrm>
              <a:off x="2816825" y="1892775"/>
              <a:ext cx="42075" cy="60050"/>
            </a:xfrm>
            <a:custGeom>
              <a:avLst/>
              <a:gdLst/>
              <a:ahLst/>
              <a:cxnLst/>
              <a:rect l="l" t="t" r="r" b="b"/>
              <a:pathLst>
                <a:path w="1683" h="2402" extrusionOk="0">
                  <a:moveTo>
                    <a:pt x="1201" y="0"/>
                  </a:moveTo>
                  <a:cubicBezTo>
                    <a:pt x="538" y="0"/>
                    <a:pt x="1" y="538"/>
                    <a:pt x="1" y="1201"/>
                  </a:cubicBezTo>
                  <a:cubicBezTo>
                    <a:pt x="1" y="1864"/>
                    <a:pt x="538" y="2401"/>
                    <a:pt x="1201" y="2401"/>
                  </a:cubicBezTo>
                  <a:cubicBezTo>
                    <a:pt x="1373" y="2401"/>
                    <a:pt x="1534" y="2366"/>
                    <a:pt x="1682" y="2300"/>
                  </a:cubicBezTo>
                  <a:cubicBezTo>
                    <a:pt x="1261" y="2115"/>
                    <a:pt x="964" y="1691"/>
                    <a:pt x="964" y="1201"/>
                  </a:cubicBezTo>
                  <a:cubicBezTo>
                    <a:pt x="964" y="708"/>
                    <a:pt x="1261" y="285"/>
                    <a:pt x="1682" y="102"/>
                  </a:cubicBezTo>
                  <a:cubicBezTo>
                    <a:pt x="1536" y="36"/>
                    <a:pt x="1373" y="0"/>
                    <a:pt x="120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941;p64">
              <a:extLst>
                <a:ext uri="{FF2B5EF4-FFF2-40B4-BE49-F238E27FC236}">
                  <a16:creationId xmlns:a16="http://schemas.microsoft.com/office/drawing/2014/main" id="{7FE7136E-4FFB-4A55-A5FF-C7A0AB0C1C30}"/>
                </a:ext>
              </a:extLst>
            </p:cNvPr>
            <p:cNvSpPr/>
            <p:nvPr/>
          </p:nvSpPr>
          <p:spPr>
            <a:xfrm>
              <a:off x="2905900" y="1907150"/>
              <a:ext cx="42175" cy="36225"/>
            </a:xfrm>
            <a:custGeom>
              <a:avLst/>
              <a:gdLst/>
              <a:ahLst/>
              <a:cxnLst/>
              <a:rect l="l" t="t" r="r" b="b"/>
              <a:pathLst>
                <a:path w="1687" h="1449" extrusionOk="0">
                  <a:moveTo>
                    <a:pt x="725" y="0"/>
                  </a:moveTo>
                  <a:cubicBezTo>
                    <a:pt x="326" y="0"/>
                    <a:pt x="1" y="324"/>
                    <a:pt x="1" y="724"/>
                  </a:cubicBezTo>
                  <a:cubicBezTo>
                    <a:pt x="1" y="1125"/>
                    <a:pt x="326" y="1449"/>
                    <a:pt x="725" y="1449"/>
                  </a:cubicBezTo>
                  <a:lnTo>
                    <a:pt x="1687" y="1449"/>
                  </a:lnTo>
                  <a:cubicBezTo>
                    <a:pt x="1288" y="1447"/>
                    <a:pt x="963" y="1125"/>
                    <a:pt x="963" y="724"/>
                  </a:cubicBezTo>
                  <a:cubicBezTo>
                    <a:pt x="963" y="324"/>
                    <a:pt x="1288" y="0"/>
                    <a:pt x="168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942;p64">
              <a:extLst>
                <a:ext uri="{FF2B5EF4-FFF2-40B4-BE49-F238E27FC236}">
                  <a16:creationId xmlns:a16="http://schemas.microsoft.com/office/drawing/2014/main" id="{651F0C88-1DE6-4094-A19E-554B346A6E7E}"/>
                </a:ext>
              </a:extLst>
            </p:cNvPr>
            <p:cNvSpPr/>
            <p:nvPr/>
          </p:nvSpPr>
          <p:spPr>
            <a:xfrm>
              <a:off x="2697125" y="1973975"/>
              <a:ext cx="53225" cy="36225"/>
            </a:xfrm>
            <a:custGeom>
              <a:avLst/>
              <a:gdLst/>
              <a:ahLst/>
              <a:cxnLst/>
              <a:rect l="l" t="t" r="r" b="b"/>
              <a:pathLst>
                <a:path w="2129" h="1449" extrusionOk="0">
                  <a:moveTo>
                    <a:pt x="404" y="0"/>
                  </a:moveTo>
                  <a:cubicBezTo>
                    <a:pt x="181" y="0"/>
                    <a:pt x="1" y="181"/>
                    <a:pt x="1" y="403"/>
                  </a:cubicBezTo>
                  <a:lnTo>
                    <a:pt x="1" y="1046"/>
                  </a:lnTo>
                  <a:cubicBezTo>
                    <a:pt x="1" y="1268"/>
                    <a:pt x="181" y="1449"/>
                    <a:pt x="404" y="1449"/>
                  </a:cubicBezTo>
                  <a:lnTo>
                    <a:pt x="1726" y="1449"/>
                  </a:lnTo>
                  <a:cubicBezTo>
                    <a:pt x="1948" y="1449"/>
                    <a:pt x="2129" y="1268"/>
                    <a:pt x="2129" y="1046"/>
                  </a:cubicBezTo>
                  <a:lnTo>
                    <a:pt x="2129" y="403"/>
                  </a:lnTo>
                  <a:cubicBezTo>
                    <a:pt x="2129" y="181"/>
                    <a:pt x="1948" y="0"/>
                    <a:pt x="17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943;p64">
              <a:extLst>
                <a:ext uri="{FF2B5EF4-FFF2-40B4-BE49-F238E27FC236}">
                  <a16:creationId xmlns:a16="http://schemas.microsoft.com/office/drawing/2014/main" id="{409CC04E-D962-45A9-B4CD-D69AE42BBED9}"/>
                </a:ext>
              </a:extLst>
            </p:cNvPr>
            <p:cNvSpPr/>
            <p:nvPr/>
          </p:nvSpPr>
          <p:spPr>
            <a:xfrm>
              <a:off x="2697125" y="1973975"/>
              <a:ext cx="29200" cy="36225"/>
            </a:xfrm>
            <a:custGeom>
              <a:avLst/>
              <a:gdLst/>
              <a:ahLst/>
              <a:cxnLst/>
              <a:rect l="l" t="t" r="r" b="b"/>
              <a:pathLst>
                <a:path w="1168" h="1449" extrusionOk="0">
                  <a:moveTo>
                    <a:pt x="404" y="0"/>
                  </a:moveTo>
                  <a:cubicBezTo>
                    <a:pt x="181" y="0"/>
                    <a:pt x="1" y="181"/>
                    <a:pt x="1" y="403"/>
                  </a:cubicBezTo>
                  <a:lnTo>
                    <a:pt x="1" y="1046"/>
                  </a:lnTo>
                  <a:cubicBezTo>
                    <a:pt x="1" y="1268"/>
                    <a:pt x="181" y="1449"/>
                    <a:pt x="404" y="1449"/>
                  </a:cubicBezTo>
                  <a:lnTo>
                    <a:pt x="1167" y="1449"/>
                  </a:lnTo>
                  <a:cubicBezTo>
                    <a:pt x="943" y="1449"/>
                    <a:pt x="764" y="1268"/>
                    <a:pt x="764" y="1046"/>
                  </a:cubicBezTo>
                  <a:lnTo>
                    <a:pt x="764" y="403"/>
                  </a:lnTo>
                  <a:cubicBezTo>
                    <a:pt x="764" y="181"/>
                    <a:pt x="945" y="0"/>
                    <a:pt x="116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944;p64">
              <a:extLst>
                <a:ext uri="{FF2B5EF4-FFF2-40B4-BE49-F238E27FC236}">
                  <a16:creationId xmlns:a16="http://schemas.microsoft.com/office/drawing/2014/main" id="{D8662580-BC4D-4B81-93DA-728B74E123C8}"/>
                </a:ext>
              </a:extLst>
            </p:cNvPr>
            <p:cNvSpPr/>
            <p:nvPr/>
          </p:nvSpPr>
          <p:spPr>
            <a:xfrm>
              <a:off x="2778100" y="1973975"/>
              <a:ext cx="53225" cy="36225"/>
            </a:xfrm>
            <a:custGeom>
              <a:avLst/>
              <a:gdLst/>
              <a:ahLst/>
              <a:cxnLst/>
              <a:rect l="l" t="t" r="r" b="b"/>
              <a:pathLst>
                <a:path w="2129" h="1449" extrusionOk="0">
                  <a:moveTo>
                    <a:pt x="404" y="0"/>
                  </a:moveTo>
                  <a:cubicBezTo>
                    <a:pt x="182" y="0"/>
                    <a:pt x="1" y="181"/>
                    <a:pt x="1" y="403"/>
                  </a:cubicBezTo>
                  <a:lnTo>
                    <a:pt x="1" y="1046"/>
                  </a:lnTo>
                  <a:cubicBezTo>
                    <a:pt x="1" y="1268"/>
                    <a:pt x="182" y="1449"/>
                    <a:pt x="404" y="1449"/>
                  </a:cubicBezTo>
                  <a:lnTo>
                    <a:pt x="1726" y="1449"/>
                  </a:lnTo>
                  <a:cubicBezTo>
                    <a:pt x="1947" y="1449"/>
                    <a:pt x="2126" y="1268"/>
                    <a:pt x="2129" y="1046"/>
                  </a:cubicBezTo>
                  <a:lnTo>
                    <a:pt x="2129" y="403"/>
                  </a:lnTo>
                  <a:cubicBezTo>
                    <a:pt x="2129" y="181"/>
                    <a:pt x="1947" y="0"/>
                    <a:pt x="17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945;p64">
              <a:extLst>
                <a:ext uri="{FF2B5EF4-FFF2-40B4-BE49-F238E27FC236}">
                  <a16:creationId xmlns:a16="http://schemas.microsoft.com/office/drawing/2014/main" id="{DBC61E86-8453-4420-A1A2-2A09173A73F7}"/>
                </a:ext>
              </a:extLst>
            </p:cNvPr>
            <p:cNvSpPr/>
            <p:nvPr/>
          </p:nvSpPr>
          <p:spPr>
            <a:xfrm>
              <a:off x="2859025" y="1973975"/>
              <a:ext cx="53225" cy="36225"/>
            </a:xfrm>
            <a:custGeom>
              <a:avLst/>
              <a:gdLst/>
              <a:ahLst/>
              <a:cxnLst/>
              <a:rect l="l" t="t" r="r" b="b"/>
              <a:pathLst>
                <a:path w="2129" h="1449" extrusionOk="0">
                  <a:moveTo>
                    <a:pt x="403" y="0"/>
                  </a:moveTo>
                  <a:cubicBezTo>
                    <a:pt x="181" y="0"/>
                    <a:pt x="0" y="181"/>
                    <a:pt x="0" y="403"/>
                  </a:cubicBezTo>
                  <a:lnTo>
                    <a:pt x="0" y="1046"/>
                  </a:lnTo>
                  <a:cubicBezTo>
                    <a:pt x="0" y="1268"/>
                    <a:pt x="181" y="1449"/>
                    <a:pt x="403" y="1449"/>
                  </a:cubicBezTo>
                  <a:lnTo>
                    <a:pt x="1725" y="1449"/>
                  </a:lnTo>
                  <a:cubicBezTo>
                    <a:pt x="1947" y="1449"/>
                    <a:pt x="2128" y="1268"/>
                    <a:pt x="2128" y="1046"/>
                  </a:cubicBezTo>
                  <a:lnTo>
                    <a:pt x="2128" y="403"/>
                  </a:lnTo>
                  <a:cubicBezTo>
                    <a:pt x="2128" y="181"/>
                    <a:pt x="1947" y="0"/>
                    <a:pt x="17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946;p64">
              <a:extLst>
                <a:ext uri="{FF2B5EF4-FFF2-40B4-BE49-F238E27FC236}">
                  <a16:creationId xmlns:a16="http://schemas.microsoft.com/office/drawing/2014/main" id="{6A9672B1-5C86-412D-BD35-46216CA49AF6}"/>
                </a:ext>
              </a:extLst>
            </p:cNvPr>
            <p:cNvSpPr/>
            <p:nvPr/>
          </p:nvSpPr>
          <p:spPr>
            <a:xfrm>
              <a:off x="2939950" y="1973975"/>
              <a:ext cx="53225" cy="36225"/>
            </a:xfrm>
            <a:custGeom>
              <a:avLst/>
              <a:gdLst/>
              <a:ahLst/>
              <a:cxnLst/>
              <a:rect l="l" t="t" r="r" b="b"/>
              <a:pathLst>
                <a:path w="2129" h="1449" extrusionOk="0">
                  <a:moveTo>
                    <a:pt x="404" y="0"/>
                  </a:moveTo>
                  <a:cubicBezTo>
                    <a:pt x="181" y="0"/>
                    <a:pt x="1" y="181"/>
                    <a:pt x="1" y="403"/>
                  </a:cubicBezTo>
                  <a:lnTo>
                    <a:pt x="1" y="1046"/>
                  </a:lnTo>
                  <a:cubicBezTo>
                    <a:pt x="1" y="1268"/>
                    <a:pt x="181" y="1449"/>
                    <a:pt x="404" y="1449"/>
                  </a:cubicBezTo>
                  <a:lnTo>
                    <a:pt x="1726" y="1449"/>
                  </a:lnTo>
                  <a:cubicBezTo>
                    <a:pt x="1950" y="1449"/>
                    <a:pt x="2129" y="1268"/>
                    <a:pt x="2129" y="1046"/>
                  </a:cubicBezTo>
                  <a:lnTo>
                    <a:pt x="2129" y="403"/>
                  </a:lnTo>
                  <a:cubicBezTo>
                    <a:pt x="2129" y="181"/>
                    <a:pt x="1947" y="0"/>
                    <a:pt x="17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947;p64">
              <a:extLst>
                <a:ext uri="{FF2B5EF4-FFF2-40B4-BE49-F238E27FC236}">
                  <a16:creationId xmlns:a16="http://schemas.microsoft.com/office/drawing/2014/main" id="{B8BCBA0E-ABB9-4C3A-BBDC-FB862A77F938}"/>
                </a:ext>
              </a:extLst>
            </p:cNvPr>
            <p:cNvSpPr/>
            <p:nvPr/>
          </p:nvSpPr>
          <p:spPr>
            <a:xfrm>
              <a:off x="2778025" y="1973975"/>
              <a:ext cx="29225" cy="36225"/>
            </a:xfrm>
            <a:custGeom>
              <a:avLst/>
              <a:gdLst/>
              <a:ahLst/>
              <a:cxnLst/>
              <a:rect l="l" t="t" r="r" b="b"/>
              <a:pathLst>
                <a:path w="1169" h="1449" extrusionOk="0">
                  <a:moveTo>
                    <a:pt x="404" y="0"/>
                  </a:moveTo>
                  <a:cubicBezTo>
                    <a:pt x="183" y="0"/>
                    <a:pt x="1" y="181"/>
                    <a:pt x="1" y="403"/>
                  </a:cubicBezTo>
                  <a:lnTo>
                    <a:pt x="1" y="1046"/>
                  </a:lnTo>
                  <a:cubicBezTo>
                    <a:pt x="1" y="1268"/>
                    <a:pt x="183" y="1449"/>
                    <a:pt x="404" y="1449"/>
                  </a:cubicBezTo>
                  <a:lnTo>
                    <a:pt x="1169" y="1449"/>
                  </a:lnTo>
                  <a:cubicBezTo>
                    <a:pt x="946" y="1449"/>
                    <a:pt x="766" y="1268"/>
                    <a:pt x="766" y="1046"/>
                  </a:cubicBezTo>
                  <a:lnTo>
                    <a:pt x="766" y="403"/>
                  </a:lnTo>
                  <a:cubicBezTo>
                    <a:pt x="766" y="181"/>
                    <a:pt x="946" y="0"/>
                    <a:pt x="1169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948;p64">
              <a:extLst>
                <a:ext uri="{FF2B5EF4-FFF2-40B4-BE49-F238E27FC236}">
                  <a16:creationId xmlns:a16="http://schemas.microsoft.com/office/drawing/2014/main" id="{325F946D-250D-45B5-8317-AAD93C33355F}"/>
                </a:ext>
              </a:extLst>
            </p:cNvPr>
            <p:cNvSpPr/>
            <p:nvPr/>
          </p:nvSpPr>
          <p:spPr>
            <a:xfrm>
              <a:off x="2859025" y="1973975"/>
              <a:ext cx="29175" cy="36225"/>
            </a:xfrm>
            <a:custGeom>
              <a:avLst/>
              <a:gdLst/>
              <a:ahLst/>
              <a:cxnLst/>
              <a:rect l="l" t="t" r="r" b="b"/>
              <a:pathLst>
                <a:path w="1167" h="1449" extrusionOk="0">
                  <a:moveTo>
                    <a:pt x="403" y="0"/>
                  </a:moveTo>
                  <a:cubicBezTo>
                    <a:pt x="181" y="0"/>
                    <a:pt x="0" y="181"/>
                    <a:pt x="0" y="403"/>
                  </a:cubicBezTo>
                  <a:lnTo>
                    <a:pt x="0" y="1046"/>
                  </a:lnTo>
                  <a:cubicBezTo>
                    <a:pt x="0" y="1268"/>
                    <a:pt x="181" y="1449"/>
                    <a:pt x="403" y="1449"/>
                  </a:cubicBezTo>
                  <a:lnTo>
                    <a:pt x="1166" y="1449"/>
                  </a:lnTo>
                  <a:cubicBezTo>
                    <a:pt x="942" y="1449"/>
                    <a:pt x="763" y="1268"/>
                    <a:pt x="763" y="1046"/>
                  </a:cubicBezTo>
                  <a:lnTo>
                    <a:pt x="763" y="403"/>
                  </a:lnTo>
                  <a:cubicBezTo>
                    <a:pt x="763" y="181"/>
                    <a:pt x="945" y="0"/>
                    <a:pt x="116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949;p64">
              <a:extLst>
                <a:ext uri="{FF2B5EF4-FFF2-40B4-BE49-F238E27FC236}">
                  <a16:creationId xmlns:a16="http://schemas.microsoft.com/office/drawing/2014/main" id="{DC1060E1-E3DD-4B3F-BA3C-FD68F3351409}"/>
                </a:ext>
              </a:extLst>
            </p:cNvPr>
            <p:cNvSpPr/>
            <p:nvPr/>
          </p:nvSpPr>
          <p:spPr>
            <a:xfrm>
              <a:off x="2939950" y="1973975"/>
              <a:ext cx="29200" cy="36225"/>
            </a:xfrm>
            <a:custGeom>
              <a:avLst/>
              <a:gdLst/>
              <a:ahLst/>
              <a:cxnLst/>
              <a:rect l="l" t="t" r="r" b="b"/>
              <a:pathLst>
                <a:path w="1168" h="1449" extrusionOk="0">
                  <a:moveTo>
                    <a:pt x="404" y="0"/>
                  </a:moveTo>
                  <a:cubicBezTo>
                    <a:pt x="181" y="0"/>
                    <a:pt x="1" y="181"/>
                    <a:pt x="1" y="403"/>
                  </a:cubicBezTo>
                  <a:lnTo>
                    <a:pt x="1" y="1046"/>
                  </a:lnTo>
                  <a:cubicBezTo>
                    <a:pt x="1" y="1268"/>
                    <a:pt x="181" y="1449"/>
                    <a:pt x="404" y="1449"/>
                  </a:cubicBezTo>
                  <a:lnTo>
                    <a:pt x="1167" y="1449"/>
                  </a:lnTo>
                  <a:cubicBezTo>
                    <a:pt x="945" y="1449"/>
                    <a:pt x="764" y="1268"/>
                    <a:pt x="764" y="1046"/>
                  </a:cubicBezTo>
                  <a:lnTo>
                    <a:pt x="764" y="403"/>
                  </a:lnTo>
                  <a:cubicBezTo>
                    <a:pt x="764" y="181"/>
                    <a:pt x="945" y="0"/>
                    <a:pt x="116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950;p64">
              <a:extLst>
                <a:ext uri="{FF2B5EF4-FFF2-40B4-BE49-F238E27FC236}">
                  <a16:creationId xmlns:a16="http://schemas.microsoft.com/office/drawing/2014/main" id="{5D72D7BA-A99B-41FE-A46F-4F7AF884653B}"/>
                </a:ext>
              </a:extLst>
            </p:cNvPr>
            <p:cNvSpPr/>
            <p:nvPr/>
          </p:nvSpPr>
          <p:spPr>
            <a:xfrm>
              <a:off x="2697125" y="203467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0"/>
                  </a:moveTo>
                  <a:cubicBezTo>
                    <a:pt x="181" y="0"/>
                    <a:pt x="1" y="181"/>
                    <a:pt x="1" y="404"/>
                  </a:cubicBezTo>
                  <a:lnTo>
                    <a:pt x="1" y="1725"/>
                  </a:lnTo>
                  <a:cubicBezTo>
                    <a:pt x="1" y="1948"/>
                    <a:pt x="181" y="2129"/>
                    <a:pt x="404" y="2129"/>
                  </a:cubicBezTo>
                  <a:lnTo>
                    <a:pt x="1726" y="2129"/>
                  </a:lnTo>
                  <a:cubicBezTo>
                    <a:pt x="1948" y="2129"/>
                    <a:pt x="2129" y="1949"/>
                    <a:pt x="2129" y="1725"/>
                  </a:cubicBezTo>
                  <a:lnTo>
                    <a:pt x="2129" y="404"/>
                  </a:lnTo>
                  <a:cubicBezTo>
                    <a:pt x="2129" y="181"/>
                    <a:pt x="1948" y="0"/>
                    <a:pt x="17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951;p64">
              <a:extLst>
                <a:ext uri="{FF2B5EF4-FFF2-40B4-BE49-F238E27FC236}">
                  <a16:creationId xmlns:a16="http://schemas.microsoft.com/office/drawing/2014/main" id="{A1BC6B03-3BD6-43B2-A173-8CFFED7A6CF2}"/>
                </a:ext>
              </a:extLst>
            </p:cNvPr>
            <p:cNvSpPr/>
            <p:nvPr/>
          </p:nvSpPr>
          <p:spPr>
            <a:xfrm>
              <a:off x="2697125" y="2034675"/>
              <a:ext cx="29200" cy="53225"/>
            </a:xfrm>
            <a:custGeom>
              <a:avLst/>
              <a:gdLst/>
              <a:ahLst/>
              <a:cxnLst/>
              <a:rect l="l" t="t" r="r" b="b"/>
              <a:pathLst>
                <a:path w="1168" h="2129" extrusionOk="0">
                  <a:moveTo>
                    <a:pt x="404" y="0"/>
                  </a:moveTo>
                  <a:cubicBezTo>
                    <a:pt x="181" y="0"/>
                    <a:pt x="1" y="181"/>
                    <a:pt x="1" y="404"/>
                  </a:cubicBezTo>
                  <a:lnTo>
                    <a:pt x="1" y="1725"/>
                  </a:lnTo>
                  <a:cubicBezTo>
                    <a:pt x="1" y="1948"/>
                    <a:pt x="181" y="2129"/>
                    <a:pt x="404" y="2129"/>
                  </a:cubicBezTo>
                  <a:lnTo>
                    <a:pt x="1167" y="2129"/>
                  </a:lnTo>
                  <a:cubicBezTo>
                    <a:pt x="943" y="2129"/>
                    <a:pt x="764" y="1949"/>
                    <a:pt x="764" y="1725"/>
                  </a:cubicBezTo>
                  <a:lnTo>
                    <a:pt x="764" y="404"/>
                  </a:lnTo>
                  <a:cubicBezTo>
                    <a:pt x="764" y="181"/>
                    <a:pt x="945" y="0"/>
                    <a:pt x="116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952;p64">
              <a:extLst>
                <a:ext uri="{FF2B5EF4-FFF2-40B4-BE49-F238E27FC236}">
                  <a16:creationId xmlns:a16="http://schemas.microsoft.com/office/drawing/2014/main" id="{77ED0266-381E-48A0-9175-40B779434CC0}"/>
                </a:ext>
              </a:extLst>
            </p:cNvPr>
            <p:cNvSpPr/>
            <p:nvPr/>
          </p:nvSpPr>
          <p:spPr>
            <a:xfrm>
              <a:off x="2778025" y="203467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0"/>
                  </a:moveTo>
                  <a:cubicBezTo>
                    <a:pt x="182" y="0"/>
                    <a:pt x="1" y="181"/>
                    <a:pt x="1" y="404"/>
                  </a:cubicBezTo>
                  <a:lnTo>
                    <a:pt x="1" y="1725"/>
                  </a:lnTo>
                  <a:cubicBezTo>
                    <a:pt x="1" y="1948"/>
                    <a:pt x="183" y="2129"/>
                    <a:pt x="404" y="2129"/>
                  </a:cubicBezTo>
                  <a:lnTo>
                    <a:pt x="1726" y="2129"/>
                  </a:lnTo>
                  <a:cubicBezTo>
                    <a:pt x="1950" y="2129"/>
                    <a:pt x="2129" y="1949"/>
                    <a:pt x="2129" y="1725"/>
                  </a:cubicBezTo>
                  <a:lnTo>
                    <a:pt x="2129" y="404"/>
                  </a:lnTo>
                  <a:cubicBezTo>
                    <a:pt x="2129" y="181"/>
                    <a:pt x="1948" y="0"/>
                    <a:pt x="17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953;p64">
              <a:extLst>
                <a:ext uri="{FF2B5EF4-FFF2-40B4-BE49-F238E27FC236}">
                  <a16:creationId xmlns:a16="http://schemas.microsoft.com/office/drawing/2014/main" id="{68B9BE3F-9E4F-4AD3-B24A-9DADAB82BBF0}"/>
                </a:ext>
              </a:extLst>
            </p:cNvPr>
            <p:cNvSpPr/>
            <p:nvPr/>
          </p:nvSpPr>
          <p:spPr>
            <a:xfrm>
              <a:off x="2859025" y="203467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3" y="0"/>
                  </a:moveTo>
                  <a:cubicBezTo>
                    <a:pt x="181" y="0"/>
                    <a:pt x="0" y="181"/>
                    <a:pt x="0" y="404"/>
                  </a:cubicBezTo>
                  <a:lnTo>
                    <a:pt x="0" y="1725"/>
                  </a:lnTo>
                  <a:cubicBezTo>
                    <a:pt x="0" y="1948"/>
                    <a:pt x="181" y="2129"/>
                    <a:pt x="403" y="2129"/>
                  </a:cubicBezTo>
                  <a:lnTo>
                    <a:pt x="1725" y="2129"/>
                  </a:lnTo>
                  <a:cubicBezTo>
                    <a:pt x="1947" y="2129"/>
                    <a:pt x="2128" y="1949"/>
                    <a:pt x="2128" y="1725"/>
                  </a:cubicBezTo>
                  <a:lnTo>
                    <a:pt x="2128" y="404"/>
                  </a:lnTo>
                  <a:cubicBezTo>
                    <a:pt x="2128" y="181"/>
                    <a:pt x="1947" y="0"/>
                    <a:pt x="17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954;p64">
              <a:extLst>
                <a:ext uri="{FF2B5EF4-FFF2-40B4-BE49-F238E27FC236}">
                  <a16:creationId xmlns:a16="http://schemas.microsoft.com/office/drawing/2014/main" id="{5A7D31BD-5B1B-4A71-A171-FEF6523772CF}"/>
                </a:ext>
              </a:extLst>
            </p:cNvPr>
            <p:cNvSpPr/>
            <p:nvPr/>
          </p:nvSpPr>
          <p:spPr>
            <a:xfrm>
              <a:off x="2939950" y="203467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0"/>
                  </a:moveTo>
                  <a:cubicBezTo>
                    <a:pt x="181" y="0"/>
                    <a:pt x="1" y="181"/>
                    <a:pt x="1" y="404"/>
                  </a:cubicBezTo>
                  <a:lnTo>
                    <a:pt x="1" y="1725"/>
                  </a:lnTo>
                  <a:cubicBezTo>
                    <a:pt x="1" y="1948"/>
                    <a:pt x="181" y="2129"/>
                    <a:pt x="404" y="2129"/>
                  </a:cubicBezTo>
                  <a:lnTo>
                    <a:pt x="1726" y="2129"/>
                  </a:lnTo>
                  <a:cubicBezTo>
                    <a:pt x="1950" y="2129"/>
                    <a:pt x="2129" y="1949"/>
                    <a:pt x="2129" y="1725"/>
                  </a:cubicBezTo>
                  <a:lnTo>
                    <a:pt x="2129" y="404"/>
                  </a:lnTo>
                  <a:cubicBezTo>
                    <a:pt x="2129" y="181"/>
                    <a:pt x="1947" y="0"/>
                    <a:pt x="17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6955;p64">
              <a:extLst>
                <a:ext uri="{FF2B5EF4-FFF2-40B4-BE49-F238E27FC236}">
                  <a16:creationId xmlns:a16="http://schemas.microsoft.com/office/drawing/2014/main" id="{60039382-7563-47CF-B7FE-86FE1529B096}"/>
                </a:ext>
              </a:extLst>
            </p:cNvPr>
            <p:cNvSpPr/>
            <p:nvPr/>
          </p:nvSpPr>
          <p:spPr>
            <a:xfrm>
              <a:off x="2697125" y="2112450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0"/>
                  </a:moveTo>
                  <a:cubicBezTo>
                    <a:pt x="181" y="0"/>
                    <a:pt x="1" y="181"/>
                    <a:pt x="1" y="403"/>
                  </a:cubicBezTo>
                  <a:lnTo>
                    <a:pt x="1" y="1725"/>
                  </a:lnTo>
                  <a:cubicBezTo>
                    <a:pt x="1" y="1948"/>
                    <a:pt x="181" y="2128"/>
                    <a:pt x="404" y="2128"/>
                  </a:cubicBezTo>
                  <a:lnTo>
                    <a:pt x="1726" y="2128"/>
                  </a:lnTo>
                  <a:cubicBezTo>
                    <a:pt x="1948" y="2128"/>
                    <a:pt x="2129" y="1948"/>
                    <a:pt x="2129" y="1725"/>
                  </a:cubicBezTo>
                  <a:lnTo>
                    <a:pt x="2129" y="403"/>
                  </a:lnTo>
                  <a:cubicBezTo>
                    <a:pt x="2129" y="181"/>
                    <a:pt x="1948" y="0"/>
                    <a:pt x="17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6956;p64">
              <a:extLst>
                <a:ext uri="{FF2B5EF4-FFF2-40B4-BE49-F238E27FC236}">
                  <a16:creationId xmlns:a16="http://schemas.microsoft.com/office/drawing/2014/main" id="{C2C05AE4-BB8A-415C-8D84-06653FA3F530}"/>
                </a:ext>
              </a:extLst>
            </p:cNvPr>
            <p:cNvSpPr/>
            <p:nvPr/>
          </p:nvSpPr>
          <p:spPr>
            <a:xfrm>
              <a:off x="2778025" y="2112450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0"/>
                  </a:moveTo>
                  <a:cubicBezTo>
                    <a:pt x="182" y="0"/>
                    <a:pt x="1" y="181"/>
                    <a:pt x="1" y="403"/>
                  </a:cubicBezTo>
                  <a:lnTo>
                    <a:pt x="1" y="1725"/>
                  </a:lnTo>
                  <a:cubicBezTo>
                    <a:pt x="1" y="1948"/>
                    <a:pt x="183" y="2128"/>
                    <a:pt x="404" y="2128"/>
                  </a:cubicBezTo>
                  <a:lnTo>
                    <a:pt x="1726" y="2128"/>
                  </a:lnTo>
                  <a:cubicBezTo>
                    <a:pt x="1950" y="2128"/>
                    <a:pt x="2129" y="1948"/>
                    <a:pt x="2129" y="1725"/>
                  </a:cubicBezTo>
                  <a:lnTo>
                    <a:pt x="2129" y="403"/>
                  </a:lnTo>
                  <a:cubicBezTo>
                    <a:pt x="2129" y="181"/>
                    <a:pt x="1948" y="0"/>
                    <a:pt x="17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6957;p64">
              <a:extLst>
                <a:ext uri="{FF2B5EF4-FFF2-40B4-BE49-F238E27FC236}">
                  <a16:creationId xmlns:a16="http://schemas.microsoft.com/office/drawing/2014/main" id="{33B05568-0939-468E-9965-8777DC66EE3B}"/>
                </a:ext>
              </a:extLst>
            </p:cNvPr>
            <p:cNvSpPr/>
            <p:nvPr/>
          </p:nvSpPr>
          <p:spPr>
            <a:xfrm>
              <a:off x="2859025" y="2112450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3" y="0"/>
                  </a:moveTo>
                  <a:cubicBezTo>
                    <a:pt x="181" y="0"/>
                    <a:pt x="0" y="181"/>
                    <a:pt x="0" y="403"/>
                  </a:cubicBezTo>
                  <a:lnTo>
                    <a:pt x="0" y="1725"/>
                  </a:lnTo>
                  <a:cubicBezTo>
                    <a:pt x="0" y="1948"/>
                    <a:pt x="181" y="2128"/>
                    <a:pt x="403" y="2128"/>
                  </a:cubicBezTo>
                  <a:lnTo>
                    <a:pt x="1725" y="2128"/>
                  </a:lnTo>
                  <a:cubicBezTo>
                    <a:pt x="1947" y="2128"/>
                    <a:pt x="2128" y="1948"/>
                    <a:pt x="2128" y="1725"/>
                  </a:cubicBezTo>
                  <a:lnTo>
                    <a:pt x="2128" y="403"/>
                  </a:lnTo>
                  <a:cubicBezTo>
                    <a:pt x="2128" y="181"/>
                    <a:pt x="1947" y="0"/>
                    <a:pt x="17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958;p64">
              <a:extLst>
                <a:ext uri="{FF2B5EF4-FFF2-40B4-BE49-F238E27FC236}">
                  <a16:creationId xmlns:a16="http://schemas.microsoft.com/office/drawing/2014/main" id="{038F062E-599D-4D05-AB58-28980361FEE4}"/>
                </a:ext>
              </a:extLst>
            </p:cNvPr>
            <p:cNvSpPr/>
            <p:nvPr/>
          </p:nvSpPr>
          <p:spPr>
            <a:xfrm>
              <a:off x="2697125" y="219012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1"/>
                  </a:moveTo>
                  <a:cubicBezTo>
                    <a:pt x="181" y="1"/>
                    <a:pt x="1" y="182"/>
                    <a:pt x="1" y="404"/>
                  </a:cubicBezTo>
                  <a:lnTo>
                    <a:pt x="1" y="1726"/>
                  </a:lnTo>
                  <a:cubicBezTo>
                    <a:pt x="1" y="1948"/>
                    <a:pt x="181" y="2129"/>
                    <a:pt x="404" y="2129"/>
                  </a:cubicBezTo>
                  <a:lnTo>
                    <a:pt x="1726" y="2129"/>
                  </a:lnTo>
                  <a:cubicBezTo>
                    <a:pt x="1948" y="2129"/>
                    <a:pt x="2129" y="1948"/>
                    <a:pt x="2129" y="1726"/>
                  </a:cubicBezTo>
                  <a:lnTo>
                    <a:pt x="2129" y="404"/>
                  </a:lnTo>
                  <a:cubicBezTo>
                    <a:pt x="2129" y="182"/>
                    <a:pt x="1948" y="1"/>
                    <a:pt x="17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959;p64">
              <a:extLst>
                <a:ext uri="{FF2B5EF4-FFF2-40B4-BE49-F238E27FC236}">
                  <a16:creationId xmlns:a16="http://schemas.microsoft.com/office/drawing/2014/main" id="{F9819E83-53B2-468D-92D8-EF4487DFCB0E}"/>
                </a:ext>
              </a:extLst>
            </p:cNvPr>
            <p:cNvSpPr/>
            <p:nvPr/>
          </p:nvSpPr>
          <p:spPr>
            <a:xfrm>
              <a:off x="2778025" y="219012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4" y="1"/>
                  </a:moveTo>
                  <a:cubicBezTo>
                    <a:pt x="182" y="1"/>
                    <a:pt x="1" y="182"/>
                    <a:pt x="1" y="404"/>
                  </a:cubicBezTo>
                  <a:lnTo>
                    <a:pt x="1" y="1726"/>
                  </a:lnTo>
                  <a:cubicBezTo>
                    <a:pt x="1" y="1948"/>
                    <a:pt x="183" y="2129"/>
                    <a:pt x="404" y="2129"/>
                  </a:cubicBezTo>
                  <a:lnTo>
                    <a:pt x="1726" y="2129"/>
                  </a:lnTo>
                  <a:cubicBezTo>
                    <a:pt x="1950" y="2129"/>
                    <a:pt x="2129" y="1948"/>
                    <a:pt x="2129" y="1726"/>
                  </a:cubicBezTo>
                  <a:lnTo>
                    <a:pt x="2129" y="404"/>
                  </a:lnTo>
                  <a:cubicBezTo>
                    <a:pt x="2129" y="182"/>
                    <a:pt x="1948" y="1"/>
                    <a:pt x="17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960;p64">
              <a:extLst>
                <a:ext uri="{FF2B5EF4-FFF2-40B4-BE49-F238E27FC236}">
                  <a16:creationId xmlns:a16="http://schemas.microsoft.com/office/drawing/2014/main" id="{7A358BAF-7ACA-40DC-ACD3-10659D305E3F}"/>
                </a:ext>
              </a:extLst>
            </p:cNvPr>
            <p:cNvSpPr/>
            <p:nvPr/>
          </p:nvSpPr>
          <p:spPr>
            <a:xfrm>
              <a:off x="2859025" y="2190125"/>
              <a:ext cx="53225" cy="53225"/>
            </a:xfrm>
            <a:custGeom>
              <a:avLst/>
              <a:gdLst/>
              <a:ahLst/>
              <a:cxnLst/>
              <a:rect l="l" t="t" r="r" b="b"/>
              <a:pathLst>
                <a:path w="2129" h="2129" extrusionOk="0">
                  <a:moveTo>
                    <a:pt x="403" y="1"/>
                  </a:moveTo>
                  <a:cubicBezTo>
                    <a:pt x="181" y="1"/>
                    <a:pt x="0" y="182"/>
                    <a:pt x="0" y="404"/>
                  </a:cubicBezTo>
                  <a:lnTo>
                    <a:pt x="0" y="1726"/>
                  </a:lnTo>
                  <a:cubicBezTo>
                    <a:pt x="0" y="1948"/>
                    <a:pt x="181" y="2129"/>
                    <a:pt x="403" y="2129"/>
                  </a:cubicBezTo>
                  <a:lnTo>
                    <a:pt x="1725" y="2129"/>
                  </a:lnTo>
                  <a:cubicBezTo>
                    <a:pt x="1947" y="2129"/>
                    <a:pt x="2128" y="1948"/>
                    <a:pt x="2128" y="1726"/>
                  </a:cubicBezTo>
                  <a:lnTo>
                    <a:pt x="2128" y="404"/>
                  </a:lnTo>
                  <a:cubicBezTo>
                    <a:pt x="2128" y="182"/>
                    <a:pt x="1947" y="1"/>
                    <a:pt x="17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961;p64">
              <a:extLst>
                <a:ext uri="{FF2B5EF4-FFF2-40B4-BE49-F238E27FC236}">
                  <a16:creationId xmlns:a16="http://schemas.microsoft.com/office/drawing/2014/main" id="{F7441C52-F86B-462B-8E33-FB094EE126B7}"/>
                </a:ext>
              </a:extLst>
            </p:cNvPr>
            <p:cNvSpPr/>
            <p:nvPr/>
          </p:nvSpPr>
          <p:spPr>
            <a:xfrm>
              <a:off x="2936675" y="2112450"/>
              <a:ext cx="56550" cy="130900"/>
            </a:xfrm>
            <a:custGeom>
              <a:avLst/>
              <a:gdLst/>
              <a:ahLst/>
              <a:cxnLst/>
              <a:rect l="l" t="t" r="r" b="b"/>
              <a:pathLst>
                <a:path w="2262" h="5236" extrusionOk="0">
                  <a:moveTo>
                    <a:pt x="460" y="0"/>
                  </a:moveTo>
                  <a:cubicBezTo>
                    <a:pt x="206" y="0"/>
                    <a:pt x="0" y="205"/>
                    <a:pt x="0" y="459"/>
                  </a:cubicBezTo>
                  <a:lnTo>
                    <a:pt x="0" y="4775"/>
                  </a:lnTo>
                  <a:cubicBezTo>
                    <a:pt x="0" y="5031"/>
                    <a:pt x="206" y="5236"/>
                    <a:pt x="460" y="5236"/>
                  </a:cubicBezTo>
                  <a:lnTo>
                    <a:pt x="1800" y="5236"/>
                  </a:lnTo>
                  <a:cubicBezTo>
                    <a:pt x="2054" y="5236"/>
                    <a:pt x="2260" y="5031"/>
                    <a:pt x="2261" y="4775"/>
                  </a:cubicBezTo>
                  <a:lnTo>
                    <a:pt x="2261" y="459"/>
                  </a:lnTo>
                  <a:cubicBezTo>
                    <a:pt x="2261" y="205"/>
                    <a:pt x="2054" y="0"/>
                    <a:pt x="18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6962;p64">
              <a:extLst>
                <a:ext uri="{FF2B5EF4-FFF2-40B4-BE49-F238E27FC236}">
                  <a16:creationId xmlns:a16="http://schemas.microsoft.com/office/drawing/2014/main" id="{B3B9D869-83A3-4E62-B20F-E1F765915099}"/>
                </a:ext>
              </a:extLst>
            </p:cNvPr>
            <p:cNvSpPr/>
            <p:nvPr/>
          </p:nvSpPr>
          <p:spPr>
            <a:xfrm>
              <a:off x="2936675" y="2112450"/>
              <a:ext cx="33800" cy="130900"/>
            </a:xfrm>
            <a:custGeom>
              <a:avLst/>
              <a:gdLst/>
              <a:ahLst/>
              <a:cxnLst/>
              <a:rect l="l" t="t" r="r" b="b"/>
              <a:pathLst>
                <a:path w="1352" h="5236" extrusionOk="0">
                  <a:moveTo>
                    <a:pt x="460" y="0"/>
                  </a:moveTo>
                  <a:cubicBezTo>
                    <a:pt x="206" y="0"/>
                    <a:pt x="0" y="205"/>
                    <a:pt x="0" y="459"/>
                  </a:cubicBezTo>
                  <a:lnTo>
                    <a:pt x="0" y="4775"/>
                  </a:lnTo>
                  <a:cubicBezTo>
                    <a:pt x="0" y="5028"/>
                    <a:pt x="206" y="5236"/>
                    <a:pt x="460" y="5236"/>
                  </a:cubicBezTo>
                  <a:lnTo>
                    <a:pt x="1352" y="5236"/>
                  </a:lnTo>
                  <a:cubicBezTo>
                    <a:pt x="1096" y="5236"/>
                    <a:pt x="890" y="5031"/>
                    <a:pt x="890" y="4775"/>
                  </a:cubicBezTo>
                  <a:lnTo>
                    <a:pt x="890" y="459"/>
                  </a:lnTo>
                  <a:cubicBezTo>
                    <a:pt x="890" y="205"/>
                    <a:pt x="1096" y="0"/>
                    <a:pt x="135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6963;p64">
              <a:extLst>
                <a:ext uri="{FF2B5EF4-FFF2-40B4-BE49-F238E27FC236}">
                  <a16:creationId xmlns:a16="http://schemas.microsoft.com/office/drawing/2014/main" id="{87755561-425D-44AE-8AD7-E1DBB0D961F7}"/>
                </a:ext>
              </a:extLst>
            </p:cNvPr>
            <p:cNvSpPr/>
            <p:nvPr/>
          </p:nvSpPr>
          <p:spPr>
            <a:xfrm>
              <a:off x="2778025" y="2035000"/>
              <a:ext cx="29225" cy="53225"/>
            </a:xfrm>
            <a:custGeom>
              <a:avLst/>
              <a:gdLst/>
              <a:ahLst/>
              <a:cxnLst/>
              <a:rect l="l" t="t" r="r" b="b"/>
              <a:pathLst>
                <a:path w="1169" h="2129" extrusionOk="0">
                  <a:moveTo>
                    <a:pt x="404" y="1"/>
                  </a:moveTo>
                  <a:cubicBezTo>
                    <a:pt x="183" y="1"/>
                    <a:pt x="1" y="182"/>
                    <a:pt x="1" y="404"/>
                  </a:cubicBezTo>
                  <a:lnTo>
                    <a:pt x="1" y="1726"/>
                  </a:lnTo>
                  <a:cubicBezTo>
                    <a:pt x="1" y="1948"/>
                    <a:pt x="183" y="2129"/>
                    <a:pt x="404" y="2129"/>
                  </a:cubicBezTo>
                  <a:lnTo>
                    <a:pt x="1169" y="2129"/>
                  </a:lnTo>
                  <a:cubicBezTo>
                    <a:pt x="946" y="2129"/>
                    <a:pt x="766" y="1948"/>
                    <a:pt x="766" y="1726"/>
                  </a:cubicBezTo>
                  <a:lnTo>
                    <a:pt x="766" y="404"/>
                  </a:lnTo>
                  <a:cubicBezTo>
                    <a:pt x="766" y="182"/>
                    <a:pt x="946" y="1"/>
                    <a:pt x="1169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6964;p64">
              <a:extLst>
                <a:ext uri="{FF2B5EF4-FFF2-40B4-BE49-F238E27FC236}">
                  <a16:creationId xmlns:a16="http://schemas.microsoft.com/office/drawing/2014/main" id="{19D83A1B-6458-416B-A94F-C160BC3717AC}"/>
                </a:ext>
              </a:extLst>
            </p:cNvPr>
            <p:cNvSpPr/>
            <p:nvPr/>
          </p:nvSpPr>
          <p:spPr>
            <a:xfrm>
              <a:off x="2859025" y="2190125"/>
              <a:ext cx="29175" cy="53225"/>
            </a:xfrm>
            <a:custGeom>
              <a:avLst/>
              <a:gdLst/>
              <a:ahLst/>
              <a:cxnLst/>
              <a:rect l="l" t="t" r="r" b="b"/>
              <a:pathLst>
                <a:path w="1167" h="2129" extrusionOk="0">
                  <a:moveTo>
                    <a:pt x="403" y="1"/>
                  </a:moveTo>
                  <a:cubicBezTo>
                    <a:pt x="181" y="1"/>
                    <a:pt x="0" y="182"/>
                    <a:pt x="0" y="404"/>
                  </a:cubicBezTo>
                  <a:lnTo>
                    <a:pt x="0" y="1726"/>
                  </a:lnTo>
                  <a:cubicBezTo>
                    <a:pt x="0" y="1948"/>
                    <a:pt x="181" y="2129"/>
                    <a:pt x="403" y="2129"/>
                  </a:cubicBezTo>
                  <a:lnTo>
                    <a:pt x="1166" y="2129"/>
                  </a:lnTo>
                  <a:cubicBezTo>
                    <a:pt x="942" y="2129"/>
                    <a:pt x="763" y="1948"/>
                    <a:pt x="763" y="1726"/>
                  </a:cubicBezTo>
                  <a:lnTo>
                    <a:pt x="763" y="404"/>
                  </a:lnTo>
                  <a:cubicBezTo>
                    <a:pt x="763" y="182"/>
                    <a:pt x="945" y="1"/>
                    <a:pt x="116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6965;p64">
              <a:extLst>
                <a:ext uri="{FF2B5EF4-FFF2-40B4-BE49-F238E27FC236}">
                  <a16:creationId xmlns:a16="http://schemas.microsoft.com/office/drawing/2014/main" id="{7B3D4AE5-F6B2-446D-BE98-447C91C92CF6}"/>
                </a:ext>
              </a:extLst>
            </p:cNvPr>
            <p:cNvSpPr/>
            <p:nvPr/>
          </p:nvSpPr>
          <p:spPr>
            <a:xfrm>
              <a:off x="2778025" y="2190125"/>
              <a:ext cx="29225" cy="53225"/>
            </a:xfrm>
            <a:custGeom>
              <a:avLst/>
              <a:gdLst/>
              <a:ahLst/>
              <a:cxnLst/>
              <a:rect l="l" t="t" r="r" b="b"/>
              <a:pathLst>
                <a:path w="1169" h="2129" extrusionOk="0">
                  <a:moveTo>
                    <a:pt x="404" y="1"/>
                  </a:moveTo>
                  <a:cubicBezTo>
                    <a:pt x="183" y="1"/>
                    <a:pt x="1" y="182"/>
                    <a:pt x="1" y="404"/>
                  </a:cubicBezTo>
                  <a:lnTo>
                    <a:pt x="1" y="1726"/>
                  </a:lnTo>
                  <a:cubicBezTo>
                    <a:pt x="1" y="1948"/>
                    <a:pt x="183" y="2129"/>
                    <a:pt x="404" y="2129"/>
                  </a:cubicBezTo>
                  <a:lnTo>
                    <a:pt x="1169" y="2129"/>
                  </a:lnTo>
                  <a:cubicBezTo>
                    <a:pt x="946" y="2129"/>
                    <a:pt x="766" y="1948"/>
                    <a:pt x="766" y="1726"/>
                  </a:cubicBezTo>
                  <a:lnTo>
                    <a:pt x="766" y="404"/>
                  </a:lnTo>
                  <a:cubicBezTo>
                    <a:pt x="766" y="182"/>
                    <a:pt x="946" y="1"/>
                    <a:pt x="1169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6966;p64">
              <a:extLst>
                <a:ext uri="{FF2B5EF4-FFF2-40B4-BE49-F238E27FC236}">
                  <a16:creationId xmlns:a16="http://schemas.microsoft.com/office/drawing/2014/main" id="{6D1811C8-FA4D-4D0E-80DD-1D92844B2E24}"/>
                </a:ext>
              </a:extLst>
            </p:cNvPr>
            <p:cNvSpPr/>
            <p:nvPr/>
          </p:nvSpPr>
          <p:spPr>
            <a:xfrm>
              <a:off x="2697125" y="2190125"/>
              <a:ext cx="29200" cy="53225"/>
            </a:xfrm>
            <a:custGeom>
              <a:avLst/>
              <a:gdLst/>
              <a:ahLst/>
              <a:cxnLst/>
              <a:rect l="l" t="t" r="r" b="b"/>
              <a:pathLst>
                <a:path w="1168" h="2129" extrusionOk="0">
                  <a:moveTo>
                    <a:pt x="404" y="1"/>
                  </a:moveTo>
                  <a:cubicBezTo>
                    <a:pt x="181" y="1"/>
                    <a:pt x="1" y="182"/>
                    <a:pt x="1" y="404"/>
                  </a:cubicBezTo>
                  <a:lnTo>
                    <a:pt x="1" y="1726"/>
                  </a:lnTo>
                  <a:cubicBezTo>
                    <a:pt x="1" y="1948"/>
                    <a:pt x="181" y="2129"/>
                    <a:pt x="404" y="2129"/>
                  </a:cubicBezTo>
                  <a:lnTo>
                    <a:pt x="1167" y="2129"/>
                  </a:lnTo>
                  <a:cubicBezTo>
                    <a:pt x="943" y="2129"/>
                    <a:pt x="764" y="1948"/>
                    <a:pt x="764" y="1726"/>
                  </a:cubicBezTo>
                  <a:lnTo>
                    <a:pt x="764" y="404"/>
                  </a:lnTo>
                  <a:cubicBezTo>
                    <a:pt x="764" y="182"/>
                    <a:pt x="945" y="1"/>
                    <a:pt x="1167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6967;p64">
              <a:extLst>
                <a:ext uri="{FF2B5EF4-FFF2-40B4-BE49-F238E27FC236}">
                  <a16:creationId xmlns:a16="http://schemas.microsoft.com/office/drawing/2014/main" id="{FE6BBC9C-F29B-4BD4-A354-F46AE3CBEF83}"/>
                </a:ext>
              </a:extLst>
            </p:cNvPr>
            <p:cNvSpPr/>
            <p:nvPr/>
          </p:nvSpPr>
          <p:spPr>
            <a:xfrm>
              <a:off x="2859025" y="2112450"/>
              <a:ext cx="29175" cy="53225"/>
            </a:xfrm>
            <a:custGeom>
              <a:avLst/>
              <a:gdLst/>
              <a:ahLst/>
              <a:cxnLst/>
              <a:rect l="l" t="t" r="r" b="b"/>
              <a:pathLst>
                <a:path w="1167" h="2129" extrusionOk="0">
                  <a:moveTo>
                    <a:pt x="403" y="0"/>
                  </a:moveTo>
                  <a:cubicBezTo>
                    <a:pt x="181" y="0"/>
                    <a:pt x="0" y="181"/>
                    <a:pt x="0" y="403"/>
                  </a:cubicBezTo>
                  <a:lnTo>
                    <a:pt x="0" y="1725"/>
                  </a:lnTo>
                  <a:cubicBezTo>
                    <a:pt x="0" y="1948"/>
                    <a:pt x="181" y="2128"/>
                    <a:pt x="403" y="2128"/>
                  </a:cubicBezTo>
                  <a:lnTo>
                    <a:pt x="1166" y="2128"/>
                  </a:lnTo>
                  <a:cubicBezTo>
                    <a:pt x="942" y="2128"/>
                    <a:pt x="763" y="1948"/>
                    <a:pt x="763" y="1725"/>
                  </a:cubicBezTo>
                  <a:lnTo>
                    <a:pt x="763" y="403"/>
                  </a:lnTo>
                  <a:cubicBezTo>
                    <a:pt x="763" y="181"/>
                    <a:pt x="945" y="0"/>
                    <a:pt x="116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6968;p64">
              <a:extLst>
                <a:ext uri="{FF2B5EF4-FFF2-40B4-BE49-F238E27FC236}">
                  <a16:creationId xmlns:a16="http://schemas.microsoft.com/office/drawing/2014/main" id="{1C8C7F77-A270-4FCD-83EA-F0AB8A2FD044}"/>
                </a:ext>
              </a:extLst>
            </p:cNvPr>
            <p:cNvSpPr/>
            <p:nvPr/>
          </p:nvSpPr>
          <p:spPr>
            <a:xfrm>
              <a:off x="2778025" y="2112450"/>
              <a:ext cx="29225" cy="53225"/>
            </a:xfrm>
            <a:custGeom>
              <a:avLst/>
              <a:gdLst/>
              <a:ahLst/>
              <a:cxnLst/>
              <a:rect l="l" t="t" r="r" b="b"/>
              <a:pathLst>
                <a:path w="1169" h="2129" extrusionOk="0">
                  <a:moveTo>
                    <a:pt x="404" y="0"/>
                  </a:moveTo>
                  <a:cubicBezTo>
                    <a:pt x="183" y="0"/>
                    <a:pt x="1" y="181"/>
                    <a:pt x="1" y="403"/>
                  </a:cubicBezTo>
                  <a:lnTo>
                    <a:pt x="1" y="1725"/>
                  </a:lnTo>
                  <a:cubicBezTo>
                    <a:pt x="1" y="1948"/>
                    <a:pt x="183" y="2128"/>
                    <a:pt x="404" y="2128"/>
                  </a:cubicBezTo>
                  <a:lnTo>
                    <a:pt x="1169" y="2128"/>
                  </a:lnTo>
                  <a:cubicBezTo>
                    <a:pt x="946" y="2128"/>
                    <a:pt x="766" y="1948"/>
                    <a:pt x="766" y="1725"/>
                  </a:cubicBezTo>
                  <a:lnTo>
                    <a:pt x="766" y="403"/>
                  </a:lnTo>
                  <a:cubicBezTo>
                    <a:pt x="766" y="181"/>
                    <a:pt x="946" y="0"/>
                    <a:pt x="1169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6969;p64">
              <a:extLst>
                <a:ext uri="{FF2B5EF4-FFF2-40B4-BE49-F238E27FC236}">
                  <a16:creationId xmlns:a16="http://schemas.microsoft.com/office/drawing/2014/main" id="{9522E001-9E24-4EA4-999E-95DDBF178325}"/>
                </a:ext>
              </a:extLst>
            </p:cNvPr>
            <p:cNvSpPr/>
            <p:nvPr/>
          </p:nvSpPr>
          <p:spPr>
            <a:xfrm>
              <a:off x="2697125" y="2112450"/>
              <a:ext cx="29200" cy="53225"/>
            </a:xfrm>
            <a:custGeom>
              <a:avLst/>
              <a:gdLst/>
              <a:ahLst/>
              <a:cxnLst/>
              <a:rect l="l" t="t" r="r" b="b"/>
              <a:pathLst>
                <a:path w="1168" h="2129" extrusionOk="0">
                  <a:moveTo>
                    <a:pt x="404" y="0"/>
                  </a:moveTo>
                  <a:cubicBezTo>
                    <a:pt x="181" y="0"/>
                    <a:pt x="1" y="181"/>
                    <a:pt x="1" y="403"/>
                  </a:cubicBezTo>
                  <a:lnTo>
                    <a:pt x="1" y="1725"/>
                  </a:lnTo>
                  <a:cubicBezTo>
                    <a:pt x="1" y="1948"/>
                    <a:pt x="181" y="2128"/>
                    <a:pt x="404" y="2128"/>
                  </a:cubicBezTo>
                  <a:lnTo>
                    <a:pt x="1167" y="2128"/>
                  </a:lnTo>
                  <a:cubicBezTo>
                    <a:pt x="943" y="2128"/>
                    <a:pt x="764" y="1948"/>
                    <a:pt x="764" y="1725"/>
                  </a:cubicBezTo>
                  <a:lnTo>
                    <a:pt x="764" y="403"/>
                  </a:lnTo>
                  <a:cubicBezTo>
                    <a:pt x="764" y="181"/>
                    <a:pt x="945" y="0"/>
                    <a:pt x="116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6970;p64">
              <a:extLst>
                <a:ext uri="{FF2B5EF4-FFF2-40B4-BE49-F238E27FC236}">
                  <a16:creationId xmlns:a16="http://schemas.microsoft.com/office/drawing/2014/main" id="{DF2337DC-64C6-4178-BA82-0536E319F1B3}"/>
                </a:ext>
              </a:extLst>
            </p:cNvPr>
            <p:cNvSpPr/>
            <p:nvPr/>
          </p:nvSpPr>
          <p:spPr>
            <a:xfrm>
              <a:off x="2859025" y="2034675"/>
              <a:ext cx="29175" cy="53225"/>
            </a:xfrm>
            <a:custGeom>
              <a:avLst/>
              <a:gdLst/>
              <a:ahLst/>
              <a:cxnLst/>
              <a:rect l="l" t="t" r="r" b="b"/>
              <a:pathLst>
                <a:path w="1167" h="2129" extrusionOk="0">
                  <a:moveTo>
                    <a:pt x="403" y="0"/>
                  </a:moveTo>
                  <a:cubicBezTo>
                    <a:pt x="181" y="0"/>
                    <a:pt x="0" y="181"/>
                    <a:pt x="0" y="404"/>
                  </a:cubicBezTo>
                  <a:lnTo>
                    <a:pt x="0" y="1725"/>
                  </a:lnTo>
                  <a:cubicBezTo>
                    <a:pt x="0" y="1948"/>
                    <a:pt x="181" y="2129"/>
                    <a:pt x="403" y="2129"/>
                  </a:cubicBezTo>
                  <a:lnTo>
                    <a:pt x="1166" y="2129"/>
                  </a:lnTo>
                  <a:cubicBezTo>
                    <a:pt x="942" y="2129"/>
                    <a:pt x="763" y="1949"/>
                    <a:pt x="763" y="1725"/>
                  </a:cubicBezTo>
                  <a:lnTo>
                    <a:pt x="763" y="404"/>
                  </a:lnTo>
                  <a:cubicBezTo>
                    <a:pt x="763" y="181"/>
                    <a:pt x="945" y="0"/>
                    <a:pt x="116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6971;p64">
              <a:extLst>
                <a:ext uri="{FF2B5EF4-FFF2-40B4-BE49-F238E27FC236}">
                  <a16:creationId xmlns:a16="http://schemas.microsoft.com/office/drawing/2014/main" id="{2CE371EC-8325-4B2E-B505-2B1E99BB8531}"/>
                </a:ext>
              </a:extLst>
            </p:cNvPr>
            <p:cNvSpPr/>
            <p:nvPr/>
          </p:nvSpPr>
          <p:spPr>
            <a:xfrm>
              <a:off x="2939950" y="2034675"/>
              <a:ext cx="29200" cy="53225"/>
            </a:xfrm>
            <a:custGeom>
              <a:avLst/>
              <a:gdLst/>
              <a:ahLst/>
              <a:cxnLst/>
              <a:rect l="l" t="t" r="r" b="b"/>
              <a:pathLst>
                <a:path w="1168" h="2129" extrusionOk="0">
                  <a:moveTo>
                    <a:pt x="404" y="0"/>
                  </a:moveTo>
                  <a:cubicBezTo>
                    <a:pt x="181" y="0"/>
                    <a:pt x="1" y="181"/>
                    <a:pt x="1" y="404"/>
                  </a:cubicBezTo>
                  <a:lnTo>
                    <a:pt x="1" y="1725"/>
                  </a:lnTo>
                  <a:cubicBezTo>
                    <a:pt x="1" y="1948"/>
                    <a:pt x="181" y="2129"/>
                    <a:pt x="404" y="2129"/>
                  </a:cubicBezTo>
                  <a:lnTo>
                    <a:pt x="1167" y="2129"/>
                  </a:lnTo>
                  <a:cubicBezTo>
                    <a:pt x="945" y="2129"/>
                    <a:pt x="764" y="1949"/>
                    <a:pt x="764" y="1725"/>
                  </a:cubicBezTo>
                  <a:lnTo>
                    <a:pt x="764" y="404"/>
                  </a:lnTo>
                  <a:cubicBezTo>
                    <a:pt x="764" y="181"/>
                    <a:pt x="945" y="0"/>
                    <a:pt x="1167" y="0"/>
                  </a:cubicBezTo>
                  <a:close/>
                </a:path>
              </a:pathLst>
            </a:custGeom>
            <a:solidFill>
              <a:srgbClr val="FFC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57897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282452-58B8-4761-A20B-73EED7BD7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32" y="139349"/>
            <a:ext cx="8790535" cy="4829414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  <p:grpSp>
        <p:nvGrpSpPr>
          <p:cNvPr id="64" name="Google Shape;6580;p64">
            <a:extLst>
              <a:ext uri="{FF2B5EF4-FFF2-40B4-BE49-F238E27FC236}">
                <a16:creationId xmlns:a16="http://schemas.microsoft.com/office/drawing/2014/main" id="{1CD9A02E-E08F-4192-BC07-E5419647AE86}"/>
              </a:ext>
            </a:extLst>
          </p:cNvPr>
          <p:cNvGrpSpPr/>
          <p:nvPr/>
        </p:nvGrpSpPr>
        <p:grpSpPr>
          <a:xfrm>
            <a:off x="0" y="139349"/>
            <a:ext cx="724388" cy="1118507"/>
            <a:chOff x="332600" y="2941475"/>
            <a:chExt cx="604075" cy="583125"/>
          </a:xfrm>
        </p:grpSpPr>
        <p:sp>
          <p:nvSpPr>
            <p:cNvPr id="65" name="Google Shape;6581;p64">
              <a:extLst>
                <a:ext uri="{FF2B5EF4-FFF2-40B4-BE49-F238E27FC236}">
                  <a16:creationId xmlns:a16="http://schemas.microsoft.com/office/drawing/2014/main" id="{D96B8C62-41A7-4A3F-8088-02C2812618CF}"/>
                </a:ext>
              </a:extLst>
            </p:cNvPr>
            <p:cNvSpPr/>
            <p:nvPr/>
          </p:nvSpPr>
          <p:spPr>
            <a:xfrm>
              <a:off x="332600" y="3369500"/>
              <a:ext cx="144825" cy="155100"/>
            </a:xfrm>
            <a:custGeom>
              <a:avLst/>
              <a:gdLst/>
              <a:ahLst/>
              <a:cxnLst/>
              <a:rect l="l" t="t" r="r" b="b"/>
              <a:pathLst>
                <a:path w="5793" h="6204" extrusionOk="0">
                  <a:moveTo>
                    <a:pt x="1454" y="1"/>
                  </a:moveTo>
                  <a:lnTo>
                    <a:pt x="1454" y="1"/>
                  </a:lnTo>
                  <a:cubicBezTo>
                    <a:pt x="1454" y="1"/>
                    <a:pt x="1" y="1920"/>
                    <a:pt x="2947" y="5879"/>
                  </a:cubicBezTo>
                  <a:cubicBezTo>
                    <a:pt x="3107" y="6093"/>
                    <a:pt x="3349" y="6203"/>
                    <a:pt x="3593" y="6203"/>
                  </a:cubicBezTo>
                  <a:cubicBezTo>
                    <a:pt x="3797" y="6203"/>
                    <a:pt x="4002" y="6126"/>
                    <a:pt x="4160" y="5968"/>
                  </a:cubicBezTo>
                  <a:lnTo>
                    <a:pt x="5792" y="4337"/>
                  </a:lnTo>
                  <a:lnTo>
                    <a:pt x="14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582;p64">
              <a:extLst>
                <a:ext uri="{FF2B5EF4-FFF2-40B4-BE49-F238E27FC236}">
                  <a16:creationId xmlns:a16="http://schemas.microsoft.com/office/drawing/2014/main" id="{6A7221EC-70B1-4CE8-97A8-B563C50147EC}"/>
                </a:ext>
              </a:extLst>
            </p:cNvPr>
            <p:cNvSpPr/>
            <p:nvPr/>
          </p:nvSpPr>
          <p:spPr>
            <a:xfrm>
              <a:off x="778750" y="2950700"/>
              <a:ext cx="157925" cy="117425"/>
            </a:xfrm>
            <a:custGeom>
              <a:avLst/>
              <a:gdLst/>
              <a:ahLst/>
              <a:cxnLst/>
              <a:rect l="l" t="t" r="r" b="b"/>
              <a:pathLst>
                <a:path w="6317" h="4697" extrusionOk="0">
                  <a:moveTo>
                    <a:pt x="1435" y="0"/>
                  </a:moveTo>
                  <a:cubicBezTo>
                    <a:pt x="474" y="0"/>
                    <a:pt x="1" y="358"/>
                    <a:pt x="1" y="358"/>
                  </a:cubicBezTo>
                  <a:lnTo>
                    <a:pt x="4338" y="4696"/>
                  </a:lnTo>
                  <a:lnTo>
                    <a:pt x="5970" y="3066"/>
                  </a:lnTo>
                  <a:cubicBezTo>
                    <a:pt x="6316" y="2718"/>
                    <a:pt x="6273" y="2144"/>
                    <a:pt x="5880" y="1852"/>
                  </a:cubicBezTo>
                  <a:cubicBezTo>
                    <a:pt x="3886" y="369"/>
                    <a:pt x="2409" y="0"/>
                    <a:pt x="14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583;p64">
              <a:extLst>
                <a:ext uri="{FF2B5EF4-FFF2-40B4-BE49-F238E27FC236}">
                  <a16:creationId xmlns:a16="http://schemas.microsoft.com/office/drawing/2014/main" id="{E458D507-D121-4DB5-9083-ECB1488F54DE}"/>
                </a:ext>
              </a:extLst>
            </p:cNvPr>
            <p:cNvSpPr/>
            <p:nvPr/>
          </p:nvSpPr>
          <p:spPr>
            <a:xfrm>
              <a:off x="352575" y="3369500"/>
              <a:ext cx="124800" cy="139125"/>
            </a:xfrm>
            <a:custGeom>
              <a:avLst/>
              <a:gdLst/>
              <a:ahLst/>
              <a:cxnLst/>
              <a:rect l="l" t="t" r="r" b="b"/>
              <a:pathLst>
                <a:path w="4992" h="5565" extrusionOk="0">
                  <a:moveTo>
                    <a:pt x="655" y="1"/>
                  </a:moveTo>
                  <a:cubicBezTo>
                    <a:pt x="655" y="1"/>
                    <a:pt x="1" y="862"/>
                    <a:pt x="461" y="2627"/>
                  </a:cubicBezTo>
                  <a:cubicBezTo>
                    <a:pt x="750" y="3005"/>
                    <a:pt x="1089" y="3400"/>
                    <a:pt x="1487" y="3797"/>
                  </a:cubicBezTo>
                  <a:cubicBezTo>
                    <a:pt x="2289" y="4597"/>
                    <a:pt x="3077" y="5166"/>
                    <a:pt x="3764" y="5565"/>
                  </a:cubicBezTo>
                  <a:lnTo>
                    <a:pt x="4992" y="4337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rgbClr val="FFFFF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584;p64">
              <a:extLst>
                <a:ext uri="{FF2B5EF4-FFF2-40B4-BE49-F238E27FC236}">
                  <a16:creationId xmlns:a16="http://schemas.microsoft.com/office/drawing/2014/main" id="{78D9F62D-A8F6-449F-9F8B-B8AFA40F6C77}"/>
                </a:ext>
              </a:extLst>
            </p:cNvPr>
            <p:cNvSpPr/>
            <p:nvPr/>
          </p:nvSpPr>
          <p:spPr>
            <a:xfrm>
              <a:off x="778725" y="2950675"/>
              <a:ext cx="139125" cy="117375"/>
            </a:xfrm>
            <a:custGeom>
              <a:avLst/>
              <a:gdLst/>
              <a:ahLst/>
              <a:cxnLst/>
              <a:rect l="l" t="t" r="r" b="b"/>
              <a:pathLst>
                <a:path w="5565" h="4695" extrusionOk="0">
                  <a:moveTo>
                    <a:pt x="1435" y="1"/>
                  </a:moveTo>
                  <a:cubicBezTo>
                    <a:pt x="474" y="1"/>
                    <a:pt x="0" y="358"/>
                    <a:pt x="0" y="358"/>
                  </a:cubicBezTo>
                  <a:lnTo>
                    <a:pt x="4337" y="4694"/>
                  </a:lnTo>
                  <a:lnTo>
                    <a:pt x="5565" y="3465"/>
                  </a:lnTo>
                  <a:cubicBezTo>
                    <a:pt x="5167" y="2780"/>
                    <a:pt x="4600" y="1993"/>
                    <a:pt x="3798" y="1191"/>
                  </a:cubicBezTo>
                  <a:cubicBezTo>
                    <a:pt x="3399" y="792"/>
                    <a:pt x="3008" y="455"/>
                    <a:pt x="2627" y="164"/>
                  </a:cubicBezTo>
                  <a:cubicBezTo>
                    <a:pt x="2169" y="45"/>
                    <a:pt x="1772" y="1"/>
                    <a:pt x="1435" y="1"/>
                  </a:cubicBezTo>
                  <a:close/>
                </a:path>
              </a:pathLst>
            </a:custGeom>
            <a:solidFill>
              <a:srgbClr val="FFFFF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585;p64">
              <a:extLst>
                <a:ext uri="{FF2B5EF4-FFF2-40B4-BE49-F238E27FC236}">
                  <a16:creationId xmlns:a16="http://schemas.microsoft.com/office/drawing/2014/main" id="{99DE2125-C588-4229-BC02-50BC7B787046}"/>
                </a:ext>
              </a:extLst>
            </p:cNvPr>
            <p:cNvSpPr/>
            <p:nvPr/>
          </p:nvSpPr>
          <p:spPr>
            <a:xfrm>
              <a:off x="348575" y="2941525"/>
              <a:ext cx="566250" cy="561800"/>
            </a:xfrm>
            <a:custGeom>
              <a:avLst/>
              <a:gdLst/>
              <a:ahLst/>
              <a:cxnLst/>
              <a:rect l="l" t="t" r="r" b="b"/>
              <a:pathLst>
                <a:path w="22650" h="22472" extrusionOk="0">
                  <a:moveTo>
                    <a:pt x="16813" y="1"/>
                  </a:moveTo>
                  <a:cubicBezTo>
                    <a:pt x="16524" y="1"/>
                    <a:pt x="16243" y="129"/>
                    <a:pt x="16050" y="362"/>
                  </a:cubicBezTo>
                  <a:cubicBezTo>
                    <a:pt x="14848" y="1821"/>
                    <a:pt x="11345" y="6022"/>
                    <a:pt x="8728" y="8639"/>
                  </a:cubicBezTo>
                  <a:cubicBezTo>
                    <a:pt x="6110" y="11257"/>
                    <a:pt x="1911" y="14760"/>
                    <a:pt x="450" y="15962"/>
                  </a:cubicBezTo>
                  <a:cubicBezTo>
                    <a:pt x="120" y="16234"/>
                    <a:pt x="1" y="16688"/>
                    <a:pt x="159" y="17085"/>
                  </a:cubicBezTo>
                  <a:cubicBezTo>
                    <a:pt x="449" y="17810"/>
                    <a:pt x="1069" y="19010"/>
                    <a:pt x="2310" y="20251"/>
                  </a:cubicBezTo>
                  <a:cubicBezTo>
                    <a:pt x="3551" y="21494"/>
                    <a:pt x="4751" y="22114"/>
                    <a:pt x="5476" y="22402"/>
                  </a:cubicBezTo>
                  <a:cubicBezTo>
                    <a:pt x="5594" y="22449"/>
                    <a:pt x="5716" y="22472"/>
                    <a:pt x="5838" y="22472"/>
                  </a:cubicBezTo>
                  <a:cubicBezTo>
                    <a:pt x="6126" y="22472"/>
                    <a:pt x="6408" y="22344"/>
                    <a:pt x="6600" y="22111"/>
                  </a:cubicBezTo>
                  <a:cubicBezTo>
                    <a:pt x="7802" y="20651"/>
                    <a:pt x="11306" y="16451"/>
                    <a:pt x="13922" y="13834"/>
                  </a:cubicBezTo>
                  <a:cubicBezTo>
                    <a:pt x="16540" y="11216"/>
                    <a:pt x="20740" y="7713"/>
                    <a:pt x="22200" y="6511"/>
                  </a:cubicBezTo>
                  <a:cubicBezTo>
                    <a:pt x="22530" y="6239"/>
                    <a:pt x="22650" y="5785"/>
                    <a:pt x="22491" y="5388"/>
                  </a:cubicBezTo>
                  <a:cubicBezTo>
                    <a:pt x="22202" y="4663"/>
                    <a:pt x="21582" y="3463"/>
                    <a:pt x="20341" y="2222"/>
                  </a:cubicBezTo>
                  <a:cubicBezTo>
                    <a:pt x="19100" y="979"/>
                    <a:pt x="17899" y="359"/>
                    <a:pt x="17175" y="71"/>
                  </a:cubicBezTo>
                  <a:cubicBezTo>
                    <a:pt x="17057" y="24"/>
                    <a:pt x="16934" y="1"/>
                    <a:pt x="168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6586;p64">
              <a:extLst>
                <a:ext uri="{FF2B5EF4-FFF2-40B4-BE49-F238E27FC236}">
                  <a16:creationId xmlns:a16="http://schemas.microsoft.com/office/drawing/2014/main" id="{6944179C-9A5C-46FA-8B40-E04BE898E0B8}"/>
                </a:ext>
              </a:extLst>
            </p:cNvPr>
            <p:cNvSpPr/>
            <p:nvPr/>
          </p:nvSpPr>
          <p:spPr>
            <a:xfrm>
              <a:off x="348550" y="2941475"/>
              <a:ext cx="491100" cy="488900"/>
            </a:xfrm>
            <a:custGeom>
              <a:avLst/>
              <a:gdLst/>
              <a:ahLst/>
              <a:cxnLst/>
              <a:rect l="l" t="t" r="r" b="b"/>
              <a:pathLst>
                <a:path w="19644" h="19556" extrusionOk="0">
                  <a:moveTo>
                    <a:pt x="16813" y="1"/>
                  </a:moveTo>
                  <a:cubicBezTo>
                    <a:pt x="16524" y="1"/>
                    <a:pt x="16242" y="129"/>
                    <a:pt x="16050" y="361"/>
                  </a:cubicBezTo>
                  <a:cubicBezTo>
                    <a:pt x="14848" y="1822"/>
                    <a:pt x="11344" y="6021"/>
                    <a:pt x="8726" y="8639"/>
                  </a:cubicBezTo>
                  <a:cubicBezTo>
                    <a:pt x="6110" y="11256"/>
                    <a:pt x="1909" y="14759"/>
                    <a:pt x="450" y="15963"/>
                  </a:cubicBezTo>
                  <a:cubicBezTo>
                    <a:pt x="120" y="16235"/>
                    <a:pt x="0" y="16689"/>
                    <a:pt x="159" y="17086"/>
                  </a:cubicBezTo>
                  <a:cubicBezTo>
                    <a:pt x="393" y="17674"/>
                    <a:pt x="846" y="18573"/>
                    <a:pt x="1670" y="19556"/>
                  </a:cubicBezTo>
                  <a:cubicBezTo>
                    <a:pt x="3496" y="18049"/>
                    <a:pt x="8225" y="14092"/>
                    <a:pt x="11202" y="11114"/>
                  </a:cubicBezTo>
                  <a:cubicBezTo>
                    <a:pt x="14180" y="8137"/>
                    <a:pt x="18138" y="3408"/>
                    <a:pt x="19643" y="1583"/>
                  </a:cubicBezTo>
                  <a:cubicBezTo>
                    <a:pt x="18662" y="757"/>
                    <a:pt x="17761" y="306"/>
                    <a:pt x="17174" y="70"/>
                  </a:cubicBezTo>
                  <a:cubicBezTo>
                    <a:pt x="17057" y="23"/>
                    <a:pt x="16934" y="1"/>
                    <a:pt x="16813" y="1"/>
                  </a:cubicBezTo>
                  <a:close/>
                </a:path>
              </a:pathLst>
            </a:custGeom>
            <a:solidFill>
              <a:srgbClr val="FFFFF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6587;p64">
              <a:extLst>
                <a:ext uri="{FF2B5EF4-FFF2-40B4-BE49-F238E27FC236}">
                  <a16:creationId xmlns:a16="http://schemas.microsoft.com/office/drawing/2014/main" id="{79A7E4CE-C5B5-4C42-8ACF-EF7F767DD567}"/>
                </a:ext>
              </a:extLst>
            </p:cNvPr>
            <p:cNvSpPr/>
            <p:nvPr/>
          </p:nvSpPr>
          <p:spPr>
            <a:xfrm>
              <a:off x="545375" y="3138975"/>
              <a:ext cx="172675" cy="166925"/>
            </a:xfrm>
            <a:custGeom>
              <a:avLst/>
              <a:gdLst/>
              <a:ahLst/>
              <a:cxnLst/>
              <a:rect l="l" t="t" r="r" b="b"/>
              <a:pathLst>
                <a:path w="6907" h="6677" extrusionOk="0">
                  <a:moveTo>
                    <a:pt x="1285" y="0"/>
                  </a:moveTo>
                  <a:cubicBezTo>
                    <a:pt x="984" y="0"/>
                    <a:pt x="684" y="114"/>
                    <a:pt x="456" y="342"/>
                  </a:cubicBezTo>
                  <a:cubicBezTo>
                    <a:pt x="1" y="799"/>
                    <a:pt x="1" y="1546"/>
                    <a:pt x="456" y="2001"/>
                  </a:cubicBezTo>
                  <a:lnTo>
                    <a:pt x="4791" y="6335"/>
                  </a:lnTo>
                  <a:cubicBezTo>
                    <a:pt x="5019" y="6563"/>
                    <a:pt x="5320" y="6676"/>
                    <a:pt x="5620" y="6676"/>
                  </a:cubicBezTo>
                  <a:cubicBezTo>
                    <a:pt x="5921" y="6676"/>
                    <a:pt x="6222" y="6563"/>
                    <a:pt x="6451" y="6335"/>
                  </a:cubicBezTo>
                  <a:cubicBezTo>
                    <a:pt x="6906" y="5878"/>
                    <a:pt x="6906" y="5131"/>
                    <a:pt x="6451" y="4676"/>
                  </a:cubicBezTo>
                  <a:lnTo>
                    <a:pt x="2115" y="342"/>
                  </a:lnTo>
                  <a:cubicBezTo>
                    <a:pt x="1887" y="114"/>
                    <a:pt x="1586" y="0"/>
                    <a:pt x="12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6588;p64">
              <a:extLst>
                <a:ext uri="{FF2B5EF4-FFF2-40B4-BE49-F238E27FC236}">
                  <a16:creationId xmlns:a16="http://schemas.microsoft.com/office/drawing/2014/main" id="{17B7AA89-1FE9-4901-AADC-42EB2CEF951B}"/>
                </a:ext>
              </a:extLst>
            </p:cNvPr>
            <p:cNvSpPr/>
            <p:nvPr/>
          </p:nvSpPr>
          <p:spPr>
            <a:xfrm>
              <a:off x="412200" y="3195875"/>
              <a:ext cx="247175" cy="241975"/>
            </a:xfrm>
            <a:custGeom>
              <a:avLst/>
              <a:gdLst/>
              <a:ahLst/>
              <a:cxnLst/>
              <a:rect l="l" t="t" r="r" b="b"/>
              <a:pathLst>
                <a:path w="9887" h="9679" extrusionOk="0">
                  <a:moveTo>
                    <a:pt x="938" y="1"/>
                  </a:moveTo>
                  <a:cubicBezTo>
                    <a:pt x="547" y="1"/>
                    <a:pt x="299" y="460"/>
                    <a:pt x="549" y="793"/>
                  </a:cubicBezTo>
                  <a:lnTo>
                    <a:pt x="1130" y="1560"/>
                  </a:lnTo>
                  <a:lnTo>
                    <a:pt x="376" y="2094"/>
                  </a:lnTo>
                  <a:cubicBezTo>
                    <a:pt x="1" y="2359"/>
                    <a:pt x="157" y="2946"/>
                    <a:pt x="614" y="2988"/>
                  </a:cubicBezTo>
                  <a:cubicBezTo>
                    <a:pt x="1156" y="3039"/>
                    <a:pt x="1838" y="3081"/>
                    <a:pt x="2594" y="3081"/>
                  </a:cubicBezTo>
                  <a:cubicBezTo>
                    <a:pt x="4123" y="3081"/>
                    <a:pt x="5958" y="2908"/>
                    <a:pt x="7569" y="2274"/>
                  </a:cubicBezTo>
                  <a:lnTo>
                    <a:pt x="7569" y="2274"/>
                  </a:lnTo>
                  <a:cubicBezTo>
                    <a:pt x="6624" y="4685"/>
                    <a:pt x="6703" y="7597"/>
                    <a:pt x="6857" y="9230"/>
                  </a:cubicBezTo>
                  <a:cubicBezTo>
                    <a:pt x="6883" y="9512"/>
                    <a:pt x="7115" y="9679"/>
                    <a:pt x="7352" y="9679"/>
                  </a:cubicBezTo>
                  <a:cubicBezTo>
                    <a:pt x="7500" y="9679"/>
                    <a:pt x="7651" y="9613"/>
                    <a:pt x="7753" y="9469"/>
                  </a:cubicBezTo>
                  <a:lnTo>
                    <a:pt x="8286" y="8715"/>
                  </a:lnTo>
                  <a:lnTo>
                    <a:pt x="9054" y="9296"/>
                  </a:lnTo>
                  <a:cubicBezTo>
                    <a:pt x="9145" y="9365"/>
                    <a:pt x="9246" y="9396"/>
                    <a:pt x="9345" y="9396"/>
                  </a:cubicBezTo>
                  <a:cubicBezTo>
                    <a:pt x="9626" y="9396"/>
                    <a:pt x="9887" y="9147"/>
                    <a:pt x="9836" y="8821"/>
                  </a:cubicBezTo>
                  <a:cubicBezTo>
                    <a:pt x="9216" y="4894"/>
                    <a:pt x="9812" y="1248"/>
                    <a:pt x="9812" y="1248"/>
                  </a:cubicBezTo>
                  <a:lnTo>
                    <a:pt x="8595" y="31"/>
                  </a:lnTo>
                  <a:cubicBezTo>
                    <a:pt x="8595" y="31"/>
                    <a:pt x="7017" y="288"/>
                    <a:pt x="4819" y="288"/>
                  </a:cubicBezTo>
                  <a:cubicBezTo>
                    <a:pt x="3675" y="288"/>
                    <a:pt x="2365" y="219"/>
                    <a:pt x="1021" y="7"/>
                  </a:cubicBezTo>
                  <a:cubicBezTo>
                    <a:pt x="993" y="3"/>
                    <a:pt x="965" y="1"/>
                    <a:pt x="9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6589;p64">
              <a:extLst>
                <a:ext uri="{FF2B5EF4-FFF2-40B4-BE49-F238E27FC236}">
                  <a16:creationId xmlns:a16="http://schemas.microsoft.com/office/drawing/2014/main" id="{727D57CB-D1D1-4732-A906-F46911A2F247}"/>
                </a:ext>
              </a:extLst>
            </p:cNvPr>
            <p:cNvSpPr/>
            <p:nvPr/>
          </p:nvSpPr>
          <p:spPr>
            <a:xfrm>
              <a:off x="560975" y="3151625"/>
              <a:ext cx="141525" cy="141550"/>
            </a:xfrm>
            <a:custGeom>
              <a:avLst/>
              <a:gdLst/>
              <a:ahLst/>
              <a:cxnLst/>
              <a:rect l="l" t="t" r="r" b="b"/>
              <a:pathLst>
                <a:path w="5661" h="5662" extrusionOk="0">
                  <a:moveTo>
                    <a:pt x="1659" y="0"/>
                  </a:moveTo>
                  <a:cubicBezTo>
                    <a:pt x="1475" y="109"/>
                    <a:pt x="1303" y="242"/>
                    <a:pt x="1151" y="396"/>
                  </a:cubicBezTo>
                  <a:lnTo>
                    <a:pt x="394" y="1152"/>
                  </a:lnTo>
                  <a:cubicBezTo>
                    <a:pt x="240" y="1307"/>
                    <a:pt x="107" y="1479"/>
                    <a:pt x="1" y="1659"/>
                  </a:cubicBezTo>
                  <a:lnTo>
                    <a:pt x="4003" y="5662"/>
                  </a:lnTo>
                  <a:cubicBezTo>
                    <a:pt x="4185" y="5553"/>
                    <a:pt x="4356" y="5420"/>
                    <a:pt x="4511" y="5266"/>
                  </a:cubicBezTo>
                  <a:lnTo>
                    <a:pt x="5267" y="4509"/>
                  </a:lnTo>
                  <a:cubicBezTo>
                    <a:pt x="5422" y="4355"/>
                    <a:pt x="5553" y="4183"/>
                    <a:pt x="5661" y="4001"/>
                  </a:cubicBezTo>
                  <a:lnTo>
                    <a:pt x="1659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6590;p64">
              <a:extLst>
                <a:ext uri="{FF2B5EF4-FFF2-40B4-BE49-F238E27FC236}">
                  <a16:creationId xmlns:a16="http://schemas.microsoft.com/office/drawing/2014/main" id="{A67ECB5C-ECA4-497C-A85E-53AB0A67B22C}"/>
                </a:ext>
              </a:extLst>
            </p:cNvPr>
            <p:cNvSpPr/>
            <p:nvPr/>
          </p:nvSpPr>
          <p:spPr>
            <a:xfrm>
              <a:off x="548525" y="3196675"/>
              <a:ext cx="109000" cy="105550"/>
            </a:xfrm>
            <a:custGeom>
              <a:avLst/>
              <a:gdLst/>
              <a:ahLst/>
              <a:cxnLst/>
              <a:rect l="l" t="t" r="r" b="b"/>
              <a:pathLst>
                <a:path w="4360" h="4222" extrusionOk="0">
                  <a:moveTo>
                    <a:pt x="3142" y="1"/>
                  </a:moveTo>
                  <a:cubicBezTo>
                    <a:pt x="3115" y="1"/>
                    <a:pt x="1981" y="184"/>
                    <a:pt x="312" y="240"/>
                  </a:cubicBezTo>
                  <a:cubicBezTo>
                    <a:pt x="0" y="1045"/>
                    <a:pt x="105" y="1973"/>
                    <a:pt x="627" y="2692"/>
                  </a:cubicBezTo>
                  <a:cubicBezTo>
                    <a:pt x="1134" y="2578"/>
                    <a:pt x="1635" y="2430"/>
                    <a:pt x="2115" y="2242"/>
                  </a:cubicBezTo>
                  <a:lnTo>
                    <a:pt x="2115" y="2242"/>
                  </a:lnTo>
                  <a:cubicBezTo>
                    <a:pt x="1927" y="2725"/>
                    <a:pt x="1779" y="3225"/>
                    <a:pt x="1665" y="3730"/>
                  </a:cubicBezTo>
                  <a:cubicBezTo>
                    <a:pt x="2101" y="4049"/>
                    <a:pt x="2628" y="4221"/>
                    <a:pt x="3181" y="4221"/>
                  </a:cubicBezTo>
                  <a:cubicBezTo>
                    <a:pt x="3505" y="4221"/>
                    <a:pt x="3823" y="4161"/>
                    <a:pt x="4116" y="4048"/>
                  </a:cubicBezTo>
                  <a:cubicBezTo>
                    <a:pt x="4173" y="2356"/>
                    <a:pt x="4359" y="1218"/>
                    <a:pt x="4359" y="1218"/>
                  </a:cubicBezTo>
                  <a:lnTo>
                    <a:pt x="3142" y="1"/>
                  </a:lnTo>
                  <a:cubicBezTo>
                    <a:pt x="3142" y="1"/>
                    <a:pt x="3142" y="1"/>
                    <a:pt x="314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6591;p64">
              <a:extLst>
                <a:ext uri="{FF2B5EF4-FFF2-40B4-BE49-F238E27FC236}">
                  <a16:creationId xmlns:a16="http://schemas.microsoft.com/office/drawing/2014/main" id="{6A848D97-E4D6-487C-BFF4-0D90A6CA6AA0}"/>
                </a:ext>
              </a:extLst>
            </p:cNvPr>
            <p:cNvSpPr/>
            <p:nvPr/>
          </p:nvSpPr>
          <p:spPr>
            <a:xfrm>
              <a:off x="584325" y="3177875"/>
              <a:ext cx="94775" cy="89150"/>
            </a:xfrm>
            <a:custGeom>
              <a:avLst/>
              <a:gdLst/>
              <a:ahLst/>
              <a:cxnLst/>
              <a:rect l="l" t="t" r="r" b="b"/>
              <a:pathLst>
                <a:path w="3791" h="3566" extrusionOk="0">
                  <a:moveTo>
                    <a:pt x="2040" y="0"/>
                  </a:moveTo>
                  <a:cubicBezTo>
                    <a:pt x="1740" y="0"/>
                    <a:pt x="1439" y="114"/>
                    <a:pt x="1211" y="342"/>
                  </a:cubicBezTo>
                  <a:lnTo>
                    <a:pt x="456" y="1098"/>
                  </a:lnTo>
                  <a:cubicBezTo>
                    <a:pt x="0" y="1556"/>
                    <a:pt x="0" y="2303"/>
                    <a:pt x="456" y="2758"/>
                  </a:cubicBezTo>
                  <a:lnTo>
                    <a:pt x="920" y="3223"/>
                  </a:lnTo>
                  <a:cubicBezTo>
                    <a:pt x="1148" y="3451"/>
                    <a:pt x="1448" y="3565"/>
                    <a:pt x="1749" y="3565"/>
                  </a:cubicBezTo>
                  <a:cubicBezTo>
                    <a:pt x="2050" y="3565"/>
                    <a:pt x="2351" y="3451"/>
                    <a:pt x="2579" y="3223"/>
                  </a:cubicBezTo>
                  <a:lnTo>
                    <a:pt x="3335" y="2466"/>
                  </a:lnTo>
                  <a:cubicBezTo>
                    <a:pt x="3790" y="2009"/>
                    <a:pt x="3790" y="1262"/>
                    <a:pt x="3335" y="806"/>
                  </a:cubicBezTo>
                  <a:lnTo>
                    <a:pt x="2871" y="342"/>
                  </a:lnTo>
                  <a:cubicBezTo>
                    <a:pt x="2642" y="114"/>
                    <a:pt x="2341" y="0"/>
                    <a:pt x="20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6592;p64">
              <a:extLst>
                <a:ext uri="{FF2B5EF4-FFF2-40B4-BE49-F238E27FC236}">
                  <a16:creationId xmlns:a16="http://schemas.microsoft.com/office/drawing/2014/main" id="{9DF4A7CC-3556-4897-9A15-3E852D3F5741}"/>
                </a:ext>
              </a:extLst>
            </p:cNvPr>
            <p:cNvSpPr/>
            <p:nvPr/>
          </p:nvSpPr>
          <p:spPr>
            <a:xfrm>
              <a:off x="584325" y="3177875"/>
              <a:ext cx="89475" cy="86625"/>
            </a:xfrm>
            <a:custGeom>
              <a:avLst/>
              <a:gdLst/>
              <a:ahLst/>
              <a:cxnLst/>
              <a:rect l="l" t="t" r="r" b="b"/>
              <a:pathLst>
                <a:path w="3579" h="3465" extrusionOk="0">
                  <a:moveTo>
                    <a:pt x="2041" y="0"/>
                  </a:moveTo>
                  <a:cubicBezTo>
                    <a:pt x="1741" y="0"/>
                    <a:pt x="1440" y="114"/>
                    <a:pt x="1211" y="342"/>
                  </a:cubicBezTo>
                  <a:lnTo>
                    <a:pt x="456" y="1098"/>
                  </a:lnTo>
                  <a:cubicBezTo>
                    <a:pt x="0" y="1553"/>
                    <a:pt x="0" y="2300"/>
                    <a:pt x="456" y="2758"/>
                  </a:cubicBezTo>
                  <a:lnTo>
                    <a:pt x="920" y="3223"/>
                  </a:lnTo>
                  <a:cubicBezTo>
                    <a:pt x="1025" y="3327"/>
                    <a:pt x="1146" y="3406"/>
                    <a:pt x="1274" y="3465"/>
                  </a:cubicBezTo>
                  <a:cubicBezTo>
                    <a:pt x="1086" y="3036"/>
                    <a:pt x="1167" y="2512"/>
                    <a:pt x="1518" y="2161"/>
                  </a:cubicBezTo>
                  <a:lnTo>
                    <a:pt x="2273" y="1404"/>
                  </a:lnTo>
                  <a:cubicBezTo>
                    <a:pt x="2501" y="1176"/>
                    <a:pt x="2801" y="1062"/>
                    <a:pt x="3102" y="1062"/>
                  </a:cubicBezTo>
                  <a:cubicBezTo>
                    <a:pt x="3264" y="1062"/>
                    <a:pt x="3427" y="1095"/>
                    <a:pt x="3578" y="1162"/>
                  </a:cubicBezTo>
                  <a:cubicBezTo>
                    <a:pt x="3522" y="1033"/>
                    <a:pt x="3440" y="911"/>
                    <a:pt x="3335" y="806"/>
                  </a:cubicBezTo>
                  <a:lnTo>
                    <a:pt x="2871" y="342"/>
                  </a:lnTo>
                  <a:cubicBezTo>
                    <a:pt x="2643" y="114"/>
                    <a:pt x="2342" y="0"/>
                    <a:pt x="204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9899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4423F6-5E04-463F-A1F3-56E77F6D9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96635" y="1245030"/>
            <a:ext cx="4864638" cy="2653439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0052085-1134-4CAD-B91E-C5559F09C861}"/>
              </a:ext>
            </a:extLst>
          </p:cNvPr>
          <p:cNvSpPr/>
          <p:nvPr/>
        </p:nvSpPr>
        <p:spPr>
          <a:xfrm>
            <a:off x="1590593" y="826754"/>
            <a:ext cx="968189" cy="34899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1600" dirty="0">
                <a:solidFill>
                  <a:srgbClr val="0070C0"/>
                </a:solidFill>
              </a:rPr>
              <a:t>421</a:t>
            </a:r>
          </a:p>
          <a:p>
            <a:pPr algn="ctr"/>
            <a:endParaRPr lang="ar-BH" sz="1800" dirty="0">
              <a:solidFill>
                <a:srgbClr val="0070C0"/>
              </a:solidFill>
            </a:endParaRPr>
          </a:p>
          <a:p>
            <a:pPr algn="ctr"/>
            <a:r>
              <a:rPr lang="ar-BH" sz="1800" dirty="0">
                <a:solidFill>
                  <a:srgbClr val="0070C0"/>
                </a:solidFill>
              </a:rPr>
              <a:t>222</a:t>
            </a:r>
          </a:p>
          <a:p>
            <a:pPr algn="ctr"/>
            <a:endParaRPr lang="ar-BH" sz="1800" dirty="0">
              <a:solidFill>
                <a:srgbClr val="0070C0"/>
              </a:solidFill>
            </a:endParaRPr>
          </a:p>
          <a:p>
            <a:pPr algn="ctr"/>
            <a:endParaRPr lang="ar-BH" sz="1800" dirty="0">
              <a:solidFill>
                <a:srgbClr val="0070C0"/>
              </a:solidFill>
            </a:endParaRPr>
          </a:p>
          <a:p>
            <a:pPr algn="ctr"/>
            <a:r>
              <a:rPr lang="ar-BH" sz="1800" dirty="0">
                <a:solidFill>
                  <a:srgbClr val="0070C0"/>
                </a:solidFill>
              </a:rPr>
              <a:t>594</a:t>
            </a:r>
          </a:p>
          <a:p>
            <a:pPr algn="ctr"/>
            <a:endParaRPr lang="ar-BH" sz="1800" dirty="0">
              <a:solidFill>
                <a:srgbClr val="0070C0"/>
              </a:solidFill>
            </a:endParaRPr>
          </a:p>
          <a:p>
            <a:pPr algn="ctr"/>
            <a:endParaRPr lang="ar-BH" sz="1800" dirty="0">
              <a:solidFill>
                <a:srgbClr val="0070C0"/>
              </a:solidFill>
            </a:endParaRPr>
          </a:p>
          <a:p>
            <a:pPr algn="ctr"/>
            <a:r>
              <a:rPr lang="ar-BH" sz="1800" dirty="0">
                <a:solidFill>
                  <a:srgbClr val="0070C0"/>
                </a:solidFill>
              </a:rPr>
              <a:t>12345</a:t>
            </a:r>
          </a:p>
          <a:p>
            <a:pPr algn="ctr"/>
            <a:endParaRPr lang="ar-BH" sz="1800" dirty="0">
              <a:solidFill>
                <a:srgbClr val="0070C0"/>
              </a:solidFill>
            </a:endParaRPr>
          </a:p>
          <a:p>
            <a:pPr algn="ctr"/>
            <a:endParaRPr lang="ar-BH" sz="1800" dirty="0">
              <a:solidFill>
                <a:srgbClr val="0070C0"/>
              </a:solidFill>
            </a:endParaRPr>
          </a:p>
          <a:p>
            <a:pPr algn="ctr"/>
            <a:r>
              <a:rPr lang="ar-BH" sz="1800" dirty="0">
                <a:solidFill>
                  <a:srgbClr val="0070C0"/>
                </a:solidFill>
              </a:rPr>
              <a:t>67554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789718-18A9-451C-817A-948A8C23008E}"/>
              </a:ext>
            </a:extLst>
          </p:cNvPr>
          <p:cNvSpPr/>
          <p:nvPr/>
        </p:nvSpPr>
        <p:spPr>
          <a:xfrm>
            <a:off x="7235721" y="613826"/>
            <a:ext cx="9797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تمرين</a:t>
            </a:r>
            <a:endParaRPr 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FB4BD6-303F-4562-A7E6-BBE76DAFE70D}"/>
              </a:ext>
            </a:extLst>
          </p:cNvPr>
          <p:cNvSpPr/>
          <p:nvPr/>
        </p:nvSpPr>
        <p:spPr>
          <a:xfrm>
            <a:off x="8215476" y="736759"/>
            <a:ext cx="460733" cy="43239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10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E96E0DA4-A08B-47EF-B8AB-50AD18025C0D}"/>
              </a:ext>
            </a:extLst>
          </p:cNvPr>
          <p:cNvGrpSpPr/>
          <p:nvPr/>
        </p:nvGrpSpPr>
        <p:grpSpPr>
          <a:xfrm>
            <a:off x="-265453" y="324828"/>
            <a:ext cx="2443649" cy="1001781"/>
            <a:chOff x="-265453" y="324828"/>
            <a:chExt cx="2443649" cy="1001781"/>
          </a:xfrm>
        </p:grpSpPr>
        <p:grpSp>
          <p:nvGrpSpPr>
            <p:cNvPr id="5" name="Google Shape;4107;p55">
              <a:extLst>
                <a:ext uri="{FF2B5EF4-FFF2-40B4-BE49-F238E27FC236}">
                  <a16:creationId xmlns:a16="http://schemas.microsoft.com/office/drawing/2014/main" id="{D75D0C0D-A3DA-4311-B762-6C704330AD5A}"/>
                </a:ext>
              </a:extLst>
            </p:cNvPr>
            <p:cNvGrpSpPr/>
            <p:nvPr/>
          </p:nvGrpSpPr>
          <p:grpSpPr>
            <a:xfrm rot="20268829">
              <a:off x="-265453" y="324828"/>
              <a:ext cx="2443649" cy="1001781"/>
              <a:chOff x="666700" y="727125"/>
              <a:chExt cx="7939189" cy="3876385"/>
            </a:xfrm>
          </p:grpSpPr>
          <p:sp>
            <p:nvSpPr>
              <p:cNvPr id="6" name="Google Shape;4108;p55">
                <a:extLst>
                  <a:ext uri="{FF2B5EF4-FFF2-40B4-BE49-F238E27FC236}">
                    <a16:creationId xmlns:a16="http://schemas.microsoft.com/office/drawing/2014/main" id="{36622F5B-EA93-43BA-9B25-E6D0CEBEF2FA}"/>
                  </a:ext>
                </a:extLst>
              </p:cNvPr>
              <p:cNvSpPr/>
              <p:nvPr/>
            </p:nvSpPr>
            <p:spPr>
              <a:xfrm>
                <a:off x="666700" y="727125"/>
                <a:ext cx="7939189" cy="3876383"/>
              </a:xfrm>
              <a:custGeom>
                <a:avLst/>
                <a:gdLst/>
                <a:ahLst/>
                <a:cxnLst/>
                <a:rect l="l" t="t" r="r" b="b"/>
                <a:pathLst>
                  <a:path w="199427" h="84906" extrusionOk="0">
                    <a:moveTo>
                      <a:pt x="1" y="0"/>
                    </a:moveTo>
                    <a:lnTo>
                      <a:pt x="1" y="84906"/>
                    </a:lnTo>
                    <a:lnTo>
                      <a:pt x="199426" y="84906"/>
                    </a:lnTo>
                    <a:lnTo>
                      <a:pt x="199426" y="0"/>
                    </a:lnTo>
                    <a:lnTo>
                      <a:pt x="191209" y="0"/>
                    </a:lnTo>
                    <a:lnTo>
                      <a:pt x="191209" y="3776"/>
                    </a:lnTo>
                    <a:cubicBezTo>
                      <a:pt x="192140" y="4492"/>
                      <a:pt x="192719" y="5486"/>
                      <a:pt x="192719" y="6586"/>
                    </a:cubicBezTo>
                    <a:cubicBezTo>
                      <a:pt x="192719" y="8766"/>
                      <a:pt x="190449" y="10533"/>
                      <a:pt x="187650" y="10533"/>
                    </a:cubicBezTo>
                    <a:cubicBezTo>
                      <a:pt x="184851" y="10533"/>
                      <a:pt x="182581" y="8766"/>
                      <a:pt x="182581" y="6586"/>
                    </a:cubicBezTo>
                    <a:cubicBezTo>
                      <a:pt x="182581" y="5486"/>
                      <a:pt x="183158" y="4492"/>
                      <a:pt x="184090" y="3776"/>
                    </a:cubicBezTo>
                    <a:lnTo>
                      <a:pt x="184090" y="0"/>
                    </a:lnTo>
                    <a:lnTo>
                      <a:pt x="173623" y="0"/>
                    </a:lnTo>
                    <a:lnTo>
                      <a:pt x="173623" y="3776"/>
                    </a:lnTo>
                    <a:cubicBezTo>
                      <a:pt x="174553" y="4492"/>
                      <a:pt x="175133" y="5486"/>
                      <a:pt x="175133" y="6586"/>
                    </a:cubicBezTo>
                    <a:cubicBezTo>
                      <a:pt x="175133" y="8766"/>
                      <a:pt x="172863" y="10533"/>
                      <a:pt x="170064" y="10533"/>
                    </a:cubicBezTo>
                    <a:cubicBezTo>
                      <a:pt x="167264" y="10533"/>
                      <a:pt x="164995" y="8766"/>
                      <a:pt x="164995" y="6586"/>
                    </a:cubicBezTo>
                    <a:cubicBezTo>
                      <a:pt x="164995" y="5486"/>
                      <a:pt x="165572" y="4492"/>
                      <a:pt x="166503" y="3776"/>
                    </a:cubicBezTo>
                    <a:lnTo>
                      <a:pt x="166503" y="0"/>
                    </a:lnTo>
                    <a:lnTo>
                      <a:pt x="156038" y="0"/>
                    </a:lnTo>
                    <a:lnTo>
                      <a:pt x="156038" y="3776"/>
                    </a:lnTo>
                    <a:cubicBezTo>
                      <a:pt x="156967" y="4492"/>
                      <a:pt x="157546" y="5486"/>
                      <a:pt x="157546" y="6586"/>
                    </a:cubicBezTo>
                    <a:cubicBezTo>
                      <a:pt x="157546" y="8766"/>
                      <a:pt x="155277" y="10533"/>
                      <a:pt x="152477" y="10533"/>
                    </a:cubicBezTo>
                    <a:cubicBezTo>
                      <a:pt x="149678" y="10533"/>
                      <a:pt x="147408" y="8766"/>
                      <a:pt x="147408" y="6586"/>
                    </a:cubicBezTo>
                    <a:cubicBezTo>
                      <a:pt x="147408" y="5486"/>
                      <a:pt x="147987" y="4492"/>
                      <a:pt x="148918" y="3776"/>
                    </a:cubicBezTo>
                    <a:lnTo>
                      <a:pt x="148918" y="0"/>
                    </a:lnTo>
                    <a:lnTo>
                      <a:pt x="138452" y="0"/>
                    </a:lnTo>
                    <a:lnTo>
                      <a:pt x="138452" y="3776"/>
                    </a:lnTo>
                    <a:cubicBezTo>
                      <a:pt x="139382" y="4492"/>
                      <a:pt x="139960" y="5486"/>
                      <a:pt x="139960" y="6586"/>
                    </a:cubicBezTo>
                    <a:cubicBezTo>
                      <a:pt x="139960" y="8766"/>
                      <a:pt x="137690" y="10533"/>
                      <a:pt x="134891" y="10533"/>
                    </a:cubicBezTo>
                    <a:cubicBezTo>
                      <a:pt x="132093" y="10533"/>
                      <a:pt x="129823" y="8766"/>
                      <a:pt x="129823" y="6586"/>
                    </a:cubicBezTo>
                    <a:cubicBezTo>
                      <a:pt x="129823" y="5486"/>
                      <a:pt x="130400" y="4492"/>
                      <a:pt x="131332" y="3776"/>
                    </a:cubicBezTo>
                    <a:lnTo>
                      <a:pt x="131332" y="0"/>
                    </a:lnTo>
                    <a:lnTo>
                      <a:pt x="120865" y="0"/>
                    </a:lnTo>
                    <a:lnTo>
                      <a:pt x="120865" y="3776"/>
                    </a:lnTo>
                    <a:cubicBezTo>
                      <a:pt x="121796" y="4492"/>
                      <a:pt x="122374" y="5486"/>
                      <a:pt x="122374" y="6586"/>
                    </a:cubicBezTo>
                    <a:cubicBezTo>
                      <a:pt x="122374" y="8766"/>
                      <a:pt x="120104" y="10533"/>
                      <a:pt x="117306" y="10533"/>
                    </a:cubicBezTo>
                    <a:cubicBezTo>
                      <a:pt x="114507" y="10533"/>
                      <a:pt x="112237" y="8766"/>
                      <a:pt x="112237" y="6586"/>
                    </a:cubicBezTo>
                    <a:cubicBezTo>
                      <a:pt x="112237" y="5486"/>
                      <a:pt x="112814" y="4492"/>
                      <a:pt x="113746" y="3776"/>
                    </a:cubicBezTo>
                    <a:lnTo>
                      <a:pt x="113746" y="0"/>
                    </a:lnTo>
                    <a:lnTo>
                      <a:pt x="103279" y="0"/>
                    </a:lnTo>
                    <a:lnTo>
                      <a:pt x="103279" y="3776"/>
                    </a:lnTo>
                    <a:cubicBezTo>
                      <a:pt x="104210" y="4492"/>
                      <a:pt x="104789" y="5486"/>
                      <a:pt x="104789" y="6586"/>
                    </a:cubicBezTo>
                    <a:cubicBezTo>
                      <a:pt x="104789" y="8766"/>
                      <a:pt x="102519" y="10533"/>
                      <a:pt x="99720" y="10533"/>
                    </a:cubicBezTo>
                    <a:cubicBezTo>
                      <a:pt x="96920" y="10533"/>
                      <a:pt x="94651" y="8766"/>
                      <a:pt x="94651" y="6586"/>
                    </a:cubicBezTo>
                    <a:cubicBezTo>
                      <a:pt x="94651" y="5486"/>
                      <a:pt x="95228" y="4492"/>
                      <a:pt x="96159" y="3776"/>
                    </a:cubicBezTo>
                    <a:lnTo>
                      <a:pt x="96159" y="0"/>
                    </a:lnTo>
                    <a:lnTo>
                      <a:pt x="85694" y="0"/>
                    </a:lnTo>
                    <a:lnTo>
                      <a:pt x="85694" y="3776"/>
                    </a:lnTo>
                    <a:cubicBezTo>
                      <a:pt x="86623" y="4492"/>
                      <a:pt x="87203" y="5486"/>
                      <a:pt x="87203" y="6586"/>
                    </a:cubicBezTo>
                    <a:cubicBezTo>
                      <a:pt x="87203" y="8766"/>
                      <a:pt x="84933" y="10533"/>
                      <a:pt x="82134" y="10533"/>
                    </a:cubicBezTo>
                    <a:cubicBezTo>
                      <a:pt x="79334" y="10533"/>
                      <a:pt x="77065" y="8766"/>
                      <a:pt x="77065" y="6586"/>
                    </a:cubicBezTo>
                    <a:cubicBezTo>
                      <a:pt x="77065" y="5486"/>
                      <a:pt x="77643" y="4492"/>
                      <a:pt x="78574" y="3776"/>
                    </a:cubicBezTo>
                    <a:lnTo>
                      <a:pt x="78574" y="0"/>
                    </a:lnTo>
                    <a:lnTo>
                      <a:pt x="68108" y="0"/>
                    </a:lnTo>
                    <a:lnTo>
                      <a:pt x="68108" y="3776"/>
                    </a:lnTo>
                    <a:cubicBezTo>
                      <a:pt x="69038" y="4492"/>
                      <a:pt x="69616" y="5486"/>
                      <a:pt x="69616" y="6586"/>
                    </a:cubicBezTo>
                    <a:cubicBezTo>
                      <a:pt x="69616" y="8766"/>
                      <a:pt x="67347" y="10533"/>
                      <a:pt x="64547" y="10533"/>
                    </a:cubicBezTo>
                    <a:cubicBezTo>
                      <a:pt x="61749" y="10533"/>
                      <a:pt x="59479" y="8766"/>
                      <a:pt x="59479" y="6586"/>
                    </a:cubicBezTo>
                    <a:cubicBezTo>
                      <a:pt x="59479" y="5486"/>
                      <a:pt x="60056" y="4492"/>
                      <a:pt x="60988" y="3776"/>
                    </a:cubicBezTo>
                    <a:lnTo>
                      <a:pt x="60988" y="0"/>
                    </a:lnTo>
                    <a:lnTo>
                      <a:pt x="50521" y="0"/>
                    </a:lnTo>
                    <a:lnTo>
                      <a:pt x="50521" y="3776"/>
                    </a:lnTo>
                    <a:cubicBezTo>
                      <a:pt x="51452" y="4492"/>
                      <a:pt x="52030" y="5486"/>
                      <a:pt x="52030" y="6586"/>
                    </a:cubicBezTo>
                    <a:cubicBezTo>
                      <a:pt x="52030" y="8766"/>
                      <a:pt x="49760" y="10533"/>
                      <a:pt x="46962" y="10533"/>
                    </a:cubicBezTo>
                    <a:cubicBezTo>
                      <a:pt x="44163" y="10533"/>
                      <a:pt x="41893" y="8766"/>
                      <a:pt x="41893" y="6586"/>
                    </a:cubicBezTo>
                    <a:cubicBezTo>
                      <a:pt x="41893" y="5486"/>
                      <a:pt x="42470" y="4492"/>
                      <a:pt x="43402" y="3776"/>
                    </a:cubicBezTo>
                    <a:lnTo>
                      <a:pt x="43402" y="0"/>
                    </a:lnTo>
                    <a:lnTo>
                      <a:pt x="32935" y="0"/>
                    </a:lnTo>
                    <a:lnTo>
                      <a:pt x="32935" y="3776"/>
                    </a:lnTo>
                    <a:cubicBezTo>
                      <a:pt x="33866" y="4492"/>
                      <a:pt x="34445" y="5486"/>
                      <a:pt x="34445" y="6586"/>
                    </a:cubicBezTo>
                    <a:cubicBezTo>
                      <a:pt x="34445" y="8766"/>
                      <a:pt x="32175" y="10533"/>
                      <a:pt x="29376" y="10533"/>
                    </a:cubicBezTo>
                    <a:cubicBezTo>
                      <a:pt x="26577" y="10533"/>
                      <a:pt x="24296" y="8765"/>
                      <a:pt x="24296" y="6586"/>
                    </a:cubicBezTo>
                    <a:cubicBezTo>
                      <a:pt x="24296" y="5486"/>
                      <a:pt x="24874" y="4492"/>
                      <a:pt x="25805" y="3776"/>
                    </a:cubicBezTo>
                    <a:lnTo>
                      <a:pt x="25805" y="0"/>
                    </a:lnTo>
                    <a:lnTo>
                      <a:pt x="15339" y="0"/>
                    </a:lnTo>
                    <a:lnTo>
                      <a:pt x="15339" y="3776"/>
                    </a:lnTo>
                    <a:cubicBezTo>
                      <a:pt x="16269" y="4492"/>
                      <a:pt x="16847" y="5486"/>
                      <a:pt x="16847" y="6586"/>
                    </a:cubicBezTo>
                    <a:cubicBezTo>
                      <a:pt x="16847" y="8766"/>
                      <a:pt x="14578" y="10533"/>
                      <a:pt x="11778" y="10533"/>
                    </a:cubicBezTo>
                    <a:cubicBezTo>
                      <a:pt x="8980" y="10533"/>
                      <a:pt x="6710" y="8766"/>
                      <a:pt x="6710" y="6586"/>
                    </a:cubicBezTo>
                    <a:cubicBezTo>
                      <a:pt x="6710" y="5486"/>
                      <a:pt x="7287" y="4492"/>
                      <a:pt x="8219" y="3776"/>
                    </a:cubicBezTo>
                    <a:lnTo>
                      <a:pt x="8219" y="0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effectLst>
                <a:outerShdw dist="171450" dir="2940000" algn="bl" rotWithShape="0">
                  <a:srgbClr val="000000">
                    <a:alpha val="1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7" name="Google Shape;4109;p55">
                <a:extLst>
                  <a:ext uri="{FF2B5EF4-FFF2-40B4-BE49-F238E27FC236}">
                    <a16:creationId xmlns:a16="http://schemas.microsoft.com/office/drawing/2014/main" id="{039F1607-F81A-4C55-B9E0-829B6BA54325}"/>
                  </a:ext>
                </a:extLst>
              </p:cNvPr>
              <p:cNvSpPr/>
              <p:nvPr/>
            </p:nvSpPr>
            <p:spPr>
              <a:xfrm>
                <a:off x="677207" y="1468591"/>
                <a:ext cx="7920080" cy="19149"/>
              </a:xfrm>
              <a:custGeom>
                <a:avLst/>
                <a:gdLst/>
                <a:ahLst/>
                <a:cxnLst/>
                <a:rect l="l" t="t" r="r" b="b"/>
                <a:pathLst>
                  <a:path w="198947" h="481" extrusionOk="0">
                    <a:moveTo>
                      <a:pt x="1" y="0"/>
                    </a:moveTo>
                    <a:lnTo>
                      <a:pt x="1" y="480"/>
                    </a:lnTo>
                    <a:lnTo>
                      <a:pt x="198947" y="480"/>
                    </a:lnTo>
                    <a:lnTo>
                      <a:pt x="19894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8" name="Google Shape;4110;p55">
                <a:extLst>
                  <a:ext uri="{FF2B5EF4-FFF2-40B4-BE49-F238E27FC236}">
                    <a16:creationId xmlns:a16="http://schemas.microsoft.com/office/drawing/2014/main" id="{8436DF47-3583-4640-BDB0-FA0EAB61A0CE}"/>
                  </a:ext>
                </a:extLst>
              </p:cNvPr>
              <p:cNvSpPr/>
              <p:nvPr/>
            </p:nvSpPr>
            <p:spPr>
              <a:xfrm>
                <a:off x="677207" y="1913149"/>
                <a:ext cx="7920080" cy="19149"/>
              </a:xfrm>
              <a:custGeom>
                <a:avLst/>
                <a:gdLst/>
                <a:ahLst/>
                <a:cxnLst/>
                <a:rect l="l" t="t" r="r" b="b"/>
                <a:pathLst>
                  <a:path w="198947" h="481" extrusionOk="0">
                    <a:moveTo>
                      <a:pt x="1" y="0"/>
                    </a:moveTo>
                    <a:lnTo>
                      <a:pt x="1" y="480"/>
                    </a:lnTo>
                    <a:lnTo>
                      <a:pt x="198947" y="480"/>
                    </a:lnTo>
                    <a:lnTo>
                      <a:pt x="19894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9" name="Google Shape;4111;p55">
                <a:extLst>
                  <a:ext uri="{FF2B5EF4-FFF2-40B4-BE49-F238E27FC236}">
                    <a16:creationId xmlns:a16="http://schemas.microsoft.com/office/drawing/2014/main" id="{92546A3B-700A-47BB-82FB-FE68E5702261}"/>
                  </a:ext>
                </a:extLst>
              </p:cNvPr>
              <p:cNvSpPr/>
              <p:nvPr/>
            </p:nvSpPr>
            <p:spPr>
              <a:xfrm>
                <a:off x="677207" y="2357588"/>
                <a:ext cx="7920080" cy="19149"/>
              </a:xfrm>
              <a:custGeom>
                <a:avLst/>
                <a:gdLst/>
                <a:ahLst/>
                <a:cxnLst/>
                <a:rect l="l" t="t" r="r" b="b"/>
                <a:pathLst>
                  <a:path w="198947" h="481" extrusionOk="0">
                    <a:moveTo>
                      <a:pt x="1" y="1"/>
                    </a:moveTo>
                    <a:lnTo>
                      <a:pt x="1" y="481"/>
                    </a:lnTo>
                    <a:lnTo>
                      <a:pt x="198947" y="481"/>
                    </a:lnTo>
                    <a:lnTo>
                      <a:pt x="198947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10" name="Google Shape;4112;p55">
                <a:extLst>
                  <a:ext uri="{FF2B5EF4-FFF2-40B4-BE49-F238E27FC236}">
                    <a16:creationId xmlns:a16="http://schemas.microsoft.com/office/drawing/2014/main" id="{45D6B0EA-6E20-4C63-B0A0-673EE01DBAC2}"/>
                  </a:ext>
                </a:extLst>
              </p:cNvPr>
              <p:cNvSpPr/>
              <p:nvPr/>
            </p:nvSpPr>
            <p:spPr>
              <a:xfrm>
                <a:off x="677207" y="2802146"/>
                <a:ext cx="7920080" cy="19149"/>
              </a:xfrm>
              <a:custGeom>
                <a:avLst/>
                <a:gdLst/>
                <a:ahLst/>
                <a:cxnLst/>
                <a:rect l="l" t="t" r="r" b="b"/>
                <a:pathLst>
                  <a:path w="198947" h="481" extrusionOk="0">
                    <a:moveTo>
                      <a:pt x="1" y="0"/>
                    </a:moveTo>
                    <a:lnTo>
                      <a:pt x="1" y="480"/>
                    </a:lnTo>
                    <a:lnTo>
                      <a:pt x="198947" y="480"/>
                    </a:lnTo>
                    <a:lnTo>
                      <a:pt x="19894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11" name="Google Shape;4113;p55">
                <a:extLst>
                  <a:ext uri="{FF2B5EF4-FFF2-40B4-BE49-F238E27FC236}">
                    <a16:creationId xmlns:a16="http://schemas.microsoft.com/office/drawing/2014/main" id="{ED0A7D0C-779D-4AA8-9EE8-0C63086C162A}"/>
                  </a:ext>
                </a:extLst>
              </p:cNvPr>
              <p:cNvSpPr/>
              <p:nvPr/>
            </p:nvSpPr>
            <p:spPr>
              <a:xfrm>
                <a:off x="677207" y="3246704"/>
                <a:ext cx="7920080" cy="19149"/>
              </a:xfrm>
              <a:custGeom>
                <a:avLst/>
                <a:gdLst/>
                <a:ahLst/>
                <a:cxnLst/>
                <a:rect l="l" t="t" r="r" b="b"/>
                <a:pathLst>
                  <a:path w="198947" h="481" extrusionOk="0">
                    <a:moveTo>
                      <a:pt x="1" y="0"/>
                    </a:moveTo>
                    <a:lnTo>
                      <a:pt x="1" y="480"/>
                    </a:lnTo>
                    <a:lnTo>
                      <a:pt x="198947" y="480"/>
                    </a:lnTo>
                    <a:lnTo>
                      <a:pt x="19894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12" name="Google Shape;4114;p55">
                <a:extLst>
                  <a:ext uri="{FF2B5EF4-FFF2-40B4-BE49-F238E27FC236}">
                    <a16:creationId xmlns:a16="http://schemas.microsoft.com/office/drawing/2014/main" id="{E1123DD1-292C-4BBF-8498-A20BCC734DF0}"/>
                  </a:ext>
                </a:extLst>
              </p:cNvPr>
              <p:cNvSpPr/>
              <p:nvPr/>
            </p:nvSpPr>
            <p:spPr>
              <a:xfrm>
                <a:off x="677207" y="3691143"/>
                <a:ext cx="7920080" cy="19149"/>
              </a:xfrm>
              <a:custGeom>
                <a:avLst/>
                <a:gdLst/>
                <a:ahLst/>
                <a:cxnLst/>
                <a:rect l="l" t="t" r="r" b="b"/>
                <a:pathLst>
                  <a:path w="198947" h="481" extrusionOk="0">
                    <a:moveTo>
                      <a:pt x="1" y="1"/>
                    </a:moveTo>
                    <a:lnTo>
                      <a:pt x="1" y="481"/>
                    </a:lnTo>
                    <a:lnTo>
                      <a:pt x="198947" y="481"/>
                    </a:lnTo>
                    <a:lnTo>
                      <a:pt x="198947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13" name="Google Shape;4115;p55">
                <a:extLst>
                  <a:ext uri="{FF2B5EF4-FFF2-40B4-BE49-F238E27FC236}">
                    <a16:creationId xmlns:a16="http://schemas.microsoft.com/office/drawing/2014/main" id="{85ED90AC-E75A-4A7D-B5B5-B6FBCEEE75C7}"/>
                  </a:ext>
                </a:extLst>
              </p:cNvPr>
              <p:cNvSpPr/>
              <p:nvPr/>
            </p:nvSpPr>
            <p:spPr>
              <a:xfrm>
                <a:off x="3267008" y="1226825"/>
                <a:ext cx="1146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8" h="71852" extrusionOk="0">
                    <a:moveTo>
                      <a:pt x="1" y="0"/>
                    </a:moveTo>
                    <a:lnTo>
                      <a:pt x="1" y="71851"/>
                    </a:lnTo>
                    <a:lnTo>
                      <a:pt x="287" y="71851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14" name="Google Shape;4116;p55">
                <a:extLst>
                  <a:ext uri="{FF2B5EF4-FFF2-40B4-BE49-F238E27FC236}">
                    <a16:creationId xmlns:a16="http://schemas.microsoft.com/office/drawing/2014/main" id="{84B5E50E-FE1C-465C-AE0E-325115D96521}"/>
                  </a:ext>
                </a:extLst>
              </p:cNvPr>
              <p:cNvSpPr/>
              <p:nvPr/>
            </p:nvSpPr>
            <p:spPr>
              <a:xfrm>
                <a:off x="2828063" y="1226825"/>
                <a:ext cx="1146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8" h="71852" extrusionOk="0">
                    <a:moveTo>
                      <a:pt x="1" y="0"/>
                    </a:moveTo>
                    <a:lnTo>
                      <a:pt x="1" y="71851"/>
                    </a:lnTo>
                    <a:lnTo>
                      <a:pt x="288" y="71851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15" name="Google Shape;4117;p55">
                <a:extLst>
                  <a:ext uri="{FF2B5EF4-FFF2-40B4-BE49-F238E27FC236}">
                    <a16:creationId xmlns:a16="http://schemas.microsoft.com/office/drawing/2014/main" id="{F8755010-2E82-4837-8F41-8F2970E4761C}"/>
                  </a:ext>
                </a:extLst>
              </p:cNvPr>
              <p:cNvSpPr/>
              <p:nvPr/>
            </p:nvSpPr>
            <p:spPr>
              <a:xfrm>
                <a:off x="2389158" y="1226825"/>
                <a:ext cx="1146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8" h="71852" extrusionOk="0">
                    <a:moveTo>
                      <a:pt x="0" y="0"/>
                    </a:moveTo>
                    <a:lnTo>
                      <a:pt x="0" y="71851"/>
                    </a:lnTo>
                    <a:lnTo>
                      <a:pt x="287" y="71851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16" name="Google Shape;4118;p55">
                <a:extLst>
                  <a:ext uri="{FF2B5EF4-FFF2-40B4-BE49-F238E27FC236}">
                    <a16:creationId xmlns:a16="http://schemas.microsoft.com/office/drawing/2014/main" id="{74841D6D-52E3-42C2-AC47-8BE153C07F3D}"/>
                  </a:ext>
                </a:extLst>
              </p:cNvPr>
              <p:cNvSpPr/>
              <p:nvPr/>
            </p:nvSpPr>
            <p:spPr>
              <a:xfrm>
                <a:off x="1950174" y="1226825"/>
                <a:ext cx="1146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8" h="71852" extrusionOk="0">
                    <a:moveTo>
                      <a:pt x="1" y="0"/>
                    </a:moveTo>
                    <a:lnTo>
                      <a:pt x="1" y="71851"/>
                    </a:lnTo>
                    <a:lnTo>
                      <a:pt x="287" y="71851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17" name="Google Shape;4119;p55">
                <a:extLst>
                  <a:ext uri="{FF2B5EF4-FFF2-40B4-BE49-F238E27FC236}">
                    <a16:creationId xmlns:a16="http://schemas.microsoft.com/office/drawing/2014/main" id="{4BBCF965-B798-49E3-87AF-63560E22B4D2}"/>
                  </a:ext>
                </a:extLst>
              </p:cNvPr>
              <p:cNvSpPr/>
              <p:nvPr/>
            </p:nvSpPr>
            <p:spPr>
              <a:xfrm>
                <a:off x="1511309" y="1226825"/>
                <a:ext cx="11386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6" h="71852" extrusionOk="0">
                    <a:moveTo>
                      <a:pt x="0" y="0"/>
                    </a:moveTo>
                    <a:lnTo>
                      <a:pt x="0" y="71851"/>
                    </a:lnTo>
                    <a:lnTo>
                      <a:pt x="286" y="71851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18" name="Google Shape;4120;p55">
                <a:extLst>
                  <a:ext uri="{FF2B5EF4-FFF2-40B4-BE49-F238E27FC236}">
                    <a16:creationId xmlns:a16="http://schemas.microsoft.com/office/drawing/2014/main" id="{25E542A6-CB75-4C8E-A1AC-146EA2F7B44D}"/>
                  </a:ext>
                </a:extLst>
              </p:cNvPr>
              <p:cNvSpPr/>
              <p:nvPr/>
            </p:nvSpPr>
            <p:spPr>
              <a:xfrm>
                <a:off x="1072325" y="1226825"/>
                <a:ext cx="1146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8" h="71852" extrusionOk="0">
                    <a:moveTo>
                      <a:pt x="1" y="0"/>
                    </a:moveTo>
                    <a:lnTo>
                      <a:pt x="1" y="71851"/>
                    </a:lnTo>
                    <a:lnTo>
                      <a:pt x="287" y="71851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19" name="Google Shape;4121;p55">
                <a:extLst>
                  <a:ext uri="{FF2B5EF4-FFF2-40B4-BE49-F238E27FC236}">
                    <a16:creationId xmlns:a16="http://schemas.microsoft.com/office/drawing/2014/main" id="{9BF7792C-123A-420A-9FA7-C78AED98D311}"/>
                  </a:ext>
                </a:extLst>
              </p:cNvPr>
              <p:cNvSpPr/>
              <p:nvPr/>
            </p:nvSpPr>
            <p:spPr>
              <a:xfrm>
                <a:off x="5919783" y="1226825"/>
                <a:ext cx="1142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7" h="71852" extrusionOk="0">
                    <a:moveTo>
                      <a:pt x="0" y="0"/>
                    </a:moveTo>
                    <a:lnTo>
                      <a:pt x="0" y="71851"/>
                    </a:lnTo>
                    <a:lnTo>
                      <a:pt x="287" y="71851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20" name="Google Shape;4122;p55">
                <a:extLst>
                  <a:ext uri="{FF2B5EF4-FFF2-40B4-BE49-F238E27FC236}">
                    <a16:creationId xmlns:a16="http://schemas.microsoft.com/office/drawing/2014/main" id="{85B1DAFE-1739-4AAB-A874-186E411D1862}"/>
                  </a:ext>
                </a:extLst>
              </p:cNvPr>
              <p:cNvSpPr/>
              <p:nvPr/>
            </p:nvSpPr>
            <p:spPr>
              <a:xfrm>
                <a:off x="5480799" y="1226825"/>
                <a:ext cx="1146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8" h="71852" extrusionOk="0">
                    <a:moveTo>
                      <a:pt x="0" y="0"/>
                    </a:moveTo>
                    <a:lnTo>
                      <a:pt x="0" y="71851"/>
                    </a:lnTo>
                    <a:lnTo>
                      <a:pt x="287" y="71851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21" name="Google Shape;4123;p55">
                <a:extLst>
                  <a:ext uri="{FF2B5EF4-FFF2-40B4-BE49-F238E27FC236}">
                    <a16:creationId xmlns:a16="http://schemas.microsoft.com/office/drawing/2014/main" id="{44652822-CB03-437A-BEBB-60AE65B9BDC7}"/>
                  </a:ext>
                </a:extLst>
              </p:cNvPr>
              <p:cNvSpPr/>
              <p:nvPr/>
            </p:nvSpPr>
            <p:spPr>
              <a:xfrm>
                <a:off x="5041894" y="1226825"/>
                <a:ext cx="1142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7" h="71852" extrusionOk="0">
                    <a:moveTo>
                      <a:pt x="1" y="0"/>
                    </a:moveTo>
                    <a:lnTo>
                      <a:pt x="1" y="71851"/>
                    </a:lnTo>
                    <a:lnTo>
                      <a:pt x="287" y="71851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22" name="Google Shape;4124;p55">
                <a:extLst>
                  <a:ext uri="{FF2B5EF4-FFF2-40B4-BE49-F238E27FC236}">
                    <a16:creationId xmlns:a16="http://schemas.microsoft.com/office/drawing/2014/main" id="{BEE6F63A-7BA2-4002-A267-AC2176A8E19B}"/>
                  </a:ext>
                </a:extLst>
              </p:cNvPr>
              <p:cNvSpPr/>
              <p:nvPr/>
            </p:nvSpPr>
            <p:spPr>
              <a:xfrm>
                <a:off x="4602950" y="1226825"/>
                <a:ext cx="11386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6" h="71852" extrusionOk="0">
                    <a:moveTo>
                      <a:pt x="0" y="0"/>
                    </a:moveTo>
                    <a:lnTo>
                      <a:pt x="0" y="71851"/>
                    </a:lnTo>
                    <a:lnTo>
                      <a:pt x="286" y="71851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23" name="Google Shape;4125;p55">
                <a:extLst>
                  <a:ext uri="{FF2B5EF4-FFF2-40B4-BE49-F238E27FC236}">
                    <a16:creationId xmlns:a16="http://schemas.microsoft.com/office/drawing/2014/main" id="{3913766E-23A0-438D-9EAE-E440A1F56ADB}"/>
                  </a:ext>
                </a:extLst>
              </p:cNvPr>
              <p:cNvSpPr/>
              <p:nvPr/>
            </p:nvSpPr>
            <p:spPr>
              <a:xfrm>
                <a:off x="4164005" y="1226825"/>
                <a:ext cx="1142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7" h="71852" extrusionOk="0">
                    <a:moveTo>
                      <a:pt x="1" y="0"/>
                    </a:moveTo>
                    <a:lnTo>
                      <a:pt x="1" y="71851"/>
                    </a:lnTo>
                    <a:lnTo>
                      <a:pt x="286" y="71851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24" name="Google Shape;4126;p55">
                <a:extLst>
                  <a:ext uri="{FF2B5EF4-FFF2-40B4-BE49-F238E27FC236}">
                    <a16:creationId xmlns:a16="http://schemas.microsoft.com/office/drawing/2014/main" id="{288BB266-8E35-47EB-BC36-3B33928238B4}"/>
                  </a:ext>
                </a:extLst>
              </p:cNvPr>
              <p:cNvSpPr/>
              <p:nvPr/>
            </p:nvSpPr>
            <p:spPr>
              <a:xfrm>
                <a:off x="3725101" y="1226825"/>
                <a:ext cx="1142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7" h="71852" extrusionOk="0">
                    <a:moveTo>
                      <a:pt x="0" y="0"/>
                    </a:moveTo>
                    <a:lnTo>
                      <a:pt x="0" y="71851"/>
                    </a:lnTo>
                    <a:lnTo>
                      <a:pt x="287" y="71851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25" name="Google Shape;4127;p55">
                <a:extLst>
                  <a:ext uri="{FF2B5EF4-FFF2-40B4-BE49-F238E27FC236}">
                    <a16:creationId xmlns:a16="http://schemas.microsoft.com/office/drawing/2014/main" id="{3C30D3B1-930B-474C-9D27-EAC6D7BFBF04}"/>
                  </a:ext>
                </a:extLst>
              </p:cNvPr>
              <p:cNvSpPr/>
              <p:nvPr/>
            </p:nvSpPr>
            <p:spPr>
              <a:xfrm>
                <a:off x="8133614" y="1226825"/>
                <a:ext cx="11386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6" h="71852" extrusionOk="0">
                    <a:moveTo>
                      <a:pt x="0" y="0"/>
                    </a:moveTo>
                    <a:lnTo>
                      <a:pt x="0" y="71851"/>
                    </a:lnTo>
                    <a:lnTo>
                      <a:pt x="286" y="71851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26" name="Google Shape;4128;p55">
                <a:extLst>
                  <a:ext uri="{FF2B5EF4-FFF2-40B4-BE49-F238E27FC236}">
                    <a16:creationId xmlns:a16="http://schemas.microsoft.com/office/drawing/2014/main" id="{B48ABA9E-D15C-421F-A682-6B1C03F3A1B3}"/>
                  </a:ext>
                </a:extLst>
              </p:cNvPr>
              <p:cNvSpPr/>
              <p:nvPr/>
            </p:nvSpPr>
            <p:spPr>
              <a:xfrm>
                <a:off x="7694630" y="1226825"/>
                <a:ext cx="1142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7" h="71852" extrusionOk="0">
                    <a:moveTo>
                      <a:pt x="0" y="0"/>
                    </a:moveTo>
                    <a:lnTo>
                      <a:pt x="0" y="71851"/>
                    </a:lnTo>
                    <a:lnTo>
                      <a:pt x="286" y="71851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27" name="Google Shape;4129;p55">
                <a:extLst>
                  <a:ext uri="{FF2B5EF4-FFF2-40B4-BE49-F238E27FC236}">
                    <a16:creationId xmlns:a16="http://schemas.microsoft.com/office/drawing/2014/main" id="{365AE115-781C-499E-95BC-3B7F17AA2CAE}"/>
                  </a:ext>
                </a:extLst>
              </p:cNvPr>
              <p:cNvSpPr/>
              <p:nvPr/>
            </p:nvSpPr>
            <p:spPr>
              <a:xfrm>
                <a:off x="7255686" y="1226825"/>
                <a:ext cx="1146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8" h="71852" extrusionOk="0">
                    <a:moveTo>
                      <a:pt x="1" y="0"/>
                    </a:moveTo>
                    <a:lnTo>
                      <a:pt x="1" y="71851"/>
                    </a:lnTo>
                    <a:lnTo>
                      <a:pt x="288" y="71851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28" name="Google Shape;4130;p55">
                <a:extLst>
                  <a:ext uri="{FF2B5EF4-FFF2-40B4-BE49-F238E27FC236}">
                    <a16:creationId xmlns:a16="http://schemas.microsoft.com/office/drawing/2014/main" id="{88121F98-3ADF-4A33-9743-7F9E202C3E40}"/>
                  </a:ext>
                </a:extLst>
              </p:cNvPr>
              <p:cNvSpPr/>
              <p:nvPr/>
            </p:nvSpPr>
            <p:spPr>
              <a:xfrm>
                <a:off x="6816741" y="1226825"/>
                <a:ext cx="1142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7" h="71852" extrusionOk="0">
                    <a:moveTo>
                      <a:pt x="0" y="0"/>
                    </a:moveTo>
                    <a:lnTo>
                      <a:pt x="0" y="71851"/>
                    </a:lnTo>
                    <a:lnTo>
                      <a:pt x="287" y="71851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29" name="Google Shape;4131;p55">
                <a:extLst>
                  <a:ext uri="{FF2B5EF4-FFF2-40B4-BE49-F238E27FC236}">
                    <a16:creationId xmlns:a16="http://schemas.microsoft.com/office/drawing/2014/main" id="{800DE39B-1D79-433D-9176-C2B4F1A02597}"/>
                  </a:ext>
                </a:extLst>
              </p:cNvPr>
              <p:cNvSpPr/>
              <p:nvPr/>
            </p:nvSpPr>
            <p:spPr>
              <a:xfrm>
                <a:off x="6377797" y="1226825"/>
                <a:ext cx="11465" cy="3376685"/>
              </a:xfrm>
              <a:custGeom>
                <a:avLst/>
                <a:gdLst/>
                <a:ahLst/>
                <a:cxnLst/>
                <a:rect l="l" t="t" r="r" b="b"/>
                <a:pathLst>
                  <a:path w="288" h="71852" extrusionOk="0">
                    <a:moveTo>
                      <a:pt x="1" y="0"/>
                    </a:moveTo>
                    <a:lnTo>
                      <a:pt x="1" y="71851"/>
                    </a:lnTo>
                    <a:lnTo>
                      <a:pt x="287" y="71851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  <p:sp>
            <p:nvSpPr>
              <p:cNvPr id="30" name="Google Shape;4132;p55">
                <a:extLst>
                  <a:ext uri="{FF2B5EF4-FFF2-40B4-BE49-F238E27FC236}">
                    <a16:creationId xmlns:a16="http://schemas.microsoft.com/office/drawing/2014/main" id="{1736F820-8DCC-42B8-BAFC-4CE340645D77}"/>
                  </a:ext>
                </a:extLst>
              </p:cNvPr>
              <p:cNvSpPr/>
              <p:nvPr/>
            </p:nvSpPr>
            <p:spPr>
              <a:xfrm>
                <a:off x="677207" y="4135593"/>
                <a:ext cx="7920080" cy="19149"/>
              </a:xfrm>
              <a:custGeom>
                <a:avLst/>
                <a:gdLst/>
                <a:ahLst/>
                <a:cxnLst/>
                <a:rect l="l" t="t" r="r" b="b"/>
                <a:pathLst>
                  <a:path w="198947" h="481" extrusionOk="0">
                    <a:moveTo>
                      <a:pt x="1" y="1"/>
                    </a:moveTo>
                    <a:lnTo>
                      <a:pt x="1" y="481"/>
                    </a:lnTo>
                    <a:lnTo>
                      <a:pt x="198947" y="481"/>
                    </a:lnTo>
                    <a:lnTo>
                      <a:pt x="198947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endParaRP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15602F1-EC56-4B5B-AF24-5F4C52D913D1}"/>
                </a:ext>
              </a:extLst>
            </p:cNvPr>
            <p:cNvSpPr/>
            <p:nvPr/>
          </p:nvSpPr>
          <p:spPr>
            <a:xfrm rot="20172137">
              <a:off x="85540" y="555933"/>
              <a:ext cx="1954382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BH" sz="4000" b="1" dirty="0">
                  <a:ln w="12700">
                    <a:noFill/>
                    <a:prstDash val="solid"/>
                  </a:ln>
                  <a:solidFill>
                    <a:schemeClr val="tx1">
                      <a:lumMod val="50000"/>
                    </a:schemeClr>
                  </a:solidFill>
                  <a:latin typeface="Arabic Typesetting" panose="03020402040406030203" pitchFamily="66" charset="-78"/>
                  <a:cs typeface="Arabic Typesetting" panose="03020402040406030203" pitchFamily="66" charset="-78"/>
                </a:rPr>
                <a:t>التقـــويم الخــتامي</a:t>
              </a:r>
              <a:endParaRPr lang="en-US" sz="4000" b="1" cap="none" spc="0" dirty="0">
                <a:ln w="12700">
                  <a:noFill/>
                  <a:prstDash val="solid"/>
                </a:ln>
                <a:solidFill>
                  <a:schemeClr val="tx1">
                    <a:lumMod val="50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76713BD3-E53F-487D-8DD0-50655379F8B6}"/>
              </a:ext>
            </a:extLst>
          </p:cNvPr>
          <p:cNvSpPr/>
          <p:nvPr/>
        </p:nvSpPr>
        <p:spPr>
          <a:xfrm>
            <a:off x="4528353" y="894394"/>
            <a:ext cx="4275326" cy="28469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dirty="0">
                <a:solidFill>
                  <a:srgbClr val="000000"/>
                </a:solidFill>
                <a:cs typeface="Akhbar MT" pitchFamily="2" charset="-78"/>
              </a:rPr>
              <a:t>أي الأعداد الموجودة في الإطار المقابل تعتبر من مضاعفات الأعداد التالية:</a:t>
            </a:r>
            <a:endParaRPr lang="en-US" sz="3200" dirty="0">
              <a:solidFill>
                <a:srgbClr val="000000"/>
              </a:solidFill>
              <a:cs typeface="Akhbar MT" pitchFamily="2" charset="-78"/>
            </a:endParaRPr>
          </a:p>
          <a:p>
            <a:pPr algn="ctr"/>
            <a:endParaRPr lang="en-US" sz="3200" dirty="0">
              <a:solidFill>
                <a:srgbClr val="000000"/>
              </a:solidFill>
              <a:cs typeface="Akhbar MT" pitchFamily="2" charset="-78"/>
            </a:endParaRPr>
          </a:p>
          <a:p>
            <a:pPr algn="ctr"/>
            <a:r>
              <a:rPr lang="ar-BH" sz="3200" b="1" dirty="0">
                <a:solidFill>
                  <a:srgbClr val="C00000"/>
                </a:solidFill>
                <a:cs typeface="Akhbar MT" pitchFamily="2" charset="-78"/>
              </a:rPr>
              <a:t>(أ)  </a:t>
            </a:r>
            <a:r>
              <a:rPr lang="ar-BH" sz="3200" dirty="0">
                <a:solidFill>
                  <a:srgbClr val="000000"/>
                </a:solidFill>
                <a:cs typeface="Akhbar MT" pitchFamily="2" charset="-78"/>
              </a:rPr>
              <a:t>3</a:t>
            </a:r>
          </a:p>
          <a:p>
            <a:pPr algn="ctr"/>
            <a:endParaRPr lang="ar-BH" sz="3200" dirty="0">
              <a:solidFill>
                <a:srgbClr val="000000"/>
              </a:solidFill>
              <a:cs typeface="Akhbar MT" pitchFamily="2" charset="-78"/>
            </a:endParaRPr>
          </a:p>
          <a:p>
            <a:pPr algn="ctr"/>
            <a:r>
              <a:rPr lang="ar-BH" sz="3200" dirty="0">
                <a:solidFill>
                  <a:srgbClr val="C00000"/>
                </a:solidFill>
                <a:cs typeface="Akhbar MT" pitchFamily="2" charset="-78"/>
              </a:rPr>
              <a:t>(ب) </a:t>
            </a:r>
            <a:r>
              <a:rPr lang="ar-BH" sz="3200" dirty="0">
                <a:solidFill>
                  <a:srgbClr val="000000"/>
                </a:solidFill>
                <a:cs typeface="Akhbar MT" pitchFamily="2" charset="-78"/>
              </a:rPr>
              <a:t>9</a:t>
            </a:r>
            <a:endParaRPr lang="en-US" sz="3200" dirty="0">
              <a:solidFill>
                <a:srgbClr val="000000"/>
              </a:solidFill>
              <a:cs typeface="Akhbar MT" pitchFamily="2" charset="-78"/>
            </a:endParaRPr>
          </a:p>
        </p:txBody>
      </p:sp>
      <p:grpSp>
        <p:nvGrpSpPr>
          <p:cNvPr id="34" name="Google Shape;4107;p55">
            <a:extLst>
              <a:ext uri="{FF2B5EF4-FFF2-40B4-BE49-F238E27FC236}">
                <a16:creationId xmlns:a16="http://schemas.microsoft.com/office/drawing/2014/main" id="{BAAF6CED-BA3E-4BBA-9394-5C1870060C15}"/>
              </a:ext>
            </a:extLst>
          </p:cNvPr>
          <p:cNvGrpSpPr/>
          <p:nvPr/>
        </p:nvGrpSpPr>
        <p:grpSpPr>
          <a:xfrm rot="20325740">
            <a:off x="-268718" y="1419065"/>
            <a:ext cx="1848340" cy="873364"/>
            <a:chOff x="666700" y="727125"/>
            <a:chExt cx="7939189" cy="3876385"/>
          </a:xfrm>
        </p:grpSpPr>
        <p:sp>
          <p:nvSpPr>
            <p:cNvPr id="35" name="Google Shape;4108;p55">
              <a:extLst>
                <a:ext uri="{FF2B5EF4-FFF2-40B4-BE49-F238E27FC236}">
                  <a16:creationId xmlns:a16="http://schemas.microsoft.com/office/drawing/2014/main" id="{F4291A82-A239-4967-82EB-51D107CE2607}"/>
                </a:ext>
              </a:extLst>
            </p:cNvPr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6" name="Google Shape;4109;p55">
              <a:extLst>
                <a:ext uri="{FF2B5EF4-FFF2-40B4-BE49-F238E27FC236}">
                  <a16:creationId xmlns:a16="http://schemas.microsoft.com/office/drawing/2014/main" id="{006992DA-D0AB-4D9A-908E-EDCFA28294B3}"/>
                </a:ext>
              </a:extLst>
            </p:cNvPr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7" name="Google Shape;4110;p55">
              <a:extLst>
                <a:ext uri="{FF2B5EF4-FFF2-40B4-BE49-F238E27FC236}">
                  <a16:creationId xmlns:a16="http://schemas.microsoft.com/office/drawing/2014/main" id="{3BBBEAD2-45D1-4BBD-B1A8-698C2CB42DB6}"/>
                </a:ext>
              </a:extLst>
            </p:cNvPr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8" name="Google Shape;4111;p55">
              <a:extLst>
                <a:ext uri="{FF2B5EF4-FFF2-40B4-BE49-F238E27FC236}">
                  <a16:creationId xmlns:a16="http://schemas.microsoft.com/office/drawing/2014/main" id="{7985C8F3-1BB4-4FDF-AE35-070ADCCD3E20}"/>
                </a:ext>
              </a:extLst>
            </p:cNvPr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9" name="Google Shape;4112;p55">
              <a:extLst>
                <a:ext uri="{FF2B5EF4-FFF2-40B4-BE49-F238E27FC236}">
                  <a16:creationId xmlns:a16="http://schemas.microsoft.com/office/drawing/2014/main" id="{B2CF8459-24FB-4A75-8AF8-6628C68C67B8}"/>
                </a:ext>
              </a:extLst>
            </p:cNvPr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0" name="Google Shape;4113;p55">
              <a:extLst>
                <a:ext uri="{FF2B5EF4-FFF2-40B4-BE49-F238E27FC236}">
                  <a16:creationId xmlns:a16="http://schemas.microsoft.com/office/drawing/2014/main" id="{6BC0FFE8-BE2E-441B-B699-5510C3646852}"/>
                </a:ext>
              </a:extLst>
            </p:cNvPr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1" name="Google Shape;4114;p55">
              <a:extLst>
                <a:ext uri="{FF2B5EF4-FFF2-40B4-BE49-F238E27FC236}">
                  <a16:creationId xmlns:a16="http://schemas.microsoft.com/office/drawing/2014/main" id="{87043CB9-4B6B-40B4-945A-E7E15D7DA589}"/>
                </a:ext>
              </a:extLst>
            </p:cNvPr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2" name="Google Shape;4115;p55">
              <a:extLst>
                <a:ext uri="{FF2B5EF4-FFF2-40B4-BE49-F238E27FC236}">
                  <a16:creationId xmlns:a16="http://schemas.microsoft.com/office/drawing/2014/main" id="{F8855985-D4EC-47A5-A6BD-BA5987D47C1B}"/>
                </a:ext>
              </a:extLst>
            </p:cNvPr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3" name="Google Shape;4116;p55">
              <a:extLst>
                <a:ext uri="{FF2B5EF4-FFF2-40B4-BE49-F238E27FC236}">
                  <a16:creationId xmlns:a16="http://schemas.microsoft.com/office/drawing/2014/main" id="{7D83568F-17F3-4174-AC76-8627B53D5D53}"/>
                </a:ext>
              </a:extLst>
            </p:cNvPr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4" name="Google Shape;4117;p55">
              <a:extLst>
                <a:ext uri="{FF2B5EF4-FFF2-40B4-BE49-F238E27FC236}">
                  <a16:creationId xmlns:a16="http://schemas.microsoft.com/office/drawing/2014/main" id="{42C12F25-DBE5-4D71-B65F-931B5DF1F928}"/>
                </a:ext>
              </a:extLst>
            </p:cNvPr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5" name="Google Shape;4118;p55">
              <a:extLst>
                <a:ext uri="{FF2B5EF4-FFF2-40B4-BE49-F238E27FC236}">
                  <a16:creationId xmlns:a16="http://schemas.microsoft.com/office/drawing/2014/main" id="{0F2ECDE0-011D-4FF4-AC88-23BD91B0722F}"/>
                </a:ext>
              </a:extLst>
            </p:cNvPr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6" name="Google Shape;4119;p55">
              <a:extLst>
                <a:ext uri="{FF2B5EF4-FFF2-40B4-BE49-F238E27FC236}">
                  <a16:creationId xmlns:a16="http://schemas.microsoft.com/office/drawing/2014/main" id="{9B0A7229-E81F-400B-93F5-9C1678E57817}"/>
                </a:ext>
              </a:extLst>
            </p:cNvPr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7" name="Google Shape;4120;p55">
              <a:extLst>
                <a:ext uri="{FF2B5EF4-FFF2-40B4-BE49-F238E27FC236}">
                  <a16:creationId xmlns:a16="http://schemas.microsoft.com/office/drawing/2014/main" id="{DD71DC20-9E7E-4E9B-82F5-42F1CC57DA9D}"/>
                </a:ext>
              </a:extLst>
            </p:cNvPr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8" name="Google Shape;4121;p55">
              <a:extLst>
                <a:ext uri="{FF2B5EF4-FFF2-40B4-BE49-F238E27FC236}">
                  <a16:creationId xmlns:a16="http://schemas.microsoft.com/office/drawing/2014/main" id="{9518D32D-DF9D-4BF6-ABB4-79A451FF4747}"/>
                </a:ext>
              </a:extLst>
            </p:cNvPr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9" name="Google Shape;4122;p55">
              <a:extLst>
                <a:ext uri="{FF2B5EF4-FFF2-40B4-BE49-F238E27FC236}">
                  <a16:creationId xmlns:a16="http://schemas.microsoft.com/office/drawing/2014/main" id="{9AA5E01A-1BAF-45C9-89F8-8D1C87920F57}"/>
                </a:ext>
              </a:extLst>
            </p:cNvPr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0" name="Google Shape;4123;p55">
              <a:extLst>
                <a:ext uri="{FF2B5EF4-FFF2-40B4-BE49-F238E27FC236}">
                  <a16:creationId xmlns:a16="http://schemas.microsoft.com/office/drawing/2014/main" id="{9A2DC261-5EDF-4ECD-8543-4DD4BBA2A7F0}"/>
                </a:ext>
              </a:extLst>
            </p:cNvPr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1" name="Google Shape;4124;p55">
              <a:extLst>
                <a:ext uri="{FF2B5EF4-FFF2-40B4-BE49-F238E27FC236}">
                  <a16:creationId xmlns:a16="http://schemas.microsoft.com/office/drawing/2014/main" id="{BCCBBE79-6271-4EAF-B8F6-826B32D37B5B}"/>
                </a:ext>
              </a:extLst>
            </p:cNvPr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2" name="Google Shape;4125;p55">
              <a:extLst>
                <a:ext uri="{FF2B5EF4-FFF2-40B4-BE49-F238E27FC236}">
                  <a16:creationId xmlns:a16="http://schemas.microsoft.com/office/drawing/2014/main" id="{7E51F06A-AE53-44F5-A176-6D78C2F985BC}"/>
                </a:ext>
              </a:extLst>
            </p:cNvPr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3" name="Google Shape;4126;p55">
              <a:extLst>
                <a:ext uri="{FF2B5EF4-FFF2-40B4-BE49-F238E27FC236}">
                  <a16:creationId xmlns:a16="http://schemas.microsoft.com/office/drawing/2014/main" id="{8B7EC2C9-0D58-48AD-88F7-47B963D618F4}"/>
                </a:ext>
              </a:extLst>
            </p:cNvPr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4" name="Google Shape;4127;p55">
              <a:extLst>
                <a:ext uri="{FF2B5EF4-FFF2-40B4-BE49-F238E27FC236}">
                  <a16:creationId xmlns:a16="http://schemas.microsoft.com/office/drawing/2014/main" id="{FADCFE3D-8BAD-49F3-9583-B051B945D787}"/>
                </a:ext>
              </a:extLst>
            </p:cNvPr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5" name="Google Shape;4128;p55">
              <a:extLst>
                <a:ext uri="{FF2B5EF4-FFF2-40B4-BE49-F238E27FC236}">
                  <a16:creationId xmlns:a16="http://schemas.microsoft.com/office/drawing/2014/main" id="{BC23DF8D-8C4E-4CE8-B59A-E589558C6C30}"/>
                </a:ext>
              </a:extLst>
            </p:cNvPr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6" name="Google Shape;4129;p55">
              <a:extLst>
                <a:ext uri="{FF2B5EF4-FFF2-40B4-BE49-F238E27FC236}">
                  <a16:creationId xmlns:a16="http://schemas.microsoft.com/office/drawing/2014/main" id="{F18A571B-713C-4838-B765-F20DD6610EDE}"/>
                </a:ext>
              </a:extLst>
            </p:cNvPr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7" name="Google Shape;4130;p55">
              <a:extLst>
                <a:ext uri="{FF2B5EF4-FFF2-40B4-BE49-F238E27FC236}">
                  <a16:creationId xmlns:a16="http://schemas.microsoft.com/office/drawing/2014/main" id="{E2033537-9627-4633-AE54-1466C0187EC6}"/>
                </a:ext>
              </a:extLst>
            </p:cNvPr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8" name="Google Shape;4131;p55">
              <a:extLst>
                <a:ext uri="{FF2B5EF4-FFF2-40B4-BE49-F238E27FC236}">
                  <a16:creationId xmlns:a16="http://schemas.microsoft.com/office/drawing/2014/main" id="{25687DB4-1159-4E9D-BE3B-F7D53BB7D0A1}"/>
                </a:ext>
              </a:extLst>
            </p:cNvPr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9" name="Google Shape;4132;p55">
              <a:extLst>
                <a:ext uri="{FF2B5EF4-FFF2-40B4-BE49-F238E27FC236}">
                  <a16:creationId xmlns:a16="http://schemas.microsoft.com/office/drawing/2014/main" id="{B23CBB6F-2CA2-4075-A3ED-1A45E9F55801}"/>
                </a:ext>
              </a:extLst>
            </p:cNvPr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D3CC9978-786C-4506-AE19-B7CC32B2D0D4}"/>
              </a:ext>
            </a:extLst>
          </p:cNvPr>
          <p:cNvSpPr/>
          <p:nvPr/>
        </p:nvSpPr>
        <p:spPr>
          <a:xfrm rot="20152211">
            <a:off x="-358601" y="1564234"/>
            <a:ext cx="2124977" cy="8031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>
                <a:solidFill>
                  <a:schemeClr val="bg2"/>
                </a:solidFill>
                <a:cs typeface="Akhbar MT" pitchFamily="2" charset="-78"/>
              </a:rPr>
              <a:t>تمرين 9 كتاب النشاط ص 17</a:t>
            </a:r>
            <a:endParaRPr lang="en-US" sz="2400" b="1" dirty="0">
              <a:solidFill>
                <a:schemeClr val="bg2"/>
              </a:solidFill>
              <a:cs typeface="Akhbar MT" pitchFamily="2" charset="-78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92A404-9CE9-488F-A6BD-46E964E7C2B3}"/>
              </a:ext>
            </a:extLst>
          </p:cNvPr>
          <p:cNvSpPr/>
          <p:nvPr/>
        </p:nvSpPr>
        <p:spPr>
          <a:xfrm>
            <a:off x="2674020" y="1257759"/>
            <a:ext cx="988005" cy="27281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BH" dirty="0"/>
          </a:p>
          <a:p>
            <a:pPr algn="ctr"/>
            <a:r>
              <a:rPr lang="ar-BH" sz="2400" dirty="0">
                <a:solidFill>
                  <a:srgbClr val="0070C0"/>
                </a:solidFill>
              </a:rPr>
              <a:t>2571</a:t>
            </a:r>
          </a:p>
          <a:p>
            <a:pPr algn="ctr"/>
            <a:endParaRPr lang="ar-BH" sz="2400" dirty="0">
              <a:solidFill>
                <a:srgbClr val="0070C0"/>
              </a:solidFill>
            </a:endParaRPr>
          </a:p>
          <a:p>
            <a:pPr algn="ctr"/>
            <a:r>
              <a:rPr lang="ar-BH" sz="2400" dirty="0">
                <a:solidFill>
                  <a:srgbClr val="0070C0"/>
                </a:solidFill>
              </a:rPr>
              <a:t>5427</a:t>
            </a:r>
          </a:p>
          <a:p>
            <a:pPr algn="ctr"/>
            <a:endParaRPr lang="ar-BH" sz="2400" dirty="0">
              <a:solidFill>
                <a:srgbClr val="0070C0"/>
              </a:solidFill>
            </a:endParaRPr>
          </a:p>
          <a:p>
            <a:pPr algn="ctr"/>
            <a:r>
              <a:rPr lang="ar-BH" sz="2400" dirty="0">
                <a:solidFill>
                  <a:srgbClr val="0070C0"/>
                </a:solidFill>
              </a:rPr>
              <a:t>6622</a:t>
            </a:r>
          </a:p>
          <a:p>
            <a:pPr algn="ctr"/>
            <a:endParaRPr lang="ar-BH" sz="2400" dirty="0">
              <a:solidFill>
                <a:srgbClr val="0070C0"/>
              </a:solidFill>
            </a:endParaRPr>
          </a:p>
          <a:p>
            <a:pPr algn="ctr"/>
            <a:r>
              <a:rPr lang="ar-BH" sz="2400" dirty="0">
                <a:solidFill>
                  <a:srgbClr val="0070C0"/>
                </a:solidFill>
              </a:rPr>
              <a:t>8568</a:t>
            </a:r>
          </a:p>
        </p:txBody>
      </p:sp>
    </p:spTree>
    <p:extLst>
      <p:ext uri="{BB962C8B-B14F-4D97-AF65-F5344CB8AC3E}">
        <p14:creationId xmlns:p14="http://schemas.microsoft.com/office/powerpoint/2010/main" val="1909309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4107;p55">
            <a:extLst>
              <a:ext uri="{FF2B5EF4-FFF2-40B4-BE49-F238E27FC236}">
                <a16:creationId xmlns:a16="http://schemas.microsoft.com/office/drawing/2014/main" id="{6348E279-10C1-495A-BA96-457524E5F483}"/>
              </a:ext>
            </a:extLst>
          </p:cNvPr>
          <p:cNvGrpSpPr/>
          <p:nvPr/>
        </p:nvGrpSpPr>
        <p:grpSpPr>
          <a:xfrm rot="20482746">
            <a:off x="252176" y="470115"/>
            <a:ext cx="1983267" cy="984029"/>
            <a:chOff x="666700" y="727125"/>
            <a:chExt cx="7939189" cy="3876385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1" name="Google Shape;4108;p55">
              <a:extLst>
                <a:ext uri="{FF2B5EF4-FFF2-40B4-BE49-F238E27FC236}">
                  <a16:creationId xmlns:a16="http://schemas.microsoft.com/office/drawing/2014/main" id="{1225FE2B-9419-473B-8AC0-EEEBA9009AF2}"/>
                </a:ext>
              </a:extLst>
            </p:cNvPr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2" name="Google Shape;4109;p55">
              <a:extLst>
                <a:ext uri="{FF2B5EF4-FFF2-40B4-BE49-F238E27FC236}">
                  <a16:creationId xmlns:a16="http://schemas.microsoft.com/office/drawing/2014/main" id="{5247CCEF-3CE3-4864-B4A1-FA3B0FFCD621}"/>
                </a:ext>
              </a:extLst>
            </p:cNvPr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3" name="Google Shape;4110;p55">
              <a:extLst>
                <a:ext uri="{FF2B5EF4-FFF2-40B4-BE49-F238E27FC236}">
                  <a16:creationId xmlns:a16="http://schemas.microsoft.com/office/drawing/2014/main" id="{0EF7A7D0-430B-4016-9D06-790FC40D5167}"/>
                </a:ext>
              </a:extLst>
            </p:cNvPr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4" name="Google Shape;4111;p55">
              <a:extLst>
                <a:ext uri="{FF2B5EF4-FFF2-40B4-BE49-F238E27FC236}">
                  <a16:creationId xmlns:a16="http://schemas.microsoft.com/office/drawing/2014/main" id="{FE6D59E8-CB7E-4CA0-A1B3-E99EB20EAA02}"/>
                </a:ext>
              </a:extLst>
            </p:cNvPr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5" name="Google Shape;4112;p55">
              <a:extLst>
                <a:ext uri="{FF2B5EF4-FFF2-40B4-BE49-F238E27FC236}">
                  <a16:creationId xmlns:a16="http://schemas.microsoft.com/office/drawing/2014/main" id="{7D1C2D44-C679-4A54-B374-AD8C83D86101}"/>
                </a:ext>
              </a:extLst>
            </p:cNvPr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6" name="Google Shape;4113;p55">
              <a:extLst>
                <a:ext uri="{FF2B5EF4-FFF2-40B4-BE49-F238E27FC236}">
                  <a16:creationId xmlns:a16="http://schemas.microsoft.com/office/drawing/2014/main" id="{F990ACFB-ED07-4EB3-8259-8F8CD461F654}"/>
                </a:ext>
              </a:extLst>
            </p:cNvPr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7" name="Google Shape;4114;p55">
              <a:extLst>
                <a:ext uri="{FF2B5EF4-FFF2-40B4-BE49-F238E27FC236}">
                  <a16:creationId xmlns:a16="http://schemas.microsoft.com/office/drawing/2014/main" id="{5B5DD61D-8501-435F-98CC-5ACC587816DA}"/>
                </a:ext>
              </a:extLst>
            </p:cNvPr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8" name="Google Shape;4115;p55">
              <a:extLst>
                <a:ext uri="{FF2B5EF4-FFF2-40B4-BE49-F238E27FC236}">
                  <a16:creationId xmlns:a16="http://schemas.microsoft.com/office/drawing/2014/main" id="{EF38BE48-747D-4CBF-81D9-74D4896CE304}"/>
                </a:ext>
              </a:extLst>
            </p:cNvPr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9" name="Google Shape;4116;p55">
              <a:extLst>
                <a:ext uri="{FF2B5EF4-FFF2-40B4-BE49-F238E27FC236}">
                  <a16:creationId xmlns:a16="http://schemas.microsoft.com/office/drawing/2014/main" id="{250E8351-5448-47D2-BD02-627A20282AF6}"/>
                </a:ext>
              </a:extLst>
            </p:cNvPr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0" name="Google Shape;4117;p55">
              <a:extLst>
                <a:ext uri="{FF2B5EF4-FFF2-40B4-BE49-F238E27FC236}">
                  <a16:creationId xmlns:a16="http://schemas.microsoft.com/office/drawing/2014/main" id="{030A4268-363E-434C-A656-9C4B5BCC4A75}"/>
                </a:ext>
              </a:extLst>
            </p:cNvPr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1" name="Google Shape;4118;p55">
              <a:extLst>
                <a:ext uri="{FF2B5EF4-FFF2-40B4-BE49-F238E27FC236}">
                  <a16:creationId xmlns:a16="http://schemas.microsoft.com/office/drawing/2014/main" id="{E5F6AC65-1CA1-43A7-905C-65283B1CF607}"/>
                </a:ext>
              </a:extLst>
            </p:cNvPr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2" name="Google Shape;4119;p55">
              <a:extLst>
                <a:ext uri="{FF2B5EF4-FFF2-40B4-BE49-F238E27FC236}">
                  <a16:creationId xmlns:a16="http://schemas.microsoft.com/office/drawing/2014/main" id="{6D7D7872-4437-4B97-99CE-0010D3026D67}"/>
                </a:ext>
              </a:extLst>
            </p:cNvPr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3" name="Google Shape;4120;p55">
              <a:extLst>
                <a:ext uri="{FF2B5EF4-FFF2-40B4-BE49-F238E27FC236}">
                  <a16:creationId xmlns:a16="http://schemas.microsoft.com/office/drawing/2014/main" id="{DBB83CF6-1748-4253-98D3-DEB736E65D62}"/>
                </a:ext>
              </a:extLst>
            </p:cNvPr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4" name="Google Shape;4121;p55">
              <a:extLst>
                <a:ext uri="{FF2B5EF4-FFF2-40B4-BE49-F238E27FC236}">
                  <a16:creationId xmlns:a16="http://schemas.microsoft.com/office/drawing/2014/main" id="{55474169-771D-4B37-B1AA-D2CC2BA0C225}"/>
                </a:ext>
              </a:extLst>
            </p:cNvPr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5" name="Google Shape;4122;p55">
              <a:extLst>
                <a:ext uri="{FF2B5EF4-FFF2-40B4-BE49-F238E27FC236}">
                  <a16:creationId xmlns:a16="http://schemas.microsoft.com/office/drawing/2014/main" id="{8050F9EF-1F62-4345-A88D-39A0B43AF245}"/>
                </a:ext>
              </a:extLst>
            </p:cNvPr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6" name="Google Shape;4123;p55">
              <a:extLst>
                <a:ext uri="{FF2B5EF4-FFF2-40B4-BE49-F238E27FC236}">
                  <a16:creationId xmlns:a16="http://schemas.microsoft.com/office/drawing/2014/main" id="{0B857879-2BE0-43C9-A1D3-E404ED252EC1}"/>
                </a:ext>
              </a:extLst>
            </p:cNvPr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7" name="Google Shape;4124;p55">
              <a:extLst>
                <a:ext uri="{FF2B5EF4-FFF2-40B4-BE49-F238E27FC236}">
                  <a16:creationId xmlns:a16="http://schemas.microsoft.com/office/drawing/2014/main" id="{4AE69D87-B3CB-4F72-A98C-1DB8D7173FE0}"/>
                </a:ext>
              </a:extLst>
            </p:cNvPr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8" name="Google Shape;4125;p55">
              <a:extLst>
                <a:ext uri="{FF2B5EF4-FFF2-40B4-BE49-F238E27FC236}">
                  <a16:creationId xmlns:a16="http://schemas.microsoft.com/office/drawing/2014/main" id="{18EDB4C7-3C80-4510-A769-7622D4B9E1B7}"/>
                </a:ext>
              </a:extLst>
            </p:cNvPr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9" name="Google Shape;4126;p55">
              <a:extLst>
                <a:ext uri="{FF2B5EF4-FFF2-40B4-BE49-F238E27FC236}">
                  <a16:creationId xmlns:a16="http://schemas.microsoft.com/office/drawing/2014/main" id="{9C49E490-63D3-44CF-902F-8B3F90A50B15}"/>
                </a:ext>
              </a:extLst>
            </p:cNvPr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0" name="Google Shape;4127;p55">
              <a:extLst>
                <a:ext uri="{FF2B5EF4-FFF2-40B4-BE49-F238E27FC236}">
                  <a16:creationId xmlns:a16="http://schemas.microsoft.com/office/drawing/2014/main" id="{4A29F43F-EDF1-4ED1-88BD-C8C14B9C09F6}"/>
                </a:ext>
              </a:extLst>
            </p:cNvPr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1" name="Google Shape;4128;p55">
              <a:extLst>
                <a:ext uri="{FF2B5EF4-FFF2-40B4-BE49-F238E27FC236}">
                  <a16:creationId xmlns:a16="http://schemas.microsoft.com/office/drawing/2014/main" id="{8E7F116B-4B88-4440-BC27-61AC69E729D0}"/>
                </a:ext>
              </a:extLst>
            </p:cNvPr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2" name="Google Shape;4129;p55">
              <a:extLst>
                <a:ext uri="{FF2B5EF4-FFF2-40B4-BE49-F238E27FC236}">
                  <a16:creationId xmlns:a16="http://schemas.microsoft.com/office/drawing/2014/main" id="{DF89BC52-F134-415A-A1DF-5D3668B6C1ED}"/>
                </a:ext>
              </a:extLst>
            </p:cNvPr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3" name="Google Shape;4130;p55">
              <a:extLst>
                <a:ext uri="{FF2B5EF4-FFF2-40B4-BE49-F238E27FC236}">
                  <a16:creationId xmlns:a16="http://schemas.microsoft.com/office/drawing/2014/main" id="{64C96754-E905-48AB-B197-0DA54EA58DD1}"/>
                </a:ext>
              </a:extLst>
            </p:cNvPr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4" name="Google Shape;4131;p55">
              <a:extLst>
                <a:ext uri="{FF2B5EF4-FFF2-40B4-BE49-F238E27FC236}">
                  <a16:creationId xmlns:a16="http://schemas.microsoft.com/office/drawing/2014/main" id="{2D9D5608-D128-48E0-AE80-C2AD4232FEAB}"/>
                </a:ext>
              </a:extLst>
            </p:cNvPr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5" name="Google Shape;4132;p55">
              <a:extLst>
                <a:ext uri="{FF2B5EF4-FFF2-40B4-BE49-F238E27FC236}">
                  <a16:creationId xmlns:a16="http://schemas.microsoft.com/office/drawing/2014/main" id="{59A6798D-7137-4C32-9635-FB6DF2010629}"/>
                </a:ext>
              </a:extLst>
            </p:cNvPr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64A0058-357D-4E69-9B9C-D531607A6640}"/>
              </a:ext>
            </a:extLst>
          </p:cNvPr>
          <p:cNvSpPr/>
          <p:nvPr/>
        </p:nvSpPr>
        <p:spPr>
          <a:xfrm rot="20424512">
            <a:off x="242904" y="666260"/>
            <a:ext cx="197201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3600" b="1" cap="none" spc="0" dirty="0">
                <a:ln w="22225">
                  <a:noFill/>
                  <a:prstDash val="solid"/>
                </a:ln>
                <a:solidFill>
                  <a:srgbClr val="FF5050"/>
                </a:solidFill>
                <a:effectLst/>
              </a:rPr>
              <a:t>تفريد التعليم</a:t>
            </a:r>
            <a:endParaRPr lang="en-US" sz="3600" b="1" cap="none" spc="0" dirty="0">
              <a:ln w="22225">
                <a:noFill/>
                <a:prstDash val="solid"/>
              </a:ln>
              <a:solidFill>
                <a:srgbClr val="FF5050"/>
              </a:solidFill>
              <a:effectLst/>
            </a:endParaRPr>
          </a:p>
        </p:txBody>
      </p:sp>
      <p:pic>
        <p:nvPicPr>
          <p:cNvPr id="38" name="Picture 3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97FF0B1-943E-461D-9DEA-78B1A8634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44" y="3150"/>
            <a:ext cx="1007398" cy="1565784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CC53351-08EB-4968-878D-E5D5ADD8B8BC}"/>
              </a:ext>
            </a:extLst>
          </p:cNvPr>
          <p:cNvSpPr/>
          <p:nvPr/>
        </p:nvSpPr>
        <p:spPr>
          <a:xfrm rot="21427400">
            <a:off x="1159513" y="2778907"/>
            <a:ext cx="716251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3600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lgerian" panose="04020705040A02060702" pitchFamily="82" charset="0"/>
                <a:cs typeface="Akhbar MT" pitchFamily="2" charset="-78"/>
              </a:rPr>
              <a:t>ما أصغر عدد لديه الأعداد 6،5،4،3،2 كعوامل </a:t>
            </a:r>
            <a:endParaRPr lang="en-US" sz="3600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lgerian" panose="04020705040A02060702" pitchFamily="82" charset="0"/>
              <a:cs typeface="Akhbar MT" pitchFamily="2" charset="-78"/>
            </a:endParaRPr>
          </a:p>
        </p:txBody>
      </p:sp>
      <p:sp>
        <p:nvSpPr>
          <p:cNvPr id="2" name="نجمة: 5 نقاط 1">
            <a:extLst>
              <a:ext uri="{FF2B5EF4-FFF2-40B4-BE49-F238E27FC236}">
                <a16:creationId xmlns:a16="http://schemas.microsoft.com/office/drawing/2014/main" id="{7CD59079-C5F7-4B4E-87CA-8E8FD32A00A5}"/>
              </a:ext>
            </a:extLst>
          </p:cNvPr>
          <p:cNvSpPr/>
          <p:nvPr/>
        </p:nvSpPr>
        <p:spPr>
          <a:xfrm>
            <a:off x="8108265" y="2846891"/>
            <a:ext cx="225472" cy="236551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نجمة: 5 نقاط 36">
            <a:extLst>
              <a:ext uri="{FF2B5EF4-FFF2-40B4-BE49-F238E27FC236}">
                <a16:creationId xmlns:a16="http://schemas.microsoft.com/office/drawing/2014/main" id="{33FF47A5-6016-41DB-908E-2FF636E8C9BB}"/>
              </a:ext>
            </a:extLst>
          </p:cNvPr>
          <p:cNvSpPr/>
          <p:nvPr/>
        </p:nvSpPr>
        <p:spPr>
          <a:xfrm>
            <a:off x="7770721" y="2865521"/>
            <a:ext cx="225472" cy="236551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نجمة: 5 نقاط 39">
            <a:extLst>
              <a:ext uri="{FF2B5EF4-FFF2-40B4-BE49-F238E27FC236}">
                <a16:creationId xmlns:a16="http://schemas.microsoft.com/office/drawing/2014/main" id="{9FFBD2D5-7087-4637-9064-D70EF8EDF0D6}"/>
              </a:ext>
            </a:extLst>
          </p:cNvPr>
          <p:cNvSpPr/>
          <p:nvPr/>
        </p:nvSpPr>
        <p:spPr>
          <a:xfrm>
            <a:off x="8007510" y="1931451"/>
            <a:ext cx="225472" cy="236551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38">
            <a:extLst>
              <a:ext uri="{FF2B5EF4-FFF2-40B4-BE49-F238E27FC236}">
                <a16:creationId xmlns:a16="http://schemas.microsoft.com/office/drawing/2014/main" id="{32F0EE90-4921-4507-9CB1-FD485009C85C}"/>
              </a:ext>
            </a:extLst>
          </p:cNvPr>
          <p:cNvSpPr/>
          <p:nvPr/>
        </p:nvSpPr>
        <p:spPr>
          <a:xfrm rot="21427400">
            <a:off x="1061412" y="1855173"/>
            <a:ext cx="716251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360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lgerian" panose="04020705040A02060702" pitchFamily="82" charset="0"/>
                <a:cs typeface="Akhbar MT" pitchFamily="2" charset="-78"/>
              </a:rPr>
              <a:t>أوجد عدداً لديه : (أ) 3 عوامل        (ب) 5 عوامل</a:t>
            </a:r>
            <a:endParaRPr lang="en-US" sz="3600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lgerian" panose="04020705040A02060702" pitchFamily="82" charset="0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0663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822D80E-F02B-44FD-B72F-8C6E8E3C72D7}"/>
              </a:ext>
            </a:extLst>
          </p:cNvPr>
          <p:cNvSpPr/>
          <p:nvPr/>
        </p:nvSpPr>
        <p:spPr>
          <a:xfrm>
            <a:off x="7428614" y="1176671"/>
            <a:ext cx="1901653" cy="324438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B4D1F01F-8D45-49BD-B9B9-1C5ABF17585E}"/>
              </a:ext>
            </a:extLst>
          </p:cNvPr>
          <p:cNvSpPr/>
          <p:nvPr/>
        </p:nvSpPr>
        <p:spPr>
          <a:xfrm>
            <a:off x="4198555" y="393478"/>
            <a:ext cx="3109852" cy="783193"/>
          </a:xfrm>
          <a:prstGeom prst="round2DiagRect">
            <a:avLst/>
          </a:prstGeom>
          <a:ln w="28575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4000" b="1" u="sng" cap="none" spc="0" dirty="0">
                <a:ln w="9525">
                  <a:noFill/>
                  <a:prstDash val="solid"/>
                </a:ln>
                <a:solidFill>
                  <a:schemeClr val="tx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khbar MT" pitchFamily="2" charset="-78"/>
              </a:rPr>
              <a:t>الواجب المنزلي</a:t>
            </a:r>
            <a:endParaRPr lang="en-US" sz="4000" b="1" u="sng" cap="none" spc="0" dirty="0">
              <a:ln w="9525">
                <a:noFill/>
                <a:prstDash val="solid"/>
              </a:ln>
              <a:solidFill>
                <a:schemeClr val="tx1">
                  <a:lumMod val="50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cs typeface="Akhbar MT" pitchFamily="2" charset="-78"/>
            </a:endParaRPr>
          </a:p>
        </p:txBody>
      </p:sp>
      <p:grpSp>
        <p:nvGrpSpPr>
          <p:cNvPr id="32" name="Google Shape;6737;p64">
            <a:extLst>
              <a:ext uri="{FF2B5EF4-FFF2-40B4-BE49-F238E27FC236}">
                <a16:creationId xmlns:a16="http://schemas.microsoft.com/office/drawing/2014/main" id="{C18185F3-632D-4D7D-9049-58B13BF6004A}"/>
              </a:ext>
            </a:extLst>
          </p:cNvPr>
          <p:cNvGrpSpPr/>
          <p:nvPr/>
        </p:nvGrpSpPr>
        <p:grpSpPr>
          <a:xfrm>
            <a:off x="246092" y="2822174"/>
            <a:ext cx="643725" cy="851536"/>
            <a:chOff x="1085650" y="2339550"/>
            <a:chExt cx="265250" cy="583075"/>
          </a:xfrm>
        </p:grpSpPr>
        <p:sp>
          <p:nvSpPr>
            <p:cNvPr id="33" name="Google Shape;6738;p64">
              <a:extLst>
                <a:ext uri="{FF2B5EF4-FFF2-40B4-BE49-F238E27FC236}">
                  <a16:creationId xmlns:a16="http://schemas.microsoft.com/office/drawing/2014/main" id="{57263D3B-D83C-4BFE-B9B5-1CD1D49534CE}"/>
                </a:ext>
              </a:extLst>
            </p:cNvPr>
            <p:cNvSpPr/>
            <p:nvPr/>
          </p:nvSpPr>
          <p:spPr>
            <a:xfrm>
              <a:off x="1127250" y="2861150"/>
              <a:ext cx="180525" cy="61475"/>
            </a:xfrm>
            <a:custGeom>
              <a:avLst/>
              <a:gdLst/>
              <a:ahLst/>
              <a:cxnLst/>
              <a:rect l="l" t="t" r="r" b="b"/>
              <a:pathLst>
                <a:path w="7221" h="2459" extrusionOk="0">
                  <a:moveTo>
                    <a:pt x="792" y="1"/>
                  </a:moveTo>
                  <a:cubicBezTo>
                    <a:pt x="357" y="1"/>
                    <a:pt x="0" y="356"/>
                    <a:pt x="0" y="792"/>
                  </a:cubicBezTo>
                  <a:lnTo>
                    <a:pt x="0" y="1667"/>
                  </a:lnTo>
                  <a:cubicBezTo>
                    <a:pt x="0" y="2102"/>
                    <a:pt x="357" y="2459"/>
                    <a:pt x="792" y="2459"/>
                  </a:cubicBezTo>
                  <a:lnTo>
                    <a:pt x="6429" y="2459"/>
                  </a:lnTo>
                  <a:cubicBezTo>
                    <a:pt x="6864" y="2459"/>
                    <a:pt x="7221" y="2102"/>
                    <a:pt x="7221" y="1667"/>
                  </a:cubicBezTo>
                  <a:lnTo>
                    <a:pt x="7221" y="792"/>
                  </a:lnTo>
                  <a:cubicBezTo>
                    <a:pt x="7221" y="356"/>
                    <a:pt x="6864" y="1"/>
                    <a:pt x="6429" y="1"/>
                  </a:cubicBezTo>
                  <a:close/>
                </a:path>
              </a:pathLst>
            </a:custGeom>
            <a:solidFill>
              <a:srgbClr val="006D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739;p64">
              <a:extLst>
                <a:ext uri="{FF2B5EF4-FFF2-40B4-BE49-F238E27FC236}">
                  <a16:creationId xmlns:a16="http://schemas.microsoft.com/office/drawing/2014/main" id="{84FB7C16-7F34-46CD-B465-34CC2F469CCA}"/>
                </a:ext>
              </a:extLst>
            </p:cNvPr>
            <p:cNvSpPr/>
            <p:nvPr/>
          </p:nvSpPr>
          <p:spPr>
            <a:xfrm>
              <a:off x="1127250" y="2861150"/>
              <a:ext cx="180525" cy="42525"/>
            </a:xfrm>
            <a:custGeom>
              <a:avLst/>
              <a:gdLst/>
              <a:ahLst/>
              <a:cxnLst/>
              <a:rect l="l" t="t" r="r" b="b"/>
              <a:pathLst>
                <a:path w="7221" h="1701" extrusionOk="0">
                  <a:moveTo>
                    <a:pt x="792" y="1"/>
                  </a:moveTo>
                  <a:cubicBezTo>
                    <a:pt x="357" y="1"/>
                    <a:pt x="0" y="356"/>
                    <a:pt x="0" y="792"/>
                  </a:cubicBezTo>
                  <a:lnTo>
                    <a:pt x="0" y="1667"/>
                  </a:lnTo>
                  <a:cubicBezTo>
                    <a:pt x="0" y="1678"/>
                    <a:pt x="2" y="1690"/>
                    <a:pt x="2" y="1700"/>
                  </a:cubicBezTo>
                  <a:lnTo>
                    <a:pt x="7219" y="1700"/>
                  </a:lnTo>
                  <a:cubicBezTo>
                    <a:pt x="7219" y="1690"/>
                    <a:pt x="7221" y="1678"/>
                    <a:pt x="7221" y="1667"/>
                  </a:cubicBezTo>
                  <a:lnTo>
                    <a:pt x="7221" y="792"/>
                  </a:lnTo>
                  <a:cubicBezTo>
                    <a:pt x="7221" y="355"/>
                    <a:pt x="6864" y="1"/>
                    <a:pt x="6429" y="1"/>
                  </a:cubicBezTo>
                  <a:close/>
                </a:path>
              </a:pathLst>
            </a:custGeom>
            <a:solidFill>
              <a:srgbClr val="005B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740;p64">
              <a:extLst>
                <a:ext uri="{FF2B5EF4-FFF2-40B4-BE49-F238E27FC236}">
                  <a16:creationId xmlns:a16="http://schemas.microsoft.com/office/drawing/2014/main" id="{8DC6B657-3C3B-4476-8999-BCBF5F4031F6}"/>
                </a:ext>
              </a:extLst>
            </p:cNvPr>
            <p:cNvSpPr/>
            <p:nvPr/>
          </p:nvSpPr>
          <p:spPr>
            <a:xfrm>
              <a:off x="1105025" y="2347550"/>
              <a:ext cx="67275" cy="71775"/>
            </a:xfrm>
            <a:custGeom>
              <a:avLst/>
              <a:gdLst/>
              <a:ahLst/>
              <a:cxnLst/>
              <a:rect l="l" t="t" r="r" b="b"/>
              <a:pathLst>
                <a:path w="2691" h="2871" extrusionOk="0">
                  <a:moveTo>
                    <a:pt x="1318" y="0"/>
                  </a:moveTo>
                  <a:cubicBezTo>
                    <a:pt x="1261" y="0"/>
                    <a:pt x="1205" y="4"/>
                    <a:pt x="1147" y="12"/>
                  </a:cubicBezTo>
                  <a:cubicBezTo>
                    <a:pt x="475" y="105"/>
                    <a:pt x="1" y="732"/>
                    <a:pt x="95" y="1405"/>
                  </a:cubicBezTo>
                  <a:lnTo>
                    <a:pt x="150" y="1806"/>
                  </a:lnTo>
                  <a:cubicBezTo>
                    <a:pt x="236" y="2420"/>
                    <a:pt x="767" y="2870"/>
                    <a:pt x="1374" y="2870"/>
                  </a:cubicBezTo>
                  <a:cubicBezTo>
                    <a:pt x="1430" y="2870"/>
                    <a:pt x="1487" y="2866"/>
                    <a:pt x="1545" y="2858"/>
                  </a:cubicBezTo>
                  <a:cubicBezTo>
                    <a:pt x="2217" y="2766"/>
                    <a:pt x="2690" y="2139"/>
                    <a:pt x="2598" y="1464"/>
                  </a:cubicBezTo>
                  <a:lnTo>
                    <a:pt x="2541" y="1065"/>
                  </a:lnTo>
                  <a:cubicBezTo>
                    <a:pt x="2455" y="450"/>
                    <a:pt x="1922" y="0"/>
                    <a:pt x="1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741;p64">
              <a:extLst>
                <a:ext uri="{FF2B5EF4-FFF2-40B4-BE49-F238E27FC236}">
                  <a16:creationId xmlns:a16="http://schemas.microsoft.com/office/drawing/2014/main" id="{E35A948D-4A21-4A7F-872E-38E6686F3069}"/>
                </a:ext>
              </a:extLst>
            </p:cNvPr>
            <p:cNvSpPr/>
            <p:nvPr/>
          </p:nvSpPr>
          <p:spPr>
            <a:xfrm>
              <a:off x="1105025" y="2347550"/>
              <a:ext cx="49225" cy="71775"/>
            </a:xfrm>
            <a:custGeom>
              <a:avLst/>
              <a:gdLst/>
              <a:ahLst/>
              <a:cxnLst/>
              <a:rect l="l" t="t" r="r" b="b"/>
              <a:pathLst>
                <a:path w="1969" h="2871" extrusionOk="0">
                  <a:moveTo>
                    <a:pt x="1316" y="0"/>
                  </a:moveTo>
                  <a:cubicBezTo>
                    <a:pt x="1261" y="0"/>
                    <a:pt x="1204" y="4"/>
                    <a:pt x="1147" y="12"/>
                  </a:cubicBezTo>
                  <a:cubicBezTo>
                    <a:pt x="475" y="105"/>
                    <a:pt x="1" y="732"/>
                    <a:pt x="95" y="1407"/>
                  </a:cubicBezTo>
                  <a:lnTo>
                    <a:pt x="150" y="1806"/>
                  </a:lnTo>
                  <a:cubicBezTo>
                    <a:pt x="236" y="2420"/>
                    <a:pt x="767" y="2870"/>
                    <a:pt x="1374" y="2870"/>
                  </a:cubicBezTo>
                  <a:cubicBezTo>
                    <a:pt x="1430" y="2870"/>
                    <a:pt x="1487" y="2866"/>
                    <a:pt x="1545" y="2858"/>
                  </a:cubicBezTo>
                  <a:cubicBezTo>
                    <a:pt x="1697" y="2837"/>
                    <a:pt x="1839" y="2788"/>
                    <a:pt x="1969" y="2717"/>
                  </a:cubicBezTo>
                  <a:cubicBezTo>
                    <a:pt x="1483" y="2605"/>
                    <a:pt x="1092" y="2203"/>
                    <a:pt x="1021" y="1685"/>
                  </a:cubicBezTo>
                  <a:lnTo>
                    <a:pt x="964" y="1284"/>
                  </a:lnTo>
                  <a:cubicBezTo>
                    <a:pt x="891" y="766"/>
                    <a:pt x="1158" y="273"/>
                    <a:pt x="1593" y="33"/>
                  </a:cubicBezTo>
                  <a:cubicBezTo>
                    <a:pt x="1503" y="11"/>
                    <a:pt x="1411" y="0"/>
                    <a:pt x="131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742;p64">
              <a:extLst>
                <a:ext uri="{FF2B5EF4-FFF2-40B4-BE49-F238E27FC236}">
                  <a16:creationId xmlns:a16="http://schemas.microsoft.com/office/drawing/2014/main" id="{3CE60BCB-08E2-49B4-830B-CDB140DC70C5}"/>
                </a:ext>
              </a:extLst>
            </p:cNvPr>
            <p:cNvSpPr/>
            <p:nvPr/>
          </p:nvSpPr>
          <p:spPr>
            <a:xfrm>
              <a:off x="1110750" y="2398825"/>
              <a:ext cx="107350" cy="340225"/>
            </a:xfrm>
            <a:custGeom>
              <a:avLst/>
              <a:gdLst/>
              <a:ahLst/>
              <a:cxnLst/>
              <a:rect l="l" t="t" r="r" b="b"/>
              <a:pathLst>
                <a:path w="4294" h="13609" extrusionOk="0">
                  <a:moveTo>
                    <a:pt x="2446" y="1"/>
                  </a:moveTo>
                  <a:lnTo>
                    <a:pt x="0" y="341"/>
                  </a:lnTo>
                  <a:lnTo>
                    <a:pt x="1847" y="13609"/>
                  </a:lnTo>
                  <a:lnTo>
                    <a:pt x="4294" y="13268"/>
                  </a:lnTo>
                  <a:lnTo>
                    <a:pt x="24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6743;p64">
              <a:extLst>
                <a:ext uri="{FF2B5EF4-FFF2-40B4-BE49-F238E27FC236}">
                  <a16:creationId xmlns:a16="http://schemas.microsoft.com/office/drawing/2014/main" id="{027BFCAD-B0F4-49F3-A018-0A2CCD805F72}"/>
                </a:ext>
              </a:extLst>
            </p:cNvPr>
            <p:cNvSpPr/>
            <p:nvPr/>
          </p:nvSpPr>
          <p:spPr>
            <a:xfrm>
              <a:off x="1122500" y="2490950"/>
              <a:ext cx="95675" cy="248175"/>
            </a:xfrm>
            <a:custGeom>
              <a:avLst/>
              <a:gdLst/>
              <a:ahLst/>
              <a:cxnLst/>
              <a:rect l="l" t="t" r="r" b="b"/>
              <a:pathLst>
                <a:path w="3827" h="9927" extrusionOk="0">
                  <a:moveTo>
                    <a:pt x="2285" y="1"/>
                  </a:moveTo>
                  <a:cubicBezTo>
                    <a:pt x="1701" y="1"/>
                    <a:pt x="74" y="6"/>
                    <a:pt x="0" y="12"/>
                  </a:cubicBezTo>
                  <a:lnTo>
                    <a:pt x="1379" y="9927"/>
                  </a:lnTo>
                  <a:lnTo>
                    <a:pt x="3827" y="9586"/>
                  </a:lnTo>
                  <a:lnTo>
                    <a:pt x="2491" y="2"/>
                  </a:lnTo>
                  <a:cubicBezTo>
                    <a:pt x="2491" y="1"/>
                    <a:pt x="2413" y="1"/>
                    <a:pt x="2285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6744;p64">
              <a:extLst>
                <a:ext uri="{FF2B5EF4-FFF2-40B4-BE49-F238E27FC236}">
                  <a16:creationId xmlns:a16="http://schemas.microsoft.com/office/drawing/2014/main" id="{81A1DF3C-7D3E-418F-9D7D-CA0AA63FB4B0}"/>
                </a:ext>
              </a:extLst>
            </p:cNvPr>
            <p:cNvSpPr/>
            <p:nvPr/>
          </p:nvSpPr>
          <p:spPr>
            <a:xfrm>
              <a:off x="1132500" y="2401475"/>
              <a:ext cx="66225" cy="334525"/>
            </a:xfrm>
            <a:custGeom>
              <a:avLst/>
              <a:gdLst/>
              <a:ahLst/>
              <a:cxnLst/>
              <a:rect l="l" t="t" r="r" b="b"/>
              <a:pathLst>
                <a:path w="2649" h="13381" extrusionOk="0">
                  <a:moveTo>
                    <a:pt x="803" y="1"/>
                  </a:moveTo>
                  <a:lnTo>
                    <a:pt x="1" y="113"/>
                  </a:lnTo>
                  <a:lnTo>
                    <a:pt x="1848" y="13380"/>
                  </a:lnTo>
                  <a:lnTo>
                    <a:pt x="2648" y="13268"/>
                  </a:lnTo>
                  <a:lnTo>
                    <a:pt x="8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6745;p64">
              <a:extLst>
                <a:ext uri="{FF2B5EF4-FFF2-40B4-BE49-F238E27FC236}">
                  <a16:creationId xmlns:a16="http://schemas.microsoft.com/office/drawing/2014/main" id="{6FB35AA1-C2C1-468A-A818-FD609F6DFDAF}"/>
                </a:ext>
              </a:extLst>
            </p:cNvPr>
            <p:cNvSpPr/>
            <p:nvPr/>
          </p:nvSpPr>
          <p:spPr>
            <a:xfrm>
              <a:off x="1098750" y="2378975"/>
              <a:ext cx="82975" cy="31800"/>
            </a:xfrm>
            <a:custGeom>
              <a:avLst/>
              <a:gdLst/>
              <a:ahLst/>
              <a:cxnLst/>
              <a:rect l="l" t="t" r="r" b="b"/>
              <a:pathLst>
                <a:path w="3319" h="1272" extrusionOk="0">
                  <a:moveTo>
                    <a:pt x="2810" y="1"/>
                  </a:moveTo>
                  <a:cubicBezTo>
                    <a:pt x="2789" y="1"/>
                    <a:pt x="2768" y="2"/>
                    <a:pt x="2747" y="5"/>
                  </a:cubicBezTo>
                  <a:lnTo>
                    <a:pt x="443" y="326"/>
                  </a:lnTo>
                  <a:cubicBezTo>
                    <a:pt x="183" y="362"/>
                    <a:pt x="1" y="602"/>
                    <a:pt x="37" y="862"/>
                  </a:cubicBezTo>
                  <a:cubicBezTo>
                    <a:pt x="69" y="1100"/>
                    <a:pt x="273" y="1271"/>
                    <a:pt x="507" y="1271"/>
                  </a:cubicBezTo>
                  <a:cubicBezTo>
                    <a:pt x="529" y="1271"/>
                    <a:pt x="551" y="1270"/>
                    <a:pt x="573" y="1267"/>
                  </a:cubicBezTo>
                  <a:lnTo>
                    <a:pt x="2878" y="946"/>
                  </a:lnTo>
                  <a:cubicBezTo>
                    <a:pt x="3138" y="911"/>
                    <a:pt x="3319" y="670"/>
                    <a:pt x="3283" y="411"/>
                  </a:cubicBezTo>
                  <a:cubicBezTo>
                    <a:pt x="3250" y="173"/>
                    <a:pt x="3045" y="1"/>
                    <a:pt x="2810" y="1"/>
                  </a:cubicBezTo>
                  <a:close/>
                </a:path>
              </a:pathLst>
            </a:custGeom>
            <a:solidFill>
              <a:srgbClr val="E0E0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6746;p64">
              <a:extLst>
                <a:ext uri="{FF2B5EF4-FFF2-40B4-BE49-F238E27FC236}">
                  <a16:creationId xmlns:a16="http://schemas.microsoft.com/office/drawing/2014/main" id="{64011841-B504-46A7-A6AC-F221E7ACE2E0}"/>
                </a:ext>
              </a:extLst>
            </p:cNvPr>
            <p:cNvSpPr/>
            <p:nvPr/>
          </p:nvSpPr>
          <p:spPr>
            <a:xfrm>
              <a:off x="1098725" y="2383650"/>
              <a:ext cx="39400" cy="27125"/>
            </a:xfrm>
            <a:custGeom>
              <a:avLst/>
              <a:gdLst/>
              <a:ahLst/>
              <a:cxnLst/>
              <a:rect l="l" t="t" r="r" b="b"/>
              <a:pathLst>
                <a:path w="1576" h="1085" extrusionOk="0">
                  <a:moveTo>
                    <a:pt x="1446" y="0"/>
                  </a:moveTo>
                  <a:cubicBezTo>
                    <a:pt x="1444" y="0"/>
                    <a:pt x="1442" y="1"/>
                    <a:pt x="1440" y="1"/>
                  </a:cubicBezTo>
                  <a:lnTo>
                    <a:pt x="1440" y="1"/>
                  </a:lnTo>
                  <a:lnTo>
                    <a:pt x="1446" y="0"/>
                  </a:lnTo>
                  <a:close/>
                  <a:moveTo>
                    <a:pt x="1576" y="941"/>
                  </a:moveTo>
                  <a:lnTo>
                    <a:pt x="1569" y="942"/>
                  </a:lnTo>
                  <a:lnTo>
                    <a:pt x="1569" y="942"/>
                  </a:lnTo>
                  <a:cubicBezTo>
                    <a:pt x="1571" y="942"/>
                    <a:pt x="1574" y="941"/>
                    <a:pt x="1576" y="941"/>
                  </a:cubicBezTo>
                  <a:close/>
                  <a:moveTo>
                    <a:pt x="1440" y="1"/>
                  </a:moveTo>
                  <a:lnTo>
                    <a:pt x="441" y="139"/>
                  </a:lnTo>
                  <a:cubicBezTo>
                    <a:pt x="182" y="175"/>
                    <a:pt x="0" y="418"/>
                    <a:pt x="36" y="675"/>
                  </a:cubicBezTo>
                  <a:cubicBezTo>
                    <a:pt x="69" y="913"/>
                    <a:pt x="274" y="1084"/>
                    <a:pt x="507" y="1084"/>
                  </a:cubicBezTo>
                  <a:cubicBezTo>
                    <a:pt x="528" y="1084"/>
                    <a:pt x="550" y="1083"/>
                    <a:pt x="572" y="1080"/>
                  </a:cubicBezTo>
                  <a:lnTo>
                    <a:pt x="1569" y="942"/>
                  </a:lnTo>
                  <a:lnTo>
                    <a:pt x="1569" y="942"/>
                  </a:lnTo>
                  <a:cubicBezTo>
                    <a:pt x="1549" y="945"/>
                    <a:pt x="1529" y="946"/>
                    <a:pt x="1509" y="946"/>
                  </a:cubicBezTo>
                  <a:cubicBezTo>
                    <a:pt x="1279" y="946"/>
                    <a:pt x="1075" y="772"/>
                    <a:pt x="1041" y="535"/>
                  </a:cubicBezTo>
                  <a:cubicBezTo>
                    <a:pt x="1005" y="278"/>
                    <a:pt x="1183" y="38"/>
                    <a:pt x="1440" y="1"/>
                  </a:cubicBezTo>
                  <a:close/>
                </a:path>
              </a:pathLst>
            </a:custGeom>
            <a:solidFill>
              <a:srgbClr val="D8D7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6747;p64">
              <a:extLst>
                <a:ext uri="{FF2B5EF4-FFF2-40B4-BE49-F238E27FC236}">
                  <a16:creationId xmlns:a16="http://schemas.microsoft.com/office/drawing/2014/main" id="{B0AC92B7-77DC-46B8-918D-A24F3B920A59}"/>
                </a:ext>
              </a:extLst>
            </p:cNvPr>
            <p:cNvSpPr/>
            <p:nvPr/>
          </p:nvSpPr>
          <p:spPr>
            <a:xfrm>
              <a:off x="1144600" y="2490900"/>
              <a:ext cx="54150" cy="245200"/>
            </a:xfrm>
            <a:custGeom>
              <a:avLst/>
              <a:gdLst/>
              <a:ahLst/>
              <a:cxnLst/>
              <a:rect l="l" t="t" r="r" b="b"/>
              <a:pathLst>
                <a:path w="2166" h="9808" extrusionOk="0">
                  <a:moveTo>
                    <a:pt x="1" y="1"/>
                  </a:moveTo>
                  <a:lnTo>
                    <a:pt x="1367" y="9808"/>
                  </a:lnTo>
                  <a:lnTo>
                    <a:pt x="2166" y="9696"/>
                  </a:lnTo>
                  <a:lnTo>
                    <a:pt x="816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6748;p64">
              <a:extLst>
                <a:ext uri="{FF2B5EF4-FFF2-40B4-BE49-F238E27FC236}">
                  <a16:creationId xmlns:a16="http://schemas.microsoft.com/office/drawing/2014/main" id="{1E977F23-1436-4978-8315-E0CF6C0A9A78}"/>
                </a:ext>
              </a:extLst>
            </p:cNvPr>
            <p:cNvSpPr/>
            <p:nvPr/>
          </p:nvSpPr>
          <p:spPr>
            <a:xfrm>
              <a:off x="1173575" y="2348475"/>
              <a:ext cx="177325" cy="397725"/>
            </a:xfrm>
            <a:custGeom>
              <a:avLst/>
              <a:gdLst/>
              <a:ahLst/>
              <a:cxnLst/>
              <a:rect l="l" t="t" r="r" b="b"/>
              <a:pathLst>
                <a:path w="7093" h="15909" extrusionOk="0">
                  <a:moveTo>
                    <a:pt x="5045" y="1227"/>
                  </a:moveTo>
                  <a:cubicBezTo>
                    <a:pt x="5098" y="1227"/>
                    <a:pt x="5152" y="1234"/>
                    <a:pt x="5206" y="1247"/>
                  </a:cubicBezTo>
                  <a:cubicBezTo>
                    <a:pt x="5568" y="1337"/>
                    <a:pt x="5787" y="1701"/>
                    <a:pt x="5698" y="2061"/>
                  </a:cubicBezTo>
                  <a:cubicBezTo>
                    <a:pt x="5622" y="2368"/>
                    <a:pt x="5348" y="2572"/>
                    <a:pt x="5045" y="2572"/>
                  </a:cubicBezTo>
                  <a:cubicBezTo>
                    <a:pt x="4992" y="2572"/>
                    <a:pt x="4938" y="2566"/>
                    <a:pt x="4884" y="2553"/>
                  </a:cubicBezTo>
                  <a:cubicBezTo>
                    <a:pt x="4524" y="2463"/>
                    <a:pt x="4304" y="2099"/>
                    <a:pt x="4392" y="1739"/>
                  </a:cubicBezTo>
                  <a:cubicBezTo>
                    <a:pt x="4470" y="1433"/>
                    <a:pt x="4743" y="1227"/>
                    <a:pt x="5045" y="1227"/>
                  </a:cubicBezTo>
                  <a:close/>
                  <a:moveTo>
                    <a:pt x="4065" y="0"/>
                  </a:moveTo>
                  <a:cubicBezTo>
                    <a:pt x="3857" y="0"/>
                    <a:pt x="3669" y="141"/>
                    <a:pt x="3616" y="351"/>
                  </a:cubicBezTo>
                  <a:lnTo>
                    <a:pt x="62" y="14710"/>
                  </a:lnTo>
                  <a:cubicBezTo>
                    <a:pt x="0" y="14958"/>
                    <a:pt x="151" y="15209"/>
                    <a:pt x="401" y="15270"/>
                  </a:cubicBezTo>
                  <a:lnTo>
                    <a:pt x="2917" y="15895"/>
                  </a:lnTo>
                  <a:cubicBezTo>
                    <a:pt x="2954" y="15904"/>
                    <a:pt x="2992" y="15908"/>
                    <a:pt x="3028" y="15908"/>
                  </a:cubicBezTo>
                  <a:cubicBezTo>
                    <a:pt x="3236" y="15908"/>
                    <a:pt x="3424" y="15767"/>
                    <a:pt x="3477" y="15556"/>
                  </a:cubicBezTo>
                  <a:lnTo>
                    <a:pt x="7031" y="1198"/>
                  </a:lnTo>
                  <a:cubicBezTo>
                    <a:pt x="7093" y="949"/>
                    <a:pt x="6942" y="699"/>
                    <a:pt x="6694" y="638"/>
                  </a:cubicBezTo>
                  <a:lnTo>
                    <a:pt x="4176" y="14"/>
                  </a:lnTo>
                  <a:cubicBezTo>
                    <a:pt x="4139" y="5"/>
                    <a:pt x="4101" y="0"/>
                    <a:pt x="40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6749;p64">
              <a:extLst>
                <a:ext uri="{FF2B5EF4-FFF2-40B4-BE49-F238E27FC236}">
                  <a16:creationId xmlns:a16="http://schemas.microsoft.com/office/drawing/2014/main" id="{A4E673F2-AC66-4139-82D3-C7621C43DFB4}"/>
                </a:ext>
              </a:extLst>
            </p:cNvPr>
            <p:cNvSpPr/>
            <p:nvPr/>
          </p:nvSpPr>
          <p:spPr>
            <a:xfrm>
              <a:off x="1173525" y="2568104"/>
              <a:ext cx="147650" cy="255300"/>
            </a:xfrm>
            <a:custGeom>
              <a:avLst/>
              <a:gdLst/>
              <a:ahLst/>
              <a:cxnLst/>
              <a:rect l="l" t="t" r="r" b="b"/>
              <a:pathLst>
                <a:path w="5906" h="10212" extrusionOk="0">
                  <a:moveTo>
                    <a:pt x="2293" y="1"/>
                  </a:moveTo>
                  <a:lnTo>
                    <a:pt x="62" y="9013"/>
                  </a:lnTo>
                  <a:cubicBezTo>
                    <a:pt x="1" y="9263"/>
                    <a:pt x="152" y="9512"/>
                    <a:pt x="401" y="9573"/>
                  </a:cubicBezTo>
                  <a:lnTo>
                    <a:pt x="2918" y="10198"/>
                  </a:lnTo>
                  <a:cubicBezTo>
                    <a:pt x="2955" y="10207"/>
                    <a:pt x="2992" y="10211"/>
                    <a:pt x="3029" y="10211"/>
                  </a:cubicBezTo>
                  <a:cubicBezTo>
                    <a:pt x="3236" y="10211"/>
                    <a:pt x="3424" y="10071"/>
                    <a:pt x="3478" y="9860"/>
                  </a:cubicBezTo>
                  <a:lnTo>
                    <a:pt x="5906" y="53"/>
                  </a:lnTo>
                  <a:cubicBezTo>
                    <a:pt x="5722" y="20"/>
                    <a:pt x="5532" y="1"/>
                    <a:pt x="5338" y="1"/>
                  </a:cubicBezTo>
                  <a:close/>
                </a:path>
              </a:pathLst>
            </a:custGeom>
            <a:solidFill>
              <a:srgbClr val="B9D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6750;p64">
              <a:extLst>
                <a:ext uri="{FF2B5EF4-FFF2-40B4-BE49-F238E27FC236}">
                  <a16:creationId xmlns:a16="http://schemas.microsoft.com/office/drawing/2014/main" id="{2385DC6D-1B7D-47F9-9C5D-7F99E9C41085}"/>
                </a:ext>
              </a:extLst>
            </p:cNvPr>
            <p:cNvSpPr/>
            <p:nvPr/>
          </p:nvSpPr>
          <p:spPr>
            <a:xfrm>
              <a:off x="1173525" y="2348475"/>
              <a:ext cx="130250" cy="387700"/>
            </a:xfrm>
            <a:custGeom>
              <a:avLst/>
              <a:gdLst/>
              <a:ahLst/>
              <a:cxnLst/>
              <a:rect l="l" t="t" r="r" b="b"/>
              <a:pathLst>
                <a:path w="5210" h="15508" extrusionOk="0">
                  <a:moveTo>
                    <a:pt x="4065" y="0"/>
                  </a:moveTo>
                  <a:cubicBezTo>
                    <a:pt x="3858" y="0"/>
                    <a:pt x="3670" y="141"/>
                    <a:pt x="3616" y="351"/>
                  </a:cubicBezTo>
                  <a:lnTo>
                    <a:pt x="62" y="14710"/>
                  </a:lnTo>
                  <a:cubicBezTo>
                    <a:pt x="1" y="14960"/>
                    <a:pt x="152" y="15209"/>
                    <a:pt x="400" y="15270"/>
                  </a:cubicBezTo>
                  <a:lnTo>
                    <a:pt x="1354" y="15508"/>
                  </a:lnTo>
                  <a:cubicBezTo>
                    <a:pt x="1154" y="15418"/>
                    <a:pt x="1040" y="15194"/>
                    <a:pt x="1096" y="14975"/>
                  </a:cubicBezTo>
                  <a:lnTo>
                    <a:pt x="4650" y="616"/>
                  </a:lnTo>
                  <a:cubicBezTo>
                    <a:pt x="4702" y="403"/>
                    <a:pt x="4892" y="256"/>
                    <a:pt x="5101" y="256"/>
                  </a:cubicBezTo>
                  <a:cubicBezTo>
                    <a:pt x="5137" y="256"/>
                    <a:pt x="5174" y="260"/>
                    <a:pt x="5210" y="269"/>
                  </a:cubicBezTo>
                  <a:lnTo>
                    <a:pt x="4176" y="14"/>
                  </a:lnTo>
                  <a:cubicBezTo>
                    <a:pt x="4139" y="5"/>
                    <a:pt x="4102" y="0"/>
                    <a:pt x="4065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6751;p64">
              <a:extLst>
                <a:ext uri="{FF2B5EF4-FFF2-40B4-BE49-F238E27FC236}">
                  <a16:creationId xmlns:a16="http://schemas.microsoft.com/office/drawing/2014/main" id="{04BD7EB9-8CDB-4F8C-9E13-7AB622657858}"/>
                </a:ext>
              </a:extLst>
            </p:cNvPr>
            <p:cNvSpPr/>
            <p:nvPr/>
          </p:nvSpPr>
          <p:spPr>
            <a:xfrm>
              <a:off x="1278375" y="2434200"/>
              <a:ext cx="54575" cy="27900"/>
            </a:xfrm>
            <a:custGeom>
              <a:avLst/>
              <a:gdLst/>
              <a:ahLst/>
              <a:cxnLst/>
              <a:rect l="l" t="t" r="r" b="b"/>
              <a:pathLst>
                <a:path w="2183" h="1116" extrusionOk="0">
                  <a:moveTo>
                    <a:pt x="388" y="0"/>
                  </a:moveTo>
                  <a:cubicBezTo>
                    <a:pt x="230" y="0"/>
                    <a:pt x="86" y="108"/>
                    <a:pt x="47" y="268"/>
                  </a:cubicBezTo>
                  <a:cubicBezTo>
                    <a:pt x="0" y="457"/>
                    <a:pt x="115" y="647"/>
                    <a:pt x="304" y="693"/>
                  </a:cubicBezTo>
                  <a:lnTo>
                    <a:pt x="2012" y="1116"/>
                  </a:lnTo>
                  <a:lnTo>
                    <a:pt x="2182" y="432"/>
                  </a:lnTo>
                  <a:lnTo>
                    <a:pt x="472" y="11"/>
                  </a:lnTo>
                  <a:cubicBezTo>
                    <a:pt x="444" y="4"/>
                    <a:pt x="416" y="0"/>
                    <a:pt x="38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6752;p64">
              <a:extLst>
                <a:ext uri="{FF2B5EF4-FFF2-40B4-BE49-F238E27FC236}">
                  <a16:creationId xmlns:a16="http://schemas.microsoft.com/office/drawing/2014/main" id="{D434D9D5-C473-4DD0-B7F0-1114B3AA4BF1}"/>
                </a:ext>
              </a:extLst>
            </p:cNvPr>
            <p:cNvSpPr/>
            <p:nvPr/>
          </p:nvSpPr>
          <p:spPr>
            <a:xfrm>
              <a:off x="1268375" y="2474600"/>
              <a:ext cx="54550" cy="27900"/>
            </a:xfrm>
            <a:custGeom>
              <a:avLst/>
              <a:gdLst/>
              <a:ahLst/>
              <a:cxnLst/>
              <a:rect l="l" t="t" r="r" b="b"/>
              <a:pathLst>
                <a:path w="2182" h="1116" extrusionOk="0">
                  <a:moveTo>
                    <a:pt x="389" y="0"/>
                  </a:moveTo>
                  <a:cubicBezTo>
                    <a:pt x="231" y="0"/>
                    <a:pt x="87" y="109"/>
                    <a:pt x="46" y="269"/>
                  </a:cubicBezTo>
                  <a:cubicBezTo>
                    <a:pt x="0" y="457"/>
                    <a:pt x="115" y="648"/>
                    <a:pt x="305" y="694"/>
                  </a:cubicBezTo>
                  <a:lnTo>
                    <a:pt x="2013" y="1116"/>
                  </a:lnTo>
                  <a:lnTo>
                    <a:pt x="2182" y="433"/>
                  </a:lnTo>
                  <a:lnTo>
                    <a:pt x="472" y="10"/>
                  </a:lnTo>
                  <a:cubicBezTo>
                    <a:pt x="444" y="4"/>
                    <a:pt x="416" y="0"/>
                    <a:pt x="3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6753;p64">
              <a:extLst>
                <a:ext uri="{FF2B5EF4-FFF2-40B4-BE49-F238E27FC236}">
                  <a16:creationId xmlns:a16="http://schemas.microsoft.com/office/drawing/2014/main" id="{E89C27FD-B3A7-4CF9-B6A8-5E1B113BC9BF}"/>
                </a:ext>
              </a:extLst>
            </p:cNvPr>
            <p:cNvSpPr/>
            <p:nvPr/>
          </p:nvSpPr>
          <p:spPr>
            <a:xfrm>
              <a:off x="1258325" y="2515075"/>
              <a:ext cx="54600" cy="27900"/>
            </a:xfrm>
            <a:custGeom>
              <a:avLst/>
              <a:gdLst/>
              <a:ahLst/>
              <a:cxnLst/>
              <a:rect l="l" t="t" r="r" b="b"/>
              <a:pathLst>
                <a:path w="2184" h="1116" extrusionOk="0">
                  <a:moveTo>
                    <a:pt x="389" y="0"/>
                  </a:moveTo>
                  <a:cubicBezTo>
                    <a:pt x="231" y="0"/>
                    <a:pt x="88" y="107"/>
                    <a:pt x="48" y="269"/>
                  </a:cubicBezTo>
                  <a:cubicBezTo>
                    <a:pt x="0" y="457"/>
                    <a:pt x="117" y="647"/>
                    <a:pt x="305" y="694"/>
                  </a:cubicBezTo>
                  <a:lnTo>
                    <a:pt x="2014" y="1115"/>
                  </a:lnTo>
                  <a:lnTo>
                    <a:pt x="2184" y="433"/>
                  </a:lnTo>
                  <a:lnTo>
                    <a:pt x="474" y="10"/>
                  </a:lnTo>
                  <a:cubicBezTo>
                    <a:pt x="445" y="3"/>
                    <a:pt x="417" y="0"/>
                    <a:pt x="3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6754;p64">
              <a:extLst>
                <a:ext uri="{FF2B5EF4-FFF2-40B4-BE49-F238E27FC236}">
                  <a16:creationId xmlns:a16="http://schemas.microsoft.com/office/drawing/2014/main" id="{2B69BEA7-C22F-408F-883C-BFC7046F22D9}"/>
                </a:ext>
              </a:extLst>
            </p:cNvPr>
            <p:cNvSpPr/>
            <p:nvPr/>
          </p:nvSpPr>
          <p:spPr>
            <a:xfrm>
              <a:off x="1273525" y="2490875"/>
              <a:ext cx="47700" cy="11625"/>
            </a:xfrm>
            <a:custGeom>
              <a:avLst/>
              <a:gdLst/>
              <a:ahLst/>
              <a:cxnLst/>
              <a:rect l="l" t="t" r="r" b="b"/>
              <a:pathLst>
                <a:path w="1908" h="465" extrusionOk="0">
                  <a:moveTo>
                    <a:pt x="0" y="0"/>
                  </a:moveTo>
                  <a:cubicBezTo>
                    <a:pt x="27" y="21"/>
                    <a:pt x="61" y="35"/>
                    <a:pt x="97" y="43"/>
                  </a:cubicBezTo>
                  <a:lnTo>
                    <a:pt x="1804" y="465"/>
                  </a:lnTo>
                  <a:lnTo>
                    <a:pt x="1907" y="52"/>
                  </a:lnTo>
                  <a:cubicBezTo>
                    <a:pt x="1722" y="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6755;p64">
              <a:extLst>
                <a:ext uri="{FF2B5EF4-FFF2-40B4-BE49-F238E27FC236}">
                  <a16:creationId xmlns:a16="http://schemas.microsoft.com/office/drawing/2014/main" id="{ADF73231-0D43-4450-9639-CD22652CDC43}"/>
                </a:ext>
              </a:extLst>
            </p:cNvPr>
            <p:cNvSpPr/>
            <p:nvPr/>
          </p:nvSpPr>
          <p:spPr>
            <a:xfrm>
              <a:off x="1173525" y="2490900"/>
              <a:ext cx="84775" cy="245275"/>
            </a:xfrm>
            <a:custGeom>
              <a:avLst/>
              <a:gdLst/>
              <a:ahLst/>
              <a:cxnLst/>
              <a:rect l="l" t="t" r="r" b="b"/>
              <a:pathLst>
                <a:path w="3391" h="9811" extrusionOk="0">
                  <a:moveTo>
                    <a:pt x="2293" y="1"/>
                  </a:moveTo>
                  <a:lnTo>
                    <a:pt x="62" y="9013"/>
                  </a:lnTo>
                  <a:cubicBezTo>
                    <a:pt x="1" y="9263"/>
                    <a:pt x="152" y="9512"/>
                    <a:pt x="400" y="9573"/>
                  </a:cubicBezTo>
                  <a:lnTo>
                    <a:pt x="1354" y="9811"/>
                  </a:lnTo>
                  <a:cubicBezTo>
                    <a:pt x="1152" y="9721"/>
                    <a:pt x="1039" y="9499"/>
                    <a:pt x="1093" y="9278"/>
                  </a:cubicBezTo>
                  <a:lnTo>
                    <a:pt x="3391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6756;p64">
              <a:extLst>
                <a:ext uri="{FF2B5EF4-FFF2-40B4-BE49-F238E27FC236}">
                  <a16:creationId xmlns:a16="http://schemas.microsoft.com/office/drawing/2014/main" id="{9436C4A6-D3D8-4BEB-9030-AC9869EDB44F}"/>
                </a:ext>
              </a:extLst>
            </p:cNvPr>
            <p:cNvSpPr/>
            <p:nvPr/>
          </p:nvSpPr>
          <p:spPr>
            <a:xfrm>
              <a:off x="1187650" y="2339550"/>
              <a:ext cx="59425" cy="373150"/>
            </a:xfrm>
            <a:custGeom>
              <a:avLst/>
              <a:gdLst/>
              <a:ahLst/>
              <a:cxnLst/>
              <a:rect l="l" t="t" r="r" b="b"/>
              <a:pathLst>
                <a:path w="2377" h="14926" extrusionOk="0">
                  <a:moveTo>
                    <a:pt x="1187" y="0"/>
                  </a:moveTo>
                  <a:cubicBezTo>
                    <a:pt x="1028" y="0"/>
                    <a:pt x="869" y="86"/>
                    <a:pt x="795" y="259"/>
                  </a:cubicBezTo>
                  <a:lnTo>
                    <a:pt x="180" y="1691"/>
                  </a:lnTo>
                  <a:cubicBezTo>
                    <a:pt x="62" y="1963"/>
                    <a:pt x="0" y="2258"/>
                    <a:pt x="0" y="2556"/>
                  </a:cubicBezTo>
                  <a:lnTo>
                    <a:pt x="0" y="14925"/>
                  </a:lnTo>
                  <a:lnTo>
                    <a:pt x="2376" y="14925"/>
                  </a:lnTo>
                  <a:lnTo>
                    <a:pt x="2376" y="2556"/>
                  </a:lnTo>
                  <a:cubicBezTo>
                    <a:pt x="2376" y="2258"/>
                    <a:pt x="2315" y="1963"/>
                    <a:pt x="2197" y="1691"/>
                  </a:cubicBezTo>
                  <a:lnTo>
                    <a:pt x="1580" y="259"/>
                  </a:lnTo>
                  <a:cubicBezTo>
                    <a:pt x="1506" y="86"/>
                    <a:pt x="1346" y="0"/>
                    <a:pt x="11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6757;p64">
              <a:extLst>
                <a:ext uri="{FF2B5EF4-FFF2-40B4-BE49-F238E27FC236}">
                  <a16:creationId xmlns:a16="http://schemas.microsoft.com/office/drawing/2014/main" id="{287B9A2A-F785-4DBD-A4DB-79C6CED64ADA}"/>
                </a:ext>
              </a:extLst>
            </p:cNvPr>
            <p:cNvSpPr/>
            <p:nvPr/>
          </p:nvSpPr>
          <p:spPr>
            <a:xfrm>
              <a:off x="1187650" y="2389075"/>
              <a:ext cx="59375" cy="323575"/>
            </a:xfrm>
            <a:custGeom>
              <a:avLst/>
              <a:gdLst/>
              <a:ahLst/>
              <a:cxnLst/>
              <a:rect l="l" t="t" r="r" b="b"/>
              <a:pathLst>
                <a:path w="2375" h="12943" extrusionOk="0">
                  <a:moveTo>
                    <a:pt x="1188" y="0"/>
                  </a:moveTo>
                  <a:cubicBezTo>
                    <a:pt x="1106" y="0"/>
                    <a:pt x="1023" y="36"/>
                    <a:pt x="967" y="106"/>
                  </a:cubicBezTo>
                  <a:lnTo>
                    <a:pt x="658" y="488"/>
                  </a:lnTo>
                  <a:cubicBezTo>
                    <a:pt x="611" y="546"/>
                    <a:pt x="542" y="576"/>
                    <a:pt x="472" y="576"/>
                  </a:cubicBezTo>
                  <a:cubicBezTo>
                    <a:pt x="420" y="576"/>
                    <a:pt x="367" y="559"/>
                    <a:pt x="323" y="524"/>
                  </a:cubicBezTo>
                  <a:lnTo>
                    <a:pt x="20" y="280"/>
                  </a:lnTo>
                  <a:cubicBezTo>
                    <a:pt x="8" y="378"/>
                    <a:pt x="0" y="475"/>
                    <a:pt x="0" y="572"/>
                  </a:cubicBezTo>
                  <a:lnTo>
                    <a:pt x="0" y="12943"/>
                  </a:lnTo>
                  <a:lnTo>
                    <a:pt x="2375" y="12943"/>
                  </a:lnTo>
                  <a:lnTo>
                    <a:pt x="2375" y="572"/>
                  </a:lnTo>
                  <a:cubicBezTo>
                    <a:pt x="2375" y="475"/>
                    <a:pt x="2367" y="376"/>
                    <a:pt x="2354" y="280"/>
                  </a:cubicBezTo>
                  <a:lnTo>
                    <a:pt x="2051" y="524"/>
                  </a:lnTo>
                  <a:cubicBezTo>
                    <a:pt x="2008" y="559"/>
                    <a:pt x="1955" y="577"/>
                    <a:pt x="1903" y="577"/>
                  </a:cubicBezTo>
                  <a:cubicBezTo>
                    <a:pt x="1834" y="577"/>
                    <a:pt x="1766" y="547"/>
                    <a:pt x="1719" y="488"/>
                  </a:cubicBezTo>
                  <a:lnTo>
                    <a:pt x="1409" y="106"/>
                  </a:lnTo>
                  <a:cubicBezTo>
                    <a:pt x="1352" y="36"/>
                    <a:pt x="1270" y="0"/>
                    <a:pt x="11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6758;p64">
              <a:extLst>
                <a:ext uri="{FF2B5EF4-FFF2-40B4-BE49-F238E27FC236}">
                  <a16:creationId xmlns:a16="http://schemas.microsoft.com/office/drawing/2014/main" id="{2591B72F-83DB-4ADD-A0FC-32BE2B1C641A}"/>
                </a:ext>
              </a:extLst>
            </p:cNvPr>
            <p:cNvSpPr/>
            <p:nvPr/>
          </p:nvSpPr>
          <p:spPr>
            <a:xfrm>
              <a:off x="1199450" y="2339550"/>
              <a:ext cx="35750" cy="25175"/>
            </a:xfrm>
            <a:custGeom>
              <a:avLst/>
              <a:gdLst/>
              <a:ahLst/>
              <a:cxnLst/>
              <a:rect l="l" t="t" r="r" b="b"/>
              <a:pathLst>
                <a:path w="1430" h="1007" extrusionOk="0">
                  <a:moveTo>
                    <a:pt x="715" y="0"/>
                  </a:moveTo>
                  <a:cubicBezTo>
                    <a:pt x="556" y="0"/>
                    <a:pt x="397" y="86"/>
                    <a:pt x="323" y="259"/>
                  </a:cubicBezTo>
                  <a:lnTo>
                    <a:pt x="0" y="1007"/>
                  </a:lnTo>
                  <a:lnTo>
                    <a:pt x="1430" y="1007"/>
                  </a:lnTo>
                  <a:lnTo>
                    <a:pt x="1107" y="259"/>
                  </a:lnTo>
                  <a:cubicBezTo>
                    <a:pt x="1033" y="86"/>
                    <a:pt x="874" y="0"/>
                    <a:pt x="71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6759;p64">
              <a:extLst>
                <a:ext uri="{FF2B5EF4-FFF2-40B4-BE49-F238E27FC236}">
                  <a16:creationId xmlns:a16="http://schemas.microsoft.com/office/drawing/2014/main" id="{24083F81-82AF-4A7A-A76A-74E63D41C15C}"/>
                </a:ext>
              </a:extLst>
            </p:cNvPr>
            <p:cNvSpPr/>
            <p:nvPr/>
          </p:nvSpPr>
          <p:spPr>
            <a:xfrm>
              <a:off x="1205075" y="2389075"/>
              <a:ext cx="24525" cy="323625"/>
            </a:xfrm>
            <a:custGeom>
              <a:avLst/>
              <a:gdLst/>
              <a:ahLst/>
              <a:cxnLst/>
              <a:rect l="l" t="t" r="r" b="b"/>
              <a:pathLst>
                <a:path w="981" h="12945" extrusionOk="0">
                  <a:moveTo>
                    <a:pt x="491" y="0"/>
                  </a:moveTo>
                  <a:cubicBezTo>
                    <a:pt x="409" y="0"/>
                    <a:pt x="326" y="36"/>
                    <a:pt x="270" y="106"/>
                  </a:cubicBezTo>
                  <a:lnTo>
                    <a:pt x="1" y="437"/>
                  </a:lnTo>
                  <a:lnTo>
                    <a:pt x="1" y="12944"/>
                  </a:lnTo>
                  <a:lnTo>
                    <a:pt x="981" y="12944"/>
                  </a:lnTo>
                  <a:lnTo>
                    <a:pt x="981" y="437"/>
                  </a:lnTo>
                  <a:lnTo>
                    <a:pt x="712" y="106"/>
                  </a:lnTo>
                  <a:cubicBezTo>
                    <a:pt x="655" y="36"/>
                    <a:pt x="573" y="0"/>
                    <a:pt x="4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6760;p64">
              <a:extLst>
                <a:ext uri="{FF2B5EF4-FFF2-40B4-BE49-F238E27FC236}">
                  <a16:creationId xmlns:a16="http://schemas.microsoft.com/office/drawing/2014/main" id="{EBC064AB-36AF-4AB4-B536-1B054A2265DA}"/>
                </a:ext>
              </a:extLst>
            </p:cNvPr>
            <p:cNvSpPr/>
            <p:nvPr/>
          </p:nvSpPr>
          <p:spPr>
            <a:xfrm>
              <a:off x="1187600" y="2490900"/>
              <a:ext cx="59400" cy="221800"/>
            </a:xfrm>
            <a:custGeom>
              <a:avLst/>
              <a:gdLst/>
              <a:ahLst/>
              <a:cxnLst/>
              <a:rect l="l" t="t" r="r" b="b"/>
              <a:pathLst>
                <a:path w="2376" h="8872" extrusionOk="0">
                  <a:moveTo>
                    <a:pt x="1" y="1"/>
                  </a:moveTo>
                  <a:lnTo>
                    <a:pt x="1" y="8871"/>
                  </a:lnTo>
                  <a:lnTo>
                    <a:pt x="2375" y="8871"/>
                  </a:lnTo>
                  <a:lnTo>
                    <a:pt x="2375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6761;p64">
              <a:extLst>
                <a:ext uri="{FF2B5EF4-FFF2-40B4-BE49-F238E27FC236}">
                  <a16:creationId xmlns:a16="http://schemas.microsoft.com/office/drawing/2014/main" id="{E9C51964-0608-4388-AC60-2431432940B6}"/>
                </a:ext>
              </a:extLst>
            </p:cNvPr>
            <p:cNvSpPr/>
            <p:nvPr/>
          </p:nvSpPr>
          <p:spPr>
            <a:xfrm>
              <a:off x="1205050" y="2490900"/>
              <a:ext cx="24550" cy="221800"/>
            </a:xfrm>
            <a:custGeom>
              <a:avLst/>
              <a:gdLst/>
              <a:ahLst/>
              <a:cxnLst/>
              <a:rect l="l" t="t" r="r" b="b"/>
              <a:pathLst>
                <a:path w="982" h="8872" extrusionOk="0">
                  <a:moveTo>
                    <a:pt x="0" y="1"/>
                  </a:moveTo>
                  <a:lnTo>
                    <a:pt x="0" y="8871"/>
                  </a:lnTo>
                  <a:lnTo>
                    <a:pt x="982" y="8871"/>
                  </a:lnTo>
                  <a:lnTo>
                    <a:pt x="982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762;p64">
              <a:extLst>
                <a:ext uri="{FF2B5EF4-FFF2-40B4-BE49-F238E27FC236}">
                  <a16:creationId xmlns:a16="http://schemas.microsoft.com/office/drawing/2014/main" id="{06840377-86FF-4634-B050-9A1664197710}"/>
                </a:ext>
              </a:extLst>
            </p:cNvPr>
            <p:cNvSpPr/>
            <p:nvPr/>
          </p:nvSpPr>
          <p:spPr>
            <a:xfrm>
              <a:off x="1085650" y="2526100"/>
              <a:ext cx="264875" cy="362175"/>
            </a:xfrm>
            <a:custGeom>
              <a:avLst/>
              <a:gdLst/>
              <a:ahLst/>
              <a:cxnLst/>
              <a:rect l="l" t="t" r="r" b="b"/>
              <a:pathLst>
                <a:path w="10595" h="14487" extrusionOk="0">
                  <a:moveTo>
                    <a:pt x="1743" y="1"/>
                  </a:moveTo>
                  <a:cubicBezTo>
                    <a:pt x="785" y="1"/>
                    <a:pt x="0" y="785"/>
                    <a:pt x="0" y="1742"/>
                  </a:cubicBezTo>
                  <a:lnTo>
                    <a:pt x="0" y="12744"/>
                  </a:lnTo>
                  <a:cubicBezTo>
                    <a:pt x="0" y="13703"/>
                    <a:pt x="785" y="14487"/>
                    <a:pt x="1743" y="14487"/>
                  </a:cubicBezTo>
                  <a:lnTo>
                    <a:pt x="8853" y="14487"/>
                  </a:lnTo>
                  <a:cubicBezTo>
                    <a:pt x="9811" y="14487"/>
                    <a:pt x="10595" y="13703"/>
                    <a:pt x="10595" y="12743"/>
                  </a:cubicBezTo>
                  <a:lnTo>
                    <a:pt x="10595" y="1742"/>
                  </a:lnTo>
                  <a:cubicBezTo>
                    <a:pt x="10595" y="785"/>
                    <a:pt x="9811" y="1"/>
                    <a:pt x="88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763;p64">
              <a:extLst>
                <a:ext uri="{FF2B5EF4-FFF2-40B4-BE49-F238E27FC236}">
                  <a16:creationId xmlns:a16="http://schemas.microsoft.com/office/drawing/2014/main" id="{7015FAE2-C06C-436D-A5BE-ABE09D2375D5}"/>
                </a:ext>
              </a:extLst>
            </p:cNvPr>
            <p:cNvSpPr/>
            <p:nvPr/>
          </p:nvSpPr>
          <p:spPr>
            <a:xfrm>
              <a:off x="1085650" y="2526100"/>
              <a:ext cx="103025" cy="362150"/>
            </a:xfrm>
            <a:custGeom>
              <a:avLst/>
              <a:gdLst/>
              <a:ahLst/>
              <a:cxnLst/>
              <a:rect l="l" t="t" r="r" b="b"/>
              <a:pathLst>
                <a:path w="4121" h="14486" extrusionOk="0">
                  <a:moveTo>
                    <a:pt x="1743" y="1"/>
                  </a:moveTo>
                  <a:cubicBezTo>
                    <a:pt x="785" y="1"/>
                    <a:pt x="0" y="785"/>
                    <a:pt x="0" y="1742"/>
                  </a:cubicBezTo>
                  <a:lnTo>
                    <a:pt x="0" y="12743"/>
                  </a:lnTo>
                  <a:cubicBezTo>
                    <a:pt x="0" y="13701"/>
                    <a:pt x="785" y="14485"/>
                    <a:pt x="1743" y="14485"/>
                  </a:cubicBezTo>
                  <a:lnTo>
                    <a:pt x="4115" y="14485"/>
                  </a:lnTo>
                  <a:cubicBezTo>
                    <a:pt x="3161" y="14484"/>
                    <a:pt x="2379" y="13701"/>
                    <a:pt x="2379" y="12744"/>
                  </a:cubicBezTo>
                  <a:lnTo>
                    <a:pt x="2379" y="1742"/>
                  </a:lnTo>
                  <a:cubicBezTo>
                    <a:pt x="2379" y="785"/>
                    <a:pt x="3163" y="1"/>
                    <a:pt x="4121" y="1"/>
                  </a:cubicBezTo>
                  <a:close/>
                  <a:moveTo>
                    <a:pt x="4115" y="14485"/>
                  </a:moveTo>
                  <a:cubicBezTo>
                    <a:pt x="4116" y="14485"/>
                    <a:pt x="4117" y="14485"/>
                    <a:pt x="4118" y="14485"/>
                  </a:cubicBezTo>
                  <a:cubicBezTo>
                    <a:pt x="4119" y="14485"/>
                    <a:pt x="4120" y="14485"/>
                    <a:pt x="4121" y="144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764;p64">
              <a:extLst>
                <a:ext uri="{FF2B5EF4-FFF2-40B4-BE49-F238E27FC236}">
                  <a16:creationId xmlns:a16="http://schemas.microsoft.com/office/drawing/2014/main" id="{89DD5D5C-4387-4EA2-8A2A-00D16647FFB7}"/>
                </a:ext>
              </a:extLst>
            </p:cNvPr>
            <p:cNvSpPr/>
            <p:nvPr/>
          </p:nvSpPr>
          <p:spPr>
            <a:xfrm>
              <a:off x="1127275" y="2616275"/>
              <a:ext cx="58225" cy="271975"/>
            </a:xfrm>
            <a:custGeom>
              <a:avLst/>
              <a:gdLst/>
              <a:ahLst/>
              <a:cxnLst/>
              <a:rect l="l" t="t" r="r" b="b"/>
              <a:pathLst>
                <a:path w="2329" h="10879" extrusionOk="0">
                  <a:moveTo>
                    <a:pt x="1164" y="0"/>
                  </a:moveTo>
                  <a:cubicBezTo>
                    <a:pt x="523" y="0"/>
                    <a:pt x="1" y="525"/>
                    <a:pt x="1" y="1164"/>
                  </a:cubicBezTo>
                  <a:lnTo>
                    <a:pt x="1" y="10875"/>
                  </a:lnTo>
                  <a:cubicBezTo>
                    <a:pt x="27" y="10878"/>
                    <a:pt x="53" y="10878"/>
                    <a:pt x="80" y="10878"/>
                  </a:cubicBezTo>
                  <a:lnTo>
                    <a:pt x="2329" y="10878"/>
                  </a:lnTo>
                  <a:lnTo>
                    <a:pt x="2329" y="1164"/>
                  </a:lnTo>
                  <a:cubicBezTo>
                    <a:pt x="2327" y="525"/>
                    <a:pt x="1803" y="0"/>
                    <a:pt x="11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765;p64">
              <a:extLst>
                <a:ext uri="{FF2B5EF4-FFF2-40B4-BE49-F238E27FC236}">
                  <a16:creationId xmlns:a16="http://schemas.microsoft.com/office/drawing/2014/main" id="{8EF5D244-0D04-4755-B895-5414FD045A1C}"/>
                </a:ext>
              </a:extLst>
            </p:cNvPr>
            <p:cNvSpPr/>
            <p:nvPr/>
          </p:nvSpPr>
          <p:spPr>
            <a:xfrm>
              <a:off x="1127275" y="2616275"/>
              <a:ext cx="43675" cy="271975"/>
            </a:xfrm>
            <a:custGeom>
              <a:avLst/>
              <a:gdLst/>
              <a:ahLst/>
              <a:cxnLst/>
              <a:rect l="l" t="t" r="r" b="b"/>
              <a:pathLst>
                <a:path w="1747" h="10879" extrusionOk="0">
                  <a:moveTo>
                    <a:pt x="1164" y="0"/>
                  </a:moveTo>
                  <a:cubicBezTo>
                    <a:pt x="523" y="0"/>
                    <a:pt x="1" y="525"/>
                    <a:pt x="1" y="1164"/>
                  </a:cubicBezTo>
                  <a:lnTo>
                    <a:pt x="1" y="10875"/>
                  </a:lnTo>
                  <a:cubicBezTo>
                    <a:pt x="27" y="10878"/>
                    <a:pt x="53" y="10878"/>
                    <a:pt x="80" y="10878"/>
                  </a:cubicBezTo>
                  <a:lnTo>
                    <a:pt x="1243" y="10878"/>
                  </a:lnTo>
                  <a:cubicBezTo>
                    <a:pt x="1216" y="10878"/>
                    <a:pt x="1191" y="10878"/>
                    <a:pt x="1164" y="10875"/>
                  </a:cubicBezTo>
                  <a:lnTo>
                    <a:pt x="1164" y="1164"/>
                  </a:lnTo>
                  <a:cubicBezTo>
                    <a:pt x="1164" y="734"/>
                    <a:pt x="1398" y="359"/>
                    <a:pt x="1746" y="157"/>
                  </a:cubicBezTo>
                  <a:cubicBezTo>
                    <a:pt x="1575" y="57"/>
                    <a:pt x="1378" y="0"/>
                    <a:pt x="1164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766;p64">
              <a:extLst>
                <a:ext uri="{FF2B5EF4-FFF2-40B4-BE49-F238E27FC236}">
                  <a16:creationId xmlns:a16="http://schemas.microsoft.com/office/drawing/2014/main" id="{C042B4D5-3AFF-4DE6-9E2D-9BA166FB8DD0}"/>
                </a:ext>
              </a:extLst>
            </p:cNvPr>
            <p:cNvSpPr/>
            <p:nvPr/>
          </p:nvSpPr>
          <p:spPr>
            <a:xfrm>
              <a:off x="1218125" y="2526100"/>
              <a:ext cx="82525" cy="236175"/>
            </a:xfrm>
            <a:custGeom>
              <a:avLst/>
              <a:gdLst/>
              <a:ahLst/>
              <a:cxnLst/>
              <a:rect l="l" t="t" r="r" b="b"/>
              <a:pathLst>
                <a:path w="3301" h="9447" extrusionOk="0">
                  <a:moveTo>
                    <a:pt x="202" y="1"/>
                  </a:moveTo>
                  <a:cubicBezTo>
                    <a:pt x="75" y="235"/>
                    <a:pt x="0" y="507"/>
                    <a:pt x="0" y="792"/>
                  </a:cubicBezTo>
                  <a:lnTo>
                    <a:pt x="0" y="7796"/>
                  </a:lnTo>
                  <a:cubicBezTo>
                    <a:pt x="0" y="8703"/>
                    <a:pt x="742" y="9447"/>
                    <a:pt x="1650" y="9447"/>
                  </a:cubicBezTo>
                  <a:cubicBezTo>
                    <a:pt x="2557" y="9447"/>
                    <a:pt x="3300" y="8703"/>
                    <a:pt x="3300" y="7796"/>
                  </a:cubicBezTo>
                  <a:lnTo>
                    <a:pt x="3300" y="792"/>
                  </a:lnTo>
                  <a:cubicBezTo>
                    <a:pt x="3300" y="507"/>
                    <a:pt x="3226" y="235"/>
                    <a:pt x="30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767;p64">
              <a:extLst>
                <a:ext uri="{FF2B5EF4-FFF2-40B4-BE49-F238E27FC236}">
                  <a16:creationId xmlns:a16="http://schemas.microsoft.com/office/drawing/2014/main" id="{D55E0357-B15C-41C5-B149-1DB2754DE3D1}"/>
                </a:ext>
              </a:extLst>
            </p:cNvPr>
            <p:cNvSpPr/>
            <p:nvPr/>
          </p:nvSpPr>
          <p:spPr>
            <a:xfrm>
              <a:off x="1218125" y="2526100"/>
              <a:ext cx="56400" cy="236175"/>
            </a:xfrm>
            <a:custGeom>
              <a:avLst/>
              <a:gdLst/>
              <a:ahLst/>
              <a:cxnLst/>
              <a:rect l="l" t="t" r="r" b="b"/>
              <a:pathLst>
                <a:path w="2256" h="9447" extrusionOk="0">
                  <a:moveTo>
                    <a:pt x="203" y="1"/>
                  </a:moveTo>
                  <a:cubicBezTo>
                    <a:pt x="75" y="235"/>
                    <a:pt x="0" y="507"/>
                    <a:pt x="0" y="792"/>
                  </a:cubicBezTo>
                  <a:lnTo>
                    <a:pt x="0" y="7796"/>
                  </a:lnTo>
                  <a:cubicBezTo>
                    <a:pt x="0" y="8703"/>
                    <a:pt x="742" y="9447"/>
                    <a:pt x="1650" y="9447"/>
                  </a:cubicBezTo>
                  <a:cubicBezTo>
                    <a:pt x="1862" y="9447"/>
                    <a:pt x="2068" y="9405"/>
                    <a:pt x="2255" y="9330"/>
                  </a:cubicBezTo>
                  <a:cubicBezTo>
                    <a:pt x="1646" y="9088"/>
                    <a:pt x="1211" y="8491"/>
                    <a:pt x="1211" y="7796"/>
                  </a:cubicBezTo>
                  <a:lnTo>
                    <a:pt x="1211" y="792"/>
                  </a:lnTo>
                  <a:cubicBezTo>
                    <a:pt x="1211" y="507"/>
                    <a:pt x="1286" y="235"/>
                    <a:pt x="141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768;p64">
              <a:extLst>
                <a:ext uri="{FF2B5EF4-FFF2-40B4-BE49-F238E27FC236}">
                  <a16:creationId xmlns:a16="http://schemas.microsoft.com/office/drawing/2014/main" id="{61FB5B3A-51F9-43B0-B657-EE3F85E84619}"/>
                </a:ext>
              </a:extLst>
            </p:cNvPr>
            <p:cNvSpPr/>
            <p:nvPr/>
          </p:nvSpPr>
          <p:spPr>
            <a:xfrm>
              <a:off x="1229100" y="2787275"/>
              <a:ext cx="60575" cy="76225"/>
            </a:xfrm>
            <a:custGeom>
              <a:avLst/>
              <a:gdLst/>
              <a:ahLst/>
              <a:cxnLst/>
              <a:rect l="l" t="t" r="r" b="b"/>
              <a:pathLst>
                <a:path w="2423" h="3049" extrusionOk="0">
                  <a:moveTo>
                    <a:pt x="1211" y="0"/>
                  </a:moveTo>
                  <a:cubicBezTo>
                    <a:pt x="545" y="0"/>
                    <a:pt x="0" y="545"/>
                    <a:pt x="0" y="1211"/>
                  </a:cubicBezTo>
                  <a:lnTo>
                    <a:pt x="0" y="1837"/>
                  </a:lnTo>
                  <a:cubicBezTo>
                    <a:pt x="0" y="2503"/>
                    <a:pt x="545" y="3048"/>
                    <a:pt x="1211" y="3048"/>
                  </a:cubicBezTo>
                  <a:cubicBezTo>
                    <a:pt x="1877" y="3048"/>
                    <a:pt x="2422" y="2503"/>
                    <a:pt x="2422" y="1837"/>
                  </a:cubicBezTo>
                  <a:lnTo>
                    <a:pt x="2422" y="1211"/>
                  </a:lnTo>
                  <a:cubicBezTo>
                    <a:pt x="2422" y="545"/>
                    <a:pt x="1877" y="0"/>
                    <a:pt x="12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69;p64">
              <a:extLst>
                <a:ext uri="{FF2B5EF4-FFF2-40B4-BE49-F238E27FC236}">
                  <a16:creationId xmlns:a16="http://schemas.microsoft.com/office/drawing/2014/main" id="{4DC9950A-5FE4-4E05-B290-FA1CB3F1BE4F}"/>
                </a:ext>
              </a:extLst>
            </p:cNvPr>
            <p:cNvSpPr/>
            <p:nvPr/>
          </p:nvSpPr>
          <p:spPr>
            <a:xfrm>
              <a:off x="1229125" y="2787275"/>
              <a:ext cx="42550" cy="76225"/>
            </a:xfrm>
            <a:custGeom>
              <a:avLst/>
              <a:gdLst/>
              <a:ahLst/>
              <a:cxnLst/>
              <a:rect l="l" t="t" r="r" b="b"/>
              <a:pathLst>
                <a:path w="1702" h="3049" extrusionOk="0">
                  <a:moveTo>
                    <a:pt x="1212" y="0"/>
                  </a:moveTo>
                  <a:cubicBezTo>
                    <a:pt x="546" y="0"/>
                    <a:pt x="1" y="545"/>
                    <a:pt x="1" y="1211"/>
                  </a:cubicBezTo>
                  <a:lnTo>
                    <a:pt x="1" y="1837"/>
                  </a:lnTo>
                  <a:cubicBezTo>
                    <a:pt x="1" y="2503"/>
                    <a:pt x="546" y="3048"/>
                    <a:pt x="1212" y="3048"/>
                  </a:cubicBezTo>
                  <a:cubicBezTo>
                    <a:pt x="1385" y="3048"/>
                    <a:pt x="1552" y="3011"/>
                    <a:pt x="1702" y="2944"/>
                  </a:cubicBezTo>
                  <a:cubicBezTo>
                    <a:pt x="1276" y="2755"/>
                    <a:pt x="979" y="2330"/>
                    <a:pt x="979" y="1837"/>
                  </a:cubicBezTo>
                  <a:lnTo>
                    <a:pt x="979" y="1211"/>
                  </a:lnTo>
                  <a:cubicBezTo>
                    <a:pt x="979" y="719"/>
                    <a:pt x="1276" y="293"/>
                    <a:pt x="1702" y="105"/>
                  </a:cubicBezTo>
                  <a:cubicBezTo>
                    <a:pt x="1552" y="38"/>
                    <a:pt x="1385" y="0"/>
                    <a:pt x="121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oogle Shape;6722;p64">
            <a:extLst>
              <a:ext uri="{FF2B5EF4-FFF2-40B4-BE49-F238E27FC236}">
                <a16:creationId xmlns:a16="http://schemas.microsoft.com/office/drawing/2014/main" id="{83DCD265-3B70-4990-8C6F-DE5B486DECF9}"/>
              </a:ext>
            </a:extLst>
          </p:cNvPr>
          <p:cNvGrpSpPr/>
          <p:nvPr/>
        </p:nvGrpSpPr>
        <p:grpSpPr>
          <a:xfrm>
            <a:off x="268138" y="1894316"/>
            <a:ext cx="748603" cy="813461"/>
            <a:chOff x="1389450" y="2339550"/>
            <a:chExt cx="558425" cy="583125"/>
          </a:xfrm>
        </p:grpSpPr>
        <p:sp>
          <p:nvSpPr>
            <p:cNvPr id="81" name="Google Shape;6723;p64">
              <a:extLst>
                <a:ext uri="{FF2B5EF4-FFF2-40B4-BE49-F238E27FC236}">
                  <a16:creationId xmlns:a16="http://schemas.microsoft.com/office/drawing/2014/main" id="{616C513E-EA42-4380-B193-EB7E96BF3D20}"/>
                </a:ext>
              </a:extLst>
            </p:cNvPr>
            <p:cNvSpPr/>
            <p:nvPr/>
          </p:nvSpPr>
          <p:spPr>
            <a:xfrm>
              <a:off x="1454475" y="2433525"/>
              <a:ext cx="493400" cy="489075"/>
            </a:xfrm>
            <a:custGeom>
              <a:avLst/>
              <a:gdLst/>
              <a:ahLst/>
              <a:cxnLst/>
              <a:rect l="l" t="t" r="r" b="b"/>
              <a:pathLst>
                <a:path w="19736" h="19563" extrusionOk="0">
                  <a:moveTo>
                    <a:pt x="8087" y="0"/>
                  </a:moveTo>
                  <a:cubicBezTo>
                    <a:pt x="7862" y="0"/>
                    <a:pt x="7636" y="87"/>
                    <a:pt x="7465" y="260"/>
                  </a:cubicBezTo>
                  <a:lnTo>
                    <a:pt x="346" y="7378"/>
                  </a:lnTo>
                  <a:cubicBezTo>
                    <a:pt x="1" y="7723"/>
                    <a:pt x="1" y="8281"/>
                    <a:pt x="346" y="8625"/>
                  </a:cubicBezTo>
                  <a:lnTo>
                    <a:pt x="2568" y="10845"/>
                  </a:lnTo>
                  <a:cubicBezTo>
                    <a:pt x="2809" y="11088"/>
                    <a:pt x="3136" y="11228"/>
                    <a:pt x="3473" y="11228"/>
                  </a:cubicBezTo>
                  <a:cubicBezTo>
                    <a:pt x="3523" y="11228"/>
                    <a:pt x="3574" y="11225"/>
                    <a:pt x="3625" y="11219"/>
                  </a:cubicBezTo>
                  <a:cubicBezTo>
                    <a:pt x="3714" y="11208"/>
                    <a:pt x="3805" y="11202"/>
                    <a:pt x="3899" y="11202"/>
                  </a:cubicBezTo>
                  <a:cubicBezTo>
                    <a:pt x="4822" y="11202"/>
                    <a:pt x="5977" y="11738"/>
                    <a:pt x="6945" y="12705"/>
                  </a:cubicBezTo>
                  <a:cubicBezTo>
                    <a:pt x="8008" y="13769"/>
                    <a:pt x="8552" y="15063"/>
                    <a:pt x="8431" y="16024"/>
                  </a:cubicBezTo>
                  <a:cubicBezTo>
                    <a:pt x="8380" y="16414"/>
                    <a:pt x="8526" y="16804"/>
                    <a:pt x="8804" y="17082"/>
                  </a:cubicBezTo>
                  <a:lnTo>
                    <a:pt x="11025" y="19304"/>
                  </a:lnTo>
                  <a:cubicBezTo>
                    <a:pt x="11198" y="19476"/>
                    <a:pt x="11424" y="19563"/>
                    <a:pt x="11650" y="19563"/>
                  </a:cubicBezTo>
                  <a:cubicBezTo>
                    <a:pt x="11875" y="19563"/>
                    <a:pt x="12101" y="19476"/>
                    <a:pt x="12273" y="19304"/>
                  </a:cubicBezTo>
                  <a:lnTo>
                    <a:pt x="19391" y="12186"/>
                  </a:lnTo>
                  <a:cubicBezTo>
                    <a:pt x="19736" y="11840"/>
                    <a:pt x="19736" y="11283"/>
                    <a:pt x="19391" y="10939"/>
                  </a:cubicBezTo>
                  <a:lnTo>
                    <a:pt x="17169" y="8717"/>
                  </a:lnTo>
                  <a:cubicBezTo>
                    <a:pt x="16926" y="8475"/>
                    <a:pt x="16599" y="8335"/>
                    <a:pt x="16260" y="8335"/>
                  </a:cubicBezTo>
                  <a:cubicBezTo>
                    <a:pt x="16211" y="8335"/>
                    <a:pt x="16161" y="8338"/>
                    <a:pt x="16111" y="8344"/>
                  </a:cubicBezTo>
                  <a:cubicBezTo>
                    <a:pt x="16022" y="8355"/>
                    <a:pt x="15930" y="8361"/>
                    <a:pt x="15835" y="8361"/>
                  </a:cubicBezTo>
                  <a:cubicBezTo>
                    <a:pt x="14911" y="8361"/>
                    <a:pt x="13757" y="7825"/>
                    <a:pt x="12792" y="6858"/>
                  </a:cubicBezTo>
                  <a:cubicBezTo>
                    <a:pt x="11728" y="5795"/>
                    <a:pt x="11185" y="4500"/>
                    <a:pt x="11306" y="3540"/>
                  </a:cubicBezTo>
                  <a:cubicBezTo>
                    <a:pt x="11356" y="3148"/>
                    <a:pt x="11210" y="2759"/>
                    <a:pt x="10932" y="2481"/>
                  </a:cubicBezTo>
                  <a:lnTo>
                    <a:pt x="8712" y="260"/>
                  </a:lnTo>
                  <a:cubicBezTo>
                    <a:pt x="8538" y="87"/>
                    <a:pt x="8313" y="0"/>
                    <a:pt x="80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6724;p64">
              <a:extLst>
                <a:ext uri="{FF2B5EF4-FFF2-40B4-BE49-F238E27FC236}">
                  <a16:creationId xmlns:a16="http://schemas.microsoft.com/office/drawing/2014/main" id="{316B60E2-E4DB-494E-A878-FFAB22AE2F24}"/>
                </a:ext>
              </a:extLst>
            </p:cNvPr>
            <p:cNvSpPr/>
            <p:nvPr/>
          </p:nvSpPr>
          <p:spPr>
            <a:xfrm>
              <a:off x="1454450" y="2574875"/>
              <a:ext cx="349925" cy="347800"/>
            </a:xfrm>
            <a:custGeom>
              <a:avLst/>
              <a:gdLst/>
              <a:ahLst/>
              <a:cxnLst/>
              <a:rect l="l" t="t" r="r" b="b"/>
              <a:pathLst>
                <a:path w="13997" h="13912" extrusionOk="0">
                  <a:moveTo>
                    <a:pt x="2070" y="0"/>
                  </a:moveTo>
                  <a:lnTo>
                    <a:pt x="2070" y="0"/>
                  </a:lnTo>
                  <a:cubicBezTo>
                    <a:pt x="2069" y="1"/>
                    <a:pt x="2068" y="2"/>
                    <a:pt x="2067" y="3"/>
                  </a:cubicBezTo>
                  <a:lnTo>
                    <a:pt x="2067" y="3"/>
                  </a:lnTo>
                  <a:lnTo>
                    <a:pt x="2070" y="0"/>
                  </a:lnTo>
                  <a:close/>
                  <a:moveTo>
                    <a:pt x="2067" y="3"/>
                  </a:moveTo>
                  <a:lnTo>
                    <a:pt x="345" y="1725"/>
                  </a:lnTo>
                  <a:cubicBezTo>
                    <a:pt x="0" y="2070"/>
                    <a:pt x="0" y="2629"/>
                    <a:pt x="345" y="2972"/>
                  </a:cubicBezTo>
                  <a:lnTo>
                    <a:pt x="2567" y="5194"/>
                  </a:lnTo>
                  <a:cubicBezTo>
                    <a:pt x="2810" y="5437"/>
                    <a:pt x="3137" y="5577"/>
                    <a:pt x="3476" y="5577"/>
                  </a:cubicBezTo>
                  <a:cubicBezTo>
                    <a:pt x="3525" y="5577"/>
                    <a:pt x="3575" y="5574"/>
                    <a:pt x="3625" y="5568"/>
                  </a:cubicBezTo>
                  <a:cubicBezTo>
                    <a:pt x="3714" y="5556"/>
                    <a:pt x="3806" y="5551"/>
                    <a:pt x="3901" y="5551"/>
                  </a:cubicBezTo>
                  <a:cubicBezTo>
                    <a:pt x="4824" y="5551"/>
                    <a:pt x="5977" y="6087"/>
                    <a:pt x="6944" y="7054"/>
                  </a:cubicBezTo>
                  <a:cubicBezTo>
                    <a:pt x="8011" y="8118"/>
                    <a:pt x="8551" y="9410"/>
                    <a:pt x="8430" y="10372"/>
                  </a:cubicBezTo>
                  <a:cubicBezTo>
                    <a:pt x="8380" y="10762"/>
                    <a:pt x="8526" y="11153"/>
                    <a:pt x="8804" y="11431"/>
                  </a:cubicBezTo>
                  <a:lnTo>
                    <a:pt x="11024" y="13651"/>
                  </a:lnTo>
                  <a:cubicBezTo>
                    <a:pt x="11198" y="13825"/>
                    <a:pt x="11424" y="13911"/>
                    <a:pt x="11649" y="13911"/>
                  </a:cubicBezTo>
                  <a:cubicBezTo>
                    <a:pt x="11875" y="13911"/>
                    <a:pt x="12100" y="13825"/>
                    <a:pt x="12271" y="13651"/>
                  </a:cubicBezTo>
                  <a:lnTo>
                    <a:pt x="13996" y="11927"/>
                  </a:lnTo>
                  <a:lnTo>
                    <a:pt x="13996" y="11927"/>
                  </a:lnTo>
                  <a:cubicBezTo>
                    <a:pt x="13824" y="12098"/>
                    <a:pt x="13599" y="12184"/>
                    <a:pt x="13373" y="12184"/>
                  </a:cubicBezTo>
                  <a:cubicBezTo>
                    <a:pt x="13147" y="12184"/>
                    <a:pt x="12921" y="12098"/>
                    <a:pt x="12749" y="11927"/>
                  </a:cubicBezTo>
                  <a:lnTo>
                    <a:pt x="10529" y="9706"/>
                  </a:lnTo>
                  <a:cubicBezTo>
                    <a:pt x="10251" y="9428"/>
                    <a:pt x="10106" y="9037"/>
                    <a:pt x="10155" y="8647"/>
                  </a:cubicBezTo>
                  <a:cubicBezTo>
                    <a:pt x="10276" y="7688"/>
                    <a:pt x="9736" y="6393"/>
                    <a:pt x="8669" y="5329"/>
                  </a:cubicBezTo>
                  <a:cubicBezTo>
                    <a:pt x="7703" y="4363"/>
                    <a:pt x="6550" y="3826"/>
                    <a:pt x="5626" y="3826"/>
                  </a:cubicBezTo>
                  <a:cubicBezTo>
                    <a:pt x="5531" y="3826"/>
                    <a:pt x="5439" y="3831"/>
                    <a:pt x="5350" y="3843"/>
                  </a:cubicBezTo>
                  <a:cubicBezTo>
                    <a:pt x="5299" y="3849"/>
                    <a:pt x="5249" y="3852"/>
                    <a:pt x="5198" y="3852"/>
                  </a:cubicBezTo>
                  <a:cubicBezTo>
                    <a:pt x="4861" y="3852"/>
                    <a:pt x="4534" y="3711"/>
                    <a:pt x="4292" y="3469"/>
                  </a:cubicBezTo>
                  <a:lnTo>
                    <a:pt x="2070" y="1247"/>
                  </a:lnTo>
                  <a:cubicBezTo>
                    <a:pt x="1726" y="903"/>
                    <a:pt x="1725" y="347"/>
                    <a:pt x="2067" y="3"/>
                  </a:cubicBezTo>
                  <a:close/>
                </a:path>
              </a:pathLst>
            </a:custGeom>
            <a:solidFill>
              <a:srgbClr val="FFFFF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6725;p64">
              <a:extLst>
                <a:ext uri="{FF2B5EF4-FFF2-40B4-BE49-F238E27FC236}">
                  <a16:creationId xmlns:a16="http://schemas.microsoft.com/office/drawing/2014/main" id="{09D4226A-71BC-4357-82FB-53D0CFD5A599}"/>
                </a:ext>
              </a:extLst>
            </p:cNvPr>
            <p:cNvSpPr/>
            <p:nvPr/>
          </p:nvSpPr>
          <p:spPr>
            <a:xfrm>
              <a:off x="1454450" y="2595400"/>
              <a:ext cx="329350" cy="327200"/>
            </a:xfrm>
            <a:custGeom>
              <a:avLst/>
              <a:gdLst/>
              <a:ahLst/>
              <a:cxnLst/>
              <a:rect l="l" t="t" r="r" b="b"/>
              <a:pathLst>
                <a:path w="13174" h="13088" extrusionOk="0">
                  <a:moveTo>
                    <a:pt x="1247" y="1"/>
                  </a:moveTo>
                  <a:cubicBezTo>
                    <a:pt x="1246" y="2"/>
                    <a:pt x="1245" y="2"/>
                    <a:pt x="1244" y="3"/>
                  </a:cubicBezTo>
                  <a:lnTo>
                    <a:pt x="1244" y="3"/>
                  </a:lnTo>
                  <a:lnTo>
                    <a:pt x="1247" y="1"/>
                  </a:lnTo>
                  <a:close/>
                  <a:moveTo>
                    <a:pt x="13173" y="11927"/>
                  </a:moveTo>
                  <a:lnTo>
                    <a:pt x="13168" y="11932"/>
                  </a:lnTo>
                  <a:lnTo>
                    <a:pt x="13168" y="11932"/>
                  </a:lnTo>
                  <a:cubicBezTo>
                    <a:pt x="13170" y="11931"/>
                    <a:pt x="13172" y="11929"/>
                    <a:pt x="13173" y="11927"/>
                  </a:cubicBezTo>
                  <a:close/>
                  <a:moveTo>
                    <a:pt x="1244" y="3"/>
                  </a:moveTo>
                  <a:lnTo>
                    <a:pt x="345" y="903"/>
                  </a:lnTo>
                  <a:cubicBezTo>
                    <a:pt x="0" y="1248"/>
                    <a:pt x="0" y="1806"/>
                    <a:pt x="345" y="2150"/>
                  </a:cubicBezTo>
                  <a:lnTo>
                    <a:pt x="2567" y="4370"/>
                  </a:lnTo>
                  <a:cubicBezTo>
                    <a:pt x="2809" y="4613"/>
                    <a:pt x="3135" y="4753"/>
                    <a:pt x="3472" y="4753"/>
                  </a:cubicBezTo>
                  <a:cubicBezTo>
                    <a:pt x="3523" y="4753"/>
                    <a:pt x="3574" y="4750"/>
                    <a:pt x="3625" y="4744"/>
                  </a:cubicBezTo>
                  <a:cubicBezTo>
                    <a:pt x="3713" y="4733"/>
                    <a:pt x="3804" y="4727"/>
                    <a:pt x="3898" y="4727"/>
                  </a:cubicBezTo>
                  <a:cubicBezTo>
                    <a:pt x="4821" y="4727"/>
                    <a:pt x="5976" y="5263"/>
                    <a:pt x="6944" y="6230"/>
                  </a:cubicBezTo>
                  <a:cubicBezTo>
                    <a:pt x="8008" y="7294"/>
                    <a:pt x="8551" y="8588"/>
                    <a:pt x="8430" y="9549"/>
                  </a:cubicBezTo>
                  <a:cubicBezTo>
                    <a:pt x="8380" y="9939"/>
                    <a:pt x="8524" y="10329"/>
                    <a:pt x="8804" y="10608"/>
                  </a:cubicBezTo>
                  <a:lnTo>
                    <a:pt x="11024" y="12829"/>
                  </a:lnTo>
                  <a:cubicBezTo>
                    <a:pt x="11197" y="13001"/>
                    <a:pt x="11423" y="13088"/>
                    <a:pt x="11648" y="13088"/>
                  </a:cubicBezTo>
                  <a:cubicBezTo>
                    <a:pt x="11874" y="13088"/>
                    <a:pt x="12100" y="13001"/>
                    <a:pt x="12271" y="12829"/>
                  </a:cubicBezTo>
                  <a:lnTo>
                    <a:pt x="13168" y="11932"/>
                  </a:lnTo>
                  <a:lnTo>
                    <a:pt x="13168" y="11932"/>
                  </a:lnTo>
                  <a:cubicBezTo>
                    <a:pt x="12997" y="12102"/>
                    <a:pt x="12774" y="12187"/>
                    <a:pt x="12550" y="12187"/>
                  </a:cubicBezTo>
                  <a:cubicBezTo>
                    <a:pt x="12325" y="12187"/>
                    <a:pt x="12099" y="12100"/>
                    <a:pt x="11926" y="11927"/>
                  </a:cubicBezTo>
                  <a:lnTo>
                    <a:pt x="9706" y="9706"/>
                  </a:lnTo>
                  <a:cubicBezTo>
                    <a:pt x="9426" y="9428"/>
                    <a:pt x="9283" y="9037"/>
                    <a:pt x="9332" y="8647"/>
                  </a:cubicBezTo>
                  <a:cubicBezTo>
                    <a:pt x="9453" y="7689"/>
                    <a:pt x="8911" y="6394"/>
                    <a:pt x="7846" y="5329"/>
                  </a:cubicBezTo>
                  <a:cubicBezTo>
                    <a:pt x="6881" y="4363"/>
                    <a:pt x="5727" y="3826"/>
                    <a:pt x="4803" y="3826"/>
                  </a:cubicBezTo>
                  <a:cubicBezTo>
                    <a:pt x="4708" y="3826"/>
                    <a:pt x="4616" y="3832"/>
                    <a:pt x="4527" y="3843"/>
                  </a:cubicBezTo>
                  <a:cubicBezTo>
                    <a:pt x="4476" y="3850"/>
                    <a:pt x="4426" y="3853"/>
                    <a:pt x="4375" y="3853"/>
                  </a:cubicBezTo>
                  <a:cubicBezTo>
                    <a:pt x="4037" y="3853"/>
                    <a:pt x="3710" y="3712"/>
                    <a:pt x="3468" y="3470"/>
                  </a:cubicBezTo>
                  <a:lnTo>
                    <a:pt x="1247" y="1248"/>
                  </a:lnTo>
                  <a:cubicBezTo>
                    <a:pt x="903" y="904"/>
                    <a:pt x="902" y="347"/>
                    <a:pt x="1244" y="3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6726;p64">
              <a:extLst>
                <a:ext uri="{FF2B5EF4-FFF2-40B4-BE49-F238E27FC236}">
                  <a16:creationId xmlns:a16="http://schemas.microsoft.com/office/drawing/2014/main" id="{E7C2FA52-2635-498F-8C94-8A7890C6A006}"/>
                </a:ext>
              </a:extLst>
            </p:cNvPr>
            <p:cNvSpPr/>
            <p:nvPr/>
          </p:nvSpPr>
          <p:spPr>
            <a:xfrm>
              <a:off x="1545200" y="2670450"/>
              <a:ext cx="166200" cy="163575"/>
            </a:xfrm>
            <a:custGeom>
              <a:avLst/>
              <a:gdLst/>
              <a:ahLst/>
              <a:cxnLst/>
              <a:rect l="l" t="t" r="r" b="b"/>
              <a:pathLst>
                <a:path w="6648" h="6543" extrusionOk="0">
                  <a:moveTo>
                    <a:pt x="1996" y="1"/>
                  </a:moveTo>
                  <a:cubicBezTo>
                    <a:pt x="1903" y="1"/>
                    <a:pt x="1813" y="6"/>
                    <a:pt x="1726" y="17"/>
                  </a:cubicBezTo>
                  <a:lnTo>
                    <a:pt x="1" y="1742"/>
                  </a:lnTo>
                  <a:cubicBezTo>
                    <a:pt x="88" y="1731"/>
                    <a:pt x="178" y="1725"/>
                    <a:pt x="271" y="1725"/>
                  </a:cubicBezTo>
                  <a:cubicBezTo>
                    <a:pt x="1194" y="1725"/>
                    <a:pt x="2349" y="2262"/>
                    <a:pt x="3316" y="3228"/>
                  </a:cubicBezTo>
                  <a:cubicBezTo>
                    <a:pt x="4381" y="4292"/>
                    <a:pt x="4921" y="5584"/>
                    <a:pt x="4802" y="6543"/>
                  </a:cubicBezTo>
                  <a:lnTo>
                    <a:pt x="6527" y="4818"/>
                  </a:lnTo>
                  <a:cubicBezTo>
                    <a:pt x="6648" y="3859"/>
                    <a:pt x="6106" y="2568"/>
                    <a:pt x="5041" y="1503"/>
                  </a:cubicBezTo>
                  <a:cubicBezTo>
                    <a:pt x="4074" y="536"/>
                    <a:pt x="2919" y="1"/>
                    <a:pt x="1996" y="1"/>
                  </a:cubicBezTo>
                  <a:close/>
                </a:path>
              </a:pathLst>
            </a:custGeom>
            <a:solidFill>
              <a:srgbClr val="FFFFFF">
                <a:alpha val="34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6727;p64">
              <a:extLst>
                <a:ext uri="{FF2B5EF4-FFF2-40B4-BE49-F238E27FC236}">
                  <a16:creationId xmlns:a16="http://schemas.microsoft.com/office/drawing/2014/main" id="{8D244347-6574-4098-B24A-87B376BD61D6}"/>
                </a:ext>
              </a:extLst>
            </p:cNvPr>
            <p:cNvSpPr/>
            <p:nvPr/>
          </p:nvSpPr>
          <p:spPr>
            <a:xfrm>
              <a:off x="1545200" y="2691075"/>
              <a:ext cx="145625" cy="143025"/>
            </a:xfrm>
            <a:custGeom>
              <a:avLst/>
              <a:gdLst/>
              <a:ahLst/>
              <a:cxnLst/>
              <a:rect l="l" t="t" r="r" b="b"/>
              <a:pathLst>
                <a:path w="5825" h="5721" extrusionOk="0">
                  <a:moveTo>
                    <a:pt x="1176" y="1"/>
                  </a:moveTo>
                  <a:cubicBezTo>
                    <a:pt x="1082" y="1"/>
                    <a:pt x="991" y="6"/>
                    <a:pt x="903" y="18"/>
                  </a:cubicBezTo>
                  <a:lnTo>
                    <a:pt x="1" y="920"/>
                  </a:lnTo>
                  <a:cubicBezTo>
                    <a:pt x="90" y="908"/>
                    <a:pt x="182" y="903"/>
                    <a:pt x="276" y="903"/>
                  </a:cubicBezTo>
                  <a:cubicBezTo>
                    <a:pt x="1199" y="903"/>
                    <a:pt x="2350" y="1440"/>
                    <a:pt x="3316" y="2406"/>
                  </a:cubicBezTo>
                  <a:cubicBezTo>
                    <a:pt x="4379" y="3469"/>
                    <a:pt x="4921" y="4761"/>
                    <a:pt x="4802" y="5721"/>
                  </a:cubicBezTo>
                  <a:lnTo>
                    <a:pt x="5704" y="4819"/>
                  </a:lnTo>
                  <a:cubicBezTo>
                    <a:pt x="5825" y="3859"/>
                    <a:pt x="5281" y="2567"/>
                    <a:pt x="4218" y="1504"/>
                  </a:cubicBezTo>
                  <a:cubicBezTo>
                    <a:pt x="3251" y="536"/>
                    <a:pt x="2098" y="1"/>
                    <a:pt x="117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6728;p64">
              <a:extLst>
                <a:ext uri="{FF2B5EF4-FFF2-40B4-BE49-F238E27FC236}">
                  <a16:creationId xmlns:a16="http://schemas.microsoft.com/office/drawing/2014/main" id="{63A90D6E-3B7D-44B2-B7EC-3D42E9AA9D72}"/>
                </a:ext>
              </a:extLst>
            </p:cNvPr>
            <p:cNvSpPr/>
            <p:nvPr/>
          </p:nvSpPr>
          <p:spPr>
            <a:xfrm>
              <a:off x="1520900" y="2478875"/>
              <a:ext cx="321100" cy="290450"/>
            </a:xfrm>
            <a:custGeom>
              <a:avLst/>
              <a:gdLst/>
              <a:ahLst/>
              <a:cxnLst/>
              <a:rect l="l" t="t" r="r" b="b"/>
              <a:pathLst>
                <a:path w="12844" h="11618" extrusionOk="0">
                  <a:moveTo>
                    <a:pt x="3255" y="1"/>
                  </a:moveTo>
                  <a:lnTo>
                    <a:pt x="0" y="3255"/>
                  </a:lnTo>
                  <a:lnTo>
                    <a:pt x="2650" y="5903"/>
                  </a:lnTo>
                  <a:cubicBezTo>
                    <a:pt x="2961" y="6215"/>
                    <a:pt x="3381" y="6389"/>
                    <a:pt x="3820" y="6389"/>
                  </a:cubicBezTo>
                  <a:cubicBezTo>
                    <a:pt x="3838" y="6389"/>
                    <a:pt x="3856" y="6389"/>
                    <a:pt x="3874" y="6388"/>
                  </a:cubicBezTo>
                  <a:lnTo>
                    <a:pt x="5244" y="6346"/>
                  </a:lnTo>
                  <a:lnTo>
                    <a:pt x="10066" y="11167"/>
                  </a:lnTo>
                  <a:cubicBezTo>
                    <a:pt x="10365" y="11467"/>
                    <a:pt x="10760" y="11617"/>
                    <a:pt x="11155" y="11617"/>
                  </a:cubicBezTo>
                  <a:cubicBezTo>
                    <a:pt x="11550" y="11617"/>
                    <a:pt x="11945" y="11467"/>
                    <a:pt x="12245" y="11167"/>
                  </a:cubicBezTo>
                  <a:cubicBezTo>
                    <a:pt x="12844" y="10568"/>
                    <a:pt x="12844" y="9588"/>
                    <a:pt x="12245" y="8991"/>
                  </a:cubicBezTo>
                  <a:lnTo>
                    <a:pt x="32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6729;p64">
              <a:extLst>
                <a:ext uri="{FF2B5EF4-FFF2-40B4-BE49-F238E27FC236}">
                  <a16:creationId xmlns:a16="http://schemas.microsoft.com/office/drawing/2014/main" id="{027E0853-9AC0-4808-A7D5-521E14CFB736}"/>
                </a:ext>
              </a:extLst>
            </p:cNvPr>
            <p:cNvSpPr/>
            <p:nvPr/>
          </p:nvSpPr>
          <p:spPr>
            <a:xfrm>
              <a:off x="1520900" y="2542750"/>
              <a:ext cx="313325" cy="226450"/>
            </a:xfrm>
            <a:custGeom>
              <a:avLst/>
              <a:gdLst/>
              <a:ahLst/>
              <a:cxnLst/>
              <a:rect l="l" t="t" r="r" b="b"/>
              <a:pathLst>
                <a:path w="12533" h="9058" extrusionOk="0">
                  <a:moveTo>
                    <a:pt x="698" y="1"/>
                  </a:moveTo>
                  <a:lnTo>
                    <a:pt x="0" y="700"/>
                  </a:lnTo>
                  <a:lnTo>
                    <a:pt x="2650" y="3348"/>
                  </a:lnTo>
                  <a:cubicBezTo>
                    <a:pt x="2961" y="3660"/>
                    <a:pt x="3381" y="3834"/>
                    <a:pt x="3820" y="3834"/>
                  </a:cubicBezTo>
                  <a:cubicBezTo>
                    <a:pt x="3838" y="3834"/>
                    <a:pt x="3856" y="3834"/>
                    <a:pt x="3874" y="3833"/>
                  </a:cubicBezTo>
                  <a:lnTo>
                    <a:pt x="5244" y="3790"/>
                  </a:lnTo>
                  <a:lnTo>
                    <a:pt x="10046" y="8594"/>
                  </a:lnTo>
                  <a:cubicBezTo>
                    <a:pt x="10353" y="8899"/>
                    <a:pt x="10759" y="9058"/>
                    <a:pt x="11165" y="9058"/>
                  </a:cubicBezTo>
                  <a:cubicBezTo>
                    <a:pt x="11508" y="9058"/>
                    <a:pt x="11851" y="8945"/>
                    <a:pt x="12133" y="8713"/>
                  </a:cubicBezTo>
                  <a:cubicBezTo>
                    <a:pt x="12307" y="8570"/>
                    <a:pt x="12440" y="8395"/>
                    <a:pt x="12533" y="8206"/>
                  </a:cubicBezTo>
                  <a:lnTo>
                    <a:pt x="12533" y="8206"/>
                  </a:lnTo>
                  <a:cubicBezTo>
                    <a:pt x="12320" y="8311"/>
                    <a:pt x="12086" y="8364"/>
                    <a:pt x="11852" y="8364"/>
                  </a:cubicBezTo>
                  <a:cubicBezTo>
                    <a:pt x="11458" y="8364"/>
                    <a:pt x="11063" y="8214"/>
                    <a:pt x="10763" y="7914"/>
                  </a:cubicBezTo>
                  <a:lnTo>
                    <a:pt x="6201" y="3352"/>
                  </a:lnTo>
                  <a:cubicBezTo>
                    <a:pt x="6042" y="3193"/>
                    <a:pt x="5827" y="3104"/>
                    <a:pt x="5604" y="3104"/>
                  </a:cubicBezTo>
                  <a:cubicBezTo>
                    <a:pt x="5595" y="3104"/>
                    <a:pt x="5586" y="3104"/>
                    <a:pt x="5577" y="3104"/>
                  </a:cubicBezTo>
                  <a:lnTo>
                    <a:pt x="4572" y="3136"/>
                  </a:lnTo>
                  <a:cubicBezTo>
                    <a:pt x="4554" y="3136"/>
                    <a:pt x="4536" y="3136"/>
                    <a:pt x="4518" y="3136"/>
                  </a:cubicBezTo>
                  <a:cubicBezTo>
                    <a:pt x="4080" y="3136"/>
                    <a:pt x="3657" y="2960"/>
                    <a:pt x="3347" y="2650"/>
                  </a:cubicBezTo>
                  <a:lnTo>
                    <a:pt x="69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6730;p64">
              <a:extLst>
                <a:ext uri="{FF2B5EF4-FFF2-40B4-BE49-F238E27FC236}">
                  <a16:creationId xmlns:a16="http://schemas.microsoft.com/office/drawing/2014/main" id="{A6E22601-CD04-4B60-9EB7-1F110766557B}"/>
                </a:ext>
              </a:extLst>
            </p:cNvPr>
            <p:cNvSpPr/>
            <p:nvPr/>
          </p:nvSpPr>
          <p:spPr>
            <a:xfrm>
              <a:off x="1547825" y="2478875"/>
              <a:ext cx="294175" cy="290450"/>
            </a:xfrm>
            <a:custGeom>
              <a:avLst/>
              <a:gdLst/>
              <a:ahLst/>
              <a:cxnLst/>
              <a:rect l="l" t="t" r="r" b="b"/>
              <a:pathLst>
                <a:path w="11767" h="11618" extrusionOk="0">
                  <a:moveTo>
                    <a:pt x="2178" y="1"/>
                  </a:moveTo>
                  <a:lnTo>
                    <a:pt x="0" y="2177"/>
                  </a:lnTo>
                  <a:lnTo>
                    <a:pt x="8990" y="11167"/>
                  </a:lnTo>
                  <a:cubicBezTo>
                    <a:pt x="9290" y="11467"/>
                    <a:pt x="9685" y="11617"/>
                    <a:pt x="10080" y="11617"/>
                  </a:cubicBezTo>
                  <a:cubicBezTo>
                    <a:pt x="10474" y="11617"/>
                    <a:pt x="10869" y="11467"/>
                    <a:pt x="11168" y="11167"/>
                  </a:cubicBezTo>
                  <a:cubicBezTo>
                    <a:pt x="11767" y="10568"/>
                    <a:pt x="11767" y="9588"/>
                    <a:pt x="11168" y="8991"/>
                  </a:cubicBezTo>
                  <a:lnTo>
                    <a:pt x="21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6731;p64">
              <a:extLst>
                <a:ext uri="{FF2B5EF4-FFF2-40B4-BE49-F238E27FC236}">
                  <a16:creationId xmlns:a16="http://schemas.microsoft.com/office/drawing/2014/main" id="{AF6CBC65-DE79-41A1-B3EC-E28740A4DE92}"/>
                </a:ext>
              </a:extLst>
            </p:cNvPr>
            <p:cNvSpPr/>
            <p:nvPr/>
          </p:nvSpPr>
          <p:spPr>
            <a:xfrm>
              <a:off x="1547825" y="2506100"/>
              <a:ext cx="279200" cy="263225"/>
            </a:xfrm>
            <a:custGeom>
              <a:avLst/>
              <a:gdLst/>
              <a:ahLst/>
              <a:cxnLst/>
              <a:rect l="l" t="t" r="r" b="b"/>
              <a:pathLst>
                <a:path w="11168" h="10529" extrusionOk="0">
                  <a:moveTo>
                    <a:pt x="1089" y="0"/>
                  </a:moveTo>
                  <a:lnTo>
                    <a:pt x="0" y="1088"/>
                  </a:lnTo>
                  <a:lnTo>
                    <a:pt x="8990" y="10078"/>
                  </a:lnTo>
                  <a:cubicBezTo>
                    <a:pt x="9290" y="10378"/>
                    <a:pt x="9685" y="10528"/>
                    <a:pt x="10080" y="10528"/>
                  </a:cubicBezTo>
                  <a:cubicBezTo>
                    <a:pt x="10474" y="10528"/>
                    <a:pt x="10869" y="10378"/>
                    <a:pt x="11168" y="10078"/>
                  </a:cubicBezTo>
                  <a:lnTo>
                    <a:pt x="1089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6732;p64">
              <a:extLst>
                <a:ext uri="{FF2B5EF4-FFF2-40B4-BE49-F238E27FC236}">
                  <a16:creationId xmlns:a16="http://schemas.microsoft.com/office/drawing/2014/main" id="{FD6140BF-D477-4301-8DAA-EB3AE70AD645}"/>
                </a:ext>
              </a:extLst>
            </p:cNvPr>
            <p:cNvSpPr/>
            <p:nvPr/>
          </p:nvSpPr>
          <p:spPr>
            <a:xfrm>
              <a:off x="1733625" y="2664700"/>
              <a:ext cx="38125" cy="38100"/>
            </a:xfrm>
            <a:custGeom>
              <a:avLst/>
              <a:gdLst/>
              <a:ahLst/>
              <a:cxnLst/>
              <a:rect l="l" t="t" r="r" b="b"/>
              <a:pathLst>
                <a:path w="1525" h="1524" extrusionOk="0">
                  <a:moveTo>
                    <a:pt x="762" y="0"/>
                  </a:moveTo>
                  <a:cubicBezTo>
                    <a:pt x="343" y="0"/>
                    <a:pt x="1" y="342"/>
                    <a:pt x="1" y="762"/>
                  </a:cubicBezTo>
                  <a:cubicBezTo>
                    <a:pt x="1" y="1183"/>
                    <a:pt x="343" y="1524"/>
                    <a:pt x="762" y="1524"/>
                  </a:cubicBezTo>
                  <a:cubicBezTo>
                    <a:pt x="1184" y="1524"/>
                    <a:pt x="1524" y="1183"/>
                    <a:pt x="1524" y="762"/>
                  </a:cubicBezTo>
                  <a:cubicBezTo>
                    <a:pt x="1524" y="342"/>
                    <a:pt x="1184" y="0"/>
                    <a:pt x="7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6733;p64">
              <a:extLst>
                <a:ext uri="{FF2B5EF4-FFF2-40B4-BE49-F238E27FC236}">
                  <a16:creationId xmlns:a16="http://schemas.microsoft.com/office/drawing/2014/main" id="{1B981D27-863B-45C7-A277-23C37AFC21CD}"/>
                </a:ext>
              </a:extLst>
            </p:cNvPr>
            <p:cNvSpPr/>
            <p:nvPr/>
          </p:nvSpPr>
          <p:spPr>
            <a:xfrm>
              <a:off x="1731850" y="2665550"/>
              <a:ext cx="39100" cy="37275"/>
            </a:xfrm>
            <a:custGeom>
              <a:avLst/>
              <a:gdLst/>
              <a:ahLst/>
              <a:cxnLst/>
              <a:rect l="l" t="t" r="r" b="b"/>
              <a:pathLst>
                <a:path w="1564" h="1491" extrusionOk="0">
                  <a:moveTo>
                    <a:pt x="614" y="1"/>
                  </a:moveTo>
                  <a:lnTo>
                    <a:pt x="614" y="1"/>
                  </a:lnTo>
                  <a:cubicBezTo>
                    <a:pt x="499" y="37"/>
                    <a:pt x="388" y="99"/>
                    <a:pt x="297" y="190"/>
                  </a:cubicBezTo>
                  <a:cubicBezTo>
                    <a:pt x="0" y="488"/>
                    <a:pt x="0" y="968"/>
                    <a:pt x="297" y="1267"/>
                  </a:cubicBezTo>
                  <a:cubicBezTo>
                    <a:pt x="445" y="1416"/>
                    <a:pt x="640" y="1490"/>
                    <a:pt x="835" y="1490"/>
                  </a:cubicBezTo>
                  <a:cubicBezTo>
                    <a:pt x="1029" y="1490"/>
                    <a:pt x="1225" y="1416"/>
                    <a:pt x="1374" y="1267"/>
                  </a:cubicBezTo>
                  <a:cubicBezTo>
                    <a:pt x="1465" y="1176"/>
                    <a:pt x="1529" y="1066"/>
                    <a:pt x="1564" y="951"/>
                  </a:cubicBezTo>
                  <a:lnTo>
                    <a:pt x="1564" y="951"/>
                  </a:lnTo>
                  <a:cubicBezTo>
                    <a:pt x="1493" y="971"/>
                    <a:pt x="1420" y="981"/>
                    <a:pt x="1347" y="981"/>
                  </a:cubicBezTo>
                  <a:cubicBezTo>
                    <a:pt x="1150" y="981"/>
                    <a:pt x="954" y="907"/>
                    <a:pt x="805" y="758"/>
                  </a:cubicBezTo>
                  <a:cubicBezTo>
                    <a:pt x="599" y="553"/>
                    <a:pt x="536" y="261"/>
                    <a:pt x="61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6734;p64">
              <a:extLst>
                <a:ext uri="{FF2B5EF4-FFF2-40B4-BE49-F238E27FC236}">
                  <a16:creationId xmlns:a16="http://schemas.microsoft.com/office/drawing/2014/main" id="{B3E621C1-8C96-45C8-9C06-F4A863C39C95}"/>
                </a:ext>
              </a:extLst>
            </p:cNvPr>
            <p:cNvSpPr/>
            <p:nvPr/>
          </p:nvSpPr>
          <p:spPr>
            <a:xfrm>
              <a:off x="1389450" y="2339550"/>
              <a:ext cx="137925" cy="168950"/>
            </a:xfrm>
            <a:custGeom>
              <a:avLst/>
              <a:gdLst/>
              <a:ahLst/>
              <a:cxnLst/>
              <a:rect l="l" t="t" r="r" b="b"/>
              <a:pathLst>
                <a:path w="5517" h="6758" extrusionOk="0">
                  <a:moveTo>
                    <a:pt x="3545" y="0"/>
                  </a:moveTo>
                  <a:cubicBezTo>
                    <a:pt x="3413" y="0"/>
                    <a:pt x="3283" y="62"/>
                    <a:pt x="3201" y="171"/>
                  </a:cubicBezTo>
                  <a:cubicBezTo>
                    <a:pt x="2747" y="773"/>
                    <a:pt x="2040" y="913"/>
                    <a:pt x="1627" y="940"/>
                  </a:cubicBezTo>
                  <a:cubicBezTo>
                    <a:pt x="1450" y="952"/>
                    <a:pt x="1302" y="1071"/>
                    <a:pt x="1246" y="1238"/>
                  </a:cubicBezTo>
                  <a:cubicBezTo>
                    <a:pt x="1102" y="1684"/>
                    <a:pt x="656" y="2024"/>
                    <a:pt x="282" y="2245"/>
                  </a:cubicBezTo>
                  <a:cubicBezTo>
                    <a:pt x="26" y="2396"/>
                    <a:pt x="0" y="2759"/>
                    <a:pt x="233" y="2947"/>
                  </a:cubicBezTo>
                  <a:lnTo>
                    <a:pt x="4910" y="6724"/>
                  </a:lnTo>
                  <a:cubicBezTo>
                    <a:pt x="4940" y="6747"/>
                    <a:pt x="4974" y="6758"/>
                    <a:pt x="5007" y="6758"/>
                  </a:cubicBezTo>
                  <a:cubicBezTo>
                    <a:pt x="5082" y="6758"/>
                    <a:pt x="5153" y="6702"/>
                    <a:pt x="5155" y="6618"/>
                  </a:cubicBezTo>
                  <a:lnTo>
                    <a:pt x="5500" y="625"/>
                  </a:lnTo>
                  <a:cubicBezTo>
                    <a:pt x="5517" y="372"/>
                    <a:pt x="5313" y="171"/>
                    <a:pt x="5070" y="171"/>
                  </a:cubicBezTo>
                  <a:cubicBezTo>
                    <a:pt x="5044" y="171"/>
                    <a:pt x="5018" y="173"/>
                    <a:pt x="4991" y="178"/>
                  </a:cubicBezTo>
                  <a:cubicBezTo>
                    <a:pt x="4889" y="197"/>
                    <a:pt x="4784" y="205"/>
                    <a:pt x="4678" y="205"/>
                  </a:cubicBezTo>
                  <a:cubicBezTo>
                    <a:pt x="4308" y="205"/>
                    <a:pt x="3931" y="106"/>
                    <a:pt x="3677" y="21"/>
                  </a:cubicBezTo>
                  <a:cubicBezTo>
                    <a:pt x="3634" y="7"/>
                    <a:pt x="3589" y="0"/>
                    <a:pt x="3545" y="0"/>
                  </a:cubicBezTo>
                  <a:close/>
                </a:path>
              </a:pathLst>
            </a:custGeom>
            <a:solidFill>
              <a:srgbClr val="FFC4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6735;p64">
              <a:extLst>
                <a:ext uri="{FF2B5EF4-FFF2-40B4-BE49-F238E27FC236}">
                  <a16:creationId xmlns:a16="http://schemas.microsoft.com/office/drawing/2014/main" id="{ABF7F405-0FE8-4DAA-9E5F-93E425733BDD}"/>
                </a:ext>
              </a:extLst>
            </p:cNvPr>
            <p:cNvSpPr/>
            <p:nvPr/>
          </p:nvSpPr>
          <p:spPr>
            <a:xfrm>
              <a:off x="1569200" y="2361450"/>
              <a:ext cx="43900" cy="71575"/>
            </a:xfrm>
            <a:custGeom>
              <a:avLst/>
              <a:gdLst/>
              <a:ahLst/>
              <a:cxnLst/>
              <a:rect l="l" t="t" r="r" b="b"/>
              <a:pathLst>
                <a:path w="1756" h="2863" extrusionOk="0">
                  <a:moveTo>
                    <a:pt x="257" y="1"/>
                  </a:moveTo>
                  <a:cubicBezTo>
                    <a:pt x="178" y="1"/>
                    <a:pt x="103" y="60"/>
                    <a:pt x="99" y="152"/>
                  </a:cubicBezTo>
                  <a:lnTo>
                    <a:pt x="4" y="2700"/>
                  </a:lnTo>
                  <a:cubicBezTo>
                    <a:pt x="0" y="2799"/>
                    <a:pt x="80" y="2862"/>
                    <a:pt x="162" y="2862"/>
                  </a:cubicBezTo>
                  <a:cubicBezTo>
                    <a:pt x="210" y="2862"/>
                    <a:pt x="258" y="2841"/>
                    <a:pt x="292" y="2794"/>
                  </a:cubicBezTo>
                  <a:lnTo>
                    <a:pt x="1685" y="779"/>
                  </a:lnTo>
                  <a:cubicBezTo>
                    <a:pt x="1756" y="679"/>
                    <a:pt x="1688" y="540"/>
                    <a:pt x="1564" y="533"/>
                  </a:cubicBezTo>
                  <a:cubicBezTo>
                    <a:pt x="964" y="495"/>
                    <a:pt x="585" y="255"/>
                    <a:pt x="367" y="46"/>
                  </a:cubicBezTo>
                  <a:cubicBezTo>
                    <a:pt x="334" y="15"/>
                    <a:pt x="295" y="1"/>
                    <a:pt x="257" y="1"/>
                  </a:cubicBezTo>
                  <a:close/>
                </a:path>
              </a:pathLst>
            </a:custGeom>
            <a:solidFill>
              <a:srgbClr val="FFC4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6736;p64">
              <a:extLst>
                <a:ext uri="{FF2B5EF4-FFF2-40B4-BE49-F238E27FC236}">
                  <a16:creationId xmlns:a16="http://schemas.microsoft.com/office/drawing/2014/main" id="{2D72C460-CFF0-4D3C-A39C-C1DDA7AB592C}"/>
                </a:ext>
              </a:extLst>
            </p:cNvPr>
            <p:cNvSpPr/>
            <p:nvPr/>
          </p:nvSpPr>
          <p:spPr>
            <a:xfrm>
              <a:off x="1424825" y="2339950"/>
              <a:ext cx="93525" cy="168125"/>
            </a:xfrm>
            <a:custGeom>
              <a:avLst/>
              <a:gdLst/>
              <a:ahLst/>
              <a:cxnLst/>
              <a:rect l="l" t="t" r="r" b="b"/>
              <a:pathLst>
                <a:path w="3741" h="6725" extrusionOk="0">
                  <a:moveTo>
                    <a:pt x="2014" y="1"/>
                  </a:moveTo>
                  <a:cubicBezTo>
                    <a:pt x="1926" y="25"/>
                    <a:pt x="1845" y="79"/>
                    <a:pt x="1789" y="155"/>
                  </a:cubicBezTo>
                  <a:cubicBezTo>
                    <a:pt x="1332" y="755"/>
                    <a:pt x="627" y="897"/>
                    <a:pt x="214" y="924"/>
                  </a:cubicBezTo>
                  <a:cubicBezTo>
                    <a:pt x="135" y="930"/>
                    <a:pt x="62" y="955"/>
                    <a:pt x="1" y="998"/>
                  </a:cubicBezTo>
                  <a:lnTo>
                    <a:pt x="3663" y="6724"/>
                  </a:lnTo>
                  <a:cubicBezTo>
                    <a:pt x="3702" y="6703"/>
                    <a:pt x="3733" y="6666"/>
                    <a:pt x="3740" y="6617"/>
                  </a:cubicBezTo>
                  <a:lnTo>
                    <a:pt x="2014" y="1"/>
                  </a:lnTo>
                  <a:close/>
                </a:path>
              </a:pathLst>
            </a:custGeom>
            <a:solidFill>
              <a:srgbClr val="EE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Google Shape;7035;p64">
            <a:extLst>
              <a:ext uri="{FF2B5EF4-FFF2-40B4-BE49-F238E27FC236}">
                <a16:creationId xmlns:a16="http://schemas.microsoft.com/office/drawing/2014/main" id="{A1AB3EF9-5DD8-492A-A736-CD5E1C50A5E5}"/>
              </a:ext>
            </a:extLst>
          </p:cNvPr>
          <p:cNvGrpSpPr/>
          <p:nvPr/>
        </p:nvGrpSpPr>
        <p:grpSpPr>
          <a:xfrm>
            <a:off x="228987" y="873599"/>
            <a:ext cx="677864" cy="801037"/>
            <a:chOff x="382325" y="1701350"/>
            <a:chExt cx="492475" cy="583000"/>
          </a:xfrm>
        </p:grpSpPr>
        <p:sp>
          <p:nvSpPr>
            <p:cNvPr id="96" name="Google Shape;7036;p64">
              <a:extLst>
                <a:ext uri="{FF2B5EF4-FFF2-40B4-BE49-F238E27FC236}">
                  <a16:creationId xmlns:a16="http://schemas.microsoft.com/office/drawing/2014/main" id="{3C19002D-B60A-49AA-846E-CD37755CBEA9}"/>
                </a:ext>
              </a:extLst>
            </p:cNvPr>
            <p:cNvSpPr/>
            <p:nvPr/>
          </p:nvSpPr>
          <p:spPr>
            <a:xfrm>
              <a:off x="407725" y="1797775"/>
              <a:ext cx="467000" cy="486575"/>
            </a:xfrm>
            <a:custGeom>
              <a:avLst/>
              <a:gdLst/>
              <a:ahLst/>
              <a:cxnLst/>
              <a:rect l="l" t="t" r="r" b="b"/>
              <a:pathLst>
                <a:path w="18680" h="19463" extrusionOk="0">
                  <a:moveTo>
                    <a:pt x="3025" y="1530"/>
                  </a:moveTo>
                  <a:cubicBezTo>
                    <a:pt x="3567" y="1530"/>
                    <a:pt x="4009" y="1971"/>
                    <a:pt x="4009" y="2516"/>
                  </a:cubicBezTo>
                  <a:cubicBezTo>
                    <a:pt x="4010" y="3061"/>
                    <a:pt x="3570" y="3501"/>
                    <a:pt x="3025" y="3501"/>
                  </a:cubicBezTo>
                  <a:cubicBezTo>
                    <a:pt x="2481" y="3501"/>
                    <a:pt x="2039" y="3061"/>
                    <a:pt x="2039" y="2516"/>
                  </a:cubicBezTo>
                  <a:cubicBezTo>
                    <a:pt x="2039" y="1972"/>
                    <a:pt x="2480" y="1530"/>
                    <a:pt x="3025" y="1530"/>
                  </a:cubicBezTo>
                  <a:close/>
                  <a:moveTo>
                    <a:pt x="7236" y="1530"/>
                  </a:moveTo>
                  <a:cubicBezTo>
                    <a:pt x="7778" y="1530"/>
                    <a:pt x="8222" y="1971"/>
                    <a:pt x="8222" y="2516"/>
                  </a:cubicBezTo>
                  <a:cubicBezTo>
                    <a:pt x="8219" y="3061"/>
                    <a:pt x="7778" y="3501"/>
                    <a:pt x="7236" y="3501"/>
                  </a:cubicBezTo>
                  <a:cubicBezTo>
                    <a:pt x="6692" y="3501"/>
                    <a:pt x="6250" y="3061"/>
                    <a:pt x="6250" y="2516"/>
                  </a:cubicBezTo>
                  <a:cubicBezTo>
                    <a:pt x="6250" y="1972"/>
                    <a:pt x="6691" y="1530"/>
                    <a:pt x="7236" y="1530"/>
                  </a:cubicBezTo>
                  <a:close/>
                  <a:moveTo>
                    <a:pt x="11444" y="1530"/>
                  </a:moveTo>
                  <a:cubicBezTo>
                    <a:pt x="11988" y="1530"/>
                    <a:pt x="12430" y="1971"/>
                    <a:pt x="12430" y="2516"/>
                  </a:cubicBezTo>
                  <a:cubicBezTo>
                    <a:pt x="12430" y="3061"/>
                    <a:pt x="11989" y="3501"/>
                    <a:pt x="11444" y="3501"/>
                  </a:cubicBezTo>
                  <a:cubicBezTo>
                    <a:pt x="10902" y="3501"/>
                    <a:pt x="10459" y="3061"/>
                    <a:pt x="10459" y="2516"/>
                  </a:cubicBezTo>
                  <a:cubicBezTo>
                    <a:pt x="10459" y="1972"/>
                    <a:pt x="10899" y="1530"/>
                    <a:pt x="11444" y="1530"/>
                  </a:cubicBezTo>
                  <a:close/>
                  <a:moveTo>
                    <a:pt x="15656" y="1530"/>
                  </a:moveTo>
                  <a:cubicBezTo>
                    <a:pt x="16199" y="1530"/>
                    <a:pt x="16641" y="1971"/>
                    <a:pt x="16641" y="2516"/>
                  </a:cubicBezTo>
                  <a:cubicBezTo>
                    <a:pt x="16641" y="3061"/>
                    <a:pt x="16199" y="3501"/>
                    <a:pt x="15656" y="3501"/>
                  </a:cubicBezTo>
                  <a:cubicBezTo>
                    <a:pt x="15114" y="3501"/>
                    <a:pt x="14670" y="3061"/>
                    <a:pt x="14670" y="2516"/>
                  </a:cubicBezTo>
                  <a:cubicBezTo>
                    <a:pt x="14670" y="1972"/>
                    <a:pt x="15111" y="1530"/>
                    <a:pt x="15656" y="1530"/>
                  </a:cubicBezTo>
                  <a:close/>
                  <a:moveTo>
                    <a:pt x="922" y="1"/>
                  </a:moveTo>
                  <a:cubicBezTo>
                    <a:pt x="414" y="1"/>
                    <a:pt x="0" y="418"/>
                    <a:pt x="0" y="924"/>
                  </a:cubicBezTo>
                  <a:lnTo>
                    <a:pt x="0" y="18540"/>
                  </a:lnTo>
                  <a:cubicBezTo>
                    <a:pt x="0" y="19048"/>
                    <a:pt x="416" y="19463"/>
                    <a:pt x="922" y="19463"/>
                  </a:cubicBezTo>
                  <a:lnTo>
                    <a:pt x="17758" y="19463"/>
                  </a:lnTo>
                  <a:cubicBezTo>
                    <a:pt x="18266" y="19463"/>
                    <a:pt x="18680" y="19046"/>
                    <a:pt x="18680" y="18540"/>
                  </a:cubicBezTo>
                  <a:lnTo>
                    <a:pt x="18680" y="924"/>
                  </a:lnTo>
                  <a:cubicBezTo>
                    <a:pt x="18680" y="418"/>
                    <a:pt x="18266" y="1"/>
                    <a:pt x="17758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7037;p64">
              <a:extLst>
                <a:ext uri="{FF2B5EF4-FFF2-40B4-BE49-F238E27FC236}">
                  <a16:creationId xmlns:a16="http://schemas.microsoft.com/office/drawing/2014/main" id="{00F43410-2C97-44FD-8F59-486D7A1E561E}"/>
                </a:ext>
              </a:extLst>
            </p:cNvPr>
            <p:cNvSpPr/>
            <p:nvPr/>
          </p:nvSpPr>
          <p:spPr>
            <a:xfrm>
              <a:off x="407725" y="1797775"/>
              <a:ext cx="467075" cy="161475"/>
            </a:xfrm>
            <a:custGeom>
              <a:avLst/>
              <a:gdLst/>
              <a:ahLst/>
              <a:cxnLst/>
              <a:rect l="l" t="t" r="r" b="b"/>
              <a:pathLst>
                <a:path w="18683" h="6459" extrusionOk="0">
                  <a:moveTo>
                    <a:pt x="3025" y="1530"/>
                  </a:moveTo>
                  <a:cubicBezTo>
                    <a:pt x="3567" y="1530"/>
                    <a:pt x="4009" y="1971"/>
                    <a:pt x="4009" y="2516"/>
                  </a:cubicBezTo>
                  <a:cubicBezTo>
                    <a:pt x="4010" y="3061"/>
                    <a:pt x="3570" y="3501"/>
                    <a:pt x="3025" y="3501"/>
                  </a:cubicBezTo>
                  <a:cubicBezTo>
                    <a:pt x="2481" y="3501"/>
                    <a:pt x="2039" y="3061"/>
                    <a:pt x="2039" y="2516"/>
                  </a:cubicBezTo>
                  <a:cubicBezTo>
                    <a:pt x="2039" y="1972"/>
                    <a:pt x="2480" y="1530"/>
                    <a:pt x="3025" y="1530"/>
                  </a:cubicBezTo>
                  <a:close/>
                  <a:moveTo>
                    <a:pt x="7236" y="1530"/>
                  </a:moveTo>
                  <a:cubicBezTo>
                    <a:pt x="7778" y="1530"/>
                    <a:pt x="8222" y="1971"/>
                    <a:pt x="8222" y="2516"/>
                  </a:cubicBezTo>
                  <a:cubicBezTo>
                    <a:pt x="8219" y="3061"/>
                    <a:pt x="7778" y="3501"/>
                    <a:pt x="7236" y="3501"/>
                  </a:cubicBezTo>
                  <a:cubicBezTo>
                    <a:pt x="6692" y="3501"/>
                    <a:pt x="6250" y="3061"/>
                    <a:pt x="6250" y="2516"/>
                  </a:cubicBezTo>
                  <a:cubicBezTo>
                    <a:pt x="6250" y="1972"/>
                    <a:pt x="6691" y="1530"/>
                    <a:pt x="7236" y="1530"/>
                  </a:cubicBezTo>
                  <a:close/>
                  <a:moveTo>
                    <a:pt x="11444" y="1530"/>
                  </a:moveTo>
                  <a:cubicBezTo>
                    <a:pt x="11988" y="1530"/>
                    <a:pt x="12430" y="1971"/>
                    <a:pt x="12430" y="2516"/>
                  </a:cubicBezTo>
                  <a:cubicBezTo>
                    <a:pt x="12430" y="3061"/>
                    <a:pt x="11989" y="3501"/>
                    <a:pt x="11444" y="3501"/>
                  </a:cubicBezTo>
                  <a:cubicBezTo>
                    <a:pt x="10902" y="3501"/>
                    <a:pt x="10459" y="3061"/>
                    <a:pt x="10459" y="2516"/>
                  </a:cubicBezTo>
                  <a:cubicBezTo>
                    <a:pt x="10459" y="1972"/>
                    <a:pt x="10899" y="1530"/>
                    <a:pt x="11444" y="1530"/>
                  </a:cubicBezTo>
                  <a:close/>
                  <a:moveTo>
                    <a:pt x="15656" y="1530"/>
                  </a:moveTo>
                  <a:cubicBezTo>
                    <a:pt x="16199" y="1530"/>
                    <a:pt x="16641" y="1971"/>
                    <a:pt x="16641" y="2516"/>
                  </a:cubicBezTo>
                  <a:cubicBezTo>
                    <a:pt x="16641" y="3061"/>
                    <a:pt x="16199" y="3501"/>
                    <a:pt x="15656" y="3501"/>
                  </a:cubicBezTo>
                  <a:cubicBezTo>
                    <a:pt x="15114" y="3501"/>
                    <a:pt x="14670" y="3061"/>
                    <a:pt x="14670" y="2516"/>
                  </a:cubicBezTo>
                  <a:cubicBezTo>
                    <a:pt x="14670" y="1972"/>
                    <a:pt x="15111" y="1530"/>
                    <a:pt x="15656" y="1530"/>
                  </a:cubicBezTo>
                  <a:close/>
                  <a:moveTo>
                    <a:pt x="922" y="1"/>
                  </a:moveTo>
                  <a:cubicBezTo>
                    <a:pt x="414" y="1"/>
                    <a:pt x="0" y="418"/>
                    <a:pt x="0" y="924"/>
                  </a:cubicBezTo>
                  <a:lnTo>
                    <a:pt x="0" y="6458"/>
                  </a:lnTo>
                  <a:lnTo>
                    <a:pt x="18683" y="6458"/>
                  </a:lnTo>
                  <a:lnTo>
                    <a:pt x="18683" y="925"/>
                  </a:lnTo>
                  <a:cubicBezTo>
                    <a:pt x="18680" y="418"/>
                    <a:pt x="18266" y="1"/>
                    <a:pt x="17758" y="1"/>
                  </a:cubicBezTo>
                  <a:close/>
                </a:path>
              </a:pathLst>
            </a:custGeom>
            <a:solidFill>
              <a:srgbClr val="C86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7038;p64">
              <a:extLst>
                <a:ext uri="{FF2B5EF4-FFF2-40B4-BE49-F238E27FC236}">
                  <a16:creationId xmlns:a16="http://schemas.microsoft.com/office/drawing/2014/main" id="{227DE616-6BF5-4E5C-98B0-EB52665BD135}"/>
                </a:ext>
              </a:extLst>
            </p:cNvPr>
            <p:cNvSpPr/>
            <p:nvPr/>
          </p:nvSpPr>
          <p:spPr>
            <a:xfrm>
              <a:off x="407650" y="1797775"/>
              <a:ext cx="101575" cy="161475"/>
            </a:xfrm>
            <a:custGeom>
              <a:avLst/>
              <a:gdLst/>
              <a:ahLst/>
              <a:cxnLst/>
              <a:rect l="l" t="t" r="r" b="b"/>
              <a:pathLst>
                <a:path w="4063" h="6459" extrusionOk="0">
                  <a:moveTo>
                    <a:pt x="3028" y="1530"/>
                  </a:moveTo>
                  <a:cubicBezTo>
                    <a:pt x="3570" y="1530"/>
                    <a:pt x="4012" y="1971"/>
                    <a:pt x="4012" y="2516"/>
                  </a:cubicBezTo>
                  <a:cubicBezTo>
                    <a:pt x="4013" y="3061"/>
                    <a:pt x="3573" y="3501"/>
                    <a:pt x="3028" y="3501"/>
                  </a:cubicBezTo>
                  <a:cubicBezTo>
                    <a:pt x="2484" y="3501"/>
                    <a:pt x="2042" y="3061"/>
                    <a:pt x="2042" y="2516"/>
                  </a:cubicBezTo>
                  <a:cubicBezTo>
                    <a:pt x="2042" y="1972"/>
                    <a:pt x="2483" y="1530"/>
                    <a:pt x="3028" y="1530"/>
                  </a:cubicBezTo>
                  <a:close/>
                  <a:moveTo>
                    <a:pt x="1888" y="1"/>
                  </a:moveTo>
                  <a:cubicBezTo>
                    <a:pt x="850" y="1"/>
                    <a:pt x="0" y="851"/>
                    <a:pt x="0" y="1889"/>
                  </a:cubicBezTo>
                  <a:lnTo>
                    <a:pt x="0" y="6458"/>
                  </a:lnTo>
                  <a:lnTo>
                    <a:pt x="4063" y="6458"/>
                  </a:lnTo>
                  <a:lnTo>
                    <a:pt x="4063" y="1"/>
                  </a:lnTo>
                  <a:close/>
                </a:path>
              </a:pathLst>
            </a:custGeom>
            <a:solidFill>
              <a:srgbClr val="C861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7039;p64">
              <a:extLst>
                <a:ext uri="{FF2B5EF4-FFF2-40B4-BE49-F238E27FC236}">
                  <a16:creationId xmlns:a16="http://schemas.microsoft.com/office/drawing/2014/main" id="{351F002A-DED9-4A34-A164-2150D3E82038}"/>
                </a:ext>
              </a:extLst>
            </p:cNvPr>
            <p:cNvSpPr/>
            <p:nvPr/>
          </p:nvSpPr>
          <p:spPr>
            <a:xfrm>
              <a:off x="382325" y="1797775"/>
              <a:ext cx="467025" cy="486575"/>
            </a:xfrm>
            <a:custGeom>
              <a:avLst/>
              <a:gdLst/>
              <a:ahLst/>
              <a:cxnLst/>
              <a:rect l="l" t="t" r="r" b="b"/>
              <a:pathLst>
                <a:path w="18681" h="19463" extrusionOk="0">
                  <a:moveTo>
                    <a:pt x="3024" y="1533"/>
                  </a:moveTo>
                  <a:cubicBezTo>
                    <a:pt x="3707" y="1533"/>
                    <a:pt x="4227" y="2227"/>
                    <a:pt x="3918" y="2947"/>
                  </a:cubicBezTo>
                  <a:cubicBezTo>
                    <a:pt x="3829" y="3155"/>
                    <a:pt x="3663" y="3322"/>
                    <a:pt x="3454" y="3412"/>
                  </a:cubicBezTo>
                  <a:cubicBezTo>
                    <a:pt x="3308" y="3474"/>
                    <a:pt x="3163" y="3503"/>
                    <a:pt x="3024" y="3503"/>
                  </a:cubicBezTo>
                  <a:cubicBezTo>
                    <a:pt x="2342" y="3503"/>
                    <a:pt x="1821" y="2809"/>
                    <a:pt x="2131" y="2089"/>
                  </a:cubicBezTo>
                  <a:cubicBezTo>
                    <a:pt x="2220" y="1880"/>
                    <a:pt x="2387" y="1714"/>
                    <a:pt x="2595" y="1624"/>
                  </a:cubicBezTo>
                  <a:cubicBezTo>
                    <a:pt x="2741" y="1561"/>
                    <a:pt x="2886" y="1533"/>
                    <a:pt x="3024" y="1533"/>
                  </a:cubicBezTo>
                  <a:close/>
                  <a:moveTo>
                    <a:pt x="7236" y="1533"/>
                  </a:moveTo>
                  <a:cubicBezTo>
                    <a:pt x="7918" y="1533"/>
                    <a:pt x="8439" y="2227"/>
                    <a:pt x="8130" y="2947"/>
                  </a:cubicBezTo>
                  <a:cubicBezTo>
                    <a:pt x="8040" y="3155"/>
                    <a:pt x="7873" y="3322"/>
                    <a:pt x="7665" y="3412"/>
                  </a:cubicBezTo>
                  <a:cubicBezTo>
                    <a:pt x="7519" y="3474"/>
                    <a:pt x="7374" y="3503"/>
                    <a:pt x="7236" y="3503"/>
                  </a:cubicBezTo>
                  <a:cubicBezTo>
                    <a:pt x="6554" y="3503"/>
                    <a:pt x="6033" y="2809"/>
                    <a:pt x="6342" y="2089"/>
                  </a:cubicBezTo>
                  <a:cubicBezTo>
                    <a:pt x="6432" y="1880"/>
                    <a:pt x="6599" y="1714"/>
                    <a:pt x="6806" y="1624"/>
                  </a:cubicBezTo>
                  <a:cubicBezTo>
                    <a:pt x="6952" y="1561"/>
                    <a:pt x="7097" y="1533"/>
                    <a:pt x="7236" y="1533"/>
                  </a:cubicBezTo>
                  <a:close/>
                  <a:moveTo>
                    <a:pt x="11446" y="1533"/>
                  </a:moveTo>
                  <a:cubicBezTo>
                    <a:pt x="12128" y="1533"/>
                    <a:pt x="12649" y="2227"/>
                    <a:pt x="12339" y="2947"/>
                  </a:cubicBezTo>
                  <a:cubicBezTo>
                    <a:pt x="12251" y="3155"/>
                    <a:pt x="12084" y="3322"/>
                    <a:pt x="11875" y="3412"/>
                  </a:cubicBezTo>
                  <a:cubicBezTo>
                    <a:pt x="11729" y="3474"/>
                    <a:pt x="11584" y="3503"/>
                    <a:pt x="11446" y="3503"/>
                  </a:cubicBezTo>
                  <a:cubicBezTo>
                    <a:pt x="10763" y="3503"/>
                    <a:pt x="10243" y="2809"/>
                    <a:pt x="10552" y="2089"/>
                  </a:cubicBezTo>
                  <a:cubicBezTo>
                    <a:pt x="10641" y="1880"/>
                    <a:pt x="10809" y="1714"/>
                    <a:pt x="11016" y="1624"/>
                  </a:cubicBezTo>
                  <a:cubicBezTo>
                    <a:pt x="11162" y="1561"/>
                    <a:pt x="11307" y="1533"/>
                    <a:pt x="11446" y="1533"/>
                  </a:cubicBezTo>
                  <a:close/>
                  <a:moveTo>
                    <a:pt x="15657" y="1533"/>
                  </a:moveTo>
                  <a:cubicBezTo>
                    <a:pt x="16339" y="1533"/>
                    <a:pt x="16860" y="2227"/>
                    <a:pt x="16551" y="2947"/>
                  </a:cubicBezTo>
                  <a:cubicBezTo>
                    <a:pt x="16461" y="3155"/>
                    <a:pt x="16294" y="3322"/>
                    <a:pt x="16086" y="3412"/>
                  </a:cubicBezTo>
                  <a:cubicBezTo>
                    <a:pt x="15940" y="3474"/>
                    <a:pt x="15795" y="3503"/>
                    <a:pt x="15657" y="3503"/>
                  </a:cubicBezTo>
                  <a:cubicBezTo>
                    <a:pt x="14975" y="3503"/>
                    <a:pt x="14454" y="2809"/>
                    <a:pt x="14763" y="2089"/>
                  </a:cubicBezTo>
                  <a:cubicBezTo>
                    <a:pt x="14851" y="1880"/>
                    <a:pt x="15020" y="1714"/>
                    <a:pt x="15228" y="1624"/>
                  </a:cubicBezTo>
                  <a:cubicBezTo>
                    <a:pt x="15374" y="1561"/>
                    <a:pt x="15519" y="1533"/>
                    <a:pt x="15657" y="1533"/>
                  </a:cubicBezTo>
                  <a:close/>
                  <a:moveTo>
                    <a:pt x="922" y="1"/>
                  </a:moveTo>
                  <a:cubicBezTo>
                    <a:pt x="413" y="1"/>
                    <a:pt x="1" y="413"/>
                    <a:pt x="1" y="924"/>
                  </a:cubicBezTo>
                  <a:lnTo>
                    <a:pt x="1" y="18540"/>
                  </a:lnTo>
                  <a:cubicBezTo>
                    <a:pt x="1" y="19049"/>
                    <a:pt x="413" y="19463"/>
                    <a:pt x="922" y="19463"/>
                  </a:cubicBezTo>
                  <a:lnTo>
                    <a:pt x="17759" y="19463"/>
                  </a:lnTo>
                  <a:cubicBezTo>
                    <a:pt x="18268" y="19463"/>
                    <a:pt x="18680" y="19049"/>
                    <a:pt x="18680" y="18540"/>
                  </a:cubicBezTo>
                  <a:lnTo>
                    <a:pt x="18680" y="924"/>
                  </a:lnTo>
                  <a:cubicBezTo>
                    <a:pt x="18680" y="415"/>
                    <a:pt x="18268" y="1"/>
                    <a:pt x="17759" y="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7040;p64">
              <a:extLst>
                <a:ext uri="{FF2B5EF4-FFF2-40B4-BE49-F238E27FC236}">
                  <a16:creationId xmlns:a16="http://schemas.microsoft.com/office/drawing/2014/main" id="{1762DFB0-8CDE-4228-9ED8-9A5FD75C527B}"/>
                </a:ext>
              </a:extLst>
            </p:cNvPr>
            <p:cNvSpPr/>
            <p:nvPr/>
          </p:nvSpPr>
          <p:spPr>
            <a:xfrm>
              <a:off x="382325" y="1797775"/>
              <a:ext cx="174100" cy="486575"/>
            </a:xfrm>
            <a:custGeom>
              <a:avLst/>
              <a:gdLst/>
              <a:ahLst/>
              <a:cxnLst/>
              <a:rect l="l" t="t" r="r" b="b"/>
              <a:pathLst>
                <a:path w="6964" h="19463" extrusionOk="0">
                  <a:moveTo>
                    <a:pt x="3025" y="1530"/>
                  </a:moveTo>
                  <a:cubicBezTo>
                    <a:pt x="3567" y="1530"/>
                    <a:pt x="4009" y="1971"/>
                    <a:pt x="4009" y="2516"/>
                  </a:cubicBezTo>
                  <a:cubicBezTo>
                    <a:pt x="4009" y="3061"/>
                    <a:pt x="3570" y="3501"/>
                    <a:pt x="3025" y="3501"/>
                  </a:cubicBezTo>
                  <a:cubicBezTo>
                    <a:pt x="2481" y="3501"/>
                    <a:pt x="2039" y="3061"/>
                    <a:pt x="2039" y="2516"/>
                  </a:cubicBezTo>
                  <a:cubicBezTo>
                    <a:pt x="2039" y="1972"/>
                    <a:pt x="2480" y="1530"/>
                    <a:pt x="3025" y="1530"/>
                  </a:cubicBezTo>
                  <a:close/>
                  <a:moveTo>
                    <a:pt x="922" y="1"/>
                  </a:moveTo>
                  <a:cubicBezTo>
                    <a:pt x="415" y="1"/>
                    <a:pt x="1" y="418"/>
                    <a:pt x="1" y="924"/>
                  </a:cubicBezTo>
                  <a:lnTo>
                    <a:pt x="1" y="18540"/>
                  </a:lnTo>
                  <a:cubicBezTo>
                    <a:pt x="1" y="19048"/>
                    <a:pt x="416" y="19463"/>
                    <a:pt x="922" y="19463"/>
                  </a:cubicBezTo>
                  <a:lnTo>
                    <a:pt x="6958" y="19463"/>
                  </a:lnTo>
                  <a:cubicBezTo>
                    <a:pt x="5922" y="19461"/>
                    <a:pt x="5076" y="18614"/>
                    <a:pt x="5076" y="17578"/>
                  </a:cubicBezTo>
                  <a:lnTo>
                    <a:pt x="5076" y="1889"/>
                  </a:lnTo>
                  <a:cubicBezTo>
                    <a:pt x="5076" y="851"/>
                    <a:pt x="5925" y="1"/>
                    <a:pt x="6963" y="1"/>
                  </a:cubicBezTo>
                  <a:close/>
                  <a:moveTo>
                    <a:pt x="6958" y="19463"/>
                  </a:moveTo>
                  <a:cubicBezTo>
                    <a:pt x="6959" y="19463"/>
                    <a:pt x="6960" y="19463"/>
                    <a:pt x="6960" y="19463"/>
                  </a:cubicBezTo>
                  <a:cubicBezTo>
                    <a:pt x="6961" y="19463"/>
                    <a:pt x="6962" y="19463"/>
                    <a:pt x="6963" y="19463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7041;p64">
              <a:extLst>
                <a:ext uri="{FF2B5EF4-FFF2-40B4-BE49-F238E27FC236}">
                  <a16:creationId xmlns:a16="http://schemas.microsoft.com/office/drawing/2014/main" id="{4F2BC87C-A58F-47A0-BC05-203D954D43BB}"/>
                </a:ext>
              </a:extLst>
            </p:cNvPr>
            <p:cNvSpPr/>
            <p:nvPr/>
          </p:nvSpPr>
          <p:spPr>
            <a:xfrm>
              <a:off x="382325" y="1797775"/>
              <a:ext cx="467100" cy="161475"/>
            </a:xfrm>
            <a:custGeom>
              <a:avLst/>
              <a:gdLst/>
              <a:ahLst/>
              <a:cxnLst/>
              <a:rect l="l" t="t" r="r" b="b"/>
              <a:pathLst>
                <a:path w="18684" h="6459" extrusionOk="0">
                  <a:moveTo>
                    <a:pt x="3025" y="1530"/>
                  </a:moveTo>
                  <a:cubicBezTo>
                    <a:pt x="3567" y="1530"/>
                    <a:pt x="4009" y="1971"/>
                    <a:pt x="4009" y="2516"/>
                  </a:cubicBezTo>
                  <a:cubicBezTo>
                    <a:pt x="4009" y="3061"/>
                    <a:pt x="3570" y="3501"/>
                    <a:pt x="3025" y="3501"/>
                  </a:cubicBezTo>
                  <a:cubicBezTo>
                    <a:pt x="2481" y="3501"/>
                    <a:pt x="2039" y="3061"/>
                    <a:pt x="2039" y="2516"/>
                  </a:cubicBezTo>
                  <a:cubicBezTo>
                    <a:pt x="2039" y="1972"/>
                    <a:pt x="2480" y="1530"/>
                    <a:pt x="3025" y="1530"/>
                  </a:cubicBezTo>
                  <a:close/>
                  <a:moveTo>
                    <a:pt x="7236" y="1530"/>
                  </a:moveTo>
                  <a:cubicBezTo>
                    <a:pt x="7782" y="1530"/>
                    <a:pt x="8222" y="1971"/>
                    <a:pt x="8222" y="2516"/>
                  </a:cubicBezTo>
                  <a:cubicBezTo>
                    <a:pt x="8222" y="3061"/>
                    <a:pt x="7779" y="3501"/>
                    <a:pt x="7236" y="3501"/>
                  </a:cubicBezTo>
                  <a:cubicBezTo>
                    <a:pt x="6693" y="3501"/>
                    <a:pt x="6251" y="3061"/>
                    <a:pt x="6251" y="2516"/>
                  </a:cubicBezTo>
                  <a:cubicBezTo>
                    <a:pt x="6251" y="1972"/>
                    <a:pt x="6691" y="1530"/>
                    <a:pt x="7236" y="1530"/>
                  </a:cubicBezTo>
                  <a:close/>
                  <a:moveTo>
                    <a:pt x="11445" y="1530"/>
                  </a:moveTo>
                  <a:cubicBezTo>
                    <a:pt x="11988" y="1530"/>
                    <a:pt x="12430" y="1971"/>
                    <a:pt x="12430" y="2516"/>
                  </a:cubicBezTo>
                  <a:cubicBezTo>
                    <a:pt x="12430" y="3061"/>
                    <a:pt x="11990" y="3501"/>
                    <a:pt x="11445" y="3501"/>
                  </a:cubicBezTo>
                  <a:cubicBezTo>
                    <a:pt x="10903" y="3501"/>
                    <a:pt x="10459" y="3061"/>
                    <a:pt x="10459" y="2516"/>
                  </a:cubicBezTo>
                  <a:cubicBezTo>
                    <a:pt x="10459" y="1972"/>
                    <a:pt x="10900" y="1530"/>
                    <a:pt x="11445" y="1530"/>
                  </a:cubicBezTo>
                  <a:close/>
                  <a:moveTo>
                    <a:pt x="15656" y="1530"/>
                  </a:moveTo>
                  <a:cubicBezTo>
                    <a:pt x="16201" y="1530"/>
                    <a:pt x="16642" y="1971"/>
                    <a:pt x="16642" y="2516"/>
                  </a:cubicBezTo>
                  <a:cubicBezTo>
                    <a:pt x="16642" y="3061"/>
                    <a:pt x="16201" y="3501"/>
                    <a:pt x="15656" y="3501"/>
                  </a:cubicBezTo>
                  <a:cubicBezTo>
                    <a:pt x="15114" y="3501"/>
                    <a:pt x="14671" y="3061"/>
                    <a:pt x="14671" y="2516"/>
                  </a:cubicBezTo>
                  <a:cubicBezTo>
                    <a:pt x="14671" y="1972"/>
                    <a:pt x="15111" y="1530"/>
                    <a:pt x="15656" y="1530"/>
                  </a:cubicBezTo>
                  <a:close/>
                  <a:moveTo>
                    <a:pt x="922" y="1"/>
                  </a:moveTo>
                  <a:cubicBezTo>
                    <a:pt x="415" y="1"/>
                    <a:pt x="1" y="418"/>
                    <a:pt x="1" y="924"/>
                  </a:cubicBezTo>
                  <a:lnTo>
                    <a:pt x="1" y="6458"/>
                  </a:lnTo>
                  <a:lnTo>
                    <a:pt x="18683" y="6458"/>
                  </a:lnTo>
                  <a:lnTo>
                    <a:pt x="18683" y="925"/>
                  </a:lnTo>
                  <a:cubicBezTo>
                    <a:pt x="18680" y="418"/>
                    <a:pt x="18267" y="1"/>
                    <a:pt x="177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7042;p64">
              <a:extLst>
                <a:ext uri="{FF2B5EF4-FFF2-40B4-BE49-F238E27FC236}">
                  <a16:creationId xmlns:a16="http://schemas.microsoft.com/office/drawing/2014/main" id="{BA7CBCA6-16FF-4790-85B8-9284792B42BF}"/>
                </a:ext>
              </a:extLst>
            </p:cNvPr>
            <p:cNvSpPr/>
            <p:nvPr/>
          </p:nvSpPr>
          <p:spPr>
            <a:xfrm>
              <a:off x="382325" y="1797775"/>
              <a:ext cx="145125" cy="161475"/>
            </a:xfrm>
            <a:custGeom>
              <a:avLst/>
              <a:gdLst/>
              <a:ahLst/>
              <a:cxnLst/>
              <a:rect l="l" t="t" r="r" b="b"/>
              <a:pathLst>
                <a:path w="5805" h="6459" extrusionOk="0">
                  <a:moveTo>
                    <a:pt x="3025" y="1532"/>
                  </a:moveTo>
                  <a:cubicBezTo>
                    <a:pt x="3567" y="1532"/>
                    <a:pt x="4009" y="1972"/>
                    <a:pt x="4009" y="2517"/>
                  </a:cubicBezTo>
                  <a:cubicBezTo>
                    <a:pt x="4009" y="2619"/>
                    <a:pt x="3996" y="2717"/>
                    <a:pt x="3966" y="2811"/>
                  </a:cubicBezTo>
                  <a:cubicBezTo>
                    <a:pt x="3894" y="3038"/>
                    <a:pt x="3743" y="3230"/>
                    <a:pt x="3545" y="3354"/>
                  </a:cubicBezTo>
                  <a:cubicBezTo>
                    <a:pt x="3394" y="3448"/>
                    <a:pt x="3216" y="3503"/>
                    <a:pt x="3025" y="3503"/>
                  </a:cubicBezTo>
                  <a:cubicBezTo>
                    <a:pt x="2752" y="3503"/>
                    <a:pt x="2505" y="3392"/>
                    <a:pt x="2328" y="3213"/>
                  </a:cubicBezTo>
                  <a:cubicBezTo>
                    <a:pt x="2148" y="3035"/>
                    <a:pt x="2039" y="2791"/>
                    <a:pt x="2039" y="2517"/>
                  </a:cubicBezTo>
                  <a:cubicBezTo>
                    <a:pt x="2039" y="1974"/>
                    <a:pt x="2480" y="1532"/>
                    <a:pt x="3025" y="1532"/>
                  </a:cubicBezTo>
                  <a:close/>
                  <a:moveTo>
                    <a:pt x="922" y="1"/>
                  </a:moveTo>
                  <a:cubicBezTo>
                    <a:pt x="415" y="1"/>
                    <a:pt x="1" y="418"/>
                    <a:pt x="1" y="924"/>
                  </a:cubicBezTo>
                  <a:lnTo>
                    <a:pt x="1" y="6458"/>
                  </a:lnTo>
                  <a:lnTo>
                    <a:pt x="5079" y="6458"/>
                  </a:lnTo>
                  <a:lnTo>
                    <a:pt x="5079" y="1889"/>
                  </a:lnTo>
                  <a:cubicBezTo>
                    <a:pt x="5076" y="1449"/>
                    <a:pt x="5415" y="627"/>
                    <a:pt x="580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7043;p64">
              <a:extLst>
                <a:ext uri="{FF2B5EF4-FFF2-40B4-BE49-F238E27FC236}">
                  <a16:creationId xmlns:a16="http://schemas.microsoft.com/office/drawing/2014/main" id="{39D79EBA-301C-45D6-A954-7763AB1B876C}"/>
                </a:ext>
              </a:extLst>
            </p:cNvPr>
            <p:cNvSpPr/>
            <p:nvPr/>
          </p:nvSpPr>
          <p:spPr>
            <a:xfrm>
              <a:off x="529175" y="2007150"/>
              <a:ext cx="174200" cy="237000"/>
            </a:xfrm>
            <a:custGeom>
              <a:avLst/>
              <a:gdLst/>
              <a:ahLst/>
              <a:cxnLst/>
              <a:rect l="l" t="t" r="r" b="b"/>
              <a:pathLst>
                <a:path w="6968" h="9480" extrusionOk="0">
                  <a:moveTo>
                    <a:pt x="693" y="1"/>
                  </a:moveTo>
                  <a:cubicBezTo>
                    <a:pt x="311" y="1"/>
                    <a:pt x="0" y="310"/>
                    <a:pt x="0" y="694"/>
                  </a:cubicBezTo>
                  <a:cubicBezTo>
                    <a:pt x="0" y="1076"/>
                    <a:pt x="311" y="1385"/>
                    <a:pt x="693" y="1385"/>
                  </a:cubicBezTo>
                  <a:lnTo>
                    <a:pt x="5123" y="1385"/>
                  </a:lnTo>
                  <a:lnTo>
                    <a:pt x="1603" y="8492"/>
                  </a:lnTo>
                  <a:cubicBezTo>
                    <a:pt x="1433" y="8836"/>
                    <a:pt x="1573" y="9251"/>
                    <a:pt x="1917" y="9420"/>
                  </a:cubicBezTo>
                  <a:cubicBezTo>
                    <a:pt x="1958" y="9440"/>
                    <a:pt x="2075" y="9479"/>
                    <a:pt x="2219" y="9479"/>
                  </a:cubicBezTo>
                  <a:cubicBezTo>
                    <a:pt x="2419" y="9479"/>
                    <a:pt x="2670" y="9405"/>
                    <a:pt x="2844" y="9106"/>
                  </a:cubicBezTo>
                  <a:lnTo>
                    <a:pt x="6861" y="1000"/>
                  </a:lnTo>
                  <a:cubicBezTo>
                    <a:pt x="6967" y="785"/>
                    <a:pt x="6957" y="531"/>
                    <a:pt x="6830" y="328"/>
                  </a:cubicBezTo>
                  <a:cubicBezTo>
                    <a:pt x="6703" y="123"/>
                    <a:pt x="6480" y="1"/>
                    <a:pt x="62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7044;p64">
              <a:extLst>
                <a:ext uri="{FF2B5EF4-FFF2-40B4-BE49-F238E27FC236}">
                  <a16:creationId xmlns:a16="http://schemas.microsoft.com/office/drawing/2014/main" id="{0FE06569-B359-48CD-B628-56A016B9AAC5}"/>
                </a:ext>
              </a:extLst>
            </p:cNvPr>
            <p:cNvSpPr/>
            <p:nvPr/>
          </p:nvSpPr>
          <p:spPr>
            <a:xfrm>
              <a:off x="412500" y="1701375"/>
              <a:ext cx="89450" cy="165025"/>
            </a:xfrm>
            <a:custGeom>
              <a:avLst/>
              <a:gdLst/>
              <a:ahLst/>
              <a:cxnLst/>
              <a:rect l="l" t="t" r="r" b="b"/>
              <a:pathLst>
                <a:path w="3578" h="6601" extrusionOk="0">
                  <a:moveTo>
                    <a:pt x="1790" y="1"/>
                  </a:moveTo>
                  <a:cubicBezTo>
                    <a:pt x="804" y="1"/>
                    <a:pt x="1" y="786"/>
                    <a:pt x="1" y="1751"/>
                  </a:cubicBezTo>
                  <a:lnTo>
                    <a:pt x="1" y="4848"/>
                  </a:lnTo>
                  <a:cubicBezTo>
                    <a:pt x="1" y="5813"/>
                    <a:pt x="804" y="6600"/>
                    <a:pt x="1790" y="6600"/>
                  </a:cubicBezTo>
                  <a:cubicBezTo>
                    <a:pt x="2163" y="6600"/>
                    <a:pt x="2513" y="6485"/>
                    <a:pt x="2799" y="6294"/>
                  </a:cubicBezTo>
                  <a:cubicBezTo>
                    <a:pt x="2778" y="6045"/>
                    <a:pt x="2669" y="5825"/>
                    <a:pt x="2501" y="5664"/>
                  </a:cubicBezTo>
                  <a:cubicBezTo>
                    <a:pt x="2308" y="5825"/>
                    <a:pt x="2060" y="5922"/>
                    <a:pt x="1790" y="5922"/>
                  </a:cubicBezTo>
                  <a:cubicBezTo>
                    <a:pt x="1185" y="5922"/>
                    <a:pt x="694" y="5440"/>
                    <a:pt x="694" y="4848"/>
                  </a:cubicBezTo>
                  <a:lnTo>
                    <a:pt x="694" y="1751"/>
                  </a:lnTo>
                  <a:cubicBezTo>
                    <a:pt x="694" y="1160"/>
                    <a:pt x="1185" y="679"/>
                    <a:pt x="1790" y="679"/>
                  </a:cubicBezTo>
                  <a:cubicBezTo>
                    <a:pt x="2395" y="679"/>
                    <a:pt x="2886" y="1160"/>
                    <a:pt x="2886" y="1751"/>
                  </a:cubicBezTo>
                  <a:lnTo>
                    <a:pt x="2886" y="3860"/>
                  </a:lnTo>
                  <a:lnTo>
                    <a:pt x="3577" y="3860"/>
                  </a:lnTo>
                  <a:lnTo>
                    <a:pt x="3577" y="1751"/>
                  </a:lnTo>
                  <a:cubicBezTo>
                    <a:pt x="3577" y="786"/>
                    <a:pt x="2775" y="1"/>
                    <a:pt x="17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7045;p64">
              <a:extLst>
                <a:ext uri="{FF2B5EF4-FFF2-40B4-BE49-F238E27FC236}">
                  <a16:creationId xmlns:a16="http://schemas.microsoft.com/office/drawing/2014/main" id="{F4F88DD0-67D0-4B36-859E-36D835064EC9}"/>
                </a:ext>
              </a:extLst>
            </p:cNvPr>
            <p:cNvSpPr/>
            <p:nvPr/>
          </p:nvSpPr>
          <p:spPr>
            <a:xfrm>
              <a:off x="728325" y="1701375"/>
              <a:ext cx="89425" cy="165025"/>
            </a:xfrm>
            <a:custGeom>
              <a:avLst/>
              <a:gdLst/>
              <a:ahLst/>
              <a:cxnLst/>
              <a:rect l="l" t="t" r="r" b="b"/>
              <a:pathLst>
                <a:path w="3577" h="6601" extrusionOk="0">
                  <a:moveTo>
                    <a:pt x="1789" y="1"/>
                  </a:moveTo>
                  <a:cubicBezTo>
                    <a:pt x="804" y="1"/>
                    <a:pt x="0" y="786"/>
                    <a:pt x="0" y="1751"/>
                  </a:cubicBezTo>
                  <a:lnTo>
                    <a:pt x="0" y="4848"/>
                  </a:lnTo>
                  <a:cubicBezTo>
                    <a:pt x="0" y="5813"/>
                    <a:pt x="804" y="6600"/>
                    <a:pt x="1789" y="6600"/>
                  </a:cubicBezTo>
                  <a:cubicBezTo>
                    <a:pt x="2163" y="6600"/>
                    <a:pt x="2511" y="6485"/>
                    <a:pt x="2799" y="6294"/>
                  </a:cubicBezTo>
                  <a:cubicBezTo>
                    <a:pt x="2778" y="6045"/>
                    <a:pt x="2667" y="5825"/>
                    <a:pt x="2500" y="5664"/>
                  </a:cubicBezTo>
                  <a:cubicBezTo>
                    <a:pt x="2308" y="5825"/>
                    <a:pt x="2060" y="5922"/>
                    <a:pt x="1789" y="5922"/>
                  </a:cubicBezTo>
                  <a:cubicBezTo>
                    <a:pt x="1184" y="5922"/>
                    <a:pt x="693" y="5440"/>
                    <a:pt x="693" y="4848"/>
                  </a:cubicBezTo>
                  <a:lnTo>
                    <a:pt x="693" y="1751"/>
                  </a:lnTo>
                  <a:cubicBezTo>
                    <a:pt x="693" y="1160"/>
                    <a:pt x="1184" y="679"/>
                    <a:pt x="1789" y="679"/>
                  </a:cubicBezTo>
                  <a:cubicBezTo>
                    <a:pt x="2394" y="679"/>
                    <a:pt x="2884" y="1160"/>
                    <a:pt x="2884" y="1751"/>
                  </a:cubicBezTo>
                  <a:lnTo>
                    <a:pt x="2884" y="3860"/>
                  </a:lnTo>
                  <a:lnTo>
                    <a:pt x="3577" y="3860"/>
                  </a:lnTo>
                  <a:lnTo>
                    <a:pt x="3577" y="1751"/>
                  </a:lnTo>
                  <a:cubicBezTo>
                    <a:pt x="3577" y="786"/>
                    <a:pt x="2775" y="1"/>
                    <a:pt x="17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7046;p64">
              <a:extLst>
                <a:ext uri="{FF2B5EF4-FFF2-40B4-BE49-F238E27FC236}">
                  <a16:creationId xmlns:a16="http://schemas.microsoft.com/office/drawing/2014/main" id="{8EA6479C-164B-4EEF-A4F9-01409F869D00}"/>
                </a:ext>
              </a:extLst>
            </p:cNvPr>
            <p:cNvSpPr/>
            <p:nvPr/>
          </p:nvSpPr>
          <p:spPr>
            <a:xfrm>
              <a:off x="442850" y="1842925"/>
              <a:ext cx="39650" cy="23475"/>
            </a:xfrm>
            <a:custGeom>
              <a:avLst/>
              <a:gdLst/>
              <a:ahLst/>
              <a:cxnLst/>
              <a:rect l="l" t="t" r="r" b="b"/>
              <a:pathLst>
                <a:path w="1586" h="939" extrusionOk="0">
                  <a:moveTo>
                    <a:pt x="1287" y="0"/>
                  </a:moveTo>
                  <a:cubicBezTo>
                    <a:pt x="1094" y="162"/>
                    <a:pt x="846" y="259"/>
                    <a:pt x="576" y="259"/>
                  </a:cubicBezTo>
                  <a:cubicBezTo>
                    <a:pt x="389" y="259"/>
                    <a:pt x="211" y="211"/>
                    <a:pt x="59" y="132"/>
                  </a:cubicBezTo>
                  <a:cubicBezTo>
                    <a:pt x="22" y="356"/>
                    <a:pt x="1" y="607"/>
                    <a:pt x="32" y="853"/>
                  </a:cubicBezTo>
                  <a:cubicBezTo>
                    <a:pt x="204" y="908"/>
                    <a:pt x="388" y="938"/>
                    <a:pt x="576" y="938"/>
                  </a:cubicBezTo>
                  <a:cubicBezTo>
                    <a:pt x="951" y="938"/>
                    <a:pt x="1299" y="823"/>
                    <a:pt x="1585" y="629"/>
                  </a:cubicBezTo>
                  <a:cubicBezTo>
                    <a:pt x="1564" y="383"/>
                    <a:pt x="1455" y="163"/>
                    <a:pt x="1287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7047;p64">
              <a:extLst>
                <a:ext uri="{FF2B5EF4-FFF2-40B4-BE49-F238E27FC236}">
                  <a16:creationId xmlns:a16="http://schemas.microsoft.com/office/drawing/2014/main" id="{18588DD5-48F1-455F-B581-C2E3BD6AC70A}"/>
                </a:ext>
              </a:extLst>
            </p:cNvPr>
            <p:cNvSpPr/>
            <p:nvPr/>
          </p:nvSpPr>
          <p:spPr>
            <a:xfrm>
              <a:off x="484625" y="1772700"/>
              <a:ext cx="17325" cy="25100"/>
            </a:xfrm>
            <a:custGeom>
              <a:avLst/>
              <a:gdLst/>
              <a:ahLst/>
              <a:cxnLst/>
              <a:rect l="l" t="t" r="r" b="b"/>
              <a:pathLst>
                <a:path w="693" h="1004" extrusionOk="0">
                  <a:moveTo>
                    <a:pt x="1" y="0"/>
                  </a:moveTo>
                  <a:lnTo>
                    <a:pt x="1" y="1004"/>
                  </a:lnTo>
                  <a:lnTo>
                    <a:pt x="692" y="1004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7048;p64">
              <a:extLst>
                <a:ext uri="{FF2B5EF4-FFF2-40B4-BE49-F238E27FC236}">
                  <a16:creationId xmlns:a16="http://schemas.microsoft.com/office/drawing/2014/main" id="{A5EDE990-6212-4E74-BD4B-FCB4F61411B9}"/>
                </a:ext>
              </a:extLst>
            </p:cNvPr>
            <p:cNvSpPr/>
            <p:nvPr/>
          </p:nvSpPr>
          <p:spPr>
            <a:xfrm>
              <a:off x="518825" y="1701350"/>
              <a:ext cx="89450" cy="164975"/>
            </a:xfrm>
            <a:custGeom>
              <a:avLst/>
              <a:gdLst/>
              <a:ahLst/>
              <a:cxnLst/>
              <a:rect l="l" t="t" r="r" b="b"/>
              <a:pathLst>
                <a:path w="3578" h="6599" extrusionOk="0">
                  <a:moveTo>
                    <a:pt x="1788" y="0"/>
                  </a:moveTo>
                  <a:cubicBezTo>
                    <a:pt x="803" y="0"/>
                    <a:pt x="1" y="786"/>
                    <a:pt x="1" y="1751"/>
                  </a:cubicBezTo>
                  <a:lnTo>
                    <a:pt x="1" y="4848"/>
                  </a:lnTo>
                  <a:cubicBezTo>
                    <a:pt x="1" y="5813"/>
                    <a:pt x="803" y="6598"/>
                    <a:pt x="1788" y="6598"/>
                  </a:cubicBezTo>
                  <a:cubicBezTo>
                    <a:pt x="1793" y="6598"/>
                    <a:pt x="1798" y="6598"/>
                    <a:pt x="1803" y="6598"/>
                  </a:cubicBezTo>
                  <a:cubicBezTo>
                    <a:pt x="2155" y="6598"/>
                    <a:pt x="2482" y="6494"/>
                    <a:pt x="2758" y="6319"/>
                  </a:cubicBezTo>
                  <a:cubicBezTo>
                    <a:pt x="2744" y="6071"/>
                    <a:pt x="2640" y="5847"/>
                    <a:pt x="2475" y="5683"/>
                  </a:cubicBezTo>
                  <a:cubicBezTo>
                    <a:pt x="2287" y="5832"/>
                    <a:pt x="2048" y="5922"/>
                    <a:pt x="1788" y="5922"/>
                  </a:cubicBezTo>
                  <a:cubicBezTo>
                    <a:pt x="1184" y="5922"/>
                    <a:pt x="694" y="5439"/>
                    <a:pt x="694" y="4848"/>
                  </a:cubicBezTo>
                  <a:lnTo>
                    <a:pt x="694" y="1751"/>
                  </a:lnTo>
                  <a:cubicBezTo>
                    <a:pt x="694" y="1159"/>
                    <a:pt x="1184" y="677"/>
                    <a:pt x="1788" y="677"/>
                  </a:cubicBezTo>
                  <a:cubicBezTo>
                    <a:pt x="2393" y="677"/>
                    <a:pt x="2885" y="1159"/>
                    <a:pt x="2885" y="1751"/>
                  </a:cubicBezTo>
                  <a:lnTo>
                    <a:pt x="2885" y="3858"/>
                  </a:lnTo>
                  <a:lnTo>
                    <a:pt x="3577" y="3858"/>
                  </a:lnTo>
                  <a:lnTo>
                    <a:pt x="3577" y="1751"/>
                  </a:lnTo>
                  <a:cubicBezTo>
                    <a:pt x="3577" y="786"/>
                    <a:pt x="2774" y="0"/>
                    <a:pt x="17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7049;p64">
              <a:extLst>
                <a:ext uri="{FF2B5EF4-FFF2-40B4-BE49-F238E27FC236}">
                  <a16:creationId xmlns:a16="http://schemas.microsoft.com/office/drawing/2014/main" id="{A1589B51-DB58-4867-96CC-BFC8DE25DE06}"/>
                </a:ext>
              </a:extLst>
            </p:cNvPr>
            <p:cNvSpPr/>
            <p:nvPr/>
          </p:nvSpPr>
          <p:spPr>
            <a:xfrm>
              <a:off x="549150" y="1843450"/>
              <a:ext cx="38625" cy="22950"/>
            </a:xfrm>
            <a:custGeom>
              <a:avLst/>
              <a:gdLst/>
              <a:ahLst/>
              <a:cxnLst/>
              <a:rect l="l" t="t" r="r" b="b"/>
              <a:pathLst>
                <a:path w="1545" h="918" extrusionOk="0">
                  <a:moveTo>
                    <a:pt x="1262" y="0"/>
                  </a:moveTo>
                  <a:cubicBezTo>
                    <a:pt x="1076" y="148"/>
                    <a:pt x="837" y="238"/>
                    <a:pt x="575" y="238"/>
                  </a:cubicBezTo>
                  <a:cubicBezTo>
                    <a:pt x="389" y="238"/>
                    <a:pt x="213" y="190"/>
                    <a:pt x="59" y="111"/>
                  </a:cubicBezTo>
                  <a:cubicBezTo>
                    <a:pt x="21" y="335"/>
                    <a:pt x="0" y="586"/>
                    <a:pt x="33" y="832"/>
                  </a:cubicBezTo>
                  <a:cubicBezTo>
                    <a:pt x="205" y="887"/>
                    <a:pt x="387" y="917"/>
                    <a:pt x="575" y="917"/>
                  </a:cubicBezTo>
                  <a:cubicBezTo>
                    <a:pt x="932" y="917"/>
                    <a:pt x="1265" y="814"/>
                    <a:pt x="1545" y="636"/>
                  </a:cubicBezTo>
                  <a:cubicBezTo>
                    <a:pt x="1531" y="389"/>
                    <a:pt x="1427" y="165"/>
                    <a:pt x="126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7050;p64">
              <a:extLst>
                <a:ext uri="{FF2B5EF4-FFF2-40B4-BE49-F238E27FC236}">
                  <a16:creationId xmlns:a16="http://schemas.microsoft.com/office/drawing/2014/main" id="{E0172E7E-22DF-4328-869C-4B14578D85AB}"/>
                </a:ext>
              </a:extLst>
            </p:cNvPr>
            <p:cNvSpPr/>
            <p:nvPr/>
          </p:nvSpPr>
          <p:spPr>
            <a:xfrm>
              <a:off x="590925" y="1772700"/>
              <a:ext cx="17350" cy="25100"/>
            </a:xfrm>
            <a:custGeom>
              <a:avLst/>
              <a:gdLst/>
              <a:ahLst/>
              <a:cxnLst/>
              <a:rect l="l" t="t" r="r" b="b"/>
              <a:pathLst>
                <a:path w="694" h="1004" extrusionOk="0">
                  <a:moveTo>
                    <a:pt x="1" y="0"/>
                  </a:moveTo>
                  <a:lnTo>
                    <a:pt x="1" y="1004"/>
                  </a:lnTo>
                  <a:lnTo>
                    <a:pt x="693" y="1004"/>
                  </a:lnTo>
                  <a:lnTo>
                    <a:pt x="69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7051;p64">
              <a:extLst>
                <a:ext uri="{FF2B5EF4-FFF2-40B4-BE49-F238E27FC236}">
                  <a16:creationId xmlns:a16="http://schemas.microsoft.com/office/drawing/2014/main" id="{841BC5F9-1009-469F-9B38-343CB9212A3D}"/>
                </a:ext>
              </a:extLst>
            </p:cNvPr>
            <p:cNvSpPr/>
            <p:nvPr/>
          </p:nvSpPr>
          <p:spPr>
            <a:xfrm>
              <a:off x="623550" y="1701350"/>
              <a:ext cx="89450" cy="164975"/>
            </a:xfrm>
            <a:custGeom>
              <a:avLst/>
              <a:gdLst/>
              <a:ahLst/>
              <a:cxnLst/>
              <a:rect l="l" t="t" r="r" b="b"/>
              <a:pathLst>
                <a:path w="3578" h="6599" extrusionOk="0">
                  <a:moveTo>
                    <a:pt x="1788" y="0"/>
                  </a:moveTo>
                  <a:cubicBezTo>
                    <a:pt x="803" y="0"/>
                    <a:pt x="1" y="786"/>
                    <a:pt x="1" y="1751"/>
                  </a:cubicBezTo>
                  <a:lnTo>
                    <a:pt x="1" y="4848"/>
                  </a:lnTo>
                  <a:cubicBezTo>
                    <a:pt x="1" y="5813"/>
                    <a:pt x="803" y="6598"/>
                    <a:pt x="1788" y="6598"/>
                  </a:cubicBezTo>
                  <a:cubicBezTo>
                    <a:pt x="2154" y="6598"/>
                    <a:pt x="2495" y="6491"/>
                    <a:pt x="2778" y="6306"/>
                  </a:cubicBezTo>
                  <a:cubicBezTo>
                    <a:pt x="2762" y="6059"/>
                    <a:pt x="2655" y="5837"/>
                    <a:pt x="2489" y="5672"/>
                  </a:cubicBezTo>
                  <a:cubicBezTo>
                    <a:pt x="2299" y="5828"/>
                    <a:pt x="2056" y="5922"/>
                    <a:pt x="1788" y="5922"/>
                  </a:cubicBezTo>
                  <a:cubicBezTo>
                    <a:pt x="1184" y="5922"/>
                    <a:pt x="694" y="5439"/>
                    <a:pt x="694" y="4848"/>
                  </a:cubicBezTo>
                  <a:lnTo>
                    <a:pt x="694" y="1751"/>
                  </a:lnTo>
                  <a:cubicBezTo>
                    <a:pt x="694" y="1159"/>
                    <a:pt x="1184" y="677"/>
                    <a:pt x="1788" y="677"/>
                  </a:cubicBezTo>
                  <a:cubicBezTo>
                    <a:pt x="2393" y="677"/>
                    <a:pt x="2885" y="1159"/>
                    <a:pt x="2885" y="1751"/>
                  </a:cubicBezTo>
                  <a:lnTo>
                    <a:pt x="2885" y="3858"/>
                  </a:lnTo>
                  <a:lnTo>
                    <a:pt x="3577" y="3858"/>
                  </a:lnTo>
                  <a:lnTo>
                    <a:pt x="3577" y="1751"/>
                  </a:lnTo>
                  <a:cubicBezTo>
                    <a:pt x="3577" y="786"/>
                    <a:pt x="2774" y="0"/>
                    <a:pt x="17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7052;p64">
              <a:extLst>
                <a:ext uri="{FF2B5EF4-FFF2-40B4-BE49-F238E27FC236}">
                  <a16:creationId xmlns:a16="http://schemas.microsoft.com/office/drawing/2014/main" id="{CD1D6B3A-C898-4E0A-9EAC-CFA2F637E14F}"/>
                </a:ext>
              </a:extLst>
            </p:cNvPr>
            <p:cNvSpPr/>
            <p:nvPr/>
          </p:nvSpPr>
          <p:spPr>
            <a:xfrm>
              <a:off x="653875" y="1843150"/>
              <a:ext cx="39150" cy="23250"/>
            </a:xfrm>
            <a:custGeom>
              <a:avLst/>
              <a:gdLst/>
              <a:ahLst/>
              <a:cxnLst/>
              <a:rect l="l" t="t" r="r" b="b"/>
              <a:pathLst>
                <a:path w="1566" h="930" extrusionOk="0">
                  <a:moveTo>
                    <a:pt x="1276" y="0"/>
                  </a:moveTo>
                  <a:cubicBezTo>
                    <a:pt x="1086" y="156"/>
                    <a:pt x="843" y="250"/>
                    <a:pt x="575" y="250"/>
                  </a:cubicBezTo>
                  <a:cubicBezTo>
                    <a:pt x="389" y="250"/>
                    <a:pt x="212" y="202"/>
                    <a:pt x="59" y="123"/>
                  </a:cubicBezTo>
                  <a:cubicBezTo>
                    <a:pt x="21" y="347"/>
                    <a:pt x="0" y="598"/>
                    <a:pt x="33" y="844"/>
                  </a:cubicBezTo>
                  <a:cubicBezTo>
                    <a:pt x="205" y="899"/>
                    <a:pt x="387" y="929"/>
                    <a:pt x="575" y="929"/>
                  </a:cubicBezTo>
                  <a:cubicBezTo>
                    <a:pt x="941" y="929"/>
                    <a:pt x="1282" y="820"/>
                    <a:pt x="1565" y="635"/>
                  </a:cubicBezTo>
                  <a:cubicBezTo>
                    <a:pt x="1549" y="387"/>
                    <a:pt x="1442" y="165"/>
                    <a:pt x="127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7053;p64">
              <a:extLst>
                <a:ext uri="{FF2B5EF4-FFF2-40B4-BE49-F238E27FC236}">
                  <a16:creationId xmlns:a16="http://schemas.microsoft.com/office/drawing/2014/main" id="{F91BCB21-AA99-43CA-ABBF-A1E81BBC109F}"/>
                </a:ext>
              </a:extLst>
            </p:cNvPr>
            <p:cNvSpPr/>
            <p:nvPr/>
          </p:nvSpPr>
          <p:spPr>
            <a:xfrm>
              <a:off x="695700" y="1772700"/>
              <a:ext cx="17325" cy="25100"/>
            </a:xfrm>
            <a:custGeom>
              <a:avLst/>
              <a:gdLst/>
              <a:ahLst/>
              <a:cxnLst/>
              <a:rect l="l" t="t" r="r" b="b"/>
              <a:pathLst>
                <a:path w="693" h="1004" extrusionOk="0">
                  <a:moveTo>
                    <a:pt x="0" y="0"/>
                  </a:moveTo>
                  <a:lnTo>
                    <a:pt x="0" y="1004"/>
                  </a:lnTo>
                  <a:lnTo>
                    <a:pt x="693" y="1004"/>
                  </a:lnTo>
                  <a:lnTo>
                    <a:pt x="69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7054;p64">
              <a:extLst>
                <a:ext uri="{FF2B5EF4-FFF2-40B4-BE49-F238E27FC236}">
                  <a16:creationId xmlns:a16="http://schemas.microsoft.com/office/drawing/2014/main" id="{735586DE-40F4-48F0-BF32-D7B3569366EC}"/>
                </a:ext>
              </a:extLst>
            </p:cNvPr>
            <p:cNvSpPr/>
            <p:nvPr/>
          </p:nvSpPr>
          <p:spPr>
            <a:xfrm>
              <a:off x="758675" y="1842925"/>
              <a:ext cx="39625" cy="23475"/>
            </a:xfrm>
            <a:custGeom>
              <a:avLst/>
              <a:gdLst/>
              <a:ahLst/>
              <a:cxnLst/>
              <a:rect l="l" t="t" r="r" b="b"/>
              <a:pathLst>
                <a:path w="1585" h="939" extrusionOk="0">
                  <a:moveTo>
                    <a:pt x="1286" y="0"/>
                  </a:moveTo>
                  <a:cubicBezTo>
                    <a:pt x="1094" y="162"/>
                    <a:pt x="846" y="259"/>
                    <a:pt x="575" y="259"/>
                  </a:cubicBezTo>
                  <a:cubicBezTo>
                    <a:pt x="389" y="259"/>
                    <a:pt x="211" y="211"/>
                    <a:pt x="57" y="132"/>
                  </a:cubicBezTo>
                  <a:cubicBezTo>
                    <a:pt x="20" y="356"/>
                    <a:pt x="0" y="607"/>
                    <a:pt x="32" y="853"/>
                  </a:cubicBezTo>
                  <a:cubicBezTo>
                    <a:pt x="203" y="908"/>
                    <a:pt x="386" y="938"/>
                    <a:pt x="574" y="938"/>
                  </a:cubicBezTo>
                  <a:cubicBezTo>
                    <a:pt x="950" y="938"/>
                    <a:pt x="1297" y="823"/>
                    <a:pt x="1585" y="629"/>
                  </a:cubicBezTo>
                  <a:cubicBezTo>
                    <a:pt x="1564" y="383"/>
                    <a:pt x="1453" y="163"/>
                    <a:pt x="1286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7055;p64">
              <a:extLst>
                <a:ext uri="{FF2B5EF4-FFF2-40B4-BE49-F238E27FC236}">
                  <a16:creationId xmlns:a16="http://schemas.microsoft.com/office/drawing/2014/main" id="{D84256E0-CCAB-4D2F-92C5-33B80D56583B}"/>
                </a:ext>
              </a:extLst>
            </p:cNvPr>
            <p:cNvSpPr/>
            <p:nvPr/>
          </p:nvSpPr>
          <p:spPr>
            <a:xfrm>
              <a:off x="800400" y="1772700"/>
              <a:ext cx="17350" cy="25100"/>
            </a:xfrm>
            <a:custGeom>
              <a:avLst/>
              <a:gdLst/>
              <a:ahLst/>
              <a:cxnLst/>
              <a:rect l="l" t="t" r="r" b="b"/>
              <a:pathLst>
                <a:path w="694" h="1004" extrusionOk="0">
                  <a:moveTo>
                    <a:pt x="1" y="0"/>
                  </a:moveTo>
                  <a:lnTo>
                    <a:pt x="1" y="1004"/>
                  </a:lnTo>
                  <a:lnTo>
                    <a:pt x="694" y="1004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" name="Google Shape;6447;p64">
            <a:extLst>
              <a:ext uri="{FF2B5EF4-FFF2-40B4-BE49-F238E27FC236}">
                <a16:creationId xmlns:a16="http://schemas.microsoft.com/office/drawing/2014/main" id="{2816E2A2-1B76-4312-B771-83C45E32894C}"/>
              </a:ext>
            </a:extLst>
          </p:cNvPr>
          <p:cNvGrpSpPr/>
          <p:nvPr/>
        </p:nvGrpSpPr>
        <p:grpSpPr>
          <a:xfrm>
            <a:off x="198788" y="3855455"/>
            <a:ext cx="673033" cy="565674"/>
            <a:chOff x="3614225" y="2946500"/>
            <a:chExt cx="583075" cy="573125"/>
          </a:xfrm>
        </p:grpSpPr>
        <p:sp>
          <p:nvSpPr>
            <p:cNvPr id="117" name="Google Shape;6448;p64">
              <a:extLst>
                <a:ext uri="{FF2B5EF4-FFF2-40B4-BE49-F238E27FC236}">
                  <a16:creationId xmlns:a16="http://schemas.microsoft.com/office/drawing/2014/main" id="{ADDED082-47A7-46BA-8BB7-EC6E28FDB008}"/>
                </a:ext>
              </a:extLst>
            </p:cNvPr>
            <p:cNvSpPr/>
            <p:nvPr/>
          </p:nvSpPr>
          <p:spPr>
            <a:xfrm>
              <a:off x="3652575" y="3363725"/>
              <a:ext cx="499775" cy="17600"/>
            </a:xfrm>
            <a:custGeom>
              <a:avLst/>
              <a:gdLst/>
              <a:ahLst/>
              <a:cxnLst/>
              <a:rect l="l" t="t" r="r" b="b"/>
              <a:pathLst>
                <a:path w="19991" h="704" extrusionOk="0">
                  <a:moveTo>
                    <a:pt x="0" y="0"/>
                  </a:moveTo>
                  <a:lnTo>
                    <a:pt x="0" y="704"/>
                  </a:lnTo>
                  <a:lnTo>
                    <a:pt x="19991" y="704"/>
                  </a:lnTo>
                  <a:lnTo>
                    <a:pt x="199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6449;p64">
              <a:extLst>
                <a:ext uri="{FF2B5EF4-FFF2-40B4-BE49-F238E27FC236}">
                  <a16:creationId xmlns:a16="http://schemas.microsoft.com/office/drawing/2014/main" id="{3FFDB130-E9E0-448C-A33A-A480392AC399}"/>
                </a:ext>
              </a:extLst>
            </p:cNvPr>
            <p:cNvSpPr/>
            <p:nvPr/>
          </p:nvSpPr>
          <p:spPr>
            <a:xfrm>
              <a:off x="3652575" y="3267575"/>
              <a:ext cx="499775" cy="17625"/>
            </a:xfrm>
            <a:custGeom>
              <a:avLst/>
              <a:gdLst/>
              <a:ahLst/>
              <a:cxnLst/>
              <a:rect l="l" t="t" r="r" b="b"/>
              <a:pathLst>
                <a:path w="19991" h="705" extrusionOk="0">
                  <a:moveTo>
                    <a:pt x="0" y="1"/>
                  </a:moveTo>
                  <a:lnTo>
                    <a:pt x="0" y="704"/>
                  </a:lnTo>
                  <a:lnTo>
                    <a:pt x="19991" y="704"/>
                  </a:lnTo>
                  <a:lnTo>
                    <a:pt x="1999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6450;p64">
              <a:extLst>
                <a:ext uri="{FF2B5EF4-FFF2-40B4-BE49-F238E27FC236}">
                  <a16:creationId xmlns:a16="http://schemas.microsoft.com/office/drawing/2014/main" id="{E800323E-CFDB-494C-BB6C-D22A1C2937F9}"/>
                </a:ext>
              </a:extLst>
            </p:cNvPr>
            <p:cNvSpPr/>
            <p:nvPr/>
          </p:nvSpPr>
          <p:spPr>
            <a:xfrm>
              <a:off x="3652575" y="3171375"/>
              <a:ext cx="499775" cy="17650"/>
            </a:xfrm>
            <a:custGeom>
              <a:avLst/>
              <a:gdLst/>
              <a:ahLst/>
              <a:cxnLst/>
              <a:rect l="l" t="t" r="r" b="b"/>
              <a:pathLst>
                <a:path w="19991" h="706" extrusionOk="0">
                  <a:moveTo>
                    <a:pt x="0" y="0"/>
                  </a:moveTo>
                  <a:lnTo>
                    <a:pt x="0" y="705"/>
                  </a:lnTo>
                  <a:lnTo>
                    <a:pt x="19991" y="705"/>
                  </a:lnTo>
                  <a:lnTo>
                    <a:pt x="199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6451;p64">
              <a:extLst>
                <a:ext uri="{FF2B5EF4-FFF2-40B4-BE49-F238E27FC236}">
                  <a16:creationId xmlns:a16="http://schemas.microsoft.com/office/drawing/2014/main" id="{B58B39E4-49D5-4792-BDBC-1E4923DD8366}"/>
                </a:ext>
              </a:extLst>
            </p:cNvPr>
            <p:cNvSpPr/>
            <p:nvPr/>
          </p:nvSpPr>
          <p:spPr>
            <a:xfrm>
              <a:off x="3652575" y="3075200"/>
              <a:ext cx="499775" cy="17600"/>
            </a:xfrm>
            <a:custGeom>
              <a:avLst/>
              <a:gdLst/>
              <a:ahLst/>
              <a:cxnLst/>
              <a:rect l="l" t="t" r="r" b="b"/>
              <a:pathLst>
                <a:path w="19991" h="704" extrusionOk="0">
                  <a:moveTo>
                    <a:pt x="0" y="0"/>
                  </a:moveTo>
                  <a:lnTo>
                    <a:pt x="0" y="704"/>
                  </a:lnTo>
                  <a:lnTo>
                    <a:pt x="19991" y="704"/>
                  </a:lnTo>
                  <a:lnTo>
                    <a:pt x="199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6452;p64">
              <a:extLst>
                <a:ext uri="{FF2B5EF4-FFF2-40B4-BE49-F238E27FC236}">
                  <a16:creationId xmlns:a16="http://schemas.microsoft.com/office/drawing/2014/main" id="{B46DD42E-474F-43F3-8C8F-82232DEEEAC5}"/>
                </a:ext>
              </a:extLst>
            </p:cNvPr>
            <p:cNvSpPr/>
            <p:nvPr/>
          </p:nvSpPr>
          <p:spPr>
            <a:xfrm>
              <a:off x="3652575" y="3267575"/>
              <a:ext cx="63525" cy="17625"/>
            </a:xfrm>
            <a:custGeom>
              <a:avLst/>
              <a:gdLst/>
              <a:ahLst/>
              <a:cxnLst/>
              <a:rect l="l" t="t" r="r" b="b"/>
              <a:pathLst>
                <a:path w="2541" h="705" extrusionOk="0">
                  <a:moveTo>
                    <a:pt x="0" y="1"/>
                  </a:moveTo>
                  <a:lnTo>
                    <a:pt x="0" y="704"/>
                  </a:lnTo>
                  <a:lnTo>
                    <a:pt x="2540" y="704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6453;p64">
              <a:extLst>
                <a:ext uri="{FF2B5EF4-FFF2-40B4-BE49-F238E27FC236}">
                  <a16:creationId xmlns:a16="http://schemas.microsoft.com/office/drawing/2014/main" id="{9D0E1E1F-5932-4012-87FE-4A01495B912A}"/>
                </a:ext>
              </a:extLst>
            </p:cNvPr>
            <p:cNvSpPr/>
            <p:nvPr/>
          </p:nvSpPr>
          <p:spPr>
            <a:xfrm>
              <a:off x="3652575" y="3171375"/>
              <a:ext cx="63525" cy="17650"/>
            </a:xfrm>
            <a:custGeom>
              <a:avLst/>
              <a:gdLst/>
              <a:ahLst/>
              <a:cxnLst/>
              <a:rect l="l" t="t" r="r" b="b"/>
              <a:pathLst>
                <a:path w="2541" h="706" extrusionOk="0">
                  <a:moveTo>
                    <a:pt x="0" y="0"/>
                  </a:moveTo>
                  <a:lnTo>
                    <a:pt x="0" y="705"/>
                  </a:lnTo>
                  <a:lnTo>
                    <a:pt x="2540" y="705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6454;p64">
              <a:extLst>
                <a:ext uri="{FF2B5EF4-FFF2-40B4-BE49-F238E27FC236}">
                  <a16:creationId xmlns:a16="http://schemas.microsoft.com/office/drawing/2014/main" id="{19DD9EF3-C50F-4020-AA04-2D300D1E2D8E}"/>
                </a:ext>
              </a:extLst>
            </p:cNvPr>
            <p:cNvSpPr/>
            <p:nvPr/>
          </p:nvSpPr>
          <p:spPr>
            <a:xfrm>
              <a:off x="3652575" y="3075200"/>
              <a:ext cx="63525" cy="17600"/>
            </a:xfrm>
            <a:custGeom>
              <a:avLst/>
              <a:gdLst/>
              <a:ahLst/>
              <a:cxnLst/>
              <a:rect l="l" t="t" r="r" b="b"/>
              <a:pathLst>
                <a:path w="2541" h="704" extrusionOk="0">
                  <a:moveTo>
                    <a:pt x="0" y="0"/>
                  </a:moveTo>
                  <a:lnTo>
                    <a:pt x="0" y="704"/>
                  </a:lnTo>
                  <a:lnTo>
                    <a:pt x="2540" y="704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6455;p64">
              <a:extLst>
                <a:ext uri="{FF2B5EF4-FFF2-40B4-BE49-F238E27FC236}">
                  <a16:creationId xmlns:a16="http://schemas.microsoft.com/office/drawing/2014/main" id="{7FBF1792-C103-4431-8402-2ADFB047126A}"/>
                </a:ext>
              </a:extLst>
            </p:cNvPr>
            <p:cNvSpPr/>
            <p:nvPr/>
          </p:nvSpPr>
          <p:spPr>
            <a:xfrm>
              <a:off x="4095475" y="3363725"/>
              <a:ext cx="56850" cy="17600"/>
            </a:xfrm>
            <a:custGeom>
              <a:avLst/>
              <a:gdLst/>
              <a:ahLst/>
              <a:cxnLst/>
              <a:rect l="l" t="t" r="r" b="b"/>
              <a:pathLst>
                <a:path w="2274" h="704" extrusionOk="0">
                  <a:moveTo>
                    <a:pt x="0" y="0"/>
                  </a:moveTo>
                  <a:lnTo>
                    <a:pt x="0" y="704"/>
                  </a:lnTo>
                  <a:lnTo>
                    <a:pt x="2273" y="704"/>
                  </a:lnTo>
                  <a:lnTo>
                    <a:pt x="227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6456;p64">
              <a:extLst>
                <a:ext uri="{FF2B5EF4-FFF2-40B4-BE49-F238E27FC236}">
                  <a16:creationId xmlns:a16="http://schemas.microsoft.com/office/drawing/2014/main" id="{4E9D24C2-34BB-466A-9B3F-58460CB9DAA1}"/>
                </a:ext>
              </a:extLst>
            </p:cNvPr>
            <p:cNvSpPr/>
            <p:nvPr/>
          </p:nvSpPr>
          <p:spPr>
            <a:xfrm>
              <a:off x="4095475" y="3267575"/>
              <a:ext cx="56850" cy="17625"/>
            </a:xfrm>
            <a:custGeom>
              <a:avLst/>
              <a:gdLst/>
              <a:ahLst/>
              <a:cxnLst/>
              <a:rect l="l" t="t" r="r" b="b"/>
              <a:pathLst>
                <a:path w="2274" h="705" extrusionOk="0">
                  <a:moveTo>
                    <a:pt x="0" y="1"/>
                  </a:moveTo>
                  <a:lnTo>
                    <a:pt x="0" y="704"/>
                  </a:lnTo>
                  <a:lnTo>
                    <a:pt x="2273" y="704"/>
                  </a:lnTo>
                  <a:lnTo>
                    <a:pt x="2273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6457;p64">
              <a:extLst>
                <a:ext uri="{FF2B5EF4-FFF2-40B4-BE49-F238E27FC236}">
                  <a16:creationId xmlns:a16="http://schemas.microsoft.com/office/drawing/2014/main" id="{3EDFB8D4-3950-40DB-A435-DCF63BCFC0B1}"/>
                </a:ext>
              </a:extLst>
            </p:cNvPr>
            <p:cNvSpPr/>
            <p:nvPr/>
          </p:nvSpPr>
          <p:spPr>
            <a:xfrm>
              <a:off x="4095475" y="3171375"/>
              <a:ext cx="56850" cy="17650"/>
            </a:xfrm>
            <a:custGeom>
              <a:avLst/>
              <a:gdLst/>
              <a:ahLst/>
              <a:cxnLst/>
              <a:rect l="l" t="t" r="r" b="b"/>
              <a:pathLst>
                <a:path w="2274" h="706" extrusionOk="0">
                  <a:moveTo>
                    <a:pt x="0" y="0"/>
                  </a:moveTo>
                  <a:lnTo>
                    <a:pt x="0" y="705"/>
                  </a:lnTo>
                  <a:lnTo>
                    <a:pt x="2273" y="705"/>
                  </a:lnTo>
                  <a:lnTo>
                    <a:pt x="227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6458;p64">
              <a:extLst>
                <a:ext uri="{FF2B5EF4-FFF2-40B4-BE49-F238E27FC236}">
                  <a16:creationId xmlns:a16="http://schemas.microsoft.com/office/drawing/2014/main" id="{2B42B583-0BE6-4318-A806-486B79607F4D}"/>
                </a:ext>
              </a:extLst>
            </p:cNvPr>
            <p:cNvSpPr/>
            <p:nvPr/>
          </p:nvSpPr>
          <p:spPr>
            <a:xfrm>
              <a:off x="3680875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0"/>
                  </a:moveTo>
                  <a:cubicBezTo>
                    <a:pt x="324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0" y="2851"/>
                  </a:cubicBezTo>
                  <a:cubicBezTo>
                    <a:pt x="1117" y="2851"/>
                    <a:pt x="1441" y="2526"/>
                    <a:pt x="1441" y="2130"/>
                  </a:cubicBezTo>
                  <a:lnTo>
                    <a:pt x="1441" y="722"/>
                  </a:lnTo>
                  <a:cubicBezTo>
                    <a:pt x="1441" y="324"/>
                    <a:pt x="1116" y="0"/>
                    <a:pt x="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6459;p64">
              <a:extLst>
                <a:ext uri="{FF2B5EF4-FFF2-40B4-BE49-F238E27FC236}">
                  <a16:creationId xmlns:a16="http://schemas.microsoft.com/office/drawing/2014/main" id="{09BC32D1-E935-40C1-9166-5B79100530AC}"/>
                </a:ext>
              </a:extLst>
            </p:cNvPr>
            <p:cNvSpPr/>
            <p:nvPr/>
          </p:nvSpPr>
          <p:spPr>
            <a:xfrm>
              <a:off x="3680875" y="3339700"/>
              <a:ext cx="27000" cy="71300"/>
            </a:xfrm>
            <a:custGeom>
              <a:avLst/>
              <a:gdLst/>
              <a:ahLst/>
              <a:cxnLst/>
              <a:rect l="l" t="t" r="r" b="b"/>
              <a:pathLst>
                <a:path w="1080" h="2852" extrusionOk="0">
                  <a:moveTo>
                    <a:pt x="720" y="1"/>
                  </a:moveTo>
                  <a:cubicBezTo>
                    <a:pt x="324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4" y="2852"/>
                    <a:pt x="720" y="2852"/>
                  </a:cubicBezTo>
                  <a:cubicBezTo>
                    <a:pt x="851" y="2852"/>
                    <a:pt x="974" y="2816"/>
                    <a:pt x="1080" y="2755"/>
                  </a:cubicBezTo>
                  <a:cubicBezTo>
                    <a:pt x="866" y="2626"/>
                    <a:pt x="720" y="2395"/>
                    <a:pt x="720" y="2129"/>
                  </a:cubicBezTo>
                  <a:lnTo>
                    <a:pt x="720" y="721"/>
                  </a:lnTo>
                  <a:cubicBezTo>
                    <a:pt x="720" y="455"/>
                    <a:pt x="866" y="223"/>
                    <a:pt x="1080" y="98"/>
                  </a:cubicBezTo>
                  <a:cubicBezTo>
                    <a:pt x="974" y="37"/>
                    <a:pt x="851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6460;p64">
              <a:extLst>
                <a:ext uri="{FF2B5EF4-FFF2-40B4-BE49-F238E27FC236}">
                  <a16:creationId xmlns:a16="http://schemas.microsoft.com/office/drawing/2014/main" id="{BB8F1384-2606-498D-A553-4E4F0B15C9BE}"/>
                </a:ext>
              </a:extLst>
            </p:cNvPr>
            <p:cNvSpPr/>
            <p:nvPr/>
          </p:nvSpPr>
          <p:spPr>
            <a:xfrm>
              <a:off x="3716900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0"/>
                  </a:moveTo>
                  <a:cubicBezTo>
                    <a:pt x="324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0" y="2851"/>
                  </a:cubicBezTo>
                  <a:cubicBezTo>
                    <a:pt x="1116" y="2851"/>
                    <a:pt x="1441" y="2526"/>
                    <a:pt x="1441" y="2130"/>
                  </a:cubicBezTo>
                  <a:lnTo>
                    <a:pt x="1441" y="722"/>
                  </a:lnTo>
                  <a:cubicBezTo>
                    <a:pt x="1441" y="324"/>
                    <a:pt x="1116" y="0"/>
                    <a:pt x="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6461;p64">
              <a:extLst>
                <a:ext uri="{FF2B5EF4-FFF2-40B4-BE49-F238E27FC236}">
                  <a16:creationId xmlns:a16="http://schemas.microsoft.com/office/drawing/2014/main" id="{718E3483-0B50-418C-B4B5-AD46A191780E}"/>
                </a:ext>
              </a:extLst>
            </p:cNvPr>
            <p:cNvSpPr/>
            <p:nvPr/>
          </p:nvSpPr>
          <p:spPr>
            <a:xfrm>
              <a:off x="3752925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0"/>
                  </a:moveTo>
                  <a:cubicBezTo>
                    <a:pt x="324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0" y="2851"/>
                  </a:cubicBezTo>
                  <a:cubicBezTo>
                    <a:pt x="1116" y="2851"/>
                    <a:pt x="1441" y="2526"/>
                    <a:pt x="1441" y="2130"/>
                  </a:cubicBezTo>
                  <a:lnTo>
                    <a:pt x="1441" y="722"/>
                  </a:lnTo>
                  <a:cubicBezTo>
                    <a:pt x="1441" y="324"/>
                    <a:pt x="1116" y="0"/>
                    <a:pt x="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6462;p64">
              <a:extLst>
                <a:ext uri="{FF2B5EF4-FFF2-40B4-BE49-F238E27FC236}">
                  <a16:creationId xmlns:a16="http://schemas.microsoft.com/office/drawing/2014/main" id="{8AC41FDB-E25F-444C-BF1B-AC91462E4929}"/>
                </a:ext>
              </a:extLst>
            </p:cNvPr>
            <p:cNvSpPr/>
            <p:nvPr/>
          </p:nvSpPr>
          <p:spPr>
            <a:xfrm>
              <a:off x="3788950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0"/>
                  </a:moveTo>
                  <a:cubicBezTo>
                    <a:pt x="325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5" y="2851"/>
                    <a:pt x="720" y="2851"/>
                  </a:cubicBezTo>
                  <a:cubicBezTo>
                    <a:pt x="1116" y="2851"/>
                    <a:pt x="1442" y="2526"/>
                    <a:pt x="1442" y="2130"/>
                  </a:cubicBezTo>
                  <a:lnTo>
                    <a:pt x="1442" y="722"/>
                  </a:lnTo>
                  <a:cubicBezTo>
                    <a:pt x="1442" y="324"/>
                    <a:pt x="1116" y="0"/>
                    <a:pt x="7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6463;p64">
              <a:extLst>
                <a:ext uri="{FF2B5EF4-FFF2-40B4-BE49-F238E27FC236}">
                  <a16:creationId xmlns:a16="http://schemas.microsoft.com/office/drawing/2014/main" id="{F5044A29-CAC2-4A93-9B89-2AF5A4492D2D}"/>
                </a:ext>
              </a:extLst>
            </p:cNvPr>
            <p:cNvSpPr/>
            <p:nvPr/>
          </p:nvSpPr>
          <p:spPr>
            <a:xfrm>
              <a:off x="3824900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1119" y="2851"/>
                    <a:pt x="1442" y="2526"/>
                    <a:pt x="1442" y="2130"/>
                  </a:cubicBezTo>
                  <a:lnTo>
                    <a:pt x="1442" y="722"/>
                  </a:lnTo>
                  <a:cubicBezTo>
                    <a:pt x="1442" y="324"/>
                    <a:pt x="1118" y="0"/>
                    <a:pt x="7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6464;p64">
              <a:extLst>
                <a:ext uri="{FF2B5EF4-FFF2-40B4-BE49-F238E27FC236}">
                  <a16:creationId xmlns:a16="http://schemas.microsoft.com/office/drawing/2014/main" id="{BCC6B411-4FDF-4EEB-8191-A4D2BBE4DFB4}"/>
                </a:ext>
              </a:extLst>
            </p:cNvPr>
            <p:cNvSpPr/>
            <p:nvPr/>
          </p:nvSpPr>
          <p:spPr>
            <a:xfrm>
              <a:off x="3860925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1118" y="2851"/>
                    <a:pt x="1442" y="2526"/>
                    <a:pt x="1442" y="2130"/>
                  </a:cubicBezTo>
                  <a:lnTo>
                    <a:pt x="1442" y="722"/>
                  </a:lnTo>
                  <a:cubicBezTo>
                    <a:pt x="1442" y="324"/>
                    <a:pt x="1118" y="0"/>
                    <a:pt x="7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6465;p64">
              <a:extLst>
                <a:ext uri="{FF2B5EF4-FFF2-40B4-BE49-F238E27FC236}">
                  <a16:creationId xmlns:a16="http://schemas.microsoft.com/office/drawing/2014/main" id="{2E6D9D1E-AD48-4A31-8F93-D8B7379CABB7}"/>
                </a:ext>
              </a:extLst>
            </p:cNvPr>
            <p:cNvSpPr/>
            <p:nvPr/>
          </p:nvSpPr>
          <p:spPr>
            <a:xfrm>
              <a:off x="3896950" y="33396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1118" y="2851"/>
                    <a:pt x="1442" y="2526"/>
                    <a:pt x="1442" y="2130"/>
                  </a:cubicBezTo>
                  <a:lnTo>
                    <a:pt x="1442" y="722"/>
                  </a:lnTo>
                  <a:cubicBezTo>
                    <a:pt x="1442" y="324"/>
                    <a:pt x="1118" y="0"/>
                    <a:pt x="7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6466;p64">
              <a:extLst>
                <a:ext uri="{FF2B5EF4-FFF2-40B4-BE49-F238E27FC236}">
                  <a16:creationId xmlns:a16="http://schemas.microsoft.com/office/drawing/2014/main" id="{C2FA8797-C69B-4A3D-A0B7-ED505937CD95}"/>
                </a:ext>
              </a:extLst>
            </p:cNvPr>
            <p:cNvSpPr/>
            <p:nvPr/>
          </p:nvSpPr>
          <p:spPr>
            <a:xfrm>
              <a:off x="3752925" y="3339700"/>
              <a:ext cx="27025" cy="71300"/>
            </a:xfrm>
            <a:custGeom>
              <a:avLst/>
              <a:gdLst/>
              <a:ahLst/>
              <a:cxnLst/>
              <a:rect l="l" t="t" r="r" b="b"/>
              <a:pathLst>
                <a:path w="1081" h="2852" extrusionOk="0">
                  <a:moveTo>
                    <a:pt x="720" y="1"/>
                  </a:moveTo>
                  <a:cubicBezTo>
                    <a:pt x="324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4" y="2852"/>
                    <a:pt x="720" y="2852"/>
                  </a:cubicBezTo>
                  <a:cubicBezTo>
                    <a:pt x="852" y="2852"/>
                    <a:pt x="974" y="2816"/>
                    <a:pt x="1080" y="2755"/>
                  </a:cubicBezTo>
                  <a:cubicBezTo>
                    <a:pt x="867" y="2626"/>
                    <a:pt x="720" y="2395"/>
                    <a:pt x="720" y="2129"/>
                  </a:cubicBezTo>
                  <a:lnTo>
                    <a:pt x="720" y="721"/>
                  </a:lnTo>
                  <a:cubicBezTo>
                    <a:pt x="720" y="455"/>
                    <a:pt x="867" y="223"/>
                    <a:pt x="1080" y="98"/>
                  </a:cubicBezTo>
                  <a:cubicBezTo>
                    <a:pt x="974" y="37"/>
                    <a:pt x="852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6467;p64">
              <a:extLst>
                <a:ext uri="{FF2B5EF4-FFF2-40B4-BE49-F238E27FC236}">
                  <a16:creationId xmlns:a16="http://schemas.microsoft.com/office/drawing/2014/main" id="{4CA6C527-F985-40B8-9886-733ADEFCBD1A}"/>
                </a:ext>
              </a:extLst>
            </p:cNvPr>
            <p:cNvSpPr/>
            <p:nvPr/>
          </p:nvSpPr>
          <p:spPr>
            <a:xfrm>
              <a:off x="3716900" y="3339700"/>
              <a:ext cx="27000" cy="71300"/>
            </a:xfrm>
            <a:custGeom>
              <a:avLst/>
              <a:gdLst/>
              <a:ahLst/>
              <a:cxnLst/>
              <a:rect l="l" t="t" r="r" b="b"/>
              <a:pathLst>
                <a:path w="1080" h="2852" extrusionOk="0">
                  <a:moveTo>
                    <a:pt x="720" y="1"/>
                  </a:moveTo>
                  <a:cubicBezTo>
                    <a:pt x="324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4" y="2852"/>
                    <a:pt x="720" y="2852"/>
                  </a:cubicBezTo>
                  <a:cubicBezTo>
                    <a:pt x="851" y="2852"/>
                    <a:pt x="974" y="2816"/>
                    <a:pt x="1080" y="2755"/>
                  </a:cubicBezTo>
                  <a:cubicBezTo>
                    <a:pt x="866" y="2626"/>
                    <a:pt x="720" y="2395"/>
                    <a:pt x="720" y="2129"/>
                  </a:cubicBezTo>
                  <a:lnTo>
                    <a:pt x="720" y="721"/>
                  </a:lnTo>
                  <a:cubicBezTo>
                    <a:pt x="720" y="455"/>
                    <a:pt x="866" y="223"/>
                    <a:pt x="1080" y="98"/>
                  </a:cubicBezTo>
                  <a:cubicBezTo>
                    <a:pt x="974" y="37"/>
                    <a:pt x="851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6468;p64">
              <a:extLst>
                <a:ext uri="{FF2B5EF4-FFF2-40B4-BE49-F238E27FC236}">
                  <a16:creationId xmlns:a16="http://schemas.microsoft.com/office/drawing/2014/main" id="{6184BB89-B52B-48A4-800E-CE776280FC82}"/>
                </a:ext>
              </a:extLst>
            </p:cNvPr>
            <p:cNvSpPr/>
            <p:nvPr/>
          </p:nvSpPr>
          <p:spPr>
            <a:xfrm>
              <a:off x="3788950" y="3339700"/>
              <a:ext cx="27025" cy="71300"/>
            </a:xfrm>
            <a:custGeom>
              <a:avLst/>
              <a:gdLst/>
              <a:ahLst/>
              <a:cxnLst/>
              <a:rect l="l" t="t" r="r" b="b"/>
              <a:pathLst>
                <a:path w="1081" h="2852" extrusionOk="0">
                  <a:moveTo>
                    <a:pt x="720" y="1"/>
                  </a:moveTo>
                  <a:cubicBezTo>
                    <a:pt x="325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5" y="2852"/>
                    <a:pt x="720" y="2852"/>
                  </a:cubicBezTo>
                  <a:cubicBezTo>
                    <a:pt x="852" y="2852"/>
                    <a:pt x="974" y="2816"/>
                    <a:pt x="1080" y="2755"/>
                  </a:cubicBezTo>
                  <a:cubicBezTo>
                    <a:pt x="867" y="2626"/>
                    <a:pt x="720" y="2395"/>
                    <a:pt x="720" y="2129"/>
                  </a:cubicBezTo>
                  <a:lnTo>
                    <a:pt x="720" y="721"/>
                  </a:lnTo>
                  <a:cubicBezTo>
                    <a:pt x="720" y="455"/>
                    <a:pt x="867" y="223"/>
                    <a:pt x="1080" y="98"/>
                  </a:cubicBezTo>
                  <a:cubicBezTo>
                    <a:pt x="974" y="37"/>
                    <a:pt x="852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6469;p64">
              <a:extLst>
                <a:ext uri="{FF2B5EF4-FFF2-40B4-BE49-F238E27FC236}">
                  <a16:creationId xmlns:a16="http://schemas.microsoft.com/office/drawing/2014/main" id="{E0F90AE4-261B-49E1-AB4E-2AD69942962A}"/>
                </a:ext>
              </a:extLst>
            </p:cNvPr>
            <p:cNvSpPr/>
            <p:nvPr/>
          </p:nvSpPr>
          <p:spPr>
            <a:xfrm>
              <a:off x="3860925" y="333970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1"/>
                  </a:moveTo>
                  <a:cubicBezTo>
                    <a:pt x="326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7" y="2626"/>
                    <a:pt x="722" y="2395"/>
                    <a:pt x="722" y="2129"/>
                  </a:cubicBezTo>
                  <a:lnTo>
                    <a:pt x="722" y="721"/>
                  </a:lnTo>
                  <a:cubicBezTo>
                    <a:pt x="722" y="455"/>
                    <a:pt x="867" y="223"/>
                    <a:pt x="1082" y="98"/>
                  </a:cubicBezTo>
                  <a:cubicBezTo>
                    <a:pt x="976" y="37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6470;p64">
              <a:extLst>
                <a:ext uri="{FF2B5EF4-FFF2-40B4-BE49-F238E27FC236}">
                  <a16:creationId xmlns:a16="http://schemas.microsoft.com/office/drawing/2014/main" id="{BB96F56D-826B-4AD7-B29E-F00A577DFB78}"/>
                </a:ext>
              </a:extLst>
            </p:cNvPr>
            <p:cNvSpPr/>
            <p:nvPr/>
          </p:nvSpPr>
          <p:spPr>
            <a:xfrm>
              <a:off x="3824900" y="333970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1"/>
                  </a:moveTo>
                  <a:cubicBezTo>
                    <a:pt x="326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7" y="2626"/>
                    <a:pt x="722" y="2395"/>
                    <a:pt x="722" y="2129"/>
                  </a:cubicBezTo>
                  <a:lnTo>
                    <a:pt x="722" y="721"/>
                  </a:lnTo>
                  <a:cubicBezTo>
                    <a:pt x="722" y="455"/>
                    <a:pt x="867" y="223"/>
                    <a:pt x="1082" y="98"/>
                  </a:cubicBezTo>
                  <a:cubicBezTo>
                    <a:pt x="976" y="37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6471;p64">
              <a:extLst>
                <a:ext uri="{FF2B5EF4-FFF2-40B4-BE49-F238E27FC236}">
                  <a16:creationId xmlns:a16="http://schemas.microsoft.com/office/drawing/2014/main" id="{37EBCFDF-BE06-463F-80B4-16A62FAB1945}"/>
                </a:ext>
              </a:extLst>
            </p:cNvPr>
            <p:cNvSpPr/>
            <p:nvPr/>
          </p:nvSpPr>
          <p:spPr>
            <a:xfrm>
              <a:off x="3896950" y="3339700"/>
              <a:ext cx="27075" cy="71300"/>
            </a:xfrm>
            <a:custGeom>
              <a:avLst/>
              <a:gdLst/>
              <a:ahLst/>
              <a:cxnLst/>
              <a:rect l="l" t="t" r="r" b="b"/>
              <a:pathLst>
                <a:path w="1083" h="2852" extrusionOk="0">
                  <a:moveTo>
                    <a:pt x="722" y="1"/>
                  </a:moveTo>
                  <a:cubicBezTo>
                    <a:pt x="326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7" y="2626"/>
                    <a:pt x="722" y="2395"/>
                    <a:pt x="722" y="2129"/>
                  </a:cubicBezTo>
                  <a:lnTo>
                    <a:pt x="722" y="721"/>
                  </a:lnTo>
                  <a:cubicBezTo>
                    <a:pt x="722" y="455"/>
                    <a:pt x="867" y="223"/>
                    <a:pt x="1082" y="98"/>
                  </a:cubicBezTo>
                  <a:cubicBezTo>
                    <a:pt x="976" y="37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6472;p64">
              <a:extLst>
                <a:ext uri="{FF2B5EF4-FFF2-40B4-BE49-F238E27FC236}">
                  <a16:creationId xmlns:a16="http://schemas.microsoft.com/office/drawing/2014/main" id="{802FD8FE-DF53-4A57-BDBD-30F258C248C8}"/>
                </a:ext>
              </a:extLst>
            </p:cNvPr>
            <p:cNvSpPr/>
            <p:nvPr/>
          </p:nvSpPr>
          <p:spPr>
            <a:xfrm>
              <a:off x="3823375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4" y="1"/>
                    <a:pt x="0" y="325"/>
                    <a:pt x="0" y="721"/>
                  </a:cubicBezTo>
                  <a:lnTo>
                    <a:pt x="0" y="2131"/>
                  </a:lnTo>
                  <a:cubicBezTo>
                    <a:pt x="0" y="2526"/>
                    <a:pt x="326" y="2852"/>
                    <a:pt x="722" y="2852"/>
                  </a:cubicBezTo>
                  <a:cubicBezTo>
                    <a:pt x="1119" y="2852"/>
                    <a:pt x="1442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7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6473;p64">
              <a:extLst>
                <a:ext uri="{FF2B5EF4-FFF2-40B4-BE49-F238E27FC236}">
                  <a16:creationId xmlns:a16="http://schemas.microsoft.com/office/drawing/2014/main" id="{436762C3-53FB-43B3-9B53-759846C89FA8}"/>
                </a:ext>
              </a:extLst>
            </p:cNvPr>
            <p:cNvSpPr/>
            <p:nvPr/>
          </p:nvSpPr>
          <p:spPr>
            <a:xfrm>
              <a:off x="3859400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5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6" y="2852"/>
                    <a:pt x="722" y="2852"/>
                  </a:cubicBezTo>
                  <a:cubicBezTo>
                    <a:pt x="1118" y="2852"/>
                    <a:pt x="1442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6474;p64">
              <a:extLst>
                <a:ext uri="{FF2B5EF4-FFF2-40B4-BE49-F238E27FC236}">
                  <a16:creationId xmlns:a16="http://schemas.microsoft.com/office/drawing/2014/main" id="{C28E63AC-F9C9-407A-8CA5-61BB919514D6}"/>
                </a:ext>
              </a:extLst>
            </p:cNvPr>
            <p:cNvSpPr/>
            <p:nvPr/>
          </p:nvSpPr>
          <p:spPr>
            <a:xfrm>
              <a:off x="3895425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5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6" y="2852"/>
                    <a:pt x="722" y="2852"/>
                  </a:cubicBezTo>
                  <a:cubicBezTo>
                    <a:pt x="1118" y="2852"/>
                    <a:pt x="1442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6475;p64">
              <a:extLst>
                <a:ext uri="{FF2B5EF4-FFF2-40B4-BE49-F238E27FC236}">
                  <a16:creationId xmlns:a16="http://schemas.microsoft.com/office/drawing/2014/main" id="{636040C0-CBE5-486A-AD86-F5C451588FEA}"/>
                </a:ext>
              </a:extLst>
            </p:cNvPr>
            <p:cNvSpPr/>
            <p:nvPr/>
          </p:nvSpPr>
          <p:spPr>
            <a:xfrm>
              <a:off x="3931450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6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6" y="2852"/>
                    <a:pt x="722" y="2852"/>
                  </a:cubicBezTo>
                  <a:cubicBezTo>
                    <a:pt x="1118" y="2852"/>
                    <a:pt x="1440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6476;p64">
              <a:extLst>
                <a:ext uri="{FF2B5EF4-FFF2-40B4-BE49-F238E27FC236}">
                  <a16:creationId xmlns:a16="http://schemas.microsoft.com/office/drawing/2014/main" id="{B5288962-3D87-4AF1-9272-4C38E45BEA59}"/>
                </a:ext>
              </a:extLst>
            </p:cNvPr>
            <p:cNvSpPr/>
            <p:nvPr/>
          </p:nvSpPr>
          <p:spPr>
            <a:xfrm>
              <a:off x="3967450" y="3243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1"/>
                  </a:moveTo>
                  <a:cubicBezTo>
                    <a:pt x="324" y="1"/>
                    <a:pt x="0" y="325"/>
                    <a:pt x="0" y="721"/>
                  </a:cubicBezTo>
                  <a:lnTo>
                    <a:pt x="0" y="2131"/>
                  </a:lnTo>
                  <a:cubicBezTo>
                    <a:pt x="0" y="2526"/>
                    <a:pt x="324" y="2852"/>
                    <a:pt x="720" y="2852"/>
                  </a:cubicBezTo>
                  <a:cubicBezTo>
                    <a:pt x="1119" y="2852"/>
                    <a:pt x="1442" y="2526"/>
                    <a:pt x="1442" y="2131"/>
                  </a:cubicBezTo>
                  <a:lnTo>
                    <a:pt x="1442" y="721"/>
                  </a:lnTo>
                  <a:cubicBezTo>
                    <a:pt x="1442" y="325"/>
                    <a:pt x="1116" y="1"/>
                    <a:pt x="7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6477;p64">
              <a:extLst>
                <a:ext uri="{FF2B5EF4-FFF2-40B4-BE49-F238E27FC236}">
                  <a16:creationId xmlns:a16="http://schemas.microsoft.com/office/drawing/2014/main" id="{B0BB87DB-1A47-4005-B599-A65D78A0AA01}"/>
                </a:ext>
              </a:extLst>
            </p:cNvPr>
            <p:cNvSpPr/>
            <p:nvPr/>
          </p:nvSpPr>
          <p:spPr>
            <a:xfrm>
              <a:off x="3739075" y="3243300"/>
              <a:ext cx="36075" cy="71300"/>
            </a:xfrm>
            <a:custGeom>
              <a:avLst/>
              <a:gdLst/>
              <a:ahLst/>
              <a:cxnLst/>
              <a:rect l="l" t="t" r="r" b="b"/>
              <a:pathLst>
                <a:path w="1443" h="2852" extrusionOk="0">
                  <a:moveTo>
                    <a:pt x="722" y="1"/>
                  </a:moveTo>
                  <a:cubicBezTo>
                    <a:pt x="326" y="1"/>
                    <a:pt x="0" y="325"/>
                    <a:pt x="0" y="721"/>
                  </a:cubicBezTo>
                  <a:lnTo>
                    <a:pt x="0" y="2131"/>
                  </a:lnTo>
                  <a:cubicBezTo>
                    <a:pt x="0" y="2526"/>
                    <a:pt x="326" y="2852"/>
                    <a:pt x="722" y="2852"/>
                  </a:cubicBezTo>
                  <a:cubicBezTo>
                    <a:pt x="1117" y="2852"/>
                    <a:pt x="1443" y="2526"/>
                    <a:pt x="1443" y="2131"/>
                  </a:cubicBezTo>
                  <a:lnTo>
                    <a:pt x="1443" y="721"/>
                  </a:lnTo>
                  <a:cubicBezTo>
                    <a:pt x="1443" y="325"/>
                    <a:pt x="1117" y="1"/>
                    <a:pt x="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6478;p64">
              <a:extLst>
                <a:ext uri="{FF2B5EF4-FFF2-40B4-BE49-F238E27FC236}">
                  <a16:creationId xmlns:a16="http://schemas.microsoft.com/office/drawing/2014/main" id="{73CAA1CD-E912-4E30-92F9-EF0231E2EA53}"/>
                </a:ext>
              </a:extLst>
            </p:cNvPr>
            <p:cNvSpPr/>
            <p:nvPr/>
          </p:nvSpPr>
          <p:spPr>
            <a:xfrm>
              <a:off x="3739075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6" y="2851"/>
                    <a:pt x="722" y="2851"/>
                  </a:cubicBezTo>
                  <a:cubicBezTo>
                    <a:pt x="853" y="2851"/>
                    <a:pt x="975" y="2815"/>
                    <a:pt x="1082" y="2754"/>
                  </a:cubicBezTo>
                  <a:cubicBezTo>
                    <a:pt x="868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8" y="223"/>
                    <a:pt x="1082" y="98"/>
                  </a:cubicBezTo>
                  <a:cubicBezTo>
                    <a:pt x="975" y="36"/>
                    <a:pt x="853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6479;p64">
              <a:extLst>
                <a:ext uri="{FF2B5EF4-FFF2-40B4-BE49-F238E27FC236}">
                  <a16:creationId xmlns:a16="http://schemas.microsoft.com/office/drawing/2014/main" id="{B1AA572B-4646-4A79-9159-44FC5C157E48}"/>
                </a:ext>
              </a:extLst>
            </p:cNvPr>
            <p:cNvSpPr/>
            <p:nvPr/>
          </p:nvSpPr>
          <p:spPr>
            <a:xfrm>
              <a:off x="3823375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7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3"/>
                    <a:pt x="1082" y="98"/>
                  </a:cubicBezTo>
                  <a:cubicBezTo>
                    <a:pt x="976" y="36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6480;p64">
              <a:extLst>
                <a:ext uri="{FF2B5EF4-FFF2-40B4-BE49-F238E27FC236}">
                  <a16:creationId xmlns:a16="http://schemas.microsoft.com/office/drawing/2014/main" id="{57390117-9AB2-4999-9F25-715CF5ECF016}"/>
                </a:ext>
              </a:extLst>
            </p:cNvPr>
            <p:cNvSpPr/>
            <p:nvPr/>
          </p:nvSpPr>
          <p:spPr>
            <a:xfrm>
              <a:off x="3859400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5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7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3"/>
                    <a:pt x="1082" y="98"/>
                  </a:cubicBezTo>
                  <a:cubicBezTo>
                    <a:pt x="976" y="36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6481;p64">
              <a:extLst>
                <a:ext uri="{FF2B5EF4-FFF2-40B4-BE49-F238E27FC236}">
                  <a16:creationId xmlns:a16="http://schemas.microsoft.com/office/drawing/2014/main" id="{44DCE442-C0EC-44DD-BC2E-D523BE7358A9}"/>
                </a:ext>
              </a:extLst>
            </p:cNvPr>
            <p:cNvSpPr/>
            <p:nvPr/>
          </p:nvSpPr>
          <p:spPr>
            <a:xfrm>
              <a:off x="3895425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5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7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3"/>
                    <a:pt x="1082" y="98"/>
                  </a:cubicBezTo>
                  <a:cubicBezTo>
                    <a:pt x="976" y="36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6482;p64">
              <a:extLst>
                <a:ext uri="{FF2B5EF4-FFF2-40B4-BE49-F238E27FC236}">
                  <a16:creationId xmlns:a16="http://schemas.microsoft.com/office/drawing/2014/main" id="{E5E1A976-FC12-4E2D-8B94-5F625D904486}"/>
                </a:ext>
              </a:extLst>
            </p:cNvPr>
            <p:cNvSpPr/>
            <p:nvPr/>
          </p:nvSpPr>
          <p:spPr>
            <a:xfrm>
              <a:off x="3931450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1" y="326"/>
                    <a:pt x="1" y="722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5" y="2627"/>
                    <a:pt x="722" y="2394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3"/>
                    <a:pt x="1082" y="98"/>
                  </a:cubicBezTo>
                  <a:cubicBezTo>
                    <a:pt x="976" y="36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6483;p64">
              <a:extLst>
                <a:ext uri="{FF2B5EF4-FFF2-40B4-BE49-F238E27FC236}">
                  <a16:creationId xmlns:a16="http://schemas.microsoft.com/office/drawing/2014/main" id="{F837D1DE-B69B-4BA2-8B2A-ECBF07AF6866}"/>
                </a:ext>
              </a:extLst>
            </p:cNvPr>
            <p:cNvSpPr/>
            <p:nvPr/>
          </p:nvSpPr>
          <p:spPr>
            <a:xfrm>
              <a:off x="3967450" y="3243350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0" y="0"/>
                  </a:moveTo>
                  <a:cubicBezTo>
                    <a:pt x="324" y="0"/>
                    <a:pt x="0" y="326"/>
                    <a:pt x="0" y="722"/>
                  </a:cubicBezTo>
                  <a:lnTo>
                    <a:pt x="0" y="2130"/>
                  </a:lnTo>
                  <a:cubicBezTo>
                    <a:pt x="0" y="2526"/>
                    <a:pt x="324" y="2851"/>
                    <a:pt x="720" y="2851"/>
                  </a:cubicBezTo>
                  <a:cubicBezTo>
                    <a:pt x="852" y="2851"/>
                    <a:pt x="974" y="2815"/>
                    <a:pt x="1082" y="2754"/>
                  </a:cubicBezTo>
                  <a:cubicBezTo>
                    <a:pt x="867" y="2627"/>
                    <a:pt x="720" y="2394"/>
                    <a:pt x="720" y="2129"/>
                  </a:cubicBezTo>
                  <a:lnTo>
                    <a:pt x="720" y="719"/>
                  </a:lnTo>
                  <a:cubicBezTo>
                    <a:pt x="720" y="454"/>
                    <a:pt x="867" y="223"/>
                    <a:pt x="1082" y="98"/>
                  </a:cubicBezTo>
                  <a:cubicBezTo>
                    <a:pt x="974" y="36"/>
                    <a:pt x="852" y="0"/>
                    <a:pt x="720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6484;p64">
              <a:extLst>
                <a:ext uri="{FF2B5EF4-FFF2-40B4-BE49-F238E27FC236}">
                  <a16:creationId xmlns:a16="http://schemas.microsoft.com/office/drawing/2014/main" id="{52CA3649-D654-430F-AFA7-F81ED86DBD25}"/>
                </a:ext>
              </a:extLst>
            </p:cNvPr>
            <p:cNvSpPr/>
            <p:nvPr/>
          </p:nvSpPr>
          <p:spPr>
            <a:xfrm>
              <a:off x="4094600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6" y="1"/>
                    <a:pt x="1" y="327"/>
                    <a:pt x="1" y="722"/>
                  </a:cubicBezTo>
                  <a:lnTo>
                    <a:pt x="1" y="2131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1119" y="2852"/>
                    <a:pt x="1442" y="2529"/>
                    <a:pt x="1442" y="2131"/>
                  </a:cubicBezTo>
                  <a:lnTo>
                    <a:pt x="1442" y="722"/>
                  </a:lnTo>
                  <a:cubicBezTo>
                    <a:pt x="1442" y="327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6485;p64">
              <a:extLst>
                <a:ext uri="{FF2B5EF4-FFF2-40B4-BE49-F238E27FC236}">
                  <a16:creationId xmlns:a16="http://schemas.microsoft.com/office/drawing/2014/main" id="{11F605D1-4941-41F6-A350-6D5EE6CC1E06}"/>
                </a:ext>
              </a:extLst>
            </p:cNvPr>
            <p:cNvSpPr/>
            <p:nvPr/>
          </p:nvSpPr>
          <p:spPr>
            <a:xfrm>
              <a:off x="4058625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6" y="1"/>
                    <a:pt x="0" y="327"/>
                    <a:pt x="0" y="722"/>
                  </a:cubicBezTo>
                  <a:lnTo>
                    <a:pt x="0" y="2131"/>
                  </a:lnTo>
                  <a:cubicBezTo>
                    <a:pt x="0" y="2528"/>
                    <a:pt x="326" y="2852"/>
                    <a:pt x="722" y="2852"/>
                  </a:cubicBezTo>
                  <a:cubicBezTo>
                    <a:pt x="1117" y="2852"/>
                    <a:pt x="1441" y="2529"/>
                    <a:pt x="1441" y="2131"/>
                  </a:cubicBezTo>
                  <a:lnTo>
                    <a:pt x="1441" y="722"/>
                  </a:lnTo>
                  <a:cubicBezTo>
                    <a:pt x="1441" y="327"/>
                    <a:pt x="1117" y="1"/>
                    <a:pt x="7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6486;p64">
              <a:extLst>
                <a:ext uri="{FF2B5EF4-FFF2-40B4-BE49-F238E27FC236}">
                  <a16:creationId xmlns:a16="http://schemas.microsoft.com/office/drawing/2014/main" id="{F845072E-4E31-4A52-804F-577BCA4F78F8}"/>
                </a:ext>
              </a:extLst>
            </p:cNvPr>
            <p:cNvSpPr/>
            <p:nvPr/>
          </p:nvSpPr>
          <p:spPr>
            <a:xfrm>
              <a:off x="4022600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1" y="1"/>
                  </a:moveTo>
                  <a:cubicBezTo>
                    <a:pt x="326" y="1"/>
                    <a:pt x="0" y="327"/>
                    <a:pt x="0" y="722"/>
                  </a:cubicBezTo>
                  <a:lnTo>
                    <a:pt x="0" y="2131"/>
                  </a:lnTo>
                  <a:cubicBezTo>
                    <a:pt x="0" y="2528"/>
                    <a:pt x="326" y="2852"/>
                    <a:pt x="721" y="2852"/>
                  </a:cubicBezTo>
                  <a:cubicBezTo>
                    <a:pt x="1117" y="2852"/>
                    <a:pt x="1441" y="2529"/>
                    <a:pt x="1441" y="2131"/>
                  </a:cubicBezTo>
                  <a:lnTo>
                    <a:pt x="1441" y="722"/>
                  </a:lnTo>
                  <a:cubicBezTo>
                    <a:pt x="1441" y="327"/>
                    <a:pt x="1117" y="1"/>
                    <a:pt x="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6487;p64">
              <a:extLst>
                <a:ext uri="{FF2B5EF4-FFF2-40B4-BE49-F238E27FC236}">
                  <a16:creationId xmlns:a16="http://schemas.microsoft.com/office/drawing/2014/main" id="{037952B0-56DA-4604-8795-863FAE64AF15}"/>
                </a:ext>
              </a:extLst>
            </p:cNvPr>
            <p:cNvSpPr/>
            <p:nvPr/>
          </p:nvSpPr>
          <p:spPr>
            <a:xfrm>
              <a:off x="3986575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1" y="1"/>
                  </a:moveTo>
                  <a:cubicBezTo>
                    <a:pt x="326" y="1"/>
                    <a:pt x="0" y="327"/>
                    <a:pt x="0" y="722"/>
                  </a:cubicBezTo>
                  <a:lnTo>
                    <a:pt x="0" y="2131"/>
                  </a:lnTo>
                  <a:cubicBezTo>
                    <a:pt x="0" y="2528"/>
                    <a:pt x="326" y="2852"/>
                    <a:pt x="721" y="2852"/>
                  </a:cubicBezTo>
                  <a:cubicBezTo>
                    <a:pt x="1119" y="2852"/>
                    <a:pt x="1441" y="2529"/>
                    <a:pt x="1441" y="2131"/>
                  </a:cubicBezTo>
                  <a:lnTo>
                    <a:pt x="1441" y="722"/>
                  </a:lnTo>
                  <a:cubicBezTo>
                    <a:pt x="1441" y="327"/>
                    <a:pt x="1117" y="1"/>
                    <a:pt x="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6488;p64">
              <a:extLst>
                <a:ext uri="{FF2B5EF4-FFF2-40B4-BE49-F238E27FC236}">
                  <a16:creationId xmlns:a16="http://schemas.microsoft.com/office/drawing/2014/main" id="{1C33E927-C700-4D84-A824-25200470FD05}"/>
                </a:ext>
              </a:extLst>
            </p:cNvPr>
            <p:cNvSpPr/>
            <p:nvPr/>
          </p:nvSpPr>
          <p:spPr>
            <a:xfrm>
              <a:off x="3877425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1" y="1"/>
                  </a:moveTo>
                  <a:cubicBezTo>
                    <a:pt x="325" y="1"/>
                    <a:pt x="1" y="327"/>
                    <a:pt x="1" y="722"/>
                  </a:cubicBezTo>
                  <a:lnTo>
                    <a:pt x="1" y="2131"/>
                  </a:lnTo>
                  <a:cubicBezTo>
                    <a:pt x="1" y="2528"/>
                    <a:pt x="325" y="2852"/>
                    <a:pt x="721" y="2852"/>
                  </a:cubicBezTo>
                  <a:cubicBezTo>
                    <a:pt x="1116" y="2852"/>
                    <a:pt x="1442" y="2529"/>
                    <a:pt x="1442" y="2131"/>
                  </a:cubicBezTo>
                  <a:lnTo>
                    <a:pt x="1442" y="722"/>
                  </a:lnTo>
                  <a:cubicBezTo>
                    <a:pt x="1442" y="327"/>
                    <a:pt x="1116" y="1"/>
                    <a:pt x="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6489;p64">
              <a:extLst>
                <a:ext uri="{FF2B5EF4-FFF2-40B4-BE49-F238E27FC236}">
                  <a16:creationId xmlns:a16="http://schemas.microsoft.com/office/drawing/2014/main" id="{CDC5089F-2A6F-4E15-9AD5-6FC7104CA09E}"/>
                </a:ext>
              </a:extLst>
            </p:cNvPr>
            <p:cNvSpPr/>
            <p:nvPr/>
          </p:nvSpPr>
          <p:spPr>
            <a:xfrm>
              <a:off x="3841400" y="3048300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1" y="1"/>
                  </a:moveTo>
                  <a:cubicBezTo>
                    <a:pt x="325" y="1"/>
                    <a:pt x="1" y="327"/>
                    <a:pt x="1" y="722"/>
                  </a:cubicBezTo>
                  <a:lnTo>
                    <a:pt x="1" y="2131"/>
                  </a:lnTo>
                  <a:cubicBezTo>
                    <a:pt x="1" y="2528"/>
                    <a:pt x="325" y="2852"/>
                    <a:pt x="721" y="2852"/>
                  </a:cubicBezTo>
                  <a:cubicBezTo>
                    <a:pt x="1116" y="2852"/>
                    <a:pt x="1442" y="2529"/>
                    <a:pt x="1442" y="2131"/>
                  </a:cubicBezTo>
                  <a:lnTo>
                    <a:pt x="1442" y="722"/>
                  </a:lnTo>
                  <a:cubicBezTo>
                    <a:pt x="1442" y="327"/>
                    <a:pt x="1116" y="1"/>
                    <a:pt x="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6490;p64">
              <a:extLst>
                <a:ext uri="{FF2B5EF4-FFF2-40B4-BE49-F238E27FC236}">
                  <a16:creationId xmlns:a16="http://schemas.microsoft.com/office/drawing/2014/main" id="{AB4791AB-D59F-46A1-BB61-CF702694B80D}"/>
                </a:ext>
              </a:extLst>
            </p:cNvPr>
            <p:cNvSpPr/>
            <p:nvPr/>
          </p:nvSpPr>
          <p:spPr>
            <a:xfrm>
              <a:off x="3841400" y="3048425"/>
              <a:ext cx="27025" cy="71300"/>
            </a:xfrm>
            <a:custGeom>
              <a:avLst/>
              <a:gdLst/>
              <a:ahLst/>
              <a:cxnLst/>
              <a:rect l="l" t="t" r="r" b="b"/>
              <a:pathLst>
                <a:path w="1081" h="2852" extrusionOk="0">
                  <a:moveTo>
                    <a:pt x="721" y="0"/>
                  </a:moveTo>
                  <a:cubicBezTo>
                    <a:pt x="325" y="0"/>
                    <a:pt x="1" y="325"/>
                    <a:pt x="1" y="720"/>
                  </a:cubicBezTo>
                  <a:lnTo>
                    <a:pt x="1" y="2130"/>
                  </a:lnTo>
                  <a:cubicBezTo>
                    <a:pt x="1" y="2526"/>
                    <a:pt x="325" y="2851"/>
                    <a:pt x="721" y="2851"/>
                  </a:cubicBezTo>
                  <a:cubicBezTo>
                    <a:pt x="852" y="2851"/>
                    <a:pt x="974" y="2815"/>
                    <a:pt x="1080" y="2754"/>
                  </a:cubicBezTo>
                  <a:cubicBezTo>
                    <a:pt x="867" y="2624"/>
                    <a:pt x="721" y="2393"/>
                    <a:pt x="721" y="2129"/>
                  </a:cubicBezTo>
                  <a:lnTo>
                    <a:pt x="721" y="719"/>
                  </a:lnTo>
                  <a:cubicBezTo>
                    <a:pt x="721" y="454"/>
                    <a:pt x="867" y="221"/>
                    <a:pt x="1080" y="98"/>
                  </a:cubicBezTo>
                  <a:cubicBezTo>
                    <a:pt x="974" y="35"/>
                    <a:pt x="852" y="0"/>
                    <a:pt x="72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6491;p64">
              <a:extLst>
                <a:ext uri="{FF2B5EF4-FFF2-40B4-BE49-F238E27FC236}">
                  <a16:creationId xmlns:a16="http://schemas.microsoft.com/office/drawing/2014/main" id="{3307E686-112B-48C7-8387-E44ECBFEA354}"/>
                </a:ext>
              </a:extLst>
            </p:cNvPr>
            <p:cNvSpPr/>
            <p:nvPr/>
          </p:nvSpPr>
          <p:spPr>
            <a:xfrm>
              <a:off x="3877425" y="3048425"/>
              <a:ext cx="27025" cy="71300"/>
            </a:xfrm>
            <a:custGeom>
              <a:avLst/>
              <a:gdLst/>
              <a:ahLst/>
              <a:cxnLst/>
              <a:rect l="l" t="t" r="r" b="b"/>
              <a:pathLst>
                <a:path w="1081" h="2852" extrusionOk="0">
                  <a:moveTo>
                    <a:pt x="721" y="0"/>
                  </a:moveTo>
                  <a:cubicBezTo>
                    <a:pt x="325" y="0"/>
                    <a:pt x="1" y="325"/>
                    <a:pt x="1" y="720"/>
                  </a:cubicBezTo>
                  <a:lnTo>
                    <a:pt x="1" y="2130"/>
                  </a:lnTo>
                  <a:cubicBezTo>
                    <a:pt x="1" y="2526"/>
                    <a:pt x="325" y="2851"/>
                    <a:pt x="721" y="2851"/>
                  </a:cubicBezTo>
                  <a:cubicBezTo>
                    <a:pt x="852" y="2851"/>
                    <a:pt x="975" y="2815"/>
                    <a:pt x="1081" y="2754"/>
                  </a:cubicBezTo>
                  <a:cubicBezTo>
                    <a:pt x="867" y="2624"/>
                    <a:pt x="721" y="2393"/>
                    <a:pt x="721" y="2129"/>
                  </a:cubicBezTo>
                  <a:lnTo>
                    <a:pt x="721" y="719"/>
                  </a:lnTo>
                  <a:cubicBezTo>
                    <a:pt x="721" y="454"/>
                    <a:pt x="867" y="221"/>
                    <a:pt x="1081" y="98"/>
                  </a:cubicBezTo>
                  <a:cubicBezTo>
                    <a:pt x="975" y="35"/>
                    <a:pt x="852" y="0"/>
                    <a:pt x="72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6492;p64">
              <a:extLst>
                <a:ext uri="{FF2B5EF4-FFF2-40B4-BE49-F238E27FC236}">
                  <a16:creationId xmlns:a16="http://schemas.microsoft.com/office/drawing/2014/main" id="{CF60B334-E6B5-4FF8-B84D-0CCEB8E28638}"/>
                </a:ext>
              </a:extLst>
            </p:cNvPr>
            <p:cNvSpPr/>
            <p:nvPr/>
          </p:nvSpPr>
          <p:spPr>
            <a:xfrm>
              <a:off x="3986575" y="3048425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1" y="0"/>
                  </a:moveTo>
                  <a:cubicBezTo>
                    <a:pt x="326" y="0"/>
                    <a:pt x="0" y="325"/>
                    <a:pt x="0" y="720"/>
                  </a:cubicBezTo>
                  <a:lnTo>
                    <a:pt x="0" y="2130"/>
                  </a:lnTo>
                  <a:cubicBezTo>
                    <a:pt x="0" y="2526"/>
                    <a:pt x="326" y="2851"/>
                    <a:pt x="721" y="2851"/>
                  </a:cubicBezTo>
                  <a:cubicBezTo>
                    <a:pt x="851" y="2851"/>
                    <a:pt x="975" y="2815"/>
                    <a:pt x="1081" y="2754"/>
                  </a:cubicBezTo>
                  <a:cubicBezTo>
                    <a:pt x="866" y="2624"/>
                    <a:pt x="721" y="2393"/>
                    <a:pt x="721" y="2129"/>
                  </a:cubicBezTo>
                  <a:lnTo>
                    <a:pt x="721" y="719"/>
                  </a:lnTo>
                  <a:cubicBezTo>
                    <a:pt x="721" y="454"/>
                    <a:pt x="866" y="221"/>
                    <a:pt x="1081" y="98"/>
                  </a:cubicBezTo>
                  <a:cubicBezTo>
                    <a:pt x="975" y="35"/>
                    <a:pt x="851" y="0"/>
                    <a:pt x="72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6493;p64">
              <a:extLst>
                <a:ext uri="{FF2B5EF4-FFF2-40B4-BE49-F238E27FC236}">
                  <a16:creationId xmlns:a16="http://schemas.microsoft.com/office/drawing/2014/main" id="{78B00FD5-B125-49CE-8BF8-3BA5FB2DF7AA}"/>
                </a:ext>
              </a:extLst>
            </p:cNvPr>
            <p:cNvSpPr/>
            <p:nvPr/>
          </p:nvSpPr>
          <p:spPr>
            <a:xfrm>
              <a:off x="4022600" y="3048425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1" y="0"/>
                  </a:moveTo>
                  <a:cubicBezTo>
                    <a:pt x="326" y="0"/>
                    <a:pt x="0" y="325"/>
                    <a:pt x="0" y="720"/>
                  </a:cubicBezTo>
                  <a:lnTo>
                    <a:pt x="0" y="2130"/>
                  </a:lnTo>
                  <a:cubicBezTo>
                    <a:pt x="0" y="2526"/>
                    <a:pt x="326" y="2851"/>
                    <a:pt x="721" y="2851"/>
                  </a:cubicBezTo>
                  <a:cubicBezTo>
                    <a:pt x="851" y="2851"/>
                    <a:pt x="975" y="2815"/>
                    <a:pt x="1081" y="2754"/>
                  </a:cubicBezTo>
                  <a:cubicBezTo>
                    <a:pt x="866" y="2624"/>
                    <a:pt x="721" y="2393"/>
                    <a:pt x="721" y="2129"/>
                  </a:cubicBezTo>
                  <a:lnTo>
                    <a:pt x="721" y="719"/>
                  </a:lnTo>
                  <a:cubicBezTo>
                    <a:pt x="721" y="454"/>
                    <a:pt x="866" y="221"/>
                    <a:pt x="1081" y="98"/>
                  </a:cubicBezTo>
                  <a:cubicBezTo>
                    <a:pt x="975" y="35"/>
                    <a:pt x="851" y="0"/>
                    <a:pt x="721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6494;p64">
              <a:extLst>
                <a:ext uri="{FF2B5EF4-FFF2-40B4-BE49-F238E27FC236}">
                  <a16:creationId xmlns:a16="http://schemas.microsoft.com/office/drawing/2014/main" id="{42450D0F-CCC2-442C-B2EF-09D85D5B1FC3}"/>
                </a:ext>
              </a:extLst>
            </p:cNvPr>
            <p:cNvSpPr/>
            <p:nvPr/>
          </p:nvSpPr>
          <p:spPr>
            <a:xfrm>
              <a:off x="4058625" y="3048425"/>
              <a:ext cx="27050" cy="71300"/>
            </a:xfrm>
            <a:custGeom>
              <a:avLst/>
              <a:gdLst/>
              <a:ahLst/>
              <a:cxnLst/>
              <a:rect l="l" t="t" r="r" b="b"/>
              <a:pathLst>
                <a:path w="1082" h="2852" extrusionOk="0">
                  <a:moveTo>
                    <a:pt x="722" y="0"/>
                  </a:moveTo>
                  <a:cubicBezTo>
                    <a:pt x="326" y="0"/>
                    <a:pt x="0" y="325"/>
                    <a:pt x="0" y="720"/>
                  </a:cubicBezTo>
                  <a:lnTo>
                    <a:pt x="0" y="2130"/>
                  </a:lnTo>
                  <a:cubicBezTo>
                    <a:pt x="0" y="2526"/>
                    <a:pt x="326" y="2851"/>
                    <a:pt x="722" y="2851"/>
                  </a:cubicBezTo>
                  <a:cubicBezTo>
                    <a:pt x="851" y="2851"/>
                    <a:pt x="975" y="2815"/>
                    <a:pt x="1081" y="2754"/>
                  </a:cubicBezTo>
                  <a:cubicBezTo>
                    <a:pt x="866" y="2624"/>
                    <a:pt x="722" y="2393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6" y="221"/>
                    <a:pt x="1081" y="98"/>
                  </a:cubicBezTo>
                  <a:cubicBezTo>
                    <a:pt x="975" y="35"/>
                    <a:pt x="851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6495;p64">
              <a:extLst>
                <a:ext uri="{FF2B5EF4-FFF2-40B4-BE49-F238E27FC236}">
                  <a16:creationId xmlns:a16="http://schemas.microsoft.com/office/drawing/2014/main" id="{EBE97456-0D91-4EF1-BE82-F1F9F3188741}"/>
                </a:ext>
              </a:extLst>
            </p:cNvPr>
            <p:cNvSpPr/>
            <p:nvPr/>
          </p:nvSpPr>
          <p:spPr>
            <a:xfrm>
              <a:off x="4094600" y="3048425"/>
              <a:ext cx="27075" cy="71300"/>
            </a:xfrm>
            <a:custGeom>
              <a:avLst/>
              <a:gdLst/>
              <a:ahLst/>
              <a:cxnLst/>
              <a:rect l="l" t="t" r="r" b="b"/>
              <a:pathLst>
                <a:path w="1083" h="2852" extrusionOk="0">
                  <a:moveTo>
                    <a:pt x="722" y="0"/>
                  </a:moveTo>
                  <a:cubicBezTo>
                    <a:pt x="326" y="0"/>
                    <a:pt x="1" y="325"/>
                    <a:pt x="1" y="720"/>
                  </a:cubicBezTo>
                  <a:lnTo>
                    <a:pt x="1" y="2130"/>
                  </a:lnTo>
                  <a:cubicBezTo>
                    <a:pt x="1" y="2526"/>
                    <a:pt x="326" y="2851"/>
                    <a:pt x="722" y="2851"/>
                  </a:cubicBezTo>
                  <a:cubicBezTo>
                    <a:pt x="852" y="2851"/>
                    <a:pt x="976" y="2815"/>
                    <a:pt x="1082" y="2754"/>
                  </a:cubicBezTo>
                  <a:cubicBezTo>
                    <a:pt x="867" y="2624"/>
                    <a:pt x="722" y="2393"/>
                    <a:pt x="722" y="2129"/>
                  </a:cubicBezTo>
                  <a:lnTo>
                    <a:pt x="722" y="719"/>
                  </a:lnTo>
                  <a:cubicBezTo>
                    <a:pt x="722" y="454"/>
                    <a:pt x="867" y="221"/>
                    <a:pt x="1082" y="98"/>
                  </a:cubicBezTo>
                  <a:cubicBezTo>
                    <a:pt x="975" y="35"/>
                    <a:pt x="852" y="0"/>
                    <a:pt x="722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6496;p64">
              <a:extLst>
                <a:ext uri="{FF2B5EF4-FFF2-40B4-BE49-F238E27FC236}">
                  <a16:creationId xmlns:a16="http://schemas.microsoft.com/office/drawing/2014/main" id="{CB3F4E8A-4192-404C-B0ED-A3D9EFA67BB8}"/>
                </a:ext>
              </a:extLst>
            </p:cNvPr>
            <p:cNvSpPr/>
            <p:nvPr/>
          </p:nvSpPr>
          <p:spPr>
            <a:xfrm>
              <a:off x="3782425" y="31444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0" y="1"/>
                  </a:moveTo>
                  <a:cubicBezTo>
                    <a:pt x="324" y="1"/>
                    <a:pt x="0" y="326"/>
                    <a:pt x="0" y="722"/>
                  </a:cubicBezTo>
                  <a:lnTo>
                    <a:pt x="0" y="2132"/>
                  </a:lnTo>
                  <a:cubicBezTo>
                    <a:pt x="0" y="2528"/>
                    <a:pt x="324" y="2852"/>
                    <a:pt x="720" y="2852"/>
                  </a:cubicBezTo>
                  <a:cubicBezTo>
                    <a:pt x="1116" y="2852"/>
                    <a:pt x="1441" y="2529"/>
                    <a:pt x="1441" y="2132"/>
                  </a:cubicBezTo>
                  <a:lnTo>
                    <a:pt x="1441" y="722"/>
                  </a:lnTo>
                  <a:cubicBezTo>
                    <a:pt x="1441" y="326"/>
                    <a:pt x="1116" y="1"/>
                    <a:pt x="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6497;p64">
              <a:extLst>
                <a:ext uri="{FF2B5EF4-FFF2-40B4-BE49-F238E27FC236}">
                  <a16:creationId xmlns:a16="http://schemas.microsoft.com/office/drawing/2014/main" id="{4F0E51C4-23E6-4C45-A06A-BDD3D0064227}"/>
                </a:ext>
              </a:extLst>
            </p:cNvPr>
            <p:cNvSpPr/>
            <p:nvPr/>
          </p:nvSpPr>
          <p:spPr>
            <a:xfrm>
              <a:off x="3896950" y="3144475"/>
              <a:ext cx="36050" cy="71300"/>
            </a:xfrm>
            <a:custGeom>
              <a:avLst/>
              <a:gdLst/>
              <a:ahLst/>
              <a:cxnLst/>
              <a:rect l="l" t="t" r="r" b="b"/>
              <a:pathLst>
                <a:path w="1442" h="2852" extrusionOk="0">
                  <a:moveTo>
                    <a:pt x="722" y="1"/>
                  </a:moveTo>
                  <a:cubicBezTo>
                    <a:pt x="326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6" y="2852"/>
                    <a:pt x="722" y="2852"/>
                  </a:cubicBezTo>
                  <a:cubicBezTo>
                    <a:pt x="1118" y="2852"/>
                    <a:pt x="1442" y="2529"/>
                    <a:pt x="1442" y="2132"/>
                  </a:cubicBezTo>
                  <a:lnTo>
                    <a:pt x="1442" y="722"/>
                  </a:lnTo>
                  <a:cubicBezTo>
                    <a:pt x="1442" y="326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6498;p64">
              <a:extLst>
                <a:ext uri="{FF2B5EF4-FFF2-40B4-BE49-F238E27FC236}">
                  <a16:creationId xmlns:a16="http://schemas.microsoft.com/office/drawing/2014/main" id="{4389F874-1863-4D4E-A2C2-88AC765594BE}"/>
                </a:ext>
              </a:extLst>
            </p:cNvPr>
            <p:cNvSpPr/>
            <p:nvPr/>
          </p:nvSpPr>
          <p:spPr>
            <a:xfrm>
              <a:off x="3932975" y="3144475"/>
              <a:ext cx="36075" cy="71300"/>
            </a:xfrm>
            <a:custGeom>
              <a:avLst/>
              <a:gdLst/>
              <a:ahLst/>
              <a:cxnLst/>
              <a:rect l="l" t="t" r="r" b="b"/>
              <a:pathLst>
                <a:path w="1443" h="2852" extrusionOk="0">
                  <a:moveTo>
                    <a:pt x="722" y="1"/>
                  </a:moveTo>
                  <a:cubicBezTo>
                    <a:pt x="327" y="1"/>
                    <a:pt x="1" y="326"/>
                    <a:pt x="1" y="722"/>
                  </a:cubicBezTo>
                  <a:lnTo>
                    <a:pt x="1" y="2132"/>
                  </a:lnTo>
                  <a:cubicBezTo>
                    <a:pt x="1" y="2528"/>
                    <a:pt x="327" y="2852"/>
                    <a:pt x="722" y="2852"/>
                  </a:cubicBezTo>
                  <a:cubicBezTo>
                    <a:pt x="1118" y="2852"/>
                    <a:pt x="1441" y="2529"/>
                    <a:pt x="1442" y="2132"/>
                  </a:cubicBezTo>
                  <a:lnTo>
                    <a:pt x="1442" y="722"/>
                  </a:lnTo>
                  <a:cubicBezTo>
                    <a:pt x="1442" y="326"/>
                    <a:pt x="1118" y="1"/>
                    <a:pt x="7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6499;p64">
              <a:extLst>
                <a:ext uri="{FF2B5EF4-FFF2-40B4-BE49-F238E27FC236}">
                  <a16:creationId xmlns:a16="http://schemas.microsoft.com/office/drawing/2014/main" id="{EDC37E75-110E-437D-AAE4-28CC942938F2}"/>
                </a:ext>
              </a:extLst>
            </p:cNvPr>
            <p:cNvSpPr/>
            <p:nvPr/>
          </p:nvSpPr>
          <p:spPr>
            <a:xfrm>
              <a:off x="3782425" y="3144550"/>
              <a:ext cx="27000" cy="71300"/>
            </a:xfrm>
            <a:custGeom>
              <a:avLst/>
              <a:gdLst/>
              <a:ahLst/>
              <a:cxnLst/>
              <a:rect l="l" t="t" r="r" b="b"/>
              <a:pathLst>
                <a:path w="1080" h="2852" extrusionOk="0">
                  <a:moveTo>
                    <a:pt x="720" y="1"/>
                  </a:moveTo>
                  <a:cubicBezTo>
                    <a:pt x="324" y="1"/>
                    <a:pt x="0" y="325"/>
                    <a:pt x="0" y="721"/>
                  </a:cubicBezTo>
                  <a:lnTo>
                    <a:pt x="0" y="2131"/>
                  </a:lnTo>
                  <a:cubicBezTo>
                    <a:pt x="0" y="2526"/>
                    <a:pt x="324" y="2852"/>
                    <a:pt x="720" y="2852"/>
                  </a:cubicBezTo>
                  <a:cubicBezTo>
                    <a:pt x="851" y="2852"/>
                    <a:pt x="974" y="2816"/>
                    <a:pt x="1080" y="2755"/>
                  </a:cubicBezTo>
                  <a:cubicBezTo>
                    <a:pt x="866" y="2628"/>
                    <a:pt x="720" y="2393"/>
                    <a:pt x="720" y="2129"/>
                  </a:cubicBezTo>
                  <a:lnTo>
                    <a:pt x="720" y="719"/>
                  </a:lnTo>
                  <a:cubicBezTo>
                    <a:pt x="720" y="455"/>
                    <a:pt x="866" y="222"/>
                    <a:pt x="1080" y="98"/>
                  </a:cubicBezTo>
                  <a:cubicBezTo>
                    <a:pt x="974" y="35"/>
                    <a:pt x="851" y="1"/>
                    <a:pt x="720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6500;p64">
              <a:extLst>
                <a:ext uri="{FF2B5EF4-FFF2-40B4-BE49-F238E27FC236}">
                  <a16:creationId xmlns:a16="http://schemas.microsoft.com/office/drawing/2014/main" id="{C0D086F7-F521-40EE-8BF9-2530FC3B6CDD}"/>
                </a:ext>
              </a:extLst>
            </p:cNvPr>
            <p:cNvSpPr/>
            <p:nvPr/>
          </p:nvSpPr>
          <p:spPr>
            <a:xfrm>
              <a:off x="3896950" y="3144550"/>
              <a:ext cx="27075" cy="71300"/>
            </a:xfrm>
            <a:custGeom>
              <a:avLst/>
              <a:gdLst/>
              <a:ahLst/>
              <a:cxnLst/>
              <a:rect l="l" t="t" r="r" b="b"/>
              <a:pathLst>
                <a:path w="1083" h="2852" extrusionOk="0">
                  <a:moveTo>
                    <a:pt x="722" y="1"/>
                  </a:moveTo>
                  <a:cubicBezTo>
                    <a:pt x="326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6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7" y="2628"/>
                    <a:pt x="722" y="2393"/>
                    <a:pt x="722" y="2129"/>
                  </a:cubicBezTo>
                  <a:lnTo>
                    <a:pt x="722" y="719"/>
                  </a:lnTo>
                  <a:cubicBezTo>
                    <a:pt x="722" y="455"/>
                    <a:pt x="867" y="222"/>
                    <a:pt x="1082" y="98"/>
                  </a:cubicBezTo>
                  <a:cubicBezTo>
                    <a:pt x="976" y="35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6501;p64">
              <a:extLst>
                <a:ext uri="{FF2B5EF4-FFF2-40B4-BE49-F238E27FC236}">
                  <a16:creationId xmlns:a16="http://schemas.microsoft.com/office/drawing/2014/main" id="{C79E1D5B-A33D-4B56-A1AC-D7B207A5EABB}"/>
                </a:ext>
              </a:extLst>
            </p:cNvPr>
            <p:cNvSpPr/>
            <p:nvPr/>
          </p:nvSpPr>
          <p:spPr>
            <a:xfrm>
              <a:off x="3932975" y="3144550"/>
              <a:ext cx="27075" cy="71300"/>
            </a:xfrm>
            <a:custGeom>
              <a:avLst/>
              <a:gdLst/>
              <a:ahLst/>
              <a:cxnLst/>
              <a:rect l="l" t="t" r="r" b="b"/>
              <a:pathLst>
                <a:path w="1083" h="2852" extrusionOk="0">
                  <a:moveTo>
                    <a:pt x="722" y="1"/>
                  </a:moveTo>
                  <a:cubicBezTo>
                    <a:pt x="327" y="1"/>
                    <a:pt x="1" y="325"/>
                    <a:pt x="1" y="721"/>
                  </a:cubicBezTo>
                  <a:lnTo>
                    <a:pt x="1" y="2131"/>
                  </a:lnTo>
                  <a:cubicBezTo>
                    <a:pt x="1" y="2526"/>
                    <a:pt x="327" y="2852"/>
                    <a:pt x="722" y="2852"/>
                  </a:cubicBezTo>
                  <a:cubicBezTo>
                    <a:pt x="852" y="2852"/>
                    <a:pt x="976" y="2816"/>
                    <a:pt x="1082" y="2755"/>
                  </a:cubicBezTo>
                  <a:cubicBezTo>
                    <a:pt x="866" y="2628"/>
                    <a:pt x="722" y="2393"/>
                    <a:pt x="722" y="2129"/>
                  </a:cubicBezTo>
                  <a:lnTo>
                    <a:pt x="722" y="719"/>
                  </a:lnTo>
                  <a:cubicBezTo>
                    <a:pt x="722" y="455"/>
                    <a:pt x="867" y="222"/>
                    <a:pt x="1082" y="98"/>
                  </a:cubicBezTo>
                  <a:cubicBezTo>
                    <a:pt x="976" y="35"/>
                    <a:pt x="852" y="1"/>
                    <a:pt x="722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6502;p64">
              <a:extLst>
                <a:ext uri="{FF2B5EF4-FFF2-40B4-BE49-F238E27FC236}">
                  <a16:creationId xmlns:a16="http://schemas.microsoft.com/office/drawing/2014/main" id="{7968267E-8F14-4220-A309-BE4883F059D8}"/>
                </a:ext>
              </a:extLst>
            </p:cNvPr>
            <p:cNvSpPr/>
            <p:nvPr/>
          </p:nvSpPr>
          <p:spPr>
            <a:xfrm>
              <a:off x="3614250" y="2946500"/>
              <a:ext cx="66675" cy="573125"/>
            </a:xfrm>
            <a:custGeom>
              <a:avLst/>
              <a:gdLst/>
              <a:ahLst/>
              <a:cxnLst/>
              <a:rect l="l" t="t" r="r" b="b"/>
              <a:pathLst>
                <a:path w="2667" h="22925" extrusionOk="0">
                  <a:moveTo>
                    <a:pt x="1333" y="0"/>
                  </a:moveTo>
                  <a:cubicBezTo>
                    <a:pt x="600" y="0"/>
                    <a:pt x="1" y="599"/>
                    <a:pt x="1" y="1333"/>
                  </a:cubicBezTo>
                  <a:lnTo>
                    <a:pt x="1" y="21590"/>
                  </a:lnTo>
                  <a:cubicBezTo>
                    <a:pt x="1" y="22325"/>
                    <a:pt x="600" y="22924"/>
                    <a:pt x="1333" y="22924"/>
                  </a:cubicBezTo>
                  <a:cubicBezTo>
                    <a:pt x="2065" y="22924"/>
                    <a:pt x="2667" y="22322"/>
                    <a:pt x="2667" y="21589"/>
                  </a:cubicBezTo>
                  <a:lnTo>
                    <a:pt x="2667" y="1333"/>
                  </a:lnTo>
                  <a:cubicBezTo>
                    <a:pt x="2667" y="599"/>
                    <a:pt x="2068" y="0"/>
                    <a:pt x="13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6503;p64">
              <a:extLst>
                <a:ext uri="{FF2B5EF4-FFF2-40B4-BE49-F238E27FC236}">
                  <a16:creationId xmlns:a16="http://schemas.microsoft.com/office/drawing/2014/main" id="{495040A1-DD2C-499D-96F4-6EE2377C9768}"/>
                </a:ext>
              </a:extLst>
            </p:cNvPr>
            <p:cNvSpPr/>
            <p:nvPr/>
          </p:nvSpPr>
          <p:spPr>
            <a:xfrm>
              <a:off x="3614225" y="2946500"/>
              <a:ext cx="50100" cy="573050"/>
            </a:xfrm>
            <a:custGeom>
              <a:avLst/>
              <a:gdLst/>
              <a:ahLst/>
              <a:cxnLst/>
              <a:rect l="l" t="t" r="r" b="b"/>
              <a:pathLst>
                <a:path w="2004" h="22922" extrusionOk="0">
                  <a:moveTo>
                    <a:pt x="1333" y="0"/>
                  </a:moveTo>
                  <a:cubicBezTo>
                    <a:pt x="599" y="0"/>
                    <a:pt x="0" y="599"/>
                    <a:pt x="0" y="1333"/>
                  </a:cubicBezTo>
                  <a:lnTo>
                    <a:pt x="0" y="21589"/>
                  </a:lnTo>
                  <a:cubicBezTo>
                    <a:pt x="0" y="22322"/>
                    <a:pt x="599" y="22921"/>
                    <a:pt x="1333" y="22921"/>
                  </a:cubicBezTo>
                  <a:cubicBezTo>
                    <a:pt x="1577" y="22921"/>
                    <a:pt x="1804" y="22854"/>
                    <a:pt x="2003" y="22739"/>
                  </a:cubicBezTo>
                  <a:cubicBezTo>
                    <a:pt x="1609" y="22509"/>
                    <a:pt x="1340" y="22080"/>
                    <a:pt x="1340" y="21590"/>
                  </a:cubicBezTo>
                  <a:lnTo>
                    <a:pt x="1340" y="1333"/>
                  </a:lnTo>
                  <a:cubicBezTo>
                    <a:pt x="1340" y="844"/>
                    <a:pt x="1607" y="414"/>
                    <a:pt x="2003" y="183"/>
                  </a:cubicBezTo>
                  <a:cubicBezTo>
                    <a:pt x="1804" y="68"/>
                    <a:pt x="1577" y="0"/>
                    <a:pt x="1333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6504;p64">
              <a:extLst>
                <a:ext uri="{FF2B5EF4-FFF2-40B4-BE49-F238E27FC236}">
                  <a16:creationId xmlns:a16="http://schemas.microsoft.com/office/drawing/2014/main" id="{96C70DEF-A02C-48C6-9853-A7A4115CFF05}"/>
                </a:ext>
              </a:extLst>
            </p:cNvPr>
            <p:cNvSpPr/>
            <p:nvPr/>
          </p:nvSpPr>
          <p:spPr>
            <a:xfrm>
              <a:off x="4130650" y="2946500"/>
              <a:ext cx="66650" cy="573125"/>
            </a:xfrm>
            <a:custGeom>
              <a:avLst/>
              <a:gdLst/>
              <a:ahLst/>
              <a:cxnLst/>
              <a:rect l="l" t="t" r="r" b="b"/>
              <a:pathLst>
                <a:path w="2666" h="22925" extrusionOk="0">
                  <a:moveTo>
                    <a:pt x="1334" y="0"/>
                  </a:moveTo>
                  <a:cubicBezTo>
                    <a:pt x="599" y="0"/>
                    <a:pt x="0" y="599"/>
                    <a:pt x="0" y="1333"/>
                  </a:cubicBezTo>
                  <a:lnTo>
                    <a:pt x="0" y="21590"/>
                  </a:lnTo>
                  <a:cubicBezTo>
                    <a:pt x="0" y="22325"/>
                    <a:pt x="599" y="22924"/>
                    <a:pt x="1334" y="22924"/>
                  </a:cubicBezTo>
                  <a:cubicBezTo>
                    <a:pt x="2067" y="22924"/>
                    <a:pt x="2666" y="22322"/>
                    <a:pt x="2666" y="21589"/>
                  </a:cubicBezTo>
                  <a:lnTo>
                    <a:pt x="2666" y="1333"/>
                  </a:lnTo>
                  <a:cubicBezTo>
                    <a:pt x="2666" y="599"/>
                    <a:pt x="2067" y="0"/>
                    <a:pt x="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6505;p64">
              <a:extLst>
                <a:ext uri="{FF2B5EF4-FFF2-40B4-BE49-F238E27FC236}">
                  <a16:creationId xmlns:a16="http://schemas.microsoft.com/office/drawing/2014/main" id="{914801DE-1786-40E1-A1F9-D0BA844ADB78}"/>
                </a:ext>
              </a:extLst>
            </p:cNvPr>
            <p:cNvSpPr/>
            <p:nvPr/>
          </p:nvSpPr>
          <p:spPr>
            <a:xfrm>
              <a:off x="4130650" y="2946500"/>
              <a:ext cx="50075" cy="573050"/>
            </a:xfrm>
            <a:custGeom>
              <a:avLst/>
              <a:gdLst/>
              <a:ahLst/>
              <a:cxnLst/>
              <a:rect l="l" t="t" r="r" b="b"/>
              <a:pathLst>
                <a:path w="2003" h="22922" extrusionOk="0">
                  <a:moveTo>
                    <a:pt x="1334" y="0"/>
                  </a:moveTo>
                  <a:cubicBezTo>
                    <a:pt x="599" y="0"/>
                    <a:pt x="0" y="599"/>
                    <a:pt x="0" y="1333"/>
                  </a:cubicBezTo>
                  <a:lnTo>
                    <a:pt x="0" y="21589"/>
                  </a:lnTo>
                  <a:cubicBezTo>
                    <a:pt x="0" y="22322"/>
                    <a:pt x="599" y="22921"/>
                    <a:pt x="1334" y="22921"/>
                  </a:cubicBezTo>
                  <a:cubicBezTo>
                    <a:pt x="1577" y="22921"/>
                    <a:pt x="1806" y="22854"/>
                    <a:pt x="2003" y="22739"/>
                  </a:cubicBezTo>
                  <a:cubicBezTo>
                    <a:pt x="1607" y="22509"/>
                    <a:pt x="1341" y="22080"/>
                    <a:pt x="1341" y="21590"/>
                  </a:cubicBezTo>
                  <a:lnTo>
                    <a:pt x="1341" y="1333"/>
                  </a:lnTo>
                  <a:cubicBezTo>
                    <a:pt x="1341" y="844"/>
                    <a:pt x="1607" y="414"/>
                    <a:pt x="2003" y="183"/>
                  </a:cubicBezTo>
                  <a:cubicBezTo>
                    <a:pt x="1806" y="68"/>
                    <a:pt x="1577" y="0"/>
                    <a:pt x="1334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مربع نص 3">
            <a:extLst>
              <a:ext uri="{FF2B5EF4-FFF2-40B4-BE49-F238E27FC236}">
                <a16:creationId xmlns:a16="http://schemas.microsoft.com/office/drawing/2014/main" id="{69E76C8B-5960-4FEB-B401-2A92793D02B5}"/>
              </a:ext>
            </a:extLst>
          </p:cNvPr>
          <p:cNvSpPr txBox="1"/>
          <p:nvPr/>
        </p:nvSpPr>
        <p:spPr>
          <a:xfrm>
            <a:off x="2146448" y="1956696"/>
            <a:ext cx="4816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latin typeface="Calibri" panose="020F0502020204030204" pitchFamily="34" charset="0"/>
                <a:cs typeface="Calibri" panose="020F0502020204030204" pitchFamily="34" charset="0"/>
              </a:rPr>
              <a:t>كتاب النشاط </a:t>
            </a:r>
          </a:p>
          <a:p>
            <a:pPr algn="ctr"/>
            <a:r>
              <a:rPr lang="ar-OM" sz="4000" b="1" dirty="0">
                <a:latin typeface="Calibri" panose="020F0502020204030204" pitchFamily="34" charset="0"/>
                <a:cs typeface="Calibri" panose="020F0502020204030204" pitchFamily="34" charset="0"/>
              </a:rPr>
              <a:t>صفحة (7) </a:t>
            </a:r>
          </a:p>
          <a:p>
            <a:pPr algn="ctr"/>
            <a:r>
              <a:rPr lang="ar-OM" sz="4000" b="1" dirty="0">
                <a:latin typeface="Calibri" panose="020F0502020204030204" pitchFamily="34" charset="0"/>
                <a:cs typeface="Calibri" panose="020F0502020204030204" pitchFamily="34" charset="0"/>
              </a:rPr>
              <a:t>رقم (6)  ، ( 10)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148308"/>
      </p:ext>
    </p:extLst>
  </p:cSld>
  <p:clrMapOvr>
    <a:masterClrMapping/>
  </p:clrMapOvr>
</p:sld>
</file>

<file path=ppt/theme/theme1.xml><?xml version="1.0" encoding="utf-8"?>
<a:theme xmlns:a="http://schemas.openxmlformats.org/drawingml/2006/main" name="Digital Stickers for School Days by Slidesgo">
  <a:themeElements>
    <a:clrScheme name="Simple Light">
      <a:dk1>
        <a:srgbClr val="F75C8F"/>
      </a:dk1>
      <a:lt1>
        <a:srgbClr val="FFFFFF"/>
      </a:lt1>
      <a:dk2>
        <a:srgbClr val="004468"/>
      </a:dk2>
      <a:lt2>
        <a:srgbClr val="61D8C4"/>
      </a:lt2>
      <a:accent1>
        <a:srgbClr val="10B0BF"/>
      </a:accent1>
      <a:accent2>
        <a:srgbClr val="4A4793"/>
      </a:accent2>
      <a:accent3>
        <a:srgbClr val="673543"/>
      </a:accent3>
      <a:accent4>
        <a:srgbClr val="FFCC73"/>
      </a:accent4>
      <a:accent5>
        <a:srgbClr val="F06952"/>
      </a:accent5>
      <a:accent6>
        <a:srgbClr val="FCAED3"/>
      </a:accent6>
      <a:hlink>
        <a:srgbClr val="00446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