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9.xml"/>
  <Override ContentType="application/vnd.openxmlformats-officedocument.presentationml.slideMaster+xml" PartName="/ppt/slideMasters/slideMaster18.xml"/>
  <Override ContentType="application/vnd.openxmlformats-officedocument.presentationml.slideMaster+xml" PartName="/ppt/slideMasters/slideMaster26.xml"/>
  <Override ContentType="application/vnd.openxmlformats-officedocument.presentationml.slideMaster+xml" PartName="/ppt/slideMasters/slideMaster13.xml"/>
  <Override ContentType="application/vnd.openxmlformats-officedocument.presentationml.slideMaster+xml" PartName="/ppt/slideMasters/slideMaster21.xml"/>
  <Override ContentType="application/vnd.openxmlformats-officedocument.presentationml.slideMaster+xml" PartName="/ppt/slideMasters/slideMaster5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5.xml"/>
  <Override ContentType="application/vnd.openxmlformats-officedocument.presentationml.slideMaster+xml" PartName="/ppt/slideMasters/slideMaster19.xml"/>
  <Override ContentType="application/vnd.openxmlformats-officedocument.presentationml.slideMaster+xml" PartName="/ppt/slideMasters/slideMaster12.xml"/>
  <Override ContentType="application/vnd.openxmlformats-officedocument.presentationml.slideMaster+xml" PartName="/ppt/slideMasters/slideMaster16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20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24.xml"/>
  <Override ContentType="application/vnd.openxmlformats-officedocument.presentationml.slideMaster+xml" PartName="/ppt/slideMasters/slideMaster11.xml"/>
  <Override ContentType="application/vnd.openxmlformats-officedocument.presentationml.slideMaster+xml" PartName="/ppt/slideMasters/slideMaster10.xml"/>
  <Override ContentType="application/vnd.openxmlformats-officedocument.presentationml.slideMaster+xml" PartName="/ppt/slideMasters/slideMaster15.xml"/>
  <Override ContentType="application/vnd.openxmlformats-officedocument.presentationml.slideMaster+xml" PartName="/ppt/slideMasters/slideMaster23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14.xml"/>
  <Override ContentType="application/vnd.openxmlformats-officedocument.presentationml.slideMaster+xml" PartName="/ppt/slideMasters/slideMaster17.xml"/>
  <Override ContentType="application/vnd.openxmlformats-officedocument.presentationml.slideMaster+xml" PartName="/ppt/slideMasters/slideMaster27.xml"/>
  <Override ContentType="application/vnd.openxmlformats-officedocument.presentationml.slideMaster+xml" PartName="/ppt/slideMasters/slideMaster22.xml"/>
  <Override ContentType="application/vnd.openxmlformats-officedocument.presentationml.slideMaster+xml" PartName="/ppt/slideMasters/slideMaster6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0.xml"/>
  <Override ContentType="application/vnd.openxmlformats-officedocument.theme+xml" PartName="/ppt/theme/theme17.xml"/>
  <Override ContentType="application/vnd.openxmlformats-officedocument.theme+xml" PartName="/ppt/theme/theme11.xml"/>
  <Override ContentType="application/vnd.openxmlformats-officedocument.theme+xml" PartName="/ppt/theme/theme24.xml"/>
  <Override ContentType="application/vnd.openxmlformats-officedocument.theme+xml" PartName="/ppt/theme/theme5.xml"/>
  <Override ContentType="application/vnd.openxmlformats-officedocument.theme+xml" PartName="/ppt/theme/theme26.xml"/>
  <Override ContentType="application/vnd.openxmlformats-officedocument.theme+xml" PartName="/ppt/theme/theme7.xml"/>
  <Override ContentType="application/vnd.openxmlformats-officedocument.theme+xml" PartName="/ppt/theme/theme4.xml"/>
  <Override ContentType="application/vnd.openxmlformats-officedocument.theme+xml" PartName="/ppt/theme/theme18.xml"/>
  <Override ContentType="application/vnd.openxmlformats-officedocument.theme+xml" PartName="/ppt/theme/theme23.xml"/>
  <Override ContentType="application/vnd.openxmlformats-officedocument.theme+xml" PartName="/ppt/theme/theme8.xml"/>
  <Override ContentType="application/vnd.openxmlformats-officedocument.theme+xml" PartName="/ppt/theme/theme10.xml"/>
  <Override ContentType="application/vnd.openxmlformats-officedocument.theme+xml" PartName="/ppt/theme/theme27.xml"/>
  <Override ContentType="application/vnd.openxmlformats-officedocument.theme+xml" PartName="/ppt/theme/theme14.xml"/>
  <Override ContentType="application/vnd.openxmlformats-officedocument.theme+xml" PartName="/ppt/theme/theme19.xml"/>
  <Override ContentType="application/vnd.openxmlformats-officedocument.theme+xml" PartName="/ppt/theme/theme22.xml"/>
  <Override ContentType="application/vnd.openxmlformats-officedocument.theme+xml" PartName="/ppt/theme/theme3.xml"/>
  <Override ContentType="application/vnd.openxmlformats-officedocument.theme+xml" PartName="/ppt/theme/theme15.xml"/>
  <Override ContentType="application/vnd.openxmlformats-officedocument.theme+xml" PartName="/ppt/theme/theme9.xml"/>
  <Override ContentType="application/vnd.openxmlformats-officedocument.theme+xml" PartName="/ppt/theme/theme13.xml"/>
  <Override ContentType="application/vnd.openxmlformats-officedocument.theme+xml" PartName="/ppt/theme/theme28.xml"/>
  <Override ContentType="application/vnd.openxmlformats-officedocument.theme+xml" PartName="/ppt/theme/theme21.xml"/>
  <Override ContentType="application/vnd.openxmlformats-officedocument.theme+xml" PartName="/ppt/theme/theme2.xml"/>
  <Override ContentType="application/vnd.openxmlformats-officedocument.theme+xml" PartName="/ppt/theme/theme16.xml"/>
  <Override ContentType="application/vnd.openxmlformats-officedocument.theme+xml" PartName="/ppt/theme/theme25.xml"/>
  <Override ContentType="application/vnd.openxmlformats-officedocument.theme+xml" PartName="/ppt/theme/theme1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4" r:id="rId4"/>
    <p:sldMasterId id="2147483675" r:id="rId5"/>
    <p:sldMasterId id="2147483676" r:id="rId6"/>
    <p:sldMasterId id="2147483677" r:id="rId7"/>
    <p:sldMasterId id="2147483678" r:id="rId8"/>
    <p:sldMasterId id="2147483679" r:id="rId9"/>
    <p:sldMasterId id="2147483680" r:id="rId10"/>
    <p:sldMasterId id="2147483681" r:id="rId11"/>
    <p:sldMasterId id="2147483682" r:id="rId12"/>
    <p:sldMasterId id="2147483683" r:id="rId13"/>
    <p:sldMasterId id="2147483684" r:id="rId14"/>
    <p:sldMasterId id="2147483685" r:id="rId15"/>
    <p:sldMasterId id="2147483686" r:id="rId16"/>
    <p:sldMasterId id="2147483687" r:id="rId17"/>
    <p:sldMasterId id="2147483688" r:id="rId18"/>
    <p:sldMasterId id="2147483689" r:id="rId19"/>
    <p:sldMasterId id="2147483690" r:id="rId20"/>
    <p:sldMasterId id="2147483691" r:id="rId21"/>
    <p:sldMasterId id="2147483692" r:id="rId22"/>
    <p:sldMasterId id="2147483693" r:id="rId23"/>
    <p:sldMasterId id="2147483694" r:id="rId24"/>
    <p:sldMasterId id="2147483695" r:id="rId25"/>
    <p:sldMasterId id="2147483696" r:id="rId26"/>
    <p:sldMasterId id="2147483697" r:id="rId27"/>
    <p:sldMasterId id="2147483698" r:id="rId28"/>
    <p:sldMasterId id="2147483699" r:id="rId29"/>
    <p:sldMasterId id="2147483700" r:id="rId30"/>
  </p:sldMasterIdLst>
  <p:notesMasterIdLst>
    <p:notesMasterId r:id="rId31"/>
  </p:notesMasterIdLst>
  <p:sldIdLst>
    <p:sldId id="256" r:id="rId32"/>
    <p:sldId id="257" r:id="rId33"/>
    <p:sldId id="258" r:id="rId34"/>
    <p:sldId id="259" r:id="rId35"/>
    <p:sldId id="260" r:id="rId36"/>
    <p:sldId id="261" r:id="rId37"/>
    <p:sldId id="262" r:id="rId38"/>
    <p:sldId id="263" r:id="rId39"/>
    <p:sldId id="264" r:id="rId40"/>
    <p:sldId id="265" r:id="rId41"/>
    <p:sldId id="266" r:id="rId42"/>
    <p:sldId id="267" r:id="rId43"/>
    <p:sldId id="268" r:id="rId44"/>
    <p:sldId id="269" r:id="rId45"/>
    <p:sldId id="270" r:id="rId46"/>
    <p:sldId id="271" r:id="rId4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9.xml"/><Relationship Id="rId20" Type="http://schemas.openxmlformats.org/officeDocument/2006/relationships/slideMaster" Target="slideMasters/slideMaster17.xml"/><Relationship Id="rId42" Type="http://schemas.openxmlformats.org/officeDocument/2006/relationships/slide" Target="slides/slide11.xml"/><Relationship Id="rId41" Type="http://schemas.openxmlformats.org/officeDocument/2006/relationships/slide" Target="slides/slide10.xml"/><Relationship Id="rId22" Type="http://schemas.openxmlformats.org/officeDocument/2006/relationships/slideMaster" Target="slideMasters/slideMaster19.xml"/><Relationship Id="rId44" Type="http://schemas.openxmlformats.org/officeDocument/2006/relationships/slide" Target="slides/slide13.xml"/><Relationship Id="rId21" Type="http://schemas.openxmlformats.org/officeDocument/2006/relationships/slideMaster" Target="slideMasters/slideMaster18.xml"/><Relationship Id="rId43" Type="http://schemas.openxmlformats.org/officeDocument/2006/relationships/slide" Target="slides/slide12.xml"/><Relationship Id="rId24" Type="http://schemas.openxmlformats.org/officeDocument/2006/relationships/slideMaster" Target="slideMasters/slideMaster21.xml"/><Relationship Id="rId46" Type="http://schemas.openxmlformats.org/officeDocument/2006/relationships/slide" Target="slides/slide15.xml"/><Relationship Id="rId23" Type="http://schemas.openxmlformats.org/officeDocument/2006/relationships/slideMaster" Target="slideMasters/slideMaster20.xml"/><Relationship Id="rId45" Type="http://schemas.openxmlformats.org/officeDocument/2006/relationships/slide" Target="slides/slide14.xml"/><Relationship Id="rId1" Type="http://schemas.openxmlformats.org/officeDocument/2006/relationships/theme" Target="theme/theme1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26" Type="http://schemas.openxmlformats.org/officeDocument/2006/relationships/slideMaster" Target="slideMasters/slideMaster23.xml"/><Relationship Id="rId25" Type="http://schemas.openxmlformats.org/officeDocument/2006/relationships/slideMaster" Target="slideMasters/slideMaster22.xml"/><Relationship Id="rId47" Type="http://schemas.openxmlformats.org/officeDocument/2006/relationships/slide" Target="slides/slide16.xml"/><Relationship Id="rId28" Type="http://schemas.openxmlformats.org/officeDocument/2006/relationships/slideMaster" Target="slideMasters/slideMaster25.xml"/><Relationship Id="rId27" Type="http://schemas.openxmlformats.org/officeDocument/2006/relationships/slideMaster" Target="slideMasters/slideMaster24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Master" Target="slideMasters/slideMaster26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31" Type="http://schemas.openxmlformats.org/officeDocument/2006/relationships/notesMaster" Target="notesMasters/notesMaster1.xml"/><Relationship Id="rId30" Type="http://schemas.openxmlformats.org/officeDocument/2006/relationships/slideMaster" Target="slideMasters/slideMaster27.xml"/><Relationship Id="rId11" Type="http://schemas.openxmlformats.org/officeDocument/2006/relationships/slideMaster" Target="slideMasters/slideMaster8.xml"/><Relationship Id="rId33" Type="http://schemas.openxmlformats.org/officeDocument/2006/relationships/slide" Target="slides/slide2.xml"/><Relationship Id="rId10" Type="http://schemas.openxmlformats.org/officeDocument/2006/relationships/slideMaster" Target="slideMasters/slideMaster7.xml"/><Relationship Id="rId32" Type="http://schemas.openxmlformats.org/officeDocument/2006/relationships/slide" Target="slides/slide1.xml"/><Relationship Id="rId13" Type="http://schemas.openxmlformats.org/officeDocument/2006/relationships/slideMaster" Target="slideMasters/slideMaster10.xml"/><Relationship Id="rId35" Type="http://schemas.openxmlformats.org/officeDocument/2006/relationships/slide" Target="slides/slide4.xml"/><Relationship Id="rId12" Type="http://schemas.openxmlformats.org/officeDocument/2006/relationships/slideMaster" Target="slideMasters/slideMaster9.xml"/><Relationship Id="rId34" Type="http://schemas.openxmlformats.org/officeDocument/2006/relationships/slide" Target="slides/slide3.xml"/><Relationship Id="rId15" Type="http://schemas.openxmlformats.org/officeDocument/2006/relationships/slideMaster" Target="slideMasters/slideMaster12.xml"/><Relationship Id="rId37" Type="http://schemas.openxmlformats.org/officeDocument/2006/relationships/slide" Target="slides/slide6.xml"/><Relationship Id="rId14" Type="http://schemas.openxmlformats.org/officeDocument/2006/relationships/slideMaster" Target="slideMasters/slideMaster11.xml"/><Relationship Id="rId36" Type="http://schemas.openxmlformats.org/officeDocument/2006/relationships/slide" Target="slides/slide5.xml"/><Relationship Id="rId17" Type="http://schemas.openxmlformats.org/officeDocument/2006/relationships/slideMaster" Target="slideMasters/slideMaster14.xml"/><Relationship Id="rId39" Type="http://schemas.openxmlformats.org/officeDocument/2006/relationships/slide" Target="slides/slide8.xml"/><Relationship Id="rId16" Type="http://schemas.openxmlformats.org/officeDocument/2006/relationships/slideMaster" Target="slideMasters/slideMaster13.xml"/><Relationship Id="rId38" Type="http://schemas.openxmlformats.org/officeDocument/2006/relationships/slide" Target="slides/slide7.xml"/><Relationship Id="rId19" Type="http://schemas.openxmlformats.org/officeDocument/2006/relationships/slideMaster" Target="slideMasters/slideMaster16.xml"/><Relationship Id="rId18" Type="http://schemas.openxmlformats.org/officeDocument/2006/relationships/slideMaster" Target="slideMasters/slideMaster15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sp>
        <p:nvSpPr>
          <p:cNvPr id="500" name="Google Shape;500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1" name="Google Shape;5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sp>
        <p:nvSpPr>
          <p:cNvPr id="529" name="Google Shape;529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0" name="Google Shape;5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1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sp>
        <p:nvSpPr>
          <p:cNvPr id="615" name="Google Shape;615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6" name="Google Shape;61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1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sp>
        <p:nvSpPr>
          <p:cNvPr id="622" name="Google Shape;622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3" name="Google Shape;62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1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sp>
        <p:nvSpPr>
          <p:cNvPr id="629" name="Google Shape;629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0" name="Google Shape;63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sp>
        <p:nvSpPr>
          <p:cNvPr id="636" name="Google Shape;636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7" name="Google Shape;63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شريحة عنوان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/>
          <p:nvPr>
            <p:ph type="ctrTitle"/>
          </p:nvPr>
        </p:nvSpPr>
        <p:spPr>
          <a:xfrm>
            <a:off x="510242" y="2733709"/>
            <a:ext cx="60693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" type="subTitle"/>
          </p:nvPr>
        </p:nvSpPr>
        <p:spPr>
          <a:xfrm>
            <a:off x="510241" y="4394040"/>
            <a:ext cx="6108000" cy="11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" name="Google Shape;23;p2"/>
          <p:cNvSpPr txBox="1"/>
          <p:nvPr>
            <p:ph idx="10" type="dt"/>
          </p:nvPr>
        </p:nvSpPr>
        <p:spPr>
          <a:xfrm>
            <a:off x="4556125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"/>
          <p:cNvSpPr txBox="1"/>
          <p:nvPr>
            <p:ph idx="11" type="ftr"/>
          </p:nvPr>
        </p:nvSpPr>
        <p:spPr>
          <a:xfrm>
            <a:off x="533400" y="5935662"/>
            <a:ext cx="4021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"/>
          <p:cNvSpPr txBox="1"/>
          <p:nvPr>
            <p:ph idx="12" type="sldNum"/>
          </p:nvPr>
        </p:nvSpPr>
        <p:spPr>
          <a:xfrm>
            <a:off x="7010400" y="2749550"/>
            <a:ext cx="1370100" cy="13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محتوى" type="obj">
  <p:cSld name="OBJEC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4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عنوان ومحتوى" type="obj">
  <p:cSld name="OBJEC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7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7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7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عنوان ومحتوى" type="obj">
  <p:cSld name="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9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9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9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9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9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عنوان ومحتوى" type="obj">
  <p:cSld name="OBJEC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1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1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11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1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1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عنوان ومحتوى" type="obj">
  <p:cSld name="OBJEC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3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3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13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3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عنوان ومحتوى" type="obj">
  <p:cSld name="OBJEC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5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15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5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5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عنوان ومحتوى" type="obj">
  <p:cSld name="OBJEC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7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17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7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7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عنوان ومحتوى" type="obj">
  <p:cSld name="OBJEC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9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19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4" name="Google Shape;174;p19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19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19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عنوان ومحتوى" type="obj">
  <p:cSld name="OBJECT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21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2" name="Google Shape;192;p21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1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21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عنوان ومحتوى" type="obj">
  <p:cSld name="OBJECT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3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23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0" name="Google Shape;210;p23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23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3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المقطع" type="secHead">
  <p:cSld name="SECTION_HEADER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5"/>
          <p:cNvSpPr txBox="1"/>
          <p:nvPr>
            <p:ph type="title"/>
          </p:nvPr>
        </p:nvSpPr>
        <p:spPr>
          <a:xfrm>
            <a:off x="531639" y="2869895"/>
            <a:ext cx="6889200" cy="1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25"/>
          <p:cNvSpPr txBox="1"/>
          <p:nvPr>
            <p:ph idx="1" type="body"/>
          </p:nvPr>
        </p:nvSpPr>
        <p:spPr>
          <a:xfrm>
            <a:off x="531639" y="4232172"/>
            <a:ext cx="6889200" cy="17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8" name="Google Shape;228;p25"/>
          <p:cNvSpPr txBox="1"/>
          <p:nvPr>
            <p:ph idx="10" type="dt"/>
          </p:nvPr>
        </p:nvSpPr>
        <p:spPr>
          <a:xfrm>
            <a:off x="5365750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25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25"/>
          <p:cNvSpPr txBox="1"/>
          <p:nvPr>
            <p:ph idx="12" type="sldNum"/>
          </p:nvPr>
        </p:nvSpPr>
        <p:spPr>
          <a:xfrm>
            <a:off x="7856537" y="2870200"/>
            <a:ext cx="1149300" cy="10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حتويان" type="twoObj">
  <p:cSld name="TWO_OBJECTS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7"/>
          <p:cNvSpPr txBox="1"/>
          <p:nvPr>
            <p:ph type="title"/>
          </p:nvPr>
        </p:nvSpPr>
        <p:spPr>
          <a:xfrm>
            <a:off x="533400" y="753228"/>
            <a:ext cx="6887400" cy="10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27"/>
          <p:cNvSpPr txBox="1"/>
          <p:nvPr>
            <p:ph idx="1" type="body"/>
          </p:nvPr>
        </p:nvSpPr>
        <p:spPr>
          <a:xfrm>
            <a:off x="533400" y="2336873"/>
            <a:ext cx="3357900" cy="35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6" name="Google Shape;246;p27"/>
          <p:cNvSpPr txBox="1"/>
          <p:nvPr>
            <p:ph idx="2" type="body"/>
          </p:nvPr>
        </p:nvSpPr>
        <p:spPr>
          <a:xfrm>
            <a:off x="4061128" y="2336873"/>
            <a:ext cx="3359700" cy="35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7" name="Google Shape;247;p27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p27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27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قارنة" type="twoTxTwoObj">
  <p:cSld name="TWO_OBJECTS_WITH_TEXT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9"/>
          <p:cNvSpPr txBox="1"/>
          <p:nvPr>
            <p:ph type="title"/>
          </p:nvPr>
        </p:nvSpPr>
        <p:spPr>
          <a:xfrm>
            <a:off x="531639" y="753230"/>
            <a:ext cx="6896400" cy="10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29"/>
          <p:cNvSpPr txBox="1"/>
          <p:nvPr>
            <p:ph idx="1" type="body"/>
          </p:nvPr>
        </p:nvSpPr>
        <p:spPr>
          <a:xfrm>
            <a:off x="760988" y="2336874"/>
            <a:ext cx="3145200" cy="69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5" name="Google Shape;265;p29"/>
          <p:cNvSpPr txBox="1"/>
          <p:nvPr>
            <p:ph idx="2" type="body"/>
          </p:nvPr>
        </p:nvSpPr>
        <p:spPr>
          <a:xfrm>
            <a:off x="531638" y="3030009"/>
            <a:ext cx="3366900" cy="29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6" name="Google Shape;266;p29"/>
          <p:cNvSpPr txBox="1"/>
          <p:nvPr>
            <p:ph idx="3" type="body"/>
          </p:nvPr>
        </p:nvSpPr>
        <p:spPr>
          <a:xfrm>
            <a:off x="4282646" y="2336873"/>
            <a:ext cx="3145500" cy="692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7" name="Google Shape;267;p29"/>
          <p:cNvSpPr txBox="1"/>
          <p:nvPr>
            <p:ph idx="4" type="body"/>
          </p:nvPr>
        </p:nvSpPr>
        <p:spPr>
          <a:xfrm>
            <a:off x="4061129" y="3030009"/>
            <a:ext cx="3366900" cy="29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8" name="Google Shape;268;p29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29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0" name="Google Shape;270;p29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فقط" type="titleOnly">
  <p:cSld name="TITLE_ONLY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1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5" name="Google Shape;285;p31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31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31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فارغ" type="blank">
  <p:cSld name="BLANK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3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p33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p33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حتوى مع تسمية توضيحية" type="objTx">
  <p:cSld name="OBJECT_WITH_CAPTION_TEXT"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5"/>
          <p:cNvSpPr txBox="1"/>
          <p:nvPr>
            <p:ph type="title"/>
          </p:nvPr>
        </p:nvSpPr>
        <p:spPr>
          <a:xfrm>
            <a:off x="531639" y="753227"/>
            <a:ext cx="6896400" cy="10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5" name="Google Shape;315;p35"/>
          <p:cNvSpPr txBox="1"/>
          <p:nvPr>
            <p:ph idx="1" type="body"/>
          </p:nvPr>
        </p:nvSpPr>
        <p:spPr>
          <a:xfrm>
            <a:off x="3514385" y="2336874"/>
            <a:ext cx="3913800" cy="35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6" name="Google Shape;316;p35"/>
          <p:cNvSpPr txBox="1"/>
          <p:nvPr>
            <p:ph idx="2" type="body"/>
          </p:nvPr>
        </p:nvSpPr>
        <p:spPr>
          <a:xfrm>
            <a:off x="533401" y="2336873"/>
            <a:ext cx="2796300" cy="35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17" name="Google Shape;317;p35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35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35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صورة مع تسمية توضيحية" type="picTx">
  <p:cSld name="PICTURE_WITH_CAPTION_TEXT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7"/>
          <p:cNvSpPr txBox="1"/>
          <p:nvPr>
            <p:ph type="title"/>
          </p:nvPr>
        </p:nvSpPr>
        <p:spPr>
          <a:xfrm>
            <a:off x="531639" y="753228"/>
            <a:ext cx="6896400" cy="10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37"/>
          <p:cNvSpPr/>
          <p:nvPr>
            <p:ph idx="2" type="pic"/>
          </p:nvPr>
        </p:nvSpPr>
        <p:spPr>
          <a:xfrm>
            <a:off x="3510956" y="2336874"/>
            <a:ext cx="3917100" cy="3599400"/>
          </a:xfrm>
          <a:prstGeom prst="rect">
            <a:avLst/>
          </a:prstGeom>
          <a:noFill/>
          <a:ln>
            <a:noFill/>
          </a:ln>
          <a:effectLst>
            <a:outerShdw blurRad="76200" rotWithShape="0" algn="tl" dir="5040000" dist="63500">
              <a:srgbClr val="000000">
                <a:alpha val="40780"/>
              </a:srgbClr>
            </a:outerShdw>
          </a:effectLst>
        </p:spPr>
      </p:sp>
      <p:sp>
        <p:nvSpPr>
          <p:cNvPr id="335" name="Google Shape;335;p37"/>
          <p:cNvSpPr txBox="1"/>
          <p:nvPr>
            <p:ph idx="1" type="body"/>
          </p:nvPr>
        </p:nvSpPr>
        <p:spPr>
          <a:xfrm>
            <a:off x="531638" y="2336874"/>
            <a:ext cx="2798400" cy="35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36" name="Google Shape;336;p37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37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8" name="Google Shape;338;p37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صورة بانورامية مع تسمية توضيحية">
  <p:cSld name="صورة بانورامية مع تسمية توضيحية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9"/>
          <p:cNvSpPr txBox="1"/>
          <p:nvPr>
            <p:ph type="title"/>
          </p:nvPr>
        </p:nvSpPr>
        <p:spPr>
          <a:xfrm>
            <a:off x="533403" y="4711617"/>
            <a:ext cx="6894900" cy="5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p39"/>
          <p:cNvSpPr/>
          <p:nvPr>
            <p:ph idx="2" type="pic"/>
          </p:nvPr>
        </p:nvSpPr>
        <p:spPr>
          <a:xfrm>
            <a:off x="531639" y="609598"/>
            <a:ext cx="6896400" cy="3589500"/>
          </a:xfrm>
          <a:prstGeom prst="rect">
            <a:avLst/>
          </a:prstGeom>
          <a:noFill/>
          <a:ln>
            <a:noFill/>
          </a:ln>
          <a:effectLst>
            <a:outerShdw blurRad="76200" rotWithShape="0" algn="tl" dir="5040000" dist="63500">
              <a:srgbClr val="000000">
                <a:alpha val="40780"/>
              </a:srgbClr>
            </a:outerShdw>
          </a:effectLst>
        </p:spPr>
      </p:sp>
      <p:sp>
        <p:nvSpPr>
          <p:cNvPr id="354" name="Google Shape;354;p39"/>
          <p:cNvSpPr txBox="1"/>
          <p:nvPr>
            <p:ph idx="1" type="body"/>
          </p:nvPr>
        </p:nvSpPr>
        <p:spPr>
          <a:xfrm>
            <a:off x="533401" y="5256098"/>
            <a:ext cx="68949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55" name="Google Shape;355;p39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p39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7" name="Google Shape;357;p39"/>
          <p:cNvSpPr txBox="1"/>
          <p:nvPr>
            <p:ph idx="12" type="sldNum"/>
          </p:nvPr>
        </p:nvSpPr>
        <p:spPr>
          <a:xfrm>
            <a:off x="7856537" y="4711700"/>
            <a:ext cx="1149300" cy="10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العنوان والتسمية التوضيحية">
  <p:cSld name="العنوان والتسمية التوضيحية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1"/>
          <p:cNvSpPr txBox="1"/>
          <p:nvPr>
            <p:ph type="title"/>
          </p:nvPr>
        </p:nvSpPr>
        <p:spPr>
          <a:xfrm>
            <a:off x="524255" y="609597"/>
            <a:ext cx="6896400" cy="359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2" name="Google Shape;372;p41"/>
          <p:cNvSpPr txBox="1"/>
          <p:nvPr>
            <p:ph idx="1" type="body"/>
          </p:nvPr>
        </p:nvSpPr>
        <p:spPr>
          <a:xfrm>
            <a:off x="531638" y="4710340"/>
            <a:ext cx="68892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73" name="Google Shape;373;p41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4" name="Google Shape;374;p41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5" name="Google Shape;375;p41"/>
          <p:cNvSpPr txBox="1"/>
          <p:nvPr>
            <p:ph idx="12" type="sldNum"/>
          </p:nvPr>
        </p:nvSpPr>
        <p:spPr>
          <a:xfrm>
            <a:off x="7856537" y="4711700"/>
            <a:ext cx="1149300" cy="10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اقتباس مع تسمية توضيحية">
  <p:cSld name="اقتباس مع تسمية توضيحية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3"/>
          <p:cNvSpPr txBox="1"/>
          <p:nvPr>
            <p:ph type="title"/>
          </p:nvPr>
        </p:nvSpPr>
        <p:spPr>
          <a:xfrm>
            <a:off x="767921" y="616983"/>
            <a:ext cx="6425100" cy="303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2" name="Google Shape;392;p43"/>
          <p:cNvSpPr txBox="1"/>
          <p:nvPr>
            <p:ph idx="1" type="body"/>
          </p:nvPr>
        </p:nvSpPr>
        <p:spPr>
          <a:xfrm>
            <a:off x="989438" y="3660763"/>
            <a:ext cx="59877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93" name="Google Shape;393;p43"/>
          <p:cNvSpPr txBox="1"/>
          <p:nvPr>
            <p:ph idx="2" type="body"/>
          </p:nvPr>
        </p:nvSpPr>
        <p:spPr>
          <a:xfrm>
            <a:off x="531638" y="4710340"/>
            <a:ext cx="69039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94" name="Google Shape;394;p43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5" name="Google Shape;395;p43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6" name="Google Shape;396;p43"/>
          <p:cNvSpPr txBox="1"/>
          <p:nvPr>
            <p:ph idx="12" type="sldNum"/>
          </p:nvPr>
        </p:nvSpPr>
        <p:spPr>
          <a:xfrm>
            <a:off x="7856537" y="4710112"/>
            <a:ext cx="1149300" cy="10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بطاقة اسم">
  <p:cSld name="بطاقة اسم"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5"/>
          <p:cNvSpPr txBox="1"/>
          <p:nvPr>
            <p:ph type="title"/>
          </p:nvPr>
        </p:nvSpPr>
        <p:spPr>
          <a:xfrm>
            <a:off x="531638" y="4710340"/>
            <a:ext cx="6896400" cy="589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1" name="Google Shape;411;p45"/>
          <p:cNvSpPr txBox="1"/>
          <p:nvPr>
            <p:ph idx="1" type="body"/>
          </p:nvPr>
        </p:nvSpPr>
        <p:spPr>
          <a:xfrm>
            <a:off x="531639" y="5300150"/>
            <a:ext cx="6896400" cy="5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12" name="Google Shape;412;p45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3" name="Google Shape;413;p45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4" name="Google Shape;414;p45"/>
          <p:cNvSpPr txBox="1"/>
          <p:nvPr>
            <p:ph idx="12" type="sldNum"/>
          </p:nvPr>
        </p:nvSpPr>
        <p:spPr>
          <a:xfrm>
            <a:off x="7856537" y="4710112"/>
            <a:ext cx="1149300" cy="10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أعمدة">
  <p:cSld name="3 أعمدة"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7"/>
          <p:cNvSpPr txBox="1"/>
          <p:nvPr>
            <p:ph type="title"/>
          </p:nvPr>
        </p:nvSpPr>
        <p:spPr>
          <a:xfrm>
            <a:off x="531639" y="753228"/>
            <a:ext cx="6896400" cy="10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9" name="Google Shape;429;p47"/>
          <p:cNvSpPr txBox="1"/>
          <p:nvPr>
            <p:ph idx="1" type="body"/>
          </p:nvPr>
        </p:nvSpPr>
        <p:spPr>
          <a:xfrm>
            <a:off x="532629" y="2329489"/>
            <a:ext cx="21945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0" name="Google Shape;430;p47"/>
          <p:cNvSpPr txBox="1"/>
          <p:nvPr>
            <p:ph idx="2" type="body"/>
          </p:nvPr>
        </p:nvSpPr>
        <p:spPr>
          <a:xfrm>
            <a:off x="539777" y="3015290"/>
            <a:ext cx="2194500" cy="29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31" name="Google Shape;431;p47"/>
          <p:cNvSpPr txBox="1"/>
          <p:nvPr>
            <p:ph idx="3" type="body"/>
          </p:nvPr>
        </p:nvSpPr>
        <p:spPr>
          <a:xfrm>
            <a:off x="2878413" y="2336873"/>
            <a:ext cx="21945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2" name="Google Shape;432;p47"/>
          <p:cNvSpPr txBox="1"/>
          <p:nvPr>
            <p:ph idx="4" type="body"/>
          </p:nvPr>
        </p:nvSpPr>
        <p:spPr>
          <a:xfrm>
            <a:off x="2879710" y="3007906"/>
            <a:ext cx="2194500" cy="29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33" name="Google Shape;433;p47"/>
          <p:cNvSpPr txBox="1"/>
          <p:nvPr>
            <p:ph idx="5" type="body"/>
          </p:nvPr>
        </p:nvSpPr>
        <p:spPr>
          <a:xfrm>
            <a:off x="5226136" y="2336873"/>
            <a:ext cx="21945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4" name="Google Shape;434;p47"/>
          <p:cNvSpPr txBox="1"/>
          <p:nvPr>
            <p:ph idx="6" type="body"/>
          </p:nvPr>
        </p:nvSpPr>
        <p:spPr>
          <a:xfrm>
            <a:off x="5233520" y="3007905"/>
            <a:ext cx="2194500" cy="29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35" name="Google Shape;435;p47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6" name="Google Shape;436;p47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7" name="Google Shape;437;p47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أعمدة صور">
  <p:cSld name="3 أعمدة صور"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9"/>
          <p:cNvSpPr txBox="1"/>
          <p:nvPr>
            <p:ph type="title"/>
          </p:nvPr>
        </p:nvSpPr>
        <p:spPr>
          <a:xfrm>
            <a:off x="531639" y="753228"/>
            <a:ext cx="6896400" cy="10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2" name="Google Shape;452;p49"/>
          <p:cNvSpPr txBox="1"/>
          <p:nvPr>
            <p:ph idx="1" type="body"/>
          </p:nvPr>
        </p:nvSpPr>
        <p:spPr>
          <a:xfrm>
            <a:off x="532391" y="4297503"/>
            <a:ext cx="21924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3" name="Google Shape;453;p49"/>
          <p:cNvSpPr/>
          <p:nvPr>
            <p:ph idx="2" type="pic"/>
          </p:nvPr>
        </p:nvSpPr>
        <p:spPr>
          <a:xfrm>
            <a:off x="532391" y="2336873"/>
            <a:ext cx="2192400" cy="1524000"/>
          </a:xfrm>
          <a:prstGeom prst="roundRect">
            <a:avLst>
              <a:gd fmla="val ٠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50"/>
              </a:srgbClr>
            </a:outerShdw>
          </a:effectLst>
        </p:spPr>
      </p:sp>
      <p:sp>
        <p:nvSpPr>
          <p:cNvPr id="454" name="Google Shape;454;p49"/>
          <p:cNvSpPr txBox="1"/>
          <p:nvPr>
            <p:ph idx="3" type="body"/>
          </p:nvPr>
        </p:nvSpPr>
        <p:spPr>
          <a:xfrm>
            <a:off x="532391" y="4873765"/>
            <a:ext cx="2192400" cy="10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55" name="Google Shape;455;p49"/>
          <p:cNvSpPr txBox="1"/>
          <p:nvPr>
            <p:ph idx="4" type="body"/>
          </p:nvPr>
        </p:nvSpPr>
        <p:spPr>
          <a:xfrm>
            <a:off x="2870497" y="4297503"/>
            <a:ext cx="22152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6" name="Google Shape;456;p49"/>
          <p:cNvSpPr/>
          <p:nvPr>
            <p:ph idx="5" type="pic"/>
          </p:nvPr>
        </p:nvSpPr>
        <p:spPr>
          <a:xfrm>
            <a:off x="2870497" y="2336873"/>
            <a:ext cx="2215200" cy="1524000"/>
          </a:xfrm>
          <a:prstGeom prst="roundRect">
            <a:avLst>
              <a:gd fmla="val ٠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50"/>
              </a:srgbClr>
            </a:outerShdw>
          </a:effectLst>
        </p:spPr>
      </p:sp>
      <p:sp>
        <p:nvSpPr>
          <p:cNvPr id="457" name="Google Shape;457;p49"/>
          <p:cNvSpPr txBox="1"/>
          <p:nvPr>
            <p:ph idx="6" type="body"/>
          </p:nvPr>
        </p:nvSpPr>
        <p:spPr>
          <a:xfrm>
            <a:off x="2869483" y="4873764"/>
            <a:ext cx="2217900" cy="10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58" name="Google Shape;458;p49"/>
          <p:cNvSpPr txBox="1"/>
          <p:nvPr>
            <p:ph idx="7" type="body"/>
          </p:nvPr>
        </p:nvSpPr>
        <p:spPr>
          <a:xfrm>
            <a:off x="5231028" y="4297503"/>
            <a:ext cx="21942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9" name="Google Shape;459;p49"/>
          <p:cNvSpPr/>
          <p:nvPr>
            <p:ph idx="8" type="pic"/>
          </p:nvPr>
        </p:nvSpPr>
        <p:spPr>
          <a:xfrm>
            <a:off x="5231027" y="2336873"/>
            <a:ext cx="2194200" cy="1524000"/>
          </a:xfrm>
          <a:prstGeom prst="roundRect">
            <a:avLst>
              <a:gd fmla="val ٠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50"/>
              </a:srgbClr>
            </a:outerShdw>
          </a:effectLst>
        </p:spPr>
      </p:sp>
      <p:sp>
        <p:nvSpPr>
          <p:cNvPr id="460" name="Google Shape;460;p49"/>
          <p:cNvSpPr txBox="1"/>
          <p:nvPr>
            <p:ph idx="9" type="body"/>
          </p:nvPr>
        </p:nvSpPr>
        <p:spPr>
          <a:xfrm>
            <a:off x="5230934" y="4873762"/>
            <a:ext cx="2197200" cy="10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61" name="Google Shape;461;p49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2" name="Google Shape;462;p49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3" name="Google Shape;463;p49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نص عمودي" type="vertTx">
  <p:cSld name="VERTICAL_TEXT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51"/>
          <p:cNvSpPr txBox="1"/>
          <p:nvPr>
            <p:ph type="title"/>
          </p:nvPr>
        </p:nvSpPr>
        <p:spPr>
          <a:xfrm>
            <a:off x="531639" y="753228"/>
            <a:ext cx="6896400" cy="10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8" name="Google Shape;478;p51"/>
          <p:cNvSpPr txBox="1"/>
          <p:nvPr>
            <p:ph idx="1" type="body"/>
          </p:nvPr>
        </p:nvSpPr>
        <p:spPr>
          <a:xfrm rot="5400000">
            <a:off x="2178012" y="692050"/>
            <a:ext cx="3598800" cy="68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9" name="Google Shape;479;p51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0" name="Google Shape;480;p51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1" name="Google Shape;481;p51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نص عموديان" type="vertTitleAndTx">
  <p:cSld name="VERTICAL_TITLE_AND_VERTICAL_TEXT"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53"/>
          <p:cNvSpPr txBox="1"/>
          <p:nvPr>
            <p:ph type="title"/>
          </p:nvPr>
        </p:nvSpPr>
        <p:spPr>
          <a:xfrm rot="5400000">
            <a:off x="5768700" y="2305797"/>
            <a:ext cx="44619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4" name="Google Shape;494;p53"/>
          <p:cNvSpPr txBox="1"/>
          <p:nvPr>
            <p:ph idx="1" type="body"/>
          </p:nvPr>
        </p:nvSpPr>
        <p:spPr>
          <a:xfrm rot="5400000">
            <a:off x="1135200" y="-15302"/>
            <a:ext cx="5326500" cy="65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5" name="Google Shape;495;p53"/>
          <p:cNvSpPr txBox="1"/>
          <p:nvPr>
            <p:ph idx="10" type="dt"/>
          </p:nvPr>
        </p:nvSpPr>
        <p:spPr>
          <a:xfrm>
            <a:off x="5029200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6" name="Google Shape;496;p53"/>
          <p:cNvSpPr txBox="1"/>
          <p:nvPr>
            <p:ph idx="11" type="ftr"/>
          </p:nvPr>
        </p:nvSpPr>
        <p:spPr>
          <a:xfrm>
            <a:off x="509587" y="5935662"/>
            <a:ext cx="4519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7" name="Google Shape;497;p53"/>
          <p:cNvSpPr txBox="1"/>
          <p:nvPr>
            <p:ph idx="12" type="sldNum"/>
          </p:nvPr>
        </p:nvSpPr>
        <p:spPr>
          <a:xfrm>
            <a:off x="7431087" y="5432425"/>
            <a:ext cx="1149300" cy="12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<Relationship Id="rId5" Type="http://schemas.openxmlformats.org/officeDocument/2006/relationships/theme" Target="../theme/theme1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2.xml"/><Relationship Id="rId5" Type="http://schemas.openxmlformats.org/officeDocument/2006/relationships/theme" Target="../theme/theme8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theme" Target="../theme/theme4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3.xml"/><Relationship Id="rId5" Type="http://schemas.openxmlformats.org/officeDocument/2006/relationships/theme" Target="../theme/theme5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25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5.xml"/><Relationship Id="rId5" Type="http://schemas.openxmlformats.org/officeDocument/2006/relationships/theme" Target="../theme/theme27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6.xml"/><Relationship Id="rId5" Type="http://schemas.openxmlformats.org/officeDocument/2006/relationships/theme" Target="../theme/theme2.x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7.xml"/><Relationship Id="rId5" Type="http://schemas.openxmlformats.org/officeDocument/2006/relationships/theme" Target="../theme/theme19.xml"/></Relationships>
</file>

<file path=ppt/slideMasters/_rels/slideMaster9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8.xml"/><Relationship Id="rId5" Type="http://schemas.openxmlformats.org/officeDocument/2006/relationships/theme" Target="../theme/theme24.xml"/></Relationships>
</file>

<file path=ppt/slideMasters/_rels/slideMaster10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9.xml"/><Relationship Id="rId5" Type="http://schemas.openxmlformats.org/officeDocument/2006/relationships/theme" Target="../theme/theme10.xml"/></Relationships>
</file>

<file path=ppt/slideMasters/_rels/slideMaster1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0.xml"/><Relationship Id="rId5" Type="http://schemas.openxmlformats.org/officeDocument/2006/relationships/theme" Target="../theme/theme15.xml"/></Relationships>
</file>

<file path=ppt/slideMasters/_rels/slideMaster1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1.xml"/><Relationship Id="rId5" Type="http://schemas.openxmlformats.org/officeDocument/2006/relationships/theme" Target="../theme/theme11.xml"/></Relationships>
</file>

<file path=ppt/slideMasters/_rels/slideMaster13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2.xml"/><Relationship Id="rId5" Type="http://schemas.openxmlformats.org/officeDocument/2006/relationships/theme" Target="../theme/theme28.xml"/></Relationships>
</file>

<file path=ppt/slideMasters/_rels/slideMaster14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3.xml"/><Relationship Id="rId5" Type="http://schemas.openxmlformats.org/officeDocument/2006/relationships/theme" Target="../theme/theme18.xml"/></Relationships>
</file>

<file path=ppt/slideMasters/_rels/slideMaster15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4.xml"/><Relationship Id="rId5" Type="http://schemas.openxmlformats.org/officeDocument/2006/relationships/theme" Target="../theme/theme14.xml"/></Relationships>
</file>

<file path=ppt/slideMasters/_rels/slideMaster16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5" Type="http://schemas.openxmlformats.org/officeDocument/2006/relationships/theme" Target="../theme/theme6.xml"/></Relationships>
</file>

<file path=ppt/slideMasters/_rels/slideMaster17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6.xml"/><Relationship Id="rId4" Type="http://schemas.openxmlformats.org/officeDocument/2006/relationships/theme" Target="../theme/theme26.xml"/></Relationships>
</file>

<file path=ppt/slideMasters/_rels/slideMaster18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7.xml"/><Relationship Id="rId5" Type="http://schemas.openxmlformats.org/officeDocument/2006/relationships/theme" Target="../theme/theme23.xml"/></Relationships>
</file>

<file path=ppt/slideMasters/_rels/slideMaster19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8.xml"/><Relationship Id="rId5" Type="http://schemas.openxmlformats.org/officeDocument/2006/relationships/theme" Target="../theme/theme3.xml"/></Relationships>
</file>

<file path=ppt/slideMasters/_rels/slideMaster20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9.xml"/><Relationship Id="rId5" Type="http://schemas.openxmlformats.org/officeDocument/2006/relationships/theme" Target="../theme/theme16.xml"/></Relationships>
</file>

<file path=ppt/slideMasters/_rels/slideMaster2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20.xml"/><Relationship Id="rId5" Type="http://schemas.openxmlformats.org/officeDocument/2006/relationships/theme" Target="../theme/theme12.xml"/></Relationships>
</file>

<file path=ppt/slideMasters/_rels/slideMaster2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21.xml"/><Relationship Id="rId5" Type="http://schemas.openxmlformats.org/officeDocument/2006/relationships/theme" Target="../theme/theme1.xml"/></Relationships>
</file>

<file path=ppt/slideMasters/_rels/slideMaster23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22.xml"/><Relationship Id="rId5" Type="http://schemas.openxmlformats.org/officeDocument/2006/relationships/theme" Target="../theme/theme9.xml"/></Relationships>
</file>

<file path=ppt/slideMasters/_rels/slideMaster24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23.xml"/><Relationship Id="rId5" Type="http://schemas.openxmlformats.org/officeDocument/2006/relationships/theme" Target="../theme/theme7.xml"/></Relationships>
</file>

<file path=ppt/slideMasters/_rels/slideMaster25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24.xml"/><Relationship Id="rId5" Type="http://schemas.openxmlformats.org/officeDocument/2006/relationships/theme" Target="../theme/theme20.xml"/></Relationships>
</file>

<file path=ppt/slideMasters/_rels/slideMaster26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25.xml"/><Relationship Id="rId5" Type="http://schemas.openxmlformats.org/officeDocument/2006/relationships/theme" Target="../theme/theme17.xml"/></Relationships>
</file>

<file path=ppt/slideMasters/_rels/slideMaster27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6.xml"/><Relationship Id="rId3" Type="http://schemas.openxmlformats.org/officeDocument/2006/relationships/theme" Target="../theme/theme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10" name="Google Shape;10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Long.png"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243387"/>
            <a:ext cx="6726237" cy="2746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2" name="Google Shape;1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34187" y="4243387"/>
            <a:ext cx="2306638" cy="27781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"/>
          <p:cNvSpPr/>
          <p:nvPr/>
        </p:nvSpPr>
        <p:spPr>
          <a:xfrm>
            <a:off x="0" y="2590800"/>
            <a:ext cx="6726300" cy="1659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6834187" y="2590800"/>
            <a:ext cx="2308200" cy="165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" name="Google Shape;15;p1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7" name="Google Shape;17;p1"/>
          <p:cNvSpPr txBox="1"/>
          <p:nvPr>
            <p:ph idx="10" type="dt"/>
          </p:nvPr>
        </p:nvSpPr>
        <p:spPr>
          <a:xfrm>
            <a:off x="4556125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8" name="Google Shape;18;p1"/>
          <p:cNvSpPr txBox="1"/>
          <p:nvPr>
            <p:ph idx="11" type="ftr"/>
          </p:nvPr>
        </p:nvSpPr>
        <p:spPr>
          <a:xfrm>
            <a:off x="533400" y="5935662"/>
            <a:ext cx="4021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" name="Google Shape;19;p1"/>
          <p:cNvSpPr txBox="1"/>
          <p:nvPr>
            <p:ph idx="12" type="sldNum"/>
          </p:nvPr>
        </p:nvSpPr>
        <p:spPr>
          <a:xfrm>
            <a:off x="7010400" y="2749550"/>
            <a:ext cx="1370100" cy="13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27" name="Google Shape;27;p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" name="Google Shape;28;p3"/>
          <p:cNvGrpSpPr/>
          <p:nvPr/>
        </p:nvGrpSpPr>
        <p:grpSpPr>
          <a:xfrm>
            <a:off x="0" y="609538"/>
            <a:ext cx="9161053" cy="1676364"/>
            <a:chOff x="0" y="2895600"/>
            <a:chExt cx="9161970" cy="1677035"/>
          </a:xfrm>
        </p:grpSpPr>
        <p:pic>
          <p:nvPicPr>
            <p:cNvPr descr="HD-ShadowLong.png" id="29" name="Google Shape;29;p3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30" name="Google Shape;30;p3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Google Shape;31;p3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33" name="Google Shape;33;p3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4" name="Google Shape;34;p3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5" name="Google Shape;35;p3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6" name="Google Shape;36;p3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7" name="Google Shape;37;p3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45" name="Google Shape;45;p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5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7" name="Google Shape;47;p5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8" name="Google Shape;48;p5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9" name="Google Shape;49;p5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0" name="Google Shape;50;p5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52" name="Google Shape;52;p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" name="Google Shape;53;p6"/>
          <p:cNvGrpSpPr/>
          <p:nvPr/>
        </p:nvGrpSpPr>
        <p:grpSpPr>
          <a:xfrm>
            <a:off x="0" y="609538"/>
            <a:ext cx="9161053" cy="1676364"/>
            <a:chOff x="0" y="2895600"/>
            <a:chExt cx="9161970" cy="1677035"/>
          </a:xfrm>
        </p:grpSpPr>
        <p:pic>
          <p:nvPicPr>
            <p:cNvPr descr="HD-ShadowLong.png" id="54" name="Google Shape;54;p6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55" name="Google Shape;55;p6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6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7" name="Google Shape;57;p6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58" name="Google Shape;58;p6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9" name="Google Shape;59;p6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0" name="Google Shape;60;p6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1" name="Google Shape;61;p6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2" name="Google Shape;62;p6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70" name="Google Shape;70;p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" name="Google Shape;71;p8"/>
          <p:cNvGrpSpPr/>
          <p:nvPr/>
        </p:nvGrpSpPr>
        <p:grpSpPr>
          <a:xfrm>
            <a:off x="0" y="609538"/>
            <a:ext cx="9161053" cy="1676364"/>
            <a:chOff x="0" y="2895600"/>
            <a:chExt cx="9161970" cy="1677035"/>
          </a:xfrm>
        </p:grpSpPr>
        <p:pic>
          <p:nvPicPr>
            <p:cNvPr descr="HD-ShadowLong.png" id="72" name="Google Shape;72;p8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73" name="Google Shape;73;p8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Google Shape;74;p8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75" name="Google Shape;75;p8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76" name="Google Shape;76;p8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77" name="Google Shape;77;p8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78" name="Google Shape;78;p8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79" name="Google Shape;79;p8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0" name="Google Shape;80;p8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88" name="Google Shape;88;p1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9" name="Google Shape;89;p10"/>
          <p:cNvGrpSpPr/>
          <p:nvPr/>
        </p:nvGrpSpPr>
        <p:grpSpPr>
          <a:xfrm>
            <a:off x="0" y="609538"/>
            <a:ext cx="9161053" cy="1676364"/>
            <a:chOff x="0" y="2895600"/>
            <a:chExt cx="9161970" cy="1677035"/>
          </a:xfrm>
        </p:grpSpPr>
        <p:pic>
          <p:nvPicPr>
            <p:cNvPr descr="HD-ShadowLong.png" id="90" name="Google Shape;90;p10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91" name="Google Shape;91;p10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92;p10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93" name="Google Shape;93;p10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94" name="Google Shape;94;p10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5" name="Google Shape;95;p10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6" name="Google Shape;96;p10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7" name="Google Shape;97;p10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8" name="Google Shape;98;p10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106" name="Google Shape;106;p1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7" name="Google Shape;107;p12"/>
          <p:cNvGrpSpPr/>
          <p:nvPr/>
        </p:nvGrpSpPr>
        <p:grpSpPr>
          <a:xfrm>
            <a:off x="0" y="609538"/>
            <a:ext cx="9161053" cy="1676364"/>
            <a:chOff x="0" y="2895600"/>
            <a:chExt cx="9161970" cy="1677035"/>
          </a:xfrm>
        </p:grpSpPr>
        <p:pic>
          <p:nvPicPr>
            <p:cNvPr descr="HD-ShadowLong.png" id="108" name="Google Shape;108;p12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109" name="Google Shape;109;p12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" name="Google Shape;110;p12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11" name="Google Shape;111;p12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12" name="Google Shape;112;p12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13" name="Google Shape;113;p12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14" name="Google Shape;114;p12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15" name="Google Shape;115;p12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16" name="Google Shape;116;p12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124" name="Google Shape;124;p1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" name="Google Shape;125;p14"/>
          <p:cNvGrpSpPr/>
          <p:nvPr/>
        </p:nvGrpSpPr>
        <p:grpSpPr>
          <a:xfrm>
            <a:off x="0" y="609538"/>
            <a:ext cx="9161053" cy="1676364"/>
            <a:chOff x="0" y="2895600"/>
            <a:chExt cx="9161970" cy="1677035"/>
          </a:xfrm>
        </p:grpSpPr>
        <p:pic>
          <p:nvPicPr>
            <p:cNvPr descr="HD-ShadowLong.png" id="126" name="Google Shape;126;p14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127" name="Google Shape;127;p14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" name="Google Shape;128;p14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30" name="Google Shape;130;p14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31" name="Google Shape;131;p14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32" name="Google Shape;132;p14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33" name="Google Shape;133;p14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34" name="Google Shape;134;p14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142" name="Google Shape;142;p1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" name="Google Shape;143;p16"/>
          <p:cNvGrpSpPr/>
          <p:nvPr/>
        </p:nvGrpSpPr>
        <p:grpSpPr>
          <a:xfrm>
            <a:off x="0" y="609538"/>
            <a:ext cx="9161053" cy="1676364"/>
            <a:chOff x="0" y="2895600"/>
            <a:chExt cx="9161970" cy="1677035"/>
          </a:xfrm>
        </p:grpSpPr>
        <p:pic>
          <p:nvPicPr>
            <p:cNvPr descr="HD-ShadowLong.png" id="144" name="Google Shape;144;p16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145" name="Google Shape;145;p16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" name="Google Shape;146;p16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47" name="Google Shape;147;p16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48" name="Google Shape;148;p16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52" name="Google Shape;152;p16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160" name="Google Shape;160;p1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1" name="Google Shape;161;p18"/>
          <p:cNvGrpSpPr/>
          <p:nvPr/>
        </p:nvGrpSpPr>
        <p:grpSpPr>
          <a:xfrm>
            <a:off x="0" y="609538"/>
            <a:ext cx="9161053" cy="1676364"/>
            <a:chOff x="0" y="2895600"/>
            <a:chExt cx="9161970" cy="1677035"/>
          </a:xfrm>
        </p:grpSpPr>
        <p:pic>
          <p:nvPicPr>
            <p:cNvPr descr="HD-ShadowLong.png" id="162" name="Google Shape;162;p18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163" name="Google Shape;163;p18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8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5" name="Google Shape;165;p18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66" name="Google Shape;166;p18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67" name="Google Shape;167;p18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68" name="Google Shape;168;p18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69" name="Google Shape;169;p18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70" name="Google Shape;170;p18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178" name="Google Shape;178;p2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9" name="Google Shape;179;p20"/>
          <p:cNvGrpSpPr/>
          <p:nvPr/>
        </p:nvGrpSpPr>
        <p:grpSpPr>
          <a:xfrm>
            <a:off x="0" y="609538"/>
            <a:ext cx="9161053" cy="1676364"/>
            <a:chOff x="0" y="2895600"/>
            <a:chExt cx="9161970" cy="1677035"/>
          </a:xfrm>
        </p:grpSpPr>
        <p:pic>
          <p:nvPicPr>
            <p:cNvPr descr="HD-ShadowLong.png" id="180" name="Google Shape;180;p20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181" name="Google Shape;181;p20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" name="Google Shape;182;p20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3" name="Google Shape;183;p20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84" name="Google Shape;184;p20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85" name="Google Shape;185;p20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86" name="Google Shape;186;p20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87" name="Google Shape;187;p20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88" name="Google Shape;188;p20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196" name="Google Shape;196;p2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7" name="Google Shape;197;p22"/>
          <p:cNvGrpSpPr/>
          <p:nvPr/>
        </p:nvGrpSpPr>
        <p:grpSpPr>
          <a:xfrm>
            <a:off x="0" y="609538"/>
            <a:ext cx="9161053" cy="1676364"/>
            <a:chOff x="0" y="2895600"/>
            <a:chExt cx="9161970" cy="1677035"/>
          </a:xfrm>
        </p:grpSpPr>
        <p:pic>
          <p:nvPicPr>
            <p:cNvPr descr="HD-ShadowLong.png" id="198" name="Google Shape;198;p22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199" name="Google Shape;199;p22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22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01" name="Google Shape;201;p22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02" name="Google Shape;202;p22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3" name="Google Shape;203;p22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4" name="Google Shape;204;p22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5" name="Google Shape;205;p22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6" name="Google Shape;206;p22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214" name="Google Shape;214;p2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5" name="Google Shape;215;p24"/>
          <p:cNvGrpSpPr/>
          <p:nvPr/>
        </p:nvGrpSpPr>
        <p:grpSpPr>
          <a:xfrm>
            <a:off x="0" y="2728850"/>
            <a:ext cx="9161053" cy="1676364"/>
            <a:chOff x="0" y="2895600"/>
            <a:chExt cx="9161970" cy="1677035"/>
          </a:xfrm>
        </p:grpSpPr>
        <p:pic>
          <p:nvPicPr>
            <p:cNvPr descr="HD-ShadowLong.png" id="216" name="Google Shape;216;p24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217" name="Google Shape;217;p24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" name="Google Shape;218;p24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19" name="Google Shape;219;p24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20" name="Google Shape;220;p24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21" name="Google Shape;221;p24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22" name="Google Shape;222;p24"/>
          <p:cNvSpPr txBox="1"/>
          <p:nvPr>
            <p:ph idx="10" type="dt"/>
          </p:nvPr>
        </p:nvSpPr>
        <p:spPr>
          <a:xfrm>
            <a:off x="5365750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23" name="Google Shape;223;p24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24" name="Google Shape;224;p24"/>
          <p:cNvSpPr txBox="1"/>
          <p:nvPr>
            <p:ph idx="12" type="sldNum"/>
          </p:nvPr>
        </p:nvSpPr>
        <p:spPr>
          <a:xfrm>
            <a:off x="7856537" y="2870200"/>
            <a:ext cx="1149300" cy="10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232" name="Google Shape;232;p2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3" name="Google Shape;233;p26"/>
          <p:cNvGrpSpPr/>
          <p:nvPr/>
        </p:nvGrpSpPr>
        <p:grpSpPr>
          <a:xfrm>
            <a:off x="0" y="609538"/>
            <a:ext cx="9161053" cy="1676364"/>
            <a:chOff x="0" y="2895600"/>
            <a:chExt cx="9161970" cy="1677035"/>
          </a:xfrm>
        </p:grpSpPr>
        <p:pic>
          <p:nvPicPr>
            <p:cNvPr descr="HD-ShadowLong.png" id="234" name="Google Shape;234;p26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235" name="Google Shape;235;p26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6" name="Google Shape;236;p26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37" name="Google Shape;237;p26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38" name="Google Shape;238;p26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39" name="Google Shape;239;p26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40" name="Google Shape;240;p26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41" name="Google Shape;241;p26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42" name="Google Shape;242;p26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251" name="Google Shape;251;p2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2" name="Google Shape;252;p28"/>
          <p:cNvGrpSpPr/>
          <p:nvPr/>
        </p:nvGrpSpPr>
        <p:grpSpPr>
          <a:xfrm>
            <a:off x="0" y="609538"/>
            <a:ext cx="9161053" cy="1676364"/>
            <a:chOff x="0" y="2895600"/>
            <a:chExt cx="9161970" cy="1677035"/>
          </a:xfrm>
        </p:grpSpPr>
        <p:pic>
          <p:nvPicPr>
            <p:cNvPr descr="HD-ShadowLong.png" id="253" name="Google Shape;253;p28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254" name="Google Shape;254;p28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8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6" name="Google Shape;256;p28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57" name="Google Shape;257;p28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58" name="Google Shape;258;p28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59" name="Google Shape;259;p28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60" name="Google Shape;260;p28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61" name="Google Shape;261;p28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272" name="Google Shape;272;p3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3" name="Google Shape;273;p30"/>
          <p:cNvGrpSpPr/>
          <p:nvPr/>
        </p:nvGrpSpPr>
        <p:grpSpPr>
          <a:xfrm>
            <a:off x="0" y="609538"/>
            <a:ext cx="9161053" cy="1676364"/>
            <a:chOff x="0" y="2895600"/>
            <a:chExt cx="9161970" cy="1677035"/>
          </a:xfrm>
        </p:grpSpPr>
        <p:pic>
          <p:nvPicPr>
            <p:cNvPr descr="HD-ShadowLong.png" id="274" name="Google Shape;274;p30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275" name="Google Shape;275;p30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6" name="Google Shape;276;p30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77" name="Google Shape;277;p30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78" name="Google Shape;278;p30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79" name="Google Shape;279;p30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80" name="Google Shape;280;p30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81" name="Google Shape;281;p30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82" name="Google Shape;282;p30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289" name="Google Shape;289;p3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290" name="Google Shape;290;p32"/>
          <p:cNvPicPr preferRelativeResize="0"/>
          <p:nvPr/>
        </p:nvPicPr>
        <p:blipFill rotWithShape="1">
          <a:blip r:embed="rId2">
            <a:alphaModFix/>
          </a:blip>
          <a:srcRect b="0" l="0" r="9869" t="0"/>
          <a:stretch/>
        </p:blipFill>
        <p:spPr>
          <a:xfrm>
            <a:off x="7716837" y="1973262"/>
            <a:ext cx="1444625" cy="144462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2"/>
          <p:cNvSpPr/>
          <p:nvPr/>
        </p:nvSpPr>
        <p:spPr>
          <a:xfrm>
            <a:off x="7710487" y="609600"/>
            <a:ext cx="1433400" cy="1368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2" name="Google Shape;292;p32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93" name="Google Shape;293;p32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94" name="Google Shape;294;p32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95" name="Google Shape;295;p32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96" name="Google Shape;296;p32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302" name="Google Shape;302;p3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3" name="Google Shape;303;p34"/>
          <p:cNvGrpSpPr/>
          <p:nvPr/>
        </p:nvGrpSpPr>
        <p:grpSpPr>
          <a:xfrm>
            <a:off x="0" y="609538"/>
            <a:ext cx="9161053" cy="1676364"/>
            <a:chOff x="0" y="2895600"/>
            <a:chExt cx="9161970" cy="1677035"/>
          </a:xfrm>
        </p:grpSpPr>
        <p:pic>
          <p:nvPicPr>
            <p:cNvPr descr="HD-ShadowLong.png" id="304" name="Google Shape;304;p34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305" name="Google Shape;305;p34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34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07" name="Google Shape;307;p34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308" name="Google Shape;308;p34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09" name="Google Shape;309;p34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10" name="Google Shape;310;p34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11" name="Google Shape;311;p34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12" name="Google Shape;312;p34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321" name="Google Shape;321;p3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2" name="Google Shape;322;p36"/>
          <p:cNvGrpSpPr/>
          <p:nvPr/>
        </p:nvGrpSpPr>
        <p:grpSpPr>
          <a:xfrm>
            <a:off x="0" y="609538"/>
            <a:ext cx="9161053" cy="1676364"/>
            <a:chOff x="0" y="2895600"/>
            <a:chExt cx="9161970" cy="1677035"/>
          </a:xfrm>
        </p:grpSpPr>
        <p:pic>
          <p:nvPicPr>
            <p:cNvPr descr="HD-ShadowLong.png" id="323" name="Google Shape;323;p36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324" name="Google Shape;324;p36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36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26" name="Google Shape;326;p36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327" name="Google Shape;327;p36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28" name="Google Shape;328;p36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29" name="Google Shape;329;p36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30" name="Google Shape;330;p36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31" name="Google Shape;331;p36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340" name="Google Shape;340;p3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1" name="Google Shape;341;p38"/>
          <p:cNvGrpSpPr/>
          <p:nvPr/>
        </p:nvGrpSpPr>
        <p:grpSpPr>
          <a:xfrm>
            <a:off x="0" y="4571938"/>
            <a:ext cx="9161053" cy="1676364"/>
            <a:chOff x="0" y="2895600"/>
            <a:chExt cx="9161970" cy="1677035"/>
          </a:xfrm>
        </p:grpSpPr>
        <p:pic>
          <p:nvPicPr>
            <p:cNvPr descr="HD-ShadowLong.png" id="342" name="Google Shape;342;p38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343" name="Google Shape;343;p38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4" name="Google Shape;344;p38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45" name="Google Shape;345;p38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346" name="Google Shape;346;p38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47" name="Google Shape;347;p38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48" name="Google Shape;348;p38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49" name="Google Shape;349;p38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50" name="Google Shape;350;p38"/>
          <p:cNvSpPr txBox="1"/>
          <p:nvPr>
            <p:ph idx="12" type="sldNum"/>
          </p:nvPr>
        </p:nvSpPr>
        <p:spPr>
          <a:xfrm>
            <a:off x="7856537" y="4711700"/>
            <a:ext cx="1149300" cy="10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6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359" name="Google Shape;359;p4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0" name="Google Shape;360;p40"/>
          <p:cNvGrpSpPr/>
          <p:nvPr/>
        </p:nvGrpSpPr>
        <p:grpSpPr>
          <a:xfrm>
            <a:off x="0" y="4571938"/>
            <a:ext cx="9161053" cy="1676364"/>
            <a:chOff x="0" y="2895600"/>
            <a:chExt cx="9161970" cy="1677035"/>
          </a:xfrm>
        </p:grpSpPr>
        <p:pic>
          <p:nvPicPr>
            <p:cNvPr descr="HD-ShadowLong.png" id="361" name="Google Shape;361;p40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362" name="Google Shape;362;p40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3" name="Google Shape;363;p40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64" name="Google Shape;364;p40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365" name="Google Shape;365;p40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66" name="Google Shape;366;p40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67" name="Google Shape;367;p40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68" name="Google Shape;368;p40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69" name="Google Shape;369;p40"/>
          <p:cNvSpPr txBox="1"/>
          <p:nvPr>
            <p:ph idx="12" type="sldNum"/>
          </p:nvPr>
        </p:nvSpPr>
        <p:spPr>
          <a:xfrm>
            <a:off x="7856537" y="4711700"/>
            <a:ext cx="1149300" cy="10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377" name="Google Shape;377;p4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8" name="Google Shape;378;p42"/>
          <p:cNvGrpSpPr/>
          <p:nvPr/>
        </p:nvGrpSpPr>
        <p:grpSpPr>
          <a:xfrm>
            <a:off x="0" y="4571938"/>
            <a:ext cx="9161053" cy="1676364"/>
            <a:chOff x="0" y="2895600"/>
            <a:chExt cx="9161970" cy="1677035"/>
          </a:xfrm>
        </p:grpSpPr>
        <p:pic>
          <p:nvPicPr>
            <p:cNvPr descr="HD-ShadowLong.png" id="379" name="Google Shape;379;p42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380" name="Google Shape;380;p42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1" name="Google Shape;381;p42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82" name="Google Shape;382;p42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383" name="Google Shape;383;p42"/>
          <p:cNvSpPr txBox="1"/>
          <p:nvPr/>
        </p:nvSpPr>
        <p:spPr>
          <a:xfrm>
            <a:off x="271462" y="747712"/>
            <a:ext cx="5334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Trebuchet MS"/>
              <a:buNone/>
            </a:pPr>
            <a:r>
              <a:rPr b="0" i="0" lang="en-US" sz="72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“</a:t>
            </a:r>
            <a:endParaRPr/>
          </a:p>
        </p:txBody>
      </p:sp>
      <p:sp>
        <p:nvSpPr>
          <p:cNvPr id="384" name="Google Shape;384;p42"/>
          <p:cNvSpPr txBox="1"/>
          <p:nvPr/>
        </p:nvSpPr>
        <p:spPr>
          <a:xfrm>
            <a:off x="6967537" y="2998787"/>
            <a:ext cx="4572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Trebuchet MS"/>
              <a:buNone/>
            </a:pPr>
            <a:r>
              <a:rPr b="0" i="0" lang="en-US" sz="72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”</a:t>
            </a:r>
            <a:endParaRPr/>
          </a:p>
        </p:txBody>
      </p:sp>
      <p:sp>
        <p:nvSpPr>
          <p:cNvPr id="385" name="Google Shape;385;p42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86" name="Google Shape;386;p42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87" name="Google Shape;387;p42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88" name="Google Shape;388;p42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89" name="Google Shape;389;p42"/>
          <p:cNvSpPr txBox="1"/>
          <p:nvPr>
            <p:ph idx="12" type="sldNum"/>
          </p:nvPr>
        </p:nvSpPr>
        <p:spPr>
          <a:xfrm>
            <a:off x="7856537" y="4710112"/>
            <a:ext cx="1149300" cy="10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398" name="Google Shape;398;p4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9" name="Google Shape;399;p44"/>
          <p:cNvGrpSpPr/>
          <p:nvPr/>
        </p:nvGrpSpPr>
        <p:grpSpPr>
          <a:xfrm>
            <a:off x="0" y="4571938"/>
            <a:ext cx="9161053" cy="1676364"/>
            <a:chOff x="0" y="2895600"/>
            <a:chExt cx="9161970" cy="1677035"/>
          </a:xfrm>
        </p:grpSpPr>
        <p:pic>
          <p:nvPicPr>
            <p:cNvPr descr="HD-ShadowLong.png" id="400" name="Google Shape;400;p44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401" name="Google Shape;401;p44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2" name="Google Shape;402;p44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03" name="Google Shape;403;p44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404" name="Google Shape;404;p44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05" name="Google Shape;405;p44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06" name="Google Shape;406;p44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07" name="Google Shape;407;p44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08" name="Google Shape;408;p44"/>
          <p:cNvSpPr txBox="1"/>
          <p:nvPr>
            <p:ph idx="12" type="sldNum"/>
          </p:nvPr>
        </p:nvSpPr>
        <p:spPr>
          <a:xfrm>
            <a:off x="7856537" y="4710112"/>
            <a:ext cx="1149300" cy="10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9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416" name="Google Shape;416;p4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7" name="Google Shape;417;p46"/>
          <p:cNvGrpSpPr/>
          <p:nvPr/>
        </p:nvGrpSpPr>
        <p:grpSpPr>
          <a:xfrm>
            <a:off x="0" y="609538"/>
            <a:ext cx="9161053" cy="1676364"/>
            <a:chOff x="0" y="2895600"/>
            <a:chExt cx="9161970" cy="1677035"/>
          </a:xfrm>
        </p:grpSpPr>
        <p:pic>
          <p:nvPicPr>
            <p:cNvPr descr="HD-ShadowLong.png" id="418" name="Google Shape;418;p46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419" name="Google Shape;419;p46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0" name="Google Shape;420;p46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21" name="Google Shape;421;p46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422" name="Google Shape;422;p46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23" name="Google Shape;423;p46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24" name="Google Shape;424;p46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25" name="Google Shape;425;p46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26" name="Google Shape;426;p46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439" name="Google Shape;439;p4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0" name="Google Shape;440;p48"/>
          <p:cNvGrpSpPr/>
          <p:nvPr/>
        </p:nvGrpSpPr>
        <p:grpSpPr>
          <a:xfrm>
            <a:off x="0" y="609538"/>
            <a:ext cx="9161053" cy="1676364"/>
            <a:chOff x="0" y="2895600"/>
            <a:chExt cx="9161970" cy="1677035"/>
          </a:xfrm>
        </p:grpSpPr>
        <p:pic>
          <p:nvPicPr>
            <p:cNvPr descr="HD-ShadowLong.png" id="441" name="Google Shape;441;p48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442" name="Google Shape;442;p48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8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44" name="Google Shape;444;p48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445" name="Google Shape;445;p48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46" name="Google Shape;446;p48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47" name="Google Shape;447;p48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48" name="Google Shape;448;p48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49" name="Google Shape;449;p48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465" name="Google Shape;465;p5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6" name="Google Shape;466;p50"/>
          <p:cNvGrpSpPr/>
          <p:nvPr/>
        </p:nvGrpSpPr>
        <p:grpSpPr>
          <a:xfrm>
            <a:off x="0" y="609538"/>
            <a:ext cx="9161053" cy="1676364"/>
            <a:chOff x="0" y="2895600"/>
            <a:chExt cx="9161970" cy="1677035"/>
          </a:xfrm>
        </p:grpSpPr>
        <p:pic>
          <p:nvPicPr>
            <p:cNvPr descr="HD-ShadowLong.png" id="467" name="Google Shape;467;p50"/>
            <p:cNvPicPr preferRelativeResize="0"/>
            <p:nvPr/>
          </p:nvPicPr>
          <p:blipFill rotWithShape="1">
            <a:blip r:embed="rId2">
              <a:alphaModFix/>
            </a:blip>
            <a:srcRect b="0" l="26979" r="-212" t="0"/>
            <a:stretch/>
          </p:blipFill>
          <p:spPr>
            <a:xfrm>
              <a:off x="0" y="4251471"/>
              <a:ext cx="7644383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-ShadowShort.png" id="468" name="Google Shape;468;p50"/>
            <p:cNvPicPr preferRelativeResize="0"/>
            <p:nvPr/>
          </p:nvPicPr>
          <p:blipFill rotWithShape="1">
            <a:blip r:embed="rId3">
              <a:alphaModFix/>
            </a:blip>
            <a:srcRect b="0" l="0" r="9869" t="0"/>
            <a:stretch/>
          </p:blipFill>
          <p:spPr>
            <a:xfrm>
              <a:off x="7717217" y="4259262"/>
              <a:ext cx="1444753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50"/>
            <p:cNvSpPr/>
            <p:nvPr/>
          </p:nvSpPr>
          <p:spPr>
            <a:xfrm>
              <a:off x="0" y="2895600"/>
              <a:ext cx="7566300" cy="13689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70" name="Google Shape;470;p50"/>
            <p:cNvSpPr/>
            <p:nvPr/>
          </p:nvSpPr>
          <p:spPr>
            <a:xfrm>
              <a:off x="7710914" y="2895600"/>
              <a:ext cx="1433700" cy="136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471" name="Google Shape;471;p50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72" name="Google Shape;472;p50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73" name="Google Shape;473;p50"/>
          <p:cNvSpPr txBox="1"/>
          <p:nvPr>
            <p:ph idx="10" type="dt"/>
          </p:nvPr>
        </p:nvSpPr>
        <p:spPr>
          <a:xfrm>
            <a:off x="5367337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74" name="Google Shape;474;p50"/>
          <p:cNvSpPr txBox="1"/>
          <p:nvPr>
            <p:ph idx="11" type="ftr"/>
          </p:nvPr>
        </p:nvSpPr>
        <p:spPr>
          <a:xfrm>
            <a:off x="533400" y="5935662"/>
            <a:ext cx="483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75" name="Google Shape;475;p50"/>
          <p:cNvSpPr txBox="1"/>
          <p:nvPr>
            <p:ph idx="12" type="sldNum"/>
          </p:nvPr>
        </p:nvSpPr>
        <p:spPr>
          <a:xfrm>
            <a:off x="7848600" y="752475"/>
            <a:ext cx="11574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925"/>
            </a:gs>
            <a:gs pos="50000">
              <a:srgbClr val="D54209"/>
            </a:gs>
            <a:gs pos="100000">
              <a:srgbClr val="8D0000"/>
            </a:gs>
          </a:gsLst>
          <a:lin ang="2519868" scaled="0"/>
        </a:gradFill>
      </p:bgPr>
    </p:bg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James\Desktop\msft\Berlin\build Assets\hashOverlaySD-FullResolve.png" id="483" name="Google Shape;483;p5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4" name="Google Shape;484;p52"/>
          <p:cNvGrpSpPr/>
          <p:nvPr/>
        </p:nvGrpSpPr>
        <p:grpSpPr>
          <a:xfrm rot="5400000">
            <a:off x="4575269" y="2747707"/>
            <a:ext cx="6862484" cy="1366932"/>
            <a:chOff x="2281445" y="609600"/>
            <a:chExt cx="6862484" cy="1368300"/>
          </a:xfrm>
        </p:grpSpPr>
        <p:sp>
          <p:nvSpPr>
            <p:cNvPr id="485" name="Google Shape;485;p52"/>
            <p:cNvSpPr/>
            <p:nvPr/>
          </p:nvSpPr>
          <p:spPr>
            <a:xfrm>
              <a:off x="2281445" y="609600"/>
              <a:ext cx="5286300" cy="13683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86" name="Google Shape;486;p52"/>
            <p:cNvSpPr/>
            <p:nvPr/>
          </p:nvSpPr>
          <p:spPr>
            <a:xfrm>
              <a:off x="7710530" y="609600"/>
              <a:ext cx="1433400" cy="1368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487" name="Google Shape;487;p52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88" name="Google Shape;488;p52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89" name="Google Shape;489;p52"/>
          <p:cNvSpPr txBox="1"/>
          <p:nvPr>
            <p:ph idx="10" type="dt"/>
          </p:nvPr>
        </p:nvSpPr>
        <p:spPr>
          <a:xfrm>
            <a:off x="5029200" y="593566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90" name="Google Shape;490;p52"/>
          <p:cNvSpPr txBox="1"/>
          <p:nvPr>
            <p:ph idx="11" type="ftr"/>
          </p:nvPr>
        </p:nvSpPr>
        <p:spPr>
          <a:xfrm>
            <a:off x="509587" y="5935662"/>
            <a:ext cx="4519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91" name="Google Shape;491;p52"/>
          <p:cNvSpPr txBox="1"/>
          <p:nvPr>
            <p:ph idx="12" type="sldNum"/>
          </p:nvPr>
        </p:nvSpPr>
        <p:spPr>
          <a:xfrm>
            <a:off x="7431087" y="5432425"/>
            <a:ext cx="1149300" cy="12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  <a:defRPr b="0" i="0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54"/>
          <p:cNvSpPr txBox="1"/>
          <p:nvPr>
            <p:ph type="ctrTitle"/>
          </p:nvPr>
        </p:nvSpPr>
        <p:spPr>
          <a:xfrm>
            <a:off x="-1404937" y="2133600"/>
            <a:ext cx="7772400" cy="1944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Trebuchet MS"/>
              <a:buNone/>
            </a:pPr>
            <a:r>
              <a:rPr b="0" i="0" lang="en-US" sz="9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الألف الفارقــة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55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الأمثلة:</a:t>
            </a:r>
            <a:endParaRPr/>
          </a:p>
        </p:txBody>
      </p:sp>
      <p:sp>
        <p:nvSpPr>
          <p:cNvPr id="509" name="Google Shape;509;p55"/>
          <p:cNvSpPr txBox="1"/>
          <p:nvPr>
            <p:ph idx="1" type="body"/>
          </p:nvPr>
        </p:nvSpPr>
        <p:spPr>
          <a:xfrm>
            <a:off x="3059112" y="2085975"/>
            <a:ext cx="5834100" cy="26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1-العمالُ </a:t>
            </a:r>
            <a:r>
              <a:rPr b="0" i="0" lang="en-US" sz="4800" u="none" cap="none" strike="noStrike">
                <a:solidFill>
                  <a:srgbClr val="0070C0"/>
                </a:solidFill>
                <a:latin typeface="Trebuchet MS"/>
                <a:ea typeface="Trebuchet MS"/>
                <a:cs typeface="Trebuchet MS"/>
                <a:sym typeface="Trebuchet MS"/>
              </a:rPr>
              <a:t>عَملُوا</a:t>
            </a:r>
            <a:r>
              <a:rPr b="0" i="0" lang="en-US" sz="4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بجهدٍ.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2-</a:t>
            </a:r>
            <a:r>
              <a:rPr b="0" i="0" lang="en-US" sz="4800" u="none" cap="none" strike="noStrike">
                <a:solidFill>
                  <a:srgbClr val="0070C0"/>
                </a:solidFill>
                <a:latin typeface="Trebuchet MS"/>
                <a:ea typeface="Trebuchet MS"/>
                <a:cs typeface="Trebuchet MS"/>
                <a:sym typeface="Trebuchet MS"/>
              </a:rPr>
              <a:t>اسمعُوا</a:t>
            </a:r>
            <a:r>
              <a:rPr b="0" i="0" lang="en-US" sz="4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كلامَ الخطيبِ.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3-الشجعانُ لنْ </a:t>
            </a:r>
            <a:r>
              <a:rPr b="0" i="0" lang="en-US" sz="4800" u="none" cap="none" strike="noStrike">
                <a:solidFill>
                  <a:srgbClr val="0070C0"/>
                </a:solidFill>
                <a:latin typeface="Trebuchet MS"/>
                <a:ea typeface="Trebuchet MS"/>
                <a:cs typeface="Trebuchet MS"/>
                <a:sym typeface="Trebuchet MS"/>
              </a:rPr>
              <a:t>يقبلُوا</a:t>
            </a:r>
            <a:r>
              <a:rPr b="0" i="0" lang="en-US" sz="4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الهزيمةَ.</a:t>
            </a:r>
            <a:endParaRPr/>
          </a:p>
        </p:txBody>
      </p:sp>
      <p:sp>
        <p:nvSpPr>
          <p:cNvPr id="510" name="Google Shape;510;p55"/>
          <p:cNvSpPr txBox="1"/>
          <p:nvPr/>
        </p:nvSpPr>
        <p:spPr>
          <a:xfrm>
            <a:off x="107950" y="2205037"/>
            <a:ext cx="26637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Trebuchet MS"/>
              <a:buNone/>
            </a:pPr>
            <a:r>
              <a:rPr b="1" i="0" lang="en-US" sz="32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لاحظ الكلمات الملونة،هل هي أسماء أم أفعال؟</a:t>
            </a:r>
            <a:endParaRPr/>
          </a:p>
        </p:txBody>
      </p:sp>
      <p:sp>
        <p:nvSpPr>
          <p:cNvPr id="511" name="Google Shape;511;p55"/>
          <p:cNvSpPr txBox="1"/>
          <p:nvPr/>
        </p:nvSpPr>
        <p:spPr>
          <a:xfrm>
            <a:off x="755650" y="4005262"/>
            <a:ext cx="15129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</a:pPr>
            <a:r>
              <a:rPr b="0" i="0" lang="en-US" sz="32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إنها أفعال</a:t>
            </a:r>
            <a:endParaRPr/>
          </a:p>
        </p:txBody>
      </p:sp>
      <p:sp>
        <p:nvSpPr>
          <p:cNvPr id="512" name="Google Shape;512;p55"/>
          <p:cNvSpPr txBox="1"/>
          <p:nvPr/>
        </p:nvSpPr>
        <p:spPr>
          <a:xfrm>
            <a:off x="358775" y="4772025"/>
            <a:ext cx="86424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Trebuchet MS"/>
              <a:buNone/>
            </a:pPr>
            <a:r>
              <a:rPr b="1" i="0" lang="en-US" sz="24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لاحظ الواو المتصلة بالأفعال هل تدل على الجماعة، أم أصلية ،أم علامة إعراب؟</a:t>
            </a:r>
            <a:endParaRPr/>
          </a:p>
        </p:txBody>
      </p:sp>
      <p:sp>
        <p:nvSpPr>
          <p:cNvPr id="513" name="Google Shape;513;p55"/>
          <p:cNvSpPr txBox="1"/>
          <p:nvPr/>
        </p:nvSpPr>
        <p:spPr>
          <a:xfrm>
            <a:off x="1039812" y="5416550"/>
            <a:ext cx="7848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إنها تدل على الجماعة ،ونلاحظ ألفاً زيدت بعد الواو.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56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Trebuchet MS"/>
              <a:buNone/>
            </a:pPr>
            <a:r>
              <a:rPr b="0" i="0" lang="en-US" sz="54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نستنتج:</a:t>
            </a:r>
            <a:endParaRPr/>
          </a:p>
        </p:txBody>
      </p:sp>
      <p:sp>
        <p:nvSpPr>
          <p:cNvPr id="519" name="Google Shape;519;p56"/>
          <p:cNvSpPr txBox="1"/>
          <p:nvPr>
            <p:ph idx="1" type="body"/>
          </p:nvPr>
        </p:nvSpPr>
        <p:spPr>
          <a:xfrm>
            <a:off x="533400" y="2336800"/>
            <a:ext cx="8359800" cy="22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تزاد ألف بعد واو الجماعة المتصلة بالأفعال ؛لتــفرقها عـن غيــرها مـن أنــواع الـواو.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وتسمى بالألف الفارقة.</a:t>
            </a:r>
            <a:endParaRPr/>
          </a:p>
          <a:p>
            <a:pPr indent="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t/>
            </a:r>
            <a:endParaRPr b="0" i="0" sz="4400" u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20" name="Google Shape;520;p56"/>
          <p:cNvSpPr txBox="1"/>
          <p:nvPr/>
        </p:nvSpPr>
        <p:spPr>
          <a:xfrm>
            <a:off x="531812" y="4589462"/>
            <a:ext cx="80724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Trebuchet MS"/>
              <a:buNone/>
            </a:pPr>
            <a:r>
              <a:rPr b="0" i="0" lang="en-US" sz="4400" u="sng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تنبيه مهم</a:t>
            </a:r>
            <a:r>
              <a:rPr b="0" i="0" lang="en-US" sz="44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r>
              <a:rPr b="1" i="0" lang="en-US" sz="4400" u="none">
                <a:solidFill>
                  <a:srgbClr val="9CCAD9"/>
                </a:solidFill>
                <a:latin typeface="Trebuchet MS"/>
                <a:ea typeface="Trebuchet MS"/>
                <a:cs typeface="Trebuchet MS"/>
                <a:sym typeface="Trebuchet MS"/>
              </a:rPr>
              <a:t>لا تتصل واو الجماعة إلا بالأفعال.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57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000"/>
              <a:buFont typeface="Trebuchet MS"/>
              <a:buNone/>
            </a:pPr>
            <a:r>
              <a:rPr b="0" i="0" lang="en-US" sz="40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ما تعريف الألف الفارقة؟</a:t>
            </a:r>
            <a:endParaRPr/>
          </a:p>
        </p:txBody>
      </p:sp>
      <p:sp>
        <p:nvSpPr>
          <p:cNvPr id="526" name="Google Shape;526;p57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2286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Char char="•"/>
            </a:pPr>
            <a:r>
              <a:rPr b="0" i="0" lang="en-US" sz="4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هي الألف التي تزاد بعد واو الجماعة المتطرفة في الأفعال 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8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</a:pPr>
            <a:r>
              <a:rPr b="0" i="0" lang="en-US" sz="44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الأمثلة:</a:t>
            </a:r>
            <a:endParaRPr/>
          </a:p>
        </p:txBody>
      </p:sp>
      <p:sp>
        <p:nvSpPr>
          <p:cNvPr id="533" name="Google Shape;533;p58"/>
          <p:cNvSpPr txBox="1"/>
          <p:nvPr>
            <p:ph idx="1" type="body"/>
          </p:nvPr>
        </p:nvSpPr>
        <p:spPr>
          <a:xfrm>
            <a:off x="2771775" y="2133600"/>
            <a:ext cx="60183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1-</a:t>
            </a:r>
            <a:r>
              <a:rPr b="0" i="0" lang="en-US" sz="4000" u="none">
                <a:solidFill>
                  <a:srgbClr val="0070C0"/>
                </a:solidFill>
                <a:latin typeface="Trebuchet MS"/>
                <a:ea typeface="Trebuchet MS"/>
                <a:cs typeface="Trebuchet MS"/>
                <a:sym typeface="Trebuchet MS"/>
              </a:rPr>
              <a:t>يسمُو</a:t>
            </a:r>
            <a:r>
              <a:rPr b="0" i="0" lang="en-US" sz="4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المؤمنُ بأخلاقِهِ.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2-</a:t>
            </a:r>
            <a:r>
              <a:rPr b="0" i="0" lang="en-US" sz="4000" u="none">
                <a:solidFill>
                  <a:srgbClr val="0070C0"/>
                </a:solidFill>
                <a:latin typeface="Trebuchet MS"/>
                <a:ea typeface="Trebuchet MS"/>
                <a:cs typeface="Trebuchet MS"/>
                <a:sym typeface="Trebuchet MS"/>
              </a:rPr>
              <a:t>يعلُو</a:t>
            </a:r>
            <a:r>
              <a:rPr b="0" i="0" lang="en-US" sz="4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قدرُ الإنسانِ بمعامَلَتِه الحسنةِ.</a:t>
            </a:r>
            <a:endParaRPr/>
          </a:p>
        </p:txBody>
      </p:sp>
      <p:sp>
        <p:nvSpPr>
          <p:cNvPr id="534" name="Google Shape;534;p58"/>
          <p:cNvSpPr txBox="1"/>
          <p:nvPr/>
        </p:nvSpPr>
        <p:spPr>
          <a:xfrm>
            <a:off x="531812" y="3573462"/>
            <a:ext cx="82581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Trebuchet MS"/>
              <a:buNone/>
            </a:pPr>
            <a:r>
              <a:rPr b="1" i="0" lang="en-US" sz="24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لاحظ الواو المتصلة بالأفعال هل تدل على الجماعة، أم أصلية ،أم علامة إعراب؟</a:t>
            </a:r>
            <a:endParaRPr/>
          </a:p>
        </p:txBody>
      </p:sp>
      <p:sp>
        <p:nvSpPr>
          <p:cNvPr id="535" name="Google Shape;535;p58"/>
          <p:cNvSpPr txBox="1"/>
          <p:nvPr/>
        </p:nvSpPr>
        <p:spPr>
          <a:xfrm>
            <a:off x="3419475" y="4232275"/>
            <a:ext cx="28812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</a:pPr>
            <a:r>
              <a:rPr b="0" i="0" lang="en-US" sz="32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واو أصلية </a:t>
            </a:r>
            <a:endParaRPr/>
          </a:p>
        </p:txBody>
      </p:sp>
      <p:sp>
        <p:nvSpPr>
          <p:cNvPr id="536" name="Google Shape;536;p58"/>
          <p:cNvSpPr txBox="1"/>
          <p:nvPr/>
        </p:nvSpPr>
        <p:spPr>
          <a:xfrm>
            <a:off x="1058862" y="5108575"/>
            <a:ext cx="70263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Trebuchet MS"/>
              <a:buNone/>
            </a:pPr>
            <a:r>
              <a:rPr b="0" i="0" lang="en-US" sz="32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نلاحظ عدم زيادة ألف بعد هذه الواو لأنها واو أصلية.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59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Trebuchet MS"/>
              <a:buNone/>
            </a:pPr>
            <a:r>
              <a:rPr b="0" i="0" lang="en-US" sz="54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نستنتج:</a:t>
            </a:r>
            <a:endParaRPr/>
          </a:p>
        </p:txBody>
      </p:sp>
      <p:sp>
        <p:nvSpPr>
          <p:cNvPr id="542" name="Google Shape;542;p59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2286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Char char="•"/>
            </a:pPr>
            <a:r>
              <a:rPr b="0" i="0" lang="en-US" sz="54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إذا كانت الواو من أصل الكلمة فإن الألف لاتزاد بعدها.</a:t>
            </a:r>
            <a:endParaRPr/>
          </a:p>
          <a:p>
            <a:pPr indent="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t/>
            </a:r>
            <a:endParaRPr b="0" i="0" sz="5400" u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60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الأمثلة:</a:t>
            </a:r>
            <a:endParaRPr/>
          </a:p>
        </p:txBody>
      </p:sp>
      <p:sp>
        <p:nvSpPr>
          <p:cNvPr id="548" name="Google Shape;548;p60"/>
          <p:cNvSpPr txBox="1"/>
          <p:nvPr>
            <p:ph idx="1" type="body"/>
          </p:nvPr>
        </p:nvSpPr>
        <p:spPr>
          <a:xfrm>
            <a:off x="3059112" y="2133600"/>
            <a:ext cx="5880000" cy="20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1-أنجزَ </a:t>
            </a:r>
            <a:r>
              <a:rPr b="0" i="0" lang="en-US" sz="3600" u="none">
                <a:solidFill>
                  <a:srgbClr val="0070C0"/>
                </a:solidFill>
                <a:latin typeface="Trebuchet MS"/>
                <a:ea typeface="Trebuchet MS"/>
                <a:cs typeface="Trebuchet MS"/>
                <a:sym typeface="Trebuchet MS"/>
              </a:rPr>
              <a:t>مهندسُو </a:t>
            </a:r>
            <a:r>
              <a:rPr b="0" i="0" lang="en-US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المشروعِ العملَ.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2-مُنعَ</a:t>
            </a:r>
            <a:r>
              <a:rPr b="0" i="0" lang="en-US" sz="3600" u="none">
                <a:solidFill>
                  <a:srgbClr val="0070C0"/>
                </a:solidFill>
                <a:latin typeface="Trebuchet MS"/>
                <a:ea typeface="Trebuchet MS"/>
                <a:cs typeface="Trebuchet MS"/>
                <a:sym typeface="Trebuchet MS"/>
              </a:rPr>
              <a:t> مثيرو </a:t>
            </a:r>
            <a:r>
              <a:rPr b="0" i="0" lang="en-US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الشغبِ من دخولِ الملعبِ.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3-صارَ </a:t>
            </a:r>
            <a:r>
              <a:rPr b="0" i="0" lang="en-US" sz="3600" u="none">
                <a:solidFill>
                  <a:srgbClr val="0070C0"/>
                </a:solidFill>
                <a:latin typeface="Trebuchet MS"/>
                <a:ea typeface="Trebuchet MS"/>
                <a:cs typeface="Trebuchet MS"/>
                <a:sym typeface="Trebuchet MS"/>
              </a:rPr>
              <a:t>مؤلفو </a:t>
            </a:r>
            <a:r>
              <a:rPr b="0" i="0" lang="en-US" sz="36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الكتبِ مبدعُون.</a:t>
            </a:r>
            <a:endParaRPr/>
          </a:p>
        </p:txBody>
      </p:sp>
      <p:sp>
        <p:nvSpPr>
          <p:cNvPr id="549" name="Google Shape;549;p60"/>
          <p:cNvSpPr txBox="1"/>
          <p:nvPr/>
        </p:nvSpPr>
        <p:spPr>
          <a:xfrm>
            <a:off x="539750" y="4221162"/>
            <a:ext cx="80646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Trebuchet MS"/>
              <a:buNone/>
            </a:pPr>
            <a:r>
              <a:rPr b="1" i="0" lang="en-US" sz="24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لاحظ الواو المتصلة بالأسماء هل تدل على الجماعة، أم أصلية ،أم علامة إعراب؟</a:t>
            </a:r>
            <a:endParaRPr/>
          </a:p>
        </p:txBody>
      </p:sp>
      <p:sp>
        <p:nvSpPr>
          <p:cNvPr id="550" name="Google Shape;550;p60"/>
          <p:cNvSpPr txBox="1"/>
          <p:nvPr/>
        </p:nvSpPr>
        <p:spPr>
          <a:xfrm>
            <a:off x="684212" y="5054600"/>
            <a:ext cx="7416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Trebuchet MS"/>
              <a:buNone/>
            </a:pPr>
            <a:r>
              <a:rPr b="0" i="0" lang="en-US" sz="3600" u="none">
                <a:solidFill>
                  <a:srgbClr val="0070C0"/>
                </a:solidFill>
                <a:latin typeface="Trebuchet MS"/>
                <a:ea typeface="Trebuchet MS"/>
                <a:cs typeface="Trebuchet MS"/>
                <a:sym typeface="Trebuchet MS"/>
              </a:rPr>
              <a:t>إنها علامة إعراب في جمع المذكر السالم.</a:t>
            </a:r>
            <a:endParaRPr/>
          </a:p>
        </p:txBody>
      </p:sp>
      <p:sp>
        <p:nvSpPr>
          <p:cNvPr id="551" name="Google Shape;551;p60"/>
          <p:cNvSpPr txBox="1"/>
          <p:nvPr/>
        </p:nvSpPr>
        <p:spPr>
          <a:xfrm>
            <a:off x="550862" y="1920875"/>
            <a:ext cx="2520900" cy="15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Trebuchet MS"/>
              <a:buNone/>
            </a:pPr>
            <a:r>
              <a:rPr b="0" i="0" lang="en-US" sz="32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لاحظ الكلمات الملونة هل هي أسماء أم أفعال؟</a:t>
            </a:r>
            <a:endParaRPr/>
          </a:p>
        </p:txBody>
      </p:sp>
      <p:sp>
        <p:nvSpPr>
          <p:cNvPr id="552" name="Google Shape;552;p60"/>
          <p:cNvSpPr txBox="1"/>
          <p:nvPr/>
        </p:nvSpPr>
        <p:spPr>
          <a:xfrm>
            <a:off x="1042987" y="3508375"/>
            <a:ext cx="2016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Trebuchet MS"/>
              <a:buNone/>
            </a:pPr>
            <a:r>
              <a:rPr b="0" i="0" lang="en-US" sz="3600" u="none">
                <a:solidFill>
                  <a:srgbClr val="0070C0"/>
                </a:solidFill>
                <a:latin typeface="Trebuchet MS"/>
                <a:ea typeface="Trebuchet MS"/>
                <a:cs typeface="Trebuchet MS"/>
                <a:sym typeface="Trebuchet MS"/>
              </a:rPr>
              <a:t>إنها أسماء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61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800"/>
              <a:buFont typeface="Trebuchet MS"/>
              <a:buNone/>
            </a:pPr>
            <a:r>
              <a:rPr b="0" i="0" lang="en-US" sz="48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نستنتج:</a:t>
            </a:r>
            <a:endParaRPr/>
          </a:p>
        </p:txBody>
      </p:sp>
      <p:sp>
        <p:nvSpPr>
          <p:cNvPr id="558" name="Google Shape;558;p61"/>
          <p:cNvSpPr txBox="1"/>
          <p:nvPr>
            <p:ph idx="1" type="body"/>
          </p:nvPr>
        </p:nvSpPr>
        <p:spPr>
          <a:xfrm>
            <a:off x="533400" y="2336800"/>
            <a:ext cx="68883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4000" lvl="0" marL="2286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لا تزاد الألف الفارقة إذا كانت الواو علامة رفع جمع المذكر السالم المضاف.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62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التطبيق:ميز نوع الواو في الكلمات التالية:</a:t>
            </a:r>
            <a:b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(يشدو-يبدو-يدخروا-يهملوا-مؤمنو-متسابقو)</a:t>
            </a:r>
            <a:endParaRPr/>
          </a:p>
        </p:txBody>
      </p:sp>
      <p:grpSp>
        <p:nvGrpSpPr>
          <p:cNvPr id="564" name="Google Shape;564;p62"/>
          <p:cNvGrpSpPr/>
          <p:nvPr/>
        </p:nvGrpSpPr>
        <p:grpSpPr>
          <a:xfrm>
            <a:off x="531812" y="2336800"/>
            <a:ext cx="8286750" cy="2743200"/>
            <a:chOff x="335" y="1472"/>
            <a:chExt cx="5220" cy="1728"/>
          </a:xfrm>
        </p:grpSpPr>
        <p:sp>
          <p:nvSpPr>
            <p:cNvPr id="565" name="Google Shape;565;p62"/>
            <p:cNvSpPr txBox="1"/>
            <p:nvPr/>
          </p:nvSpPr>
          <p:spPr>
            <a:xfrm>
              <a:off x="3755" y="1472"/>
              <a:ext cx="1800" cy="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Trebuchet MS"/>
                <a:buNone/>
              </a:pPr>
              <a:r>
                <a:rPr b="1" i="0" lang="en-US" sz="3200" u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واو أصلية</a:t>
              </a:r>
              <a:endParaRPr/>
            </a:p>
          </p:txBody>
        </p:sp>
        <p:sp>
          <p:nvSpPr>
            <p:cNvPr id="566" name="Google Shape;566;p62"/>
            <p:cNvSpPr txBox="1"/>
            <p:nvPr/>
          </p:nvSpPr>
          <p:spPr>
            <a:xfrm>
              <a:off x="2045" y="1472"/>
              <a:ext cx="1800" cy="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Trebuchet MS"/>
                <a:buNone/>
              </a:pPr>
              <a:r>
                <a:rPr b="1" i="0" lang="en-US" sz="3200" u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علامة رفع جمع المذكر السالم</a:t>
              </a:r>
              <a:endParaRPr/>
            </a:p>
          </p:txBody>
        </p:sp>
        <p:sp>
          <p:nvSpPr>
            <p:cNvPr id="567" name="Google Shape;567;p62"/>
            <p:cNvSpPr txBox="1"/>
            <p:nvPr/>
          </p:nvSpPr>
          <p:spPr>
            <a:xfrm>
              <a:off x="335" y="1472"/>
              <a:ext cx="1800" cy="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Trebuchet MS"/>
                <a:buNone/>
              </a:pPr>
              <a:r>
                <a:rPr b="1" i="0" lang="en-US" sz="3200" u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واو الجماعة</a:t>
              </a:r>
              <a:endParaRPr/>
            </a:p>
          </p:txBody>
        </p:sp>
        <p:sp>
          <p:nvSpPr>
            <p:cNvPr id="568" name="Google Shape;568;p62"/>
            <p:cNvSpPr txBox="1"/>
            <p:nvPr/>
          </p:nvSpPr>
          <p:spPr>
            <a:xfrm>
              <a:off x="3755" y="2144"/>
              <a:ext cx="1800" cy="600"/>
            </a:xfrm>
            <a:prstGeom prst="rect">
              <a:avLst/>
            </a:prstGeom>
            <a:solidFill>
              <a:srgbClr val="F9DCC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69" name="Google Shape;569;p62"/>
            <p:cNvSpPr txBox="1"/>
            <p:nvPr/>
          </p:nvSpPr>
          <p:spPr>
            <a:xfrm>
              <a:off x="2045" y="2144"/>
              <a:ext cx="1800" cy="600"/>
            </a:xfrm>
            <a:prstGeom prst="rect">
              <a:avLst/>
            </a:prstGeom>
            <a:solidFill>
              <a:srgbClr val="F9DCC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70" name="Google Shape;570;p62"/>
            <p:cNvSpPr txBox="1"/>
            <p:nvPr/>
          </p:nvSpPr>
          <p:spPr>
            <a:xfrm>
              <a:off x="335" y="2144"/>
              <a:ext cx="1800" cy="600"/>
            </a:xfrm>
            <a:prstGeom prst="rect">
              <a:avLst/>
            </a:prstGeom>
            <a:solidFill>
              <a:srgbClr val="F9DCC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71" name="Google Shape;571;p62"/>
            <p:cNvSpPr txBox="1"/>
            <p:nvPr/>
          </p:nvSpPr>
          <p:spPr>
            <a:xfrm>
              <a:off x="3755" y="2600"/>
              <a:ext cx="1800" cy="600"/>
            </a:xfrm>
            <a:prstGeom prst="rect">
              <a:avLst/>
            </a:prstGeom>
            <a:solidFill>
              <a:srgbClr val="FCEFE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72" name="Google Shape;572;p62"/>
            <p:cNvSpPr txBox="1"/>
            <p:nvPr/>
          </p:nvSpPr>
          <p:spPr>
            <a:xfrm>
              <a:off x="2045" y="2600"/>
              <a:ext cx="1800" cy="600"/>
            </a:xfrm>
            <a:prstGeom prst="rect">
              <a:avLst/>
            </a:prstGeom>
            <a:solidFill>
              <a:srgbClr val="FCEFE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73" name="Google Shape;573;p62"/>
            <p:cNvSpPr txBox="1"/>
            <p:nvPr/>
          </p:nvSpPr>
          <p:spPr>
            <a:xfrm>
              <a:off x="335" y="2600"/>
              <a:ext cx="1800" cy="600"/>
            </a:xfrm>
            <a:prstGeom prst="rect">
              <a:avLst/>
            </a:prstGeom>
            <a:solidFill>
              <a:srgbClr val="FCEFE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cxnSp>
          <p:nvCxnSpPr>
            <p:cNvPr id="574" name="Google Shape;574;p62"/>
            <p:cNvCxnSpPr/>
            <p:nvPr/>
          </p:nvCxnSpPr>
          <p:spPr>
            <a:xfrm>
              <a:off x="3755" y="1472"/>
              <a:ext cx="0" cy="1500"/>
            </a:xfrm>
            <a:prstGeom prst="straightConnector1">
              <a:avLst/>
            </a:prstGeom>
            <a:noFill/>
            <a:ln cap="flat" cmpd="sng" w="12700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5" name="Google Shape;575;p62"/>
            <p:cNvCxnSpPr/>
            <p:nvPr/>
          </p:nvCxnSpPr>
          <p:spPr>
            <a:xfrm>
              <a:off x="2045" y="1472"/>
              <a:ext cx="0" cy="1500"/>
            </a:xfrm>
            <a:prstGeom prst="straightConnector1">
              <a:avLst/>
            </a:prstGeom>
            <a:noFill/>
            <a:ln cap="flat" cmpd="sng" w="12700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6" name="Google Shape;576;p62"/>
            <p:cNvCxnSpPr/>
            <p:nvPr/>
          </p:nvCxnSpPr>
          <p:spPr>
            <a:xfrm>
              <a:off x="335" y="2144"/>
              <a:ext cx="5100" cy="0"/>
            </a:xfrm>
            <a:prstGeom prst="straightConnector1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7" name="Google Shape;577;p62"/>
            <p:cNvCxnSpPr/>
            <p:nvPr/>
          </p:nvCxnSpPr>
          <p:spPr>
            <a:xfrm>
              <a:off x="335" y="2600"/>
              <a:ext cx="5100" cy="0"/>
            </a:xfrm>
            <a:prstGeom prst="straightConnector1">
              <a:avLst/>
            </a:prstGeom>
            <a:noFill/>
            <a:ln cap="flat" cmpd="sng" w="12700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8" name="Google Shape;578;p62"/>
            <p:cNvCxnSpPr/>
            <p:nvPr/>
          </p:nvCxnSpPr>
          <p:spPr>
            <a:xfrm>
              <a:off x="5465" y="1472"/>
              <a:ext cx="0" cy="1500"/>
            </a:xfrm>
            <a:prstGeom prst="straightConnector1">
              <a:avLst/>
            </a:prstGeom>
            <a:noFill/>
            <a:ln cap="flat" cmpd="sng" w="12700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9" name="Google Shape;579;p62"/>
            <p:cNvCxnSpPr/>
            <p:nvPr/>
          </p:nvCxnSpPr>
          <p:spPr>
            <a:xfrm>
              <a:off x="335" y="1472"/>
              <a:ext cx="0" cy="1500"/>
            </a:xfrm>
            <a:prstGeom prst="straightConnector1">
              <a:avLst/>
            </a:prstGeom>
            <a:noFill/>
            <a:ln cap="flat" cmpd="sng" w="12700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0" name="Google Shape;580;p62"/>
            <p:cNvCxnSpPr/>
            <p:nvPr/>
          </p:nvCxnSpPr>
          <p:spPr>
            <a:xfrm>
              <a:off x="335" y="1472"/>
              <a:ext cx="5100" cy="0"/>
            </a:xfrm>
            <a:prstGeom prst="straightConnector1">
              <a:avLst/>
            </a:prstGeom>
            <a:noFill/>
            <a:ln cap="flat" cmpd="sng" w="12700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1" name="Google Shape;581;p62"/>
            <p:cNvCxnSpPr/>
            <p:nvPr/>
          </p:nvCxnSpPr>
          <p:spPr>
            <a:xfrm>
              <a:off x="335" y="3056"/>
              <a:ext cx="5100" cy="0"/>
            </a:xfrm>
            <a:prstGeom prst="straightConnector1">
              <a:avLst/>
            </a:prstGeom>
            <a:noFill/>
            <a:ln cap="flat" cmpd="sng" w="12700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sp>
        <p:nvSpPr>
          <p:cNvPr id="582" name="Google Shape;582;p62"/>
          <p:cNvSpPr txBox="1"/>
          <p:nvPr/>
        </p:nvSpPr>
        <p:spPr>
          <a:xfrm>
            <a:off x="6443662" y="3573462"/>
            <a:ext cx="18732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rebuchet MS"/>
              <a:buNone/>
            </a:pPr>
            <a:r>
              <a:rPr b="0" i="0" lang="en-US" sz="3200" u="non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يشدو</a:t>
            </a:r>
            <a:endParaRPr/>
          </a:p>
        </p:txBody>
      </p:sp>
      <p:sp>
        <p:nvSpPr>
          <p:cNvPr id="583" name="Google Shape;583;p62"/>
          <p:cNvSpPr txBox="1"/>
          <p:nvPr/>
        </p:nvSpPr>
        <p:spPr>
          <a:xfrm>
            <a:off x="6659562" y="4292600"/>
            <a:ext cx="12255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rebuchet MS"/>
              <a:buNone/>
            </a:pPr>
            <a:r>
              <a:rPr b="0" i="0" lang="en-US" sz="3200" u="non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يبدو</a:t>
            </a:r>
            <a:endParaRPr/>
          </a:p>
        </p:txBody>
      </p:sp>
      <p:sp>
        <p:nvSpPr>
          <p:cNvPr id="584" name="Google Shape;584;p62"/>
          <p:cNvSpPr txBox="1"/>
          <p:nvPr/>
        </p:nvSpPr>
        <p:spPr>
          <a:xfrm>
            <a:off x="1003300" y="3429000"/>
            <a:ext cx="16575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rebuchet MS"/>
              <a:buNone/>
            </a:pPr>
            <a:r>
              <a:rPr b="0" i="0" lang="en-US" sz="3600" u="non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يدخروا</a:t>
            </a:r>
            <a:endParaRPr/>
          </a:p>
        </p:txBody>
      </p:sp>
      <p:sp>
        <p:nvSpPr>
          <p:cNvPr id="585" name="Google Shape;585;p62"/>
          <p:cNvSpPr txBox="1"/>
          <p:nvPr/>
        </p:nvSpPr>
        <p:spPr>
          <a:xfrm>
            <a:off x="1238250" y="4143375"/>
            <a:ext cx="1368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Trebuchet MS"/>
              <a:buNone/>
            </a:pPr>
            <a:r>
              <a:rPr b="0" i="0" lang="en-US" sz="4000" u="non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يهملوا</a:t>
            </a:r>
            <a:endParaRPr/>
          </a:p>
        </p:txBody>
      </p:sp>
      <p:sp>
        <p:nvSpPr>
          <p:cNvPr id="586" name="Google Shape;586;p62"/>
          <p:cNvSpPr txBox="1"/>
          <p:nvPr/>
        </p:nvSpPr>
        <p:spPr>
          <a:xfrm>
            <a:off x="3492500" y="3429000"/>
            <a:ext cx="21591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rebuchet MS"/>
              <a:buNone/>
            </a:pPr>
            <a:r>
              <a:rPr b="0" i="0" lang="en-US" sz="3600" u="non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مؤمنو</a:t>
            </a:r>
            <a:endParaRPr/>
          </a:p>
        </p:txBody>
      </p:sp>
      <p:sp>
        <p:nvSpPr>
          <p:cNvPr id="587" name="Google Shape;587;p62"/>
          <p:cNvSpPr txBox="1"/>
          <p:nvPr/>
        </p:nvSpPr>
        <p:spPr>
          <a:xfrm>
            <a:off x="3635375" y="4075112"/>
            <a:ext cx="1728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rebuchet MS"/>
              <a:buNone/>
            </a:pPr>
            <a:r>
              <a:rPr b="0" i="0" lang="en-US" sz="3600" u="non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متسابقو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63"/>
          <p:cNvSpPr txBox="1"/>
          <p:nvPr>
            <p:ph type="title"/>
          </p:nvPr>
        </p:nvSpPr>
        <p:spPr>
          <a:xfrm>
            <a:off x="250825" y="752475"/>
            <a:ext cx="71772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تدريب:اختر الإجابة الصحيحة من بين البدائل المعطاة فيما يلي:</a:t>
            </a:r>
            <a:endParaRPr/>
          </a:p>
        </p:txBody>
      </p:sp>
      <p:sp>
        <p:nvSpPr>
          <p:cNvPr id="593" name="Google Shape;593;p63"/>
          <p:cNvSpPr txBox="1"/>
          <p:nvPr>
            <p:ph idx="1" type="body"/>
          </p:nvPr>
        </p:nvSpPr>
        <p:spPr>
          <a:xfrm>
            <a:off x="250825" y="2060575"/>
            <a:ext cx="87138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4000" lvl="0" marL="2286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1-عثر......الآثار على مخطوطات.</a:t>
            </a:r>
            <a:endParaRPr/>
          </a:p>
          <a:p>
            <a:pPr indent="-2540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(منقبو-منقبون-منقبوا)</a:t>
            </a:r>
            <a:endParaRPr/>
          </a:p>
          <a:p>
            <a:pPr indent="-2540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2-إنّ اللذين..... البحث في وقته رائعون</a:t>
            </a:r>
            <a:r>
              <a:rPr b="0" i="1" lang="en-US" sz="4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indent="-2540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1" lang="en-US" sz="4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b="0" i="0" lang="en-US" sz="40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قدموا-قدمو-قدمون)</a:t>
            </a:r>
            <a:endParaRPr/>
          </a:p>
          <a:p>
            <a:pPr indent="-2540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•"/>
            </a:pPr>
            <a:r>
              <a:rPr b="0" i="0" lang="en-US" sz="40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3-الأوائل لم ......درجاتهم.</a:t>
            </a:r>
            <a:endParaRPr/>
          </a:p>
          <a:p>
            <a:pPr indent="-2540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•"/>
            </a:pPr>
            <a:r>
              <a:rPr b="0" i="0" lang="en-US" sz="4000" u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(يفقدوا-يفقدون-يفقدو)</a:t>
            </a:r>
            <a:endParaRPr/>
          </a:p>
        </p:txBody>
      </p:sp>
      <p:sp>
        <p:nvSpPr>
          <p:cNvPr id="594" name="Google Shape;594;p63"/>
          <p:cNvSpPr/>
          <p:nvPr/>
        </p:nvSpPr>
        <p:spPr>
          <a:xfrm>
            <a:off x="7596187" y="2781300"/>
            <a:ext cx="936600" cy="647700"/>
          </a:xfrm>
          <a:prstGeom prst="roundRect">
            <a:avLst>
              <a:gd fmla="val ١٦٦٦٧" name="adj"/>
            </a:avLst>
          </a:prstGeom>
          <a:noFill/>
          <a:ln cap="flat" cmpd="sng" w="9525">
            <a:solidFill>
              <a:srgbClr val="4BAF7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95" name="Google Shape;595;p63"/>
          <p:cNvSpPr/>
          <p:nvPr/>
        </p:nvSpPr>
        <p:spPr>
          <a:xfrm>
            <a:off x="7596187" y="4149725"/>
            <a:ext cx="936600" cy="647700"/>
          </a:xfrm>
          <a:prstGeom prst="roundRect">
            <a:avLst>
              <a:gd fmla="val ١٦٦٦٧" name="adj"/>
            </a:avLst>
          </a:prstGeom>
          <a:noFill/>
          <a:ln cap="flat" cmpd="sng" w="9525">
            <a:solidFill>
              <a:srgbClr val="4BAF7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96" name="Google Shape;596;p63"/>
          <p:cNvSpPr/>
          <p:nvPr/>
        </p:nvSpPr>
        <p:spPr>
          <a:xfrm>
            <a:off x="7596187" y="5373687"/>
            <a:ext cx="936600" cy="935100"/>
          </a:xfrm>
          <a:prstGeom prst="roundRect">
            <a:avLst>
              <a:gd fmla="val ١٦٦٦٧" name="adj"/>
            </a:avLst>
          </a:prstGeom>
          <a:noFill/>
          <a:ln cap="flat" cmpd="sng" w="9525">
            <a:solidFill>
              <a:srgbClr val="4BAF7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64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علل:زيادة الألف الفارقة في الكلمات التالية:</a:t>
            </a:r>
            <a:endParaRPr/>
          </a:p>
        </p:txBody>
      </p:sp>
      <p:sp>
        <p:nvSpPr>
          <p:cNvPr id="602" name="Google Shape;602;p64"/>
          <p:cNvSpPr txBox="1"/>
          <p:nvPr>
            <p:ph idx="1" type="body"/>
          </p:nvPr>
        </p:nvSpPr>
        <p:spPr>
          <a:xfrm>
            <a:off x="533400" y="2336800"/>
            <a:ext cx="6888300" cy="12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4000" lvl="0" marL="2286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000"/>
              <a:buFont typeface="Arial"/>
              <a:buChar char="•"/>
            </a:pPr>
            <a:r>
              <a:rPr b="0" i="0" lang="en-US" sz="4000" u="none">
                <a:solidFill>
                  <a:srgbClr val="FFC000"/>
                </a:solidFill>
                <a:latin typeface="Trebuchet MS"/>
                <a:ea typeface="Trebuchet MS"/>
                <a:cs typeface="Trebuchet MS"/>
                <a:sym typeface="Trebuchet MS"/>
              </a:rPr>
              <a:t>-الطلاب </a:t>
            </a:r>
            <a:r>
              <a:rPr b="0" i="0" lang="en-US" sz="4000" u="sng">
                <a:solidFill>
                  <a:srgbClr val="FFC000"/>
                </a:solidFill>
                <a:latin typeface="Trebuchet MS"/>
                <a:ea typeface="Trebuchet MS"/>
                <a:cs typeface="Trebuchet MS"/>
                <a:sym typeface="Trebuchet MS"/>
              </a:rPr>
              <a:t>اجتهدوا</a:t>
            </a:r>
            <a:r>
              <a:rPr b="0" i="0" lang="en-US" sz="4000" u="none">
                <a:solidFill>
                  <a:srgbClr val="FFC000"/>
                </a:solidFill>
                <a:latin typeface="Trebuchet MS"/>
                <a:ea typeface="Trebuchet MS"/>
                <a:cs typeface="Trebuchet MS"/>
                <a:sym typeface="Trebuchet MS"/>
              </a:rPr>
              <a:t> و</a:t>
            </a:r>
            <a:r>
              <a:rPr b="0" i="0" lang="en-US" sz="4000" u="sng">
                <a:solidFill>
                  <a:srgbClr val="FFC000"/>
                </a:solidFill>
                <a:latin typeface="Trebuchet MS"/>
                <a:ea typeface="Trebuchet MS"/>
                <a:cs typeface="Trebuchet MS"/>
                <a:sym typeface="Trebuchet MS"/>
              </a:rPr>
              <a:t>حافظوا</a:t>
            </a:r>
            <a:r>
              <a:rPr b="0" i="0" lang="en-US" sz="4000" u="none">
                <a:solidFill>
                  <a:srgbClr val="FFC000"/>
                </a:solidFill>
                <a:latin typeface="Trebuchet MS"/>
                <a:ea typeface="Trebuchet MS"/>
                <a:cs typeface="Trebuchet MS"/>
                <a:sym typeface="Trebuchet MS"/>
              </a:rPr>
              <a:t> على تفوقهم.</a:t>
            </a:r>
            <a:endParaRPr/>
          </a:p>
        </p:txBody>
      </p:sp>
      <p:sp>
        <p:nvSpPr>
          <p:cNvPr id="603" name="Google Shape;603;p64"/>
          <p:cNvSpPr/>
          <p:nvPr/>
        </p:nvSpPr>
        <p:spPr>
          <a:xfrm>
            <a:off x="1258887" y="3716337"/>
            <a:ext cx="6626100" cy="1308000"/>
          </a:xfrm>
          <a:prstGeom prst="roundRect">
            <a:avLst>
              <a:gd fmla="val ١٦٦٦٧" name="adj"/>
            </a:avLst>
          </a:prstGeom>
          <a:solidFill>
            <a:schemeClr val="lt1"/>
          </a:solidFill>
          <a:ln cap="flat" cmpd="sng" w="12700">
            <a:solidFill>
              <a:srgbClr val="FA7E5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0" i="0" lang="en-US" sz="3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لأن الواو واو الجماعة المتطرفة في الأفعال.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65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</a:pPr>
            <a:r>
              <a:rPr b="0" i="0" lang="en-US" sz="32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علل:عدم زيادة الألف الفارقة في الكلمات التالية:</a:t>
            </a:r>
            <a:endParaRPr/>
          </a:p>
        </p:txBody>
      </p:sp>
      <p:sp>
        <p:nvSpPr>
          <p:cNvPr id="609" name="Google Shape;609;p65"/>
          <p:cNvSpPr txBox="1"/>
          <p:nvPr>
            <p:ph idx="1" type="body"/>
          </p:nvPr>
        </p:nvSpPr>
        <p:spPr>
          <a:xfrm>
            <a:off x="533400" y="2336800"/>
            <a:ext cx="68883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4000" lvl="0" marL="2286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-نرجو أن يزول الوباء.</a:t>
            </a:r>
            <a:endParaRPr/>
          </a:p>
        </p:txBody>
      </p:sp>
      <p:sp>
        <p:nvSpPr>
          <p:cNvPr id="610" name="Google Shape;610;p65"/>
          <p:cNvSpPr/>
          <p:nvPr/>
        </p:nvSpPr>
        <p:spPr>
          <a:xfrm>
            <a:off x="2051050" y="3105150"/>
            <a:ext cx="5473800" cy="1081200"/>
          </a:xfrm>
          <a:prstGeom prst="roundRect">
            <a:avLst>
              <a:gd fmla="val ١٦٦٦٧" name="adj"/>
            </a:avLst>
          </a:prstGeom>
          <a:solidFill>
            <a:schemeClr val="lt1"/>
          </a:solidFill>
          <a:ln cap="flat" cmpd="sng" w="12700">
            <a:solidFill>
              <a:srgbClr val="FA7E5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0" i="0" lang="en-US" sz="3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لأن الواو أصلية في الفعل.</a:t>
            </a:r>
            <a:endParaRPr/>
          </a:p>
        </p:txBody>
      </p:sp>
      <p:sp>
        <p:nvSpPr>
          <p:cNvPr id="611" name="Google Shape;611;p65"/>
          <p:cNvSpPr txBox="1"/>
          <p:nvPr/>
        </p:nvSpPr>
        <p:spPr>
          <a:xfrm>
            <a:off x="2979737" y="4484687"/>
            <a:ext cx="4537200" cy="92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rebuchet MS"/>
              <a:buNone/>
            </a:pPr>
            <a:r>
              <a:rPr b="0" i="0" lang="en-US" sz="4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-صانعو الفخار بارعون.</a:t>
            </a:r>
            <a:endParaRPr/>
          </a:p>
        </p:txBody>
      </p:sp>
      <p:sp>
        <p:nvSpPr>
          <p:cNvPr id="612" name="Google Shape;612;p65"/>
          <p:cNvSpPr/>
          <p:nvPr/>
        </p:nvSpPr>
        <p:spPr>
          <a:xfrm>
            <a:off x="1722437" y="5456237"/>
            <a:ext cx="6378600" cy="925500"/>
          </a:xfrm>
          <a:prstGeom prst="roundRect">
            <a:avLst>
              <a:gd fmla="val ١٦٦٦٧" name="adj"/>
            </a:avLst>
          </a:prstGeom>
          <a:solidFill>
            <a:schemeClr val="lt1"/>
          </a:solidFill>
          <a:ln cap="flat" cmpd="sng" w="12700">
            <a:solidFill>
              <a:srgbClr val="FA7E5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rebuchet MS"/>
              <a:buNone/>
            </a:pPr>
            <a:r>
              <a:rPr b="0" i="0" lang="en-US" sz="28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لأن الواو علامة رفع جمع المذكر السالم وهو مضاف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66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Trebuchet MS"/>
              <a:buNone/>
            </a:pPr>
            <a:r>
              <a:rPr b="0" i="0" lang="en-US" sz="36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خلاصة الدرس:</a:t>
            </a:r>
            <a:endParaRPr/>
          </a:p>
        </p:txBody>
      </p:sp>
      <p:sp>
        <p:nvSpPr>
          <p:cNvPr id="619" name="Google Shape;619;p66"/>
          <p:cNvSpPr txBox="1"/>
          <p:nvPr>
            <p:ph idx="1" type="body"/>
          </p:nvPr>
        </p:nvSpPr>
        <p:spPr>
          <a:xfrm>
            <a:off x="250825" y="2060575"/>
            <a:ext cx="86424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9400" lvl="0" marL="2286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</a:pPr>
            <a:r>
              <a:rPr b="0" i="0" lang="en-US" sz="44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</a:t>
            </a:r>
            <a:r>
              <a:rPr b="0" i="0" lang="en-US" sz="44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1-تكتـب</a:t>
            </a:r>
            <a:r>
              <a:rPr b="0" i="0" lang="en-US" sz="44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الألف الفـارقة:</a:t>
            </a:r>
            <a:endParaRPr/>
          </a:p>
          <a:p>
            <a:pPr indent="-2794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Char char="•"/>
            </a:pPr>
            <a:r>
              <a:rPr b="0" i="0" lang="en-US" sz="44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بعد واو الجماعة اللاحقة بالإفعال فقط.</a:t>
            </a:r>
            <a:endParaRPr/>
          </a:p>
          <a:p>
            <a:pPr indent="-2794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Arial"/>
              <a:buChar char="•"/>
            </a:pPr>
            <a:r>
              <a:rPr b="0" i="0" lang="en-US" sz="44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2-لا تكتب </a:t>
            </a:r>
            <a:r>
              <a:rPr b="0" i="0" lang="en-US" sz="44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بـعد الواو الموجودة في جمع المذكر الســالم ؛لأنـه من الأســماء ،كـما لا تكتب بعد الأفعال المضارعة المنتهية بواو أصلية.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67"/>
          <p:cNvSpPr txBox="1"/>
          <p:nvPr>
            <p:ph type="title"/>
          </p:nvPr>
        </p:nvSpPr>
        <p:spPr>
          <a:xfrm>
            <a:off x="468312" y="3333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3600"/>
              <a:buFont typeface="Trebuchet MS"/>
              <a:buNone/>
            </a:pPr>
            <a:r>
              <a:rPr b="0" i="0" lang="en-US" sz="3600" u="sng">
                <a:solidFill>
                  <a:srgbClr val="FF6600"/>
                </a:solidFill>
                <a:latin typeface="Trebuchet MS"/>
                <a:ea typeface="Trebuchet MS"/>
                <a:cs typeface="Trebuchet MS"/>
                <a:sym typeface="Trebuchet MS"/>
              </a:rPr>
              <a:t>أمثلة إضافية</a:t>
            </a:r>
            <a:r>
              <a:rPr b="0" i="0" lang="en-US" sz="3600" u="none">
                <a:solidFill>
                  <a:srgbClr val="FF6600"/>
                </a:solidFill>
                <a:latin typeface="Trebuchet MS"/>
                <a:ea typeface="Trebuchet MS"/>
                <a:cs typeface="Trebuchet MS"/>
                <a:sym typeface="Trebuchet MS"/>
              </a:rPr>
              <a:t>  </a:t>
            </a:r>
            <a:r>
              <a:rPr b="0" i="0" lang="en-US" sz="3600" u="sng">
                <a:solidFill>
                  <a:srgbClr val="FF6600"/>
                </a:solidFill>
                <a:latin typeface="Trebuchet MS"/>
                <a:ea typeface="Trebuchet MS"/>
                <a:cs typeface="Trebuchet MS"/>
                <a:sym typeface="Trebuchet MS"/>
              </a:rPr>
              <a:t>1</a:t>
            </a:r>
            <a:r>
              <a:rPr b="0" i="0" lang="en-US" sz="3600" u="none">
                <a:solidFill>
                  <a:srgbClr val="CC3300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</a:t>
            </a:r>
            <a:endParaRPr/>
          </a:p>
        </p:txBody>
      </p:sp>
      <p:sp>
        <p:nvSpPr>
          <p:cNvPr id="626" name="Google Shape;626;p67"/>
          <p:cNvSpPr txBox="1"/>
          <p:nvPr>
            <p:ph idx="1" type="body"/>
          </p:nvPr>
        </p:nvSpPr>
        <p:spPr>
          <a:xfrm>
            <a:off x="533400" y="2133600"/>
            <a:ext cx="8147100" cy="42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ادعوا إلى الله بالحسنى.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</a:t>
            </a: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يسمو المؤمن بأخلاقه ، و يبتعد عن كل منكر.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المتسابقون لم يعدوا كامل مسافة السباق 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العاقل لا يعدو على مال غيره 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لا تعدُ على مال غيرك 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الحق يعلو و لا يُعلى عليه 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المتسابقون دنوا من خط النهاية 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68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3600"/>
              <a:buFont typeface="Trebuchet MS"/>
              <a:buNone/>
            </a:pPr>
            <a:r>
              <a:rPr b="0" i="0" lang="en-US" sz="3600" u="sng">
                <a:solidFill>
                  <a:srgbClr val="FF6600"/>
                </a:solidFill>
                <a:latin typeface="Trebuchet MS"/>
                <a:ea typeface="Trebuchet MS"/>
                <a:cs typeface="Trebuchet MS"/>
                <a:sym typeface="Trebuchet MS"/>
              </a:rPr>
              <a:t>أمثلة إضافية</a:t>
            </a:r>
            <a:r>
              <a:rPr b="0" i="0" lang="en-US" sz="3600" u="none">
                <a:solidFill>
                  <a:srgbClr val="FF6600"/>
                </a:solidFill>
                <a:latin typeface="Trebuchet MS"/>
                <a:ea typeface="Trebuchet MS"/>
                <a:cs typeface="Trebuchet MS"/>
                <a:sym typeface="Trebuchet MS"/>
              </a:rPr>
              <a:t>  </a:t>
            </a:r>
            <a:r>
              <a:rPr b="0" i="0" lang="en-US" sz="3600" u="sng">
                <a:solidFill>
                  <a:srgbClr val="FF6600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endParaRPr/>
          </a:p>
        </p:txBody>
      </p:sp>
      <p:sp>
        <p:nvSpPr>
          <p:cNvPr id="633" name="Google Shape;633;p68"/>
          <p:cNvSpPr txBox="1"/>
          <p:nvPr>
            <p:ph idx="1" type="body"/>
          </p:nvPr>
        </p:nvSpPr>
        <p:spPr>
          <a:xfrm>
            <a:off x="457200" y="2060575"/>
            <a:ext cx="82296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الأطفال لم يشدوا بالنشيد هذا الصباح 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الأسود تعلو بقدراتها القتالية بقية الحيوانات 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الصالحون لن يدنوا من المعاصي 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لن يبدو القمر والسماء غائمة 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العمال بدوا مرهقين هذا الصباح 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لن نعلو بغير الالتزام بديننا 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المؤمنون لا يرجون غير الله، فلا ترج غيره 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69"/>
          <p:cNvSpPr txBox="1"/>
          <p:nvPr>
            <p:ph type="title"/>
          </p:nvPr>
        </p:nvSpPr>
        <p:spPr>
          <a:xfrm>
            <a:off x="531812" y="752475"/>
            <a:ext cx="68961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3600"/>
              <a:buFont typeface="Trebuchet MS"/>
              <a:buNone/>
            </a:pPr>
            <a:r>
              <a:rPr b="0" i="0" lang="en-US" sz="3600" u="sng">
                <a:solidFill>
                  <a:srgbClr val="FF6600"/>
                </a:solidFill>
                <a:latin typeface="Trebuchet MS"/>
                <a:ea typeface="Trebuchet MS"/>
                <a:cs typeface="Trebuchet MS"/>
                <a:sym typeface="Trebuchet MS"/>
              </a:rPr>
              <a:t>أمثلة إضافية</a:t>
            </a:r>
            <a:r>
              <a:rPr b="0" i="0" lang="en-US" sz="3600" u="none">
                <a:solidFill>
                  <a:srgbClr val="FF6600"/>
                </a:solidFill>
                <a:latin typeface="Trebuchet MS"/>
                <a:ea typeface="Trebuchet MS"/>
                <a:cs typeface="Trebuchet MS"/>
                <a:sym typeface="Trebuchet MS"/>
              </a:rPr>
              <a:t>  </a:t>
            </a:r>
            <a:r>
              <a:rPr b="0" i="0" lang="en-US" sz="3600" u="sng">
                <a:solidFill>
                  <a:srgbClr val="FF6600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endParaRPr/>
          </a:p>
        </p:txBody>
      </p:sp>
      <p:sp>
        <p:nvSpPr>
          <p:cNvPr id="640" name="Google Shape;640;p69"/>
          <p:cNvSpPr txBox="1"/>
          <p:nvPr>
            <p:ph idx="1" type="body"/>
          </p:nvPr>
        </p:nvSpPr>
        <p:spPr>
          <a:xfrm>
            <a:off x="823912" y="1833562"/>
            <a:ext cx="7496100" cy="44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  النحّـاس يجلو ما صنعت يداه بطريقة خاصة 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  الحيوانات تبدو غاضبة فاحذر و لا تقترب منها 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  طلابنا في الخارج سموا بأنفسهم عن الوقوع في     المعاصي 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  مجموعـة الطلاب الأولى تدنـو من الفـوز ، أمّـا المجموعة الثانية فلم تدنُ منه 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ـ  الأجـرام السـماوية تبـدو كالوردة الحـمراء عنــد انفجارها 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1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6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8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3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15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23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2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22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9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11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20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1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14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10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19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25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13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7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24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26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17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8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4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16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5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12_برلين">
  <a:themeElements>
    <a:clrScheme name="برلين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