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5940675A-B579-460E-94D1-54222C63F5DA}" styleName="بلا نمط، شبكة جدول">
    <a:wholeTbl>
      <a:tcTxStyle>
        <a:fontRef idx="minor">
          <a:scrgbClr b="0" g="0" r="0"/>
        </a:fontRef>
        <a:schemeClr val="tx1"/>
      </a:tcTxStyle>
      <a:tcStyle>
        <a:tcBdr>
          <a:left>
            <a:ln cmpd="sng" w="12700">
              <a:solidFill>
                <a:schemeClr val="tx1"/>
              </a:solidFill>
            </a:ln>
          </a:left>
          <a:right>
            <a:ln cmpd="sng" w="12700">
              <a:solidFill>
                <a:schemeClr val="tx1"/>
              </a:solidFill>
            </a:ln>
          </a:right>
          <a:top>
            <a:ln cmpd="sng" w="12700">
              <a:solidFill>
                <a:schemeClr val="tx1"/>
              </a:solidFill>
            </a:ln>
          </a:top>
          <a:bottom>
            <a:ln cmpd="sng" w="12700">
              <a:solidFill>
                <a:schemeClr val="tx1"/>
              </a:solidFill>
            </a:ln>
          </a:bottom>
          <a:insideH>
            <a:ln cmpd="sng" w="12700">
              <a:solidFill>
                <a:schemeClr val="tx1"/>
              </a:solidFill>
            </a:ln>
          </a:insideH>
          <a:insideV>
            <a:ln cmpd="sng" w="12700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81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24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32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965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574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01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968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B589-FD4B-7E46-869A-CBADC5FC564E}" type="datetimeFigureOut">
              <a:rPr lang="en-US" smtClean="0"/>
              <a:t>9/21/2019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265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3740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141499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19513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788481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65792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70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104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smtClean="0"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17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 descr="صورة تحتوي على نص, كتاب, منضدة, جالس&#10;&#10;تم إنشاء الوصف تلقائياً">
            <a:extLst>
              <a:ext uri="{FF2B5EF4-FFF2-40B4-BE49-F238E27FC236}">
                <a16:creationId xmlns:a16="http://schemas.microsoft.com/office/drawing/2014/main" id="{C1E0CBEA-44E1-4AD2-8EAF-D65030D0D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58088" cy="6879364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A200FAC2-CF8A-4DEE-8BDB-276F02048B1A}"/>
              </a:ext>
            </a:extLst>
          </p:cNvPr>
          <p:cNvSpPr txBox="1"/>
          <p:nvPr/>
        </p:nvSpPr>
        <p:spPr>
          <a:xfrm>
            <a:off x="5358088" y="-145915"/>
            <a:ext cx="4241818" cy="717119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11500" b="1" dirty="0">
                <a:solidFill>
                  <a:srgbClr val="1F699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2-2 الأعداد الفردية والأعداد الزوجية</a:t>
            </a:r>
          </a:p>
        </p:txBody>
      </p:sp>
    </p:spTree>
    <p:extLst>
      <p:ext uri="{BB962C8B-B14F-4D97-AF65-F5344CB8AC3E}">
        <p14:creationId xmlns:p14="http://schemas.microsoft.com/office/powerpoint/2010/main" val="2094721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F900757E-8C05-4EB6-9493-704FD93541A2}"/>
              </a:ext>
            </a:extLst>
          </p:cNvPr>
          <p:cNvSpPr txBox="1"/>
          <p:nvPr/>
        </p:nvSpPr>
        <p:spPr>
          <a:xfrm>
            <a:off x="284085" y="1536174"/>
            <a:ext cx="9451649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- التعرّف إلى الأعداد الفردية والأعداد الزوجية ومضاعفات 5 و 10 و 25 و 50 و 100 حتى 1000 .</a:t>
            </a:r>
          </a:p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- تكوين عبارات عامة حول عمليات الجمع والفرق ومضاعفات الأعداد الزوجية والأعداد الفردية.</a:t>
            </a:r>
          </a:p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- استخدام الاستدلال المنطقي في استكشاف المشكلات العددية والألغاز الرياضية وحلها.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81F74E76-0736-450B-9831-DFB18B1E02D3}"/>
              </a:ext>
            </a:extLst>
          </p:cNvPr>
          <p:cNvSpPr txBox="1"/>
          <p:nvPr/>
        </p:nvSpPr>
        <p:spPr>
          <a:xfrm>
            <a:off x="1760434" y="60437"/>
            <a:ext cx="737359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يتوقع منك المعلم عند نهاية الدرس أن تكون قادرا على :</a:t>
            </a:r>
          </a:p>
        </p:txBody>
      </p:sp>
    </p:spTree>
    <p:extLst>
      <p:ext uri="{BB962C8B-B14F-4D97-AF65-F5344CB8AC3E}">
        <p14:creationId xmlns:p14="http://schemas.microsoft.com/office/powerpoint/2010/main" val="2404906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23">
            <a:extLst>
              <a:ext uri="{FF2B5EF4-FFF2-40B4-BE49-F238E27FC236}">
                <a16:creationId xmlns:a16="http://schemas.microsoft.com/office/drawing/2014/main" id="{5FC61933-2B61-4C06-9F12-619862D10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972" y="0"/>
            <a:ext cx="7674056" cy="6858000"/>
          </a:xfrm>
          <a:prstGeom prst="rect">
            <a:avLst/>
          </a:prstGeom>
        </p:spPr>
      </p:pic>
      <p:pic>
        <p:nvPicPr>
          <p:cNvPr id="5" name="Snagit_SNG826">
            <a:extLst>
              <a:ext uri="{FF2B5EF4-FFF2-40B4-BE49-F238E27FC236}">
                <a16:creationId xmlns:a16="http://schemas.microsoft.com/office/drawing/2014/main" id="{8FF6032A-E0BE-401C-AB15-B924A9EC4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496" y="17756"/>
            <a:ext cx="2724528" cy="4580878"/>
          </a:xfrm>
          <a:prstGeom prst="rect">
            <a:avLst/>
          </a:prstGeom>
        </p:spPr>
      </p:pic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EC470270-4BB4-4FBA-8693-B8B4902DAE08}"/>
              </a:ext>
            </a:extLst>
          </p:cNvPr>
          <p:cNvSpPr/>
          <p:nvPr/>
        </p:nvSpPr>
        <p:spPr>
          <a:xfrm>
            <a:off x="7750206" y="1074198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2" name="شكل بيضاوي 11">
            <a:extLst>
              <a:ext uri="{FF2B5EF4-FFF2-40B4-BE49-F238E27FC236}">
                <a16:creationId xmlns:a16="http://schemas.microsoft.com/office/drawing/2014/main" id="{F14B79DD-1D95-4D3F-AD01-3EEAE26D28F9}"/>
              </a:ext>
            </a:extLst>
          </p:cNvPr>
          <p:cNvSpPr/>
          <p:nvPr/>
        </p:nvSpPr>
        <p:spPr>
          <a:xfrm>
            <a:off x="6637013" y="1074198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3" name="شكل بيضاوي 12">
            <a:extLst>
              <a:ext uri="{FF2B5EF4-FFF2-40B4-BE49-F238E27FC236}">
                <a16:creationId xmlns:a16="http://schemas.microsoft.com/office/drawing/2014/main" id="{55E8BF6A-F6D5-4086-BC64-FBD25C00A0D7}"/>
              </a:ext>
            </a:extLst>
          </p:cNvPr>
          <p:cNvSpPr/>
          <p:nvPr/>
        </p:nvSpPr>
        <p:spPr>
          <a:xfrm>
            <a:off x="5554988" y="1074198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4A570897-3BE4-454A-8C30-A90588DDE8F5}"/>
              </a:ext>
            </a:extLst>
          </p:cNvPr>
          <p:cNvSpPr/>
          <p:nvPr/>
        </p:nvSpPr>
        <p:spPr>
          <a:xfrm>
            <a:off x="7750206" y="3224814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DA756A8E-22B2-4A8D-83C5-3212F734992F}"/>
              </a:ext>
            </a:extLst>
          </p:cNvPr>
          <p:cNvSpPr/>
          <p:nvPr/>
        </p:nvSpPr>
        <p:spPr>
          <a:xfrm>
            <a:off x="6637013" y="3224814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6" name="شكل بيضاوي 15">
            <a:extLst>
              <a:ext uri="{FF2B5EF4-FFF2-40B4-BE49-F238E27FC236}">
                <a16:creationId xmlns:a16="http://schemas.microsoft.com/office/drawing/2014/main" id="{53B40D90-C79E-482B-AF40-57E21F984593}"/>
              </a:ext>
            </a:extLst>
          </p:cNvPr>
          <p:cNvSpPr/>
          <p:nvPr/>
        </p:nvSpPr>
        <p:spPr>
          <a:xfrm>
            <a:off x="5554988" y="3224814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7" name="شكل بيضاوي 16">
            <a:extLst>
              <a:ext uri="{FF2B5EF4-FFF2-40B4-BE49-F238E27FC236}">
                <a16:creationId xmlns:a16="http://schemas.microsoft.com/office/drawing/2014/main" id="{D3BCDCB8-EB60-4CA7-BAE5-5A899CCF7AC2}"/>
              </a:ext>
            </a:extLst>
          </p:cNvPr>
          <p:cNvSpPr/>
          <p:nvPr/>
        </p:nvSpPr>
        <p:spPr>
          <a:xfrm>
            <a:off x="7750206" y="2148396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8" name="شكل بيضاوي 17">
            <a:extLst>
              <a:ext uri="{FF2B5EF4-FFF2-40B4-BE49-F238E27FC236}">
                <a16:creationId xmlns:a16="http://schemas.microsoft.com/office/drawing/2014/main" id="{3C495332-14CD-4219-8CB5-F309A9EE5294}"/>
              </a:ext>
            </a:extLst>
          </p:cNvPr>
          <p:cNvSpPr/>
          <p:nvPr/>
        </p:nvSpPr>
        <p:spPr>
          <a:xfrm>
            <a:off x="6637013" y="2148396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9" name="شكل بيضاوي 18">
            <a:extLst>
              <a:ext uri="{FF2B5EF4-FFF2-40B4-BE49-F238E27FC236}">
                <a16:creationId xmlns:a16="http://schemas.microsoft.com/office/drawing/2014/main" id="{22460DF1-8BCE-49E7-B571-26A77AF1E710}"/>
              </a:ext>
            </a:extLst>
          </p:cNvPr>
          <p:cNvSpPr/>
          <p:nvPr/>
        </p:nvSpPr>
        <p:spPr>
          <a:xfrm>
            <a:off x="5554988" y="2148396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0" name="شكل بيضاوي 19">
            <a:extLst>
              <a:ext uri="{FF2B5EF4-FFF2-40B4-BE49-F238E27FC236}">
                <a16:creationId xmlns:a16="http://schemas.microsoft.com/office/drawing/2014/main" id="{8B4605CD-BCB6-472C-872B-3C38D3AA76EA}"/>
              </a:ext>
            </a:extLst>
          </p:cNvPr>
          <p:cNvSpPr/>
          <p:nvPr/>
        </p:nvSpPr>
        <p:spPr>
          <a:xfrm>
            <a:off x="6637013" y="1610187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21" name="شكل بيضاوي 20">
            <a:extLst>
              <a:ext uri="{FF2B5EF4-FFF2-40B4-BE49-F238E27FC236}">
                <a16:creationId xmlns:a16="http://schemas.microsoft.com/office/drawing/2014/main" id="{3ADF4DBD-B5CA-4E3D-9B4D-D70FA54F7B9B}"/>
              </a:ext>
            </a:extLst>
          </p:cNvPr>
          <p:cNvSpPr/>
          <p:nvPr/>
        </p:nvSpPr>
        <p:spPr>
          <a:xfrm>
            <a:off x="6637013" y="2683532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22" name="شكل بيضاوي 21">
            <a:extLst>
              <a:ext uri="{FF2B5EF4-FFF2-40B4-BE49-F238E27FC236}">
                <a16:creationId xmlns:a16="http://schemas.microsoft.com/office/drawing/2014/main" id="{82175B68-F95D-4A87-9E70-0069D1A3A177}"/>
              </a:ext>
            </a:extLst>
          </p:cNvPr>
          <p:cNvSpPr/>
          <p:nvPr/>
        </p:nvSpPr>
        <p:spPr>
          <a:xfrm>
            <a:off x="7193609" y="2148396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23" name="شكل بيضاوي 22">
            <a:extLst>
              <a:ext uri="{FF2B5EF4-FFF2-40B4-BE49-F238E27FC236}">
                <a16:creationId xmlns:a16="http://schemas.microsoft.com/office/drawing/2014/main" id="{8F89C82F-6929-487C-AE55-4590DC113208}"/>
              </a:ext>
            </a:extLst>
          </p:cNvPr>
          <p:cNvSpPr/>
          <p:nvPr/>
        </p:nvSpPr>
        <p:spPr>
          <a:xfrm>
            <a:off x="6111584" y="2148396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graphicFrame>
        <p:nvGraphicFramePr>
          <p:cNvPr id="24" name="جدول 24">
            <a:extLst>
              <a:ext uri="{FF2B5EF4-FFF2-40B4-BE49-F238E27FC236}">
                <a16:creationId xmlns:a16="http://schemas.microsoft.com/office/drawing/2014/main" id="{6A23F5B8-6359-4805-857A-740B379C6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664047"/>
              </p:ext>
            </p:extLst>
          </p:nvPr>
        </p:nvGraphicFramePr>
        <p:xfrm>
          <a:off x="3187886" y="1150392"/>
          <a:ext cx="2160000" cy="21600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32000">
                  <a:extLst>
                    <a:ext uri="{9D8B030D-6E8A-4147-A177-3AD203B41FA5}">
                      <a16:colId xmlns:a16="http://schemas.microsoft.com/office/drawing/2014/main" val="3244153262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19302922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68657377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758354487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407143282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22655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88125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35425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53949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650847"/>
                  </a:ext>
                </a:extLst>
              </a:tr>
            </a:tbl>
          </a:graphicData>
        </a:graphic>
      </p:graphicFrame>
      <p:sp>
        <p:nvSpPr>
          <p:cNvPr id="26" name="شكل بيضاوي 25">
            <a:extLst>
              <a:ext uri="{FF2B5EF4-FFF2-40B4-BE49-F238E27FC236}">
                <a16:creationId xmlns:a16="http://schemas.microsoft.com/office/drawing/2014/main" id="{9872270A-766F-4C2C-878C-9B87FB2AE834}"/>
              </a:ext>
            </a:extLst>
          </p:cNvPr>
          <p:cNvSpPr/>
          <p:nvPr/>
        </p:nvSpPr>
        <p:spPr>
          <a:xfrm>
            <a:off x="5037525" y="1278384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27" name="شكل بيضاوي 26">
            <a:extLst>
              <a:ext uri="{FF2B5EF4-FFF2-40B4-BE49-F238E27FC236}">
                <a16:creationId xmlns:a16="http://schemas.microsoft.com/office/drawing/2014/main" id="{86A60F4E-619B-423A-9D5C-967E8E9F5203}"/>
              </a:ext>
            </a:extLst>
          </p:cNvPr>
          <p:cNvSpPr/>
          <p:nvPr/>
        </p:nvSpPr>
        <p:spPr>
          <a:xfrm>
            <a:off x="4602334" y="1278384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8" name="شكل بيضاوي 27">
            <a:extLst>
              <a:ext uri="{FF2B5EF4-FFF2-40B4-BE49-F238E27FC236}">
                <a16:creationId xmlns:a16="http://schemas.microsoft.com/office/drawing/2014/main" id="{BF048722-BBE1-4EAF-81A6-32712C96441C}"/>
              </a:ext>
            </a:extLst>
          </p:cNvPr>
          <p:cNvSpPr/>
          <p:nvPr/>
        </p:nvSpPr>
        <p:spPr>
          <a:xfrm>
            <a:off x="5037525" y="1712280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29" name="شكل بيضاوي 28">
            <a:extLst>
              <a:ext uri="{FF2B5EF4-FFF2-40B4-BE49-F238E27FC236}">
                <a16:creationId xmlns:a16="http://schemas.microsoft.com/office/drawing/2014/main" id="{A0B18891-93F6-4B9F-80FE-F04B39C684A6}"/>
              </a:ext>
            </a:extLst>
          </p:cNvPr>
          <p:cNvSpPr/>
          <p:nvPr/>
        </p:nvSpPr>
        <p:spPr>
          <a:xfrm>
            <a:off x="4602334" y="2128299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30" name="شكل بيضاوي 29">
            <a:extLst>
              <a:ext uri="{FF2B5EF4-FFF2-40B4-BE49-F238E27FC236}">
                <a16:creationId xmlns:a16="http://schemas.microsoft.com/office/drawing/2014/main" id="{C1EED1FD-C2AC-4488-8FCC-80DF67E18F48}"/>
              </a:ext>
            </a:extLst>
          </p:cNvPr>
          <p:cNvSpPr/>
          <p:nvPr/>
        </p:nvSpPr>
        <p:spPr>
          <a:xfrm>
            <a:off x="4165793" y="2128299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31" name="شكل بيضاوي 30">
            <a:extLst>
              <a:ext uri="{FF2B5EF4-FFF2-40B4-BE49-F238E27FC236}">
                <a16:creationId xmlns:a16="http://schemas.microsoft.com/office/drawing/2014/main" id="{A54B06F1-9AD1-4731-B89F-0678D9D7D24C}"/>
              </a:ext>
            </a:extLst>
          </p:cNvPr>
          <p:cNvSpPr/>
          <p:nvPr/>
        </p:nvSpPr>
        <p:spPr>
          <a:xfrm>
            <a:off x="3739594" y="1712280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32" name="شكل بيضاوي 31">
            <a:extLst>
              <a:ext uri="{FF2B5EF4-FFF2-40B4-BE49-F238E27FC236}">
                <a16:creationId xmlns:a16="http://schemas.microsoft.com/office/drawing/2014/main" id="{F8911152-886E-486D-AD76-22757621F194}"/>
              </a:ext>
            </a:extLst>
          </p:cNvPr>
          <p:cNvSpPr/>
          <p:nvPr/>
        </p:nvSpPr>
        <p:spPr>
          <a:xfrm>
            <a:off x="3739594" y="2581439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33" name="شكل بيضاوي 32">
            <a:extLst>
              <a:ext uri="{FF2B5EF4-FFF2-40B4-BE49-F238E27FC236}">
                <a16:creationId xmlns:a16="http://schemas.microsoft.com/office/drawing/2014/main" id="{B9DF9E84-5075-4314-8BAB-F445935D1A2A}"/>
              </a:ext>
            </a:extLst>
          </p:cNvPr>
          <p:cNvSpPr/>
          <p:nvPr/>
        </p:nvSpPr>
        <p:spPr>
          <a:xfrm>
            <a:off x="3301687" y="2581439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34" name="شكل بيضاوي 33">
            <a:extLst>
              <a:ext uri="{FF2B5EF4-FFF2-40B4-BE49-F238E27FC236}">
                <a16:creationId xmlns:a16="http://schemas.microsoft.com/office/drawing/2014/main" id="{1C4DB9AF-6802-40F3-A6D9-48CAA501573A}"/>
              </a:ext>
            </a:extLst>
          </p:cNvPr>
          <p:cNvSpPr/>
          <p:nvPr/>
        </p:nvSpPr>
        <p:spPr>
          <a:xfrm>
            <a:off x="3301687" y="2978867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35" name="شكل بيضاوي 34">
            <a:extLst>
              <a:ext uri="{FF2B5EF4-FFF2-40B4-BE49-F238E27FC236}">
                <a16:creationId xmlns:a16="http://schemas.microsoft.com/office/drawing/2014/main" id="{DF3719E8-8C28-41DE-8914-92E1D4F2A03E}"/>
              </a:ext>
            </a:extLst>
          </p:cNvPr>
          <p:cNvSpPr/>
          <p:nvPr/>
        </p:nvSpPr>
        <p:spPr>
          <a:xfrm>
            <a:off x="4165793" y="2978867"/>
            <a:ext cx="204186" cy="2041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60628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2F">
            <a:extLst>
              <a:ext uri="{FF2B5EF4-FFF2-40B4-BE49-F238E27FC236}">
                <a16:creationId xmlns:a16="http://schemas.microsoft.com/office/drawing/2014/main" id="{3AF59E88-A66F-4011-BF0B-C0175D3BE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762" y="329000"/>
            <a:ext cx="8590476" cy="6200000"/>
          </a:xfrm>
          <a:prstGeom prst="rect">
            <a:avLst/>
          </a:prstGeo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4D5A65B4-0BE1-476E-B0D6-52915DA2DC17}"/>
              </a:ext>
            </a:extLst>
          </p:cNvPr>
          <p:cNvSpPr/>
          <p:nvPr/>
        </p:nvSpPr>
        <p:spPr>
          <a:xfrm>
            <a:off x="7093258" y="923278"/>
            <a:ext cx="523783" cy="5237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755FF64C-2AAC-4369-863C-26AC0EB26C03}"/>
              </a:ext>
            </a:extLst>
          </p:cNvPr>
          <p:cNvSpPr/>
          <p:nvPr/>
        </p:nvSpPr>
        <p:spPr>
          <a:xfrm>
            <a:off x="1766656" y="923278"/>
            <a:ext cx="914401" cy="5237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E0BAD552-DB59-45B7-8C19-E32960AD4256}"/>
              </a:ext>
            </a:extLst>
          </p:cNvPr>
          <p:cNvSpPr txBox="1"/>
          <p:nvPr/>
        </p:nvSpPr>
        <p:spPr>
          <a:xfrm>
            <a:off x="4650958" y="3595501"/>
            <a:ext cx="99055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313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400C67F3-9409-4469-88EC-BD298322CB6B}"/>
              </a:ext>
            </a:extLst>
          </p:cNvPr>
          <p:cNvSpPr txBox="1"/>
          <p:nvPr/>
        </p:nvSpPr>
        <p:spPr>
          <a:xfrm>
            <a:off x="3129729" y="3595501"/>
            <a:ext cx="99055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151</a:t>
            </a:r>
          </a:p>
        </p:txBody>
      </p:sp>
      <p:graphicFrame>
        <p:nvGraphicFramePr>
          <p:cNvPr id="13" name="جدول 13">
            <a:extLst>
              <a:ext uri="{FF2B5EF4-FFF2-40B4-BE49-F238E27FC236}">
                <a16:creationId xmlns:a16="http://schemas.microsoft.com/office/drawing/2014/main" id="{D9407C00-1185-46EB-BB5E-A582247C1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057843"/>
              </p:ext>
            </p:extLst>
          </p:nvPr>
        </p:nvGraphicFramePr>
        <p:xfrm>
          <a:off x="2858084" y="6158160"/>
          <a:ext cx="1652166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50722">
                  <a:extLst>
                    <a:ext uri="{9D8B030D-6E8A-4147-A177-3AD203B41FA5}">
                      <a16:colId xmlns:a16="http://schemas.microsoft.com/office/drawing/2014/main" val="4182064363"/>
                    </a:ext>
                  </a:extLst>
                </a:gridCol>
                <a:gridCol w="550722">
                  <a:extLst>
                    <a:ext uri="{9D8B030D-6E8A-4147-A177-3AD203B41FA5}">
                      <a16:colId xmlns:a16="http://schemas.microsoft.com/office/drawing/2014/main" val="3105019295"/>
                    </a:ext>
                  </a:extLst>
                </a:gridCol>
                <a:gridCol w="550722">
                  <a:extLst>
                    <a:ext uri="{9D8B030D-6E8A-4147-A177-3AD203B41FA5}">
                      <a16:colId xmlns:a16="http://schemas.microsoft.com/office/drawing/2014/main" val="1750374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431995"/>
                  </a:ext>
                </a:extLst>
              </a:tr>
            </a:tbl>
          </a:graphicData>
        </a:graphic>
      </p:graphicFrame>
      <p:sp>
        <p:nvSpPr>
          <p:cNvPr id="15" name="مربع نص 14">
            <a:extLst>
              <a:ext uri="{FF2B5EF4-FFF2-40B4-BE49-F238E27FC236}">
                <a16:creationId xmlns:a16="http://schemas.microsoft.com/office/drawing/2014/main" id="{472E63D6-4725-4C1D-BA96-6FECD40555B0}"/>
              </a:ext>
            </a:extLst>
          </p:cNvPr>
          <p:cNvSpPr txBox="1"/>
          <p:nvPr/>
        </p:nvSpPr>
        <p:spPr>
          <a:xfrm>
            <a:off x="4016898" y="5989560"/>
            <a:ext cx="41956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EF4AC5DE-A2D7-4DBB-819F-FD9112CC79FC}"/>
              </a:ext>
            </a:extLst>
          </p:cNvPr>
          <p:cNvSpPr txBox="1"/>
          <p:nvPr/>
        </p:nvSpPr>
        <p:spPr>
          <a:xfrm>
            <a:off x="3474385" y="5989560"/>
            <a:ext cx="41956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DF1A3FC6-4FA6-4E1C-8A1C-9E866E6DFD91}"/>
              </a:ext>
            </a:extLst>
          </p:cNvPr>
          <p:cNvSpPr txBox="1"/>
          <p:nvPr/>
        </p:nvSpPr>
        <p:spPr>
          <a:xfrm>
            <a:off x="2918299" y="5989560"/>
            <a:ext cx="41956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8838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5">
            <a:extLst>
              <a:ext uri="{FF2B5EF4-FFF2-40B4-BE49-F238E27FC236}">
                <a16:creationId xmlns:a16="http://schemas.microsoft.com/office/drawing/2014/main" id="{EE03A7B9-73FE-4F7B-B511-27D3BAF16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857" y="267096"/>
            <a:ext cx="10714286" cy="6323809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E8EED9D-3561-4828-981F-8AD40F4587EF}"/>
              </a:ext>
            </a:extLst>
          </p:cNvPr>
          <p:cNvSpPr txBox="1"/>
          <p:nvPr/>
        </p:nvSpPr>
        <p:spPr>
          <a:xfrm>
            <a:off x="4136931" y="5050636"/>
            <a:ext cx="117488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235</a:t>
            </a:r>
          </a:p>
        </p:txBody>
      </p:sp>
      <p:graphicFrame>
        <p:nvGraphicFramePr>
          <p:cNvPr id="7" name="جدول 13">
            <a:extLst>
              <a:ext uri="{FF2B5EF4-FFF2-40B4-BE49-F238E27FC236}">
                <a16:creationId xmlns:a16="http://schemas.microsoft.com/office/drawing/2014/main" id="{6166605E-F383-45FE-B664-2DB117750F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351668"/>
              </p:ext>
            </p:extLst>
          </p:nvPr>
        </p:nvGraphicFramePr>
        <p:xfrm>
          <a:off x="2760954" y="632523"/>
          <a:ext cx="1962360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90590">
                  <a:extLst>
                    <a:ext uri="{9D8B030D-6E8A-4147-A177-3AD203B41FA5}">
                      <a16:colId xmlns:a16="http://schemas.microsoft.com/office/drawing/2014/main" val="4182064363"/>
                    </a:ext>
                  </a:extLst>
                </a:gridCol>
                <a:gridCol w="490590">
                  <a:extLst>
                    <a:ext uri="{9D8B030D-6E8A-4147-A177-3AD203B41FA5}">
                      <a16:colId xmlns:a16="http://schemas.microsoft.com/office/drawing/2014/main" val="2945203858"/>
                    </a:ext>
                  </a:extLst>
                </a:gridCol>
                <a:gridCol w="490590">
                  <a:extLst>
                    <a:ext uri="{9D8B030D-6E8A-4147-A177-3AD203B41FA5}">
                      <a16:colId xmlns:a16="http://schemas.microsoft.com/office/drawing/2014/main" val="3105019295"/>
                    </a:ext>
                  </a:extLst>
                </a:gridCol>
                <a:gridCol w="490590">
                  <a:extLst>
                    <a:ext uri="{9D8B030D-6E8A-4147-A177-3AD203B41FA5}">
                      <a16:colId xmlns:a16="http://schemas.microsoft.com/office/drawing/2014/main" val="1750374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431995"/>
                  </a:ext>
                </a:extLst>
              </a:tr>
            </a:tbl>
          </a:graphicData>
        </a:graphic>
      </p:graphicFrame>
      <p:sp>
        <p:nvSpPr>
          <p:cNvPr id="8" name="مربع نص 7">
            <a:extLst>
              <a:ext uri="{FF2B5EF4-FFF2-40B4-BE49-F238E27FC236}">
                <a16:creationId xmlns:a16="http://schemas.microsoft.com/office/drawing/2014/main" id="{842FC772-E921-4E9F-B220-19F7480D6AB4}"/>
              </a:ext>
            </a:extLst>
          </p:cNvPr>
          <p:cNvSpPr txBox="1"/>
          <p:nvPr/>
        </p:nvSpPr>
        <p:spPr>
          <a:xfrm>
            <a:off x="4229962" y="463923"/>
            <a:ext cx="41956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0EF73EE0-6C3F-4539-A7E1-057F38C67C25}"/>
              </a:ext>
            </a:extLst>
          </p:cNvPr>
          <p:cNvSpPr txBox="1"/>
          <p:nvPr/>
        </p:nvSpPr>
        <p:spPr>
          <a:xfrm>
            <a:off x="3758473" y="463923"/>
            <a:ext cx="41956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58564573-202D-48ED-B380-1162AC6CAEF6}"/>
              </a:ext>
            </a:extLst>
          </p:cNvPr>
          <p:cNvSpPr txBox="1"/>
          <p:nvPr/>
        </p:nvSpPr>
        <p:spPr>
          <a:xfrm>
            <a:off x="3246777" y="463923"/>
            <a:ext cx="41956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D41A336-F502-4219-A3E9-AB67F9E705EC}"/>
              </a:ext>
            </a:extLst>
          </p:cNvPr>
          <p:cNvSpPr txBox="1"/>
          <p:nvPr/>
        </p:nvSpPr>
        <p:spPr>
          <a:xfrm>
            <a:off x="2790472" y="463923"/>
            <a:ext cx="41956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479F9555-7E8C-4844-90DE-7E8F9BD5E148}"/>
              </a:ext>
            </a:extLst>
          </p:cNvPr>
          <p:cNvSpPr txBox="1"/>
          <p:nvPr/>
        </p:nvSpPr>
        <p:spPr>
          <a:xfrm>
            <a:off x="1455874" y="5050636"/>
            <a:ext cx="117488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660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22E3CBF-E1BF-4A03-90F5-8971925D7754}"/>
              </a:ext>
            </a:extLst>
          </p:cNvPr>
          <p:cNvSpPr txBox="1"/>
          <p:nvPr/>
        </p:nvSpPr>
        <p:spPr>
          <a:xfrm>
            <a:off x="4918229" y="5809978"/>
            <a:ext cx="74862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27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BA1BCBE0-8FDC-41F0-AB04-4A813B9A7B2C}"/>
              </a:ext>
            </a:extLst>
          </p:cNvPr>
          <p:cNvSpPr txBox="1"/>
          <p:nvPr/>
        </p:nvSpPr>
        <p:spPr>
          <a:xfrm>
            <a:off x="1455874" y="5809978"/>
            <a:ext cx="117488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7004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637FD03E-E27F-4FC9-8243-81286C417E51}"/>
              </a:ext>
            </a:extLst>
          </p:cNvPr>
          <p:cNvSpPr txBox="1"/>
          <p:nvPr/>
        </p:nvSpPr>
        <p:spPr>
          <a:xfrm>
            <a:off x="3742134" y="5809978"/>
            <a:ext cx="74862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194988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0">
            <a:extLst>
              <a:ext uri="{FF2B5EF4-FFF2-40B4-BE49-F238E27FC236}">
                <a16:creationId xmlns:a16="http://schemas.microsoft.com/office/drawing/2014/main" id="{A48B8840-21AB-420F-BE57-E31A95A90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332" y="0"/>
            <a:ext cx="4977337" cy="685800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B14DBAC5-C3C4-4525-9393-FF33B652977C}"/>
              </a:ext>
            </a:extLst>
          </p:cNvPr>
          <p:cNvSpPr txBox="1"/>
          <p:nvPr/>
        </p:nvSpPr>
        <p:spPr>
          <a:xfrm>
            <a:off x="372862" y="993541"/>
            <a:ext cx="613301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 ،2 ،4 ،6 ،8 ،10 ،12 ،14 ،16 ،18 ،20 ،...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7902ED86-B4FC-4538-98AB-298C6E0A6E85}"/>
              </a:ext>
            </a:extLst>
          </p:cNvPr>
          <p:cNvSpPr txBox="1"/>
          <p:nvPr/>
        </p:nvSpPr>
        <p:spPr>
          <a:xfrm>
            <a:off x="2305197" y="1363889"/>
            <a:ext cx="35052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12 ،14 ،16 ،18 ،20 ،...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F59F81E-7468-4E68-A33E-DDA2D8539B4B}"/>
              </a:ext>
            </a:extLst>
          </p:cNvPr>
          <p:cNvSpPr/>
          <p:nvPr/>
        </p:nvSpPr>
        <p:spPr>
          <a:xfrm>
            <a:off x="7519386" y="443883"/>
            <a:ext cx="497150" cy="5060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5BAEB3A-37A8-472E-B437-CC2A17ACF25E}"/>
              </a:ext>
            </a:extLst>
          </p:cNvPr>
          <p:cNvSpPr/>
          <p:nvPr/>
        </p:nvSpPr>
        <p:spPr>
          <a:xfrm>
            <a:off x="6480737" y="452761"/>
            <a:ext cx="497150" cy="5060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86A4F383-E584-441F-B345-E67DC8BFBCE4}"/>
              </a:ext>
            </a:extLst>
          </p:cNvPr>
          <p:cNvSpPr/>
          <p:nvPr/>
        </p:nvSpPr>
        <p:spPr>
          <a:xfrm>
            <a:off x="5442088" y="452761"/>
            <a:ext cx="497150" cy="5060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8D6B01E0-58BE-4043-BB0E-12D3E82C0B85}"/>
              </a:ext>
            </a:extLst>
          </p:cNvPr>
          <p:cNvSpPr txBox="1"/>
          <p:nvPr/>
        </p:nvSpPr>
        <p:spPr>
          <a:xfrm>
            <a:off x="7451719" y="414738"/>
            <a:ext cx="57776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14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043204E-3E4C-4383-AC1E-76633BDF3ACA}"/>
              </a:ext>
            </a:extLst>
          </p:cNvPr>
          <p:cNvSpPr txBox="1"/>
          <p:nvPr/>
        </p:nvSpPr>
        <p:spPr>
          <a:xfrm>
            <a:off x="6412817" y="414738"/>
            <a:ext cx="57776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16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A9134582-FD42-46B0-BE7E-E315672BBF1C}"/>
              </a:ext>
            </a:extLst>
          </p:cNvPr>
          <p:cNvSpPr txBox="1"/>
          <p:nvPr/>
        </p:nvSpPr>
        <p:spPr>
          <a:xfrm>
            <a:off x="3941685" y="1734237"/>
            <a:ext cx="18687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(12 ،14 ،24)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4D8FEF19-4264-4F1F-8A41-33D6BC32EA04}"/>
              </a:ext>
            </a:extLst>
          </p:cNvPr>
          <p:cNvSpPr txBox="1"/>
          <p:nvPr/>
        </p:nvSpPr>
        <p:spPr>
          <a:xfrm>
            <a:off x="2131014" y="1734237"/>
            <a:ext cx="18687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(12 ،16 ،22)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952EFAC3-3B6F-41BD-89DE-A9DD7E116ACE}"/>
              </a:ext>
            </a:extLst>
          </p:cNvPr>
          <p:cNvSpPr txBox="1"/>
          <p:nvPr/>
        </p:nvSpPr>
        <p:spPr>
          <a:xfrm>
            <a:off x="320343" y="1734237"/>
            <a:ext cx="18687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(12 ،18 ،20)</a:t>
            </a:r>
          </a:p>
        </p:txBody>
      </p:sp>
      <p:sp>
        <p:nvSpPr>
          <p:cNvPr id="21" name="مستطيل: زوايا مستديرة 20">
            <a:extLst>
              <a:ext uri="{FF2B5EF4-FFF2-40B4-BE49-F238E27FC236}">
                <a16:creationId xmlns:a16="http://schemas.microsoft.com/office/drawing/2014/main" id="{F4F9109B-DC4B-4B06-AB19-83B5FBC63346}"/>
              </a:ext>
            </a:extLst>
          </p:cNvPr>
          <p:cNvSpPr/>
          <p:nvPr/>
        </p:nvSpPr>
        <p:spPr>
          <a:xfrm rot="1515948">
            <a:off x="2756096" y="3182226"/>
            <a:ext cx="452761" cy="55929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</a:t>
            </a:r>
          </a:p>
        </p:txBody>
      </p: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6866E0B9-04CF-44E7-A6DA-7EB4611A4122}"/>
              </a:ext>
            </a:extLst>
          </p:cNvPr>
          <p:cNvSpPr/>
          <p:nvPr/>
        </p:nvSpPr>
        <p:spPr>
          <a:xfrm>
            <a:off x="2281482" y="3301759"/>
            <a:ext cx="452761" cy="55929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5</a:t>
            </a:r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66CC23D0-9AD3-4F87-A293-3834A2C6AF80}"/>
              </a:ext>
            </a:extLst>
          </p:cNvPr>
          <p:cNvSpPr/>
          <p:nvPr/>
        </p:nvSpPr>
        <p:spPr>
          <a:xfrm rot="20619302">
            <a:off x="1826531" y="3162542"/>
            <a:ext cx="452761" cy="55929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10</a:t>
            </a:r>
          </a:p>
        </p:txBody>
      </p: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96260731-DC05-4660-965D-FFA3D7A671C1}"/>
              </a:ext>
            </a:extLst>
          </p:cNvPr>
          <p:cNvSpPr/>
          <p:nvPr/>
        </p:nvSpPr>
        <p:spPr>
          <a:xfrm rot="1272339">
            <a:off x="1329321" y="3238808"/>
            <a:ext cx="452761" cy="55929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20</a:t>
            </a:r>
            <a:endParaRPr lang="ar-OM" sz="11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949418F-936D-4383-9ED4-A6F46311BC69}"/>
              </a:ext>
            </a:extLst>
          </p:cNvPr>
          <p:cNvSpPr txBox="1"/>
          <p:nvPr/>
        </p:nvSpPr>
        <p:spPr>
          <a:xfrm>
            <a:off x="18072" y="2574676"/>
            <a:ext cx="648780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2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 ،2 ،3 ،4 ،5 ،6 ،7 ،8 ،9 ،10 ،11 ،12 ،13 ،14 ،15 ،16 ،17 ،18 ،19 ،20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62CBBC78-D750-4D62-A9C1-F80516073967}"/>
              </a:ext>
            </a:extLst>
          </p:cNvPr>
          <p:cNvSpPr txBox="1"/>
          <p:nvPr/>
        </p:nvSpPr>
        <p:spPr>
          <a:xfrm>
            <a:off x="3514880" y="3315372"/>
            <a:ext cx="166843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2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 ،10 ،15 ،20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7079D9BF-3C16-48B1-8C4A-3E78B615A956}"/>
              </a:ext>
            </a:extLst>
          </p:cNvPr>
          <p:cNvSpPr txBox="1"/>
          <p:nvPr/>
        </p:nvSpPr>
        <p:spPr>
          <a:xfrm>
            <a:off x="2826695" y="3774241"/>
            <a:ext cx="35268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2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 ،4 ،6 ،8 ،10 ،12 ،14 ،16 ،18 ،20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C36BBB1C-1F0E-4E4B-B9AB-4433329B964C}"/>
              </a:ext>
            </a:extLst>
          </p:cNvPr>
          <p:cNvSpPr txBox="1"/>
          <p:nvPr/>
        </p:nvSpPr>
        <p:spPr>
          <a:xfrm>
            <a:off x="5410160" y="414738"/>
            <a:ext cx="57776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20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C297CAD3-AB50-495B-9A19-19A20509A4F8}"/>
              </a:ext>
            </a:extLst>
          </p:cNvPr>
          <p:cNvSpPr txBox="1"/>
          <p:nvPr/>
        </p:nvSpPr>
        <p:spPr>
          <a:xfrm>
            <a:off x="2112000" y="6104156"/>
            <a:ext cx="268989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2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575 ،600 ،625 ،650 ،675</a:t>
            </a:r>
          </a:p>
        </p:txBody>
      </p:sp>
      <p:sp>
        <p:nvSpPr>
          <p:cNvPr id="32" name="مستطيل: زوايا مستديرة 31">
            <a:extLst>
              <a:ext uri="{FF2B5EF4-FFF2-40B4-BE49-F238E27FC236}">
                <a16:creationId xmlns:a16="http://schemas.microsoft.com/office/drawing/2014/main" id="{3A8E69CF-551F-42AA-A171-D9BBF699D022}"/>
              </a:ext>
            </a:extLst>
          </p:cNvPr>
          <p:cNvSpPr/>
          <p:nvPr/>
        </p:nvSpPr>
        <p:spPr>
          <a:xfrm>
            <a:off x="2734243" y="6104156"/>
            <a:ext cx="452761" cy="37485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3" name="مستطيل: زوايا مستديرة 32">
            <a:extLst>
              <a:ext uri="{FF2B5EF4-FFF2-40B4-BE49-F238E27FC236}">
                <a16:creationId xmlns:a16="http://schemas.microsoft.com/office/drawing/2014/main" id="{226EA0DB-08B6-4ADE-A0AD-F86239E2C9D3}"/>
              </a:ext>
            </a:extLst>
          </p:cNvPr>
          <p:cNvSpPr/>
          <p:nvPr/>
        </p:nvSpPr>
        <p:spPr>
          <a:xfrm>
            <a:off x="3715304" y="6104156"/>
            <a:ext cx="452761" cy="37485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FF38582A-B3AF-43BF-94B2-2591F8D8A77E}"/>
              </a:ext>
            </a:extLst>
          </p:cNvPr>
          <p:cNvSpPr txBox="1"/>
          <p:nvPr/>
        </p:nvSpPr>
        <p:spPr>
          <a:xfrm>
            <a:off x="1846572" y="4792900"/>
            <a:ext cx="18687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العدد هو 650</a:t>
            </a:r>
          </a:p>
        </p:txBody>
      </p:sp>
    </p:spTree>
    <p:extLst>
      <p:ext uri="{BB962C8B-B14F-4D97-AF65-F5344CB8AC3E}">
        <p14:creationId xmlns:p14="http://schemas.microsoft.com/office/powerpoint/2010/main" val="71514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3" grpId="0"/>
      <p:bldP spid="14" grpId="0"/>
      <p:bldP spid="15" grpId="0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8" grpId="0"/>
      <p:bldP spid="29" grpId="0"/>
      <p:bldP spid="30" grpId="0"/>
      <p:bldP spid="32" grpId="0" animBg="1"/>
      <p:bldP spid="33" grpId="0" animBg="1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ربع نص 8">
            <a:extLst>
              <a:ext uri="{FF2B5EF4-FFF2-40B4-BE49-F238E27FC236}">
                <a16:creationId xmlns:a16="http://schemas.microsoft.com/office/drawing/2014/main" id="{6EF03F92-E48A-4945-A1F2-A497AFC8D8F5}"/>
              </a:ext>
            </a:extLst>
          </p:cNvPr>
          <p:cNvSpPr txBox="1"/>
          <p:nvPr/>
        </p:nvSpPr>
        <p:spPr>
          <a:xfrm>
            <a:off x="401654" y="1851645"/>
            <a:ext cx="9602134" cy="31547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9900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شكرا على المتابعة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1CF5812-5F37-4DE6-BC8C-74FC462FDE1A}"/>
              </a:ext>
            </a:extLst>
          </p:cNvPr>
          <p:cNvSpPr txBox="1"/>
          <p:nvPr/>
        </p:nvSpPr>
        <p:spPr>
          <a:xfrm>
            <a:off x="170916" y="5449425"/>
            <a:ext cx="726059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9600" dirty="0">
                <a:solidFill>
                  <a:srgbClr val="52ACC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2804934522"/>
      </p:ext>
    </p:extLst>
  </p:cSld>
  <p:clrMapOvr>
    <a:masterClrMapping/>
  </p:clrMapOvr>
</p:sld>
</file>

<file path=ppt/theme/theme1.xml><?xml version="1.0" encoding="utf-8"?>
<a:theme xmlns:a="http://schemas.openxmlformats.org/drawingml/2006/main" name="واجهة">
  <a:themeElements>
    <a:clrScheme name="أزرق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