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358088" y="728260"/>
            <a:ext cx="4241818" cy="54014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15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2-1 المضاعفات والعوامل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159798" y="2705725"/>
            <a:ext cx="9451649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إيجاد عوامل الأعداد المكوّنة من رقمين.</a:t>
            </a:r>
          </a:p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إيجاد بعض المُضاعِفات المشتركة (مثل للعددين 4 و 5).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D">
            <a:extLst>
              <a:ext uri="{FF2B5EF4-FFF2-40B4-BE49-F238E27FC236}">
                <a16:creationId xmlns:a16="http://schemas.microsoft.com/office/drawing/2014/main" id="{6F74EB35-FD8D-4EA5-B4F6-5F4382997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285" y="981381"/>
            <a:ext cx="6171429" cy="4895238"/>
          </a:xfrm>
          <a:prstGeom prst="rect">
            <a:avLst/>
          </a:prstGeom>
        </p:spPr>
      </p:pic>
      <p:pic>
        <p:nvPicPr>
          <p:cNvPr id="5" name="Snagit_SNG831">
            <a:extLst>
              <a:ext uri="{FF2B5EF4-FFF2-40B4-BE49-F238E27FC236}">
                <a16:creationId xmlns:a16="http://schemas.microsoft.com/office/drawing/2014/main" id="{D88DB920-103D-470E-9632-9A68AC70B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91" y="0"/>
            <a:ext cx="2235978" cy="685800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A343449-7C9E-4C61-AC7E-82F30E8A923B}"/>
              </a:ext>
            </a:extLst>
          </p:cNvPr>
          <p:cNvSpPr txBox="1"/>
          <p:nvPr/>
        </p:nvSpPr>
        <p:spPr>
          <a:xfrm>
            <a:off x="3595457" y="5956518"/>
            <a:ext cx="37807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 ، 1 ، 3 ، 6 ، 2 ، 4</a:t>
            </a:r>
          </a:p>
        </p:txBody>
      </p:sp>
    </p:spTree>
    <p:extLst>
      <p:ext uri="{BB962C8B-B14F-4D97-AF65-F5344CB8AC3E}">
        <p14:creationId xmlns:p14="http://schemas.microsoft.com/office/powerpoint/2010/main" val="90485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A">
            <a:extLst>
              <a:ext uri="{FF2B5EF4-FFF2-40B4-BE49-F238E27FC236}">
                <a16:creationId xmlns:a16="http://schemas.microsoft.com/office/drawing/2014/main" id="{08F7F267-9852-4AD3-BAD1-C8472A41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810" y="362334"/>
            <a:ext cx="6352381" cy="613333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F19C3B2-FEA6-4646-8CDF-EB973FA0CFDF}"/>
              </a:ext>
            </a:extLst>
          </p:cNvPr>
          <p:cNvSpPr txBox="1"/>
          <p:nvPr/>
        </p:nvSpPr>
        <p:spPr>
          <a:xfrm>
            <a:off x="6618302" y="4801730"/>
            <a:ext cx="28802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 ،2 ،3 ،4 ،6 ،8 ،12 ،24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E97155E4-0BF9-46C1-B627-17A5FDE6DE08}"/>
              </a:ext>
            </a:extLst>
          </p:cNvPr>
          <p:cNvSpPr/>
          <p:nvPr/>
        </p:nvSpPr>
        <p:spPr>
          <a:xfrm>
            <a:off x="7439488" y="87001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81D06184-6754-4E0C-B56F-58658FB21154}"/>
              </a:ext>
            </a:extLst>
          </p:cNvPr>
          <p:cNvSpPr/>
          <p:nvPr/>
        </p:nvSpPr>
        <p:spPr>
          <a:xfrm>
            <a:off x="6516210" y="87001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C0AB4BCF-69C5-4684-8C0A-06C7E5681C83}"/>
              </a:ext>
            </a:extLst>
          </p:cNvPr>
          <p:cNvSpPr/>
          <p:nvPr/>
        </p:nvSpPr>
        <p:spPr>
          <a:xfrm>
            <a:off x="5592932" y="87001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87FA0816-FE70-4FCA-B5DB-18BD9F1D051F}"/>
              </a:ext>
            </a:extLst>
          </p:cNvPr>
          <p:cNvSpPr/>
          <p:nvPr/>
        </p:nvSpPr>
        <p:spPr>
          <a:xfrm>
            <a:off x="3724654" y="87001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BF677396-CFBF-44BB-9EDB-C772CCEF3959}"/>
              </a:ext>
            </a:extLst>
          </p:cNvPr>
          <p:cNvSpPr/>
          <p:nvPr/>
        </p:nvSpPr>
        <p:spPr>
          <a:xfrm>
            <a:off x="7670308" y="183045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FF18FB34-C01D-4C3A-970E-A84F96618B56}"/>
              </a:ext>
            </a:extLst>
          </p:cNvPr>
          <p:cNvSpPr/>
          <p:nvPr/>
        </p:nvSpPr>
        <p:spPr>
          <a:xfrm>
            <a:off x="6906827" y="1830452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18A017B4-8A64-432E-B40E-DF1C73691DEA}"/>
              </a:ext>
            </a:extLst>
          </p:cNvPr>
          <p:cNvSpPr/>
          <p:nvPr/>
        </p:nvSpPr>
        <p:spPr>
          <a:xfrm>
            <a:off x="6050669" y="1821574"/>
            <a:ext cx="408373" cy="408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6F26F469-C013-4440-ABD0-CF67743BAAFD}"/>
              </a:ext>
            </a:extLst>
          </p:cNvPr>
          <p:cNvSpPr/>
          <p:nvPr/>
        </p:nvSpPr>
        <p:spPr>
          <a:xfrm>
            <a:off x="8202967" y="3524435"/>
            <a:ext cx="506027" cy="51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7B691583-3B2C-4331-BE74-E91B8187C2A6}"/>
              </a:ext>
            </a:extLst>
          </p:cNvPr>
          <p:cNvSpPr/>
          <p:nvPr/>
        </p:nvSpPr>
        <p:spPr>
          <a:xfrm>
            <a:off x="7688062" y="3524435"/>
            <a:ext cx="506027" cy="51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F7E49B4F-E5EE-4130-86E8-4BA7A2E1B442}"/>
              </a:ext>
            </a:extLst>
          </p:cNvPr>
          <p:cNvSpPr/>
          <p:nvPr/>
        </p:nvSpPr>
        <p:spPr>
          <a:xfrm>
            <a:off x="6653814" y="3524435"/>
            <a:ext cx="506027" cy="51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1F99622D-AED9-4116-9474-0B074E4971A2}"/>
              </a:ext>
            </a:extLst>
          </p:cNvPr>
          <p:cNvSpPr/>
          <p:nvPr/>
        </p:nvSpPr>
        <p:spPr>
          <a:xfrm>
            <a:off x="6138909" y="3524435"/>
            <a:ext cx="506027" cy="51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716635E-C987-48F0-92C7-35C7F4B0687B}"/>
              </a:ext>
            </a:extLst>
          </p:cNvPr>
          <p:cNvSpPr txBox="1"/>
          <p:nvPr/>
        </p:nvSpPr>
        <p:spPr>
          <a:xfrm>
            <a:off x="8123721" y="3473390"/>
            <a:ext cx="5060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6942D70-D17E-4DB6-8CE9-713DC4FB71EA}"/>
              </a:ext>
            </a:extLst>
          </p:cNvPr>
          <p:cNvSpPr txBox="1"/>
          <p:nvPr/>
        </p:nvSpPr>
        <p:spPr>
          <a:xfrm>
            <a:off x="7621480" y="3473390"/>
            <a:ext cx="5060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F14CE79-916A-428F-95B8-22AF7E935CEB}"/>
              </a:ext>
            </a:extLst>
          </p:cNvPr>
          <p:cNvSpPr txBox="1"/>
          <p:nvPr/>
        </p:nvSpPr>
        <p:spPr>
          <a:xfrm>
            <a:off x="6582487" y="3473390"/>
            <a:ext cx="5060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A2248DF0-4D44-4E16-876B-352A2F338EDE}"/>
              </a:ext>
            </a:extLst>
          </p:cNvPr>
          <p:cNvSpPr txBox="1"/>
          <p:nvPr/>
        </p:nvSpPr>
        <p:spPr>
          <a:xfrm>
            <a:off x="6080246" y="3473390"/>
            <a:ext cx="5060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3D0E863-012A-42B4-8A1B-0BCC0044F55E}"/>
              </a:ext>
            </a:extLst>
          </p:cNvPr>
          <p:cNvSpPr txBox="1"/>
          <p:nvPr/>
        </p:nvSpPr>
        <p:spPr>
          <a:xfrm>
            <a:off x="2508414" y="4587840"/>
            <a:ext cx="12162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 ،5 ،25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B13254C-78C7-465B-BF3D-0B04E2FE9614}"/>
              </a:ext>
            </a:extLst>
          </p:cNvPr>
          <p:cNvSpPr txBox="1"/>
          <p:nvPr/>
        </p:nvSpPr>
        <p:spPr>
          <a:xfrm>
            <a:off x="1248057" y="5063340"/>
            <a:ext cx="39234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 ،16 ،24 ،32 ،40 ،48 ،56 ، 64 ،...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457BEB1-A385-4C8D-93F5-469817E0AB5E}"/>
              </a:ext>
            </a:extLst>
          </p:cNvPr>
          <p:cNvSpPr txBox="1"/>
          <p:nvPr/>
        </p:nvSpPr>
        <p:spPr>
          <a:xfrm>
            <a:off x="1154823" y="5526503"/>
            <a:ext cx="39234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 ،14 ،21 ،28 ،35 ،42 ،49 ، 56 ،...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6E61ED1-EA92-438C-A780-C2E770E59F6A}"/>
              </a:ext>
            </a:extLst>
          </p:cNvPr>
          <p:cNvSpPr txBox="1"/>
          <p:nvPr/>
        </p:nvSpPr>
        <p:spPr>
          <a:xfrm>
            <a:off x="4706404" y="4389441"/>
            <a:ext cx="24544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 ،2 ، 4 ، 8 ،16 ،32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F5A2D172-AB6D-456C-A0A1-92FFF5C3079C}"/>
              </a:ext>
            </a:extLst>
          </p:cNvPr>
          <p:cNvSpPr txBox="1"/>
          <p:nvPr/>
        </p:nvSpPr>
        <p:spPr>
          <a:xfrm>
            <a:off x="5841507" y="5987988"/>
            <a:ext cx="5771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48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4EA2994C-5FEC-44AC-917F-26231E0C0F73}"/>
              </a:ext>
            </a:extLst>
          </p:cNvPr>
          <p:cNvSpPr/>
          <p:nvPr/>
        </p:nvSpPr>
        <p:spPr>
          <a:xfrm>
            <a:off x="2760955" y="5111060"/>
            <a:ext cx="328474" cy="362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6F913E88-FB09-472F-AF1C-D43B79913F85}"/>
              </a:ext>
            </a:extLst>
          </p:cNvPr>
          <p:cNvSpPr/>
          <p:nvPr/>
        </p:nvSpPr>
        <p:spPr>
          <a:xfrm>
            <a:off x="2221401" y="5556072"/>
            <a:ext cx="328474" cy="3623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7887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0">
            <a:extLst>
              <a:ext uri="{FF2B5EF4-FFF2-40B4-BE49-F238E27FC236}">
                <a16:creationId xmlns:a16="http://schemas.microsoft.com/office/drawing/2014/main" id="{9E96A184-2090-480C-91A5-A4A6FCB9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91"/>
          <a:stretch/>
        </p:blipFill>
        <p:spPr>
          <a:xfrm>
            <a:off x="1281714" y="477996"/>
            <a:ext cx="9628571" cy="5902007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5C911D6-104C-43D1-9C25-7CF9940CAAE0}"/>
              </a:ext>
            </a:extLst>
          </p:cNvPr>
          <p:cNvSpPr txBox="1"/>
          <p:nvPr/>
        </p:nvSpPr>
        <p:spPr>
          <a:xfrm>
            <a:off x="5627178" y="1446792"/>
            <a:ext cx="7778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288885F-0303-4C04-8F10-A5FB67FD23C0}"/>
              </a:ext>
            </a:extLst>
          </p:cNvPr>
          <p:cNvSpPr txBox="1"/>
          <p:nvPr/>
        </p:nvSpPr>
        <p:spPr>
          <a:xfrm>
            <a:off x="3471537" y="1446792"/>
            <a:ext cx="7778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1125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9B75385-0D87-4E40-9633-47A88CB7BC7B}"/>
              </a:ext>
            </a:extLst>
          </p:cNvPr>
          <p:cNvSpPr txBox="1"/>
          <p:nvPr/>
        </p:nvSpPr>
        <p:spPr>
          <a:xfrm>
            <a:off x="5627178" y="1853105"/>
            <a:ext cx="7778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140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7947B28-BB05-454F-86A9-E19F12F0403B}"/>
              </a:ext>
            </a:extLst>
          </p:cNvPr>
          <p:cNvSpPr txBox="1"/>
          <p:nvPr/>
        </p:nvSpPr>
        <p:spPr>
          <a:xfrm>
            <a:off x="3471537" y="1853105"/>
            <a:ext cx="7778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1180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4D0792D-AF85-4641-8E4E-7081499E4A71}"/>
              </a:ext>
            </a:extLst>
          </p:cNvPr>
          <p:cNvSpPr txBox="1"/>
          <p:nvPr/>
        </p:nvSpPr>
        <p:spPr>
          <a:xfrm>
            <a:off x="5708342" y="5085418"/>
            <a:ext cx="4836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0766E15-E888-44F0-B20E-5318E782C09F}"/>
              </a:ext>
            </a:extLst>
          </p:cNvPr>
          <p:cNvSpPr txBox="1"/>
          <p:nvPr/>
        </p:nvSpPr>
        <p:spPr>
          <a:xfrm>
            <a:off x="7270812" y="3915877"/>
            <a:ext cx="3901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A608BBD-1678-4742-BEFF-B9793EFD9CC4}"/>
              </a:ext>
            </a:extLst>
          </p:cNvPr>
          <p:cNvSpPr txBox="1"/>
          <p:nvPr/>
        </p:nvSpPr>
        <p:spPr>
          <a:xfrm>
            <a:off x="4921189" y="3692280"/>
            <a:ext cx="4582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5DEE89C-5988-4F83-85CD-0443EE7939EB}"/>
              </a:ext>
            </a:extLst>
          </p:cNvPr>
          <p:cNvSpPr txBox="1"/>
          <p:nvPr/>
        </p:nvSpPr>
        <p:spPr>
          <a:xfrm>
            <a:off x="7709246" y="3053088"/>
            <a:ext cx="4582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11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979648F-7B4D-4549-8330-5A256046FA09}"/>
              </a:ext>
            </a:extLst>
          </p:cNvPr>
          <p:cNvSpPr txBox="1"/>
          <p:nvPr/>
        </p:nvSpPr>
        <p:spPr>
          <a:xfrm>
            <a:off x="3471537" y="3671737"/>
            <a:ext cx="4582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13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0669677-4D57-4804-9767-5BDA948011EA}"/>
              </a:ext>
            </a:extLst>
          </p:cNvPr>
          <p:cNvSpPr txBox="1"/>
          <p:nvPr/>
        </p:nvSpPr>
        <p:spPr>
          <a:xfrm>
            <a:off x="8490481" y="4177487"/>
            <a:ext cx="3901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637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B">
            <a:extLst>
              <a:ext uri="{FF2B5EF4-FFF2-40B4-BE49-F238E27FC236}">
                <a16:creationId xmlns:a16="http://schemas.microsoft.com/office/drawing/2014/main" id="{9D7D41F9-E1D2-4C22-A5F1-879CED531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05" y="281381"/>
            <a:ext cx="9676190" cy="629523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FF90F3F-727E-4517-8C9C-F4024F79BD80}"/>
              </a:ext>
            </a:extLst>
          </p:cNvPr>
          <p:cNvSpPr txBox="1"/>
          <p:nvPr/>
        </p:nvSpPr>
        <p:spPr>
          <a:xfrm>
            <a:off x="1068494" y="710126"/>
            <a:ext cx="74128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 ،6 ،9 ،12 ،15 ،18 ،21 ،24 ،27 ،30 ،33 ،36 ،39 ،42 ،45 ،48 ،51 ،...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E425E4F9-7690-438A-9FA6-2E6A063FD106}"/>
              </a:ext>
            </a:extLst>
          </p:cNvPr>
          <p:cNvSpPr/>
          <p:nvPr/>
        </p:nvSpPr>
        <p:spPr>
          <a:xfrm>
            <a:off x="5036812" y="799467"/>
            <a:ext cx="355107" cy="2990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2B3802FD-75B4-47AF-AAA2-9A41EADEFB2A}"/>
              </a:ext>
            </a:extLst>
          </p:cNvPr>
          <p:cNvSpPr/>
          <p:nvPr/>
        </p:nvSpPr>
        <p:spPr>
          <a:xfrm>
            <a:off x="3724937" y="799467"/>
            <a:ext cx="355107" cy="2990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C4ACEFD9-E624-471E-A313-936579F6A6EF}"/>
              </a:ext>
            </a:extLst>
          </p:cNvPr>
          <p:cNvSpPr/>
          <p:nvPr/>
        </p:nvSpPr>
        <p:spPr>
          <a:xfrm>
            <a:off x="2430818" y="799467"/>
            <a:ext cx="355107" cy="2990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89EFA1F-2CBB-4970-AC52-C5D2E47254C2}"/>
              </a:ext>
            </a:extLst>
          </p:cNvPr>
          <p:cNvSpPr/>
          <p:nvPr/>
        </p:nvSpPr>
        <p:spPr>
          <a:xfrm>
            <a:off x="9836458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9E5AD0C-4B47-47BB-960A-527C43E393AA}"/>
              </a:ext>
            </a:extLst>
          </p:cNvPr>
          <p:cNvSpPr/>
          <p:nvPr/>
        </p:nvSpPr>
        <p:spPr>
          <a:xfrm>
            <a:off x="9321552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9F8607BD-552E-48AC-A21B-62919DCE0DBC}"/>
              </a:ext>
            </a:extLst>
          </p:cNvPr>
          <p:cNvSpPr/>
          <p:nvPr/>
        </p:nvSpPr>
        <p:spPr>
          <a:xfrm>
            <a:off x="8281376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07BCBEE7-48DA-4718-A17E-82423B9FE5DF}"/>
              </a:ext>
            </a:extLst>
          </p:cNvPr>
          <p:cNvSpPr/>
          <p:nvPr/>
        </p:nvSpPr>
        <p:spPr>
          <a:xfrm>
            <a:off x="7766470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3509414A-0349-4DB1-813B-83B652147302}"/>
              </a:ext>
            </a:extLst>
          </p:cNvPr>
          <p:cNvSpPr/>
          <p:nvPr/>
        </p:nvSpPr>
        <p:spPr>
          <a:xfrm>
            <a:off x="6736658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259852C7-2EF7-4A45-9C9F-2AA6D28EA8A8}"/>
              </a:ext>
            </a:extLst>
          </p:cNvPr>
          <p:cNvSpPr/>
          <p:nvPr/>
        </p:nvSpPr>
        <p:spPr>
          <a:xfrm>
            <a:off x="6221752" y="1260628"/>
            <a:ext cx="488272" cy="504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388E7CE-11E5-4DE3-ADEA-F974058065CE}"/>
              </a:ext>
            </a:extLst>
          </p:cNvPr>
          <p:cNvSpPr txBox="1"/>
          <p:nvPr/>
        </p:nvSpPr>
        <p:spPr>
          <a:xfrm>
            <a:off x="9355799" y="1233346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8774BB8-C8AC-40F3-B4AB-648C3FD665F9}"/>
              </a:ext>
            </a:extLst>
          </p:cNvPr>
          <p:cNvSpPr txBox="1"/>
          <p:nvPr/>
        </p:nvSpPr>
        <p:spPr>
          <a:xfrm>
            <a:off x="7803568" y="1233346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843C515-C0C5-413F-89F2-7D93B3405331}"/>
              </a:ext>
            </a:extLst>
          </p:cNvPr>
          <p:cNvSpPr txBox="1"/>
          <p:nvPr/>
        </p:nvSpPr>
        <p:spPr>
          <a:xfrm>
            <a:off x="6249972" y="1233346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5D37CB3-F987-49FE-A375-412790D7452A}"/>
              </a:ext>
            </a:extLst>
          </p:cNvPr>
          <p:cNvSpPr txBox="1"/>
          <p:nvPr/>
        </p:nvSpPr>
        <p:spPr>
          <a:xfrm>
            <a:off x="9868067" y="1241659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EE0E209-342E-47D7-B777-8356FEE3CA45}"/>
              </a:ext>
            </a:extLst>
          </p:cNvPr>
          <p:cNvSpPr txBox="1"/>
          <p:nvPr/>
        </p:nvSpPr>
        <p:spPr>
          <a:xfrm>
            <a:off x="8314779" y="1241659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45C290E-9771-40C8-9CCB-CF06172DCFD3}"/>
              </a:ext>
            </a:extLst>
          </p:cNvPr>
          <p:cNvSpPr txBox="1"/>
          <p:nvPr/>
        </p:nvSpPr>
        <p:spPr>
          <a:xfrm>
            <a:off x="6761183" y="1241659"/>
            <a:ext cx="38595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57F300C-F54B-4D76-9D77-70653F499C6C}"/>
              </a:ext>
            </a:extLst>
          </p:cNvPr>
          <p:cNvSpPr txBox="1"/>
          <p:nvPr/>
        </p:nvSpPr>
        <p:spPr>
          <a:xfrm>
            <a:off x="7350710" y="5030412"/>
            <a:ext cx="29379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أعداد زوجية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85CBDE23-A555-4A1C-B2DA-D97FD90A7B66}"/>
              </a:ext>
            </a:extLst>
          </p:cNvPr>
          <p:cNvSpPr txBox="1"/>
          <p:nvPr/>
        </p:nvSpPr>
        <p:spPr>
          <a:xfrm>
            <a:off x="7350710" y="5824708"/>
            <a:ext cx="29379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ليست أعداداً زوجية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B934980-F735-4454-A1AB-A555DE285359}"/>
              </a:ext>
            </a:extLst>
          </p:cNvPr>
          <p:cNvSpPr txBox="1"/>
          <p:nvPr/>
        </p:nvSpPr>
        <p:spPr>
          <a:xfrm>
            <a:off x="4412785" y="4235195"/>
            <a:ext cx="29379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مضاعفات العدد 3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D7D8FCB-F4A1-4791-9012-551EE2C398F2}"/>
              </a:ext>
            </a:extLst>
          </p:cNvPr>
          <p:cNvSpPr txBox="1"/>
          <p:nvPr/>
        </p:nvSpPr>
        <p:spPr>
          <a:xfrm>
            <a:off x="1421592" y="4235195"/>
            <a:ext cx="29379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ليست مضاعفات العدد 3</a:t>
            </a:r>
          </a:p>
        </p:txBody>
      </p:sp>
    </p:spTree>
    <p:extLst>
      <p:ext uri="{BB962C8B-B14F-4D97-AF65-F5344CB8AC3E}">
        <p14:creationId xmlns:p14="http://schemas.microsoft.com/office/powerpoint/2010/main" val="1281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