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892dfca1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892dfca1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dc6d2f6f82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dc6d2f6f82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O19Yv8Q7uvf_-bEA3pPIJEet6fGBL6T4/view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t="36275"/>
          <a:stretch/>
        </p:blipFill>
        <p:spPr>
          <a:xfrm>
            <a:off x="5427345" y="3315991"/>
            <a:ext cx="7433310" cy="631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l="31507" t="15658" b="6760"/>
          <a:stretch/>
        </p:blipFill>
        <p:spPr>
          <a:xfrm>
            <a:off x="4112895" y="361950"/>
            <a:ext cx="11774758" cy="2550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910" y="0"/>
            <a:ext cx="4039985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750570" y="9574633"/>
            <a:ext cx="50319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8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إعداد ال</a:t>
            </a:r>
            <a:r>
              <a:rPr lang="en-US" sz="318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en-US" sz="318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ستاذة:نعيمة البكرية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E28D416F-C914-60A9-4FE9-7C72B4B10E3F}"/>
              </a:ext>
            </a:extLst>
          </p:cNvPr>
          <p:cNvSpPr txBox="1"/>
          <p:nvPr/>
        </p:nvSpPr>
        <p:spPr>
          <a:xfrm flipH="1">
            <a:off x="7188198" y="1701801"/>
            <a:ext cx="2921001" cy="13461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8000" dirty="0"/>
              <a:t>التمهيد</a:t>
            </a:r>
          </a:p>
        </p:txBody>
      </p:sp>
      <p:sp>
        <p:nvSpPr>
          <p:cNvPr id="5" name="سهم: لأسفل 4">
            <a:extLst>
              <a:ext uri="{FF2B5EF4-FFF2-40B4-BE49-F238E27FC236}">
                <a16:creationId xmlns:a16="http://schemas.microsoft.com/office/drawing/2014/main" id="{F7B9A852-9810-AD9C-DE84-B2D678417946}"/>
              </a:ext>
            </a:extLst>
          </p:cNvPr>
          <p:cNvSpPr/>
          <p:nvPr/>
        </p:nvSpPr>
        <p:spPr>
          <a:xfrm>
            <a:off x="7620000" y="4231739"/>
            <a:ext cx="3048000" cy="4254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انفجار: 14 نقطة 7">
            <a:extLst>
              <a:ext uri="{FF2B5EF4-FFF2-40B4-BE49-F238E27FC236}">
                <a16:creationId xmlns:a16="http://schemas.microsoft.com/office/drawing/2014/main" id="{C637BDE1-1DA4-5CA4-5B3D-C3553F4B00AD}"/>
              </a:ext>
            </a:extLst>
          </p:cNvPr>
          <p:cNvSpPr/>
          <p:nvPr/>
        </p:nvSpPr>
        <p:spPr>
          <a:xfrm>
            <a:off x="9728199" y="1422400"/>
            <a:ext cx="2146301" cy="13461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57057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g1892dfca14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014400" cy="990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3CB93E5-E187-E386-BF9E-8F2C12BF8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760" y="1087827"/>
            <a:ext cx="5486400" cy="798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13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5554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 t="44336" r="41975" b="15732"/>
          <a:stretch/>
        </p:blipFill>
        <p:spPr>
          <a:xfrm>
            <a:off x="13466410" y="52272"/>
            <a:ext cx="3190595" cy="976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 l="59149" r="8267"/>
          <a:stretch/>
        </p:blipFill>
        <p:spPr>
          <a:xfrm>
            <a:off x="16744950" y="0"/>
            <a:ext cx="1028700" cy="1403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52898" y="1028700"/>
            <a:ext cx="13782203" cy="8384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058" y="8574810"/>
            <a:ext cx="1785840" cy="136697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7095925" y="3139050"/>
            <a:ext cx="4303800" cy="9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4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 i="0" u="none" strike="noStrike" cap="none">
                <a:solidFill>
                  <a:srgbClr val="32B2AF"/>
                </a:solidFill>
                <a:latin typeface="Calibri"/>
                <a:ea typeface="Calibri"/>
                <a:cs typeface="Calibri"/>
                <a:sym typeface="Calibri"/>
              </a:rPr>
              <a:t>محمد</a:t>
            </a:r>
            <a:r>
              <a:rPr lang="en-US" sz="2279" b="1" i="0" u="none" strike="noStrike" cap="none">
                <a:solidFill>
                  <a:srgbClr val="32B2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 b="1"/>
          </a:p>
          <a:p>
            <a:pPr marL="0" marR="0" lvl="0" indent="0" algn="ctr" rtl="0">
              <a:lnSpc>
                <a:spcPct val="95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32B2AF"/>
                </a:solidFill>
                <a:latin typeface="Calibri"/>
                <a:ea typeface="Calibri"/>
                <a:cs typeface="Calibri"/>
                <a:sym typeface="Calibri"/>
              </a:rPr>
              <a:t>صلى  الله عليه وسلم </a:t>
            </a:r>
            <a:endParaRPr sz="1500" b="1"/>
          </a:p>
        </p:txBody>
      </p:sp>
      <p:sp>
        <p:nvSpPr>
          <p:cNvPr id="102" name="Google Shape;102;p2"/>
          <p:cNvSpPr txBox="1"/>
          <p:nvPr/>
        </p:nvSpPr>
        <p:spPr>
          <a:xfrm>
            <a:off x="3884963" y="4287526"/>
            <a:ext cx="2402889" cy="63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45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الانجيل</a:t>
            </a:r>
            <a:r>
              <a:rPr lang="en-US" sz="3745" b="0" i="0" u="none" strike="noStrike" cap="none">
                <a:solidFill>
                  <a:srgbClr val="58555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12071475" y="8236475"/>
            <a:ext cx="2831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99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داود عليه السلام</a:t>
            </a:r>
            <a:endParaRPr sz="3699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4209462" y="7213715"/>
            <a:ext cx="1753890" cy="887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 b="0" i="0" u="none" strike="noStrike" cap="none">
                <a:solidFill>
                  <a:srgbClr val="FF1616"/>
                </a:solidFill>
                <a:latin typeface="Calibri"/>
                <a:ea typeface="Calibri"/>
                <a:cs typeface="Calibri"/>
                <a:sym typeface="Calibri"/>
              </a:rPr>
              <a:t>التوارة</a:t>
            </a:r>
            <a:endParaRPr sz="5199" b="0" i="0" u="none" strike="noStrike" cap="none">
              <a:solidFill>
                <a:srgbClr val="FF16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366380" y="1651000"/>
            <a:ext cx="1785840" cy="1366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5554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 l="6879"/>
          <a:stretch/>
        </p:blipFill>
        <p:spPr>
          <a:xfrm>
            <a:off x="614842" y="1585818"/>
            <a:ext cx="17058316" cy="7672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785840" cy="136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14583" y="8480742"/>
            <a:ext cx="1773417" cy="1806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5554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l="1394"/>
          <a:stretch/>
        </p:blipFill>
        <p:spPr>
          <a:xfrm>
            <a:off x="2406429" y="179859"/>
            <a:ext cx="13475141" cy="9927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1571" y="8300883"/>
            <a:ext cx="1773417" cy="1806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991" y="0"/>
            <a:ext cx="1773417" cy="1806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5454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5"/>
          <p:cNvPicPr preferRelativeResize="0"/>
          <p:nvPr/>
        </p:nvPicPr>
        <p:blipFill rotWithShape="1">
          <a:blip r:embed="rId3">
            <a:alphaModFix/>
          </a:blip>
          <a:srcRect t="7278" b="7278"/>
          <a:stretch/>
        </p:blipFill>
        <p:spPr>
          <a:xfrm>
            <a:off x="0" y="0"/>
            <a:ext cx="1807057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8700" y="1664646"/>
            <a:ext cx="16230600" cy="6070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5554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2800" y="-12700"/>
            <a:ext cx="12092889" cy="1008518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6"/>
          <p:cNvSpPr txBox="1"/>
          <p:nvPr/>
        </p:nvSpPr>
        <p:spPr>
          <a:xfrm>
            <a:off x="11706622" y="8767127"/>
            <a:ext cx="970756" cy="887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 b="0" i="0" u="none" strike="noStrike" cap="none">
                <a:solidFill>
                  <a:srgbClr val="FF1616"/>
                </a:solidFill>
                <a:latin typeface="Calibri"/>
                <a:ea typeface="Calibri"/>
                <a:cs typeface="Calibri"/>
                <a:sym typeface="Calibri"/>
              </a:rPr>
              <a:t>الله</a:t>
            </a:r>
            <a:endParaRPr sz="5199" b="0" i="0" u="none" strike="noStrike" cap="none">
              <a:solidFill>
                <a:srgbClr val="FF16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6560592" y="8767127"/>
            <a:ext cx="1483816" cy="887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 b="0" i="0" u="none" strike="noStrike" cap="none">
                <a:solidFill>
                  <a:srgbClr val="FF1616"/>
                </a:solidFill>
                <a:latin typeface="Calibri"/>
                <a:ea typeface="Calibri"/>
                <a:cs typeface="Calibri"/>
                <a:sym typeface="Calibri"/>
              </a:rPr>
              <a:t>عبادة</a:t>
            </a:r>
            <a:endParaRPr sz="5199" b="0" i="0" u="none" strike="noStrike" cap="none">
              <a:solidFill>
                <a:srgbClr val="FF16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10380428" y="3221624"/>
            <a:ext cx="3952500" cy="25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46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لمعرفة كيفية عبادة الل</a:t>
            </a:r>
            <a:r>
              <a:rPr lang="en-US" sz="4346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ه</a:t>
            </a:r>
            <a:r>
              <a:rPr lang="en-US" sz="4346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على الوجه المطلوب </a:t>
            </a:r>
            <a:endParaRPr/>
          </a:p>
        </p:txBody>
      </p:sp>
      <p:sp>
        <p:nvSpPr>
          <p:cNvPr id="134" name="Google Shape;134;p6"/>
          <p:cNvSpPr txBox="1"/>
          <p:nvPr/>
        </p:nvSpPr>
        <p:spPr>
          <a:xfrm>
            <a:off x="4257040" y="3240674"/>
            <a:ext cx="4734600" cy="20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21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مصدق بكل الكتب السابقة وهو المرجع الوحيد لبيان ما فيها من حق </a:t>
            </a:r>
            <a:endParaRPr sz="17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g1dc6d2f6f82_2_0" title="الإيمان بالكتب(240P)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8049300" cy="1013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5454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7"/>
          <p:cNvPicPr preferRelativeResize="0"/>
          <p:nvPr/>
        </p:nvPicPr>
        <p:blipFill rotWithShape="1">
          <a:blip r:embed="rId3">
            <a:alphaModFix/>
          </a:blip>
          <a:srcRect t="42477"/>
          <a:stretch/>
        </p:blipFill>
        <p:spPr>
          <a:xfrm>
            <a:off x="824529" y="1421368"/>
            <a:ext cx="16638941" cy="7444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02160" y="54389"/>
            <a:ext cx="1785840" cy="136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780" y="8865632"/>
            <a:ext cx="1785840" cy="1366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5454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1428" y="492701"/>
            <a:ext cx="12171368" cy="9531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780" y="8657383"/>
            <a:ext cx="1785840" cy="136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66380" y="0"/>
            <a:ext cx="1785840" cy="1366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8"/>
          <p:cNvSpPr txBox="1"/>
          <p:nvPr/>
        </p:nvSpPr>
        <p:spPr>
          <a:xfrm>
            <a:off x="8168580" y="8371205"/>
            <a:ext cx="2839839" cy="887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هدى ونور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5454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5235" y="683490"/>
            <a:ext cx="15297529" cy="648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90633" y="683490"/>
            <a:ext cx="1902132" cy="2539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780" y="8920021"/>
            <a:ext cx="1785840" cy="136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02160" y="0"/>
            <a:ext cx="1785840" cy="136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9"/>
          <p:cNvPicPr preferRelativeResize="0"/>
          <p:nvPr/>
        </p:nvPicPr>
        <p:blipFill rotWithShape="1">
          <a:blip r:embed="rId6">
            <a:alphaModFix/>
          </a:blip>
          <a:srcRect t="9871" b="61234"/>
          <a:stretch/>
        </p:blipFill>
        <p:spPr>
          <a:xfrm>
            <a:off x="1495235" y="7350413"/>
            <a:ext cx="15297529" cy="194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6792765" y="4211508"/>
            <a:ext cx="1654877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10"/>
          <p:cNvPicPr preferRelativeResize="0"/>
          <p:nvPr/>
        </p:nvPicPr>
        <p:blipFill rotWithShape="1">
          <a:blip r:embed="rId3">
            <a:alphaModFix/>
          </a:blip>
          <a:srcRect t="837" b="1777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5554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17850" y="342900"/>
            <a:ext cx="14019199" cy="938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29277" y="121297"/>
            <a:ext cx="1785840" cy="136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780" y="8574810"/>
            <a:ext cx="1785840" cy="136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6862" y="4552076"/>
            <a:ext cx="1024443" cy="961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6862" y="7234401"/>
            <a:ext cx="1024445" cy="961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6862" y="8434224"/>
            <a:ext cx="1024445" cy="96169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1"/>
          <p:cNvSpPr txBox="1"/>
          <p:nvPr/>
        </p:nvSpPr>
        <p:spPr>
          <a:xfrm>
            <a:off x="4522075" y="6380544"/>
            <a:ext cx="1359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 b="0" i="0" u="none" strike="noStrike" cap="none">
                <a:solidFill>
                  <a:srgbClr val="139E1C"/>
                </a:solidFill>
                <a:latin typeface="Calibri"/>
                <a:ea typeface="Calibri"/>
                <a:cs typeface="Calibri"/>
                <a:sym typeface="Calibri"/>
              </a:rPr>
              <a:t>كل</a:t>
            </a:r>
            <a:endParaRPr sz="5199" b="0" i="0" u="none" strike="noStrike" cap="none">
              <a:solidFill>
                <a:srgbClr val="139E1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5454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5417" y="1028700"/>
            <a:ext cx="15397166" cy="5391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02160" y="0"/>
            <a:ext cx="1785840" cy="136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8920021"/>
            <a:ext cx="1785840" cy="136697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2"/>
          <p:cNvSpPr txBox="1"/>
          <p:nvPr/>
        </p:nvSpPr>
        <p:spPr>
          <a:xfrm>
            <a:off x="939801" y="6794500"/>
            <a:ext cx="14478000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إن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ما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أخبرتم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به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في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هذه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السورة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هو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مما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ثبت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معناه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في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الصُّحف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التي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أنزلت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قبل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القرآن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،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وهي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صُحف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إبراهيم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وموسى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عليهما</a:t>
            </a:r>
            <a:r>
              <a:rPr lang="en-US" sz="6400" dirty="0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en-US" sz="6400" dirty="0" err="1">
                <a:solidFill>
                  <a:srgbClr val="222222"/>
                </a:solidFill>
                <a:highlight>
                  <a:srgbClr val="FFFFFF"/>
                </a:highlight>
                <a:latin typeface="Traditional Arabic"/>
                <a:ea typeface="Traditional Arabic"/>
                <a:cs typeface="Traditional Arabic"/>
                <a:sym typeface="Traditional Arabic"/>
              </a:rPr>
              <a:t>السلام</a:t>
            </a:r>
            <a:endParaRPr sz="6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