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slideMaster+xml" PartName="/ppt/slideMasters/slideMaster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24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29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33.xml"/>
  <Override ContentType="application/vnd.openxmlformats-officedocument.presentationml.slideLayout+xml" PartName="/ppt/slideLayouts/slideLayout25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34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21.xml"/>
  <Override ContentType="application/vnd.openxmlformats-officedocument.presentationml.slideLayout+xml" PartName="/ppt/slideLayouts/slideLayout30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26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31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8.xml"/>
  <Override ContentType="application/vnd.openxmlformats-officedocument.presentationml.slideLayout+xml" PartName="/ppt/slideLayouts/slideLayout27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23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32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1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1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</p:sldIdLst>
  <p:sldSz cy="6858000" cx="12192000"/>
  <p:notesSz cx="6858000" cy="9144000"/>
  <p:defaultTextStyle>
    <a:defPPr defTabSz="914400" hangingPunct="0" indent="0" latinLnBrk="1" lvl="0" marL="0" marR="0" rtl="0" algn="l" fontAlgn="auto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i="0" kumimoji="0" normalizeH="0" spc="0" sz="1800" u="none" cap="none" strike="noStrike">
        <a:ln>
          <a:noFill/>
        </a:ln>
        <a:solidFill>
          <a:srgbClr val="000000"/>
        </a:solidFill>
        <a:effectLst/>
      </a:defRPr>
    </a:defPPr>
    <a:lvl1pPr defTabSz="914400" hangingPunct="0" indent="0" latinLnBrk="0" lvl="0" marL="0" marR="0" rtl="1" algn="l" fontAlgn="auto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i="0" kumimoji="0" normalizeH="0" spc="0" sz="1800" u="none" cap="none" strike="noStrike">
        <a:ln>
          <a:noFill/>
        </a:ln>
        <a:solidFill>
          <a:srgbClr val="000000"/>
        </a:solidFill>
        <a:effectLst/>
        <a:latin typeface="+mn-lt"/>
        <a:ea typeface="+mn-ea"/>
        <a:cs typeface="+mn-cs"/>
        <a:sym typeface="Calibri"/>
      </a:defRPr>
    </a:lvl1pPr>
    <a:lvl2pPr defTabSz="914400" hangingPunct="0" indent="457200" latinLnBrk="0" lvl="1" marL="0" marR="0" rtl="1" algn="l" fontAlgn="auto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i="0" kumimoji="0" normalizeH="0" spc="0" sz="1800" u="none" cap="none" strike="noStrike">
        <a:ln>
          <a:noFill/>
        </a:ln>
        <a:solidFill>
          <a:srgbClr val="000000"/>
        </a:solidFill>
        <a:effectLst/>
        <a:latin typeface="+mn-lt"/>
        <a:ea typeface="+mn-ea"/>
        <a:cs typeface="+mn-cs"/>
        <a:sym typeface="Calibri"/>
      </a:defRPr>
    </a:lvl2pPr>
    <a:lvl3pPr defTabSz="914400" hangingPunct="0" indent="914400" latinLnBrk="0" lvl="2" marL="0" marR="0" rtl="1" algn="l" fontAlgn="auto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i="0" kumimoji="0" normalizeH="0" spc="0" sz="1800" u="none" cap="none" strike="noStrike">
        <a:ln>
          <a:noFill/>
        </a:ln>
        <a:solidFill>
          <a:srgbClr val="000000"/>
        </a:solidFill>
        <a:effectLst/>
        <a:latin typeface="+mn-lt"/>
        <a:ea typeface="+mn-ea"/>
        <a:cs typeface="+mn-cs"/>
        <a:sym typeface="Calibri"/>
      </a:defRPr>
    </a:lvl3pPr>
    <a:lvl4pPr defTabSz="914400" hangingPunct="0" indent="1371600" latinLnBrk="0" lvl="3" marL="0" marR="0" rtl="1" algn="l" fontAlgn="auto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i="0" kumimoji="0" normalizeH="0" spc="0" sz="1800" u="none" cap="none" strike="noStrike">
        <a:ln>
          <a:noFill/>
        </a:ln>
        <a:solidFill>
          <a:srgbClr val="000000"/>
        </a:solidFill>
        <a:effectLst/>
        <a:latin typeface="+mn-lt"/>
        <a:ea typeface="+mn-ea"/>
        <a:cs typeface="+mn-cs"/>
        <a:sym typeface="Calibri"/>
      </a:defRPr>
    </a:lvl4pPr>
    <a:lvl5pPr defTabSz="914400" hangingPunct="0" indent="1828800" latinLnBrk="0" lvl="4" marL="0" marR="0" rtl="1" algn="l" fontAlgn="auto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i="0" kumimoji="0" normalizeH="0" spc="0" sz="1800" u="none" cap="none" strike="noStrike">
        <a:ln>
          <a:noFill/>
        </a:ln>
        <a:solidFill>
          <a:srgbClr val="000000"/>
        </a:solidFill>
        <a:effectLst/>
        <a:latin typeface="+mn-lt"/>
        <a:ea typeface="+mn-ea"/>
        <a:cs typeface="+mn-cs"/>
        <a:sym typeface="Calibri"/>
      </a:defRPr>
    </a:lvl5pPr>
    <a:lvl6pPr defTabSz="914400" hangingPunct="0" indent="2286000" latinLnBrk="0" lvl="5" marL="0" marR="0" rtl="1" algn="l" fontAlgn="auto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i="0" kumimoji="0" normalizeH="0" spc="0" sz="1800" u="none" cap="none" strike="noStrike">
        <a:ln>
          <a:noFill/>
        </a:ln>
        <a:solidFill>
          <a:srgbClr val="000000"/>
        </a:solidFill>
        <a:effectLst/>
        <a:latin typeface="+mn-lt"/>
        <a:ea typeface="+mn-ea"/>
        <a:cs typeface="+mn-cs"/>
        <a:sym typeface="Calibri"/>
      </a:defRPr>
    </a:lvl6pPr>
    <a:lvl7pPr defTabSz="914400" hangingPunct="0" indent="2743200" latinLnBrk="0" lvl="6" marL="0" marR="0" rtl="1" algn="l" fontAlgn="auto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i="0" kumimoji="0" normalizeH="0" spc="0" sz="1800" u="none" cap="none" strike="noStrike">
        <a:ln>
          <a:noFill/>
        </a:ln>
        <a:solidFill>
          <a:srgbClr val="000000"/>
        </a:solidFill>
        <a:effectLst/>
        <a:latin typeface="+mn-lt"/>
        <a:ea typeface="+mn-ea"/>
        <a:cs typeface="+mn-cs"/>
        <a:sym typeface="Calibri"/>
      </a:defRPr>
    </a:lvl7pPr>
    <a:lvl8pPr defTabSz="914400" hangingPunct="0" indent="3200400" latinLnBrk="0" lvl="7" marL="0" marR="0" rtl="1" algn="l" fontAlgn="auto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i="0" kumimoji="0" normalizeH="0" spc="0" sz="1800" u="none" cap="none" strike="noStrike">
        <a:ln>
          <a:noFill/>
        </a:ln>
        <a:solidFill>
          <a:srgbClr val="000000"/>
        </a:solidFill>
        <a:effectLst/>
        <a:latin typeface="+mn-lt"/>
        <a:ea typeface="+mn-ea"/>
        <a:cs typeface="+mn-cs"/>
        <a:sym typeface="Calibri"/>
      </a:defRPr>
    </a:lvl8pPr>
    <a:lvl9pPr defTabSz="914400" hangingPunct="0" indent="3657600" latinLnBrk="0" lvl="8" marL="0" marR="0" rtl="1" algn="l" fontAlgn="auto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i="0" kumimoji="0" normalizeH="0" spc="0" sz="1800" u="none" cap="none" strike="noStrike">
        <a:ln>
          <a:noFill/>
        </a:ln>
        <a:solidFill>
          <a:srgbClr val="000000"/>
        </a:solidFill>
        <a:effectLst/>
        <a:latin typeface="+mn-lt"/>
        <a:ea typeface="+mn-ea"/>
        <a:cs typeface="+mn-cs"/>
        <a:sym typeface="Calibri"/>
      </a:defRPr>
    </a:lvl9pPr>
  </p:defaultTextStyle>
  <p:extLst>
    <p:ext uri="{EFAFB233-063F-42B5-8137-9DF3F51BA10A}">
      <p15:sldGuideLst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1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1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384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1.xml"/><Relationship Id="rId3" Type="http://schemas.openxmlformats.org/officeDocument/2006/relationships/presProps" Target="presProps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8" name="Shape 528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529" name="Shape 529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562781852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 rtl="1" latinLnBrk="0">
      <a:defRPr sz="2200">
        <a:latin typeface="Lucida Grande"/>
        <a:ea typeface="Lucida Grande"/>
        <a:cs typeface="Lucida Grande"/>
        <a:sym typeface="Lucida Grande"/>
      </a:defRPr>
    </a:lvl1pPr>
    <a:lvl2pPr defTabSz="457200" rtl="1" latinLnBrk="0">
      <a:defRPr sz="2200">
        <a:latin typeface="Lucida Grande"/>
        <a:ea typeface="Lucida Grande"/>
        <a:cs typeface="Lucida Grande"/>
        <a:sym typeface="Lucida Grande"/>
      </a:defRPr>
    </a:lvl2pPr>
    <a:lvl3pPr defTabSz="457200" rtl="1" latinLnBrk="0">
      <a:defRPr sz="2200">
        <a:latin typeface="Lucida Grande"/>
        <a:ea typeface="Lucida Grande"/>
        <a:cs typeface="Lucida Grande"/>
        <a:sym typeface="Lucida Grande"/>
      </a:defRPr>
    </a:lvl3pPr>
    <a:lvl4pPr defTabSz="457200" rtl="1" latinLnBrk="0">
      <a:defRPr sz="2200">
        <a:latin typeface="Lucida Grande"/>
        <a:ea typeface="Lucida Grande"/>
        <a:cs typeface="Lucida Grande"/>
        <a:sym typeface="Lucida Grande"/>
      </a:defRPr>
    </a:lvl4pPr>
    <a:lvl5pPr defTabSz="457200" rtl="1" latinLnBrk="0">
      <a:defRPr sz="2200">
        <a:latin typeface="Lucida Grande"/>
        <a:ea typeface="Lucida Grande"/>
        <a:cs typeface="Lucida Grande"/>
        <a:sym typeface="Lucida Grande"/>
      </a:defRPr>
    </a:lvl5pPr>
    <a:lvl6pPr defTabSz="457200" rtl="1" latinLnBrk="0">
      <a:defRPr sz="2200">
        <a:latin typeface="Lucida Grande"/>
        <a:ea typeface="Lucida Grande"/>
        <a:cs typeface="Lucida Grande"/>
        <a:sym typeface="Lucida Grande"/>
      </a:defRPr>
    </a:lvl6pPr>
    <a:lvl7pPr defTabSz="457200" rtl="1" latinLnBrk="0">
      <a:defRPr sz="2200">
        <a:latin typeface="Lucida Grande"/>
        <a:ea typeface="Lucida Grande"/>
        <a:cs typeface="Lucida Grande"/>
        <a:sym typeface="Lucida Grande"/>
      </a:defRPr>
    </a:lvl7pPr>
    <a:lvl8pPr defTabSz="457200" rtl="1" latinLnBrk="0">
      <a:defRPr sz="2200">
        <a:latin typeface="Lucida Grande"/>
        <a:ea typeface="Lucida Grande"/>
        <a:cs typeface="Lucida Grande"/>
        <a:sym typeface="Lucida Grande"/>
      </a:defRPr>
    </a:lvl8pPr>
    <a:lvl9pPr defTabSz="457200" rtl="1" latinLnBrk="0">
      <a:defRPr sz="2200">
        <a:latin typeface="Lucida Grande"/>
        <a:ea typeface="Lucida Grande"/>
        <a:cs typeface="Lucida Grande"/>
        <a:sym typeface="Lucida Grande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نص العنوان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نص العنوان</a:t>
            </a:r>
          </a:p>
        </p:txBody>
      </p:sp>
      <p:sp>
        <p:nvSpPr>
          <p:cNvPr id="21" name="مستوى النص الأول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مستوى النص الأول</a:t>
            </a:r>
          </a:p>
          <a:p>
            <a:pPr lvl="1"/>
            <a:r>
              <a:t>مستوى النص الثاني</a:t>
            </a:r>
          </a:p>
          <a:p>
            <a:pPr lvl="2"/>
            <a:r>
              <a:t>مستوى النص الثالث</a:t>
            </a:r>
          </a:p>
          <a:p>
            <a:pPr lvl="3"/>
            <a:r>
              <a:t>مستوى النص الرابع</a:t>
            </a:r>
          </a:p>
          <a:p>
            <a:pPr lvl="4"/>
            <a:r>
              <a:t>مستوى النص الخامس</a:t>
            </a:r>
          </a:p>
        </p:txBody>
      </p:sp>
      <p:sp>
        <p:nvSpPr>
          <p:cNvPr id="22" name="رقم الشريحة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rtl="0">
              <a:defRPr/>
            </a:pPr>
            <a:fld id="{86CB4B4D-7CA3-9044-876B-883B54F8677D}" type="slidenum">
              <a:rPr/>
              <a:pPr rtl="0">
                <a:defRPr/>
              </a:pPr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نص العنوان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نص العنوان</a:t>
            </a:r>
          </a:p>
        </p:txBody>
      </p:sp>
      <p:sp>
        <p:nvSpPr>
          <p:cNvPr id="93" name="مستوى النص الأول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مستوى النص الأول</a:t>
            </a:r>
          </a:p>
          <a:p>
            <a:pPr lvl="1"/>
            <a:r>
              <a:t>مستوى النص الثاني</a:t>
            </a:r>
          </a:p>
          <a:p>
            <a:pPr lvl="2"/>
            <a:r>
              <a:t>مستوى النص الثالث</a:t>
            </a:r>
          </a:p>
          <a:p>
            <a:pPr lvl="3"/>
            <a:r>
              <a:t>مستوى النص الرابع</a:t>
            </a:r>
          </a:p>
          <a:p>
            <a:pPr lvl="4"/>
            <a:r>
              <a:t>مستوى النص الخامس</a:t>
            </a:r>
          </a:p>
        </p:txBody>
      </p:sp>
      <p:sp>
        <p:nvSpPr>
          <p:cNvPr id="94" name="رقم الشريحة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rtl="0">
              <a:defRPr/>
            </a:pPr>
            <a:fld id="{86CB4B4D-7CA3-9044-876B-883B54F8677D}" type="slidenum">
              <a:rPr/>
              <a:pPr rtl="0">
                <a:defRPr/>
              </a:pPr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نص العنوان"/>
          <p:cNvSpPr txBox="1">
            <a:spLocks noGrp="1"/>
          </p:cNvSpPr>
          <p:nvPr>
            <p:ph type="title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/>
          <a:lstStyle/>
          <a:p>
            <a:r>
              <a:t>نص العنوان</a:t>
            </a:r>
          </a:p>
        </p:txBody>
      </p:sp>
      <p:sp>
        <p:nvSpPr>
          <p:cNvPr id="102" name="مستوى النص الأول…"/>
          <p:cNvSpPr txBox="1">
            <a:spLocks noGrp="1"/>
          </p:cNvSpPr>
          <p:nvPr>
            <p:ph type="body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/>
          <a:lstStyle/>
          <a:p>
            <a:r>
              <a:t>مستوى النص الأول</a:t>
            </a:r>
          </a:p>
          <a:p>
            <a:pPr lvl="1"/>
            <a:r>
              <a:t>مستوى النص الثاني</a:t>
            </a:r>
          </a:p>
          <a:p>
            <a:pPr lvl="2"/>
            <a:r>
              <a:t>مستوى النص الثالث</a:t>
            </a:r>
          </a:p>
          <a:p>
            <a:pPr lvl="3"/>
            <a:r>
              <a:t>مستوى النص الرابع</a:t>
            </a:r>
          </a:p>
          <a:p>
            <a:pPr lvl="4"/>
            <a:r>
              <a:t>مستوى النص الخامس</a:t>
            </a:r>
          </a:p>
        </p:txBody>
      </p:sp>
      <p:sp>
        <p:nvSpPr>
          <p:cNvPr id="103" name="رقم الشريحة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rtl="0">
              <a:defRPr/>
            </a:pPr>
            <a:fld id="{86CB4B4D-7CA3-9044-876B-883B54F8677D}" type="slidenum">
              <a:rPr/>
              <a:pPr rtl="0">
                <a:defRPr/>
              </a:pPr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شكل"/>
          <p:cNvSpPr/>
          <p:nvPr/>
        </p:nvSpPr>
        <p:spPr>
          <a:xfrm>
            <a:off x="0" y="1287547"/>
            <a:ext cx="773883" cy="87677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544" extrusionOk="0">
                <a:moveTo>
                  <a:pt x="0" y="0"/>
                </a:moveTo>
                <a:cubicBezTo>
                  <a:pt x="9661" y="8124"/>
                  <a:pt x="21598" y="16878"/>
                  <a:pt x="21600" y="16879"/>
                </a:cubicBezTo>
                <a:cubicBezTo>
                  <a:pt x="21600" y="16879"/>
                  <a:pt x="13465" y="20600"/>
                  <a:pt x="4096" y="21475"/>
                </a:cubicBezTo>
                <a:cubicBezTo>
                  <a:pt x="2794" y="21600"/>
                  <a:pt x="1416" y="21555"/>
                  <a:pt x="0" y="21342"/>
                </a:cubicBezTo>
                <a:close/>
              </a:path>
            </a:pathLst>
          </a:custGeom>
          <a:gradFill>
            <a:gsLst>
              <a:gs pos="0">
                <a:srgbClr val="EFEFEF">
                  <a:alpha val="39000"/>
                </a:srgbClr>
              </a:gs>
              <a:gs pos="100000">
                <a:srgbClr val="FFFFFF">
                  <a:alpha val="3000"/>
                </a:srgbClr>
              </a:gs>
            </a:gsLst>
            <a:lin ang="5400000"/>
          </a:gradFill>
          <a:ln w="12700">
            <a:miter lim="400000"/>
          </a:ln>
        </p:spPr>
        <p:txBody>
          <a:bodyPr lIns="45719" rIns="45719" anchor="ctr"/>
          <a:lstStyle/>
          <a:p>
            <a:pPr rtl="0">
              <a:defRPr>
                <a:solidFill>
                  <a:srgbClr val="FFFFFF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111" name="شكل"/>
          <p:cNvSpPr/>
          <p:nvPr/>
        </p:nvSpPr>
        <p:spPr>
          <a:xfrm>
            <a:off x="-1" y="177155"/>
            <a:ext cx="2275434" cy="198723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250" extrusionOk="0">
                <a:moveTo>
                  <a:pt x="0" y="0"/>
                </a:moveTo>
                <a:cubicBezTo>
                  <a:pt x="893" y="184"/>
                  <a:pt x="1755" y="545"/>
                  <a:pt x="2651" y="934"/>
                </a:cubicBezTo>
                <a:cubicBezTo>
                  <a:pt x="6256" y="2362"/>
                  <a:pt x="9107" y="5886"/>
                  <a:pt x="12377" y="9886"/>
                </a:cubicBezTo>
                <a:cubicBezTo>
                  <a:pt x="15731" y="13790"/>
                  <a:pt x="21599" y="19219"/>
                  <a:pt x="21600" y="19219"/>
                </a:cubicBezTo>
                <a:cubicBezTo>
                  <a:pt x="21600" y="19219"/>
                  <a:pt x="18749" y="20838"/>
                  <a:pt x="15647" y="21219"/>
                </a:cubicBezTo>
                <a:cubicBezTo>
                  <a:pt x="12461" y="21600"/>
                  <a:pt x="8101" y="18362"/>
                  <a:pt x="6172" y="16552"/>
                </a:cubicBezTo>
                <a:cubicBezTo>
                  <a:pt x="4775" y="15197"/>
                  <a:pt x="2366" y="12583"/>
                  <a:pt x="0" y="9956"/>
                </a:cubicBezTo>
                <a:close/>
              </a:path>
            </a:pathLst>
          </a:custGeom>
          <a:gradFill>
            <a:gsLst>
              <a:gs pos="0">
                <a:srgbClr val="EFEFEF">
                  <a:alpha val="39000"/>
                </a:srgbClr>
              </a:gs>
              <a:gs pos="100000">
                <a:srgbClr val="FFFFFF">
                  <a:alpha val="3000"/>
                </a:srgbClr>
              </a:gs>
            </a:gsLst>
            <a:lin ang="5400000"/>
          </a:gradFill>
          <a:ln w="12700">
            <a:miter lim="400000"/>
          </a:ln>
        </p:spPr>
        <p:txBody>
          <a:bodyPr lIns="45719" rIns="45719" anchor="ctr"/>
          <a:lstStyle/>
          <a:p>
            <a:pPr rtl="0">
              <a:defRPr>
                <a:solidFill>
                  <a:srgbClr val="FFFFFF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112" name="شكل"/>
          <p:cNvSpPr/>
          <p:nvPr/>
        </p:nvSpPr>
        <p:spPr>
          <a:xfrm>
            <a:off x="773885" y="159558"/>
            <a:ext cx="2994261" cy="200483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0259" extrusionOk="0">
                <a:moveTo>
                  <a:pt x="0" y="2320"/>
                </a:moveTo>
                <a:cubicBezTo>
                  <a:pt x="0" y="2320"/>
                  <a:pt x="7327" y="12670"/>
                  <a:pt x="9940" y="15820"/>
                </a:cubicBezTo>
                <a:cubicBezTo>
                  <a:pt x="11342" y="17530"/>
                  <a:pt x="14719" y="20590"/>
                  <a:pt x="17076" y="20230"/>
                </a:cubicBezTo>
                <a:cubicBezTo>
                  <a:pt x="19434" y="19870"/>
                  <a:pt x="21600" y="18340"/>
                  <a:pt x="21600" y="18340"/>
                </a:cubicBezTo>
                <a:cubicBezTo>
                  <a:pt x="21600" y="18340"/>
                  <a:pt x="17140" y="13210"/>
                  <a:pt x="14655" y="9520"/>
                </a:cubicBezTo>
                <a:cubicBezTo>
                  <a:pt x="12106" y="5740"/>
                  <a:pt x="9940" y="2410"/>
                  <a:pt x="7264" y="1060"/>
                </a:cubicBezTo>
                <a:cubicBezTo>
                  <a:pt x="5097" y="-110"/>
                  <a:pt x="3122" y="-1010"/>
                  <a:pt x="0" y="2320"/>
                </a:cubicBezTo>
                <a:close/>
              </a:path>
            </a:pathLst>
          </a:custGeom>
          <a:gradFill>
            <a:gsLst>
              <a:gs pos="0">
                <a:srgbClr val="EFEFEF">
                  <a:alpha val="39000"/>
                </a:srgbClr>
              </a:gs>
              <a:gs pos="100000">
                <a:srgbClr val="FFFFFF">
                  <a:alpha val="3000"/>
                </a:srgbClr>
              </a:gs>
            </a:gsLst>
            <a:lin ang="5400000"/>
          </a:gradFill>
          <a:ln w="12700">
            <a:miter lim="400000"/>
          </a:ln>
        </p:spPr>
        <p:txBody>
          <a:bodyPr lIns="45719" rIns="45719" anchor="ctr"/>
          <a:lstStyle/>
          <a:p>
            <a:pPr rtl="0">
              <a:defRPr>
                <a:solidFill>
                  <a:srgbClr val="FFFFFF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113" name="شكل"/>
          <p:cNvSpPr/>
          <p:nvPr/>
        </p:nvSpPr>
        <p:spPr>
          <a:xfrm>
            <a:off x="2275429" y="159558"/>
            <a:ext cx="2985426" cy="200483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0259" extrusionOk="0">
                <a:moveTo>
                  <a:pt x="0" y="2320"/>
                </a:moveTo>
                <a:cubicBezTo>
                  <a:pt x="0" y="2320"/>
                  <a:pt x="7285" y="12670"/>
                  <a:pt x="9905" y="15820"/>
                </a:cubicBezTo>
                <a:cubicBezTo>
                  <a:pt x="11375" y="17530"/>
                  <a:pt x="14698" y="20590"/>
                  <a:pt x="17063" y="20230"/>
                </a:cubicBezTo>
                <a:cubicBezTo>
                  <a:pt x="19491" y="19870"/>
                  <a:pt x="21600" y="18340"/>
                  <a:pt x="21600" y="18340"/>
                </a:cubicBezTo>
                <a:cubicBezTo>
                  <a:pt x="21600" y="18340"/>
                  <a:pt x="17191" y="13210"/>
                  <a:pt x="14634" y="9520"/>
                </a:cubicBezTo>
                <a:cubicBezTo>
                  <a:pt x="12078" y="5740"/>
                  <a:pt x="9905" y="2410"/>
                  <a:pt x="7221" y="1060"/>
                </a:cubicBezTo>
                <a:cubicBezTo>
                  <a:pt x="5049" y="-110"/>
                  <a:pt x="3067" y="-1010"/>
                  <a:pt x="0" y="2320"/>
                </a:cubicBezTo>
                <a:close/>
              </a:path>
            </a:pathLst>
          </a:custGeom>
          <a:gradFill>
            <a:gsLst>
              <a:gs pos="0">
                <a:srgbClr val="EFEFEF">
                  <a:alpha val="39000"/>
                </a:srgbClr>
              </a:gs>
              <a:gs pos="100000">
                <a:srgbClr val="FFFFFF">
                  <a:alpha val="3000"/>
                </a:srgbClr>
              </a:gs>
            </a:gsLst>
            <a:lin ang="5400000"/>
          </a:gradFill>
          <a:ln w="12700">
            <a:miter lim="400000"/>
          </a:ln>
        </p:spPr>
        <p:txBody>
          <a:bodyPr lIns="45719" rIns="45719" anchor="ctr"/>
          <a:lstStyle/>
          <a:p>
            <a:pPr rtl="0">
              <a:defRPr>
                <a:solidFill>
                  <a:srgbClr val="FFFFFF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114" name="شكل"/>
          <p:cNvSpPr/>
          <p:nvPr/>
        </p:nvSpPr>
        <p:spPr>
          <a:xfrm>
            <a:off x="3768142" y="159558"/>
            <a:ext cx="2994260" cy="200483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0259" extrusionOk="0">
                <a:moveTo>
                  <a:pt x="0" y="2320"/>
                </a:moveTo>
                <a:cubicBezTo>
                  <a:pt x="0" y="2320"/>
                  <a:pt x="7264" y="12670"/>
                  <a:pt x="9876" y="15820"/>
                </a:cubicBezTo>
                <a:cubicBezTo>
                  <a:pt x="11342" y="17530"/>
                  <a:pt x="14655" y="20590"/>
                  <a:pt x="17076" y="20230"/>
                </a:cubicBezTo>
                <a:cubicBezTo>
                  <a:pt x="19434" y="19870"/>
                  <a:pt x="21600" y="18340"/>
                  <a:pt x="21600" y="18340"/>
                </a:cubicBezTo>
                <a:cubicBezTo>
                  <a:pt x="21600" y="18340"/>
                  <a:pt x="17140" y="13210"/>
                  <a:pt x="14591" y="9520"/>
                </a:cubicBezTo>
                <a:cubicBezTo>
                  <a:pt x="12106" y="5740"/>
                  <a:pt x="9940" y="2410"/>
                  <a:pt x="7200" y="1060"/>
                </a:cubicBezTo>
                <a:cubicBezTo>
                  <a:pt x="5034" y="-110"/>
                  <a:pt x="3122" y="-1010"/>
                  <a:pt x="0" y="2320"/>
                </a:cubicBezTo>
                <a:close/>
              </a:path>
            </a:pathLst>
          </a:custGeom>
          <a:gradFill>
            <a:gsLst>
              <a:gs pos="0">
                <a:srgbClr val="EFEFEF">
                  <a:alpha val="39000"/>
                </a:srgbClr>
              </a:gs>
              <a:gs pos="100000">
                <a:srgbClr val="FFFFFF">
                  <a:alpha val="3000"/>
                </a:srgbClr>
              </a:gs>
            </a:gsLst>
            <a:lin ang="5400000"/>
          </a:gradFill>
          <a:ln w="12700">
            <a:miter lim="400000"/>
          </a:ln>
        </p:spPr>
        <p:txBody>
          <a:bodyPr lIns="45719" rIns="45719" anchor="ctr"/>
          <a:lstStyle/>
          <a:p>
            <a:pPr rtl="0">
              <a:defRPr>
                <a:solidFill>
                  <a:srgbClr val="FFFFFF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115" name="شكل"/>
          <p:cNvSpPr/>
          <p:nvPr/>
        </p:nvSpPr>
        <p:spPr>
          <a:xfrm>
            <a:off x="5260854" y="159558"/>
            <a:ext cx="2994261" cy="200483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0259" extrusionOk="0">
                <a:moveTo>
                  <a:pt x="0" y="2320"/>
                </a:moveTo>
                <a:cubicBezTo>
                  <a:pt x="0" y="2320"/>
                  <a:pt x="7327" y="12670"/>
                  <a:pt x="9940" y="15820"/>
                </a:cubicBezTo>
                <a:cubicBezTo>
                  <a:pt x="11342" y="17530"/>
                  <a:pt x="14719" y="20590"/>
                  <a:pt x="17076" y="20230"/>
                </a:cubicBezTo>
                <a:cubicBezTo>
                  <a:pt x="19434" y="19870"/>
                  <a:pt x="21600" y="18340"/>
                  <a:pt x="21600" y="18340"/>
                </a:cubicBezTo>
                <a:cubicBezTo>
                  <a:pt x="21600" y="18340"/>
                  <a:pt x="17140" y="13210"/>
                  <a:pt x="14655" y="9520"/>
                </a:cubicBezTo>
                <a:cubicBezTo>
                  <a:pt x="12106" y="5740"/>
                  <a:pt x="9940" y="2410"/>
                  <a:pt x="7264" y="1060"/>
                </a:cubicBezTo>
                <a:cubicBezTo>
                  <a:pt x="5097" y="-110"/>
                  <a:pt x="3122" y="-1010"/>
                  <a:pt x="0" y="2320"/>
                </a:cubicBezTo>
                <a:close/>
              </a:path>
            </a:pathLst>
          </a:custGeom>
          <a:gradFill>
            <a:gsLst>
              <a:gs pos="0">
                <a:srgbClr val="EFEFEF">
                  <a:alpha val="39000"/>
                </a:srgbClr>
              </a:gs>
              <a:gs pos="100000">
                <a:srgbClr val="FFFFFF">
                  <a:alpha val="3000"/>
                </a:srgbClr>
              </a:gs>
            </a:gsLst>
            <a:lin ang="5400000"/>
          </a:gradFill>
          <a:ln w="12700">
            <a:miter lim="400000"/>
          </a:ln>
        </p:spPr>
        <p:txBody>
          <a:bodyPr lIns="45719" rIns="45719" anchor="ctr"/>
          <a:lstStyle/>
          <a:p>
            <a:pPr rtl="0">
              <a:defRPr>
                <a:solidFill>
                  <a:srgbClr val="FFFFFF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116" name="شكل"/>
          <p:cNvSpPr/>
          <p:nvPr/>
        </p:nvSpPr>
        <p:spPr>
          <a:xfrm>
            <a:off x="6762398" y="159558"/>
            <a:ext cx="2985426" cy="200483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0259" extrusionOk="0">
                <a:moveTo>
                  <a:pt x="0" y="2320"/>
                </a:moveTo>
                <a:cubicBezTo>
                  <a:pt x="0" y="2320"/>
                  <a:pt x="7285" y="12670"/>
                  <a:pt x="9905" y="15820"/>
                </a:cubicBezTo>
                <a:cubicBezTo>
                  <a:pt x="11375" y="17530"/>
                  <a:pt x="14698" y="20590"/>
                  <a:pt x="17063" y="20230"/>
                </a:cubicBezTo>
                <a:cubicBezTo>
                  <a:pt x="19491" y="19870"/>
                  <a:pt x="21600" y="18340"/>
                  <a:pt x="21600" y="18340"/>
                </a:cubicBezTo>
                <a:cubicBezTo>
                  <a:pt x="21600" y="18340"/>
                  <a:pt x="17191" y="13210"/>
                  <a:pt x="14634" y="9520"/>
                </a:cubicBezTo>
                <a:cubicBezTo>
                  <a:pt x="12078" y="5740"/>
                  <a:pt x="9905" y="2410"/>
                  <a:pt x="7221" y="1060"/>
                </a:cubicBezTo>
                <a:cubicBezTo>
                  <a:pt x="5049" y="-110"/>
                  <a:pt x="3067" y="-1010"/>
                  <a:pt x="0" y="2320"/>
                </a:cubicBezTo>
                <a:close/>
              </a:path>
            </a:pathLst>
          </a:custGeom>
          <a:gradFill>
            <a:gsLst>
              <a:gs pos="0">
                <a:srgbClr val="EFEFEF">
                  <a:alpha val="39000"/>
                </a:srgbClr>
              </a:gs>
              <a:gs pos="100000">
                <a:srgbClr val="FFFFFF">
                  <a:alpha val="3000"/>
                </a:srgbClr>
              </a:gs>
            </a:gsLst>
            <a:lin ang="5400000"/>
          </a:gradFill>
          <a:ln w="12700">
            <a:miter lim="400000"/>
          </a:ln>
        </p:spPr>
        <p:txBody>
          <a:bodyPr lIns="45719" rIns="45719" anchor="ctr"/>
          <a:lstStyle/>
          <a:p>
            <a:pPr rtl="0">
              <a:defRPr>
                <a:solidFill>
                  <a:srgbClr val="FFFFFF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117" name="شكل"/>
          <p:cNvSpPr/>
          <p:nvPr/>
        </p:nvSpPr>
        <p:spPr>
          <a:xfrm>
            <a:off x="8255111" y="159558"/>
            <a:ext cx="2994260" cy="200483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0259" extrusionOk="0">
                <a:moveTo>
                  <a:pt x="0" y="2320"/>
                </a:moveTo>
                <a:cubicBezTo>
                  <a:pt x="0" y="2320"/>
                  <a:pt x="7264" y="12670"/>
                  <a:pt x="9876" y="15820"/>
                </a:cubicBezTo>
                <a:cubicBezTo>
                  <a:pt x="11342" y="17530"/>
                  <a:pt x="14655" y="20590"/>
                  <a:pt x="17076" y="20230"/>
                </a:cubicBezTo>
                <a:cubicBezTo>
                  <a:pt x="19434" y="19870"/>
                  <a:pt x="21600" y="18340"/>
                  <a:pt x="21600" y="18340"/>
                </a:cubicBezTo>
                <a:cubicBezTo>
                  <a:pt x="21600" y="18340"/>
                  <a:pt x="17140" y="13210"/>
                  <a:pt x="14591" y="9520"/>
                </a:cubicBezTo>
                <a:cubicBezTo>
                  <a:pt x="12106" y="5740"/>
                  <a:pt x="9940" y="2410"/>
                  <a:pt x="7200" y="1060"/>
                </a:cubicBezTo>
                <a:cubicBezTo>
                  <a:pt x="5034" y="-110"/>
                  <a:pt x="3122" y="-1010"/>
                  <a:pt x="0" y="2320"/>
                </a:cubicBezTo>
                <a:close/>
              </a:path>
            </a:pathLst>
          </a:custGeom>
          <a:gradFill>
            <a:gsLst>
              <a:gs pos="0">
                <a:srgbClr val="EFEFEF">
                  <a:alpha val="39000"/>
                </a:srgbClr>
              </a:gs>
              <a:gs pos="100000">
                <a:srgbClr val="FFFFFF">
                  <a:alpha val="3000"/>
                </a:srgbClr>
              </a:gs>
            </a:gsLst>
            <a:lin ang="5400000"/>
          </a:gradFill>
          <a:ln w="12700">
            <a:miter lim="400000"/>
          </a:ln>
        </p:spPr>
        <p:txBody>
          <a:bodyPr lIns="45719" rIns="45719" anchor="ctr"/>
          <a:lstStyle/>
          <a:p>
            <a:pPr rtl="0">
              <a:defRPr>
                <a:solidFill>
                  <a:srgbClr val="FFFFFF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118" name="شكل"/>
          <p:cNvSpPr/>
          <p:nvPr/>
        </p:nvSpPr>
        <p:spPr>
          <a:xfrm>
            <a:off x="9747822" y="159558"/>
            <a:ext cx="2444178" cy="200483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209" extrusionOk="0">
                <a:moveTo>
                  <a:pt x="4888" y="3"/>
                </a:moveTo>
                <a:cubicBezTo>
                  <a:pt x="6303" y="-44"/>
                  <a:pt x="7572" y="498"/>
                  <a:pt x="8898" y="1110"/>
                </a:cubicBezTo>
                <a:cubicBezTo>
                  <a:pt x="12177" y="2524"/>
                  <a:pt x="14831" y="6010"/>
                  <a:pt x="17953" y="9967"/>
                </a:cubicBezTo>
                <a:cubicBezTo>
                  <a:pt x="18991" y="11284"/>
                  <a:pt x="20310" y="12776"/>
                  <a:pt x="21600" y="14168"/>
                </a:cubicBezTo>
                <a:lnTo>
                  <a:pt x="21600" y="21056"/>
                </a:lnTo>
                <a:lnTo>
                  <a:pt x="20919" y="21179"/>
                </a:lnTo>
                <a:cubicBezTo>
                  <a:pt x="18031" y="21556"/>
                  <a:pt x="13894" y="18353"/>
                  <a:pt x="12177" y="16562"/>
                </a:cubicBezTo>
                <a:cubicBezTo>
                  <a:pt x="8977" y="13265"/>
                  <a:pt x="1" y="2431"/>
                  <a:pt x="0" y="2429"/>
                </a:cubicBezTo>
                <a:cubicBezTo>
                  <a:pt x="1912" y="686"/>
                  <a:pt x="3474" y="50"/>
                  <a:pt x="4888" y="3"/>
                </a:cubicBezTo>
                <a:close/>
              </a:path>
            </a:pathLst>
          </a:custGeom>
          <a:gradFill>
            <a:gsLst>
              <a:gs pos="0">
                <a:srgbClr val="EFEFEF">
                  <a:alpha val="39000"/>
                </a:srgbClr>
              </a:gs>
              <a:gs pos="100000">
                <a:srgbClr val="FFFFFF">
                  <a:alpha val="3000"/>
                </a:srgbClr>
              </a:gs>
            </a:gsLst>
            <a:lin ang="5400000"/>
          </a:gradFill>
          <a:ln w="12700">
            <a:miter lim="400000"/>
          </a:ln>
        </p:spPr>
        <p:txBody>
          <a:bodyPr lIns="45719" rIns="45719" anchor="ctr"/>
          <a:lstStyle/>
          <a:p>
            <a:pPr rtl="0">
              <a:defRPr>
                <a:solidFill>
                  <a:srgbClr val="FFFFFF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119" name="شكل"/>
          <p:cNvSpPr/>
          <p:nvPr/>
        </p:nvSpPr>
        <p:spPr>
          <a:xfrm>
            <a:off x="11249367" y="159558"/>
            <a:ext cx="942632" cy="116720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533" extrusionOk="0">
                <a:moveTo>
                  <a:pt x="12498" y="5"/>
                </a:moveTo>
                <a:cubicBezTo>
                  <a:pt x="15692" y="-67"/>
                  <a:pt x="18614" y="650"/>
                  <a:pt x="21600" y="1556"/>
                </a:cubicBezTo>
                <a:lnTo>
                  <a:pt x="21600" y="21533"/>
                </a:lnTo>
                <a:cubicBezTo>
                  <a:pt x="11830" y="13924"/>
                  <a:pt x="1" y="4236"/>
                  <a:pt x="0" y="4236"/>
                </a:cubicBezTo>
                <a:cubicBezTo>
                  <a:pt x="4858" y="1196"/>
                  <a:pt x="8855" y="87"/>
                  <a:pt x="12498" y="5"/>
                </a:cubicBezTo>
                <a:close/>
              </a:path>
            </a:pathLst>
          </a:custGeom>
          <a:gradFill>
            <a:gsLst>
              <a:gs pos="0">
                <a:srgbClr val="EFEFEF">
                  <a:alpha val="39000"/>
                </a:srgbClr>
              </a:gs>
              <a:gs pos="100000">
                <a:srgbClr val="FFFFFF">
                  <a:alpha val="3000"/>
                </a:srgbClr>
              </a:gs>
            </a:gsLst>
            <a:lin ang="5400000"/>
          </a:gradFill>
          <a:ln w="12700">
            <a:miter lim="400000"/>
          </a:ln>
        </p:spPr>
        <p:txBody>
          <a:bodyPr lIns="45719" rIns="45719" anchor="ctr"/>
          <a:lstStyle/>
          <a:p>
            <a:pPr rtl="0">
              <a:defRPr>
                <a:solidFill>
                  <a:srgbClr val="FFFFFF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120" name="شكل"/>
          <p:cNvSpPr/>
          <p:nvPr/>
        </p:nvSpPr>
        <p:spPr>
          <a:xfrm>
            <a:off x="-1" y="5859652"/>
            <a:ext cx="775815" cy="87859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543" extrusionOk="0">
                <a:moveTo>
                  <a:pt x="0" y="0"/>
                </a:moveTo>
                <a:cubicBezTo>
                  <a:pt x="9647" y="8119"/>
                  <a:pt x="21597" y="16886"/>
                  <a:pt x="21600" y="16888"/>
                </a:cubicBezTo>
                <a:cubicBezTo>
                  <a:pt x="21600" y="16888"/>
                  <a:pt x="13485" y="20600"/>
                  <a:pt x="4140" y="21474"/>
                </a:cubicBezTo>
                <a:cubicBezTo>
                  <a:pt x="2824" y="21600"/>
                  <a:pt x="1431" y="21553"/>
                  <a:pt x="0" y="21331"/>
                </a:cubicBezTo>
                <a:close/>
              </a:path>
            </a:pathLst>
          </a:custGeom>
          <a:gradFill>
            <a:gsLst>
              <a:gs pos="0">
                <a:srgbClr val="EFEFEF">
                  <a:alpha val="39000"/>
                </a:srgbClr>
              </a:gs>
              <a:gs pos="100000">
                <a:srgbClr val="FFFFFF">
                  <a:alpha val="3000"/>
                </a:srgbClr>
              </a:gs>
            </a:gsLst>
            <a:lin ang="5400000"/>
          </a:gradFill>
          <a:ln w="12700">
            <a:miter lim="400000"/>
          </a:ln>
        </p:spPr>
        <p:txBody>
          <a:bodyPr lIns="45719" rIns="45719" anchor="ctr"/>
          <a:lstStyle/>
          <a:p>
            <a:pPr rtl="0">
              <a:defRPr>
                <a:solidFill>
                  <a:srgbClr val="FFFFFF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121" name="شكل"/>
          <p:cNvSpPr/>
          <p:nvPr/>
        </p:nvSpPr>
        <p:spPr>
          <a:xfrm>
            <a:off x="0" y="4750694"/>
            <a:ext cx="2277362" cy="198762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250" extrusionOk="0">
                <a:moveTo>
                  <a:pt x="0" y="0"/>
                </a:moveTo>
                <a:cubicBezTo>
                  <a:pt x="898" y="183"/>
                  <a:pt x="1766" y="546"/>
                  <a:pt x="2667" y="938"/>
                </a:cubicBezTo>
                <a:cubicBezTo>
                  <a:pt x="6269" y="2366"/>
                  <a:pt x="9118" y="5889"/>
                  <a:pt x="12385" y="9888"/>
                </a:cubicBezTo>
                <a:cubicBezTo>
                  <a:pt x="15735" y="13792"/>
                  <a:pt x="21599" y="19218"/>
                  <a:pt x="21600" y="19220"/>
                </a:cubicBezTo>
                <a:cubicBezTo>
                  <a:pt x="21600" y="19220"/>
                  <a:pt x="18752" y="20838"/>
                  <a:pt x="15652" y="21219"/>
                </a:cubicBezTo>
                <a:cubicBezTo>
                  <a:pt x="12469" y="21600"/>
                  <a:pt x="8112" y="18363"/>
                  <a:pt x="6186" y="16553"/>
                </a:cubicBezTo>
                <a:cubicBezTo>
                  <a:pt x="4786" y="15195"/>
                  <a:pt x="2370" y="12571"/>
                  <a:pt x="0" y="9938"/>
                </a:cubicBezTo>
                <a:close/>
              </a:path>
            </a:pathLst>
          </a:custGeom>
          <a:gradFill>
            <a:gsLst>
              <a:gs pos="0">
                <a:srgbClr val="FFFFFF">
                  <a:alpha val="3000"/>
                </a:srgbClr>
              </a:gs>
              <a:gs pos="100000">
                <a:srgbClr val="EFEFEF">
                  <a:alpha val="39000"/>
                </a:srgbClr>
              </a:gs>
            </a:gsLst>
            <a:lin ang="5400000"/>
          </a:gradFill>
          <a:ln w="12700">
            <a:miter lim="400000"/>
          </a:ln>
        </p:spPr>
        <p:txBody>
          <a:bodyPr lIns="45719" rIns="45719" anchor="ctr"/>
          <a:lstStyle/>
          <a:p>
            <a:pPr rtl="0">
              <a:defRPr>
                <a:solidFill>
                  <a:srgbClr val="FFFFFF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122" name="شكل"/>
          <p:cNvSpPr/>
          <p:nvPr/>
        </p:nvSpPr>
        <p:spPr>
          <a:xfrm>
            <a:off x="775815" y="4733487"/>
            <a:ext cx="2994261" cy="200483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0259" extrusionOk="0">
                <a:moveTo>
                  <a:pt x="0" y="2320"/>
                </a:moveTo>
                <a:cubicBezTo>
                  <a:pt x="0" y="2320"/>
                  <a:pt x="7327" y="12670"/>
                  <a:pt x="9940" y="15820"/>
                </a:cubicBezTo>
                <a:cubicBezTo>
                  <a:pt x="11342" y="17530"/>
                  <a:pt x="14719" y="20590"/>
                  <a:pt x="17076" y="20230"/>
                </a:cubicBezTo>
                <a:cubicBezTo>
                  <a:pt x="19434" y="19870"/>
                  <a:pt x="21600" y="18340"/>
                  <a:pt x="21600" y="18340"/>
                </a:cubicBezTo>
                <a:cubicBezTo>
                  <a:pt x="21600" y="18340"/>
                  <a:pt x="17140" y="13210"/>
                  <a:pt x="14655" y="9520"/>
                </a:cubicBezTo>
                <a:cubicBezTo>
                  <a:pt x="12106" y="5740"/>
                  <a:pt x="9940" y="2410"/>
                  <a:pt x="7264" y="1060"/>
                </a:cubicBezTo>
                <a:cubicBezTo>
                  <a:pt x="5097" y="-110"/>
                  <a:pt x="3122" y="-1010"/>
                  <a:pt x="0" y="2320"/>
                </a:cubicBezTo>
                <a:close/>
              </a:path>
            </a:pathLst>
          </a:custGeom>
          <a:gradFill>
            <a:gsLst>
              <a:gs pos="0">
                <a:srgbClr val="FFFFFF">
                  <a:alpha val="3000"/>
                </a:srgbClr>
              </a:gs>
              <a:gs pos="100000">
                <a:srgbClr val="EFEFEF">
                  <a:alpha val="39000"/>
                </a:srgbClr>
              </a:gs>
            </a:gsLst>
            <a:lin ang="5400000"/>
          </a:gradFill>
          <a:ln w="12700">
            <a:miter lim="400000"/>
          </a:ln>
        </p:spPr>
        <p:txBody>
          <a:bodyPr lIns="45719" rIns="45719" anchor="ctr"/>
          <a:lstStyle/>
          <a:p>
            <a:pPr rtl="0">
              <a:defRPr>
                <a:solidFill>
                  <a:srgbClr val="FFFFFF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123" name="شكل"/>
          <p:cNvSpPr/>
          <p:nvPr/>
        </p:nvSpPr>
        <p:spPr>
          <a:xfrm>
            <a:off x="2277359" y="4733487"/>
            <a:ext cx="2985426" cy="200483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0259" extrusionOk="0">
                <a:moveTo>
                  <a:pt x="0" y="2320"/>
                </a:moveTo>
                <a:cubicBezTo>
                  <a:pt x="0" y="2320"/>
                  <a:pt x="7285" y="12670"/>
                  <a:pt x="9905" y="15820"/>
                </a:cubicBezTo>
                <a:cubicBezTo>
                  <a:pt x="11375" y="17530"/>
                  <a:pt x="14698" y="20590"/>
                  <a:pt x="17063" y="20230"/>
                </a:cubicBezTo>
                <a:cubicBezTo>
                  <a:pt x="19491" y="19870"/>
                  <a:pt x="21600" y="18340"/>
                  <a:pt x="21600" y="18340"/>
                </a:cubicBezTo>
                <a:cubicBezTo>
                  <a:pt x="21600" y="18340"/>
                  <a:pt x="17191" y="13210"/>
                  <a:pt x="14634" y="9520"/>
                </a:cubicBezTo>
                <a:cubicBezTo>
                  <a:pt x="12078" y="5740"/>
                  <a:pt x="9905" y="2410"/>
                  <a:pt x="7221" y="1060"/>
                </a:cubicBezTo>
                <a:cubicBezTo>
                  <a:pt x="5049" y="-110"/>
                  <a:pt x="3067" y="-1010"/>
                  <a:pt x="0" y="2320"/>
                </a:cubicBezTo>
                <a:close/>
              </a:path>
            </a:pathLst>
          </a:custGeom>
          <a:gradFill>
            <a:gsLst>
              <a:gs pos="0">
                <a:srgbClr val="FFFFFF">
                  <a:alpha val="3000"/>
                </a:srgbClr>
              </a:gs>
              <a:gs pos="100000">
                <a:srgbClr val="EFEFEF">
                  <a:alpha val="39000"/>
                </a:srgbClr>
              </a:gs>
            </a:gsLst>
            <a:lin ang="5400000"/>
          </a:gradFill>
          <a:ln w="12700">
            <a:miter lim="400000"/>
          </a:ln>
        </p:spPr>
        <p:txBody>
          <a:bodyPr lIns="45719" rIns="45719" anchor="ctr"/>
          <a:lstStyle/>
          <a:p>
            <a:pPr rtl="0">
              <a:defRPr>
                <a:solidFill>
                  <a:srgbClr val="FFFFFF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124" name="شكل"/>
          <p:cNvSpPr/>
          <p:nvPr/>
        </p:nvSpPr>
        <p:spPr>
          <a:xfrm>
            <a:off x="3770071" y="4733487"/>
            <a:ext cx="2994261" cy="200483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0259" extrusionOk="0">
                <a:moveTo>
                  <a:pt x="0" y="2320"/>
                </a:moveTo>
                <a:cubicBezTo>
                  <a:pt x="0" y="2320"/>
                  <a:pt x="7264" y="12670"/>
                  <a:pt x="9876" y="15820"/>
                </a:cubicBezTo>
                <a:cubicBezTo>
                  <a:pt x="11342" y="17530"/>
                  <a:pt x="14655" y="20590"/>
                  <a:pt x="17076" y="20230"/>
                </a:cubicBezTo>
                <a:cubicBezTo>
                  <a:pt x="19434" y="19870"/>
                  <a:pt x="21600" y="18340"/>
                  <a:pt x="21600" y="18340"/>
                </a:cubicBezTo>
                <a:cubicBezTo>
                  <a:pt x="21600" y="18340"/>
                  <a:pt x="17140" y="13210"/>
                  <a:pt x="14591" y="9520"/>
                </a:cubicBezTo>
                <a:cubicBezTo>
                  <a:pt x="12106" y="5740"/>
                  <a:pt x="9940" y="2410"/>
                  <a:pt x="7200" y="1060"/>
                </a:cubicBezTo>
                <a:cubicBezTo>
                  <a:pt x="5034" y="-110"/>
                  <a:pt x="3122" y="-1010"/>
                  <a:pt x="0" y="2320"/>
                </a:cubicBezTo>
                <a:close/>
              </a:path>
            </a:pathLst>
          </a:custGeom>
          <a:gradFill>
            <a:gsLst>
              <a:gs pos="0">
                <a:srgbClr val="FFFFFF">
                  <a:alpha val="3000"/>
                </a:srgbClr>
              </a:gs>
              <a:gs pos="100000">
                <a:srgbClr val="EFEFEF">
                  <a:alpha val="39000"/>
                </a:srgbClr>
              </a:gs>
            </a:gsLst>
            <a:lin ang="5400000"/>
          </a:gradFill>
          <a:ln w="12700">
            <a:miter lim="400000"/>
          </a:ln>
        </p:spPr>
        <p:txBody>
          <a:bodyPr lIns="45719" rIns="45719" anchor="ctr"/>
          <a:lstStyle/>
          <a:p>
            <a:pPr rtl="0">
              <a:defRPr>
                <a:solidFill>
                  <a:srgbClr val="FFFFFF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125" name="شكل"/>
          <p:cNvSpPr/>
          <p:nvPr/>
        </p:nvSpPr>
        <p:spPr>
          <a:xfrm>
            <a:off x="5262784" y="4733487"/>
            <a:ext cx="2994261" cy="200483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0259" extrusionOk="0">
                <a:moveTo>
                  <a:pt x="0" y="2320"/>
                </a:moveTo>
                <a:cubicBezTo>
                  <a:pt x="0" y="2320"/>
                  <a:pt x="7327" y="12670"/>
                  <a:pt x="9940" y="15820"/>
                </a:cubicBezTo>
                <a:cubicBezTo>
                  <a:pt x="11342" y="17530"/>
                  <a:pt x="14719" y="20590"/>
                  <a:pt x="17076" y="20230"/>
                </a:cubicBezTo>
                <a:cubicBezTo>
                  <a:pt x="19434" y="19870"/>
                  <a:pt x="21600" y="18340"/>
                  <a:pt x="21600" y="18340"/>
                </a:cubicBezTo>
                <a:cubicBezTo>
                  <a:pt x="21600" y="18340"/>
                  <a:pt x="17140" y="13210"/>
                  <a:pt x="14655" y="9520"/>
                </a:cubicBezTo>
                <a:cubicBezTo>
                  <a:pt x="12106" y="5740"/>
                  <a:pt x="9940" y="2410"/>
                  <a:pt x="7264" y="1060"/>
                </a:cubicBezTo>
                <a:cubicBezTo>
                  <a:pt x="5097" y="-110"/>
                  <a:pt x="3122" y="-1010"/>
                  <a:pt x="0" y="2320"/>
                </a:cubicBezTo>
                <a:close/>
              </a:path>
            </a:pathLst>
          </a:custGeom>
          <a:gradFill>
            <a:gsLst>
              <a:gs pos="0">
                <a:srgbClr val="FFFFFF">
                  <a:alpha val="3000"/>
                </a:srgbClr>
              </a:gs>
              <a:gs pos="100000">
                <a:srgbClr val="EFEFEF">
                  <a:alpha val="39000"/>
                </a:srgbClr>
              </a:gs>
            </a:gsLst>
            <a:lin ang="5400000"/>
          </a:gradFill>
          <a:ln w="12700">
            <a:miter lim="400000"/>
          </a:ln>
        </p:spPr>
        <p:txBody>
          <a:bodyPr lIns="45719" rIns="45719" anchor="ctr"/>
          <a:lstStyle/>
          <a:p>
            <a:pPr rtl="0">
              <a:defRPr>
                <a:solidFill>
                  <a:srgbClr val="FFFFFF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126" name="شكل"/>
          <p:cNvSpPr/>
          <p:nvPr/>
        </p:nvSpPr>
        <p:spPr>
          <a:xfrm>
            <a:off x="6764328" y="4733487"/>
            <a:ext cx="2985426" cy="200483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0259" extrusionOk="0">
                <a:moveTo>
                  <a:pt x="0" y="2320"/>
                </a:moveTo>
                <a:cubicBezTo>
                  <a:pt x="0" y="2320"/>
                  <a:pt x="7285" y="12670"/>
                  <a:pt x="9905" y="15820"/>
                </a:cubicBezTo>
                <a:cubicBezTo>
                  <a:pt x="11375" y="17530"/>
                  <a:pt x="14698" y="20590"/>
                  <a:pt x="17063" y="20230"/>
                </a:cubicBezTo>
                <a:cubicBezTo>
                  <a:pt x="19491" y="19870"/>
                  <a:pt x="21600" y="18340"/>
                  <a:pt x="21600" y="18340"/>
                </a:cubicBezTo>
                <a:cubicBezTo>
                  <a:pt x="21600" y="18340"/>
                  <a:pt x="17191" y="13210"/>
                  <a:pt x="14634" y="9520"/>
                </a:cubicBezTo>
                <a:cubicBezTo>
                  <a:pt x="12078" y="5740"/>
                  <a:pt x="9905" y="2410"/>
                  <a:pt x="7221" y="1060"/>
                </a:cubicBezTo>
                <a:cubicBezTo>
                  <a:pt x="5049" y="-110"/>
                  <a:pt x="3067" y="-1010"/>
                  <a:pt x="0" y="2320"/>
                </a:cubicBezTo>
                <a:close/>
              </a:path>
            </a:pathLst>
          </a:custGeom>
          <a:gradFill>
            <a:gsLst>
              <a:gs pos="0">
                <a:srgbClr val="FFFFFF">
                  <a:alpha val="3000"/>
                </a:srgbClr>
              </a:gs>
              <a:gs pos="100000">
                <a:srgbClr val="EFEFEF">
                  <a:alpha val="39000"/>
                </a:srgbClr>
              </a:gs>
            </a:gsLst>
            <a:lin ang="5400000"/>
          </a:gradFill>
          <a:ln w="12700">
            <a:miter lim="400000"/>
          </a:ln>
        </p:spPr>
        <p:txBody>
          <a:bodyPr lIns="45719" rIns="45719" anchor="ctr"/>
          <a:lstStyle/>
          <a:p>
            <a:pPr rtl="0">
              <a:defRPr>
                <a:solidFill>
                  <a:srgbClr val="FFFFFF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127" name="شكل"/>
          <p:cNvSpPr/>
          <p:nvPr/>
        </p:nvSpPr>
        <p:spPr>
          <a:xfrm>
            <a:off x="8257041" y="4733487"/>
            <a:ext cx="2994261" cy="200483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0259" extrusionOk="0">
                <a:moveTo>
                  <a:pt x="0" y="2320"/>
                </a:moveTo>
                <a:cubicBezTo>
                  <a:pt x="0" y="2320"/>
                  <a:pt x="7264" y="12670"/>
                  <a:pt x="9876" y="15820"/>
                </a:cubicBezTo>
                <a:cubicBezTo>
                  <a:pt x="11342" y="17530"/>
                  <a:pt x="14655" y="20590"/>
                  <a:pt x="17076" y="20230"/>
                </a:cubicBezTo>
                <a:cubicBezTo>
                  <a:pt x="19434" y="19870"/>
                  <a:pt x="21600" y="18340"/>
                  <a:pt x="21600" y="18340"/>
                </a:cubicBezTo>
                <a:cubicBezTo>
                  <a:pt x="21600" y="18340"/>
                  <a:pt x="17140" y="13210"/>
                  <a:pt x="14591" y="9520"/>
                </a:cubicBezTo>
                <a:cubicBezTo>
                  <a:pt x="12106" y="5740"/>
                  <a:pt x="9940" y="2410"/>
                  <a:pt x="7200" y="1060"/>
                </a:cubicBezTo>
                <a:cubicBezTo>
                  <a:pt x="5034" y="-110"/>
                  <a:pt x="3122" y="-1010"/>
                  <a:pt x="0" y="2320"/>
                </a:cubicBezTo>
                <a:close/>
              </a:path>
            </a:pathLst>
          </a:custGeom>
          <a:gradFill>
            <a:gsLst>
              <a:gs pos="0">
                <a:srgbClr val="FFFFFF">
                  <a:alpha val="3000"/>
                </a:srgbClr>
              </a:gs>
              <a:gs pos="100000">
                <a:srgbClr val="EFEFEF">
                  <a:alpha val="39000"/>
                </a:srgbClr>
              </a:gs>
            </a:gsLst>
            <a:lin ang="5400000"/>
          </a:gradFill>
          <a:ln w="12700">
            <a:miter lim="400000"/>
          </a:ln>
        </p:spPr>
        <p:txBody>
          <a:bodyPr lIns="45719" rIns="45719" anchor="ctr"/>
          <a:lstStyle/>
          <a:p>
            <a:pPr rtl="0">
              <a:defRPr>
                <a:solidFill>
                  <a:srgbClr val="FFFFFF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128" name="شكل"/>
          <p:cNvSpPr/>
          <p:nvPr/>
        </p:nvSpPr>
        <p:spPr>
          <a:xfrm>
            <a:off x="9749752" y="4733487"/>
            <a:ext cx="2442249" cy="200483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209" extrusionOk="0">
                <a:moveTo>
                  <a:pt x="4892" y="3"/>
                </a:moveTo>
                <a:cubicBezTo>
                  <a:pt x="6308" y="-44"/>
                  <a:pt x="7577" y="498"/>
                  <a:pt x="8906" y="1110"/>
                </a:cubicBezTo>
                <a:cubicBezTo>
                  <a:pt x="12186" y="2524"/>
                  <a:pt x="14843" y="6010"/>
                  <a:pt x="17967" y="9967"/>
                </a:cubicBezTo>
                <a:cubicBezTo>
                  <a:pt x="19001" y="11278"/>
                  <a:pt x="20314" y="12763"/>
                  <a:pt x="21600" y="14149"/>
                </a:cubicBezTo>
                <a:lnTo>
                  <a:pt x="21600" y="21059"/>
                </a:lnTo>
                <a:lnTo>
                  <a:pt x="20936" y="21179"/>
                </a:lnTo>
                <a:cubicBezTo>
                  <a:pt x="18045" y="21556"/>
                  <a:pt x="13905" y="18353"/>
                  <a:pt x="12186" y="16562"/>
                </a:cubicBezTo>
                <a:cubicBezTo>
                  <a:pt x="8984" y="13265"/>
                  <a:pt x="1" y="2430"/>
                  <a:pt x="0" y="2429"/>
                </a:cubicBezTo>
                <a:cubicBezTo>
                  <a:pt x="1914" y="686"/>
                  <a:pt x="3476" y="50"/>
                  <a:pt x="4892" y="3"/>
                </a:cubicBezTo>
                <a:close/>
              </a:path>
            </a:pathLst>
          </a:custGeom>
          <a:gradFill>
            <a:gsLst>
              <a:gs pos="0">
                <a:srgbClr val="FFFFFF">
                  <a:alpha val="3000"/>
                </a:srgbClr>
              </a:gs>
              <a:gs pos="100000">
                <a:srgbClr val="EFEFEF">
                  <a:alpha val="39000"/>
                </a:srgbClr>
              </a:gs>
            </a:gsLst>
            <a:lin ang="5400000"/>
          </a:gradFill>
          <a:ln w="12700">
            <a:miter lim="400000"/>
          </a:ln>
        </p:spPr>
        <p:txBody>
          <a:bodyPr lIns="45719" rIns="45719" anchor="ctr"/>
          <a:lstStyle/>
          <a:p>
            <a:pPr rtl="0">
              <a:defRPr>
                <a:solidFill>
                  <a:srgbClr val="FFFFFF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129" name="شكل"/>
          <p:cNvSpPr/>
          <p:nvPr/>
        </p:nvSpPr>
        <p:spPr>
          <a:xfrm>
            <a:off x="11251297" y="4733487"/>
            <a:ext cx="940703" cy="116532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533" extrusionOk="0">
                <a:moveTo>
                  <a:pt x="12524" y="5"/>
                </a:moveTo>
                <a:cubicBezTo>
                  <a:pt x="15708" y="-67"/>
                  <a:pt x="18623" y="644"/>
                  <a:pt x="21600" y="1546"/>
                </a:cubicBezTo>
                <a:lnTo>
                  <a:pt x="21600" y="21533"/>
                </a:lnTo>
                <a:cubicBezTo>
                  <a:pt x="11819" y="13918"/>
                  <a:pt x="2" y="4244"/>
                  <a:pt x="0" y="4243"/>
                </a:cubicBezTo>
                <a:cubicBezTo>
                  <a:pt x="4867" y="1198"/>
                  <a:pt x="8873" y="87"/>
                  <a:pt x="12524" y="5"/>
                </a:cubicBezTo>
                <a:close/>
              </a:path>
            </a:pathLst>
          </a:custGeom>
          <a:gradFill>
            <a:gsLst>
              <a:gs pos="0">
                <a:srgbClr val="FFFFFF">
                  <a:alpha val="3000"/>
                </a:srgbClr>
              </a:gs>
              <a:gs pos="100000">
                <a:srgbClr val="EFEFEF">
                  <a:alpha val="39000"/>
                </a:srgbClr>
              </a:gs>
            </a:gsLst>
            <a:lin ang="5400000"/>
          </a:gradFill>
          <a:ln w="12700">
            <a:miter lim="400000"/>
          </a:ln>
        </p:spPr>
        <p:txBody>
          <a:bodyPr lIns="45719" rIns="45719" anchor="ctr"/>
          <a:lstStyle/>
          <a:p>
            <a:pPr rtl="0">
              <a:defRPr>
                <a:solidFill>
                  <a:srgbClr val="FFFFFF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130" name="نص العنوان"/>
          <p:cNvSpPr txBox="1">
            <a:spLocks noGrp="1"/>
          </p:cNvSpPr>
          <p:nvPr>
            <p:ph type="title"/>
          </p:nvPr>
        </p:nvSpPr>
        <p:spPr>
          <a:xfrm>
            <a:off x="838200" y="1122362"/>
            <a:ext cx="10515600" cy="2387601"/>
          </a:xfrm>
          <a:prstGeom prst="rect">
            <a:avLst/>
          </a:prstGeom>
        </p:spPr>
        <p:txBody>
          <a:bodyPr lIns="0" tIns="0" rIns="0" bIns="0" anchor="b"/>
          <a:lstStyle>
            <a:lvl1pPr algn="ctr">
              <a:defRPr sz="6000" b="1">
                <a:solidFill>
                  <a:srgbClr val="313131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r>
              <a:t>نص العنوان</a:t>
            </a:r>
          </a:p>
        </p:txBody>
      </p:sp>
      <p:sp>
        <p:nvSpPr>
          <p:cNvPr id="131" name="مستوى النص الأول…"/>
          <p:cNvSpPr txBox="1">
            <a:spLocks noGrp="1"/>
          </p:cNvSpPr>
          <p:nvPr>
            <p:ph type="body" sz="half" idx="1"/>
          </p:nvPr>
        </p:nvSpPr>
        <p:spPr>
          <a:xfrm>
            <a:off x="838200" y="3602037"/>
            <a:ext cx="10515600" cy="1655763"/>
          </a:xfrm>
          <a:prstGeom prst="rect">
            <a:avLst/>
          </a:prstGeom>
        </p:spPr>
        <p:txBody>
          <a:bodyPr lIns="0" tIns="0" rIns="0" bIns="0"/>
          <a:lstStyle>
            <a:lvl1pPr marL="0" indent="0" algn="ctr">
              <a:buSzTx/>
              <a:buFontTx/>
              <a:buNone/>
              <a:defRPr sz="2400">
                <a:solidFill>
                  <a:srgbClr val="313131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  <a:lvl2pPr marL="0" indent="457200" algn="ctr">
              <a:buSzTx/>
              <a:buFontTx/>
              <a:buNone/>
              <a:defRPr sz="2400">
                <a:solidFill>
                  <a:srgbClr val="313131"/>
                </a:solidFill>
                <a:latin typeface="Helvetica"/>
                <a:ea typeface="Helvetica"/>
                <a:cs typeface="Helvetica"/>
                <a:sym typeface="Helvetica"/>
              </a:defRPr>
            </a:lvl2pPr>
            <a:lvl3pPr marL="0" indent="914400" algn="ctr">
              <a:buSzTx/>
              <a:buFontTx/>
              <a:buNone/>
              <a:defRPr sz="2400">
                <a:solidFill>
                  <a:srgbClr val="313131"/>
                </a:solidFill>
                <a:latin typeface="Helvetica"/>
                <a:ea typeface="Helvetica"/>
                <a:cs typeface="Helvetica"/>
                <a:sym typeface="Helvetica"/>
              </a:defRPr>
            </a:lvl3pPr>
            <a:lvl4pPr marL="0" indent="1371600" algn="ctr">
              <a:buSzTx/>
              <a:buFontTx/>
              <a:buNone/>
              <a:defRPr sz="2400">
                <a:solidFill>
                  <a:srgbClr val="313131"/>
                </a:solidFill>
                <a:latin typeface="Helvetica"/>
                <a:ea typeface="Helvetica"/>
                <a:cs typeface="Helvetica"/>
                <a:sym typeface="Helvetica"/>
              </a:defRPr>
            </a:lvl4pPr>
            <a:lvl5pPr marL="0" indent="1828800" algn="ctr">
              <a:buSzTx/>
              <a:buFontTx/>
              <a:buNone/>
              <a:defRPr sz="2400">
                <a:solidFill>
                  <a:srgbClr val="313131"/>
                </a:solidFill>
                <a:latin typeface="Helvetica"/>
                <a:ea typeface="Helvetica"/>
                <a:cs typeface="Helvetica"/>
                <a:sym typeface="Helvetica"/>
              </a:defRPr>
            </a:lvl5pPr>
          </a:lstStyle>
          <a:p>
            <a:pPr rtl="0">
              <a:defRPr/>
            </a:pPr>
            <a:r>
              <a:t>مستوى النص الأول</a:t>
            </a:r>
          </a:p>
          <a:p>
            <a:pPr lvl="1" rtl="0">
              <a:defRPr/>
            </a:pPr>
            <a:r>
              <a:t>مستوى النص الثاني</a:t>
            </a:r>
          </a:p>
          <a:p>
            <a:pPr lvl="2" rtl="0">
              <a:defRPr/>
            </a:pPr>
            <a:r>
              <a:t>مستوى النص الثالث</a:t>
            </a:r>
          </a:p>
          <a:p>
            <a:pPr lvl="3" rtl="0">
              <a:defRPr/>
            </a:pPr>
            <a:r>
              <a:t>مستوى النص الرابع</a:t>
            </a:r>
          </a:p>
          <a:p>
            <a:pPr lvl="4" rtl="0">
              <a:defRPr/>
            </a:pPr>
            <a:r>
              <a:t>مستوى النص الخامس</a:t>
            </a:r>
          </a:p>
        </p:txBody>
      </p:sp>
      <p:sp>
        <p:nvSpPr>
          <p:cNvPr id="132" name="رقم الشريحة"/>
          <p:cNvSpPr txBox="1">
            <a:spLocks noGrp="1"/>
          </p:cNvSpPr>
          <p:nvPr>
            <p:ph type="sldNum" sz="quarter" idx="2"/>
          </p:nvPr>
        </p:nvSpPr>
        <p:spPr>
          <a:xfrm>
            <a:off x="11180983" y="6441296"/>
            <a:ext cx="172818" cy="195232"/>
          </a:xfrm>
          <a:prstGeom prst="rect">
            <a:avLst/>
          </a:prstGeom>
        </p:spPr>
        <p:txBody>
          <a:bodyPr lIns="0" tIns="0" rIns="0" bIns="0"/>
          <a:lstStyle>
            <a:lvl1pPr>
              <a:defRPr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 rtl="0">
              <a:defRPr/>
            </a:pPr>
            <a:fld id="{86CB4B4D-7CA3-9044-876B-883B54F8677D}" type="slidenum">
              <a:rPr/>
              <a:pPr rtl="0">
                <a:defRPr/>
              </a:pPr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شكل"/>
          <p:cNvSpPr/>
          <p:nvPr/>
        </p:nvSpPr>
        <p:spPr>
          <a:xfrm>
            <a:off x="0" y="1287547"/>
            <a:ext cx="773883" cy="87677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544" extrusionOk="0">
                <a:moveTo>
                  <a:pt x="0" y="0"/>
                </a:moveTo>
                <a:cubicBezTo>
                  <a:pt x="9661" y="8124"/>
                  <a:pt x="21598" y="16878"/>
                  <a:pt x="21600" y="16879"/>
                </a:cubicBezTo>
                <a:cubicBezTo>
                  <a:pt x="21600" y="16879"/>
                  <a:pt x="13465" y="20600"/>
                  <a:pt x="4096" y="21475"/>
                </a:cubicBezTo>
                <a:cubicBezTo>
                  <a:pt x="2794" y="21600"/>
                  <a:pt x="1416" y="21555"/>
                  <a:pt x="0" y="21342"/>
                </a:cubicBezTo>
                <a:close/>
              </a:path>
            </a:pathLst>
          </a:custGeom>
          <a:gradFill>
            <a:gsLst>
              <a:gs pos="0">
                <a:srgbClr val="EFEFEF">
                  <a:alpha val="39000"/>
                </a:srgbClr>
              </a:gs>
              <a:gs pos="100000">
                <a:srgbClr val="FFFFFF">
                  <a:alpha val="3000"/>
                </a:srgbClr>
              </a:gs>
            </a:gsLst>
            <a:lin ang="5400000"/>
          </a:gradFill>
          <a:ln w="12700">
            <a:miter lim="400000"/>
          </a:ln>
        </p:spPr>
        <p:txBody>
          <a:bodyPr lIns="45719" rIns="45719" anchor="ctr"/>
          <a:lstStyle/>
          <a:p>
            <a:pPr rtl="0">
              <a:defRPr>
                <a:solidFill>
                  <a:srgbClr val="FFFFFF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140" name="شكل"/>
          <p:cNvSpPr/>
          <p:nvPr/>
        </p:nvSpPr>
        <p:spPr>
          <a:xfrm>
            <a:off x="-1" y="177155"/>
            <a:ext cx="2275434" cy="198723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250" extrusionOk="0">
                <a:moveTo>
                  <a:pt x="0" y="0"/>
                </a:moveTo>
                <a:cubicBezTo>
                  <a:pt x="893" y="184"/>
                  <a:pt x="1755" y="545"/>
                  <a:pt x="2651" y="934"/>
                </a:cubicBezTo>
                <a:cubicBezTo>
                  <a:pt x="6256" y="2362"/>
                  <a:pt x="9107" y="5886"/>
                  <a:pt x="12377" y="9886"/>
                </a:cubicBezTo>
                <a:cubicBezTo>
                  <a:pt x="15731" y="13790"/>
                  <a:pt x="21599" y="19219"/>
                  <a:pt x="21600" y="19219"/>
                </a:cubicBezTo>
                <a:cubicBezTo>
                  <a:pt x="21600" y="19219"/>
                  <a:pt x="18749" y="20838"/>
                  <a:pt x="15647" y="21219"/>
                </a:cubicBezTo>
                <a:cubicBezTo>
                  <a:pt x="12461" y="21600"/>
                  <a:pt x="8101" y="18362"/>
                  <a:pt x="6172" y="16552"/>
                </a:cubicBezTo>
                <a:cubicBezTo>
                  <a:pt x="4775" y="15197"/>
                  <a:pt x="2366" y="12583"/>
                  <a:pt x="0" y="9956"/>
                </a:cubicBezTo>
                <a:close/>
              </a:path>
            </a:pathLst>
          </a:custGeom>
          <a:gradFill>
            <a:gsLst>
              <a:gs pos="0">
                <a:srgbClr val="EFEFEF">
                  <a:alpha val="39000"/>
                </a:srgbClr>
              </a:gs>
              <a:gs pos="100000">
                <a:srgbClr val="FFFFFF">
                  <a:alpha val="3000"/>
                </a:srgbClr>
              </a:gs>
            </a:gsLst>
            <a:lin ang="5400000"/>
          </a:gradFill>
          <a:ln w="12700">
            <a:miter lim="400000"/>
          </a:ln>
        </p:spPr>
        <p:txBody>
          <a:bodyPr lIns="45719" rIns="45719" anchor="ctr"/>
          <a:lstStyle/>
          <a:p>
            <a:pPr rtl="0">
              <a:defRPr>
                <a:solidFill>
                  <a:srgbClr val="FFFFFF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141" name="شكل"/>
          <p:cNvSpPr/>
          <p:nvPr/>
        </p:nvSpPr>
        <p:spPr>
          <a:xfrm>
            <a:off x="773885" y="159558"/>
            <a:ext cx="2994261" cy="200483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0259" extrusionOk="0">
                <a:moveTo>
                  <a:pt x="0" y="2320"/>
                </a:moveTo>
                <a:cubicBezTo>
                  <a:pt x="0" y="2320"/>
                  <a:pt x="7327" y="12670"/>
                  <a:pt x="9940" y="15820"/>
                </a:cubicBezTo>
                <a:cubicBezTo>
                  <a:pt x="11342" y="17530"/>
                  <a:pt x="14719" y="20590"/>
                  <a:pt x="17076" y="20230"/>
                </a:cubicBezTo>
                <a:cubicBezTo>
                  <a:pt x="19434" y="19870"/>
                  <a:pt x="21600" y="18340"/>
                  <a:pt x="21600" y="18340"/>
                </a:cubicBezTo>
                <a:cubicBezTo>
                  <a:pt x="21600" y="18340"/>
                  <a:pt x="17140" y="13210"/>
                  <a:pt x="14655" y="9520"/>
                </a:cubicBezTo>
                <a:cubicBezTo>
                  <a:pt x="12106" y="5740"/>
                  <a:pt x="9940" y="2410"/>
                  <a:pt x="7264" y="1060"/>
                </a:cubicBezTo>
                <a:cubicBezTo>
                  <a:pt x="5097" y="-110"/>
                  <a:pt x="3122" y="-1010"/>
                  <a:pt x="0" y="2320"/>
                </a:cubicBezTo>
                <a:close/>
              </a:path>
            </a:pathLst>
          </a:custGeom>
          <a:gradFill>
            <a:gsLst>
              <a:gs pos="0">
                <a:srgbClr val="EFEFEF">
                  <a:alpha val="39000"/>
                </a:srgbClr>
              </a:gs>
              <a:gs pos="100000">
                <a:srgbClr val="FFFFFF">
                  <a:alpha val="3000"/>
                </a:srgbClr>
              </a:gs>
            </a:gsLst>
            <a:lin ang="5400000"/>
          </a:gradFill>
          <a:ln w="12700">
            <a:miter lim="400000"/>
          </a:ln>
        </p:spPr>
        <p:txBody>
          <a:bodyPr lIns="45719" rIns="45719" anchor="ctr"/>
          <a:lstStyle/>
          <a:p>
            <a:pPr rtl="0">
              <a:defRPr>
                <a:solidFill>
                  <a:srgbClr val="FFFFFF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142" name="شكل"/>
          <p:cNvSpPr/>
          <p:nvPr/>
        </p:nvSpPr>
        <p:spPr>
          <a:xfrm>
            <a:off x="2275429" y="159558"/>
            <a:ext cx="2985426" cy="200483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0259" extrusionOk="0">
                <a:moveTo>
                  <a:pt x="0" y="2320"/>
                </a:moveTo>
                <a:cubicBezTo>
                  <a:pt x="0" y="2320"/>
                  <a:pt x="7285" y="12670"/>
                  <a:pt x="9905" y="15820"/>
                </a:cubicBezTo>
                <a:cubicBezTo>
                  <a:pt x="11375" y="17530"/>
                  <a:pt x="14698" y="20590"/>
                  <a:pt x="17063" y="20230"/>
                </a:cubicBezTo>
                <a:cubicBezTo>
                  <a:pt x="19491" y="19870"/>
                  <a:pt x="21600" y="18340"/>
                  <a:pt x="21600" y="18340"/>
                </a:cubicBezTo>
                <a:cubicBezTo>
                  <a:pt x="21600" y="18340"/>
                  <a:pt x="17191" y="13210"/>
                  <a:pt x="14634" y="9520"/>
                </a:cubicBezTo>
                <a:cubicBezTo>
                  <a:pt x="12078" y="5740"/>
                  <a:pt x="9905" y="2410"/>
                  <a:pt x="7221" y="1060"/>
                </a:cubicBezTo>
                <a:cubicBezTo>
                  <a:pt x="5049" y="-110"/>
                  <a:pt x="3067" y="-1010"/>
                  <a:pt x="0" y="2320"/>
                </a:cubicBezTo>
                <a:close/>
              </a:path>
            </a:pathLst>
          </a:custGeom>
          <a:gradFill>
            <a:gsLst>
              <a:gs pos="0">
                <a:srgbClr val="EFEFEF">
                  <a:alpha val="39000"/>
                </a:srgbClr>
              </a:gs>
              <a:gs pos="100000">
                <a:srgbClr val="FFFFFF">
                  <a:alpha val="3000"/>
                </a:srgbClr>
              </a:gs>
            </a:gsLst>
            <a:lin ang="5400000"/>
          </a:gradFill>
          <a:ln w="12700">
            <a:miter lim="400000"/>
          </a:ln>
        </p:spPr>
        <p:txBody>
          <a:bodyPr lIns="45719" rIns="45719" anchor="ctr"/>
          <a:lstStyle/>
          <a:p>
            <a:pPr rtl="0">
              <a:defRPr>
                <a:solidFill>
                  <a:srgbClr val="FFFFFF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143" name="شكل"/>
          <p:cNvSpPr/>
          <p:nvPr/>
        </p:nvSpPr>
        <p:spPr>
          <a:xfrm>
            <a:off x="3768142" y="159558"/>
            <a:ext cx="2994260" cy="200483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0259" extrusionOk="0">
                <a:moveTo>
                  <a:pt x="0" y="2320"/>
                </a:moveTo>
                <a:cubicBezTo>
                  <a:pt x="0" y="2320"/>
                  <a:pt x="7264" y="12670"/>
                  <a:pt x="9876" y="15820"/>
                </a:cubicBezTo>
                <a:cubicBezTo>
                  <a:pt x="11342" y="17530"/>
                  <a:pt x="14655" y="20590"/>
                  <a:pt x="17076" y="20230"/>
                </a:cubicBezTo>
                <a:cubicBezTo>
                  <a:pt x="19434" y="19870"/>
                  <a:pt x="21600" y="18340"/>
                  <a:pt x="21600" y="18340"/>
                </a:cubicBezTo>
                <a:cubicBezTo>
                  <a:pt x="21600" y="18340"/>
                  <a:pt x="17140" y="13210"/>
                  <a:pt x="14591" y="9520"/>
                </a:cubicBezTo>
                <a:cubicBezTo>
                  <a:pt x="12106" y="5740"/>
                  <a:pt x="9940" y="2410"/>
                  <a:pt x="7200" y="1060"/>
                </a:cubicBezTo>
                <a:cubicBezTo>
                  <a:pt x="5034" y="-110"/>
                  <a:pt x="3122" y="-1010"/>
                  <a:pt x="0" y="2320"/>
                </a:cubicBezTo>
                <a:close/>
              </a:path>
            </a:pathLst>
          </a:custGeom>
          <a:gradFill>
            <a:gsLst>
              <a:gs pos="0">
                <a:srgbClr val="EFEFEF">
                  <a:alpha val="39000"/>
                </a:srgbClr>
              </a:gs>
              <a:gs pos="100000">
                <a:srgbClr val="FFFFFF">
                  <a:alpha val="3000"/>
                </a:srgbClr>
              </a:gs>
            </a:gsLst>
            <a:lin ang="5400000"/>
          </a:gradFill>
          <a:ln w="12700">
            <a:miter lim="400000"/>
          </a:ln>
        </p:spPr>
        <p:txBody>
          <a:bodyPr lIns="45719" rIns="45719" anchor="ctr"/>
          <a:lstStyle/>
          <a:p>
            <a:pPr rtl="0">
              <a:defRPr>
                <a:solidFill>
                  <a:srgbClr val="FFFFFF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144" name="شكل"/>
          <p:cNvSpPr/>
          <p:nvPr/>
        </p:nvSpPr>
        <p:spPr>
          <a:xfrm>
            <a:off x="5260854" y="159558"/>
            <a:ext cx="2994261" cy="200483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0259" extrusionOk="0">
                <a:moveTo>
                  <a:pt x="0" y="2320"/>
                </a:moveTo>
                <a:cubicBezTo>
                  <a:pt x="0" y="2320"/>
                  <a:pt x="7327" y="12670"/>
                  <a:pt x="9940" y="15820"/>
                </a:cubicBezTo>
                <a:cubicBezTo>
                  <a:pt x="11342" y="17530"/>
                  <a:pt x="14719" y="20590"/>
                  <a:pt x="17076" y="20230"/>
                </a:cubicBezTo>
                <a:cubicBezTo>
                  <a:pt x="19434" y="19870"/>
                  <a:pt x="21600" y="18340"/>
                  <a:pt x="21600" y="18340"/>
                </a:cubicBezTo>
                <a:cubicBezTo>
                  <a:pt x="21600" y="18340"/>
                  <a:pt x="17140" y="13210"/>
                  <a:pt x="14655" y="9520"/>
                </a:cubicBezTo>
                <a:cubicBezTo>
                  <a:pt x="12106" y="5740"/>
                  <a:pt x="9940" y="2410"/>
                  <a:pt x="7264" y="1060"/>
                </a:cubicBezTo>
                <a:cubicBezTo>
                  <a:pt x="5097" y="-110"/>
                  <a:pt x="3122" y="-1010"/>
                  <a:pt x="0" y="2320"/>
                </a:cubicBezTo>
                <a:close/>
              </a:path>
            </a:pathLst>
          </a:custGeom>
          <a:gradFill>
            <a:gsLst>
              <a:gs pos="0">
                <a:srgbClr val="EFEFEF">
                  <a:alpha val="39000"/>
                </a:srgbClr>
              </a:gs>
              <a:gs pos="100000">
                <a:srgbClr val="FFFFFF">
                  <a:alpha val="3000"/>
                </a:srgbClr>
              </a:gs>
            </a:gsLst>
            <a:lin ang="5400000"/>
          </a:gradFill>
          <a:ln w="12700">
            <a:miter lim="400000"/>
          </a:ln>
        </p:spPr>
        <p:txBody>
          <a:bodyPr lIns="45719" rIns="45719" anchor="ctr"/>
          <a:lstStyle/>
          <a:p>
            <a:pPr rtl="0">
              <a:defRPr>
                <a:solidFill>
                  <a:srgbClr val="FFFFFF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145" name="شكل"/>
          <p:cNvSpPr/>
          <p:nvPr/>
        </p:nvSpPr>
        <p:spPr>
          <a:xfrm>
            <a:off x="6762398" y="159558"/>
            <a:ext cx="2985426" cy="200483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0259" extrusionOk="0">
                <a:moveTo>
                  <a:pt x="0" y="2320"/>
                </a:moveTo>
                <a:cubicBezTo>
                  <a:pt x="0" y="2320"/>
                  <a:pt x="7285" y="12670"/>
                  <a:pt x="9905" y="15820"/>
                </a:cubicBezTo>
                <a:cubicBezTo>
                  <a:pt x="11375" y="17530"/>
                  <a:pt x="14698" y="20590"/>
                  <a:pt x="17063" y="20230"/>
                </a:cubicBezTo>
                <a:cubicBezTo>
                  <a:pt x="19491" y="19870"/>
                  <a:pt x="21600" y="18340"/>
                  <a:pt x="21600" y="18340"/>
                </a:cubicBezTo>
                <a:cubicBezTo>
                  <a:pt x="21600" y="18340"/>
                  <a:pt x="17191" y="13210"/>
                  <a:pt x="14634" y="9520"/>
                </a:cubicBezTo>
                <a:cubicBezTo>
                  <a:pt x="12078" y="5740"/>
                  <a:pt x="9905" y="2410"/>
                  <a:pt x="7221" y="1060"/>
                </a:cubicBezTo>
                <a:cubicBezTo>
                  <a:pt x="5049" y="-110"/>
                  <a:pt x="3067" y="-1010"/>
                  <a:pt x="0" y="2320"/>
                </a:cubicBezTo>
                <a:close/>
              </a:path>
            </a:pathLst>
          </a:custGeom>
          <a:gradFill>
            <a:gsLst>
              <a:gs pos="0">
                <a:srgbClr val="EFEFEF">
                  <a:alpha val="39000"/>
                </a:srgbClr>
              </a:gs>
              <a:gs pos="100000">
                <a:srgbClr val="FFFFFF">
                  <a:alpha val="3000"/>
                </a:srgbClr>
              </a:gs>
            </a:gsLst>
            <a:lin ang="5400000"/>
          </a:gradFill>
          <a:ln w="12700">
            <a:miter lim="400000"/>
          </a:ln>
        </p:spPr>
        <p:txBody>
          <a:bodyPr lIns="45719" rIns="45719" anchor="ctr"/>
          <a:lstStyle/>
          <a:p>
            <a:pPr rtl="0">
              <a:defRPr>
                <a:solidFill>
                  <a:srgbClr val="FFFFFF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146" name="شكل"/>
          <p:cNvSpPr/>
          <p:nvPr/>
        </p:nvSpPr>
        <p:spPr>
          <a:xfrm>
            <a:off x="8255111" y="159558"/>
            <a:ext cx="2994260" cy="200483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0259" extrusionOk="0">
                <a:moveTo>
                  <a:pt x="0" y="2320"/>
                </a:moveTo>
                <a:cubicBezTo>
                  <a:pt x="0" y="2320"/>
                  <a:pt x="7264" y="12670"/>
                  <a:pt x="9876" y="15820"/>
                </a:cubicBezTo>
                <a:cubicBezTo>
                  <a:pt x="11342" y="17530"/>
                  <a:pt x="14655" y="20590"/>
                  <a:pt x="17076" y="20230"/>
                </a:cubicBezTo>
                <a:cubicBezTo>
                  <a:pt x="19434" y="19870"/>
                  <a:pt x="21600" y="18340"/>
                  <a:pt x="21600" y="18340"/>
                </a:cubicBezTo>
                <a:cubicBezTo>
                  <a:pt x="21600" y="18340"/>
                  <a:pt x="17140" y="13210"/>
                  <a:pt x="14591" y="9520"/>
                </a:cubicBezTo>
                <a:cubicBezTo>
                  <a:pt x="12106" y="5740"/>
                  <a:pt x="9940" y="2410"/>
                  <a:pt x="7200" y="1060"/>
                </a:cubicBezTo>
                <a:cubicBezTo>
                  <a:pt x="5034" y="-110"/>
                  <a:pt x="3122" y="-1010"/>
                  <a:pt x="0" y="2320"/>
                </a:cubicBezTo>
                <a:close/>
              </a:path>
            </a:pathLst>
          </a:custGeom>
          <a:gradFill>
            <a:gsLst>
              <a:gs pos="0">
                <a:srgbClr val="EFEFEF">
                  <a:alpha val="39000"/>
                </a:srgbClr>
              </a:gs>
              <a:gs pos="100000">
                <a:srgbClr val="FFFFFF">
                  <a:alpha val="3000"/>
                </a:srgbClr>
              </a:gs>
            </a:gsLst>
            <a:lin ang="5400000"/>
          </a:gradFill>
          <a:ln w="12700">
            <a:miter lim="400000"/>
          </a:ln>
        </p:spPr>
        <p:txBody>
          <a:bodyPr lIns="45719" rIns="45719" anchor="ctr"/>
          <a:lstStyle/>
          <a:p>
            <a:pPr rtl="0">
              <a:defRPr>
                <a:solidFill>
                  <a:srgbClr val="FFFFFF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147" name="شكل"/>
          <p:cNvSpPr/>
          <p:nvPr/>
        </p:nvSpPr>
        <p:spPr>
          <a:xfrm>
            <a:off x="9747822" y="159558"/>
            <a:ext cx="2444178" cy="200483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209" extrusionOk="0">
                <a:moveTo>
                  <a:pt x="4888" y="3"/>
                </a:moveTo>
                <a:cubicBezTo>
                  <a:pt x="6303" y="-44"/>
                  <a:pt x="7572" y="498"/>
                  <a:pt x="8898" y="1110"/>
                </a:cubicBezTo>
                <a:cubicBezTo>
                  <a:pt x="12177" y="2524"/>
                  <a:pt x="14831" y="6010"/>
                  <a:pt x="17953" y="9967"/>
                </a:cubicBezTo>
                <a:cubicBezTo>
                  <a:pt x="18991" y="11284"/>
                  <a:pt x="20310" y="12776"/>
                  <a:pt x="21600" y="14168"/>
                </a:cubicBezTo>
                <a:lnTo>
                  <a:pt x="21600" y="21056"/>
                </a:lnTo>
                <a:lnTo>
                  <a:pt x="20919" y="21179"/>
                </a:lnTo>
                <a:cubicBezTo>
                  <a:pt x="18031" y="21556"/>
                  <a:pt x="13894" y="18353"/>
                  <a:pt x="12177" y="16562"/>
                </a:cubicBezTo>
                <a:cubicBezTo>
                  <a:pt x="8977" y="13265"/>
                  <a:pt x="1" y="2431"/>
                  <a:pt x="0" y="2429"/>
                </a:cubicBezTo>
                <a:cubicBezTo>
                  <a:pt x="1912" y="686"/>
                  <a:pt x="3474" y="50"/>
                  <a:pt x="4888" y="3"/>
                </a:cubicBezTo>
                <a:close/>
              </a:path>
            </a:pathLst>
          </a:custGeom>
          <a:gradFill>
            <a:gsLst>
              <a:gs pos="0">
                <a:srgbClr val="EFEFEF">
                  <a:alpha val="39000"/>
                </a:srgbClr>
              </a:gs>
              <a:gs pos="100000">
                <a:srgbClr val="FFFFFF">
                  <a:alpha val="3000"/>
                </a:srgbClr>
              </a:gs>
            </a:gsLst>
            <a:lin ang="5400000"/>
          </a:gradFill>
          <a:ln w="12700">
            <a:miter lim="400000"/>
          </a:ln>
        </p:spPr>
        <p:txBody>
          <a:bodyPr lIns="45719" rIns="45719" anchor="ctr"/>
          <a:lstStyle/>
          <a:p>
            <a:pPr rtl="0">
              <a:defRPr>
                <a:solidFill>
                  <a:srgbClr val="FFFFFF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148" name="شكل"/>
          <p:cNvSpPr/>
          <p:nvPr/>
        </p:nvSpPr>
        <p:spPr>
          <a:xfrm>
            <a:off x="11249367" y="159558"/>
            <a:ext cx="942632" cy="116720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533" extrusionOk="0">
                <a:moveTo>
                  <a:pt x="12498" y="5"/>
                </a:moveTo>
                <a:cubicBezTo>
                  <a:pt x="15692" y="-67"/>
                  <a:pt x="18614" y="650"/>
                  <a:pt x="21600" y="1556"/>
                </a:cubicBezTo>
                <a:lnTo>
                  <a:pt x="21600" y="21533"/>
                </a:lnTo>
                <a:cubicBezTo>
                  <a:pt x="11830" y="13924"/>
                  <a:pt x="1" y="4236"/>
                  <a:pt x="0" y="4236"/>
                </a:cubicBezTo>
                <a:cubicBezTo>
                  <a:pt x="4858" y="1196"/>
                  <a:pt x="8855" y="87"/>
                  <a:pt x="12498" y="5"/>
                </a:cubicBezTo>
                <a:close/>
              </a:path>
            </a:pathLst>
          </a:custGeom>
          <a:gradFill>
            <a:gsLst>
              <a:gs pos="0">
                <a:srgbClr val="EFEFEF">
                  <a:alpha val="39000"/>
                </a:srgbClr>
              </a:gs>
              <a:gs pos="100000">
                <a:srgbClr val="FFFFFF">
                  <a:alpha val="3000"/>
                </a:srgbClr>
              </a:gs>
            </a:gsLst>
            <a:lin ang="5400000"/>
          </a:gradFill>
          <a:ln w="12700">
            <a:miter lim="400000"/>
          </a:ln>
        </p:spPr>
        <p:txBody>
          <a:bodyPr lIns="45719" rIns="45719" anchor="ctr"/>
          <a:lstStyle/>
          <a:p>
            <a:pPr rtl="0">
              <a:defRPr>
                <a:solidFill>
                  <a:srgbClr val="FFFFFF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149" name="شكل"/>
          <p:cNvSpPr/>
          <p:nvPr/>
        </p:nvSpPr>
        <p:spPr>
          <a:xfrm>
            <a:off x="-1" y="5859652"/>
            <a:ext cx="775815" cy="87859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543" extrusionOk="0">
                <a:moveTo>
                  <a:pt x="0" y="0"/>
                </a:moveTo>
                <a:cubicBezTo>
                  <a:pt x="9647" y="8119"/>
                  <a:pt x="21597" y="16886"/>
                  <a:pt x="21600" y="16888"/>
                </a:cubicBezTo>
                <a:cubicBezTo>
                  <a:pt x="21600" y="16888"/>
                  <a:pt x="13485" y="20600"/>
                  <a:pt x="4140" y="21474"/>
                </a:cubicBezTo>
                <a:cubicBezTo>
                  <a:pt x="2824" y="21600"/>
                  <a:pt x="1431" y="21553"/>
                  <a:pt x="0" y="21331"/>
                </a:cubicBezTo>
                <a:close/>
              </a:path>
            </a:pathLst>
          </a:custGeom>
          <a:gradFill>
            <a:gsLst>
              <a:gs pos="0">
                <a:srgbClr val="EFEFEF">
                  <a:alpha val="39000"/>
                </a:srgbClr>
              </a:gs>
              <a:gs pos="100000">
                <a:srgbClr val="FFFFFF">
                  <a:alpha val="3000"/>
                </a:srgbClr>
              </a:gs>
            </a:gsLst>
            <a:lin ang="5400000"/>
          </a:gradFill>
          <a:ln w="12700">
            <a:miter lim="400000"/>
          </a:ln>
        </p:spPr>
        <p:txBody>
          <a:bodyPr lIns="45719" rIns="45719" anchor="ctr"/>
          <a:lstStyle/>
          <a:p>
            <a:pPr rtl="0">
              <a:defRPr>
                <a:solidFill>
                  <a:srgbClr val="FFFFFF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150" name="شكل"/>
          <p:cNvSpPr/>
          <p:nvPr/>
        </p:nvSpPr>
        <p:spPr>
          <a:xfrm>
            <a:off x="0" y="4750694"/>
            <a:ext cx="2277362" cy="198762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250" extrusionOk="0">
                <a:moveTo>
                  <a:pt x="0" y="0"/>
                </a:moveTo>
                <a:cubicBezTo>
                  <a:pt x="898" y="183"/>
                  <a:pt x="1766" y="546"/>
                  <a:pt x="2667" y="938"/>
                </a:cubicBezTo>
                <a:cubicBezTo>
                  <a:pt x="6269" y="2366"/>
                  <a:pt x="9118" y="5889"/>
                  <a:pt x="12385" y="9888"/>
                </a:cubicBezTo>
                <a:cubicBezTo>
                  <a:pt x="15735" y="13792"/>
                  <a:pt x="21599" y="19218"/>
                  <a:pt x="21600" y="19220"/>
                </a:cubicBezTo>
                <a:cubicBezTo>
                  <a:pt x="21600" y="19220"/>
                  <a:pt x="18752" y="20838"/>
                  <a:pt x="15652" y="21219"/>
                </a:cubicBezTo>
                <a:cubicBezTo>
                  <a:pt x="12469" y="21600"/>
                  <a:pt x="8112" y="18363"/>
                  <a:pt x="6186" y="16553"/>
                </a:cubicBezTo>
                <a:cubicBezTo>
                  <a:pt x="4786" y="15195"/>
                  <a:pt x="2370" y="12571"/>
                  <a:pt x="0" y="9938"/>
                </a:cubicBezTo>
                <a:close/>
              </a:path>
            </a:pathLst>
          </a:custGeom>
          <a:gradFill>
            <a:gsLst>
              <a:gs pos="0">
                <a:srgbClr val="FFFFFF">
                  <a:alpha val="3000"/>
                </a:srgbClr>
              </a:gs>
              <a:gs pos="100000">
                <a:srgbClr val="EFEFEF">
                  <a:alpha val="39000"/>
                </a:srgbClr>
              </a:gs>
            </a:gsLst>
            <a:lin ang="5400000"/>
          </a:gradFill>
          <a:ln w="12700">
            <a:miter lim="400000"/>
          </a:ln>
        </p:spPr>
        <p:txBody>
          <a:bodyPr lIns="45719" rIns="45719" anchor="ctr"/>
          <a:lstStyle/>
          <a:p>
            <a:pPr rtl="0">
              <a:defRPr>
                <a:solidFill>
                  <a:srgbClr val="FFFFFF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151" name="شكل"/>
          <p:cNvSpPr/>
          <p:nvPr/>
        </p:nvSpPr>
        <p:spPr>
          <a:xfrm>
            <a:off x="775815" y="4733487"/>
            <a:ext cx="2994261" cy="200483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0259" extrusionOk="0">
                <a:moveTo>
                  <a:pt x="0" y="2320"/>
                </a:moveTo>
                <a:cubicBezTo>
                  <a:pt x="0" y="2320"/>
                  <a:pt x="7327" y="12670"/>
                  <a:pt x="9940" y="15820"/>
                </a:cubicBezTo>
                <a:cubicBezTo>
                  <a:pt x="11342" y="17530"/>
                  <a:pt x="14719" y="20590"/>
                  <a:pt x="17076" y="20230"/>
                </a:cubicBezTo>
                <a:cubicBezTo>
                  <a:pt x="19434" y="19870"/>
                  <a:pt x="21600" y="18340"/>
                  <a:pt x="21600" y="18340"/>
                </a:cubicBezTo>
                <a:cubicBezTo>
                  <a:pt x="21600" y="18340"/>
                  <a:pt x="17140" y="13210"/>
                  <a:pt x="14655" y="9520"/>
                </a:cubicBezTo>
                <a:cubicBezTo>
                  <a:pt x="12106" y="5740"/>
                  <a:pt x="9940" y="2410"/>
                  <a:pt x="7264" y="1060"/>
                </a:cubicBezTo>
                <a:cubicBezTo>
                  <a:pt x="5097" y="-110"/>
                  <a:pt x="3122" y="-1010"/>
                  <a:pt x="0" y="2320"/>
                </a:cubicBezTo>
                <a:close/>
              </a:path>
            </a:pathLst>
          </a:custGeom>
          <a:gradFill>
            <a:gsLst>
              <a:gs pos="0">
                <a:srgbClr val="FFFFFF">
                  <a:alpha val="3000"/>
                </a:srgbClr>
              </a:gs>
              <a:gs pos="100000">
                <a:srgbClr val="EFEFEF">
                  <a:alpha val="39000"/>
                </a:srgbClr>
              </a:gs>
            </a:gsLst>
            <a:lin ang="5400000"/>
          </a:gradFill>
          <a:ln w="12700">
            <a:miter lim="400000"/>
          </a:ln>
        </p:spPr>
        <p:txBody>
          <a:bodyPr lIns="45719" rIns="45719" anchor="ctr"/>
          <a:lstStyle/>
          <a:p>
            <a:pPr rtl="0">
              <a:defRPr>
                <a:solidFill>
                  <a:srgbClr val="FFFFFF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152" name="شكل"/>
          <p:cNvSpPr/>
          <p:nvPr/>
        </p:nvSpPr>
        <p:spPr>
          <a:xfrm>
            <a:off x="2277359" y="4733487"/>
            <a:ext cx="2985426" cy="200483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0259" extrusionOk="0">
                <a:moveTo>
                  <a:pt x="0" y="2320"/>
                </a:moveTo>
                <a:cubicBezTo>
                  <a:pt x="0" y="2320"/>
                  <a:pt x="7285" y="12670"/>
                  <a:pt x="9905" y="15820"/>
                </a:cubicBezTo>
                <a:cubicBezTo>
                  <a:pt x="11375" y="17530"/>
                  <a:pt x="14698" y="20590"/>
                  <a:pt x="17063" y="20230"/>
                </a:cubicBezTo>
                <a:cubicBezTo>
                  <a:pt x="19491" y="19870"/>
                  <a:pt x="21600" y="18340"/>
                  <a:pt x="21600" y="18340"/>
                </a:cubicBezTo>
                <a:cubicBezTo>
                  <a:pt x="21600" y="18340"/>
                  <a:pt x="17191" y="13210"/>
                  <a:pt x="14634" y="9520"/>
                </a:cubicBezTo>
                <a:cubicBezTo>
                  <a:pt x="12078" y="5740"/>
                  <a:pt x="9905" y="2410"/>
                  <a:pt x="7221" y="1060"/>
                </a:cubicBezTo>
                <a:cubicBezTo>
                  <a:pt x="5049" y="-110"/>
                  <a:pt x="3067" y="-1010"/>
                  <a:pt x="0" y="2320"/>
                </a:cubicBezTo>
                <a:close/>
              </a:path>
            </a:pathLst>
          </a:custGeom>
          <a:gradFill>
            <a:gsLst>
              <a:gs pos="0">
                <a:srgbClr val="FFFFFF">
                  <a:alpha val="3000"/>
                </a:srgbClr>
              </a:gs>
              <a:gs pos="100000">
                <a:srgbClr val="EFEFEF">
                  <a:alpha val="39000"/>
                </a:srgbClr>
              </a:gs>
            </a:gsLst>
            <a:lin ang="5400000"/>
          </a:gradFill>
          <a:ln w="12700">
            <a:miter lim="400000"/>
          </a:ln>
        </p:spPr>
        <p:txBody>
          <a:bodyPr lIns="45719" rIns="45719" anchor="ctr"/>
          <a:lstStyle/>
          <a:p>
            <a:pPr rtl="0">
              <a:defRPr>
                <a:solidFill>
                  <a:srgbClr val="FFFFFF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153" name="شكل"/>
          <p:cNvSpPr/>
          <p:nvPr/>
        </p:nvSpPr>
        <p:spPr>
          <a:xfrm>
            <a:off x="3770071" y="4733487"/>
            <a:ext cx="2994261" cy="200483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0259" extrusionOk="0">
                <a:moveTo>
                  <a:pt x="0" y="2320"/>
                </a:moveTo>
                <a:cubicBezTo>
                  <a:pt x="0" y="2320"/>
                  <a:pt x="7264" y="12670"/>
                  <a:pt x="9876" y="15820"/>
                </a:cubicBezTo>
                <a:cubicBezTo>
                  <a:pt x="11342" y="17530"/>
                  <a:pt x="14655" y="20590"/>
                  <a:pt x="17076" y="20230"/>
                </a:cubicBezTo>
                <a:cubicBezTo>
                  <a:pt x="19434" y="19870"/>
                  <a:pt x="21600" y="18340"/>
                  <a:pt x="21600" y="18340"/>
                </a:cubicBezTo>
                <a:cubicBezTo>
                  <a:pt x="21600" y="18340"/>
                  <a:pt x="17140" y="13210"/>
                  <a:pt x="14591" y="9520"/>
                </a:cubicBezTo>
                <a:cubicBezTo>
                  <a:pt x="12106" y="5740"/>
                  <a:pt x="9940" y="2410"/>
                  <a:pt x="7200" y="1060"/>
                </a:cubicBezTo>
                <a:cubicBezTo>
                  <a:pt x="5034" y="-110"/>
                  <a:pt x="3122" y="-1010"/>
                  <a:pt x="0" y="2320"/>
                </a:cubicBezTo>
                <a:close/>
              </a:path>
            </a:pathLst>
          </a:custGeom>
          <a:gradFill>
            <a:gsLst>
              <a:gs pos="0">
                <a:srgbClr val="FFFFFF">
                  <a:alpha val="3000"/>
                </a:srgbClr>
              </a:gs>
              <a:gs pos="100000">
                <a:srgbClr val="EFEFEF">
                  <a:alpha val="39000"/>
                </a:srgbClr>
              </a:gs>
            </a:gsLst>
            <a:lin ang="5400000"/>
          </a:gradFill>
          <a:ln w="12700">
            <a:miter lim="400000"/>
          </a:ln>
        </p:spPr>
        <p:txBody>
          <a:bodyPr lIns="45719" rIns="45719" anchor="ctr"/>
          <a:lstStyle/>
          <a:p>
            <a:pPr rtl="0">
              <a:defRPr>
                <a:solidFill>
                  <a:srgbClr val="FFFFFF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154" name="شكل"/>
          <p:cNvSpPr/>
          <p:nvPr/>
        </p:nvSpPr>
        <p:spPr>
          <a:xfrm>
            <a:off x="5262784" y="4733487"/>
            <a:ext cx="2994261" cy="200483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0259" extrusionOk="0">
                <a:moveTo>
                  <a:pt x="0" y="2320"/>
                </a:moveTo>
                <a:cubicBezTo>
                  <a:pt x="0" y="2320"/>
                  <a:pt x="7327" y="12670"/>
                  <a:pt x="9940" y="15820"/>
                </a:cubicBezTo>
                <a:cubicBezTo>
                  <a:pt x="11342" y="17530"/>
                  <a:pt x="14719" y="20590"/>
                  <a:pt x="17076" y="20230"/>
                </a:cubicBezTo>
                <a:cubicBezTo>
                  <a:pt x="19434" y="19870"/>
                  <a:pt x="21600" y="18340"/>
                  <a:pt x="21600" y="18340"/>
                </a:cubicBezTo>
                <a:cubicBezTo>
                  <a:pt x="21600" y="18340"/>
                  <a:pt x="17140" y="13210"/>
                  <a:pt x="14655" y="9520"/>
                </a:cubicBezTo>
                <a:cubicBezTo>
                  <a:pt x="12106" y="5740"/>
                  <a:pt x="9940" y="2410"/>
                  <a:pt x="7264" y="1060"/>
                </a:cubicBezTo>
                <a:cubicBezTo>
                  <a:pt x="5097" y="-110"/>
                  <a:pt x="3122" y="-1010"/>
                  <a:pt x="0" y="2320"/>
                </a:cubicBezTo>
                <a:close/>
              </a:path>
            </a:pathLst>
          </a:custGeom>
          <a:gradFill>
            <a:gsLst>
              <a:gs pos="0">
                <a:srgbClr val="FFFFFF">
                  <a:alpha val="3000"/>
                </a:srgbClr>
              </a:gs>
              <a:gs pos="100000">
                <a:srgbClr val="EFEFEF">
                  <a:alpha val="39000"/>
                </a:srgbClr>
              </a:gs>
            </a:gsLst>
            <a:lin ang="5400000"/>
          </a:gradFill>
          <a:ln w="12700">
            <a:miter lim="400000"/>
          </a:ln>
        </p:spPr>
        <p:txBody>
          <a:bodyPr lIns="45719" rIns="45719" anchor="ctr"/>
          <a:lstStyle/>
          <a:p>
            <a:pPr rtl="0">
              <a:defRPr>
                <a:solidFill>
                  <a:srgbClr val="FFFFFF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155" name="شكل"/>
          <p:cNvSpPr/>
          <p:nvPr/>
        </p:nvSpPr>
        <p:spPr>
          <a:xfrm>
            <a:off x="6764328" y="4733487"/>
            <a:ext cx="2985426" cy="200483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0259" extrusionOk="0">
                <a:moveTo>
                  <a:pt x="0" y="2320"/>
                </a:moveTo>
                <a:cubicBezTo>
                  <a:pt x="0" y="2320"/>
                  <a:pt x="7285" y="12670"/>
                  <a:pt x="9905" y="15820"/>
                </a:cubicBezTo>
                <a:cubicBezTo>
                  <a:pt x="11375" y="17530"/>
                  <a:pt x="14698" y="20590"/>
                  <a:pt x="17063" y="20230"/>
                </a:cubicBezTo>
                <a:cubicBezTo>
                  <a:pt x="19491" y="19870"/>
                  <a:pt x="21600" y="18340"/>
                  <a:pt x="21600" y="18340"/>
                </a:cubicBezTo>
                <a:cubicBezTo>
                  <a:pt x="21600" y="18340"/>
                  <a:pt x="17191" y="13210"/>
                  <a:pt x="14634" y="9520"/>
                </a:cubicBezTo>
                <a:cubicBezTo>
                  <a:pt x="12078" y="5740"/>
                  <a:pt x="9905" y="2410"/>
                  <a:pt x="7221" y="1060"/>
                </a:cubicBezTo>
                <a:cubicBezTo>
                  <a:pt x="5049" y="-110"/>
                  <a:pt x="3067" y="-1010"/>
                  <a:pt x="0" y="2320"/>
                </a:cubicBezTo>
                <a:close/>
              </a:path>
            </a:pathLst>
          </a:custGeom>
          <a:gradFill>
            <a:gsLst>
              <a:gs pos="0">
                <a:srgbClr val="FFFFFF">
                  <a:alpha val="3000"/>
                </a:srgbClr>
              </a:gs>
              <a:gs pos="100000">
                <a:srgbClr val="EFEFEF">
                  <a:alpha val="39000"/>
                </a:srgbClr>
              </a:gs>
            </a:gsLst>
            <a:lin ang="5400000"/>
          </a:gradFill>
          <a:ln w="12700">
            <a:miter lim="400000"/>
          </a:ln>
        </p:spPr>
        <p:txBody>
          <a:bodyPr lIns="45719" rIns="45719" anchor="ctr"/>
          <a:lstStyle/>
          <a:p>
            <a:pPr rtl="0">
              <a:defRPr>
                <a:solidFill>
                  <a:srgbClr val="FFFFFF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156" name="شكل"/>
          <p:cNvSpPr/>
          <p:nvPr/>
        </p:nvSpPr>
        <p:spPr>
          <a:xfrm>
            <a:off x="8257041" y="4733487"/>
            <a:ext cx="2994261" cy="200483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0259" extrusionOk="0">
                <a:moveTo>
                  <a:pt x="0" y="2320"/>
                </a:moveTo>
                <a:cubicBezTo>
                  <a:pt x="0" y="2320"/>
                  <a:pt x="7264" y="12670"/>
                  <a:pt x="9876" y="15820"/>
                </a:cubicBezTo>
                <a:cubicBezTo>
                  <a:pt x="11342" y="17530"/>
                  <a:pt x="14655" y="20590"/>
                  <a:pt x="17076" y="20230"/>
                </a:cubicBezTo>
                <a:cubicBezTo>
                  <a:pt x="19434" y="19870"/>
                  <a:pt x="21600" y="18340"/>
                  <a:pt x="21600" y="18340"/>
                </a:cubicBezTo>
                <a:cubicBezTo>
                  <a:pt x="21600" y="18340"/>
                  <a:pt x="17140" y="13210"/>
                  <a:pt x="14591" y="9520"/>
                </a:cubicBezTo>
                <a:cubicBezTo>
                  <a:pt x="12106" y="5740"/>
                  <a:pt x="9940" y="2410"/>
                  <a:pt x="7200" y="1060"/>
                </a:cubicBezTo>
                <a:cubicBezTo>
                  <a:pt x="5034" y="-110"/>
                  <a:pt x="3122" y="-1010"/>
                  <a:pt x="0" y="2320"/>
                </a:cubicBezTo>
                <a:close/>
              </a:path>
            </a:pathLst>
          </a:custGeom>
          <a:gradFill>
            <a:gsLst>
              <a:gs pos="0">
                <a:srgbClr val="FFFFFF">
                  <a:alpha val="3000"/>
                </a:srgbClr>
              </a:gs>
              <a:gs pos="100000">
                <a:srgbClr val="EFEFEF">
                  <a:alpha val="39000"/>
                </a:srgbClr>
              </a:gs>
            </a:gsLst>
            <a:lin ang="5400000"/>
          </a:gradFill>
          <a:ln w="12700">
            <a:miter lim="400000"/>
          </a:ln>
        </p:spPr>
        <p:txBody>
          <a:bodyPr lIns="45719" rIns="45719" anchor="ctr"/>
          <a:lstStyle/>
          <a:p>
            <a:pPr rtl="0">
              <a:defRPr>
                <a:solidFill>
                  <a:srgbClr val="FFFFFF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157" name="شكل"/>
          <p:cNvSpPr/>
          <p:nvPr/>
        </p:nvSpPr>
        <p:spPr>
          <a:xfrm>
            <a:off x="9749752" y="4733487"/>
            <a:ext cx="2442249" cy="200483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209" extrusionOk="0">
                <a:moveTo>
                  <a:pt x="4892" y="3"/>
                </a:moveTo>
                <a:cubicBezTo>
                  <a:pt x="6308" y="-44"/>
                  <a:pt x="7577" y="498"/>
                  <a:pt x="8906" y="1110"/>
                </a:cubicBezTo>
                <a:cubicBezTo>
                  <a:pt x="12186" y="2524"/>
                  <a:pt x="14843" y="6010"/>
                  <a:pt x="17967" y="9967"/>
                </a:cubicBezTo>
                <a:cubicBezTo>
                  <a:pt x="19001" y="11278"/>
                  <a:pt x="20314" y="12763"/>
                  <a:pt x="21600" y="14149"/>
                </a:cubicBezTo>
                <a:lnTo>
                  <a:pt x="21600" y="21059"/>
                </a:lnTo>
                <a:lnTo>
                  <a:pt x="20936" y="21179"/>
                </a:lnTo>
                <a:cubicBezTo>
                  <a:pt x="18045" y="21556"/>
                  <a:pt x="13905" y="18353"/>
                  <a:pt x="12186" y="16562"/>
                </a:cubicBezTo>
                <a:cubicBezTo>
                  <a:pt x="8984" y="13265"/>
                  <a:pt x="1" y="2430"/>
                  <a:pt x="0" y="2429"/>
                </a:cubicBezTo>
                <a:cubicBezTo>
                  <a:pt x="1914" y="686"/>
                  <a:pt x="3476" y="50"/>
                  <a:pt x="4892" y="3"/>
                </a:cubicBezTo>
                <a:close/>
              </a:path>
            </a:pathLst>
          </a:custGeom>
          <a:gradFill>
            <a:gsLst>
              <a:gs pos="0">
                <a:srgbClr val="FFFFFF">
                  <a:alpha val="3000"/>
                </a:srgbClr>
              </a:gs>
              <a:gs pos="100000">
                <a:srgbClr val="EFEFEF">
                  <a:alpha val="39000"/>
                </a:srgbClr>
              </a:gs>
            </a:gsLst>
            <a:lin ang="5400000"/>
          </a:gradFill>
          <a:ln w="12700">
            <a:miter lim="400000"/>
          </a:ln>
        </p:spPr>
        <p:txBody>
          <a:bodyPr lIns="45719" rIns="45719" anchor="ctr"/>
          <a:lstStyle/>
          <a:p>
            <a:pPr rtl="0">
              <a:defRPr>
                <a:solidFill>
                  <a:srgbClr val="FFFFFF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158" name="شكل"/>
          <p:cNvSpPr/>
          <p:nvPr/>
        </p:nvSpPr>
        <p:spPr>
          <a:xfrm>
            <a:off x="11251297" y="4733487"/>
            <a:ext cx="940703" cy="116532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533" extrusionOk="0">
                <a:moveTo>
                  <a:pt x="12524" y="5"/>
                </a:moveTo>
                <a:cubicBezTo>
                  <a:pt x="15708" y="-67"/>
                  <a:pt x="18623" y="644"/>
                  <a:pt x="21600" y="1546"/>
                </a:cubicBezTo>
                <a:lnTo>
                  <a:pt x="21600" y="21533"/>
                </a:lnTo>
                <a:cubicBezTo>
                  <a:pt x="11819" y="13918"/>
                  <a:pt x="2" y="4244"/>
                  <a:pt x="0" y="4243"/>
                </a:cubicBezTo>
                <a:cubicBezTo>
                  <a:pt x="4867" y="1198"/>
                  <a:pt x="8873" y="87"/>
                  <a:pt x="12524" y="5"/>
                </a:cubicBezTo>
                <a:close/>
              </a:path>
            </a:pathLst>
          </a:custGeom>
          <a:gradFill>
            <a:gsLst>
              <a:gs pos="0">
                <a:srgbClr val="FFFFFF">
                  <a:alpha val="3000"/>
                </a:srgbClr>
              </a:gs>
              <a:gs pos="100000">
                <a:srgbClr val="EFEFEF">
                  <a:alpha val="39000"/>
                </a:srgbClr>
              </a:gs>
            </a:gsLst>
            <a:lin ang="5400000"/>
          </a:gradFill>
          <a:ln w="12700">
            <a:miter lim="400000"/>
          </a:ln>
        </p:spPr>
        <p:txBody>
          <a:bodyPr lIns="45719" rIns="45719" anchor="ctr"/>
          <a:lstStyle/>
          <a:p>
            <a:pPr rtl="0">
              <a:defRPr>
                <a:solidFill>
                  <a:srgbClr val="FFFFFF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159" name="نص العنوان"/>
          <p:cNvSpPr txBox="1">
            <a:spLocks noGrp="1"/>
          </p:cNvSpPr>
          <p:nvPr>
            <p:ph type="title"/>
          </p:nvPr>
        </p:nvSpPr>
        <p:spPr>
          <a:xfrm>
            <a:off x="838200" y="468881"/>
            <a:ext cx="10515600" cy="387800"/>
          </a:xfrm>
          <a:prstGeom prst="rect">
            <a:avLst/>
          </a:prstGeom>
        </p:spPr>
        <p:txBody>
          <a:bodyPr lIns="0" tIns="0" rIns="0" bIns="0" anchor="t"/>
          <a:lstStyle>
            <a:lvl1pPr>
              <a:defRPr sz="2800" b="1">
                <a:solidFill>
                  <a:srgbClr val="313131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r>
              <a:t>نص العنوان</a:t>
            </a:r>
          </a:p>
        </p:txBody>
      </p:sp>
      <p:sp>
        <p:nvSpPr>
          <p:cNvPr id="160" name="مستوى النص الأول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lIns="0" tIns="0" rIns="0" bIns="0"/>
          <a:lstStyle>
            <a:lvl1pPr>
              <a:defRPr sz="1800">
                <a:solidFill>
                  <a:srgbClr val="313131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  <a:lvl2pPr marL="714375" indent="-257175">
              <a:defRPr sz="1800">
                <a:solidFill>
                  <a:srgbClr val="313131"/>
                </a:solidFill>
                <a:latin typeface="Helvetica"/>
                <a:ea typeface="Helvetica"/>
                <a:cs typeface="Helvetica"/>
                <a:sym typeface="Helvetica"/>
              </a:defRPr>
            </a:lvl2pPr>
            <a:lvl3pPr marL="1208314" indent="-293914">
              <a:defRPr sz="1800">
                <a:solidFill>
                  <a:srgbClr val="313131"/>
                </a:solidFill>
                <a:latin typeface="Helvetica"/>
                <a:ea typeface="Helvetica"/>
                <a:cs typeface="Helvetica"/>
                <a:sym typeface="Helvetica"/>
              </a:defRPr>
            </a:lvl3pPr>
            <a:lvl4pPr marL="1714500" indent="-342900">
              <a:defRPr sz="1800">
                <a:solidFill>
                  <a:srgbClr val="313131"/>
                </a:solidFill>
                <a:latin typeface="Helvetica"/>
                <a:ea typeface="Helvetica"/>
                <a:cs typeface="Helvetica"/>
                <a:sym typeface="Helvetica"/>
              </a:defRPr>
            </a:lvl4pPr>
            <a:lvl5pPr marL="2171700" indent="-342900">
              <a:defRPr sz="1800">
                <a:solidFill>
                  <a:srgbClr val="313131"/>
                </a:solidFill>
                <a:latin typeface="Helvetica"/>
                <a:ea typeface="Helvetica"/>
                <a:cs typeface="Helvetica"/>
                <a:sym typeface="Helvetica"/>
              </a:defRPr>
            </a:lvl5pPr>
          </a:lstStyle>
          <a:p>
            <a:pPr rtl="0">
              <a:defRPr/>
            </a:pPr>
            <a:r>
              <a:t>مستوى النص الأول</a:t>
            </a:r>
          </a:p>
          <a:p>
            <a:pPr lvl="1" rtl="0">
              <a:defRPr/>
            </a:pPr>
            <a:r>
              <a:t>مستوى النص الثاني</a:t>
            </a:r>
          </a:p>
          <a:p>
            <a:pPr lvl="2" rtl="0">
              <a:defRPr/>
            </a:pPr>
            <a:r>
              <a:t>مستوى النص الثالث</a:t>
            </a:r>
          </a:p>
          <a:p>
            <a:pPr lvl="3" rtl="0">
              <a:defRPr/>
            </a:pPr>
            <a:r>
              <a:t>مستوى النص الرابع</a:t>
            </a:r>
          </a:p>
          <a:p>
            <a:pPr lvl="4" rtl="0">
              <a:defRPr/>
            </a:pPr>
            <a:r>
              <a:t>مستوى النص الخامس</a:t>
            </a:r>
          </a:p>
        </p:txBody>
      </p:sp>
      <p:sp>
        <p:nvSpPr>
          <p:cNvPr id="161" name="رقم الشريحة"/>
          <p:cNvSpPr txBox="1">
            <a:spLocks noGrp="1"/>
          </p:cNvSpPr>
          <p:nvPr>
            <p:ph type="sldNum" sz="quarter" idx="2"/>
          </p:nvPr>
        </p:nvSpPr>
        <p:spPr>
          <a:xfrm>
            <a:off x="11180983" y="6441296"/>
            <a:ext cx="172818" cy="195232"/>
          </a:xfrm>
          <a:prstGeom prst="rect">
            <a:avLst/>
          </a:prstGeom>
        </p:spPr>
        <p:txBody>
          <a:bodyPr lIns="0" tIns="0" rIns="0" bIns="0"/>
          <a:lstStyle>
            <a:lvl1pPr>
              <a:defRPr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 rtl="0">
              <a:defRPr/>
            </a:pPr>
            <a:fld id="{86CB4B4D-7CA3-9044-876B-883B54F8677D}" type="slidenum">
              <a:rPr/>
              <a:pPr rtl="0">
                <a:defRPr/>
              </a:pPr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شكل"/>
          <p:cNvSpPr/>
          <p:nvPr/>
        </p:nvSpPr>
        <p:spPr>
          <a:xfrm>
            <a:off x="0" y="1287547"/>
            <a:ext cx="773883" cy="87677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544" extrusionOk="0">
                <a:moveTo>
                  <a:pt x="0" y="0"/>
                </a:moveTo>
                <a:cubicBezTo>
                  <a:pt x="9661" y="8124"/>
                  <a:pt x="21598" y="16878"/>
                  <a:pt x="21600" y="16879"/>
                </a:cubicBezTo>
                <a:cubicBezTo>
                  <a:pt x="21600" y="16879"/>
                  <a:pt x="13465" y="20600"/>
                  <a:pt x="4096" y="21475"/>
                </a:cubicBezTo>
                <a:cubicBezTo>
                  <a:pt x="2794" y="21600"/>
                  <a:pt x="1416" y="21555"/>
                  <a:pt x="0" y="21342"/>
                </a:cubicBezTo>
                <a:close/>
              </a:path>
            </a:pathLst>
          </a:custGeom>
          <a:gradFill>
            <a:gsLst>
              <a:gs pos="0">
                <a:srgbClr val="EFEFEF">
                  <a:alpha val="39000"/>
                </a:srgbClr>
              </a:gs>
              <a:gs pos="100000">
                <a:srgbClr val="FFFFFF">
                  <a:alpha val="3000"/>
                </a:srgbClr>
              </a:gs>
            </a:gsLst>
            <a:lin ang="5400000"/>
          </a:gradFill>
          <a:ln w="12700">
            <a:miter lim="400000"/>
          </a:ln>
        </p:spPr>
        <p:txBody>
          <a:bodyPr lIns="45719" rIns="45719" anchor="ctr"/>
          <a:lstStyle/>
          <a:p>
            <a:pPr rtl="0">
              <a:defRPr>
                <a:solidFill>
                  <a:srgbClr val="FFFFFF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169" name="شكل"/>
          <p:cNvSpPr/>
          <p:nvPr/>
        </p:nvSpPr>
        <p:spPr>
          <a:xfrm>
            <a:off x="-1" y="177155"/>
            <a:ext cx="2275434" cy="198723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250" extrusionOk="0">
                <a:moveTo>
                  <a:pt x="0" y="0"/>
                </a:moveTo>
                <a:cubicBezTo>
                  <a:pt x="893" y="184"/>
                  <a:pt x="1755" y="545"/>
                  <a:pt x="2651" y="934"/>
                </a:cubicBezTo>
                <a:cubicBezTo>
                  <a:pt x="6256" y="2362"/>
                  <a:pt x="9107" y="5886"/>
                  <a:pt x="12377" y="9886"/>
                </a:cubicBezTo>
                <a:cubicBezTo>
                  <a:pt x="15731" y="13790"/>
                  <a:pt x="21599" y="19219"/>
                  <a:pt x="21600" y="19219"/>
                </a:cubicBezTo>
                <a:cubicBezTo>
                  <a:pt x="21600" y="19219"/>
                  <a:pt x="18749" y="20838"/>
                  <a:pt x="15647" y="21219"/>
                </a:cubicBezTo>
                <a:cubicBezTo>
                  <a:pt x="12461" y="21600"/>
                  <a:pt x="8101" y="18362"/>
                  <a:pt x="6172" y="16552"/>
                </a:cubicBezTo>
                <a:cubicBezTo>
                  <a:pt x="4775" y="15197"/>
                  <a:pt x="2366" y="12583"/>
                  <a:pt x="0" y="9956"/>
                </a:cubicBezTo>
                <a:close/>
              </a:path>
            </a:pathLst>
          </a:custGeom>
          <a:gradFill>
            <a:gsLst>
              <a:gs pos="0">
                <a:srgbClr val="EFEFEF">
                  <a:alpha val="39000"/>
                </a:srgbClr>
              </a:gs>
              <a:gs pos="100000">
                <a:srgbClr val="FFFFFF">
                  <a:alpha val="3000"/>
                </a:srgbClr>
              </a:gs>
            </a:gsLst>
            <a:lin ang="5400000"/>
          </a:gradFill>
          <a:ln w="12700">
            <a:miter lim="400000"/>
          </a:ln>
        </p:spPr>
        <p:txBody>
          <a:bodyPr lIns="45719" rIns="45719" anchor="ctr"/>
          <a:lstStyle/>
          <a:p>
            <a:pPr rtl="0">
              <a:defRPr>
                <a:solidFill>
                  <a:srgbClr val="FFFFFF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170" name="شكل"/>
          <p:cNvSpPr/>
          <p:nvPr/>
        </p:nvSpPr>
        <p:spPr>
          <a:xfrm>
            <a:off x="773885" y="159558"/>
            <a:ext cx="2994261" cy="200483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0259" extrusionOk="0">
                <a:moveTo>
                  <a:pt x="0" y="2320"/>
                </a:moveTo>
                <a:cubicBezTo>
                  <a:pt x="0" y="2320"/>
                  <a:pt x="7327" y="12670"/>
                  <a:pt x="9940" y="15820"/>
                </a:cubicBezTo>
                <a:cubicBezTo>
                  <a:pt x="11342" y="17530"/>
                  <a:pt x="14719" y="20590"/>
                  <a:pt x="17076" y="20230"/>
                </a:cubicBezTo>
                <a:cubicBezTo>
                  <a:pt x="19434" y="19870"/>
                  <a:pt x="21600" y="18340"/>
                  <a:pt x="21600" y="18340"/>
                </a:cubicBezTo>
                <a:cubicBezTo>
                  <a:pt x="21600" y="18340"/>
                  <a:pt x="17140" y="13210"/>
                  <a:pt x="14655" y="9520"/>
                </a:cubicBezTo>
                <a:cubicBezTo>
                  <a:pt x="12106" y="5740"/>
                  <a:pt x="9940" y="2410"/>
                  <a:pt x="7264" y="1060"/>
                </a:cubicBezTo>
                <a:cubicBezTo>
                  <a:pt x="5097" y="-110"/>
                  <a:pt x="3122" y="-1010"/>
                  <a:pt x="0" y="2320"/>
                </a:cubicBezTo>
                <a:close/>
              </a:path>
            </a:pathLst>
          </a:custGeom>
          <a:gradFill>
            <a:gsLst>
              <a:gs pos="0">
                <a:srgbClr val="EFEFEF">
                  <a:alpha val="39000"/>
                </a:srgbClr>
              </a:gs>
              <a:gs pos="100000">
                <a:srgbClr val="FFFFFF">
                  <a:alpha val="3000"/>
                </a:srgbClr>
              </a:gs>
            </a:gsLst>
            <a:lin ang="5400000"/>
          </a:gradFill>
          <a:ln w="12700">
            <a:miter lim="400000"/>
          </a:ln>
        </p:spPr>
        <p:txBody>
          <a:bodyPr lIns="45719" rIns="45719" anchor="ctr"/>
          <a:lstStyle/>
          <a:p>
            <a:pPr rtl="0">
              <a:defRPr>
                <a:solidFill>
                  <a:srgbClr val="FFFFFF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171" name="شكل"/>
          <p:cNvSpPr/>
          <p:nvPr/>
        </p:nvSpPr>
        <p:spPr>
          <a:xfrm>
            <a:off x="2275429" y="159558"/>
            <a:ext cx="2985426" cy="200483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0259" extrusionOk="0">
                <a:moveTo>
                  <a:pt x="0" y="2320"/>
                </a:moveTo>
                <a:cubicBezTo>
                  <a:pt x="0" y="2320"/>
                  <a:pt x="7285" y="12670"/>
                  <a:pt x="9905" y="15820"/>
                </a:cubicBezTo>
                <a:cubicBezTo>
                  <a:pt x="11375" y="17530"/>
                  <a:pt x="14698" y="20590"/>
                  <a:pt x="17063" y="20230"/>
                </a:cubicBezTo>
                <a:cubicBezTo>
                  <a:pt x="19491" y="19870"/>
                  <a:pt x="21600" y="18340"/>
                  <a:pt x="21600" y="18340"/>
                </a:cubicBezTo>
                <a:cubicBezTo>
                  <a:pt x="21600" y="18340"/>
                  <a:pt x="17191" y="13210"/>
                  <a:pt x="14634" y="9520"/>
                </a:cubicBezTo>
                <a:cubicBezTo>
                  <a:pt x="12078" y="5740"/>
                  <a:pt x="9905" y="2410"/>
                  <a:pt x="7221" y="1060"/>
                </a:cubicBezTo>
                <a:cubicBezTo>
                  <a:pt x="5049" y="-110"/>
                  <a:pt x="3067" y="-1010"/>
                  <a:pt x="0" y="2320"/>
                </a:cubicBezTo>
                <a:close/>
              </a:path>
            </a:pathLst>
          </a:custGeom>
          <a:gradFill>
            <a:gsLst>
              <a:gs pos="0">
                <a:srgbClr val="EFEFEF">
                  <a:alpha val="39000"/>
                </a:srgbClr>
              </a:gs>
              <a:gs pos="100000">
                <a:srgbClr val="FFFFFF">
                  <a:alpha val="3000"/>
                </a:srgbClr>
              </a:gs>
            </a:gsLst>
            <a:lin ang="5400000"/>
          </a:gradFill>
          <a:ln w="12700">
            <a:miter lim="400000"/>
          </a:ln>
        </p:spPr>
        <p:txBody>
          <a:bodyPr lIns="45719" rIns="45719" anchor="ctr"/>
          <a:lstStyle/>
          <a:p>
            <a:pPr rtl="0">
              <a:defRPr>
                <a:solidFill>
                  <a:srgbClr val="FFFFFF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172" name="شكل"/>
          <p:cNvSpPr/>
          <p:nvPr/>
        </p:nvSpPr>
        <p:spPr>
          <a:xfrm>
            <a:off x="3768142" y="159558"/>
            <a:ext cx="2994260" cy="200483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0259" extrusionOk="0">
                <a:moveTo>
                  <a:pt x="0" y="2320"/>
                </a:moveTo>
                <a:cubicBezTo>
                  <a:pt x="0" y="2320"/>
                  <a:pt x="7264" y="12670"/>
                  <a:pt x="9876" y="15820"/>
                </a:cubicBezTo>
                <a:cubicBezTo>
                  <a:pt x="11342" y="17530"/>
                  <a:pt x="14655" y="20590"/>
                  <a:pt x="17076" y="20230"/>
                </a:cubicBezTo>
                <a:cubicBezTo>
                  <a:pt x="19434" y="19870"/>
                  <a:pt x="21600" y="18340"/>
                  <a:pt x="21600" y="18340"/>
                </a:cubicBezTo>
                <a:cubicBezTo>
                  <a:pt x="21600" y="18340"/>
                  <a:pt x="17140" y="13210"/>
                  <a:pt x="14591" y="9520"/>
                </a:cubicBezTo>
                <a:cubicBezTo>
                  <a:pt x="12106" y="5740"/>
                  <a:pt x="9940" y="2410"/>
                  <a:pt x="7200" y="1060"/>
                </a:cubicBezTo>
                <a:cubicBezTo>
                  <a:pt x="5034" y="-110"/>
                  <a:pt x="3122" y="-1010"/>
                  <a:pt x="0" y="2320"/>
                </a:cubicBezTo>
                <a:close/>
              </a:path>
            </a:pathLst>
          </a:custGeom>
          <a:gradFill>
            <a:gsLst>
              <a:gs pos="0">
                <a:srgbClr val="EFEFEF">
                  <a:alpha val="39000"/>
                </a:srgbClr>
              </a:gs>
              <a:gs pos="100000">
                <a:srgbClr val="FFFFFF">
                  <a:alpha val="3000"/>
                </a:srgbClr>
              </a:gs>
            </a:gsLst>
            <a:lin ang="5400000"/>
          </a:gradFill>
          <a:ln w="12700">
            <a:miter lim="400000"/>
          </a:ln>
        </p:spPr>
        <p:txBody>
          <a:bodyPr lIns="45719" rIns="45719" anchor="ctr"/>
          <a:lstStyle/>
          <a:p>
            <a:pPr rtl="0">
              <a:defRPr>
                <a:solidFill>
                  <a:srgbClr val="FFFFFF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173" name="شكل"/>
          <p:cNvSpPr/>
          <p:nvPr/>
        </p:nvSpPr>
        <p:spPr>
          <a:xfrm>
            <a:off x="5260854" y="159558"/>
            <a:ext cx="2994261" cy="200483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0259" extrusionOk="0">
                <a:moveTo>
                  <a:pt x="0" y="2320"/>
                </a:moveTo>
                <a:cubicBezTo>
                  <a:pt x="0" y="2320"/>
                  <a:pt x="7327" y="12670"/>
                  <a:pt x="9940" y="15820"/>
                </a:cubicBezTo>
                <a:cubicBezTo>
                  <a:pt x="11342" y="17530"/>
                  <a:pt x="14719" y="20590"/>
                  <a:pt x="17076" y="20230"/>
                </a:cubicBezTo>
                <a:cubicBezTo>
                  <a:pt x="19434" y="19870"/>
                  <a:pt x="21600" y="18340"/>
                  <a:pt x="21600" y="18340"/>
                </a:cubicBezTo>
                <a:cubicBezTo>
                  <a:pt x="21600" y="18340"/>
                  <a:pt x="17140" y="13210"/>
                  <a:pt x="14655" y="9520"/>
                </a:cubicBezTo>
                <a:cubicBezTo>
                  <a:pt x="12106" y="5740"/>
                  <a:pt x="9940" y="2410"/>
                  <a:pt x="7264" y="1060"/>
                </a:cubicBezTo>
                <a:cubicBezTo>
                  <a:pt x="5097" y="-110"/>
                  <a:pt x="3122" y="-1010"/>
                  <a:pt x="0" y="2320"/>
                </a:cubicBezTo>
                <a:close/>
              </a:path>
            </a:pathLst>
          </a:custGeom>
          <a:gradFill>
            <a:gsLst>
              <a:gs pos="0">
                <a:srgbClr val="EFEFEF">
                  <a:alpha val="39000"/>
                </a:srgbClr>
              </a:gs>
              <a:gs pos="100000">
                <a:srgbClr val="FFFFFF">
                  <a:alpha val="3000"/>
                </a:srgbClr>
              </a:gs>
            </a:gsLst>
            <a:lin ang="5400000"/>
          </a:gradFill>
          <a:ln w="12700">
            <a:miter lim="400000"/>
          </a:ln>
        </p:spPr>
        <p:txBody>
          <a:bodyPr lIns="45719" rIns="45719" anchor="ctr"/>
          <a:lstStyle/>
          <a:p>
            <a:pPr rtl="0">
              <a:defRPr>
                <a:solidFill>
                  <a:srgbClr val="FFFFFF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174" name="شكل"/>
          <p:cNvSpPr/>
          <p:nvPr/>
        </p:nvSpPr>
        <p:spPr>
          <a:xfrm>
            <a:off x="6762398" y="159558"/>
            <a:ext cx="2985426" cy="200483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0259" extrusionOk="0">
                <a:moveTo>
                  <a:pt x="0" y="2320"/>
                </a:moveTo>
                <a:cubicBezTo>
                  <a:pt x="0" y="2320"/>
                  <a:pt x="7285" y="12670"/>
                  <a:pt x="9905" y="15820"/>
                </a:cubicBezTo>
                <a:cubicBezTo>
                  <a:pt x="11375" y="17530"/>
                  <a:pt x="14698" y="20590"/>
                  <a:pt x="17063" y="20230"/>
                </a:cubicBezTo>
                <a:cubicBezTo>
                  <a:pt x="19491" y="19870"/>
                  <a:pt x="21600" y="18340"/>
                  <a:pt x="21600" y="18340"/>
                </a:cubicBezTo>
                <a:cubicBezTo>
                  <a:pt x="21600" y="18340"/>
                  <a:pt x="17191" y="13210"/>
                  <a:pt x="14634" y="9520"/>
                </a:cubicBezTo>
                <a:cubicBezTo>
                  <a:pt x="12078" y="5740"/>
                  <a:pt x="9905" y="2410"/>
                  <a:pt x="7221" y="1060"/>
                </a:cubicBezTo>
                <a:cubicBezTo>
                  <a:pt x="5049" y="-110"/>
                  <a:pt x="3067" y="-1010"/>
                  <a:pt x="0" y="2320"/>
                </a:cubicBezTo>
                <a:close/>
              </a:path>
            </a:pathLst>
          </a:custGeom>
          <a:gradFill>
            <a:gsLst>
              <a:gs pos="0">
                <a:srgbClr val="EFEFEF">
                  <a:alpha val="39000"/>
                </a:srgbClr>
              </a:gs>
              <a:gs pos="100000">
                <a:srgbClr val="FFFFFF">
                  <a:alpha val="3000"/>
                </a:srgbClr>
              </a:gs>
            </a:gsLst>
            <a:lin ang="5400000"/>
          </a:gradFill>
          <a:ln w="12700">
            <a:miter lim="400000"/>
          </a:ln>
        </p:spPr>
        <p:txBody>
          <a:bodyPr lIns="45719" rIns="45719" anchor="ctr"/>
          <a:lstStyle/>
          <a:p>
            <a:pPr rtl="0">
              <a:defRPr>
                <a:solidFill>
                  <a:srgbClr val="FFFFFF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175" name="شكل"/>
          <p:cNvSpPr/>
          <p:nvPr/>
        </p:nvSpPr>
        <p:spPr>
          <a:xfrm>
            <a:off x="8255111" y="159558"/>
            <a:ext cx="2994260" cy="200483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0259" extrusionOk="0">
                <a:moveTo>
                  <a:pt x="0" y="2320"/>
                </a:moveTo>
                <a:cubicBezTo>
                  <a:pt x="0" y="2320"/>
                  <a:pt x="7264" y="12670"/>
                  <a:pt x="9876" y="15820"/>
                </a:cubicBezTo>
                <a:cubicBezTo>
                  <a:pt x="11342" y="17530"/>
                  <a:pt x="14655" y="20590"/>
                  <a:pt x="17076" y="20230"/>
                </a:cubicBezTo>
                <a:cubicBezTo>
                  <a:pt x="19434" y="19870"/>
                  <a:pt x="21600" y="18340"/>
                  <a:pt x="21600" y="18340"/>
                </a:cubicBezTo>
                <a:cubicBezTo>
                  <a:pt x="21600" y="18340"/>
                  <a:pt x="17140" y="13210"/>
                  <a:pt x="14591" y="9520"/>
                </a:cubicBezTo>
                <a:cubicBezTo>
                  <a:pt x="12106" y="5740"/>
                  <a:pt x="9940" y="2410"/>
                  <a:pt x="7200" y="1060"/>
                </a:cubicBezTo>
                <a:cubicBezTo>
                  <a:pt x="5034" y="-110"/>
                  <a:pt x="3122" y="-1010"/>
                  <a:pt x="0" y="2320"/>
                </a:cubicBezTo>
                <a:close/>
              </a:path>
            </a:pathLst>
          </a:custGeom>
          <a:gradFill>
            <a:gsLst>
              <a:gs pos="0">
                <a:srgbClr val="EFEFEF">
                  <a:alpha val="39000"/>
                </a:srgbClr>
              </a:gs>
              <a:gs pos="100000">
                <a:srgbClr val="FFFFFF">
                  <a:alpha val="3000"/>
                </a:srgbClr>
              </a:gs>
            </a:gsLst>
            <a:lin ang="5400000"/>
          </a:gradFill>
          <a:ln w="12700">
            <a:miter lim="400000"/>
          </a:ln>
        </p:spPr>
        <p:txBody>
          <a:bodyPr lIns="45719" rIns="45719" anchor="ctr"/>
          <a:lstStyle/>
          <a:p>
            <a:pPr rtl="0">
              <a:defRPr>
                <a:solidFill>
                  <a:srgbClr val="FFFFFF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176" name="شكل"/>
          <p:cNvSpPr/>
          <p:nvPr/>
        </p:nvSpPr>
        <p:spPr>
          <a:xfrm>
            <a:off x="9747822" y="159558"/>
            <a:ext cx="2444178" cy="200483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209" extrusionOk="0">
                <a:moveTo>
                  <a:pt x="4888" y="3"/>
                </a:moveTo>
                <a:cubicBezTo>
                  <a:pt x="6303" y="-44"/>
                  <a:pt x="7572" y="498"/>
                  <a:pt x="8898" y="1110"/>
                </a:cubicBezTo>
                <a:cubicBezTo>
                  <a:pt x="12177" y="2524"/>
                  <a:pt x="14831" y="6010"/>
                  <a:pt x="17953" y="9967"/>
                </a:cubicBezTo>
                <a:cubicBezTo>
                  <a:pt x="18991" y="11284"/>
                  <a:pt x="20310" y="12776"/>
                  <a:pt x="21600" y="14168"/>
                </a:cubicBezTo>
                <a:lnTo>
                  <a:pt x="21600" y="21056"/>
                </a:lnTo>
                <a:lnTo>
                  <a:pt x="20919" y="21179"/>
                </a:lnTo>
                <a:cubicBezTo>
                  <a:pt x="18031" y="21556"/>
                  <a:pt x="13894" y="18353"/>
                  <a:pt x="12177" y="16562"/>
                </a:cubicBezTo>
                <a:cubicBezTo>
                  <a:pt x="8977" y="13265"/>
                  <a:pt x="1" y="2431"/>
                  <a:pt x="0" y="2429"/>
                </a:cubicBezTo>
                <a:cubicBezTo>
                  <a:pt x="1912" y="686"/>
                  <a:pt x="3474" y="50"/>
                  <a:pt x="4888" y="3"/>
                </a:cubicBezTo>
                <a:close/>
              </a:path>
            </a:pathLst>
          </a:custGeom>
          <a:gradFill>
            <a:gsLst>
              <a:gs pos="0">
                <a:srgbClr val="EFEFEF">
                  <a:alpha val="39000"/>
                </a:srgbClr>
              </a:gs>
              <a:gs pos="100000">
                <a:srgbClr val="FFFFFF">
                  <a:alpha val="3000"/>
                </a:srgbClr>
              </a:gs>
            </a:gsLst>
            <a:lin ang="5400000"/>
          </a:gradFill>
          <a:ln w="12700">
            <a:miter lim="400000"/>
          </a:ln>
        </p:spPr>
        <p:txBody>
          <a:bodyPr lIns="45719" rIns="45719" anchor="ctr"/>
          <a:lstStyle/>
          <a:p>
            <a:pPr rtl="0">
              <a:defRPr>
                <a:solidFill>
                  <a:srgbClr val="FFFFFF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177" name="شكل"/>
          <p:cNvSpPr/>
          <p:nvPr/>
        </p:nvSpPr>
        <p:spPr>
          <a:xfrm>
            <a:off x="11249367" y="159558"/>
            <a:ext cx="942632" cy="116720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533" extrusionOk="0">
                <a:moveTo>
                  <a:pt x="12498" y="5"/>
                </a:moveTo>
                <a:cubicBezTo>
                  <a:pt x="15692" y="-67"/>
                  <a:pt x="18614" y="650"/>
                  <a:pt x="21600" y="1556"/>
                </a:cubicBezTo>
                <a:lnTo>
                  <a:pt x="21600" y="21533"/>
                </a:lnTo>
                <a:cubicBezTo>
                  <a:pt x="11830" y="13924"/>
                  <a:pt x="1" y="4236"/>
                  <a:pt x="0" y="4236"/>
                </a:cubicBezTo>
                <a:cubicBezTo>
                  <a:pt x="4858" y="1196"/>
                  <a:pt x="8855" y="87"/>
                  <a:pt x="12498" y="5"/>
                </a:cubicBezTo>
                <a:close/>
              </a:path>
            </a:pathLst>
          </a:custGeom>
          <a:gradFill>
            <a:gsLst>
              <a:gs pos="0">
                <a:srgbClr val="EFEFEF">
                  <a:alpha val="39000"/>
                </a:srgbClr>
              </a:gs>
              <a:gs pos="100000">
                <a:srgbClr val="FFFFFF">
                  <a:alpha val="3000"/>
                </a:srgbClr>
              </a:gs>
            </a:gsLst>
            <a:lin ang="5400000"/>
          </a:gradFill>
          <a:ln w="12700">
            <a:miter lim="400000"/>
          </a:ln>
        </p:spPr>
        <p:txBody>
          <a:bodyPr lIns="45719" rIns="45719" anchor="ctr"/>
          <a:lstStyle/>
          <a:p>
            <a:pPr rtl="0">
              <a:defRPr>
                <a:solidFill>
                  <a:srgbClr val="FFFFFF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178" name="شكل"/>
          <p:cNvSpPr/>
          <p:nvPr/>
        </p:nvSpPr>
        <p:spPr>
          <a:xfrm>
            <a:off x="-1" y="5859652"/>
            <a:ext cx="775815" cy="87859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543" extrusionOk="0">
                <a:moveTo>
                  <a:pt x="0" y="0"/>
                </a:moveTo>
                <a:cubicBezTo>
                  <a:pt x="9647" y="8119"/>
                  <a:pt x="21597" y="16886"/>
                  <a:pt x="21600" y="16888"/>
                </a:cubicBezTo>
                <a:cubicBezTo>
                  <a:pt x="21600" y="16888"/>
                  <a:pt x="13485" y="20600"/>
                  <a:pt x="4140" y="21474"/>
                </a:cubicBezTo>
                <a:cubicBezTo>
                  <a:pt x="2824" y="21600"/>
                  <a:pt x="1431" y="21553"/>
                  <a:pt x="0" y="21331"/>
                </a:cubicBezTo>
                <a:close/>
              </a:path>
            </a:pathLst>
          </a:custGeom>
          <a:gradFill>
            <a:gsLst>
              <a:gs pos="0">
                <a:srgbClr val="EFEFEF">
                  <a:alpha val="39000"/>
                </a:srgbClr>
              </a:gs>
              <a:gs pos="100000">
                <a:srgbClr val="FFFFFF">
                  <a:alpha val="3000"/>
                </a:srgbClr>
              </a:gs>
            </a:gsLst>
            <a:lin ang="5400000"/>
          </a:gradFill>
          <a:ln w="12700">
            <a:miter lim="400000"/>
          </a:ln>
        </p:spPr>
        <p:txBody>
          <a:bodyPr lIns="45719" rIns="45719" anchor="ctr"/>
          <a:lstStyle/>
          <a:p>
            <a:pPr rtl="0">
              <a:defRPr>
                <a:solidFill>
                  <a:srgbClr val="FFFFFF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179" name="شكل"/>
          <p:cNvSpPr/>
          <p:nvPr/>
        </p:nvSpPr>
        <p:spPr>
          <a:xfrm>
            <a:off x="0" y="4750694"/>
            <a:ext cx="2277362" cy="198762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250" extrusionOk="0">
                <a:moveTo>
                  <a:pt x="0" y="0"/>
                </a:moveTo>
                <a:cubicBezTo>
                  <a:pt x="898" y="183"/>
                  <a:pt x="1766" y="546"/>
                  <a:pt x="2667" y="938"/>
                </a:cubicBezTo>
                <a:cubicBezTo>
                  <a:pt x="6269" y="2366"/>
                  <a:pt x="9118" y="5889"/>
                  <a:pt x="12385" y="9888"/>
                </a:cubicBezTo>
                <a:cubicBezTo>
                  <a:pt x="15735" y="13792"/>
                  <a:pt x="21599" y="19218"/>
                  <a:pt x="21600" y="19220"/>
                </a:cubicBezTo>
                <a:cubicBezTo>
                  <a:pt x="21600" y="19220"/>
                  <a:pt x="18752" y="20838"/>
                  <a:pt x="15652" y="21219"/>
                </a:cubicBezTo>
                <a:cubicBezTo>
                  <a:pt x="12469" y="21600"/>
                  <a:pt x="8112" y="18363"/>
                  <a:pt x="6186" y="16553"/>
                </a:cubicBezTo>
                <a:cubicBezTo>
                  <a:pt x="4786" y="15195"/>
                  <a:pt x="2370" y="12571"/>
                  <a:pt x="0" y="9938"/>
                </a:cubicBezTo>
                <a:close/>
              </a:path>
            </a:pathLst>
          </a:custGeom>
          <a:gradFill>
            <a:gsLst>
              <a:gs pos="0">
                <a:srgbClr val="FFFFFF">
                  <a:alpha val="3000"/>
                </a:srgbClr>
              </a:gs>
              <a:gs pos="100000">
                <a:srgbClr val="EFEFEF">
                  <a:alpha val="39000"/>
                </a:srgbClr>
              </a:gs>
            </a:gsLst>
            <a:lin ang="5400000"/>
          </a:gradFill>
          <a:ln w="12700">
            <a:miter lim="400000"/>
          </a:ln>
        </p:spPr>
        <p:txBody>
          <a:bodyPr lIns="45719" rIns="45719" anchor="ctr"/>
          <a:lstStyle/>
          <a:p>
            <a:pPr rtl="0">
              <a:defRPr>
                <a:solidFill>
                  <a:srgbClr val="FFFFFF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180" name="شكل"/>
          <p:cNvSpPr/>
          <p:nvPr/>
        </p:nvSpPr>
        <p:spPr>
          <a:xfrm>
            <a:off x="775815" y="4733487"/>
            <a:ext cx="2994261" cy="200483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0259" extrusionOk="0">
                <a:moveTo>
                  <a:pt x="0" y="2320"/>
                </a:moveTo>
                <a:cubicBezTo>
                  <a:pt x="0" y="2320"/>
                  <a:pt x="7327" y="12670"/>
                  <a:pt x="9940" y="15820"/>
                </a:cubicBezTo>
                <a:cubicBezTo>
                  <a:pt x="11342" y="17530"/>
                  <a:pt x="14719" y="20590"/>
                  <a:pt x="17076" y="20230"/>
                </a:cubicBezTo>
                <a:cubicBezTo>
                  <a:pt x="19434" y="19870"/>
                  <a:pt x="21600" y="18340"/>
                  <a:pt x="21600" y="18340"/>
                </a:cubicBezTo>
                <a:cubicBezTo>
                  <a:pt x="21600" y="18340"/>
                  <a:pt x="17140" y="13210"/>
                  <a:pt x="14655" y="9520"/>
                </a:cubicBezTo>
                <a:cubicBezTo>
                  <a:pt x="12106" y="5740"/>
                  <a:pt x="9940" y="2410"/>
                  <a:pt x="7264" y="1060"/>
                </a:cubicBezTo>
                <a:cubicBezTo>
                  <a:pt x="5097" y="-110"/>
                  <a:pt x="3122" y="-1010"/>
                  <a:pt x="0" y="2320"/>
                </a:cubicBezTo>
                <a:close/>
              </a:path>
            </a:pathLst>
          </a:custGeom>
          <a:gradFill>
            <a:gsLst>
              <a:gs pos="0">
                <a:srgbClr val="FFFFFF">
                  <a:alpha val="3000"/>
                </a:srgbClr>
              </a:gs>
              <a:gs pos="100000">
                <a:srgbClr val="EFEFEF">
                  <a:alpha val="39000"/>
                </a:srgbClr>
              </a:gs>
            </a:gsLst>
            <a:lin ang="5400000"/>
          </a:gradFill>
          <a:ln w="12700">
            <a:miter lim="400000"/>
          </a:ln>
        </p:spPr>
        <p:txBody>
          <a:bodyPr lIns="45719" rIns="45719" anchor="ctr"/>
          <a:lstStyle/>
          <a:p>
            <a:pPr rtl="0">
              <a:defRPr>
                <a:solidFill>
                  <a:srgbClr val="FFFFFF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181" name="شكل"/>
          <p:cNvSpPr/>
          <p:nvPr/>
        </p:nvSpPr>
        <p:spPr>
          <a:xfrm>
            <a:off x="2277359" y="4733487"/>
            <a:ext cx="2985426" cy="200483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0259" extrusionOk="0">
                <a:moveTo>
                  <a:pt x="0" y="2320"/>
                </a:moveTo>
                <a:cubicBezTo>
                  <a:pt x="0" y="2320"/>
                  <a:pt x="7285" y="12670"/>
                  <a:pt x="9905" y="15820"/>
                </a:cubicBezTo>
                <a:cubicBezTo>
                  <a:pt x="11375" y="17530"/>
                  <a:pt x="14698" y="20590"/>
                  <a:pt x="17063" y="20230"/>
                </a:cubicBezTo>
                <a:cubicBezTo>
                  <a:pt x="19491" y="19870"/>
                  <a:pt x="21600" y="18340"/>
                  <a:pt x="21600" y="18340"/>
                </a:cubicBezTo>
                <a:cubicBezTo>
                  <a:pt x="21600" y="18340"/>
                  <a:pt x="17191" y="13210"/>
                  <a:pt x="14634" y="9520"/>
                </a:cubicBezTo>
                <a:cubicBezTo>
                  <a:pt x="12078" y="5740"/>
                  <a:pt x="9905" y="2410"/>
                  <a:pt x="7221" y="1060"/>
                </a:cubicBezTo>
                <a:cubicBezTo>
                  <a:pt x="5049" y="-110"/>
                  <a:pt x="3067" y="-1010"/>
                  <a:pt x="0" y="2320"/>
                </a:cubicBezTo>
                <a:close/>
              </a:path>
            </a:pathLst>
          </a:custGeom>
          <a:gradFill>
            <a:gsLst>
              <a:gs pos="0">
                <a:srgbClr val="FFFFFF">
                  <a:alpha val="3000"/>
                </a:srgbClr>
              </a:gs>
              <a:gs pos="100000">
                <a:srgbClr val="EFEFEF">
                  <a:alpha val="39000"/>
                </a:srgbClr>
              </a:gs>
            </a:gsLst>
            <a:lin ang="5400000"/>
          </a:gradFill>
          <a:ln w="12700">
            <a:miter lim="400000"/>
          </a:ln>
        </p:spPr>
        <p:txBody>
          <a:bodyPr lIns="45719" rIns="45719" anchor="ctr"/>
          <a:lstStyle/>
          <a:p>
            <a:pPr rtl="0">
              <a:defRPr>
                <a:solidFill>
                  <a:srgbClr val="FFFFFF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182" name="شكل"/>
          <p:cNvSpPr/>
          <p:nvPr/>
        </p:nvSpPr>
        <p:spPr>
          <a:xfrm>
            <a:off x="3770071" y="4733487"/>
            <a:ext cx="2994261" cy="200483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0259" extrusionOk="0">
                <a:moveTo>
                  <a:pt x="0" y="2320"/>
                </a:moveTo>
                <a:cubicBezTo>
                  <a:pt x="0" y="2320"/>
                  <a:pt x="7264" y="12670"/>
                  <a:pt x="9876" y="15820"/>
                </a:cubicBezTo>
                <a:cubicBezTo>
                  <a:pt x="11342" y="17530"/>
                  <a:pt x="14655" y="20590"/>
                  <a:pt x="17076" y="20230"/>
                </a:cubicBezTo>
                <a:cubicBezTo>
                  <a:pt x="19434" y="19870"/>
                  <a:pt x="21600" y="18340"/>
                  <a:pt x="21600" y="18340"/>
                </a:cubicBezTo>
                <a:cubicBezTo>
                  <a:pt x="21600" y="18340"/>
                  <a:pt x="17140" y="13210"/>
                  <a:pt x="14591" y="9520"/>
                </a:cubicBezTo>
                <a:cubicBezTo>
                  <a:pt x="12106" y="5740"/>
                  <a:pt x="9940" y="2410"/>
                  <a:pt x="7200" y="1060"/>
                </a:cubicBezTo>
                <a:cubicBezTo>
                  <a:pt x="5034" y="-110"/>
                  <a:pt x="3122" y="-1010"/>
                  <a:pt x="0" y="2320"/>
                </a:cubicBezTo>
                <a:close/>
              </a:path>
            </a:pathLst>
          </a:custGeom>
          <a:gradFill>
            <a:gsLst>
              <a:gs pos="0">
                <a:srgbClr val="FFFFFF">
                  <a:alpha val="3000"/>
                </a:srgbClr>
              </a:gs>
              <a:gs pos="100000">
                <a:srgbClr val="EFEFEF">
                  <a:alpha val="39000"/>
                </a:srgbClr>
              </a:gs>
            </a:gsLst>
            <a:lin ang="5400000"/>
          </a:gradFill>
          <a:ln w="12700">
            <a:miter lim="400000"/>
          </a:ln>
        </p:spPr>
        <p:txBody>
          <a:bodyPr lIns="45719" rIns="45719" anchor="ctr"/>
          <a:lstStyle/>
          <a:p>
            <a:pPr rtl="0">
              <a:defRPr>
                <a:solidFill>
                  <a:srgbClr val="FFFFFF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183" name="شكل"/>
          <p:cNvSpPr/>
          <p:nvPr/>
        </p:nvSpPr>
        <p:spPr>
          <a:xfrm>
            <a:off x="5262784" y="4733487"/>
            <a:ext cx="2994261" cy="200483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0259" extrusionOk="0">
                <a:moveTo>
                  <a:pt x="0" y="2320"/>
                </a:moveTo>
                <a:cubicBezTo>
                  <a:pt x="0" y="2320"/>
                  <a:pt x="7327" y="12670"/>
                  <a:pt x="9940" y="15820"/>
                </a:cubicBezTo>
                <a:cubicBezTo>
                  <a:pt x="11342" y="17530"/>
                  <a:pt x="14719" y="20590"/>
                  <a:pt x="17076" y="20230"/>
                </a:cubicBezTo>
                <a:cubicBezTo>
                  <a:pt x="19434" y="19870"/>
                  <a:pt x="21600" y="18340"/>
                  <a:pt x="21600" y="18340"/>
                </a:cubicBezTo>
                <a:cubicBezTo>
                  <a:pt x="21600" y="18340"/>
                  <a:pt x="17140" y="13210"/>
                  <a:pt x="14655" y="9520"/>
                </a:cubicBezTo>
                <a:cubicBezTo>
                  <a:pt x="12106" y="5740"/>
                  <a:pt x="9940" y="2410"/>
                  <a:pt x="7264" y="1060"/>
                </a:cubicBezTo>
                <a:cubicBezTo>
                  <a:pt x="5097" y="-110"/>
                  <a:pt x="3122" y="-1010"/>
                  <a:pt x="0" y="2320"/>
                </a:cubicBezTo>
                <a:close/>
              </a:path>
            </a:pathLst>
          </a:custGeom>
          <a:gradFill>
            <a:gsLst>
              <a:gs pos="0">
                <a:srgbClr val="FFFFFF">
                  <a:alpha val="3000"/>
                </a:srgbClr>
              </a:gs>
              <a:gs pos="100000">
                <a:srgbClr val="EFEFEF">
                  <a:alpha val="39000"/>
                </a:srgbClr>
              </a:gs>
            </a:gsLst>
            <a:lin ang="5400000"/>
          </a:gradFill>
          <a:ln w="12700">
            <a:miter lim="400000"/>
          </a:ln>
        </p:spPr>
        <p:txBody>
          <a:bodyPr lIns="45719" rIns="45719" anchor="ctr"/>
          <a:lstStyle/>
          <a:p>
            <a:pPr rtl="0">
              <a:defRPr>
                <a:solidFill>
                  <a:srgbClr val="FFFFFF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184" name="شكل"/>
          <p:cNvSpPr/>
          <p:nvPr/>
        </p:nvSpPr>
        <p:spPr>
          <a:xfrm>
            <a:off x="6764328" y="4733487"/>
            <a:ext cx="2985426" cy="200483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0259" extrusionOk="0">
                <a:moveTo>
                  <a:pt x="0" y="2320"/>
                </a:moveTo>
                <a:cubicBezTo>
                  <a:pt x="0" y="2320"/>
                  <a:pt x="7285" y="12670"/>
                  <a:pt x="9905" y="15820"/>
                </a:cubicBezTo>
                <a:cubicBezTo>
                  <a:pt x="11375" y="17530"/>
                  <a:pt x="14698" y="20590"/>
                  <a:pt x="17063" y="20230"/>
                </a:cubicBezTo>
                <a:cubicBezTo>
                  <a:pt x="19491" y="19870"/>
                  <a:pt x="21600" y="18340"/>
                  <a:pt x="21600" y="18340"/>
                </a:cubicBezTo>
                <a:cubicBezTo>
                  <a:pt x="21600" y="18340"/>
                  <a:pt x="17191" y="13210"/>
                  <a:pt x="14634" y="9520"/>
                </a:cubicBezTo>
                <a:cubicBezTo>
                  <a:pt x="12078" y="5740"/>
                  <a:pt x="9905" y="2410"/>
                  <a:pt x="7221" y="1060"/>
                </a:cubicBezTo>
                <a:cubicBezTo>
                  <a:pt x="5049" y="-110"/>
                  <a:pt x="3067" y="-1010"/>
                  <a:pt x="0" y="2320"/>
                </a:cubicBezTo>
                <a:close/>
              </a:path>
            </a:pathLst>
          </a:custGeom>
          <a:gradFill>
            <a:gsLst>
              <a:gs pos="0">
                <a:srgbClr val="FFFFFF">
                  <a:alpha val="3000"/>
                </a:srgbClr>
              </a:gs>
              <a:gs pos="100000">
                <a:srgbClr val="EFEFEF">
                  <a:alpha val="39000"/>
                </a:srgbClr>
              </a:gs>
            </a:gsLst>
            <a:lin ang="5400000"/>
          </a:gradFill>
          <a:ln w="12700">
            <a:miter lim="400000"/>
          </a:ln>
        </p:spPr>
        <p:txBody>
          <a:bodyPr lIns="45719" rIns="45719" anchor="ctr"/>
          <a:lstStyle/>
          <a:p>
            <a:pPr rtl="0">
              <a:defRPr>
                <a:solidFill>
                  <a:srgbClr val="FFFFFF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185" name="شكل"/>
          <p:cNvSpPr/>
          <p:nvPr/>
        </p:nvSpPr>
        <p:spPr>
          <a:xfrm>
            <a:off x="8257041" y="4733487"/>
            <a:ext cx="2994261" cy="200483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0259" extrusionOk="0">
                <a:moveTo>
                  <a:pt x="0" y="2320"/>
                </a:moveTo>
                <a:cubicBezTo>
                  <a:pt x="0" y="2320"/>
                  <a:pt x="7264" y="12670"/>
                  <a:pt x="9876" y="15820"/>
                </a:cubicBezTo>
                <a:cubicBezTo>
                  <a:pt x="11342" y="17530"/>
                  <a:pt x="14655" y="20590"/>
                  <a:pt x="17076" y="20230"/>
                </a:cubicBezTo>
                <a:cubicBezTo>
                  <a:pt x="19434" y="19870"/>
                  <a:pt x="21600" y="18340"/>
                  <a:pt x="21600" y="18340"/>
                </a:cubicBezTo>
                <a:cubicBezTo>
                  <a:pt x="21600" y="18340"/>
                  <a:pt x="17140" y="13210"/>
                  <a:pt x="14591" y="9520"/>
                </a:cubicBezTo>
                <a:cubicBezTo>
                  <a:pt x="12106" y="5740"/>
                  <a:pt x="9940" y="2410"/>
                  <a:pt x="7200" y="1060"/>
                </a:cubicBezTo>
                <a:cubicBezTo>
                  <a:pt x="5034" y="-110"/>
                  <a:pt x="3122" y="-1010"/>
                  <a:pt x="0" y="2320"/>
                </a:cubicBezTo>
                <a:close/>
              </a:path>
            </a:pathLst>
          </a:custGeom>
          <a:gradFill>
            <a:gsLst>
              <a:gs pos="0">
                <a:srgbClr val="FFFFFF">
                  <a:alpha val="3000"/>
                </a:srgbClr>
              </a:gs>
              <a:gs pos="100000">
                <a:srgbClr val="EFEFEF">
                  <a:alpha val="39000"/>
                </a:srgbClr>
              </a:gs>
            </a:gsLst>
            <a:lin ang="5400000"/>
          </a:gradFill>
          <a:ln w="12700">
            <a:miter lim="400000"/>
          </a:ln>
        </p:spPr>
        <p:txBody>
          <a:bodyPr lIns="45719" rIns="45719" anchor="ctr"/>
          <a:lstStyle/>
          <a:p>
            <a:pPr rtl="0">
              <a:defRPr>
                <a:solidFill>
                  <a:srgbClr val="FFFFFF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186" name="شكل"/>
          <p:cNvSpPr/>
          <p:nvPr/>
        </p:nvSpPr>
        <p:spPr>
          <a:xfrm>
            <a:off x="9749752" y="4733487"/>
            <a:ext cx="2442249" cy="200483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209" extrusionOk="0">
                <a:moveTo>
                  <a:pt x="4892" y="3"/>
                </a:moveTo>
                <a:cubicBezTo>
                  <a:pt x="6308" y="-44"/>
                  <a:pt x="7577" y="498"/>
                  <a:pt x="8906" y="1110"/>
                </a:cubicBezTo>
                <a:cubicBezTo>
                  <a:pt x="12186" y="2524"/>
                  <a:pt x="14843" y="6010"/>
                  <a:pt x="17967" y="9967"/>
                </a:cubicBezTo>
                <a:cubicBezTo>
                  <a:pt x="19001" y="11278"/>
                  <a:pt x="20314" y="12763"/>
                  <a:pt x="21600" y="14149"/>
                </a:cubicBezTo>
                <a:lnTo>
                  <a:pt x="21600" y="21059"/>
                </a:lnTo>
                <a:lnTo>
                  <a:pt x="20936" y="21179"/>
                </a:lnTo>
                <a:cubicBezTo>
                  <a:pt x="18045" y="21556"/>
                  <a:pt x="13905" y="18353"/>
                  <a:pt x="12186" y="16562"/>
                </a:cubicBezTo>
                <a:cubicBezTo>
                  <a:pt x="8984" y="13265"/>
                  <a:pt x="1" y="2430"/>
                  <a:pt x="0" y="2429"/>
                </a:cubicBezTo>
                <a:cubicBezTo>
                  <a:pt x="1914" y="686"/>
                  <a:pt x="3476" y="50"/>
                  <a:pt x="4892" y="3"/>
                </a:cubicBezTo>
                <a:close/>
              </a:path>
            </a:pathLst>
          </a:custGeom>
          <a:gradFill>
            <a:gsLst>
              <a:gs pos="0">
                <a:srgbClr val="FFFFFF">
                  <a:alpha val="3000"/>
                </a:srgbClr>
              </a:gs>
              <a:gs pos="100000">
                <a:srgbClr val="EFEFEF">
                  <a:alpha val="39000"/>
                </a:srgbClr>
              </a:gs>
            </a:gsLst>
            <a:lin ang="5400000"/>
          </a:gradFill>
          <a:ln w="12700">
            <a:miter lim="400000"/>
          </a:ln>
        </p:spPr>
        <p:txBody>
          <a:bodyPr lIns="45719" rIns="45719" anchor="ctr"/>
          <a:lstStyle/>
          <a:p>
            <a:pPr rtl="0">
              <a:defRPr>
                <a:solidFill>
                  <a:srgbClr val="FFFFFF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187" name="شكل"/>
          <p:cNvSpPr/>
          <p:nvPr/>
        </p:nvSpPr>
        <p:spPr>
          <a:xfrm>
            <a:off x="11251297" y="4733487"/>
            <a:ext cx="940703" cy="116532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533" extrusionOk="0">
                <a:moveTo>
                  <a:pt x="12524" y="5"/>
                </a:moveTo>
                <a:cubicBezTo>
                  <a:pt x="15708" y="-67"/>
                  <a:pt x="18623" y="644"/>
                  <a:pt x="21600" y="1546"/>
                </a:cubicBezTo>
                <a:lnTo>
                  <a:pt x="21600" y="21533"/>
                </a:lnTo>
                <a:cubicBezTo>
                  <a:pt x="11819" y="13918"/>
                  <a:pt x="2" y="4244"/>
                  <a:pt x="0" y="4243"/>
                </a:cubicBezTo>
                <a:cubicBezTo>
                  <a:pt x="4867" y="1198"/>
                  <a:pt x="8873" y="87"/>
                  <a:pt x="12524" y="5"/>
                </a:cubicBezTo>
                <a:close/>
              </a:path>
            </a:pathLst>
          </a:custGeom>
          <a:gradFill>
            <a:gsLst>
              <a:gs pos="0">
                <a:srgbClr val="FFFFFF">
                  <a:alpha val="3000"/>
                </a:srgbClr>
              </a:gs>
              <a:gs pos="100000">
                <a:srgbClr val="EFEFEF">
                  <a:alpha val="39000"/>
                </a:srgbClr>
              </a:gs>
            </a:gsLst>
            <a:lin ang="5400000"/>
          </a:gradFill>
          <a:ln w="12700">
            <a:miter lim="400000"/>
          </a:ln>
        </p:spPr>
        <p:txBody>
          <a:bodyPr lIns="45719" rIns="45719" anchor="ctr"/>
          <a:lstStyle/>
          <a:p>
            <a:pPr rtl="0">
              <a:defRPr>
                <a:solidFill>
                  <a:srgbClr val="FFFFFF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188" name="نص العنوان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lIns="0" tIns="0" rIns="0" bIns="0" anchor="b"/>
          <a:lstStyle>
            <a:lvl1pPr>
              <a:defRPr sz="6000" b="1">
                <a:solidFill>
                  <a:srgbClr val="313131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r>
              <a:t>نص العنوان</a:t>
            </a:r>
          </a:p>
        </p:txBody>
      </p:sp>
      <p:sp>
        <p:nvSpPr>
          <p:cNvPr id="189" name="مستوى النص الأول…"/>
          <p:cNvSpPr txBox="1">
            <a:spLocks noGrp="1"/>
          </p:cNvSpPr>
          <p:nvPr>
            <p:ph type="body" sz="quarter" idx="1"/>
          </p:nvPr>
        </p:nvSpPr>
        <p:spPr>
          <a:xfrm>
            <a:off x="831850" y="4589462"/>
            <a:ext cx="10515600" cy="1500188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SzTx/>
              <a:buFontTx/>
              <a:buNone/>
              <a:defRPr sz="2400">
                <a:solidFill>
                  <a:srgbClr val="757575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  <a:lvl2pPr marL="0" indent="457200">
              <a:buSzTx/>
              <a:buFontTx/>
              <a:buNone/>
              <a:defRPr sz="2400">
                <a:solidFill>
                  <a:srgbClr val="757575"/>
                </a:solidFill>
                <a:latin typeface="Helvetica"/>
                <a:ea typeface="Helvetica"/>
                <a:cs typeface="Helvetica"/>
                <a:sym typeface="Helvetica"/>
              </a:defRPr>
            </a:lvl2pPr>
            <a:lvl3pPr marL="0" indent="914400">
              <a:buSzTx/>
              <a:buFontTx/>
              <a:buNone/>
              <a:defRPr sz="2400">
                <a:solidFill>
                  <a:srgbClr val="757575"/>
                </a:solidFill>
                <a:latin typeface="Helvetica"/>
                <a:ea typeface="Helvetica"/>
                <a:cs typeface="Helvetica"/>
                <a:sym typeface="Helvetica"/>
              </a:defRPr>
            </a:lvl3pPr>
            <a:lvl4pPr marL="0" indent="1371600">
              <a:buSzTx/>
              <a:buFontTx/>
              <a:buNone/>
              <a:defRPr sz="2400">
                <a:solidFill>
                  <a:srgbClr val="757575"/>
                </a:solidFill>
                <a:latin typeface="Helvetica"/>
                <a:ea typeface="Helvetica"/>
                <a:cs typeface="Helvetica"/>
                <a:sym typeface="Helvetica"/>
              </a:defRPr>
            </a:lvl4pPr>
            <a:lvl5pPr marL="0" indent="1828800">
              <a:buSzTx/>
              <a:buFontTx/>
              <a:buNone/>
              <a:defRPr sz="2400">
                <a:solidFill>
                  <a:srgbClr val="757575"/>
                </a:solidFill>
                <a:latin typeface="Helvetica"/>
                <a:ea typeface="Helvetica"/>
                <a:cs typeface="Helvetica"/>
                <a:sym typeface="Helvetica"/>
              </a:defRPr>
            </a:lvl5pPr>
          </a:lstStyle>
          <a:p>
            <a:pPr rtl="0">
              <a:defRPr/>
            </a:pPr>
            <a:r>
              <a:t>مستوى النص الأول</a:t>
            </a:r>
          </a:p>
          <a:p>
            <a:pPr lvl="1" rtl="0">
              <a:defRPr/>
            </a:pPr>
            <a:r>
              <a:t>مستوى النص الثاني</a:t>
            </a:r>
          </a:p>
          <a:p>
            <a:pPr lvl="2" rtl="0">
              <a:defRPr/>
            </a:pPr>
            <a:r>
              <a:t>مستوى النص الثالث</a:t>
            </a:r>
          </a:p>
          <a:p>
            <a:pPr lvl="3" rtl="0">
              <a:defRPr/>
            </a:pPr>
            <a:r>
              <a:t>مستوى النص الرابع</a:t>
            </a:r>
          </a:p>
          <a:p>
            <a:pPr lvl="4" rtl="0">
              <a:defRPr/>
            </a:pPr>
            <a:r>
              <a:t>مستوى النص الخامس</a:t>
            </a:r>
          </a:p>
        </p:txBody>
      </p:sp>
      <p:sp>
        <p:nvSpPr>
          <p:cNvPr id="190" name="رقم الشريحة"/>
          <p:cNvSpPr txBox="1">
            <a:spLocks noGrp="1"/>
          </p:cNvSpPr>
          <p:nvPr>
            <p:ph type="sldNum" sz="quarter" idx="2"/>
          </p:nvPr>
        </p:nvSpPr>
        <p:spPr>
          <a:xfrm>
            <a:off x="11180983" y="6441296"/>
            <a:ext cx="172818" cy="195232"/>
          </a:xfrm>
          <a:prstGeom prst="rect">
            <a:avLst/>
          </a:prstGeom>
        </p:spPr>
        <p:txBody>
          <a:bodyPr lIns="0" tIns="0" rIns="0" bIns="0"/>
          <a:lstStyle>
            <a:lvl1pPr>
              <a:defRPr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 rtl="0">
              <a:defRPr/>
            </a:pPr>
            <a:fld id="{86CB4B4D-7CA3-9044-876B-883B54F8677D}" type="slidenum">
              <a:rPr/>
              <a:pPr rtl="0">
                <a:defRPr/>
              </a:pPr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شكل"/>
          <p:cNvSpPr/>
          <p:nvPr/>
        </p:nvSpPr>
        <p:spPr>
          <a:xfrm>
            <a:off x="0" y="1287547"/>
            <a:ext cx="773883" cy="87677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544" extrusionOk="0">
                <a:moveTo>
                  <a:pt x="0" y="0"/>
                </a:moveTo>
                <a:cubicBezTo>
                  <a:pt x="9661" y="8124"/>
                  <a:pt x="21598" y="16878"/>
                  <a:pt x="21600" y="16879"/>
                </a:cubicBezTo>
                <a:cubicBezTo>
                  <a:pt x="21600" y="16879"/>
                  <a:pt x="13465" y="20600"/>
                  <a:pt x="4096" y="21475"/>
                </a:cubicBezTo>
                <a:cubicBezTo>
                  <a:pt x="2794" y="21600"/>
                  <a:pt x="1416" y="21555"/>
                  <a:pt x="0" y="21342"/>
                </a:cubicBezTo>
                <a:close/>
              </a:path>
            </a:pathLst>
          </a:custGeom>
          <a:gradFill>
            <a:gsLst>
              <a:gs pos="0">
                <a:srgbClr val="EFEFEF">
                  <a:alpha val="39000"/>
                </a:srgbClr>
              </a:gs>
              <a:gs pos="100000">
                <a:srgbClr val="FFFFFF">
                  <a:alpha val="3000"/>
                </a:srgbClr>
              </a:gs>
            </a:gsLst>
            <a:lin ang="5400000"/>
          </a:gradFill>
          <a:ln w="12700">
            <a:miter lim="400000"/>
          </a:ln>
        </p:spPr>
        <p:txBody>
          <a:bodyPr lIns="45719" rIns="45719" anchor="ctr"/>
          <a:lstStyle/>
          <a:p>
            <a:pPr rtl="0">
              <a:defRPr>
                <a:solidFill>
                  <a:srgbClr val="FFFFFF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198" name="شكل"/>
          <p:cNvSpPr/>
          <p:nvPr/>
        </p:nvSpPr>
        <p:spPr>
          <a:xfrm>
            <a:off x="-1" y="177155"/>
            <a:ext cx="2275434" cy="198723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250" extrusionOk="0">
                <a:moveTo>
                  <a:pt x="0" y="0"/>
                </a:moveTo>
                <a:cubicBezTo>
                  <a:pt x="893" y="184"/>
                  <a:pt x="1755" y="545"/>
                  <a:pt x="2651" y="934"/>
                </a:cubicBezTo>
                <a:cubicBezTo>
                  <a:pt x="6256" y="2362"/>
                  <a:pt x="9107" y="5886"/>
                  <a:pt x="12377" y="9886"/>
                </a:cubicBezTo>
                <a:cubicBezTo>
                  <a:pt x="15731" y="13790"/>
                  <a:pt x="21599" y="19219"/>
                  <a:pt x="21600" y="19219"/>
                </a:cubicBezTo>
                <a:cubicBezTo>
                  <a:pt x="21600" y="19219"/>
                  <a:pt x="18749" y="20838"/>
                  <a:pt x="15647" y="21219"/>
                </a:cubicBezTo>
                <a:cubicBezTo>
                  <a:pt x="12461" y="21600"/>
                  <a:pt x="8101" y="18362"/>
                  <a:pt x="6172" y="16552"/>
                </a:cubicBezTo>
                <a:cubicBezTo>
                  <a:pt x="4775" y="15197"/>
                  <a:pt x="2366" y="12583"/>
                  <a:pt x="0" y="9956"/>
                </a:cubicBezTo>
                <a:close/>
              </a:path>
            </a:pathLst>
          </a:custGeom>
          <a:gradFill>
            <a:gsLst>
              <a:gs pos="0">
                <a:srgbClr val="EFEFEF">
                  <a:alpha val="39000"/>
                </a:srgbClr>
              </a:gs>
              <a:gs pos="100000">
                <a:srgbClr val="FFFFFF">
                  <a:alpha val="3000"/>
                </a:srgbClr>
              </a:gs>
            </a:gsLst>
            <a:lin ang="5400000"/>
          </a:gradFill>
          <a:ln w="12700">
            <a:miter lim="400000"/>
          </a:ln>
        </p:spPr>
        <p:txBody>
          <a:bodyPr lIns="45719" rIns="45719" anchor="ctr"/>
          <a:lstStyle/>
          <a:p>
            <a:pPr rtl="0">
              <a:defRPr>
                <a:solidFill>
                  <a:srgbClr val="FFFFFF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199" name="شكل"/>
          <p:cNvSpPr/>
          <p:nvPr/>
        </p:nvSpPr>
        <p:spPr>
          <a:xfrm>
            <a:off x="773885" y="159558"/>
            <a:ext cx="2994261" cy="200483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0259" extrusionOk="0">
                <a:moveTo>
                  <a:pt x="0" y="2320"/>
                </a:moveTo>
                <a:cubicBezTo>
                  <a:pt x="0" y="2320"/>
                  <a:pt x="7327" y="12670"/>
                  <a:pt x="9940" y="15820"/>
                </a:cubicBezTo>
                <a:cubicBezTo>
                  <a:pt x="11342" y="17530"/>
                  <a:pt x="14719" y="20590"/>
                  <a:pt x="17076" y="20230"/>
                </a:cubicBezTo>
                <a:cubicBezTo>
                  <a:pt x="19434" y="19870"/>
                  <a:pt x="21600" y="18340"/>
                  <a:pt x="21600" y="18340"/>
                </a:cubicBezTo>
                <a:cubicBezTo>
                  <a:pt x="21600" y="18340"/>
                  <a:pt x="17140" y="13210"/>
                  <a:pt x="14655" y="9520"/>
                </a:cubicBezTo>
                <a:cubicBezTo>
                  <a:pt x="12106" y="5740"/>
                  <a:pt x="9940" y="2410"/>
                  <a:pt x="7264" y="1060"/>
                </a:cubicBezTo>
                <a:cubicBezTo>
                  <a:pt x="5097" y="-110"/>
                  <a:pt x="3122" y="-1010"/>
                  <a:pt x="0" y="2320"/>
                </a:cubicBezTo>
                <a:close/>
              </a:path>
            </a:pathLst>
          </a:custGeom>
          <a:gradFill>
            <a:gsLst>
              <a:gs pos="0">
                <a:srgbClr val="EFEFEF">
                  <a:alpha val="39000"/>
                </a:srgbClr>
              </a:gs>
              <a:gs pos="100000">
                <a:srgbClr val="FFFFFF">
                  <a:alpha val="3000"/>
                </a:srgbClr>
              </a:gs>
            </a:gsLst>
            <a:lin ang="5400000"/>
          </a:gradFill>
          <a:ln w="12700">
            <a:miter lim="400000"/>
          </a:ln>
        </p:spPr>
        <p:txBody>
          <a:bodyPr lIns="45719" rIns="45719" anchor="ctr"/>
          <a:lstStyle/>
          <a:p>
            <a:pPr rtl="0">
              <a:defRPr>
                <a:solidFill>
                  <a:srgbClr val="FFFFFF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200" name="شكل"/>
          <p:cNvSpPr/>
          <p:nvPr/>
        </p:nvSpPr>
        <p:spPr>
          <a:xfrm>
            <a:off x="2275429" y="159558"/>
            <a:ext cx="2985426" cy="200483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0259" extrusionOk="0">
                <a:moveTo>
                  <a:pt x="0" y="2320"/>
                </a:moveTo>
                <a:cubicBezTo>
                  <a:pt x="0" y="2320"/>
                  <a:pt x="7285" y="12670"/>
                  <a:pt x="9905" y="15820"/>
                </a:cubicBezTo>
                <a:cubicBezTo>
                  <a:pt x="11375" y="17530"/>
                  <a:pt x="14698" y="20590"/>
                  <a:pt x="17063" y="20230"/>
                </a:cubicBezTo>
                <a:cubicBezTo>
                  <a:pt x="19491" y="19870"/>
                  <a:pt x="21600" y="18340"/>
                  <a:pt x="21600" y="18340"/>
                </a:cubicBezTo>
                <a:cubicBezTo>
                  <a:pt x="21600" y="18340"/>
                  <a:pt x="17191" y="13210"/>
                  <a:pt x="14634" y="9520"/>
                </a:cubicBezTo>
                <a:cubicBezTo>
                  <a:pt x="12078" y="5740"/>
                  <a:pt x="9905" y="2410"/>
                  <a:pt x="7221" y="1060"/>
                </a:cubicBezTo>
                <a:cubicBezTo>
                  <a:pt x="5049" y="-110"/>
                  <a:pt x="3067" y="-1010"/>
                  <a:pt x="0" y="2320"/>
                </a:cubicBezTo>
                <a:close/>
              </a:path>
            </a:pathLst>
          </a:custGeom>
          <a:gradFill>
            <a:gsLst>
              <a:gs pos="0">
                <a:srgbClr val="EFEFEF">
                  <a:alpha val="39000"/>
                </a:srgbClr>
              </a:gs>
              <a:gs pos="100000">
                <a:srgbClr val="FFFFFF">
                  <a:alpha val="3000"/>
                </a:srgbClr>
              </a:gs>
            </a:gsLst>
            <a:lin ang="5400000"/>
          </a:gradFill>
          <a:ln w="12700">
            <a:miter lim="400000"/>
          </a:ln>
        </p:spPr>
        <p:txBody>
          <a:bodyPr lIns="45719" rIns="45719" anchor="ctr"/>
          <a:lstStyle/>
          <a:p>
            <a:pPr rtl="0">
              <a:defRPr>
                <a:solidFill>
                  <a:srgbClr val="FFFFFF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201" name="شكل"/>
          <p:cNvSpPr/>
          <p:nvPr/>
        </p:nvSpPr>
        <p:spPr>
          <a:xfrm>
            <a:off x="3768142" y="159558"/>
            <a:ext cx="2994260" cy="200483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0259" extrusionOk="0">
                <a:moveTo>
                  <a:pt x="0" y="2320"/>
                </a:moveTo>
                <a:cubicBezTo>
                  <a:pt x="0" y="2320"/>
                  <a:pt x="7264" y="12670"/>
                  <a:pt x="9876" y="15820"/>
                </a:cubicBezTo>
                <a:cubicBezTo>
                  <a:pt x="11342" y="17530"/>
                  <a:pt x="14655" y="20590"/>
                  <a:pt x="17076" y="20230"/>
                </a:cubicBezTo>
                <a:cubicBezTo>
                  <a:pt x="19434" y="19870"/>
                  <a:pt x="21600" y="18340"/>
                  <a:pt x="21600" y="18340"/>
                </a:cubicBezTo>
                <a:cubicBezTo>
                  <a:pt x="21600" y="18340"/>
                  <a:pt x="17140" y="13210"/>
                  <a:pt x="14591" y="9520"/>
                </a:cubicBezTo>
                <a:cubicBezTo>
                  <a:pt x="12106" y="5740"/>
                  <a:pt x="9940" y="2410"/>
                  <a:pt x="7200" y="1060"/>
                </a:cubicBezTo>
                <a:cubicBezTo>
                  <a:pt x="5034" y="-110"/>
                  <a:pt x="3122" y="-1010"/>
                  <a:pt x="0" y="2320"/>
                </a:cubicBezTo>
                <a:close/>
              </a:path>
            </a:pathLst>
          </a:custGeom>
          <a:gradFill>
            <a:gsLst>
              <a:gs pos="0">
                <a:srgbClr val="EFEFEF">
                  <a:alpha val="39000"/>
                </a:srgbClr>
              </a:gs>
              <a:gs pos="100000">
                <a:srgbClr val="FFFFFF">
                  <a:alpha val="3000"/>
                </a:srgbClr>
              </a:gs>
            </a:gsLst>
            <a:lin ang="5400000"/>
          </a:gradFill>
          <a:ln w="12700">
            <a:miter lim="400000"/>
          </a:ln>
        </p:spPr>
        <p:txBody>
          <a:bodyPr lIns="45719" rIns="45719" anchor="ctr"/>
          <a:lstStyle/>
          <a:p>
            <a:pPr rtl="0">
              <a:defRPr>
                <a:solidFill>
                  <a:srgbClr val="FFFFFF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202" name="شكل"/>
          <p:cNvSpPr/>
          <p:nvPr/>
        </p:nvSpPr>
        <p:spPr>
          <a:xfrm>
            <a:off x="5260854" y="159558"/>
            <a:ext cx="2994261" cy="200483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0259" extrusionOk="0">
                <a:moveTo>
                  <a:pt x="0" y="2320"/>
                </a:moveTo>
                <a:cubicBezTo>
                  <a:pt x="0" y="2320"/>
                  <a:pt x="7327" y="12670"/>
                  <a:pt x="9940" y="15820"/>
                </a:cubicBezTo>
                <a:cubicBezTo>
                  <a:pt x="11342" y="17530"/>
                  <a:pt x="14719" y="20590"/>
                  <a:pt x="17076" y="20230"/>
                </a:cubicBezTo>
                <a:cubicBezTo>
                  <a:pt x="19434" y="19870"/>
                  <a:pt x="21600" y="18340"/>
                  <a:pt x="21600" y="18340"/>
                </a:cubicBezTo>
                <a:cubicBezTo>
                  <a:pt x="21600" y="18340"/>
                  <a:pt x="17140" y="13210"/>
                  <a:pt x="14655" y="9520"/>
                </a:cubicBezTo>
                <a:cubicBezTo>
                  <a:pt x="12106" y="5740"/>
                  <a:pt x="9940" y="2410"/>
                  <a:pt x="7264" y="1060"/>
                </a:cubicBezTo>
                <a:cubicBezTo>
                  <a:pt x="5097" y="-110"/>
                  <a:pt x="3122" y="-1010"/>
                  <a:pt x="0" y="2320"/>
                </a:cubicBezTo>
                <a:close/>
              </a:path>
            </a:pathLst>
          </a:custGeom>
          <a:gradFill>
            <a:gsLst>
              <a:gs pos="0">
                <a:srgbClr val="EFEFEF">
                  <a:alpha val="39000"/>
                </a:srgbClr>
              </a:gs>
              <a:gs pos="100000">
                <a:srgbClr val="FFFFFF">
                  <a:alpha val="3000"/>
                </a:srgbClr>
              </a:gs>
            </a:gsLst>
            <a:lin ang="5400000"/>
          </a:gradFill>
          <a:ln w="12700">
            <a:miter lim="400000"/>
          </a:ln>
        </p:spPr>
        <p:txBody>
          <a:bodyPr lIns="45719" rIns="45719" anchor="ctr"/>
          <a:lstStyle/>
          <a:p>
            <a:pPr rtl="0">
              <a:defRPr>
                <a:solidFill>
                  <a:srgbClr val="FFFFFF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203" name="شكل"/>
          <p:cNvSpPr/>
          <p:nvPr/>
        </p:nvSpPr>
        <p:spPr>
          <a:xfrm>
            <a:off x="6762398" y="159558"/>
            <a:ext cx="2985426" cy="200483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0259" extrusionOk="0">
                <a:moveTo>
                  <a:pt x="0" y="2320"/>
                </a:moveTo>
                <a:cubicBezTo>
                  <a:pt x="0" y="2320"/>
                  <a:pt x="7285" y="12670"/>
                  <a:pt x="9905" y="15820"/>
                </a:cubicBezTo>
                <a:cubicBezTo>
                  <a:pt x="11375" y="17530"/>
                  <a:pt x="14698" y="20590"/>
                  <a:pt x="17063" y="20230"/>
                </a:cubicBezTo>
                <a:cubicBezTo>
                  <a:pt x="19491" y="19870"/>
                  <a:pt x="21600" y="18340"/>
                  <a:pt x="21600" y="18340"/>
                </a:cubicBezTo>
                <a:cubicBezTo>
                  <a:pt x="21600" y="18340"/>
                  <a:pt x="17191" y="13210"/>
                  <a:pt x="14634" y="9520"/>
                </a:cubicBezTo>
                <a:cubicBezTo>
                  <a:pt x="12078" y="5740"/>
                  <a:pt x="9905" y="2410"/>
                  <a:pt x="7221" y="1060"/>
                </a:cubicBezTo>
                <a:cubicBezTo>
                  <a:pt x="5049" y="-110"/>
                  <a:pt x="3067" y="-1010"/>
                  <a:pt x="0" y="2320"/>
                </a:cubicBezTo>
                <a:close/>
              </a:path>
            </a:pathLst>
          </a:custGeom>
          <a:gradFill>
            <a:gsLst>
              <a:gs pos="0">
                <a:srgbClr val="EFEFEF">
                  <a:alpha val="39000"/>
                </a:srgbClr>
              </a:gs>
              <a:gs pos="100000">
                <a:srgbClr val="FFFFFF">
                  <a:alpha val="3000"/>
                </a:srgbClr>
              </a:gs>
            </a:gsLst>
            <a:lin ang="5400000"/>
          </a:gradFill>
          <a:ln w="12700">
            <a:miter lim="400000"/>
          </a:ln>
        </p:spPr>
        <p:txBody>
          <a:bodyPr lIns="45719" rIns="45719" anchor="ctr"/>
          <a:lstStyle/>
          <a:p>
            <a:pPr rtl="0">
              <a:defRPr>
                <a:solidFill>
                  <a:srgbClr val="FFFFFF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204" name="شكل"/>
          <p:cNvSpPr/>
          <p:nvPr/>
        </p:nvSpPr>
        <p:spPr>
          <a:xfrm>
            <a:off x="8255111" y="159558"/>
            <a:ext cx="2994260" cy="200483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0259" extrusionOk="0">
                <a:moveTo>
                  <a:pt x="0" y="2320"/>
                </a:moveTo>
                <a:cubicBezTo>
                  <a:pt x="0" y="2320"/>
                  <a:pt x="7264" y="12670"/>
                  <a:pt x="9876" y="15820"/>
                </a:cubicBezTo>
                <a:cubicBezTo>
                  <a:pt x="11342" y="17530"/>
                  <a:pt x="14655" y="20590"/>
                  <a:pt x="17076" y="20230"/>
                </a:cubicBezTo>
                <a:cubicBezTo>
                  <a:pt x="19434" y="19870"/>
                  <a:pt x="21600" y="18340"/>
                  <a:pt x="21600" y="18340"/>
                </a:cubicBezTo>
                <a:cubicBezTo>
                  <a:pt x="21600" y="18340"/>
                  <a:pt x="17140" y="13210"/>
                  <a:pt x="14591" y="9520"/>
                </a:cubicBezTo>
                <a:cubicBezTo>
                  <a:pt x="12106" y="5740"/>
                  <a:pt x="9940" y="2410"/>
                  <a:pt x="7200" y="1060"/>
                </a:cubicBezTo>
                <a:cubicBezTo>
                  <a:pt x="5034" y="-110"/>
                  <a:pt x="3122" y="-1010"/>
                  <a:pt x="0" y="2320"/>
                </a:cubicBezTo>
                <a:close/>
              </a:path>
            </a:pathLst>
          </a:custGeom>
          <a:gradFill>
            <a:gsLst>
              <a:gs pos="0">
                <a:srgbClr val="EFEFEF">
                  <a:alpha val="39000"/>
                </a:srgbClr>
              </a:gs>
              <a:gs pos="100000">
                <a:srgbClr val="FFFFFF">
                  <a:alpha val="3000"/>
                </a:srgbClr>
              </a:gs>
            </a:gsLst>
            <a:lin ang="5400000"/>
          </a:gradFill>
          <a:ln w="12700">
            <a:miter lim="400000"/>
          </a:ln>
        </p:spPr>
        <p:txBody>
          <a:bodyPr lIns="45719" rIns="45719" anchor="ctr"/>
          <a:lstStyle/>
          <a:p>
            <a:pPr rtl="0">
              <a:defRPr>
                <a:solidFill>
                  <a:srgbClr val="FFFFFF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205" name="شكل"/>
          <p:cNvSpPr/>
          <p:nvPr/>
        </p:nvSpPr>
        <p:spPr>
          <a:xfrm>
            <a:off x="9747822" y="159558"/>
            <a:ext cx="2444178" cy="200483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209" extrusionOk="0">
                <a:moveTo>
                  <a:pt x="4888" y="3"/>
                </a:moveTo>
                <a:cubicBezTo>
                  <a:pt x="6303" y="-44"/>
                  <a:pt x="7572" y="498"/>
                  <a:pt x="8898" y="1110"/>
                </a:cubicBezTo>
                <a:cubicBezTo>
                  <a:pt x="12177" y="2524"/>
                  <a:pt x="14831" y="6010"/>
                  <a:pt x="17953" y="9967"/>
                </a:cubicBezTo>
                <a:cubicBezTo>
                  <a:pt x="18991" y="11284"/>
                  <a:pt x="20310" y="12776"/>
                  <a:pt x="21600" y="14168"/>
                </a:cubicBezTo>
                <a:lnTo>
                  <a:pt x="21600" y="21056"/>
                </a:lnTo>
                <a:lnTo>
                  <a:pt x="20919" y="21179"/>
                </a:lnTo>
                <a:cubicBezTo>
                  <a:pt x="18031" y="21556"/>
                  <a:pt x="13894" y="18353"/>
                  <a:pt x="12177" y="16562"/>
                </a:cubicBezTo>
                <a:cubicBezTo>
                  <a:pt x="8977" y="13265"/>
                  <a:pt x="1" y="2431"/>
                  <a:pt x="0" y="2429"/>
                </a:cubicBezTo>
                <a:cubicBezTo>
                  <a:pt x="1912" y="686"/>
                  <a:pt x="3474" y="50"/>
                  <a:pt x="4888" y="3"/>
                </a:cubicBezTo>
                <a:close/>
              </a:path>
            </a:pathLst>
          </a:custGeom>
          <a:gradFill>
            <a:gsLst>
              <a:gs pos="0">
                <a:srgbClr val="EFEFEF">
                  <a:alpha val="39000"/>
                </a:srgbClr>
              </a:gs>
              <a:gs pos="100000">
                <a:srgbClr val="FFFFFF">
                  <a:alpha val="3000"/>
                </a:srgbClr>
              </a:gs>
            </a:gsLst>
            <a:lin ang="5400000"/>
          </a:gradFill>
          <a:ln w="12700">
            <a:miter lim="400000"/>
          </a:ln>
        </p:spPr>
        <p:txBody>
          <a:bodyPr lIns="45719" rIns="45719" anchor="ctr"/>
          <a:lstStyle/>
          <a:p>
            <a:pPr rtl="0">
              <a:defRPr>
                <a:solidFill>
                  <a:srgbClr val="FFFFFF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206" name="شكل"/>
          <p:cNvSpPr/>
          <p:nvPr/>
        </p:nvSpPr>
        <p:spPr>
          <a:xfrm>
            <a:off x="11249367" y="159558"/>
            <a:ext cx="942632" cy="116720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533" extrusionOk="0">
                <a:moveTo>
                  <a:pt x="12498" y="5"/>
                </a:moveTo>
                <a:cubicBezTo>
                  <a:pt x="15692" y="-67"/>
                  <a:pt x="18614" y="650"/>
                  <a:pt x="21600" y="1556"/>
                </a:cubicBezTo>
                <a:lnTo>
                  <a:pt x="21600" y="21533"/>
                </a:lnTo>
                <a:cubicBezTo>
                  <a:pt x="11830" y="13924"/>
                  <a:pt x="1" y="4236"/>
                  <a:pt x="0" y="4236"/>
                </a:cubicBezTo>
                <a:cubicBezTo>
                  <a:pt x="4858" y="1196"/>
                  <a:pt x="8855" y="87"/>
                  <a:pt x="12498" y="5"/>
                </a:cubicBezTo>
                <a:close/>
              </a:path>
            </a:pathLst>
          </a:custGeom>
          <a:gradFill>
            <a:gsLst>
              <a:gs pos="0">
                <a:srgbClr val="EFEFEF">
                  <a:alpha val="39000"/>
                </a:srgbClr>
              </a:gs>
              <a:gs pos="100000">
                <a:srgbClr val="FFFFFF">
                  <a:alpha val="3000"/>
                </a:srgbClr>
              </a:gs>
            </a:gsLst>
            <a:lin ang="5400000"/>
          </a:gradFill>
          <a:ln w="12700">
            <a:miter lim="400000"/>
          </a:ln>
        </p:spPr>
        <p:txBody>
          <a:bodyPr lIns="45719" rIns="45719" anchor="ctr"/>
          <a:lstStyle/>
          <a:p>
            <a:pPr rtl="0">
              <a:defRPr>
                <a:solidFill>
                  <a:srgbClr val="FFFFFF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207" name="شكل"/>
          <p:cNvSpPr/>
          <p:nvPr/>
        </p:nvSpPr>
        <p:spPr>
          <a:xfrm>
            <a:off x="-1" y="5859652"/>
            <a:ext cx="775815" cy="87859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543" extrusionOk="0">
                <a:moveTo>
                  <a:pt x="0" y="0"/>
                </a:moveTo>
                <a:cubicBezTo>
                  <a:pt x="9647" y="8119"/>
                  <a:pt x="21597" y="16886"/>
                  <a:pt x="21600" y="16888"/>
                </a:cubicBezTo>
                <a:cubicBezTo>
                  <a:pt x="21600" y="16888"/>
                  <a:pt x="13485" y="20600"/>
                  <a:pt x="4140" y="21474"/>
                </a:cubicBezTo>
                <a:cubicBezTo>
                  <a:pt x="2824" y="21600"/>
                  <a:pt x="1431" y="21553"/>
                  <a:pt x="0" y="21331"/>
                </a:cubicBezTo>
                <a:close/>
              </a:path>
            </a:pathLst>
          </a:custGeom>
          <a:gradFill>
            <a:gsLst>
              <a:gs pos="0">
                <a:srgbClr val="EFEFEF">
                  <a:alpha val="39000"/>
                </a:srgbClr>
              </a:gs>
              <a:gs pos="100000">
                <a:srgbClr val="FFFFFF">
                  <a:alpha val="3000"/>
                </a:srgbClr>
              </a:gs>
            </a:gsLst>
            <a:lin ang="5400000"/>
          </a:gradFill>
          <a:ln w="12700">
            <a:miter lim="400000"/>
          </a:ln>
        </p:spPr>
        <p:txBody>
          <a:bodyPr lIns="45719" rIns="45719" anchor="ctr"/>
          <a:lstStyle/>
          <a:p>
            <a:pPr rtl="0">
              <a:defRPr>
                <a:solidFill>
                  <a:srgbClr val="FFFFFF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208" name="شكل"/>
          <p:cNvSpPr/>
          <p:nvPr/>
        </p:nvSpPr>
        <p:spPr>
          <a:xfrm>
            <a:off x="0" y="4750694"/>
            <a:ext cx="2277362" cy="198762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250" extrusionOk="0">
                <a:moveTo>
                  <a:pt x="0" y="0"/>
                </a:moveTo>
                <a:cubicBezTo>
                  <a:pt x="898" y="183"/>
                  <a:pt x="1766" y="546"/>
                  <a:pt x="2667" y="938"/>
                </a:cubicBezTo>
                <a:cubicBezTo>
                  <a:pt x="6269" y="2366"/>
                  <a:pt x="9118" y="5889"/>
                  <a:pt x="12385" y="9888"/>
                </a:cubicBezTo>
                <a:cubicBezTo>
                  <a:pt x="15735" y="13792"/>
                  <a:pt x="21599" y="19218"/>
                  <a:pt x="21600" y="19220"/>
                </a:cubicBezTo>
                <a:cubicBezTo>
                  <a:pt x="21600" y="19220"/>
                  <a:pt x="18752" y="20838"/>
                  <a:pt x="15652" y="21219"/>
                </a:cubicBezTo>
                <a:cubicBezTo>
                  <a:pt x="12469" y="21600"/>
                  <a:pt x="8112" y="18363"/>
                  <a:pt x="6186" y="16553"/>
                </a:cubicBezTo>
                <a:cubicBezTo>
                  <a:pt x="4786" y="15195"/>
                  <a:pt x="2370" y="12571"/>
                  <a:pt x="0" y="9938"/>
                </a:cubicBezTo>
                <a:close/>
              </a:path>
            </a:pathLst>
          </a:custGeom>
          <a:gradFill>
            <a:gsLst>
              <a:gs pos="0">
                <a:srgbClr val="FFFFFF">
                  <a:alpha val="3000"/>
                </a:srgbClr>
              </a:gs>
              <a:gs pos="100000">
                <a:srgbClr val="EFEFEF">
                  <a:alpha val="39000"/>
                </a:srgbClr>
              </a:gs>
            </a:gsLst>
            <a:lin ang="5400000"/>
          </a:gradFill>
          <a:ln w="12700">
            <a:miter lim="400000"/>
          </a:ln>
        </p:spPr>
        <p:txBody>
          <a:bodyPr lIns="45719" rIns="45719" anchor="ctr"/>
          <a:lstStyle/>
          <a:p>
            <a:pPr rtl="0">
              <a:defRPr>
                <a:solidFill>
                  <a:srgbClr val="FFFFFF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209" name="شكل"/>
          <p:cNvSpPr/>
          <p:nvPr/>
        </p:nvSpPr>
        <p:spPr>
          <a:xfrm>
            <a:off x="775815" y="4733487"/>
            <a:ext cx="2994261" cy="200483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0259" extrusionOk="0">
                <a:moveTo>
                  <a:pt x="0" y="2320"/>
                </a:moveTo>
                <a:cubicBezTo>
                  <a:pt x="0" y="2320"/>
                  <a:pt x="7327" y="12670"/>
                  <a:pt x="9940" y="15820"/>
                </a:cubicBezTo>
                <a:cubicBezTo>
                  <a:pt x="11342" y="17530"/>
                  <a:pt x="14719" y="20590"/>
                  <a:pt x="17076" y="20230"/>
                </a:cubicBezTo>
                <a:cubicBezTo>
                  <a:pt x="19434" y="19870"/>
                  <a:pt x="21600" y="18340"/>
                  <a:pt x="21600" y="18340"/>
                </a:cubicBezTo>
                <a:cubicBezTo>
                  <a:pt x="21600" y="18340"/>
                  <a:pt x="17140" y="13210"/>
                  <a:pt x="14655" y="9520"/>
                </a:cubicBezTo>
                <a:cubicBezTo>
                  <a:pt x="12106" y="5740"/>
                  <a:pt x="9940" y="2410"/>
                  <a:pt x="7264" y="1060"/>
                </a:cubicBezTo>
                <a:cubicBezTo>
                  <a:pt x="5097" y="-110"/>
                  <a:pt x="3122" y="-1010"/>
                  <a:pt x="0" y="2320"/>
                </a:cubicBezTo>
                <a:close/>
              </a:path>
            </a:pathLst>
          </a:custGeom>
          <a:gradFill>
            <a:gsLst>
              <a:gs pos="0">
                <a:srgbClr val="FFFFFF">
                  <a:alpha val="3000"/>
                </a:srgbClr>
              </a:gs>
              <a:gs pos="100000">
                <a:srgbClr val="EFEFEF">
                  <a:alpha val="39000"/>
                </a:srgbClr>
              </a:gs>
            </a:gsLst>
            <a:lin ang="5400000"/>
          </a:gradFill>
          <a:ln w="12700">
            <a:miter lim="400000"/>
          </a:ln>
        </p:spPr>
        <p:txBody>
          <a:bodyPr lIns="45719" rIns="45719" anchor="ctr"/>
          <a:lstStyle/>
          <a:p>
            <a:pPr rtl="0">
              <a:defRPr>
                <a:solidFill>
                  <a:srgbClr val="FFFFFF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210" name="شكل"/>
          <p:cNvSpPr/>
          <p:nvPr/>
        </p:nvSpPr>
        <p:spPr>
          <a:xfrm>
            <a:off x="2277359" y="4733487"/>
            <a:ext cx="2985426" cy="200483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0259" extrusionOk="0">
                <a:moveTo>
                  <a:pt x="0" y="2320"/>
                </a:moveTo>
                <a:cubicBezTo>
                  <a:pt x="0" y="2320"/>
                  <a:pt x="7285" y="12670"/>
                  <a:pt x="9905" y="15820"/>
                </a:cubicBezTo>
                <a:cubicBezTo>
                  <a:pt x="11375" y="17530"/>
                  <a:pt x="14698" y="20590"/>
                  <a:pt x="17063" y="20230"/>
                </a:cubicBezTo>
                <a:cubicBezTo>
                  <a:pt x="19491" y="19870"/>
                  <a:pt x="21600" y="18340"/>
                  <a:pt x="21600" y="18340"/>
                </a:cubicBezTo>
                <a:cubicBezTo>
                  <a:pt x="21600" y="18340"/>
                  <a:pt x="17191" y="13210"/>
                  <a:pt x="14634" y="9520"/>
                </a:cubicBezTo>
                <a:cubicBezTo>
                  <a:pt x="12078" y="5740"/>
                  <a:pt x="9905" y="2410"/>
                  <a:pt x="7221" y="1060"/>
                </a:cubicBezTo>
                <a:cubicBezTo>
                  <a:pt x="5049" y="-110"/>
                  <a:pt x="3067" y="-1010"/>
                  <a:pt x="0" y="2320"/>
                </a:cubicBezTo>
                <a:close/>
              </a:path>
            </a:pathLst>
          </a:custGeom>
          <a:gradFill>
            <a:gsLst>
              <a:gs pos="0">
                <a:srgbClr val="FFFFFF">
                  <a:alpha val="3000"/>
                </a:srgbClr>
              </a:gs>
              <a:gs pos="100000">
                <a:srgbClr val="EFEFEF">
                  <a:alpha val="39000"/>
                </a:srgbClr>
              </a:gs>
            </a:gsLst>
            <a:lin ang="5400000"/>
          </a:gradFill>
          <a:ln w="12700">
            <a:miter lim="400000"/>
          </a:ln>
        </p:spPr>
        <p:txBody>
          <a:bodyPr lIns="45719" rIns="45719" anchor="ctr"/>
          <a:lstStyle/>
          <a:p>
            <a:pPr rtl="0">
              <a:defRPr>
                <a:solidFill>
                  <a:srgbClr val="FFFFFF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211" name="شكل"/>
          <p:cNvSpPr/>
          <p:nvPr/>
        </p:nvSpPr>
        <p:spPr>
          <a:xfrm>
            <a:off x="3770071" y="4733487"/>
            <a:ext cx="2994261" cy="200483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0259" extrusionOk="0">
                <a:moveTo>
                  <a:pt x="0" y="2320"/>
                </a:moveTo>
                <a:cubicBezTo>
                  <a:pt x="0" y="2320"/>
                  <a:pt x="7264" y="12670"/>
                  <a:pt x="9876" y="15820"/>
                </a:cubicBezTo>
                <a:cubicBezTo>
                  <a:pt x="11342" y="17530"/>
                  <a:pt x="14655" y="20590"/>
                  <a:pt x="17076" y="20230"/>
                </a:cubicBezTo>
                <a:cubicBezTo>
                  <a:pt x="19434" y="19870"/>
                  <a:pt x="21600" y="18340"/>
                  <a:pt x="21600" y="18340"/>
                </a:cubicBezTo>
                <a:cubicBezTo>
                  <a:pt x="21600" y="18340"/>
                  <a:pt x="17140" y="13210"/>
                  <a:pt x="14591" y="9520"/>
                </a:cubicBezTo>
                <a:cubicBezTo>
                  <a:pt x="12106" y="5740"/>
                  <a:pt x="9940" y="2410"/>
                  <a:pt x="7200" y="1060"/>
                </a:cubicBezTo>
                <a:cubicBezTo>
                  <a:pt x="5034" y="-110"/>
                  <a:pt x="3122" y="-1010"/>
                  <a:pt x="0" y="2320"/>
                </a:cubicBezTo>
                <a:close/>
              </a:path>
            </a:pathLst>
          </a:custGeom>
          <a:gradFill>
            <a:gsLst>
              <a:gs pos="0">
                <a:srgbClr val="FFFFFF">
                  <a:alpha val="3000"/>
                </a:srgbClr>
              </a:gs>
              <a:gs pos="100000">
                <a:srgbClr val="EFEFEF">
                  <a:alpha val="39000"/>
                </a:srgbClr>
              </a:gs>
            </a:gsLst>
            <a:lin ang="5400000"/>
          </a:gradFill>
          <a:ln w="12700">
            <a:miter lim="400000"/>
          </a:ln>
        </p:spPr>
        <p:txBody>
          <a:bodyPr lIns="45719" rIns="45719" anchor="ctr"/>
          <a:lstStyle/>
          <a:p>
            <a:pPr rtl="0">
              <a:defRPr>
                <a:solidFill>
                  <a:srgbClr val="FFFFFF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212" name="شكل"/>
          <p:cNvSpPr/>
          <p:nvPr/>
        </p:nvSpPr>
        <p:spPr>
          <a:xfrm>
            <a:off x="5262784" y="4733487"/>
            <a:ext cx="2994261" cy="200483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0259" extrusionOk="0">
                <a:moveTo>
                  <a:pt x="0" y="2320"/>
                </a:moveTo>
                <a:cubicBezTo>
                  <a:pt x="0" y="2320"/>
                  <a:pt x="7327" y="12670"/>
                  <a:pt x="9940" y="15820"/>
                </a:cubicBezTo>
                <a:cubicBezTo>
                  <a:pt x="11342" y="17530"/>
                  <a:pt x="14719" y="20590"/>
                  <a:pt x="17076" y="20230"/>
                </a:cubicBezTo>
                <a:cubicBezTo>
                  <a:pt x="19434" y="19870"/>
                  <a:pt x="21600" y="18340"/>
                  <a:pt x="21600" y="18340"/>
                </a:cubicBezTo>
                <a:cubicBezTo>
                  <a:pt x="21600" y="18340"/>
                  <a:pt x="17140" y="13210"/>
                  <a:pt x="14655" y="9520"/>
                </a:cubicBezTo>
                <a:cubicBezTo>
                  <a:pt x="12106" y="5740"/>
                  <a:pt x="9940" y="2410"/>
                  <a:pt x="7264" y="1060"/>
                </a:cubicBezTo>
                <a:cubicBezTo>
                  <a:pt x="5097" y="-110"/>
                  <a:pt x="3122" y="-1010"/>
                  <a:pt x="0" y="2320"/>
                </a:cubicBezTo>
                <a:close/>
              </a:path>
            </a:pathLst>
          </a:custGeom>
          <a:gradFill>
            <a:gsLst>
              <a:gs pos="0">
                <a:srgbClr val="FFFFFF">
                  <a:alpha val="3000"/>
                </a:srgbClr>
              </a:gs>
              <a:gs pos="100000">
                <a:srgbClr val="EFEFEF">
                  <a:alpha val="39000"/>
                </a:srgbClr>
              </a:gs>
            </a:gsLst>
            <a:lin ang="5400000"/>
          </a:gradFill>
          <a:ln w="12700">
            <a:miter lim="400000"/>
          </a:ln>
        </p:spPr>
        <p:txBody>
          <a:bodyPr lIns="45719" rIns="45719" anchor="ctr"/>
          <a:lstStyle/>
          <a:p>
            <a:pPr rtl="0">
              <a:defRPr>
                <a:solidFill>
                  <a:srgbClr val="FFFFFF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213" name="شكل"/>
          <p:cNvSpPr/>
          <p:nvPr/>
        </p:nvSpPr>
        <p:spPr>
          <a:xfrm>
            <a:off x="6764328" y="4733487"/>
            <a:ext cx="2985426" cy="200483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0259" extrusionOk="0">
                <a:moveTo>
                  <a:pt x="0" y="2320"/>
                </a:moveTo>
                <a:cubicBezTo>
                  <a:pt x="0" y="2320"/>
                  <a:pt x="7285" y="12670"/>
                  <a:pt x="9905" y="15820"/>
                </a:cubicBezTo>
                <a:cubicBezTo>
                  <a:pt x="11375" y="17530"/>
                  <a:pt x="14698" y="20590"/>
                  <a:pt x="17063" y="20230"/>
                </a:cubicBezTo>
                <a:cubicBezTo>
                  <a:pt x="19491" y="19870"/>
                  <a:pt x="21600" y="18340"/>
                  <a:pt x="21600" y="18340"/>
                </a:cubicBezTo>
                <a:cubicBezTo>
                  <a:pt x="21600" y="18340"/>
                  <a:pt x="17191" y="13210"/>
                  <a:pt x="14634" y="9520"/>
                </a:cubicBezTo>
                <a:cubicBezTo>
                  <a:pt x="12078" y="5740"/>
                  <a:pt x="9905" y="2410"/>
                  <a:pt x="7221" y="1060"/>
                </a:cubicBezTo>
                <a:cubicBezTo>
                  <a:pt x="5049" y="-110"/>
                  <a:pt x="3067" y="-1010"/>
                  <a:pt x="0" y="2320"/>
                </a:cubicBezTo>
                <a:close/>
              </a:path>
            </a:pathLst>
          </a:custGeom>
          <a:gradFill>
            <a:gsLst>
              <a:gs pos="0">
                <a:srgbClr val="FFFFFF">
                  <a:alpha val="3000"/>
                </a:srgbClr>
              </a:gs>
              <a:gs pos="100000">
                <a:srgbClr val="EFEFEF">
                  <a:alpha val="39000"/>
                </a:srgbClr>
              </a:gs>
            </a:gsLst>
            <a:lin ang="5400000"/>
          </a:gradFill>
          <a:ln w="12700">
            <a:miter lim="400000"/>
          </a:ln>
        </p:spPr>
        <p:txBody>
          <a:bodyPr lIns="45719" rIns="45719" anchor="ctr"/>
          <a:lstStyle/>
          <a:p>
            <a:pPr rtl="0">
              <a:defRPr>
                <a:solidFill>
                  <a:srgbClr val="FFFFFF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214" name="شكل"/>
          <p:cNvSpPr/>
          <p:nvPr/>
        </p:nvSpPr>
        <p:spPr>
          <a:xfrm>
            <a:off x="8257041" y="4733487"/>
            <a:ext cx="2994261" cy="200483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0259" extrusionOk="0">
                <a:moveTo>
                  <a:pt x="0" y="2320"/>
                </a:moveTo>
                <a:cubicBezTo>
                  <a:pt x="0" y="2320"/>
                  <a:pt x="7264" y="12670"/>
                  <a:pt x="9876" y="15820"/>
                </a:cubicBezTo>
                <a:cubicBezTo>
                  <a:pt x="11342" y="17530"/>
                  <a:pt x="14655" y="20590"/>
                  <a:pt x="17076" y="20230"/>
                </a:cubicBezTo>
                <a:cubicBezTo>
                  <a:pt x="19434" y="19870"/>
                  <a:pt x="21600" y="18340"/>
                  <a:pt x="21600" y="18340"/>
                </a:cubicBezTo>
                <a:cubicBezTo>
                  <a:pt x="21600" y="18340"/>
                  <a:pt x="17140" y="13210"/>
                  <a:pt x="14591" y="9520"/>
                </a:cubicBezTo>
                <a:cubicBezTo>
                  <a:pt x="12106" y="5740"/>
                  <a:pt x="9940" y="2410"/>
                  <a:pt x="7200" y="1060"/>
                </a:cubicBezTo>
                <a:cubicBezTo>
                  <a:pt x="5034" y="-110"/>
                  <a:pt x="3122" y="-1010"/>
                  <a:pt x="0" y="2320"/>
                </a:cubicBezTo>
                <a:close/>
              </a:path>
            </a:pathLst>
          </a:custGeom>
          <a:gradFill>
            <a:gsLst>
              <a:gs pos="0">
                <a:srgbClr val="FFFFFF">
                  <a:alpha val="3000"/>
                </a:srgbClr>
              </a:gs>
              <a:gs pos="100000">
                <a:srgbClr val="EFEFEF">
                  <a:alpha val="39000"/>
                </a:srgbClr>
              </a:gs>
            </a:gsLst>
            <a:lin ang="5400000"/>
          </a:gradFill>
          <a:ln w="12700">
            <a:miter lim="400000"/>
          </a:ln>
        </p:spPr>
        <p:txBody>
          <a:bodyPr lIns="45719" rIns="45719" anchor="ctr"/>
          <a:lstStyle/>
          <a:p>
            <a:pPr rtl="0">
              <a:defRPr>
                <a:solidFill>
                  <a:srgbClr val="FFFFFF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215" name="شكل"/>
          <p:cNvSpPr/>
          <p:nvPr/>
        </p:nvSpPr>
        <p:spPr>
          <a:xfrm>
            <a:off x="9749752" y="4733487"/>
            <a:ext cx="2442249" cy="200483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209" extrusionOk="0">
                <a:moveTo>
                  <a:pt x="4892" y="3"/>
                </a:moveTo>
                <a:cubicBezTo>
                  <a:pt x="6308" y="-44"/>
                  <a:pt x="7577" y="498"/>
                  <a:pt x="8906" y="1110"/>
                </a:cubicBezTo>
                <a:cubicBezTo>
                  <a:pt x="12186" y="2524"/>
                  <a:pt x="14843" y="6010"/>
                  <a:pt x="17967" y="9967"/>
                </a:cubicBezTo>
                <a:cubicBezTo>
                  <a:pt x="19001" y="11278"/>
                  <a:pt x="20314" y="12763"/>
                  <a:pt x="21600" y="14149"/>
                </a:cubicBezTo>
                <a:lnTo>
                  <a:pt x="21600" y="21059"/>
                </a:lnTo>
                <a:lnTo>
                  <a:pt x="20936" y="21179"/>
                </a:lnTo>
                <a:cubicBezTo>
                  <a:pt x="18045" y="21556"/>
                  <a:pt x="13905" y="18353"/>
                  <a:pt x="12186" y="16562"/>
                </a:cubicBezTo>
                <a:cubicBezTo>
                  <a:pt x="8984" y="13265"/>
                  <a:pt x="1" y="2430"/>
                  <a:pt x="0" y="2429"/>
                </a:cubicBezTo>
                <a:cubicBezTo>
                  <a:pt x="1914" y="686"/>
                  <a:pt x="3476" y="50"/>
                  <a:pt x="4892" y="3"/>
                </a:cubicBezTo>
                <a:close/>
              </a:path>
            </a:pathLst>
          </a:custGeom>
          <a:gradFill>
            <a:gsLst>
              <a:gs pos="0">
                <a:srgbClr val="FFFFFF">
                  <a:alpha val="3000"/>
                </a:srgbClr>
              </a:gs>
              <a:gs pos="100000">
                <a:srgbClr val="EFEFEF">
                  <a:alpha val="39000"/>
                </a:srgbClr>
              </a:gs>
            </a:gsLst>
            <a:lin ang="5400000"/>
          </a:gradFill>
          <a:ln w="12700">
            <a:miter lim="400000"/>
          </a:ln>
        </p:spPr>
        <p:txBody>
          <a:bodyPr lIns="45719" rIns="45719" anchor="ctr"/>
          <a:lstStyle/>
          <a:p>
            <a:pPr rtl="0">
              <a:defRPr>
                <a:solidFill>
                  <a:srgbClr val="FFFFFF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216" name="شكل"/>
          <p:cNvSpPr/>
          <p:nvPr/>
        </p:nvSpPr>
        <p:spPr>
          <a:xfrm>
            <a:off x="11251297" y="4733487"/>
            <a:ext cx="940703" cy="116532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533" extrusionOk="0">
                <a:moveTo>
                  <a:pt x="12524" y="5"/>
                </a:moveTo>
                <a:cubicBezTo>
                  <a:pt x="15708" y="-67"/>
                  <a:pt x="18623" y="644"/>
                  <a:pt x="21600" y="1546"/>
                </a:cubicBezTo>
                <a:lnTo>
                  <a:pt x="21600" y="21533"/>
                </a:lnTo>
                <a:cubicBezTo>
                  <a:pt x="11819" y="13918"/>
                  <a:pt x="2" y="4244"/>
                  <a:pt x="0" y="4243"/>
                </a:cubicBezTo>
                <a:cubicBezTo>
                  <a:pt x="4867" y="1198"/>
                  <a:pt x="8873" y="87"/>
                  <a:pt x="12524" y="5"/>
                </a:cubicBezTo>
                <a:close/>
              </a:path>
            </a:pathLst>
          </a:custGeom>
          <a:gradFill>
            <a:gsLst>
              <a:gs pos="0">
                <a:srgbClr val="FFFFFF">
                  <a:alpha val="3000"/>
                </a:srgbClr>
              </a:gs>
              <a:gs pos="100000">
                <a:srgbClr val="EFEFEF">
                  <a:alpha val="39000"/>
                </a:srgbClr>
              </a:gs>
            </a:gsLst>
            <a:lin ang="5400000"/>
          </a:gradFill>
          <a:ln w="12700">
            <a:miter lim="400000"/>
          </a:ln>
        </p:spPr>
        <p:txBody>
          <a:bodyPr lIns="45719" rIns="45719" anchor="ctr"/>
          <a:lstStyle/>
          <a:p>
            <a:pPr rtl="0">
              <a:defRPr>
                <a:solidFill>
                  <a:srgbClr val="FFFFFF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217" name="نص العنوان"/>
          <p:cNvSpPr txBox="1">
            <a:spLocks noGrp="1"/>
          </p:cNvSpPr>
          <p:nvPr>
            <p:ph type="title"/>
          </p:nvPr>
        </p:nvSpPr>
        <p:spPr>
          <a:xfrm>
            <a:off x="838200" y="468881"/>
            <a:ext cx="10515600" cy="387800"/>
          </a:xfrm>
          <a:prstGeom prst="rect">
            <a:avLst/>
          </a:prstGeom>
        </p:spPr>
        <p:txBody>
          <a:bodyPr lIns="0" tIns="0" rIns="0" bIns="0" anchor="t"/>
          <a:lstStyle>
            <a:lvl1pPr>
              <a:defRPr sz="2800" b="1">
                <a:solidFill>
                  <a:srgbClr val="313131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r>
              <a:t>نص العنوان</a:t>
            </a:r>
          </a:p>
        </p:txBody>
      </p:sp>
      <p:sp>
        <p:nvSpPr>
          <p:cNvPr id="218" name="مستوى النص الأول…"/>
          <p:cNvSpPr txBox="1">
            <a:spLocks noGrp="1"/>
          </p:cNvSpPr>
          <p:nvPr>
            <p:ph type="body"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 lIns="0" tIns="0" rIns="0" bIns="0"/>
          <a:lstStyle>
            <a:lvl1pPr>
              <a:defRPr sz="1800">
                <a:solidFill>
                  <a:srgbClr val="313131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  <a:lvl2pPr marL="714375" indent="-257175">
              <a:defRPr sz="1800">
                <a:solidFill>
                  <a:srgbClr val="313131"/>
                </a:solidFill>
                <a:latin typeface="Helvetica"/>
                <a:ea typeface="Helvetica"/>
                <a:cs typeface="Helvetica"/>
                <a:sym typeface="Helvetica"/>
              </a:defRPr>
            </a:lvl2pPr>
            <a:lvl3pPr marL="1208314" indent="-293914">
              <a:defRPr sz="1800">
                <a:solidFill>
                  <a:srgbClr val="313131"/>
                </a:solidFill>
                <a:latin typeface="Helvetica"/>
                <a:ea typeface="Helvetica"/>
                <a:cs typeface="Helvetica"/>
                <a:sym typeface="Helvetica"/>
              </a:defRPr>
            </a:lvl3pPr>
            <a:lvl4pPr marL="1714500" indent="-342900">
              <a:defRPr sz="1800">
                <a:solidFill>
                  <a:srgbClr val="313131"/>
                </a:solidFill>
                <a:latin typeface="Helvetica"/>
                <a:ea typeface="Helvetica"/>
                <a:cs typeface="Helvetica"/>
                <a:sym typeface="Helvetica"/>
              </a:defRPr>
            </a:lvl4pPr>
            <a:lvl5pPr marL="2171700" indent="-342900">
              <a:defRPr sz="1800">
                <a:solidFill>
                  <a:srgbClr val="313131"/>
                </a:solidFill>
                <a:latin typeface="Helvetica"/>
                <a:ea typeface="Helvetica"/>
                <a:cs typeface="Helvetica"/>
                <a:sym typeface="Helvetica"/>
              </a:defRPr>
            </a:lvl5pPr>
          </a:lstStyle>
          <a:p>
            <a:pPr rtl="0">
              <a:defRPr/>
            </a:pPr>
            <a:r>
              <a:t>مستوى النص الأول</a:t>
            </a:r>
          </a:p>
          <a:p>
            <a:pPr lvl="1" rtl="0">
              <a:defRPr/>
            </a:pPr>
            <a:r>
              <a:t>مستوى النص الثاني</a:t>
            </a:r>
          </a:p>
          <a:p>
            <a:pPr lvl="2" rtl="0">
              <a:defRPr/>
            </a:pPr>
            <a:r>
              <a:t>مستوى النص الثالث</a:t>
            </a:r>
          </a:p>
          <a:p>
            <a:pPr lvl="3" rtl="0">
              <a:defRPr/>
            </a:pPr>
            <a:r>
              <a:t>مستوى النص الرابع</a:t>
            </a:r>
          </a:p>
          <a:p>
            <a:pPr lvl="4" rtl="0">
              <a:defRPr/>
            </a:pPr>
            <a:r>
              <a:t>مستوى النص الخامس</a:t>
            </a:r>
          </a:p>
        </p:txBody>
      </p:sp>
      <p:sp>
        <p:nvSpPr>
          <p:cNvPr id="219" name="رقم الشريحة"/>
          <p:cNvSpPr txBox="1">
            <a:spLocks noGrp="1"/>
          </p:cNvSpPr>
          <p:nvPr>
            <p:ph type="sldNum" sz="quarter" idx="2"/>
          </p:nvPr>
        </p:nvSpPr>
        <p:spPr>
          <a:xfrm>
            <a:off x="11180983" y="6441296"/>
            <a:ext cx="172818" cy="195232"/>
          </a:xfrm>
          <a:prstGeom prst="rect">
            <a:avLst/>
          </a:prstGeom>
        </p:spPr>
        <p:txBody>
          <a:bodyPr lIns="0" tIns="0" rIns="0" bIns="0"/>
          <a:lstStyle>
            <a:lvl1pPr>
              <a:defRPr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 rtl="0">
              <a:defRPr/>
            </a:pPr>
            <a:fld id="{86CB4B4D-7CA3-9044-876B-883B54F8677D}" type="slidenum">
              <a:rPr/>
              <a:pPr rtl="0">
                <a:defRPr/>
              </a:pPr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" name="شكل"/>
          <p:cNvSpPr/>
          <p:nvPr/>
        </p:nvSpPr>
        <p:spPr>
          <a:xfrm>
            <a:off x="0" y="1287547"/>
            <a:ext cx="773883" cy="87677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544" extrusionOk="0">
                <a:moveTo>
                  <a:pt x="0" y="0"/>
                </a:moveTo>
                <a:cubicBezTo>
                  <a:pt x="9661" y="8124"/>
                  <a:pt x="21598" y="16878"/>
                  <a:pt x="21600" y="16879"/>
                </a:cubicBezTo>
                <a:cubicBezTo>
                  <a:pt x="21600" y="16879"/>
                  <a:pt x="13465" y="20600"/>
                  <a:pt x="4096" y="21475"/>
                </a:cubicBezTo>
                <a:cubicBezTo>
                  <a:pt x="2794" y="21600"/>
                  <a:pt x="1416" y="21555"/>
                  <a:pt x="0" y="21342"/>
                </a:cubicBezTo>
                <a:close/>
              </a:path>
            </a:pathLst>
          </a:custGeom>
          <a:gradFill>
            <a:gsLst>
              <a:gs pos="0">
                <a:srgbClr val="EFEFEF">
                  <a:alpha val="39000"/>
                </a:srgbClr>
              </a:gs>
              <a:gs pos="100000">
                <a:srgbClr val="FFFFFF">
                  <a:alpha val="3000"/>
                </a:srgbClr>
              </a:gs>
            </a:gsLst>
            <a:lin ang="5400000"/>
          </a:gradFill>
          <a:ln w="12700">
            <a:miter lim="400000"/>
          </a:ln>
        </p:spPr>
        <p:txBody>
          <a:bodyPr lIns="45719" rIns="45719" anchor="ctr"/>
          <a:lstStyle/>
          <a:p>
            <a:pPr rtl="0">
              <a:defRPr>
                <a:solidFill>
                  <a:srgbClr val="FFFFFF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227" name="شكل"/>
          <p:cNvSpPr/>
          <p:nvPr/>
        </p:nvSpPr>
        <p:spPr>
          <a:xfrm>
            <a:off x="-1" y="177155"/>
            <a:ext cx="2275434" cy="198723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250" extrusionOk="0">
                <a:moveTo>
                  <a:pt x="0" y="0"/>
                </a:moveTo>
                <a:cubicBezTo>
                  <a:pt x="893" y="184"/>
                  <a:pt x="1755" y="545"/>
                  <a:pt x="2651" y="934"/>
                </a:cubicBezTo>
                <a:cubicBezTo>
                  <a:pt x="6256" y="2362"/>
                  <a:pt x="9107" y="5886"/>
                  <a:pt x="12377" y="9886"/>
                </a:cubicBezTo>
                <a:cubicBezTo>
                  <a:pt x="15731" y="13790"/>
                  <a:pt x="21599" y="19219"/>
                  <a:pt x="21600" y="19219"/>
                </a:cubicBezTo>
                <a:cubicBezTo>
                  <a:pt x="21600" y="19219"/>
                  <a:pt x="18749" y="20838"/>
                  <a:pt x="15647" y="21219"/>
                </a:cubicBezTo>
                <a:cubicBezTo>
                  <a:pt x="12461" y="21600"/>
                  <a:pt x="8101" y="18362"/>
                  <a:pt x="6172" y="16552"/>
                </a:cubicBezTo>
                <a:cubicBezTo>
                  <a:pt x="4775" y="15197"/>
                  <a:pt x="2366" y="12583"/>
                  <a:pt x="0" y="9956"/>
                </a:cubicBezTo>
                <a:close/>
              </a:path>
            </a:pathLst>
          </a:custGeom>
          <a:gradFill>
            <a:gsLst>
              <a:gs pos="0">
                <a:srgbClr val="EFEFEF">
                  <a:alpha val="39000"/>
                </a:srgbClr>
              </a:gs>
              <a:gs pos="100000">
                <a:srgbClr val="FFFFFF">
                  <a:alpha val="3000"/>
                </a:srgbClr>
              </a:gs>
            </a:gsLst>
            <a:lin ang="5400000"/>
          </a:gradFill>
          <a:ln w="12700">
            <a:miter lim="400000"/>
          </a:ln>
        </p:spPr>
        <p:txBody>
          <a:bodyPr lIns="45719" rIns="45719" anchor="ctr"/>
          <a:lstStyle/>
          <a:p>
            <a:pPr rtl="0">
              <a:defRPr>
                <a:solidFill>
                  <a:srgbClr val="FFFFFF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228" name="شكل"/>
          <p:cNvSpPr/>
          <p:nvPr/>
        </p:nvSpPr>
        <p:spPr>
          <a:xfrm>
            <a:off x="773885" y="159558"/>
            <a:ext cx="2994261" cy="200483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0259" extrusionOk="0">
                <a:moveTo>
                  <a:pt x="0" y="2320"/>
                </a:moveTo>
                <a:cubicBezTo>
                  <a:pt x="0" y="2320"/>
                  <a:pt x="7327" y="12670"/>
                  <a:pt x="9940" y="15820"/>
                </a:cubicBezTo>
                <a:cubicBezTo>
                  <a:pt x="11342" y="17530"/>
                  <a:pt x="14719" y="20590"/>
                  <a:pt x="17076" y="20230"/>
                </a:cubicBezTo>
                <a:cubicBezTo>
                  <a:pt x="19434" y="19870"/>
                  <a:pt x="21600" y="18340"/>
                  <a:pt x="21600" y="18340"/>
                </a:cubicBezTo>
                <a:cubicBezTo>
                  <a:pt x="21600" y="18340"/>
                  <a:pt x="17140" y="13210"/>
                  <a:pt x="14655" y="9520"/>
                </a:cubicBezTo>
                <a:cubicBezTo>
                  <a:pt x="12106" y="5740"/>
                  <a:pt x="9940" y="2410"/>
                  <a:pt x="7264" y="1060"/>
                </a:cubicBezTo>
                <a:cubicBezTo>
                  <a:pt x="5097" y="-110"/>
                  <a:pt x="3122" y="-1010"/>
                  <a:pt x="0" y="2320"/>
                </a:cubicBezTo>
                <a:close/>
              </a:path>
            </a:pathLst>
          </a:custGeom>
          <a:gradFill>
            <a:gsLst>
              <a:gs pos="0">
                <a:srgbClr val="EFEFEF">
                  <a:alpha val="39000"/>
                </a:srgbClr>
              </a:gs>
              <a:gs pos="100000">
                <a:srgbClr val="FFFFFF">
                  <a:alpha val="3000"/>
                </a:srgbClr>
              </a:gs>
            </a:gsLst>
            <a:lin ang="5400000"/>
          </a:gradFill>
          <a:ln w="12700">
            <a:miter lim="400000"/>
          </a:ln>
        </p:spPr>
        <p:txBody>
          <a:bodyPr lIns="45719" rIns="45719" anchor="ctr"/>
          <a:lstStyle/>
          <a:p>
            <a:pPr rtl="0">
              <a:defRPr>
                <a:solidFill>
                  <a:srgbClr val="FFFFFF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229" name="شكل"/>
          <p:cNvSpPr/>
          <p:nvPr/>
        </p:nvSpPr>
        <p:spPr>
          <a:xfrm>
            <a:off x="2275429" y="159558"/>
            <a:ext cx="2985426" cy="200483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0259" extrusionOk="0">
                <a:moveTo>
                  <a:pt x="0" y="2320"/>
                </a:moveTo>
                <a:cubicBezTo>
                  <a:pt x="0" y="2320"/>
                  <a:pt x="7285" y="12670"/>
                  <a:pt x="9905" y="15820"/>
                </a:cubicBezTo>
                <a:cubicBezTo>
                  <a:pt x="11375" y="17530"/>
                  <a:pt x="14698" y="20590"/>
                  <a:pt x="17063" y="20230"/>
                </a:cubicBezTo>
                <a:cubicBezTo>
                  <a:pt x="19491" y="19870"/>
                  <a:pt x="21600" y="18340"/>
                  <a:pt x="21600" y="18340"/>
                </a:cubicBezTo>
                <a:cubicBezTo>
                  <a:pt x="21600" y="18340"/>
                  <a:pt x="17191" y="13210"/>
                  <a:pt x="14634" y="9520"/>
                </a:cubicBezTo>
                <a:cubicBezTo>
                  <a:pt x="12078" y="5740"/>
                  <a:pt x="9905" y="2410"/>
                  <a:pt x="7221" y="1060"/>
                </a:cubicBezTo>
                <a:cubicBezTo>
                  <a:pt x="5049" y="-110"/>
                  <a:pt x="3067" y="-1010"/>
                  <a:pt x="0" y="2320"/>
                </a:cubicBezTo>
                <a:close/>
              </a:path>
            </a:pathLst>
          </a:custGeom>
          <a:gradFill>
            <a:gsLst>
              <a:gs pos="0">
                <a:srgbClr val="EFEFEF">
                  <a:alpha val="39000"/>
                </a:srgbClr>
              </a:gs>
              <a:gs pos="100000">
                <a:srgbClr val="FFFFFF">
                  <a:alpha val="3000"/>
                </a:srgbClr>
              </a:gs>
            </a:gsLst>
            <a:lin ang="5400000"/>
          </a:gradFill>
          <a:ln w="12700">
            <a:miter lim="400000"/>
          </a:ln>
        </p:spPr>
        <p:txBody>
          <a:bodyPr lIns="45719" rIns="45719" anchor="ctr"/>
          <a:lstStyle/>
          <a:p>
            <a:pPr rtl="0">
              <a:defRPr>
                <a:solidFill>
                  <a:srgbClr val="FFFFFF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230" name="شكل"/>
          <p:cNvSpPr/>
          <p:nvPr/>
        </p:nvSpPr>
        <p:spPr>
          <a:xfrm>
            <a:off x="3768142" y="159558"/>
            <a:ext cx="2994260" cy="200483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0259" extrusionOk="0">
                <a:moveTo>
                  <a:pt x="0" y="2320"/>
                </a:moveTo>
                <a:cubicBezTo>
                  <a:pt x="0" y="2320"/>
                  <a:pt x="7264" y="12670"/>
                  <a:pt x="9876" y="15820"/>
                </a:cubicBezTo>
                <a:cubicBezTo>
                  <a:pt x="11342" y="17530"/>
                  <a:pt x="14655" y="20590"/>
                  <a:pt x="17076" y="20230"/>
                </a:cubicBezTo>
                <a:cubicBezTo>
                  <a:pt x="19434" y="19870"/>
                  <a:pt x="21600" y="18340"/>
                  <a:pt x="21600" y="18340"/>
                </a:cubicBezTo>
                <a:cubicBezTo>
                  <a:pt x="21600" y="18340"/>
                  <a:pt x="17140" y="13210"/>
                  <a:pt x="14591" y="9520"/>
                </a:cubicBezTo>
                <a:cubicBezTo>
                  <a:pt x="12106" y="5740"/>
                  <a:pt x="9940" y="2410"/>
                  <a:pt x="7200" y="1060"/>
                </a:cubicBezTo>
                <a:cubicBezTo>
                  <a:pt x="5034" y="-110"/>
                  <a:pt x="3122" y="-1010"/>
                  <a:pt x="0" y="2320"/>
                </a:cubicBezTo>
                <a:close/>
              </a:path>
            </a:pathLst>
          </a:custGeom>
          <a:gradFill>
            <a:gsLst>
              <a:gs pos="0">
                <a:srgbClr val="EFEFEF">
                  <a:alpha val="39000"/>
                </a:srgbClr>
              </a:gs>
              <a:gs pos="100000">
                <a:srgbClr val="FFFFFF">
                  <a:alpha val="3000"/>
                </a:srgbClr>
              </a:gs>
            </a:gsLst>
            <a:lin ang="5400000"/>
          </a:gradFill>
          <a:ln w="12700">
            <a:miter lim="400000"/>
          </a:ln>
        </p:spPr>
        <p:txBody>
          <a:bodyPr lIns="45719" rIns="45719" anchor="ctr"/>
          <a:lstStyle/>
          <a:p>
            <a:pPr rtl="0">
              <a:defRPr>
                <a:solidFill>
                  <a:srgbClr val="FFFFFF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231" name="شكل"/>
          <p:cNvSpPr/>
          <p:nvPr/>
        </p:nvSpPr>
        <p:spPr>
          <a:xfrm>
            <a:off x="5260854" y="159558"/>
            <a:ext cx="2994261" cy="200483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0259" extrusionOk="0">
                <a:moveTo>
                  <a:pt x="0" y="2320"/>
                </a:moveTo>
                <a:cubicBezTo>
                  <a:pt x="0" y="2320"/>
                  <a:pt x="7327" y="12670"/>
                  <a:pt x="9940" y="15820"/>
                </a:cubicBezTo>
                <a:cubicBezTo>
                  <a:pt x="11342" y="17530"/>
                  <a:pt x="14719" y="20590"/>
                  <a:pt x="17076" y="20230"/>
                </a:cubicBezTo>
                <a:cubicBezTo>
                  <a:pt x="19434" y="19870"/>
                  <a:pt x="21600" y="18340"/>
                  <a:pt x="21600" y="18340"/>
                </a:cubicBezTo>
                <a:cubicBezTo>
                  <a:pt x="21600" y="18340"/>
                  <a:pt x="17140" y="13210"/>
                  <a:pt x="14655" y="9520"/>
                </a:cubicBezTo>
                <a:cubicBezTo>
                  <a:pt x="12106" y="5740"/>
                  <a:pt x="9940" y="2410"/>
                  <a:pt x="7264" y="1060"/>
                </a:cubicBezTo>
                <a:cubicBezTo>
                  <a:pt x="5097" y="-110"/>
                  <a:pt x="3122" y="-1010"/>
                  <a:pt x="0" y="2320"/>
                </a:cubicBezTo>
                <a:close/>
              </a:path>
            </a:pathLst>
          </a:custGeom>
          <a:gradFill>
            <a:gsLst>
              <a:gs pos="0">
                <a:srgbClr val="EFEFEF">
                  <a:alpha val="39000"/>
                </a:srgbClr>
              </a:gs>
              <a:gs pos="100000">
                <a:srgbClr val="FFFFFF">
                  <a:alpha val="3000"/>
                </a:srgbClr>
              </a:gs>
            </a:gsLst>
            <a:lin ang="5400000"/>
          </a:gradFill>
          <a:ln w="12700">
            <a:miter lim="400000"/>
          </a:ln>
        </p:spPr>
        <p:txBody>
          <a:bodyPr lIns="45719" rIns="45719" anchor="ctr"/>
          <a:lstStyle/>
          <a:p>
            <a:pPr rtl="0">
              <a:defRPr>
                <a:solidFill>
                  <a:srgbClr val="FFFFFF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232" name="شكل"/>
          <p:cNvSpPr/>
          <p:nvPr/>
        </p:nvSpPr>
        <p:spPr>
          <a:xfrm>
            <a:off x="6762398" y="159558"/>
            <a:ext cx="2985426" cy="200483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0259" extrusionOk="0">
                <a:moveTo>
                  <a:pt x="0" y="2320"/>
                </a:moveTo>
                <a:cubicBezTo>
                  <a:pt x="0" y="2320"/>
                  <a:pt x="7285" y="12670"/>
                  <a:pt x="9905" y="15820"/>
                </a:cubicBezTo>
                <a:cubicBezTo>
                  <a:pt x="11375" y="17530"/>
                  <a:pt x="14698" y="20590"/>
                  <a:pt x="17063" y="20230"/>
                </a:cubicBezTo>
                <a:cubicBezTo>
                  <a:pt x="19491" y="19870"/>
                  <a:pt x="21600" y="18340"/>
                  <a:pt x="21600" y="18340"/>
                </a:cubicBezTo>
                <a:cubicBezTo>
                  <a:pt x="21600" y="18340"/>
                  <a:pt x="17191" y="13210"/>
                  <a:pt x="14634" y="9520"/>
                </a:cubicBezTo>
                <a:cubicBezTo>
                  <a:pt x="12078" y="5740"/>
                  <a:pt x="9905" y="2410"/>
                  <a:pt x="7221" y="1060"/>
                </a:cubicBezTo>
                <a:cubicBezTo>
                  <a:pt x="5049" y="-110"/>
                  <a:pt x="3067" y="-1010"/>
                  <a:pt x="0" y="2320"/>
                </a:cubicBezTo>
                <a:close/>
              </a:path>
            </a:pathLst>
          </a:custGeom>
          <a:gradFill>
            <a:gsLst>
              <a:gs pos="0">
                <a:srgbClr val="EFEFEF">
                  <a:alpha val="39000"/>
                </a:srgbClr>
              </a:gs>
              <a:gs pos="100000">
                <a:srgbClr val="FFFFFF">
                  <a:alpha val="3000"/>
                </a:srgbClr>
              </a:gs>
            </a:gsLst>
            <a:lin ang="5400000"/>
          </a:gradFill>
          <a:ln w="12700">
            <a:miter lim="400000"/>
          </a:ln>
        </p:spPr>
        <p:txBody>
          <a:bodyPr lIns="45719" rIns="45719" anchor="ctr"/>
          <a:lstStyle/>
          <a:p>
            <a:pPr rtl="0">
              <a:defRPr>
                <a:solidFill>
                  <a:srgbClr val="FFFFFF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233" name="شكل"/>
          <p:cNvSpPr/>
          <p:nvPr/>
        </p:nvSpPr>
        <p:spPr>
          <a:xfrm>
            <a:off x="8255111" y="159558"/>
            <a:ext cx="2994260" cy="200483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0259" extrusionOk="0">
                <a:moveTo>
                  <a:pt x="0" y="2320"/>
                </a:moveTo>
                <a:cubicBezTo>
                  <a:pt x="0" y="2320"/>
                  <a:pt x="7264" y="12670"/>
                  <a:pt x="9876" y="15820"/>
                </a:cubicBezTo>
                <a:cubicBezTo>
                  <a:pt x="11342" y="17530"/>
                  <a:pt x="14655" y="20590"/>
                  <a:pt x="17076" y="20230"/>
                </a:cubicBezTo>
                <a:cubicBezTo>
                  <a:pt x="19434" y="19870"/>
                  <a:pt x="21600" y="18340"/>
                  <a:pt x="21600" y="18340"/>
                </a:cubicBezTo>
                <a:cubicBezTo>
                  <a:pt x="21600" y="18340"/>
                  <a:pt x="17140" y="13210"/>
                  <a:pt x="14591" y="9520"/>
                </a:cubicBezTo>
                <a:cubicBezTo>
                  <a:pt x="12106" y="5740"/>
                  <a:pt x="9940" y="2410"/>
                  <a:pt x="7200" y="1060"/>
                </a:cubicBezTo>
                <a:cubicBezTo>
                  <a:pt x="5034" y="-110"/>
                  <a:pt x="3122" y="-1010"/>
                  <a:pt x="0" y="2320"/>
                </a:cubicBezTo>
                <a:close/>
              </a:path>
            </a:pathLst>
          </a:custGeom>
          <a:gradFill>
            <a:gsLst>
              <a:gs pos="0">
                <a:srgbClr val="EFEFEF">
                  <a:alpha val="39000"/>
                </a:srgbClr>
              </a:gs>
              <a:gs pos="100000">
                <a:srgbClr val="FFFFFF">
                  <a:alpha val="3000"/>
                </a:srgbClr>
              </a:gs>
            </a:gsLst>
            <a:lin ang="5400000"/>
          </a:gradFill>
          <a:ln w="12700">
            <a:miter lim="400000"/>
          </a:ln>
        </p:spPr>
        <p:txBody>
          <a:bodyPr lIns="45719" rIns="45719" anchor="ctr"/>
          <a:lstStyle/>
          <a:p>
            <a:pPr rtl="0">
              <a:defRPr>
                <a:solidFill>
                  <a:srgbClr val="FFFFFF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234" name="شكل"/>
          <p:cNvSpPr/>
          <p:nvPr/>
        </p:nvSpPr>
        <p:spPr>
          <a:xfrm>
            <a:off x="9747822" y="159558"/>
            <a:ext cx="2444178" cy="200483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209" extrusionOk="0">
                <a:moveTo>
                  <a:pt x="4888" y="3"/>
                </a:moveTo>
                <a:cubicBezTo>
                  <a:pt x="6303" y="-44"/>
                  <a:pt x="7572" y="498"/>
                  <a:pt x="8898" y="1110"/>
                </a:cubicBezTo>
                <a:cubicBezTo>
                  <a:pt x="12177" y="2524"/>
                  <a:pt x="14831" y="6010"/>
                  <a:pt x="17953" y="9967"/>
                </a:cubicBezTo>
                <a:cubicBezTo>
                  <a:pt x="18991" y="11284"/>
                  <a:pt x="20310" y="12776"/>
                  <a:pt x="21600" y="14168"/>
                </a:cubicBezTo>
                <a:lnTo>
                  <a:pt x="21600" y="21056"/>
                </a:lnTo>
                <a:lnTo>
                  <a:pt x="20919" y="21179"/>
                </a:lnTo>
                <a:cubicBezTo>
                  <a:pt x="18031" y="21556"/>
                  <a:pt x="13894" y="18353"/>
                  <a:pt x="12177" y="16562"/>
                </a:cubicBezTo>
                <a:cubicBezTo>
                  <a:pt x="8977" y="13265"/>
                  <a:pt x="1" y="2431"/>
                  <a:pt x="0" y="2429"/>
                </a:cubicBezTo>
                <a:cubicBezTo>
                  <a:pt x="1912" y="686"/>
                  <a:pt x="3474" y="50"/>
                  <a:pt x="4888" y="3"/>
                </a:cubicBezTo>
                <a:close/>
              </a:path>
            </a:pathLst>
          </a:custGeom>
          <a:gradFill>
            <a:gsLst>
              <a:gs pos="0">
                <a:srgbClr val="EFEFEF">
                  <a:alpha val="39000"/>
                </a:srgbClr>
              </a:gs>
              <a:gs pos="100000">
                <a:srgbClr val="FFFFFF">
                  <a:alpha val="3000"/>
                </a:srgbClr>
              </a:gs>
            </a:gsLst>
            <a:lin ang="5400000"/>
          </a:gradFill>
          <a:ln w="12700">
            <a:miter lim="400000"/>
          </a:ln>
        </p:spPr>
        <p:txBody>
          <a:bodyPr lIns="45719" rIns="45719" anchor="ctr"/>
          <a:lstStyle/>
          <a:p>
            <a:pPr rtl="0">
              <a:defRPr>
                <a:solidFill>
                  <a:srgbClr val="FFFFFF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235" name="شكل"/>
          <p:cNvSpPr/>
          <p:nvPr/>
        </p:nvSpPr>
        <p:spPr>
          <a:xfrm>
            <a:off x="11249367" y="159558"/>
            <a:ext cx="942632" cy="116720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533" extrusionOk="0">
                <a:moveTo>
                  <a:pt x="12498" y="5"/>
                </a:moveTo>
                <a:cubicBezTo>
                  <a:pt x="15692" y="-67"/>
                  <a:pt x="18614" y="650"/>
                  <a:pt x="21600" y="1556"/>
                </a:cubicBezTo>
                <a:lnTo>
                  <a:pt x="21600" y="21533"/>
                </a:lnTo>
                <a:cubicBezTo>
                  <a:pt x="11830" y="13924"/>
                  <a:pt x="1" y="4236"/>
                  <a:pt x="0" y="4236"/>
                </a:cubicBezTo>
                <a:cubicBezTo>
                  <a:pt x="4858" y="1196"/>
                  <a:pt x="8855" y="87"/>
                  <a:pt x="12498" y="5"/>
                </a:cubicBezTo>
                <a:close/>
              </a:path>
            </a:pathLst>
          </a:custGeom>
          <a:gradFill>
            <a:gsLst>
              <a:gs pos="0">
                <a:srgbClr val="EFEFEF">
                  <a:alpha val="39000"/>
                </a:srgbClr>
              </a:gs>
              <a:gs pos="100000">
                <a:srgbClr val="FFFFFF">
                  <a:alpha val="3000"/>
                </a:srgbClr>
              </a:gs>
            </a:gsLst>
            <a:lin ang="5400000"/>
          </a:gradFill>
          <a:ln w="12700">
            <a:miter lim="400000"/>
          </a:ln>
        </p:spPr>
        <p:txBody>
          <a:bodyPr lIns="45719" rIns="45719" anchor="ctr"/>
          <a:lstStyle/>
          <a:p>
            <a:pPr rtl="0">
              <a:defRPr>
                <a:solidFill>
                  <a:srgbClr val="FFFFFF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236" name="شكل"/>
          <p:cNvSpPr/>
          <p:nvPr/>
        </p:nvSpPr>
        <p:spPr>
          <a:xfrm>
            <a:off x="-1" y="5859652"/>
            <a:ext cx="775815" cy="87859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543" extrusionOk="0">
                <a:moveTo>
                  <a:pt x="0" y="0"/>
                </a:moveTo>
                <a:cubicBezTo>
                  <a:pt x="9647" y="8119"/>
                  <a:pt x="21597" y="16886"/>
                  <a:pt x="21600" y="16888"/>
                </a:cubicBezTo>
                <a:cubicBezTo>
                  <a:pt x="21600" y="16888"/>
                  <a:pt x="13485" y="20600"/>
                  <a:pt x="4140" y="21474"/>
                </a:cubicBezTo>
                <a:cubicBezTo>
                  <a:pt x="2824" y="21600"/>
                  <a:pt x="1431" y="21553"/>
                  <a:pt x="0" y="21331"/>
                </a:cubicBezTo>
                <a:close/>
              </a:path>
            </a:pathLst>
          </a:custGeom>
          <a:gradFill>
            <a:gsLst>
              <a:gs pos="0">
                <a:srgbClr val="EFEFEF">
                  <a:alpha val="39000"/>
                </a:srgbClr>
              </a:gs>
              <a:gs pos="100000">
                <a:srgbClr val="FFFFFF">
                  <a:alpha val="3000"/>
                </a:srgbClr>
              </a:gs>
            </a:gsLst>
            <a:lin ang="5400000"/>
          </a:gradFill>
          <a:ln w="12700">
            <a:miter lim="400000"/>
          </a:ln>
        </p:spPr>
        <p:txBody>
          <a:bodyPr lIns="45719" rIns="45719" anchor="ctr"/>
          <a:lstStyle/>
          <a:p>
            <a:pPr rtl="0">
              <a:defRPr>
                <a:solidFill>
                  <a:srgbClr val="FFFFFF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237" name="شكل"/>
          <p:cNvSpPr/>
          <p:nvPr/>
        </p:nvSpPr>
        <p:spPr>
          <a:xfrm>
            <a:off x="0" y="4750694"/>
            <a:ext cx="2277362" cy="198762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250" extrusionOk="0">
                <a:moveTo>
                  <a:pt x="0" y="0"/>
                </a:moveTo>
                <a:cubicBezTo>
                  <a:pt x="898" y="183"/>
                  <a:pt x="1766" y="546"/>
                  <a:pt x="2667" y="938"/>
                </a:cubicBezTo>
                <a:cubicBezTo>
                  <a:pt x="6269" y="2366"/>
                  <a:pt x="9118" y="5889"/>
                  <a:pt x="12385" y="9888"/>
                </a:cubicBezTo>
                <a:cubicBezTo>
                  <a:pt x="15735" y="13792"/>
                  <a:pt x="21599" y="19218"/>
                  <a:pt x="21600" y="19220"/>
                </a:cubicBezTo>
                <a:cubicBezTo>
                  <a:pt x="21600" y="19220"/>
                  <a:pt x="18752" y="20838"/>
                  <a:pt x="15652" y="21219"/>
                </a:cubicBezTo>
                <a:cubicBezTo>
                  <a:pt x="12469" y="21600"/>
                  <a:pt x="8112" y="18363"/>
                  <a:pt x="6186" y="16553"/>
                </a:cubicBezTo>
                <a:cubicBezTo>
                  <a:pt x="4786" y="15195"/>
                  <a:pt x="2370" y="12571"/>
                  <a:pt x="0" y="9938"/>
                </a:cubicBezTo>
                <a:close/>
              </a:path>
            </a:pathLst>
          </a:custGeom>
          <a:gradFill>
            <a:gsLst>
              <a:gs pos="0">
                <a:srgbClr val="FFFFFF">
                  <a:alpha val="3000"/>
                </a:srgbClr>
              </a:gs>
              <a:gs pos="100000">
                <a:srgbClr val="EFEFEF">
                  <a:alpha val="39000"/>
                </a:srgbClr>
              </a:gs>
            </a:gsLst>
            <a:lin ang="5400000"/>
          </a:gradFill>
          <a:ln w="12700">
            <a:miter lim="400000"/>
          </a:ln>
        </p:spPr>
        <p:txBody>
          <a:bodyPr lIns="45719" rIns="45719" anchor="ctr"/>
          <a:lstStyle/>
          <a:p>
            <a:pPr rtl="0">
              <a:defRPr>
                <a:solidFill>
                  <a:srgbClr val="FFFFFF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238" name="شكل"/>
          <p:cNvSpPr/>
          <p:nvPr/>
        </p:nvSpPr>
        <p:spPr>
          <a:xfrm>
            <a:off x="775815" y="4733487"/>
            <a:ext cx="2994261" cy="200483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0259" extrusionOk="0">
                <a:moveTo>
                  <a:pt x="0" y="2320"/>
                </a:moveTo>
                <a:cubicBezTo>
                  <a:pt x="0" y="2320"/>
                  <a:pt x="7327" y="12670"/>
                  <a:pt x="9940" y="15820"/>
                </a:cubicBezTo>
                <a:cubicBezTo>
                  <a:pt x="11342" y="17530"/>
                  <a:pt x="14719" y="20590"/>
                  <a:pt x="17076" y="20230"/>
                </a:cubicBezTo>
                <a:cubicBezTo>
                  <a:pt x="19434" y="19870"/>
                  <a:pt x="21600" y="18340"/>
                  <a:pt x="21600" y="18340"/>
                </a:cubicBezTo>
                <a:cubicBezTo>
                  <a:pt x="21600" y="18340"/>
                  <a:pt x="17140" y="13210"/>
                  <a:pt x="14655" y="9520"/>
                </a:cubicBezTo>
                <a:cubicBezTo>
                  <a:pt x="12106" y="5740"/>
                  <a:pt x="9940" y="2410"/>
                  <a:pt x="7264" y="1060"/>
                </a:cubicBezTo>
                <a:cubicBezTo>
                  <a:pt x="5097" y="-110"/>
                  <a:pt x="3122" y="-1010"/>
                  <a:pt x="0" y="2320"/>
                </a:cubicBezTo>
                <a:close/>
              </a:path>
            </a:pathLst>
          </a:custGeom>
          <a:gradFill>
            <a:gsLst>
              <a:gs pos="0">
                <a:srgbClr val="FFFFFF">
                  <a:alpha val="3000"/>
                </a:srgbClr>
              </a:gs>
              <a:gs pos="100000">
                <a:srgbClr val="EFEFEF">
                  <a:alpha val="39000"/>
                </a:srgbClr>
              </a:gs>
            </a:gsLst>
            <a:lin ang="5400000"/>
          </a:gradFill>
          <a:ln w="12700">
            <a:miter lim="400000"/>
          </a:ln>
        </p:spPr>
        <p:txBody>
          <a:bodyPr lIns="45719" rIns="45719" anchor="ctr"/>
          <a:lstStyle/>
          <a:p>
            <a:pPr rtl="0">
              <a:defRPr>
                <a:solidFill>
                  <a:srgbClr val="FFFFFF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239" name="شكل"/>
          <p:cNvSpPr/>
          <p:nvPr/>
        </p:nvSpPr>
        <p:spPr>
          <a:xfrm>
            <a:off x="2277359" y="4733487"/>
            <a:ext cx="2985426" cy="200483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0259" extrusionOk="0">
                <a:moveTo>
                  <a:pt x="0" y="2320"/>
                </a:moveTo>
                <a:cubicBezTo>
                  <a:pt x="0" y="2320"/>
                  <a:pt x="7285" y="12670"/>
                  <a:pt x="9905" y="15820"/>
                </a:cubicBezTo>
                <a:cubicBezTo>
                  <a:pt x="11375" y="17530"/>
                  <a:pt x="14698" y="20590"/>
                  <a:pt x="17063" y="20230"/>
                </a:cubicBezTo>
                <a:cubicBezTo>
                  <a:pt x="19491" y="19870"/>
                  <a:pt x="21600" y="18340"/>
                  <a:pt x="21600" y="18340"/>
                </a:cubicBezTo>
                <a:cubicBezTo>
                  <a:pt x="21600" y="18340"/>
                  <a:pt x="17191" y="13210"/>
                  <a:pt x="14634" y="9520"/>
                </a:cubicBezTo>
                <a:cubicBezTo>
                  <a:pt x="12078" y="5740"/>
                  <a:pt x="9905" y="2410"/>
                  <a:pt x="7221" y="1060"/>
                </a:cubicBezTo>
                <a:cubicBezTo>
                  <a:pt x="5049" y="-110"/>
                  <a:pt x="3067" y="-1010"/>
                  <a:pt x="0" y="2320"/>
                </a:cubicBezTo>
                <a:close/>
              </a:path>
            </a:pathLst>
          </a:custGeom>
          <a:gradFill>
            <a:gsLst>
              <a:gs pos="0">
                <a:srgbClr val="FFFFFF">
                  <a:alpha val="3000"/>
                </a:srgbClr>
              </a:gs>
              <a:gs pos="100000">
                <a:srgbClr val="EFEFEF">
                  <a:alpha val="39000"/>
                </a:srgbClr>
              </a:gs>
            </a:gsLst>
            <a:lin ang="5400000"/>
          </a:gradFill>
          <a:ln w="12700">
            <a:miter lim="400000"/>
          </a:ln>
        </p:spPr>
        <p:txBody>
          <a:bodyPr lIns="45719" rIns="45719" anchor="ctr"/>
          <a:lstStyle/>
          <a:p>
            <a:pPr rtl="0">
              <a:defRPr>
                <a:solidFill>
                  <a:srgbClr val="FFFFFF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240" name="شكل"/>
          <p:cNvSpPr/>
          <p:nvPr/>
        </p:nvSpPr>
        <p:spPr>
          <a:xfrm>
            <a:off x="3770071" y="4733487"/>
            <a:ext cx="2994261" cy="200483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0259" extrusionOk="0">
                <a:moveTo>
                  <a:pt x="0" y="2320"/>
                </a:moveTo>
                <a:cubicBezTo>
                  <a:pt x="0" y="2320"/>
                  <a:pt x="7264" y="12670"/>
                  <a:pt x="9876" y="15820"/>
                </a:cubicBezTo>
                <a:cubicBezTo>
                  <a:pt x="11342" y="17530"/>
                  <a:pt x="14655" y="20590"/>
                  <a:pt x="17076" y="20230"/>
                </a:cubicBezTo>
                <a:cubicBezTo>
                  <a:pt x="19434" y="19870"/>
                  <a:pt x="21600" y="18340"/>
                  <a:pt x="21600" y="18340"/>
                </a:cubicBezTo>
                <a:cubicBezTo>
                  <a:pt x="21600" y="18340"/>
                  <a:pt x="17140" y="13210"/>
                  <a:pt x="14591" y="9520"/>
                </a:cubicBezTo>
                <a:cubicBezTo>
                  <a:pt x="12106" y="5740"/>
                  <a:pt x="9940" y="2410"/>
                  <a:pt x="7200" y="1060"/>
                </a:cubicBezTo>
                <a:cubicBezTo>
                  <a:pt x="5034" y="-110"/>
                  <a:pt x="3122" y="-1010"/>
                  <a:pt x="0" y="2320"/>
                </a:cubicBezTo>
                <a:close/>
              </a:path>
            </a:pathLst>
          </a:custGeom>
          <a:gradFill>
            <a:gsLst>
              <a:gs pos="0">
                <a:srgbClr val="FFFFFF">
                  <a:alpha val="3000"/>
                </a:srgbClr>
              </a:gs>
              <a:gs pos="100000">
                <a:srgbClr val="EFEFEF">
                  <a:alpha val="39000"/>
                </a:srgbClr>
              </a:gs>
            </a:gsLst>
            <a:lin ang="5400000"/>
          </a:gradFill>
          <a:ln w="12700">
            <a:miter lim="400000"/>
          </a:ln>
        </p:spPr>
        <p:txBody>
          <a:bodyPr lIns="45719" rIns="45719" anchor="ctr"/>
          <a:lstStyle/>
          <a:p>
            <a:pPr rtl="0">
              <a:defRPr>
                <a:solidFill>
                  <a:srgbClr val="FFFFFF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241" name="شكل"/>
          <p:cNvSpPr/>
          <p:nvPr/>
        </p:nvSpPr>
        <p:spPr>
          <a:xfrm>
            <a:off x="5262784" y="4733487"/>
            <a:ext cx="2994261" cy="200483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0259" extrusionOk="0">
                <a:moveTo>
                  <a:pt x="0" y="2320"/>
                </a:moveTo>
                <a:cubicBezTo>
                  <a:pt x="0" y="2320"/>
                  <a:pt x="7327" y="12670"/>
                  <a:pt x="9940" y="15820"/>
                </a:cubicBezTo>
                <a:cubicBezTo>
                  <a:pt x="11342" y="17530"/>
                  <a:pt x="14719" y="20590"/>
                  <a:pt x="17076" y="20230"/>
                </a:cubicBezTo>
                <a:cubicBezTo>
                  <a:pt x="19434" y="19870"/>
                  <a:pt x="21600" y="18340"/>
                  <a:pt x="21600" y="18340"/>
                </a:cubicBezTo>
                <a:cubicBezTo>
                  <a:pt x="21600" y="18340"/>
                  <a:pt x="17140" y="13210"/>
                  <a:pt x="14655" y="9520"/>
                </a:cubicBezTo>
                <a:cubicBezTo>
                  <a:pt x="12106" y="5740"/>
                  <a:pt x="9940" y="2410"/>
                  <a:pt x="7264" y="1060"/>
                </a:cubicBezTo>
                <a:cubicBezTo>
                  <a:pt x="5097" y="-110"/>
                  <a:pt x="3122" y="-1010"/>
                  <a:pt x="0" y="2320"/>
                </a:cubicBezTo>
                <a:close/>
              </a:path>
            </a:pathLst>
          </a:custGeom>
          <a:gradFill>
            <a:gsLst>
              <a:gs pos="0">
                <a:srgbClr val="FFFFFF">
                  <a:alpha val="3000"/>
                </a:srgbClr>
              </a:gs>
              <a:gs pos="100000">
                <a:srgbClr val="EFEFEF">
                  <a:alpha val="39000"/>
                </a:srgbClr>
              </a:gs>
            </a:gsLst>
            <a:lin ang="5400000"/>
          </a:gradFill>
          <a:ln w="12700">
            <a:miter lim="400000"/>
          </a:ln>
        </p:spPr>
        <p:txBody>
          <a:bodyPr lIns="45719" rIns="45719" anchor="ctr"/>
          <a:lstStyle/>
          <a:p>
            <a:pPr rtl="0">
              <a:defRPr>
                <a:solidFill>
                  <a:srgbClr val="FFFFFF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242" name="شكل"/>
          <p:cNvSpPr/>
          <p:nvPr/>
        </p:nvSpPr>
        <p:spPr>
          <a:xfrm>
            <a:off x="6764328" y="4733487"/>
            <a:ext cx="2985426" cy="200483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0259" extrusionOk="0">
                <a:moveTo>
                  <a:pt x="0" y="2320"/>
                </a:moveTo>
                <a:cubicBezTo>
                  <a:pt x="0" y="2320"/>
                  <a:pt x="7285" y="12670"/>
                  <a:pt x="9905" y="15820"/>
                </a:cubicBezTo>
                <a:cubicBezTo>
                  <a:pt x="11375" y="17530"/>
                  <a:pt x="14698" y="20590"/>
                  <a:pt x="17063" y="20230"/>
                </a:cubicBezTo>
                <a:cubicBezTo>
                  <a:pt x="19491" y="19870"/>
                  <a:pt x="21600" y="18340"/>
                  <a:pt x="21600" y="18340"/>
                </a:cubicBezTo>
                <a:cubicBezTo>
                  <a:pt x="21600" y="18340"/>
                  <a:pt x="17191" y="13210"/>
                  <a:pt x="14634" y="9520"/>
                </a:cubicBezTo>
                <a:cubicBezTo>
                  <a:pt x="12078" y="5740"/>
                  <a:pt x="9905" y="2410"/>
                  <a:pt x="7221" y="1060"/>
                </a:cubicBezTo>
                <a:cubicBezTo>
                  <a:pt x="5049" y="-110"/>
                  <a:pt x="3067" y="-1010"/>
                  <a:pt x="0" y="2320"/>
                </a:cubicBezTo>
                <a:close/>
              </a:path>
            </a:pathLst>
          </a:custGeom>
          <a:gradFill>
            <a:gsLst>
              <a:gs pos="0">
                <a:srgbClr val="FFFFFF">
                  <a:alpha val="3000"/>
                </a:srgbClr>
              </a:gs>
              <a:gs pos="100000">
                <a:srgbClr val="EFEFEF">
                  <a:alpha val="39000"/>
                </a:srgbClr>
              </a:gs>
            </a:gsLst>
            <a:lin ang="5400000"/>
          </a:gradFill>
          <a:ln w="12700">
            <a:miter lim="400000"/>
          </a:ln>
        </p:spPr>
        <p:txBody>
          <a:bodyPr lIns="45719" rIns="45719" anchor="ctr"/>
          <a:lstStyle/>
          <a:p>
            <a:pPr rtl="0">
              <a:defRPr>
                <a:solidFill>
                  <a:srgbClr val="FFFFFF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243" name="شكل"/>
          <p:cNvSpPr/>
          <p:nvPr/>
        </p:nvSpPr>
        <p:spPr>
          <a:xfrm>
            <a:off x="8257041" y="4733487"/>
            <a:ext cx="2994261" cy="200483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0259" extrusionOk="0">
                <a:moveTo>
                  <a:pt x="0" y="2320"/>
                </a:moveTo>
                <a:cubicBezTo>
                  <a:pt x="0" y="2320"/>
                  <a:pt x="7264" y="12670"/>
                  <a:pt x="9876" y="15820"/>
                </a:cubicBezTo>
                <a:cubicBezTo>
                  <a:pt x="11342" y="17530"/>
                  <a:pt x="14655" y="20590"/>
                  <a:pt x="17076" y="20230"/>
                </a:cubicBezTo>
                <a:cubicBezTo>
                  <a:pt x="19434" y="19870"/>
                  <a:pt x="21600" y="18340"/>
                  <a:pt x="21600" y="18340"/>
                </a:cubicBezTo>
                <a:cubicBezTo>
                  <a:pt x="21600" y="18340"/>
                  <a:pt x="17140" y="13210"/>
                  <a:pt x="14591" y="9520"/>
                </a:cubicBezTo>
                <a:cubicBezTo>
                  <a:pt x="12106" y="5740"/>
                  <a:pt x="9940" y="2410"/>
                  <a:pt x="7200" y="1060"/>
                </a:cubicBezTo>
                <a:cubicBezTo>
                  <a:pt x="5034" y="-110"/>
                  <a:pt x="3122" y="-1010"/>
                  <a:pt x="0" y="2320"/>
                </a:cubicBezTo>
                <a:close/>
              </a:path>
            </a:pathLst>
          </a:custGeom>
          <a:gradFill>
            <a:gsLst>
              <a:gs pos="0">
                <a:srgbClr val="FFFFFF">
                  <a:alpha val="3000"/>
                </a:srgbClr>
              </a:gs>
              <a:gs pos="100000">
                <a:srgbClr val="EFEFEF">
                  <a:alpha val="39000"/>
                </a:srgbClr>
              </a:gs>
            </a:gsLst>
            <a:lin ang="5400000"/>
          </a:gradFill>
          <a:ln w="12700">
            <a:miter lim="400000"/>
          </a:ln>
        </p:spPr>
        <p:txBody>
          <a:bodyPr lIns="45719" rIns="45719" anchor="ctr"/>
          <a:lstStyle/>
          <a:p>
            <a:pPr rtl="0">
              <a:defRPr>
                <a:solidFill>
                  <a:srgbClr val="FFFFFF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244" name="شكل"/>
          <p:cNvSpPr/>
          <p:nvPr/>
        </p:nvSpPr>
        <p:spPr>
          <a:xfrm>
            <a:off x="9749752" y="4733487"/>
            <a:ext cx="2442249" cy="200483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209" extrusionOk="0">
                <a:moveTo>
                  <a:pt x="4892" y="3"/>
                </a:moveTo>
                <a:cubicBezTo>
                  <a:pt x="6308" y="-44"/>
                  <a:pt x="7577" y="498"/>
                  <a:pt x="8906" y="1110"/>
                </a:cubicBezTo>
                <a:cubicBezTo>
                  <a:pt x="12186" y="2524"/>
                  <a:pt x="14843" y="6010"/>
                  <a:pt x="17967" y="9967"/>
                </a:cubicBezTo>
                <a:cubicBezTo>
                  <a:pt x="19001" y="11278"/>
                  <a:pt x="20314" y="12763"/>
                  <a:pt x="21600" y="14149"/>
                </a:cubicBezTo>
                <a:lnTo>
                  <a:pt x="21600" y="21059"/>
                </a:lnTo>
                <a:lnTo>
                  <a:pt x="20936" y="21179"/>
                </a:lnTo>
                <a:cubicBezTo>
                  <a:pt x="18045" y="21556"/>
                  <a:pt x="13905" y="18353"/>
                  <a:pt x="12186" y="16562"/>
                </a:cubicBezTo>
                <a:cubicBezTo>
                  <a:pt x="8984" y="13265"/>
                  <a:pt x="1" y="2430"/>
                  <a:pt x="0" y="2429"/>
                </a:cubicBezTo>
                <a:cubicBezTo>
                  <a:pt x="1914" y="686"/>
                  <a:pt x="3476" y="50"/>
                  <a:pt x="4892" y="3"/>
                </a:cubicBezTo>
                <a:close/>
              </a:path>
            </a:pathLst>
          </a:custGeom>
          <a:gradFill>
            <a:gsLst>
              <a:gs pos="0">
                <a:srgbClr val="FFFFFF">
                  <a:alpha val="3000"/>
                </a:srgbClr>
              </a:gs>
              <a:gs pos="100000">
                <a:srgbClr val="EFEFEF">
                  <a:alpha val="39000"/>
                </a:srgbClr>
              </a:gs>
            </a:gsLst>
            <a:lin ang="5400000"/>
          </a:gradFill>
          <a:ln w="12700">
            <a:miter lim="400000"/>
          </a:ln>
        </p:spPr>
        <p:txBody>
          <a:bodyPr lIns="45719" rIns="45719" anchor="ctr"/>
          <a:lstStyle/>
          <a:p>
            <a:pPr rtl="0">
              <a:defRPr>
                <a:solidFill>
                  <a:srgbClr val="FFFFFF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245" name="شكل"/>
          <p:cNvSpPr/>
          <p:nvPr/>
        </p:nvSpPr>
        <p:spPr>
          <a:xfrm>
            <a:off x="11251297" y="4733487"/>
            <a:ext cx="940703" cy="116532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533" extrusionOk="0">
                <a:moveTo>
                  <a:pt x="12524" y="5"/>
                </a:moveTo>
                <a:cubicBezTo>
                  <a:pt x="15708" y="-67"/>
                  <a:pt x="18623" y="644"/>
                  <a:pt x="21600" y="1546"/>
                </a:cubicBezTo>
                <a:lnTo>
                  <a:pt x="21600" y="21533"/>
                </a:lnTo>
                <a:cubicBezTo>
                  <a:pt x="11819" y="13918"/>
                  <a:pt x="2" y="4244"/>
                  <a:pt x="0" y="4243"/>
                </a:cubicBezTo>
                <a:cubicBezTo>
                  <a:pt x="4867" y="1198"/>
                  <a:pt x="8873" y="87"/>
                  <a:pt x="12524" y="5"/>
                </a:cubicBezTo>
                <a:close/>
              </a:path>
            </a:pathLst>
          </a:custGeom>
          <a:gradFill>
            <a:gsLst>
              <a:gs pos="0">
                <a:srgbClr val="FFFFFF">
                  <a:alpha val="3000"/>
                </a:srgbClr>
              </a:gs>
              <a:gs pos="100000">
                <a:srgbClr val="EFEFEF">
                  <a:alpha val="39000"/>
                </a:srgbClr>
              </a:gs>
            </a:gsLst>
            <a:lin ang="5400000"/>
          </a:gradFill>
          <a:ln w="12700">
            <a:miter lim="400000"/>
          </a:ln>
        </p:spPr>
        <p:txBody>
          <a:bodyPr lIns="45719" rIns="45719" anchor="ctr"/>
          <a:lstStyle/>
          <a:p>
            <a:pPr rtl="0">
              <a:defRPr>
                <a:solidFill>
                  <a:srgbClr val="FFFFFF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246" name="نص العنوان"/>
          <p:cNvSpPr txBox="1">
            <a:spLocks noGrp="1"/>
          </p:cNvSpPr>
          <p:nvPr>
            <p:ph type="title"/>
          </p:nvPr>
        </p:nvSpPr>
        <p:spPr>
          <a:xfrm>
            <a:off x="838200" y="468881"/>
            <a:ext cx="10515600" cy="387800"/>
          </a:xfrm>
          <a:prstGeom prst="rect">
            <a:avLst/>
          </a:prstGeom>
        </p:spPr>
        <p:txBody>
          <a:bodyPr lIns="0" tIns="0" rIns="0" bIns="0" anchor="t"/>
          <a:lstStyle>
            <a:lvl1pPr>
              <a:defRPr sz="2800" b="1">
                <a:solidFill>
                  <a:srgbClr val="313131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r>
              <a:t>نص العنوان</a:t>
            </a:r>
          </a:p>
        </p:txBody>
      </p:sp>
      <p:sp>
        <p:nvSpPr>
          <p:cNvPr id="247" name="رقم الشريحة"/>
          <p:cNvSpPr txBox="1">
            <a:spLocks noGrp="1"/>
          </p:cNvSpPr>
          <p:nvPr>
            <p:ph type="sldNum" sz="quarter" idx="2"/>
          </p:nvPr>
        </p:nvSpPr>
        <p:spPr>
          <a:xfrm>
            <a:off x="11180983" y="6441296"/>
            <a:ext cx="172818" cy="195232"/>
          </a:xfrm>
          <a:prstGeom prst="rect">
            <a:avLst/>
          </a:prstGeom>
        </p:spPr>
        <p:txBody>
          <a:bodyPr lIns="0" tIns="0" rIns="0" bIns="0"/>
          <a:lstStyle>
            <a:lvl1pPr>
              <a:defRPr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 rtl="0">
              <a:defRPr/>
            </a:pPr>
            <a:fld id="{86CB4B4D-7CA3-9044-876B-883B54F8677D}" type="slidenum">
              <a:rPr/>
              <a:pPr rtl="0">
                <a:defRPr/>
              </a:pPr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0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4" name="شكل"/>
          <p:cNvSpPr/>
          <p:nvPr/>
        </p:nvSpPr>
        <p:spPr>
          <a:xfrm>
            <a:off x="0" y="1287547"/>
            <a:ext cx="773883" cy="87677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544" extrusionOk="0">
                <a:moveTo>
                  <a:pt x="0" y="0"/>
                </a:moveTo>
                <a:cubicBezTo>
                  <a:pt x="9661" y="8124"/>
                  <a:pt x="21598" y="16878"/>
                  <a:pt x="21600" y="16879"/>
                </a:cubicBezTo>
                <a:cubicBezTo>
                  <a:pt x="21600" y="16879"/>
                  <a:pt x="13465" y="20600"/>
                  <a:pt x="4096" y="21475"/>
                </a:cubicBezTo>
                <a:cubicBezTo>
                  <a:pt x="2794" y="21600"/>
                  <a:pt x="1416" y="21555"/>
                  <a:pt x="0" y="21342"/>
                </a:cubicBezTo>
                <a:close/>
              </a:path>
            </a:pathLst>
          </a:custGeom>
          <a:gradFill>
            <a:gsLst>
              <a:gs pos="0">
                <a:srgbClr val="EFEFEF">
                  <a:alpha val="39000"/>
                </a:srgbClr>
              </a:gs>
              <a:gs pos="100000">
                <a:srgbClr val="FFFFFF">
                  <a:alpha val="3000"/>
                </a:srgbClr>
              </a:gs>
            </a:gsLst>
            <a:lin ang="5400000"/>
          </a:gradFill>
          <a:ln w="12700">
            <a:miter lim="400000"/>
          </a:ln>
        </p:spPr>
        <p:txBody>
          <a:bodyPr lIns="45719" rIns="45719" anchor="ctr"/>
          <a:lstStyle/>
          <a:p>
            <a:pPr rtl="0">
              <a:defRPr>
                <a:solidFill>
                  <a:srgbClr val="FFFFFF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255" name="شكل"/>
          <p:cNvSpPr/>
          <p:nvPr/>
        </p:nvSpPr>
        <p:spPr>
          <a:xfrm>
            <a:off x="-1" y="177155"/>
            <a:ext cx="2275434" cy="198723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250" extrusionOk="0">
                <a:moveTo>
                  <a:pt x="0" y="0"/>
                </a:moveTo>
                <a:cubicBezTo>
                  <a:pt x="893" y="184"/>
                  <a:pt x="1755" y="545"/>
                  <a:pt x="2651" y="934"/>
                </a:cubicBezTo>
                <a:cubicBezTo>
                  <a:pt x="6256" y="2362"/>
                  <a:pt x="9107" y="5886"/>
                  <a:pt x="12377" y="9886"/>
                </a:cubicBezTo>
                <a:cubicBezTo>
                  <a:pt x="15731" y="13790"/>
                  <a:pt x="21599" y="19219"/>
                  <a:pt x="21600" y="19219"/>
                </a:cubicBezTo>
                <a:cubicBezTo>
                  <a:pt x="21600" y="19219"/>
                  <a:pt x="18749" y="20838"/>
                  <a:pt x="15647" y="21219"/>
                </a:cubicBezTo>
                <a:cubicBezTo>
                  <a:pt x="12461" y="21600"/>
                  <a:pt x="8101" y="18362"/>
                  <a:pt x="6172" y="16552"/>
                </a:cubicBezTo>
                <a:cubicBezTo>
                  <a:pt x="4775" y="15197"/>
                  <a:pt x="2366" y="12583"/>
                  <a:pt x="0" y="9956"/>
                </a:cubicBezTo>
                <a:close/>
              </a:path>
            </a:pathLst>
          </a:custGeom>
          <a:gradFill>
            <a:gsLst>
              <a:gs pos="0">
                <a:srgbClr val="EFEFEF">
                  <a:alpha val="39000"/>
                </a:srgbClr>
              </a:gs>
              <a:gs pos="100000">
                <a:srgbClr val="FFFFFF">
                  <a:alpha val="3000"/>
                </a:srgbClr>
              </a:gs>
            </a:gsLst>
            <a:lin ang="5400000"/>
          </a:gradFill>
          <a:ln w="12700">
            <a:miter lim="400000"/>
          </a:ln>
        </p:spPr>
        <p:txBody>
          <a:bodyPr lIns="45719" rIns="45719" anchor="ctr"/>
          <a:lstStyle/>
          <a:p>
            <a:pPr rtl="0">
              <a:defRPr>
                <a:solidFill>
                  <a:srgbClr val="FFFFFF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256" name="شكل"/>
          <p:cNvSpPr/>
          <p:nvPr/>
        </p:nvSpPr>
        <p:spPr>
          <a:xfrm>
            <a:off x="773885" y="159558"/>
            <a:ext cx="2994261" cy="200483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0259" extrusionOk="0">
                <a:moveTo>
                  <a:pt x="0" y="2320"/>
                </a:moveTo>
                <a:cubicBezTo>
                  <a:pt x="0" y="2320"/>
                  <a:pt x="7327" y="12670"/>
                  <a:pt x="9940" y="15820"/>
                </a:cubicBezTo>
                <a:cubicBezTo>
                  <a:pt x="11342" y="17530"/>
                  <a:pt x="14719" y="20590"/>
                  <a:pt x="17076" y="20230"/>
                </a:cubicBezTo>
                <a:cubicBezTo>
                  <a:pt x="19434" y="19870"/>
                  <a:pt x="21600" y="18340"/>
                  <a:pt x="21600" y="18340"/>
                </a:cubicBezTo>
                <a:cubicBezTo>
                  <a:pt x="21600" y="18340"/>
                  <a:pt x="17140" y="13210"/>
                  <a:pt x="14655" y="9520"/>
                </a:cubicBezTo>
                <a:cubicBezTo>
                  <a:pt x="12106" y="5740"/>
                  <a:pt x="9940" y="2410"/>
                  <a:pt x="7264" y="1060"/>
                </a:cubicBezTo>
                <a:cubicBezTo>
                  <a:pt x="5097" y="-110"/>
                  <a:pt x="3122" y="-1010"/>
                  <a:pt x="0" y="2320"/>
                </a:cubicBezTo>
                <a:close/>
              </a:path>
            </a:pathLst>
          </a:custGeom>
          <a:gradFill>
            <a:gsLst>
              <a:gs pos="0">
                <a:srgbClr val="EFEFEF">
                  <a:alpha val="39000"/>
                </a:srgbClr>
              </a:gs>
              <a:gs pos="100000">
                <a:srgbClr val="FFFFFF">
                  <a:alpha val="3000"/>
                </a:srgbClr>
              </a:gs>
            </a:gsLst>
            <a:lin ang="5400000"/>
          </a:gradFill>
          <a:ln w="12700">
            <a:miter lim="400000"/>
          </a:ln>
        </p:spPr>
        <p:txBody>
          <a:bodyPr lIns="45719" rIns="45719" anchor="ctr"/>
          <a:lstStyle/>
          <a:p>
            <a:pPr rtl="0">
              <a:defRPr>
                <a:solidFill>
                  <a:srgbClr val="FFFFFF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257" name="شكل"/>
          <p:cNvSpPr/>
          <p:nvPr/>
        </p:nvSpPr>
        <p:spPr>
          <a:xfrm>
            <a:off x="2275429" y="159558"/>
            <a:ext cx="2985426" cy="200483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0259" extrusionOk="0">
                <a:moveTo>
                  <a:pt x="0" y="2320"/>
                </a:moveTo>
                <a:cubicBezTo>
                  <a:pt x="0" y="2320"/>
                  <a:pt x="7285" y="12670"/>
                  <a:pt x="9905" y="15820"/>
                </a:cubicBezTo>
                <a:cubicBezTo>
                  <a:pt x="11375" y="17530"/>
                  <a:pt x="14698" y="20590"/>
                  <a:pt x="17063" y="20230"/>
                </a:cubicBezTo>
                <a:cubicBezTo>
                  <a:pt x="19491" y="19870"/>
                  <a:pt x="21600" y="18340"/>
                  <a:pt x="21600" y="18340"/>
                </a:cubicBezTo>
                <a:cubicBezTo>
                  <a:pt x="21600" y="18340"/>
                  <a:pt x="17191" y="13210"/>
                  <a:pt x="14634" y="9520"/>
                </a:cubicBezTo>
                <a:cubicBezTo>
                  <a:pt x="12078" y="5740"/>
                  <a:pt x="9905" y="2410"/>
                  <a:pt x="7221" y="1060"/>
                </a:cubicBezTo>
                <a:cubicBezTo>
                  <a:pt x="5049" y="-110"/>
                  <a:pt x="3067" y="-1010"/>
                  <a:pt x="0" y="2320"/>
                </a:cubicBezTo>
                <a:close/>
              </a:path>
            </a:pathLst>
          </a:custGeom>
          <a:gradFill>
            <a:gsLst>
              <a:gs pos="0">
                <a:srgbClr val="EFEFEF">
                  <a:alpha val="39000"/>
                </a:srgbClr>
              </a:gs>
              <a:gs pos="100000">
                <a:srgbClr val="FFFFFF">
                  <a:alpha val="3000"/>
                </a:srgbClr>
              </a:gs>
            </a:gsLst>
            <a:lin ang="5400000"/>
          </a:gradFill>
          <a:ln w="12700">
            <a:miter lim="400000"/>
          </a:ln>
        </p:spPr>
        <p:txBody>
          <a:bodyPr lIns="45719" rIns="45719" anchor="ctr"/>
          <a:lstStyle/>
          <a:p>
            <a:pPr rtl="0">
              <a:defRPr>
                <a:solidFill>
                  <a:srgbClr val="FFFFFF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258" name="شكل"/>
          <p:cNvSpPr/>
          <p:nvPr/>
        </p:nvSpPr>
        <p:spPr>
          <a:xfrm>
            <a:off x="3768142" y="159558"/>
            <a:ext cx="2994260" cy="200483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0259" extrusionOk="0">
                <a:moveTo>
                  <a:pt x="0" y="2320"/>
                </a:moveTo>
                <a:cubicBezTo>
                  <a:pt x="0" y="2320"/>
                  <a:pt x="7264" y="12670"/>
                  <a:pt x="9876" y="15820"/>
                </a:cubicBezTo>
                <a:cubicBezTo>
                  <a:pt x="11342" y="17530"/>
                  <a:pt x="14655" y="20590"/>
                  <a:pt x="17076" y="20230"/>
                </a:cubicBezTo>
                <a:cubicBezTo>
                  <a:pt x="19434" y="19870"/>
                  <a:pt x="21600" y="18340"/>
                  <a:pt x="21600" y="18340"/>
                </a:cubicBezTo>
                <a:cubicBezTo>
                  <a:pt x="21600" y="18340"/>
                  <a:pt x="17140" y="13210"/>
                  <a:pt x="14591" y="9520"/>
                </a:cubicBezTo>
                <a:cubicBezTo>
                  <a:pt x="12106" y="5740"/>
                  <a:pt x="9940" y="2410"/>
                  <a:pt x="7200" y="1060"/>
                </a:cubicBezTo>
                <a:cubicBezTo>
                  <a:pt x="5034" y="-110"/>
                  <a:pt x="3122" y="-1010"/>
                  <a:pt x="0" y="2320"/>
                </a:cubicBezTo>
                <a:close/>
              </a:path>
            </a:pathLst>
          </a:custGeom>
          <a:gradFill>
            <a:gsLst>
              <a:gs pos="0">
                <a:srgbClr val="EFEFEF">
                  <a:alpha val="39000"/>
                </a:srgbClr>
              </a:gs>
              <a:gs pos="100000">
                <a:srgbClr val="FFFFFF">
                  <a:alpha val="3000"/>
                </a:srgbClr>
              </a:gs>
            </a:gsLst>
            <a:lin ang="5400000"/>
          </a:gradFill>
          <a:ln w="12700">
            <a:miter lim="400000"/>
          </a:ln>
        </p:spPr>
        <p:txBody>
          <a:bodyPr lIns="45719" rIns="45719" anchor="ctr"/>
          <a:lstStyle/>
          <a:p>
            <a:pPr rtl="0">
              <a:defRPr>
                <a:solidFill>
                  <a:srgbClr val="FFFFFF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259" name="شكل"/>
          <p:cNvSpPr/>
          <p:nvPr/>
        </p:nvSpPr>
        <p:spPr>
          <a:xfrm>
            <a:off x="5260854" y="159558"/>
            <a:ext cx="2994261" cy="200483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0259" extrusionOk="0">
                <a:moveTo>
                  <a:pt x="0" y="2320"/>
                </a:moveTo>
                <a:cubicBezTo>
                  <a:pt x="0" y="2320"/>
                  <a:pt x="7327" y="12670"/>
                  <a:pt x="9940" y="15820"/>
                </a:cubicBezTo>
                <a:cubicBezTo>
                  <a:pt x="11342" y="17530"/>
                  <a:pt x="14719" y="20590"/>
                  <a:pt x="17076" y="20230"/>
                </a:cubicBezTo>
                <a:cubicBezTo>
                  <a:pt x="19434" y="19870"/>
                  <a:pt x="21600" y="18340"/>
                  <a:pt x="21600" y="18340"/>
                </a:cubicBezTo>
                <a:cubicBezTo>
                  <a:pt x="21600" y="18340"/>
                  <a:pt x="17140" y="13210"/>
                  <a:pt x="14655" y="9520"/>
                </a:cubicBezTo>
                <a:cubicBezTo>
                  <a:pt x="12106" y="5740"/>
                  <a:pt x="9940" y="2410"/>
                  <a:pt x="7264" y="1060"/>
                </a:cubicBezTo>
                <a:cubicBezTo>
                  <a:pt x="5097" y="-110"/>
                  <a:pt x="3122" y="-1010"/>
                  <a:pt x="0" y="2320"/>
                </a:cubicBezTo>
                <a:close/>
              </a:path>
            </a:pathLst>
          </a:custGeom>
          <a:gradFill>
            <a:gsLst>
              <a:gs pos="0">
                <a:srgbClr val="EFEFEF">
                  <a:alpha val="39000"/>
                </a:srgbClr>
              </a:gs>
              <a:gs pos="100000">
                <a:srgbClr val="FFFFFF">
                  <a:alpha val="3000"/>
                </a:srgbClr>
              </a:gs>
            </a:gsLst>
            <a:lin ang="5400000"/>
          </a:gradFill>
          <a:ln w="12700">
            <a:miter lim="400000"/>
          </a:ln>
        </p:spPr>
        <p:txBody>
          <a:bodyPr lIns="45719" rIns="45719" anchor="ctr"/>
          <a:lstStyle/>
          <a:p>
            <a:pPr rtl="0">
              <a:defRPr>
                <a:solidFill>
                  <a:srgbClr val="FFFFFF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260" name="شكل"/>
          <p:cNvSpPr/>
          <p:nvPr/>
        </p:nvSpPr>
        <p:spPr>
          <a:xfrm>
            <a:off x="6762398" y="159558"/>
            <a:ext cx="2985426" cy="200483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0259" extrusionOk="0">
                <a:moveTo>
                  <a:pt x="0" y="2320"/>
                </a:moveTo>
                <a:cubicBezTo>
                  <a:pt x="0" y="2320"/>
                  <a:pt x="7285" y="12670"/>
                  <a:pt x="9905" y="15820"/>
                </a:cubicBezTo>
                <a:cubicBezTo>
                  <a:pt x="11375" y="17530"/>
                  <a:pt x="14698" y="20590"/>
                  <a:pt x="17063" y="20230"/>
                </a:cubicBezTo>
                <a:cubicBezTo>
                  <a:pt x="19491" y="19870"/>
                  <a:pt x="21600" y="18340"/>
                  <a:pt x="21600" y="18340"/>
                </a:cubicBezTo>
                <a:cubicBezTo>
                  <a:pt x="21600" y="18340"/>
                  <a:pt x="17191" y="13210"/>
                  <a:pt x="14634" y="9520"/>
                </a:cubicBezTo>
                <a:cubicBezTo>
                  <a:pt x="12078" y="5740"/>
                  <a:pt x="9905" y="2410"/>
                  <a:pt x="7221" y="1060"/>
                </a:cubicBezTo>
                <a:cubicBezTo>
                  <a:pt x="5049" y="-110"/>
                  <a:pt x="3067" y="-1010"/>
                  <a:pt x="0" y="2320"/>
                </a:cubicBezTo>
                <a:close/>
              </a:path>
            </a:pathLst>
          </a:custGeom>
          <a:gradFill>
            <a:gsLst>
              <a:gs pos="0">
                <a:srgbClr val="EFEFEF">
                  <a:alpha val="39000"/>
                </a:srgbClr>
              </a:gs>
              <a:gs pos="100000">
                <a:srgbClr val="FFFFFF">
                  <a:alpha val="3000"/>
                </a:srgbClr>
              </a:gs>
            </a:gsLst>
            <a:lin ang="5400000"/>
          </a:gradFill>
          <a:ln w="12700">
            <a:miter lim="400000"/>
          </a:ln>
        </p:spPr>
        <p:txBody>
          <a:bodyPr lIns="45719" rIns="45719" anchor="ctr"/>
          <a:lstStyle/>
          <a:p>
            <a:pPr rtl="0">
              <a:defRPr>
                <a:solidFill>
                  <a:srgbClr val="FFFFFF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261" name="شكل"/>
          <p:cNvSpPr/>
          <p:nvPr/>
        </p:nvSpPr>
        <p:spPr>
          <a:xfrm>
            <a:off x="8255111" y="159558"/>
            <a:ext cx="2994260" cy="200483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0259" extrusionOk="0">
                <a:moveTo>
                  <a:pt x="0" y="2320"/>
                </a:moveTo>
                <a:cubicBezTo>
                  <a:pt x="0" y="2320"/>
                  <a:pt x="7264" y="12670"/>
                  <a:pt x="9876" y="15820"/>
                </a:cubicBezTo>
                <a:cubicBezTo>
                  <a:pt x="11342" y="17530"/>
                  <a:pt x="14655" y="20590"/>
                  <a:pt x="17076" y="20230"/>
                </a:cubicBezTo>
                <a:cubicBezTo>
                  <a:pt x="19434" y="19870"/>
                  <a:pt x="21600" y="18340"/>
                  <a:pt x="21600" y="18340"/>
                </a:cubicBezTo>
                <a:cubicBezTo>
                  <a:pt x="21600" y="18340"/>
                  <a:pt x="17140" y="13210"/>
                  <a:pt x="14591" y="9520"/>
                </a:cubicBezTo>
                <a:cubicBezTo>
                  <a:pt x="12106" y="5740"/>
                  <a:pt x="9940" y="2410"/>
                  <a:pt x="7200" y="1060"/>
                </a:cubicBezTo>
                <a:cubicBezTo>
                  <a:pt x="5034" y="-110"/>
                  <a:pt x="3122" y="-1010"/>
                  <a:pt x="0" y="2320"/>
                </a:cubicBezTo>
                <a:close/>
              </a:path>
            </a:pathLst>
          </a:custGeom>
          <a:gradFill>
            <a:gsLst>
              <a:gs pos="0">
                <a:srgbClr val="EFEFEF">
                  <a:alpha val="39000"/>
                </a:srgbClr>
              </a:gs>
              <a:gs pos="100000">
                <a:srgbClr val="FFFFFF">
                  <a:alpha val="3000"/>
                </a:srgbClr>
              </a:gs>
            </a:gsLst>
            <a:lin ang="5400000"/>
          </a:gradFill>
          <a:ln w="12700">
            <a:miter lim="400000"/>
          </a:ln>
        </p:spPr>
        <p:txBody>
          <a:bodyPr lIns="45719" rIns="45719" anchor="ctr"/>
          <a:lstStyle/>
          <a:p>
            <a:pPr rtl="0">
              <a:defRPr>
                <a:solidFill>
                  <a:srgbClr val="FFFFFF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262" name="شكل"/>
          <p:cNvSpPr/>
          <p:nvPr/>
        </p:nvSpPr>
        <p:spPr>
          <a:xfrm>
            <a:off x="9747822" y="159558"/>
            <a:ext cx="2444178" cy="200483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209" extrusionOk="0">
                <a:moveTo>
                  <a:pt x="4888" y="3"/>
                </a:moveTo>
                <a:cubicBezTo>
                  <a:pt x="6303" y="-44"/>
                  <a:pt x="7572" y="498"/>
                  <a:pt x="8898" y="1110"/>
                </a:cubicBezTo>
                <a:cubicBezTo>
                  <a:pt x="12177" y="2524"/>
                  <a:pt x="14831" y="6010"/>
                  <a:pt x="17953" y="9967"/>
                </a:cubicBezTo>
                <a:cubicBezTo>
                  <a:pt x="18991" y="11284"/>
                  <a:pt x="20310" y="12776"/>
                  <a:pt x="21600" y="14168"/>
                </a:cubicBezTo>
                <a:lnTo>
                  <a:pt x="21600" y="21056"/>
                </a:lnTo>
                <a:lnTo>
                  <a:pt x="20919" y="21179"/>
                </a:lnTo>
                <a:cubicBezTo>
                  <a:pt x="18031" y="21556"/>
                  <a:pt x="13894" y="18353"/>
                  <a:pt x="12177" y="16562"/>
                </a:cubicBezTo>
                <a:cubicBezTo>
                  <a:pt x="8977" y="13265"/>
                  <a:pt x="1" y="2431"/>
                  <a:pt x="0" y="2429"/>
                </a:cubicBezTo>
                <a:cubicBezTo>
                  <a:pt x="1912" y="686"/>
                  <a:pt x="3474" y="50"/>
                  <a:pt x="4888" y="3"/>
                </a:cubicBezTo>
                <a:close/>
              </a:path>
            </a:pathLst>
          </a:custGeom>
          <a:gradFill>
            <a:gsLst>
              <a:gs pos="0">
                <a:srgbClr val="EFEFEF">
                  <a:alpha val="39000"/>
                </a:srgbClr>
              </a:gs>
              <a:gs pos="100000">
                <a:srgbClr val="FFFFFF">
                  <a:alpha val="3000"/>
                </a:srgbClr>
              </a:gs>
            </a:gsLst>
            <a:lin ang="5400000"/>
          </a:gradFill>
          <a:ln w="12700">
            <a:miter lim="400000"/>
          </a:ln>
        </p:spPr>
        <p:txBody>
          <a:bodyPr lIns="45719" rIns="45719" anchor="ctr"/>
          <a:lstStyle/>
          <a:p>
            <a:pPr rtl="0">
              <a:defRPr>
                <a:solidFill>
                  <a:srgbClr val="FFFFFF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263" name="شكل"/>
          <p:cNvSpPr/>
          <p:nvPr/>
        </p:nvSpPr>
        <p:spPr>
          <a:xfrm>
            <a:off x="11249367" y="159558"/>
            <a:ext cx="942632" cy="116720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533" extrusionOk="0">
                <a:moveTo>
                  <a:pt x="12498" y="5"/>
                </a:moveTo>
                <a:cubicBezTo>
                  <a:pt x="15692" y="-67"/>
                  <a:pt x="18614" y="650"/>
                  <a:pt x="21600" y="1556"/>
                </a:cubicBezTo>
                <a:lnTo>
                  <a:pt x="21600" y="21533"/>
                </a:lnTo>
                <a:cubicBezTo>
                  <a:pt x="11830" y="13924"/>
                  <a:pt x="1" y="4236"/>
                  <a:pt x="0" y="4236"/>
                </a:cubicBezTo>
                <a:cubicBezTo>
                  <a:pt x="4858" y="1196"/>
                  <a:pt x="8855" y="87"/>
                  <a:pt x="12498" y="5"/>
                </a:cubicBezTo>
                <a:close/>
              </a:path>
            </a:pathLst>
          </a:custGeom>
          <a:gradFill>
            <a:gsLst>
              <a:gs pos="0">
                <a:srgbClr val="EFEFEF">
                  <a:alpha val="39000"/>
                </a:srgbClr>
              </a:gs>
              <a:gs pos="100000">
                <a:srgbClr val="FFFFFF">
                  <a:alpha val="3000"/>
                </a:srgbClr>
              </a:gs>
            </a:gsLst>
            <a:lin ang="5400000"/>
          </a:gradFill>
          <a:ln w="12700">
            <a:miter lim="400000"/>
          </a:ln>
        </p:spPr>
        <p:txBody>
          <a:bodyPr lIns="45719" rIns="45719" anchor="ctr"/>
          <a:lstStyle/>
          <a:p>
            <a:pPr rtl="0">
              <a:defRPr>
                <a:solidFill>
                  <a:srgbClr val="FFFFFF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264" name="شكل"/>
          <p:cNvSpPr/>
          <p:nvPr/>
        </p:nvSpPr>
        <p:spPr>
          <a:xfrm>
            <a:off x="-1" y="5859652"/>
            <a:ext cx="775815" cy="87859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543" extrusionOk="0">
                <a:moveTo>
                  <a:pt x="0" y="0"/>
                </a:moveTo>
                <a:cubicBezTo>
                  <a:pt x="9647" y="8119"/>
                  <a:pt x="21597" y="16886"/>
                  <a:pt x="21600" y="16888"/>
                </a:cubicBezTo>
                <a:cubicBezTo>
                  <a:pt x="21600" y="16888"/>
                  <a:pt x="13485" y="20600"/>
                  <a:pt x="4140" y="21474"/>
                </a:cubicBezTo>
                <a:cubicBezTo>
                  <a:pt x="2824" y="21600"/>
                  <a:pt x="1431" y="21553"/>
                  <a:pt x="0" y="21331"/>
                </a:cubicBezTo>
                <a:close/>
              </a:path>
            </a:pathLst>
          </a:custGeom>
          <a:gradFill>
            <a:gsLst>
              <a:gs pos="0">
                <a:srgbClr val="EFEFEF">
                  <a:alpha val="39000"/>
                </a:srgbClr>
              </a:gs>
              <a:gs pos="100000">
                <a:srgbClr val="FFFFFF">
                  <a:alpha val="3000"/>
                </a:srgbClr>
              </a:gs>
            </a:gsLst>
            <a:lin ang="5400000"/>
          </a:gradFill>
          <a:ln w="12700">
            <a:miter lim="400000"/>
          </a:ln>
        </p:spPr>
        <p:txBody>
          <a:bodyPr lIns="45719" rIns="45719" anchor="ctr"/>
          <a:lstStyle/>
          <a:p>
            <a:pPr rtl="0">
              <a:defRPr>
                <a:solidFill>
                  <a:srgbClr val="FFFFFF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265" name="شكل"/>
          <p:cNvSpPr/>
          <p:nvPr/>
        </p:nvSpPr>
        <p:spPr>
          <a:xfrm>
            <a:off x="0" y="4750694"/>
            <a:ext cx="2277362" cy="198762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250" extrusionOk="0">
                <a:moveTo>
                  <a:pt x="0" y="0"/>
                </a:moveTo>
                <a:cubicBezTo>
                  <a:pt x="898" y="183"/>
                  <a:pt x="1766" y="546"/>
                  <a:pt x="2667" y="938"/>
                </a:cubicBezTo>
                <a:cubicBezTo>
                  <a:pt x="6269" y="2366"/>
                  <a:pt x="9118" y="5889"/>
                  <a:pt x="12385" y="9888"/>
                </a:cubicBezTo>
                <a:cubicBezTo>
                  <a:pt x="15735" y="13792"/>
                  <a:pt x="21599" y="19218"/>
                  <a:pt x="21600" y="19220"/>
                </a:cubicBezTo>
                <a:cubicBezTo>
                  <a:pt x="21600" y="19220"/>
                  <a:pt x="18752" y="20838"/>
                  <a:pt x="15652" y="21219"/>
                </a:cubicBezTo>
                <a:cubicBezTo>
                  <a:pt x="12469" y="21600"/>
                  <a:pt x="8112" y="18363"/>
                  <a:pt x="6186" y="16553"/>
                </a:cubicBezTo>
                <a:cubicBezTo>
                  <a:pt x="4786" y="15195"/>
                  <a:pt x="2370" y="12571"/>
                  <a:pt x="0" y="9938"/>
                </a:cubicBezTo>
                <a:close/>
              </a:path>
            </a:pathLst>
          </a:custGeom>
          <a:gradFill>
            <a:gsLst>
              <a:gs pos="0">
                <a:srgbClr val="FFFFFF">
                  <a:alpha val="3000"/>
                </a:srgbClr>
              </a:gs>
              <a:gs pos="100000">
                <a:srgbClr val="EFEFEF">
                  <a:alpha val="39000"/>
                </a:srgbClr>
              </a:gs>
            </a:gsLst>
            <a:lin ang="5400000"/>
          </a:gradFill>
          <a:ln w="12700">
            <a:miter lim="400000"/>
          </a:ln>
        </p:spPr>
        <p:txBody>
          <a:bodyPr lIns="45719" rIns="45719" anchor="ctr"/>
          <a:lstStyle/>
          <a:p>
            <a:pPr rtl="0">
              <a:defRPr>
                <a:solidFill>
                  <a:srgbClr val="FFFFFF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266" name="شكل"/>
          <p:cNvSpPr/>
          <p:nvPr/>
        </p:nvSpPr>
        <p:spPr>
          <a:xfrm>
            <a:off x="775815" y="4733487"/>
            <a:ext cx="2994261" cy="200483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0259" extrusionOk="0">
                <a:moveTo>
                  <a:pt x="0" y="2320"/>
                </a:moveTo>
                <a:cubicBezTo>
                  <a:pt x="0" y="2320"/>
                  <a:pt x="7327" y="12670"/>
                  <a:pt x="9940" y="15820"/>
                </a:cubicBezTo>
                <a:cubicBezTo>
                  <a:pt x="11342" y="17530"/>
                  <a:pt x="14719" y="20590"/>
                  <a:pt x="17076" y="20230"/>
                </a:cubicBezTo>
                <a:cubicBezTo>
                  <a:pt x="19434" y="19870"/>
                  <a:pt x="21600" y="18340"/>
                  <a:pt x="21600" y="18340"/>
                </a:cubicBezTo>
                <a:cubicBezTo>
                  <a:pt x="21600" y="18340"/>
                  <a:pt x="17140" y="13210"/>
                  <a:pt x="14655" y="9520"/>
                </a:cubicBezTo>
                <a:cubicBezTo>
                  <a:pt x="12106" y="5740"/>
                  <a:pt x="9940" y="2410"/>
                  <a:pt x="7264" y="1060"/>
                </a:cubicBezTo>
                <a:cubicBezTo>
                  <a:pt x="5097" y="-110"/>
                  <a:pt x="3122" y="-1010"/>
                  <a:pt x="0" y="2320"/>
                </a:cubicBezTo>
                <a:close/>
              </a:path>
            </a:pathLst>
          </a:custGeom>
          <a:gradFill>
            <a:gsLst>
              <a:gs pos="0">
                <a:srgbClr val="FFFFFF">
                  <a:alpha val="3000"/>
                </a:srgbClr>
              </a:gs>
              <a:gs pos="100000">
                <a:srgbClr val="EFEFEF">
                  <a:alpha val="39000"/>
                </a:srgbClr>
              </a:gs>
            </a:gsLst>
            <a:lin ang="5400000"/>
          </a:gradFill>
          <a:ln w="12700">
            <a:miter lim="400000"/>
          </a:ln>
        </p:spPr>
        <p:txBody>
          <a:bodyPr lIns="45719" rIns="45719" anchor="ctr"/>
          <a:lstStyle/>
          <a:p>
            <a:pPr rtl="0">
              <a:defRPr>
                <a:solidFill>
                  <a:srgbClr val="FFFFFF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267" name="شكل"/>
          <p:cNvSpPr/>
          <p:nvPr/>
        </p:nvSpPr>
        <p:spPr>
          <a:xfrm>
            <a:off x="2277359" y="4733487"/>
            <a:ext cx="2985426" cy="200483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0259" extrusionOk="0">
                <a:moveTo>
                  <a:pt x="0" y="2320"/>
                </a:moveTo>
                <a:cubicBezTo>
                  <a:pt x="0" y="2320"/>
                  <a:pt x="7285" y="12670"/>
                  <a:pt x="9905" y="15820"/>
                </a:cubicBezTo>
                <a:cubicBezTo>
                  <a:pt x="11375" y="17530"/>
                  <a:pt x="14698" y="20590"/>
                  <a:pt x="17063" y="20230"/>
                </a:cubicBezTo>
                <a:cubicBezTo>
                  <a:pt x="19491" y="19870"/>
                  <a:pt x="21600" y="18340"/>
                  <a:pt x="21600" y="18340"/>
                </a:cubicBezTo>
                <a:cubicBezTo>
                  <a:pt x="21600" y="18340"/>
                  <a:pt x="17191" y="13210"/>
                  <a:pt x="14634" y="9520"/>
                </a:cubicBezTo>
                <a:cubicBezTo>
                  <a:pt x="12078" y="5740"/>
                  <a:pt x="9905" y="2410"/>
                  <a:pt x="7221" y="1060"/>
                </a:cubicBezTo>
                <a:cubicBezTo>
                  <a:pt x="5049" y="-110"/>
                  <a:pt x="3067" y="-1010"/>
                  <a:pt x="0" y="2320"/>
                </a:cubicBezTo>
                <a:close/>
              </a:path>
            </a:pathLst>
          </a:custGeom>
          <a:gradFill>
            <a:gsLst>
              <a:gs pos="0">
                <a:srgbClr val="FFFFFF">
                  <a:alpha val="3000"/>
                </a:srgbClr>
              </a:gs>
              <a:gs pos="100000">
                <a:srgbClr val="EFEFEF">
                  <a:alpha val="39000"/>
                </a:srgbClr>
              </a:gs>
            </a:gsLst>
            <a:lin ang="5400000"/>
          </a:gradFill>
          <a:ln w="12700">
            <a:miter lim="400000"/>
          </a:ln>
        </p:spPr>
        <p:txBody>
          <a:bodyPr lIns="45719" rIns="45719" anchor="ctr"/>
          <a:lstStyle/>
          <a:p>
            <a:pPr rtl="0">
              <a:defRPr>
                <a:solidFill>
                  <a:srgbClr val="FFFFFF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268" name="شكل"/>
          <p:cNvSpPr/>
          <p:nvPr/>
        </p:nvSpPr>
        <p:spPr>
          <a:xfrm>
            <a:off x="3770071" y="4733487"/>
            <a:ext cx="2994261" cy="200483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0259" extrusionOk="0">
                <a:moveTo>
                  <a:pt x="0" y="2320"/>
                </a:moveTo>
                <a:cubicBezTo>
                  <a:pt x="0" y="2320"/>
                  <a:pt x="7264" y="12670"/>
                  <a:pt x="9876" y="15820"/>
                </a:cubicBezTo>
                <a:cubicBezTo>
                  <a:pt x="11342" y="17530"/>
                  <a:pt x="14655" y="20590"/>
                  <a:pt x="17076" y="20230"/>
                </a:cubicBezTo>
                <a:cubicBezTo>
                  <a:pt x="19434" y="19870"/>
                  <a:pt x="21600" y="18340"/>
                  <a:pt x="21600" y="18340"/>
                </a:cubicBezTo>
                <a:cubicBezTo>
                  <a:pt x="21600" y="18340"/>
                  <a:pt x="17140" y="13210"/>
                  <a:pt x="14591" y="9520"/>
                </a:cubicBezTo>
                <a:cubicBezTo>
                  <a:pt x="12106" y="5740"/>
                  <a:pt x="9940" y="2410"/>
                  <a:pt x="7200" y="1060"/>
                </a:cubicBezTo>
                <a:cubicBezTo>
                  <a:pt x="5034" y="-110"/>
                  <a:pt x="3122" y="-1010"/>
                  <a:pt x="0" y="2320"/>
                </a:cubicBezTo>
                <a:close/>
              </a:path>
            </a:pathLst>
          </a:custGeom>
          <a:gradFill>
            <a:gsLst>
              <a:gs pos="0">
                <a:srgbClr val="FFFFFF">
                  <a:alpha val="3000"/>
                </a:srgbClr>
              </a:gs>
              <a:gs pos="100000">
                <a:srgbClr val="EFEFEF">
                  <a:alpha val="39000"/>
                </a:srgbClr>
              </a:gs>
            </a:gsLst>
            <a:lin ang="5400000"/>
          </a:gradFill>
          <a:ln w="12700">
            <a:miter lim="400000"/>
          </a:ln>
        </p:spPr>
        <p:txBody>
          <a:bodyPr lIns="45719" rIns="45719" anchor="ctr"/>
          <a:lstStyle/>
          <a:p>
            <a:pPr rtl="0">
              <a:defRPr>
                <a:solidFill>
                  <a:srgbClr val="FFFFFF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269" name="شكل"/>
          <p:cNvSpPr/>
          <p:nvPr/>
        </p:nvSpPr>
        <p:spPr>
          <a:xfrm>
            <a:off x="5262784" y="4733487"/>
            <a:ext cx="2994261" cy="200483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0259" extrusionOk="0">
                <a:moveTo>
                  <a:pt x="0" y="2320"/>
                </a:moveTo>
                <a:cubicBezTo>
                  <a:pt x="0" y="2320"/>
                  <a:pt x="7327" y="12670"/>
                  <a:pt x="9940" y="15820"/>
                </a:cubicBezTo>
                <a:cubicBezTo>
                  <a:pt x="11342" y="17530"/>
                  <a:pt x="14719" y="20590"/>
                  <a:pt x="17076" y="20230"/>
                </a:cubicBezTo>
                <a:cubicBezTo>
                  <a:pt x="19434" y="19870"/>
                  <a:pt x="21600" y="18340"/>
                  <a:pt x="21600" y="18340"/>
                </a:cubicBezTo>
                <a:cubicBezTo>
                  <a:pt x="21600" y="18340"/>
                  <a:pt x="17140" y="13210"/>
                  <a:pt x="14655" y="9520"/>
                </a:cubicBezTo>
                <a:cubicBezTo>
                  <a:pt x="12106" y="5740"/>
                  <a:pt x="9940" y="2410"/>
                  <a:pt x="7264" y="1060"/>
                </a:cubicBezTo>
                <a:cubicBezTo>
                  <a:pt x="5097" y="-110"/>
                  <a:pt x="3122" y="-1010"/>
                  <a:pt x="0" y="2320"/>
                </a:cubicBezTo>
                <a:close/>
              </a:path>
            </a:pathLst>
          </a:custGeom>
          <a:gradFill>
            <a:gsLst>
              <a:gs pos="0">
                <a:srgbClr val="FFFFFF">
                  <a:alpha val="3000"/>
                </a:srgbClr>
              </a:gs>
              <a:gs pos="100000">
                <a:srgbClr val="EFEFEF">
                  <a:alpha val="39000"/>
                </a:srgbClr>
              </a:gs>
            </a:gsLst>
            <a:lin ang="5400000"/>
          </a:gradFill>
          <a:ln w="12700">
            <a:miter lim="400000"/>
          </a:ln>
        </p:spPr>
        <p:txBody>
          <a:bodyPr lIns="45719" rIns="45719" anchor="ctr"/>
          <a:lstStyle/>
          <a:p>
            <a:pPr rtl="0">
              <a:defRPr>
                <a:solidFill>
                  <a:srgbClr val="FFFFFF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270" name="شكل"/>
          <p:cNvSpPr/>
          <p:nvPr/>
        </p:nvSpPr>
        <p:spPr>
          <a:xfrm>
            <a:off x="6764328" y="4733487"/>
            <a:ext cx="2985426" cy="200483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0259" extrusionOk="0">
                <a:moveTo>
                  <a:pt x="0" y="2320"/>
                </a:moveTo>
                <a:cubicBezTo>
                  <a:pt x="0" y="2320"/>
                  <a:pt x="7285" y="12670"/>
                  <a:pt x="9905" y="15820"/>
                </a:cubicBezTo>
                <a:cubicBezTo>
                  <a:pt x="11375" y="17530"/>
                  <a:pt x="14698" y="20590"/>
                  <a:pt x="17063" y="20230"/>
                </a:cubicBezTo>
                <a:cubicBezTo>
                  <a:pt x="19491" y="19870"/>
                  <a:pt x="21600" y="18340"/>
                  <a:pt x="21600" y="18340"/>
                </a:cubicBezTo>
                <a:cubicBezTo>
                  <a:pt x="21600" y="18340"/>
                  <a:pt x="17191" y="13210"/>
                  <a:pt x="14634" y="9520"/>
                </a:cubicBezTo>
                <a:cubicBezTo>
                  <a:pt x="12078" y="5740"/>
                  <a:pt x="9905" y="2410"/>
                  <a:pt x="7221" y="1060"/>
                </a:cubicBezTo>
                <a:cubicBezTo>
                  <a:pt x="5049" y="-110"/>
                  <a:pt x="3067" y="-1010"/>
                  <a:pt x="0" y="2320"/>
                </a:cubicBezTo>
                <a:close/>
              </a:path>
            </a:pathLst>
          </a:custGeom>
          <a:gradFill>
            <a:gsLst>
              <a:gs pos="0">
                <a:srgbClr val="FFFFFF">
                  <a:alpha val="3000"/>
                </a:srgbClr>
              </a:gs>
              <a:gs pos="100000">
                <a:srgbClr val="EFEFEF">
                  <a:alpha val="39000"/>
                </a:srgbClr>
              </a:gs>
            </a:gsLst>
            <a:lin ang="5400000"/>
          </a:gradFill>
          <a:ln w="12700">
            <a:miter lim="400000"/>
          </a:ln>
        </p:spPr>
        <p:txBody>
          <a:bodyPr lIns="45719" rIns="45719" anchor="ctr"/>
          <a:lstStyle/>
          <a:p>
            <a:pPr rtl="0">
              <a:defRPr>
                <a:solidFill>
                  <a:srgbClr val="FFFFFF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271" name="شكل"/>
          <p:cNvSpPr/>
          <p:nvPr/>
        </p:nvSpPr>
        <p:spPr>
          <a:xfrm>
            <a:off x="8257041" y="4733487"/>
            <a:ext cx="2994261" cy="200483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0259" extrusionOk="0">
                <a:moveTo>
                  <a:pt x="0" y="2320"/>
                </a:moveTo>
                <a:cubicBezTo>
                  <a:pt x="0" y="2320"/>
                  <a:pt x="7264" y="12670"/>
                  <a:pt x="9876" y="15820"/>
                </a:cubicBezTo>
                <a:cubicBezTo>
                  <a:pt x="11342" y="17530"/>
                  <a:pt x="14655" y="20590"/>
                  <a:pt x="17076" y="20230"/>
                </a:cubicBezTo>
                <a:cubicBezTo>
                  <a:pt x="19434" y="19870"/>
                  <a:pt x="21600" y="18340"/>
                  <a:pt x="21600" y="18340"/>
                </a:cubicBezTo>
                <a:cubicBezTo>
                  <a:pt x="21600" y="18340"/>
                  <a:pt x="17140" y="13210"/>
                  <a:pt x="14591" y="9520"/>
                </a:cubicBezTo>
                <a:cubicBezTo>
                  <a:pt x="12106" y="5740"/>
                  <a:pt x="9940" y="2410"/>
                  <a:pt x="7200" y="1060"/>
                </a:cubicBezTo>
                <a:cubicBezTo>
                  <a:pt x="5034" y="-110"/>
                  <a:pt x="3122" y="-1010"/>
                  <a:pt x="0" y="2320"/>
                </a:cubicBezTo>
                <a:close/>
              </a:path>
            </a:pathLst>
          </a:custGeom>
          <a:gradFill>
            <a:gsLst>
              <a:gs pos="0">
                <a:srgbClr val="FFFFFF">
                  <a:alpha val="3000"/>
                </a:srgbClr>
              </a:gs>
              <a:gs pos="100000">
                <a:srgbClr val="EFEFEF">
                  <a:alpha val="39000"/>
                </a:srgbClr>
              </a:gs>
            </a:gsLst>
            <a:lin ang="5400000"/>
          </a:gradFill>
          <a:ln w="12700">
            <a:miter lim="400000"/>
          </a:ln>
        </p:spPr>
        <p:txBody>
          <a:bodyPr lIns="45719" rIns="45719" anchor="ctr"/>
          <a:lstStyle/>
          <a:p>
            <a:pPr rtl="0">
              <a:defRPr>
                <a:solidFill>
                  <a:srgbClr val="FFFFFF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272" name="شكل"/>
          <p:cNvSpPr/>
          <p:nvPr/>
        </p:nvSpPr>
        <p:spPr>
          <a:xfrm>
            <a:off x="9749752" y="4733487"/>
            <a:ext cx="2442249" cy="200483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209" extrusionOk="0">
                <a:moveTo>
                  <a:pt x="4892" y="3"/>
                </a:moveTo>
                <a:cubicBezTo>
                  <a:pt x="6308" y="-44"/>
                  <a:pt x="7577" y="498"/>
                  <a:pt x="8906" y="1110"/>
                </a:cubicBezTo>
                <a:cubicBezTo>
                  <a:pt x="12186" y="2524"/>
                  <a:pt x="14843" y="6010"/>
                  <a:pt x="17967" y="9967"/>
                </a:cubicBezTo>
                <a:cubicBezTo>
                  <a:pt x="19001" y="11278"/>
                  <a:pt x="20314" y="12763"/>
                  <a:pt x="21600" y="14149"/>
                </a:cubicBezTo>
                <a:lnTo>
                  <a:pt x="21600" y="21059"/>
                </a:lnTo>
                <a:lnTo>
                  <a:pt x="20936" y="21179"/>
                </a:lnTo>
                <a:cubicBezTo>
                  <a:pt x="18045" y="21556"/>
                  <a:pt x="13905" y="18353"/>
                  <a:pt x="12186" y="16562"/>
                </a:cubicBezTo>
                <a:cubicBezTo>
                  <a:pt x="8984" y="13265"/>
                  <a:pt x="1" y="2430"/>
                  <a:pt x="0" y="2429"/>
                </a:cubicBezTo>
                <a:cubicBezTo>
                  <a:pt x="1914" y="686"/>
                  <a:pt x="3476" y="50"/>
                  <a:pt x="4892" y="3"/>
                </a:cubicBezTo>
                <a:close/>
              </a:path>
            </a:pathLst>
          </a:custGeom>
          <a:gradFill>
            <a:gsLst>
              <a:gs pos="0">
                <a:srgbClr val="FFFFFF">
                  <a:alpha val="3000"/>
                </a:srgbClr>
              </a:gs>
              <a:gs pos="100000">
                <a:srgbClr val="EFEFEF">
                  <a:alpha val="39000"/>
                </a:srgbClr>
              </a:gs>
            </a:gsLst>
            <a:lin ang="5400000"/>
          </a:gradFill>
          <a:ln w="12700">
            <a:miter lim="400000"/>
          </a:ln>
        </p:spPr>
        <p:txBody>
          <a:bodyPr lIns="45719" rIns="45719" anchor="ctr"/>
          <a:lstStyle/>
          <a:p>
            <a:pPr rtl="0">
              <a:defRPr>
                <a:solidFill>
                  <a:srgbClr val="FFFFFF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273" name="شكل"/>
          <p:cNvSpPr/>
          <p:nvPr/>
        </p:nvSpPr>
        <p:spPr>
          <a:xfrm>
            <a:off x="11251297" y="4733487"/>
            <a:ext cx="940703" cy="116532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533" extrusionOk="0">
                <a:moveTo>
                  <a:pt x="12524" y="5"/>
                </a:moveTo>
                <a:cubicBezTo>
                  <a:pt x="15708" y="-67"/>
                  <a:pt x="18623" y="644"/>
                  <a:pt x="21600" y="1546"/>
                </a:cubicBezTo>
                <a:lnTo>
                  <a:pt x="21600" y="21533"/>
                </a:lnTo>
                <a:cubicBezTo>
                  <a:pt x="11819" y="13918"/>
                  <a:pt x="2" y="4244"/>
                  <a:pt x="0" y="4243"/>
                </a:cubicBezTo>
                <a:cubicBezTo>
                  <a:pt x="4867" y="1198"/>
                  <a:pt x="8873" y="87"/>
                  <a:pt x="12524" y="5"/>
                </a:cubicBezTo>
                <a:close/>
              </a:path>
            </a:pathLst>
          </a:custGeom>
          <a:gradFill>
            <a:gsLst>
              <a:gs pos="0">
                <a:srgbClr val="FFFFFF">
                  <a:alpha val="3000"/>
                </a:srgbClr>
              </a:gs>
              <a:gs pos="100000">
                <a:srgbClr val="EFEFEF">
                  <a:alpha val="39000"/>
                </a:srgbClr>
              </a:gs>
            </a:gsLst>
            <a:lin ang="5400000"/>
          </a:gradFill>
          <a:ln w="12700">
            <a:miter lim="400000"/>
          </a:ln>
        </p:spPr>
        <p:txBody>
          <a:bodyPr lIns="45719" rIns="45719" anchor="ctr"/>
          <a:lstStyle/>
          <a:p>
            <a:pPr rtl="0">
              <a:defRPr>
                <a:solidFill>
                  <a:srgbClr val="FFFFFF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274" name="نص العنوان"/>
          <p:cNvSpPr txBox="1">
            <a:spLocks noGrp="1"/>
          </p:cNvSpPr>
          <p:nvPr>
            <p:ph type="title"/>
          </p:nvPr>
        </p:nvSpPr>
        <p:spPr>
          <a:xfrm>
            <a:off x="838200" y="468881"/>
            <a:ext cx="10515600" cy="387800"/>
          </a:xfrm>
          <a:prstGeom prst="rect">
            <a:avLst/>
          </a:prstGeom>
        </p:spPr>
        <p:txBody>
          <a:bodyPr lIns="0" tIns="0" rIns="0" bIns="0" anchor="t"/>
          <a:lstStyle>
            <a:lvl1pPr>
              <a:defRPr sz="2800" b="1">
                <a:solidFill>
                  <a:srgbClr val="313131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r>
              <a:t>نص العنوان</a:t>
            </a:r>
          </a:p>
        </p:txBody>
      </p:sp>
      <p:sp>
        <p:nvSpPr>
          <p:cNvPr id="275" name="رقم الشريحة"/>
          <p:cNvSpPr txBox="1">
            <a:spLocks noGrp="1"/>
          </p:cNvSpPr>
          <p:nvPr>
            <p:ph type="sldNum" sz="quarter" idx="2"/>
          </p:nvPr>
        </p:nvSpPr>
        <p:spPr>
          <a:xfrm>
            <a:off x="11180983" y="6441296"/>
            <a:ext cx="172818" cy="195232"/>
          </a:xfrm>
          <a:prstGeom prst="rect">
            <a:avLst/>
          </a:prstGeom>
        </p:spPr>
        <p:txBody>
          <a:bodyPr lIns="0" tIns="0" rIns="0" bIns="0"/>
          <a:lstStyle>
            <a:lvl1pPr>
              <a:defRPr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 rtl="0">
              <a:defRPr/>
            </a:pPr>
            <a:fld id="{86CB4B4D-7CA3-9044-876B-883B54F8677D}" type="slidenum">
              <a:rPr/>
              <a:pPr rtl="0">
                <a:defRPr/>
              </a:pPr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0_Title Only 0"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2" name="نص العنوان"/>
          <p:cNvSpPr txBox="1">
            <a:spLocks noGrp="1"/>
          </p:cNvSpPr>
          <p:nvPr>
            <p:ph type="title"/>
          </p:nvPr>
        </p:nvSpPr>
        <p:spPr>
          <a:xfrm>
            <a:off x="838200" y="468881"/>
            <a:ext cx="10515600" cy="387800"/>
          </a:xfrm>
          <a:prstGeom prst="rect">
            <a:avLst/>
          </a:prstGeom>
        </p:spPr>
        <p:txBody>
          <a:bodyPr lIns="0" tIns="0" rIns="0" bIns="0" anchor="t"/>
          <a:lstStyle>
            <a:lvl1pPr>
              <a:defRPr sz="2800" b="1">
                <a:solidFill>
                  <a:srgbClr val="313131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r>
              <a:t>نص العنوان</a:t>
            </a:r>
          </a:p>
        </p:txBody>
      </p:sp>
      <p:sp>
        <p:nvSpPr>
          <p:cNvPr id="283" name="رقم الشريحة"/>
          <p:cNvSpPr txBox="1">
            <a:spLocks noGrp="1"/>
          </p:cNvSpPr>
          <p:nvPr>
            <p:ph type="sldNum" sz="quarter" idx="2"/>
          </p:nvPr>
        </p:nvSpPr>
        <p:spPr>
          <a:xfrm>
            <a:off x="11180983" y="6441296"/>
            <a:ext cx="172818" cy="195232"/>
          </a:xfrm>
          <a:prstGeom prst="rect">
            <a:avLst/>
          </a:prstGeom>
        </p:spPr>
        <p:txBody>
          <a:bodyPr lIns="0" tIns="0" rIns="0" bIns="0"/>
          <a:lstStyle>
            <a:lvl1pPr>
              <a:defRPr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 rtl="0">
              <a:defRPr/>
            </a:pPr>
            <a:fld id="{86CB4B4D-7CA3-9044-876B-883B54F8677D}" type="slidenum">
              <a:rPr/>
              <a:pPr rtl="0">
                <a:defRPr/>
              </a:pPr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0" name="شكل"/>
          <p:cNvSpPr/>
          <p:nvPr/>
        </p:nvSpPr>
        <p:spPr>
          <a:xfrm>
            <a:off x="0" y="1287547"/>
            <a:ext cx="773883" cy="87677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544" extrusionOk="0">
                <a:moveTo>
                  <a:pt x="0" y="0"/>
                </a:moveTo>
                <a:cubicBezTo>
                  <a:pt x="9661" y="8124"/>
                  <a:pt x="21598" y="16878"/>
                  <a:pt x="21600" y="16879"/>
                </a:cubicBezTo>
                <a:cubicBezTo>
                  <a:pt x="21600" y="16879"/>
                  <a:pt x="13465" y="20600"/>
                  <a:pt x="4096" y="21475"/>
                </a:cubicBezTo>
                <a:cubicBezTo>
                  <a:pt x="2794" y="21600"/>
                  <a:pt x="1416" y="21555"/>
                  <a:pt x="0" y="21342"/>
                </a:cubicBezTo>
                <a:close/>
              </a:path>
            </a:pathLst>
          </a:custGeom>
          <a:gradFill>
            <a:gsLst>
              <a:gs pos="0">
                <a:srgbClr val="EFEFEF">
                  <a:alpha val="39000"/>
                </a:srgbClr>
              </a:gs>
              <a:gs pos="100000">
                <a:srgbClr val="FFFFFF">
                  <a:alpha val="3000"/>
                </a:srgbClr>
              </a:gs>
            </a:gsLst>
            <a:lin ang="5400000"/>
          </a:gradFill>
          <a:ln w="12700">
            <a:miter lim="400000"/>
          </a:ln>
        </p:spPr>
        <p:txBody>
          <a:bodyPr lIns="45719" rIns="45719" anchor="ctr"/>
          <a:lstStyle/>
          <a:p>
            <a:pPr rtl="0">
              <a:defRPr>
                <a:solidFill>
                  <a:srgbClr val="FFFFFF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291" name="شكل"/>
          <p:cNvSpPr/>
          <p:nvPr/>
        </p:nvSpPr>
        <p:spPr>
          <a:xfrm>
            <a:off x="-1" y="177155"/>
            <a:ext cx="2275434" cy="198723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250" extrusionOk="0">
                <a:moveTo>
                  <a:pt x="0" y="0"/>
                </a:moveTo>
                <a:cubicBezTo>
                  <a:pt x="893" y="184"/>
                  <a:pt x="1755" y="545"/>
                  <a:pt x="2651" y="934"/>
                </a:cubicBezTo>
                <a:cubicBezTo>
                  <a:pt x="6256" y="2362"/>
                  <a:pt x="9107" y="5886"/>
                  <a:pt x="12377" y="9886"/>
                </a:cubicBezTo>
                <a:cubicBezTo>
                  <a:pt x="15731" y="13790"/>
                  <a:pt x="21599" y="19219"/>
                  <a:pt x="21600" y="19219"/>
                </a:cubicBezTo>
                <a:cubicBezTo>
                  <a:pt x="21600" y="19219"/>
                  <a:pt x="18749" y="20838"/>
                  <a:pt x="15647" y="21219"/>
                </a:cubicBezTo>
                <a:cubicBezTo>
                  <a:pt x="12461" y="21600"/>
                  <a:pt x="8101" y="18362"/>
                  <a:pt x="6172" y="16552"/>
                </a:cubicBezTo>
                <a:cubicBezTo>
                  <a:pt x="4775" y="15197"/>
                  <a:pt x="2366" y="12583"/>
                  <a:pt x="0" y="9956"/>
                </a:cubicBezTo>
                <a:close/>
              </a:path>
            </a:pathLst>
          </a:custGeom>
          <a:gradFill>
            <a:gsLst>
              <a:gs pos="0">
                <a:srgbClr val="EFEFEF">
                  <a:alpha val="39000"/>
                </a:srgbClr>
              </a:gs>
              <a:gs pos="100000">
                <a:srgbClr val="FFFFFF">
                  <a:alpha val="3000"/>
                </a:srgbClr>
              </a:gs>
            </a:gsLst>
            <a:lin ang="5400000"/>
          </a:gradFill>
          <a:ln w="12700">
            <a:miter lim="400000"/>
          </a:ln>
        </p:spPr>
        <p:txBody>
          <a:bodyPr lIns="45719" rIns="45719" anchor="ctr"/>
          <a:lstStyle/>
          <a:p>
            <a:pPr rtl="0">
              <a:defRPr>
                <a:solidFill>
                  <a:srgbClr val="FFFFFF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292" name="شكل"/>
          <p:cNvSpPr/>
          <p:nvPr/>
        </p:nvSpPr>
        <p:spPr>
          <a:xfrm>
            <a:off x="773885" y="159558"/>
            <a:ext cx="2994261" cy="200483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0259" extrusionOk="0">
                <a:moveTo>
                  <a:pt x="0" y="2320"/>
                </a:moveTo>
                <a:cubicBezTo>
                  <a:pt x="0" y="2320"/>
                  <a:pt x="7327" y="12670"/>
                  <a:pt x="9940" y="15820"/>
                </a:cubicBezTo>
                <a:cubicBezTo>
                  <a:pt x="11342" y="17530"/>
                  <a:pt x="14719" y="20590"/>
                  <a:pt x="17076" y="20230"/>
                </a:cubicBezTo>
                <a:cubicBezTo>
                  <a:pt x="19434" y="19870"/>
                  <a:pt x="21600" y="18340"/>
                  <a:pt x="21600" y="18340"/>
                </a:cubicBezTo>
                <a:cubicBezTo>
                  <a:pt x="21600" y="18340"/>
                  <a:pt x="17140" y="13210"/>
                  <a:pt x="14655" y="9520"/>
                </a:cubicBezTo>
                <a:cubicBezTo>
                  <a:pt x="12106" y="5740"/>
                  <a:pt x="9940" y="2410"/>
                  <a:pt x="7264" y="1060"/>
                </a:cubicBezTo>
                <a:cubicBezTo>
                  <a:pt x="5097" y="-110"/>
                  <a:pt x="3122" y="-1010"/>
                  <a:pt x="0" y="2320"/>
                </a:cubicBezTo>
                <a:close/>
              </a:path>
            </a:pathLst>
          </a:custGeom>
          <a:gradFill>
            <a:gsLst>
              <a:gs pos="0">
                <a:srgbClr val="EFEFEF">
                  <a:alpha val="39000"/>
                </a:srgbClr>
              </a:gs>
              <a:gs pos="100000">
                <a:srgbClr val="FFFFFF">
                  <a:alpha val="3000"/>
                </a:srgbClr>
              </a:gs>
            </a:gsLst>
            <a:lin ang="5400000"/>
          </a:gradFill>
          <a:ln w="12700">
            <a:miter lim="400000"/>
          </a:ln>
        </p:spPr>
        <p:txBody>
          <a:bodyPr lIns="45719" rIns="45719" anchor="ctr"/>
          <a:lstStyle/>
          <a:p>
            <a:pPr rtl="0">
              <a:defRPr>
                <a:solidFill>
                  <a:srgbClr val="FFFFFF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293" name="شكل"/>
          <p:cNvSpPr/>
          <p:nvPr/>
        </p:nvSpPr>
        <p:spPr>
          <a:xfrm>
            <a:off x="2275429" y="159558"/>
            <a:ext cx="2985426" cy="200483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0259" extrusionOk="0">
                <a:moveTo>
                  <a:pt x="0" y="2320"/>
                </a:moveTo>
                <a:cubicBezTo>
                  <a:pt x="0" y="2320"/>
                  <a:pt x="7285" y="12670"/>
                  <a:pt x="9905" y="15820"/>
                </a:cubicBezTo>
                <a:cubicBezTo>
                  <a:pt x="11375" y="17530"/>
                  <a:pt x="14698" y="20590"/>
                  <a:pt x="17063" y="20230"/>
                </a:cubicBezTo>
                <a:cubicBezTo>
                  <a:pt x="19491" y="19870"/>
                  <a:pt x="21600" y="18340"/>
                  <a:pt x="21600" y="18340"/>
                </a:cubicBezTo>
                <a:cubicBezTo>
                  <a:pt x="21600" y="18340"/>
                  <a:pt x="17191" y="13210"/>
                  <a:pt x="14634" y="9520"/>
                </a:cubicBezTo>
                <a:cubicBezTo>
                  <a:pt x="12078" y="5740"/>
                  <a:pt x="9905" y="2410"/>
                  <a:pt x="7221" y="1060"/>
                </a:cubicBezTo>
                <a:cubicBezTo>
                  <a:pt x="5049" y="-110"/>
                  <a:pt x="3067" y="-1010"/>
                  <a:pt x="0" y="2320"/>
                </a:cubicBezTo>
                <a:close/>
              </a:path>
            </a:pathLst>
          </a:custGeom>
          <a:gradFill>
            <a:gsLst>
              <a:gs pos="0">
                <a:srgbClr val="EFEFEF">
                  <a:alpha val="39000"/>
                </a:srgbClr>
              </a:gs>
              <a:gs pos="100000">
                <a:srgbClr val="FFFFFF">
                  <a:alpha val="3000"/>
                </a:srgbClr>
              </a:gs>
            </a:gsLst>
            <a:lin ang="5400000"/>
          </a:gradFill>
          <a:ln w="12700">
            <a:miter lim="400000"/>
          </a:ln>
        </p:spPr>
        <p:txBody>
          <a:bodyPr lIns="45719" rIns="45719" anchor="ctr"/>
          <a:lstStyle/>
          <a:p>
            <a:pPr rtl="0">
              <a:defRPr>
                <a:solidFill>
                  <a:srgbClr val="FFFFFF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294" name="شكل"/>
          <p:cNvSpPr/>
          <p:nvPr/>
        </p:nvSpPr>
        <p:spPr>
          <a:xfrm>
            <a:off x="3768142" y="159558"/>
            <a:ext cx="2994260" cy="200483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0259" extrusionOk="0">
                <a:moveTo>
                  <a:pt x="0" y="2320"/>
                </a:moveTo>
                <a:cubicBezTo>
                  <a:pt x="0" y="2320"/>
                  <a:pt x="7264" y="12670"/>
                  <a:pt x="9876" y="15820"/>
                </a:cubicBezTo>
                <a:cubicBezTo>
                  <a:pt x="11342" y="17530"/>
                  <a:pt x="14655" y="20590"/>
                  <a:pt x="17076" y="20230"/>
                </a:cubicBezTo>
                <a:cubicBezTo>
                  <a:pt x="19434" y="19870"/>
                  <a:pt x="21600" y="18340"/>
                  <a:pt x="21600" y="18340"/>
                </a:cubicBezTo>
                <a:cubicBezTo>
                  <a:pt x="21600" y="18340"/>
                  <a:pt x="17140" y="13210"/>
                  <a:pt x="14591" y="9520"/>
                </a:cubicBezTo>
                <a:cubicBezTo>
                  <a:pt x="12106" y="5740"/>
                  <a:pt x="9940" y="2410"/>
                  <a:pt x="7200" y="1060"/>
                </a:cubicBezTo>
                <a:cubicBezTo>
                  <a:pt x="5034" y="-110"/>
                  <a:pt x="3122" y="-1010"/>
                  <a:pt x="0" y="2320"/>
                </a:cubicBezTo>
                <a:close/>
              </a:path>
            </a:pathLst>
          </a:custGeom>
          <a:gradFill>
            <a:gsLst>
              <a:gs pos="0">
                <a:srgbClr val="EFEFEF">
                  <a:alpha val="39000"/>
                </a:srgbClr>
              </a:gs>
              <a:gs pos="100000">
                <a:srgbClr val="FFFFFF">
                  <a:alpha val="3000"/>
                </a:srgbClr>
              </a:gs>
            </a:gsLst>
            <a:lin ang="5400000"/>
          </a:gradFill>
          <a:ln w="12700">
            <a:miter lim="400000"/>
          </a:ln>
        </p:spPr>
        <p:txBody>
          <a:bodyPr lIns="45719" rIns="45719" anchor="ctr"/>
          <a:lstStyle/>
          <a:p>
            <a:pPr rtl="0">
              <a:defRPr>
                <a:solidFill>
                  <a:srgbClr val="FFFFFF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295" name="شكل"/>
          <p:cNvSpPr/>
          <p:nvPr/>
        </p:nvSpPr>
        <p:spPr>
          <a:xfrm>
            <a:off x="5260854" y="159558"/>
            <a:ext cx="2994261" cy="200483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0259" extrusionOk="0">
                <a:moveTo>
                  <a:pt x="0" y="2320"/>
                </a:moveTo>
                <a:cubicBezTo>
                  <a:pt x="0" y="2320"/>
                  <a:pt x="7327" y="12670"/>
                  <a:pt x="9940" y="15820"/>
                </a:cubicBezTo>
                <a:cubicBezTo>
                  <a:pt x="11342" y="17530"/>
                  <a:pt x="14719" y="20590"/>
                  <a:pt x="17076" y="20230"/>
                </a:cubicBezTo>
                <a:cubicBezTo>
                  <a:pt x="19434" y="19870"/>
                  <a:pt x="21600" y="18340"/>
                  <a:pt x="21600" y="18340"/>
                </a:cubicBezTo>
                <a:cubicBezTo>
                  <a:pt x="21600" y="18340"/>
                  <a:pt x="17140" y="13210"/>
                  <a:pt x="14655" y="9520"/>
                </a:cubicBezTo>
                <a:cubicBezTo>
                  <a:pt x="12106" y="5740"/>
                  <a:pt x="9940" y="2410"/>
                  <a:pt x="7264" y="1060"/>
                </a:cubicBezTo>
                <a:cubicBezTo>
                  <a:pt x="5097" y="-110"/>
                  <a:pt x="3122" y="-1010"/>
                  <a:pt x="0" y="2320"/>
                </a:cubicBezTo>
                <a:close/>
              </a:path>
            </a:pathLst>
          </a:custGeom>
          <a:gradFill>
            <a:gsLst>
              <a:gs pos="0">
                <a:srgbClr val="EFEFEF">
                  <a:alpha val="39000"/>
                </a:srgbClr>
              </a:gs>
              <a:gs pos="100000">
                <a:srgbClr val="FFFFFF">
                  <a:alpha val="3000"/>
                </a:srgbClr>
              </a:gs>
            </a:gsLst>
            <a:lin ang="5400000"/>
          </a:gradFill>
          <a:ln w="12700">
            <a:miter lim="400000"/>
          </a:ln>
        </p:spPr>
        <p:txBody>
          <a:bodyPr lIns="45719" rIns="45719" anchor="ctr"/>
          <a:lstStyle/>
          <a:p>
            <a:pPr rtl="0">
              <a:defRPr>
                <a:solidFill>
                  <a:srgbClr val="FFFFFF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296" name="شكل"/>
          <p:cNvSpPr/>
          <p:nvPr/>
        </p:nvSpPr>
        <p:spPr>
          <a:xfrm>
            <a:off x="6762398" y="159558"/>
            <a:ext cx="2985426" cy="200483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0259" extrusionOk="0">
                <a:moveTo>
                  <a:pt x="0" y="2320"/>
                </a:moveTo>
                <a:cubicBezTo>
                  <a:pt x="0" y="2320"/>
                  <a:pt x="7285" y="12670"/>
                  <a:pt x="9905" y="15820"/>
                </a:cubicBezTo>
                <a:cubicBezTo>
                  <a:pt x="11375" y="17530"/>
                  <a:pt x="14698" y="20590"/>
                  <a:pt x="17063" y="20230"/>
                </a:cubicBezTo>
                <a:cubicBezTo>
                  <a:pt x="19491" y="19870"/>
                  <a:pt x="21600" y="18340"/>
                  <a:pt x="21600" y="18340"/>
                </a:cubicBezTo>
                <a:cubicBezTo>
                  <a:pt x="21600" y="18340"/>
                  <a:pt x="17191" y="13210"/>
                  <a:pt x="14634" y="9520"/>
                </a:cubicBezTo>
                <a:cubicBezTo>
                  <a:pt x="12078" y="5740"/>
                  <a:pt x="9905" y="2410"/>
                  <a:pt x="7221" y="1060"/>
                </a:cubicBezTo>
                <a:cubicBezTo>
                  <a:pt x="5049" y="-110"/>
                  <a:pt x="3067" y="-1010"/>
                  <a:pt x="0" y="2320"/>
                </a:cubicBezTo>
                <a:close/>
              </a:path>
            </a:pathLst>
          </a:custGeom>
          <a:gradFill>
            <a:gsLst>
              <a:gs pos="0">
                <a:srgbClr val="EFEFEF">
                  <a:alpha val="39000"/>
                </a:srgbClr>
              </a:gs>
              <a:gs pos="100000">
                <a:srgbClr val="FFFFFF">
                  <a:alpha val="3000"/>
                </a:srgbClr>
              </a:gs>
            </a:gsLst>
            <a:lin ang="5400000"/>
          </a:gradFill>
          <a:ln w="12700">
            <a:miter lim="400000"/>
          </a:ln>
        </p:spPr>
        <p:txBody>
          <a:bodyPr lIns="45719" rIns="45719" anchor="ctr"/>
          <a:lstStyle/>
          <a:p>
            <a:pPr rtl="0">
              <a:defRPr>
                <a:solidFill>
                  <a:srgbClr val="FFFFFF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297" name="شكل"/>
          <p:cNvSpPr/>
          <p:nvPr/>
        </p:nvSpPr>
        <p:spPr>
          <a:xfrm>
            <a:off x="8255111" y="159558"/>
            <a:ext cx="2994260" cy="200483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0259" extrusionOk="0">
                <a:moveTo>
                  <a:pt x="0" y="2320"/>
                </a:moveTo>
                <a:cubicBezTo>
                  <a:pt x="0" y="2320"/>
                  <a:pt x="7264" y="12670"/>
                  <a:pt x="9876" y="15820"/>
                </a:cubicBezTo>
                <a:cubicBezTo>
                  <a:pt x="11342" y="17530"/>
                  <a:pt x="14655" y="20590"/>
                  <a:pt x="17076" y="20230"/>
                </a:cubicBezTo>
                <a:cubicBezTo>
                  <a:pt x="19434" y="19870"/>
                  <a:pt x="21600" y="18340"/>
                  <a:pt x="21600" y="18340"/>
                </a:cubicBezTo>
                <a:cubicBezTo>
                  <a:pt x="21600" y="18340"/>
                  <a:pt x="17140" y="13210"/>
                  <a:pt x="14591" y="9520"/>
                </a:cubicBezTo>
                <a:cubicBezTo>
                  <a:pt x="12106" y="5740"/>
                  <a:pt x="9940" y="2410"/>
                  <a:pt x="7200" y="1060"/>
                </a:cubicBezTo>
                <a:cubicBezTo>
                  <a:pt x="5034" y="-110"/>
                  <a:pt x="3122" y="-1010"/>
                  <a:pt x="0" y="2320"/>
                </a:cubicBezTo>
                <a:close/>
              </a:path>
            </a:pathLst>
          </a:custGeom>
          <a:gradFill>
            <a:gsLst>
              <a:gs pos="0">
                <a:srgbClr val="EFEFEF">
                  <a:alpha val="39000"/>
                </a:srgbClr>
              </a:gs>
              <a:gs pos="100000">
                <a:srgbClr val="FFFFFF">
                  <a:alpha val="3000"/>
                </a:srgbClr>
              </a:gs>
            </a:gsLst>
            <a:lin ang="5400000"/>
          </a:gradFill>
          <a:ln w="12700">
            <a:miter lim="400000"/>
          </a:ln>
        </p:spPr>
        <p:txBody>
          <a:bodyPr lIns="45719" rIns="45719" anchor="ctr"/>
          <a:lstStyle/>
          <a:p>
            <a:pPr rtl="0">
              <a:defRPr>
                <a:solidFill>
                  <a:srgbClr val="FFFFFF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298" name="شكل"/>
          <p:cNvSpPr/>
          <p:nvPr/>
        </p:nvSpPr>
        <p:spPr>
          <a:xfrm>
            <a:off x="9747822" y="159558"/>
            <a:ext cx="2444178" cy="200483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209" extrusionOk="0">
                <a:moveTo>
                  <a:pt x="4888" y="3"/>
                </a:moveTo>
                <a:cubicBezTo>
                  <a:pt x="6303" y="-44"/>
                  <a:pt x="7572" y="498"/>
                  <a:pt x="8898" y="1110"/>
                </a:cubicBezTo>
                <a:cubicBezTo>
                  <a:pt x="12177" y="2524"/>
                  <a:pt x="14831" y="6010"/>
                  <a:pt x="17953" y="9967"/>
                </a:cubicBezTo>
                <a:cubicBezTo>
                  <a:pt x="18991" y="11284"/>
                  <a:pt x="20310" y="12776"/>
                  <a:pt x="21600" y="14168"/>
                </a:cubicBezTo>
                <a:lnTo>
                  <a:pt x="21600" y="21056"/>
                </a:lnTo>
                <a:lnTo>
                  <a:pt x="20919" y="21179"/>
                </a:lnTo>
                <a:cubicBezTo>
                  <a:pt x="18031" y="21556"/>
                  <a:pt x="13894" y="18353"/>
                  <a:pt x="12177" y="16562"/>
                </a:cubicBezTo>
                <a:cubicBezTo>
                  <a:pt x="8977" y="13265"/>
                  <a:pt x="1" y="2431"/>
                  <a:pt x="0" y="2429"/>
                </a:cubicBezTo>
                <a:cubicBezTo>
                  <a:pt x="1912" y="686"/>
                  <a:pt x="3474" y="50"/>
                  <a:pt x="4888" y="3"/>
                </a:cubicBezTo>
                <a:close/>
              </a:path>
            </a:pathLst>
          </a:custGeom>
          <a:gradFill>
            <a:gsLst>
              <a:gs pos="0">
                <a:srgbClr val="EFEFEF">
                  <a:alpha val="39000"/>
                </a:srgbClr>
              </a:gs>
              <a:gs pos="100000">
                <a:srgbClr val="FFFFFF">
                  <a:alpha val="3000"/>
                </a:srgbClr>
              </a:gs>
            </a:gsLst>
            <a:lin ang="5400000"/>
          </a:gradFill>
          <a:ln w="12700">
            <a:miter lim="400000"/>
          </a:ln>
        </p:spPr>
        <p:txBody>
          <a:bodyPr lIns="45719" rIns="45719" anchor="ctr"/>
          <a:lstStyle/>
          <a:p>
            <a:pPr rtl="0">
              <a:defRPr>
                <a:solidFill>
                  <a:srgbClr val="FFFFFF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299" name="شكل"/>
          <p:cNvSpPr/>
          <p:nvPr/>
        </p:nvSpPr>
        <p:spPr>
          <a:xfrm>
            <a:off x="11249367" y="159558"/>
            <a:ext cx="942632" cy="116720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533" extrusionOk="0">
                <a:moveTo>
                  <a:pt x="12498" y="5"/>
                </a:moveTo>
                <a:cubicBezTo>
                  <a:pt x="15692" y="-67"/>
                  <a:pt x="18614" y="650"/>
                  <a:pt x="21600" y="1556"/>
                </a:cubicBezTo>
                <a:lnTo>
                  <a:pt x="21600" y="21533"/>
                </a:lnTo>
                <a:cubicBezTo>
                  <a:pt x="11830" y="13924"/>
                  <a:pt x="1" y="4236"/>
                  <a:pt x="0" y="4236"/>
                </a:cubicBezTo>
                <a:cubicBezTo>
                  <a:pt x="4858" y="1196"/>
                  <a:pt x="8855" y="87"/>
                  <a:pt x="12498" y="5"/>
                </a:cubicBezTo>
                <a:close/>
              </a:path>
            </a:pathLst>
          </a:custGeom>
          <a:gradFill>
            <a:gsLst>
              <a:gs pos="0">
                <a:srgbClr val="EFEFEF">
                  <a:alpha val="39000"/>
                </a:srgbClr>
              </a:gs>
              <a:gs pos="100000">
                <a:srgbClr val="FFFFFF">
                  <a:alpha val="3000"/>
                </a:srgbClr>
              </a:gs>
            </a:gsLst>
            <a:lin ang="5400000"/>
          </a:gradFill>
          <a:ln w="12700">
            <a:miter lim="400000"/>
          </a:ln>
        </p:spPr>
        <p:txBody>
          <a:bodyPr lIns="45719" rIns="45719" anchor="ctr"/>
          <a:lstStyle/>
          <a:p>
            <a:pPr rtl="0">
              <a:defRPr>
                <a:solidFill>
                  <a:srgbClr val="FFFFFF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300" name="شكل"/>
          <p:cNvSpPr/>
          <p:nvPr/>
        </p:nvSpPr>
        <p:spPr>
          <a:xfrm>
            <a:off x="-1" y="5859652"/>
            <a:ext cx="775815" cy="87859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543" extrusionOk="0">
                <a:moveTo>
                  <a:pt x="0" y="0"/>
                </a:moveTo>
                <a:cubicBezTo>
                  <a:pt x="9647" y="8119"/>
                  <a:pt x="21597" y="16886"/>
                  <a:pt x="21600" y="16888"/>
                </a:cubicBezTo>
                <a:cubicBezTo>
                  <a:pt x="21600" y="16888"/>
                  <a:pt x="13485" y="20600"/>
                  <a:pt x="4140" y="21474"/>
                </a:cubicBezTo>
                <a:cubicBezTo>
                  <a:pt x="2824" y="21600"/>
                  <a:pt x="1431" y="21553"/>
                  <a:pt x="0" y="21331"/>
                </a:cubicBezTo>
                <a:close/>
              </a:path>
            </a:pathLst>
          </a:custGeom>
          <a:gradFill>
            <a:gsLst>
              <a:gs pos="0">
                <a:srgbClr val="EFEFEF">
                  <a:alpha val="39000"/>
                </a:srgbClr>
              </a:gs>
              <a:gs pos="100000">
                <a:srgbClr val="FFFFFF">
                  <a:alpha val="3000"/>
                </a:srgbClr>
              </a:gs>
            </a:gsLst>
            <a:lin ang="5400000"/>
          </a:gradFill>
          <a:ln w="12700">
            <a:miter lim="400000"/>
          </a:ln>
        </p:spPr>
        <p:txBody>
          <a:bodyPr lIns="45719" rIns="45719" anchor="ctr"/>
          <a:lstStyle/>
          <a:p>
            <a:pPr rtl="0">
              <a:defRPr>
                <a:solidFill>
                  <a:srgbClr val="FFFFFF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301" name="شكل"/>
          <p:cNvSpPr/>
          <p:nvPr/>
        </p:nvSpPr>
        <p:spPr>
          <a:xfrm>
            <a:off x="0" y="4750694"/>
            <a:ext cx="2277362" cy="198762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250" extrusionOk="0">
                <a:moveTo>
                  <a:pt x="0" y="0"/>
                </a:moveTo>
                <a:cubicBezTo>
                  <a:pt x="898" y="183"/>
                  <a:pt x="1766" y="546"/>
                  <a:pt x="2667" y="938"/>
                </a:cubicBezTo>
                <a:cubicBezTo>
                  <a:pt x="6269" y="2366"/>
                  <a:pt x="9118" y="5889"/>
                  <a:pt x="12385" y="9888"/>
                </a:cubicBezTo>
                <a:cubicBezTo>
                  <a:pt x="15735" y="13792"/>
                  <a:pt x="21599" y="19218"/>
                  <a:pt x="21600" y="19220"/>
                </a:cubicBezTo>
                <a:cubicBezTo>
                  <a:pt x="21600" y="19220"/>
                  <a:pt x="18752" y="20838"/>
                  <a:pt x="15652" y="21219"/>
                </a:cubicBezTo>
                <a:cubicBezTo>
                  <a:pt x="12469" y="21600"/>
                  <a:pt x="8112" y="18363"/>
                  <a:pt x="6186" y="16553"/>
                </a:cubicBezTo>
                <a:cubicBezTo>
                  <a:pt x="4786" y="15195"/>
                  <a:pt x="2370" y="12571"/>
                  <a:pt x="0" y="9938"/>
                </a:cubicBezTo>
                <a:close/>
              </a:path>
            </a:pathLst>
          </a:custGeom>
          <a:gradFill>
            <a:gsLst>
              <a:gs pos="0">
                <a:srgbClr val="FFFFFF">
                  <a:alpha val="3000"/>
                </a:srgbClr>
              </a:gs>
              <a:gs pos="100000">
                <a:srgbClr val="EFEFEF">
                  <a:alpha val="39000"/>
                </a:srgbClr>
              </a:gs>
            </a:gsLst>
            <a:lin ang="5400000"/>
          </a:gradFill>
          <a:ln w="12700">
            <a:miter lim="400000"/>
          </a:ln>
        </p:spPr>
        <p:txBody>
          <a:bodyPr lIns="45719" rIns="45719" anchor="ctr"/>
          <a:lstStyle/>
          <a:p>
            <a:pPr rtl="0">
              <a:defRPr>
                <a:solidFill>
                  <a:srgbClr val="FFFFFF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302" name="شكل"/>
          <p:cNvSpPr/>
          <p:nvPr/>
        </p:nvSpPr>
        <p:spPr>
          <a:xfrm>
            <a:off x="775815" y="4733487"/>
            <a:ext cx="2994261" cy="200483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0259" extrusionOk="0">
                <a:moveTo>
                  <a:pt x="0" y="2320"/>
                </a:moveTo>
                <a:cubicBezTo>
                  <a:pt x="0" y="2320"/>
                  <a:pt x="7327" y="12670"/>
                  <a:pt x="9940" y="15820"/>
                </a:cubicBezTo>
                <a:cubicBezTo>
                  <a:pt x="11342" y="17530"/>
                  <a:pt x="14719" y="20590"/>
                  <a:pt x="17076" y="20230"/>
                </a:cubicBezTo>
                <a:cubicBezTo>
                  <a:pt x="19434" y="19870"/>
                  <a:pt x="21600" y="18340"/>
                  <a:pt x="21600" y="18340"/>
                </a:cubicBezTo>
                <a:cubicBezTo>
                  <a:pt x="21600" y="18340"/>
                  <a:pt x="17140" y="13210"/>
                  <a:pt x="14655" y="9520"/>
                </a:cubicBezTo>
                <a:cubicBezTo>
                  <a:pt x="12106" y="5740"/>
                  <a:pt x="9940" y="2410"/>
                  <a:pt x="7264" y="1060"/>
                </a:cubicBezTo>
                <a:cubicBezTo>
                  <a:pt x="5097" y="-110"/>
                  <a:pt x="3122" y="-1010"/>
                  <a:pt x="0" y="2320"/>
                </a:cubicBezTo>
                <a:close/>
              </a:path>
            </a:pathLst>
          </a:custGeom>
          <a:gradFill>
            <a:gsLst>
              <a:gs pos="0">
                <a:srgbClr val="FFFFFF">
                  <a:alpha val="3000"/>
                </a:srgbClr>
              </a:gs>
              <a:gs pos="100000">
                <a:srgbClr val="EFEFEF">
                  <a:alpha val="39000"/>
                </a:srgbClr>
              </a:gs>
            </a:gsLst>
            <a:lin ang="5400000"/>
          </a:gradFill>
          <a:ln w="12700">
            <a:miter lim="400000"/>
          </a:ln>
        </p:spPr>
        <p:txBody>
          <a:bodyPr lIns="45719" rIns="45719" anchor="ctr"/>
          <a:lstStyle/>
          <a:p>
            <a:pPr rtl="0">
              <a:defRPr>
                <a:solidFill>
                  <a:srgbClr val="FFFFFF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303" name="شكل"/>
          <p:cNvSpPr/>
          <p:nvPr/>
        </p:nvSpPr>
        <p:spPr>
          <a:xfrm>
            <a:off x="2277359" y="4733487"/>
            <a:ext cx="2985426" cy="200483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0259" extrusionOk="0">
                <a:moveTo>
                  <a:pt x="0" y="2320"/>
                </a:moveTo>
                <a:cubicBezTo>
                  <a:pt x="0" y="2320"/>
                  <a:pt x="7285" y="12670"/>
                  <a:pt x="9905" y="15820"/>
                </a:cubicBezTo>
                <a:cubicBezTo>
                  <a:pt x="11375" y="17530"/>
                  <a:pt x="14698" y="20590"/>
                  <a:pt x="17063" y="20230"/>
                </a:cubicBezTo>
                <a:cubicBezTo>
                  <a:pt x="19491" y="19870"/>
                  <a:pt x="21600" y="18340"/>
                  <a:pt x="21600" y="18340"/>
                </a:cubicBezTo>
                <a:cubicBezTo>
                  <a:pt x="21600" y="18340"/>
                  <a:pt x="17191" y="13210"/>
                  <a:pt x="14634" y="9520"/>
                </a:cubicBezTo>
                <a:cubicBezTo>
                  <a:pt x="12078" y="5740"/>
                  <a:pt x="9905" y="2410"/>
                  <a:pt x="7221" y="1060"/>
                </a:cubicBezTo>
                <a:cubicBezTo>
                  <a:pt x="5049" y="-110"/>
                  <a:pt x="3067" y="-1010"/>
                  <a:pt x="0" y="2320"/>
                </a:cubicBezTo>
                <a:close/>
              </a:path>
            </a:pathLst>
          </a:custGeom>
          <a:gradFill>
            <a:gsLst>
              <a:gs pos="0">
                <a:srgbClr val="FFFFFF">
                  <a:alpha val="3000"/>
                </a:srgbClr>
              </a:gs>
              <a:gs pos="100000">
                <a:srgbClr val="EFEFEF">
                  <a:alpha val="39000"/>
                </a:srgbClr>
              </a:gs>
            </a:gsLst>
            <a:lin ang="5400000"/>
          </a:gradFill>
          <a:ln w="12700">
            <a:miter lim="400000"/>
          </a:ln>
        </p:spPr>
        <p:txBody>
          <a:bodyPr lIns="45719" rIns="45719" anchor="ctr"/>
          <a:lstStyle/>
          <a:p>
            <a:pPr rtl="0">
              <a:defRPr>
                <a:solidFill>
                  <a:srgbClr val="FFFFFF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304" name="شكل"/>
          <p:cNvSpPr/>
          <p:nvPr/>
        </p:nvSpPr>
        <p:spPr>
          <a:xfrm>
            <a:off x="3770071" y="4733487"/>
            <a:ext cx="2994261" cy="200483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0259" extrusionOk="0">
                <a:moveTo>
                  <a:pt x="0" y="2320"/>
                </a:moveTo>
                <a:cubicBezTo>
                  <a:pt x="0" y="2320"/>
                  <a:pt x="7264" y="12670"/>
                  <a:pt x="9876" y="15820"/>
                </a:cubicBezTo>
                <a:cubicBezTo>
                  <a:pt x="11342" y="17530"/>
                  <a:pt x="14655" y="20590"/>
                  <a:pt x="17076" y="20230"/>
                </a:cubicBezTo>
                <a:cubicBezTo>
                  <a:pt x="19434" y="19870"/>
                  <a:pt x="21600" y="18340"/>
                  <a:pt x="21600" y="18340"/>
                </a:cubicBezTo>
                <a:cubicBezTo>
                  <a:pt x="21600" y="18340"/>
                  <a:pt x="17140" y="13210"/>
                  <a:pt x="14591" y="9520"/>
                </a:cubicBezTo>
                <a:cubicBezTo>
                  <a:pt x="12106" y="5740"/>
                  <a:pt x="9940" y="2410"/>
                  <a:pt x="7200" y="1060"/>
                </a:cubicBezTo>
                <a:cubicBezTo>
                  <a:pt x="5034" y="-110"/>
                  <a:pt x="3122" y="-1010"/>
                  <a:pt x="0" y="2320"/>
                </a:cubicBezTo>
                <a:close/>
              </a:path>
            </a:pathLst>
          </a:custGeom>
          <a:gradFill>
            <a:gsLst>
              <a:gs pos="0">
                <a:srgbClr val="FFFFFF">
                  <a:alpha val="3000"/>
                </a:srgbClr>
              </a:gs>
              <a:gs pos="100000">
                <a:srgbClr val="EFEFEF">
                  <a:alpha val="39000"/>
                </a:srgbClr>
              </a:gs>
            </a:gsLst>
            <a:lin ang="5400000"/>
          </a:gradFill>
          <a:ln w="12700">
            <a:miter lim="400000"/>
          </a:ln>
        </p:spPr>
        <p:txBody>
          <a:bodyPr lIns="45719" rIns="45719" anchor="ctr"/>
          <a:lstStyle/>
          <a:p>
            <a:pPr rtl="0">
              <a:defRPr>
                <a:solidFill>
                  <a:srgbClr val="FFFFFF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305" name="شكل"/>
          <p:cNvSpPr/>
          <p:nvPr/>
        </p:nvSpPr>
        <p:spPr>
          <a:xfrm>
            <a:off x="5262784" y="4733487"/>
            <a:ext cx="2994261" cy="200483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0259" extrusionOk="0">
                <a:moveTo>
                  <a:pt x="0" y="2320"/>
                </a:moveTo>
                <a:cubicBezTo>
                  <a:pt x="0" y="2320"/>
                  <a:pt x="7327" y="12670"/>
                  <a:pt x="9940" y="15820"/>
                </a:cubicBezTo>
                <a:cubicBezTo>
                  <a:pt x="11342" y="17530"/>
                  <a:pt x="14719" y="20590"/>
                  <a:pt x="17076" y="20230"/>
                </a:cubicBezTo>
                <a:cubicBezTo>
                  <a:pt x="19434" y="19870"/>
                  <a:pt x="21600" y="18340"/>
                  <a:pt x="21600" y="18340"/>
                </a:cubicBezTo>
                <a:cubicBezTo>
                  <a:pt x="21600" y="18340"/>
                  <a:pt x="17140" y="13210"/>
                  <a:pt x="14655" y="9520"/>
                </a:cubicBezTo>
                <a:cubicBezTo>
                  <a:pt x="12106" y="5740"/>
                  <a:pt x="9940" y="2410"/>
                  <a:pt x="7264" y="1060"/>
                </a:cubicBezTo>
                <a:cubicBezTo>
                  <a:pt x="5097" y="-110"/>
                  <a:pt x="3122" y="-1010"/>
                  <a:pt x="0" y="2320"/>
                </a:cubicBezTo>
                <a:close/>
              </a:path>
            </a:pathLst>
          </a:custGeom>
          <a:gradFill>
            <a:gsLst>
              <a:gs pos="0">
                <a:srgbClr val="FFFFFF">
                  <a:alpha val="3000"/>
                </a:srgbClr>
              </a:gs>
              <a:gs pos="100000">
                <a:srgbClr val="EFEFEF">
                  <a:alpha val="39000"/>
                </a:srgbClr>
              </a:gs>
            </a:gsLst>
            <a:lin ang="5400000"/>
          </a:gradFill>
          <a:ln w="12700">
            <a:miter lim="400000"/>
          </a:ln>
        </p:spPr>
        <p:txBody>
          <a:bodyPr lIns="45719" rIns="45719" anchor="ctr"/>
          <a:lstStyle/>
          <a:p>
            <a:pPr rtl="0">
              <a:defRPr>
                <a:solidFill>
                  <a:srgbClr val="FFFFFF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306" name="شكل"/>
          <p:cNvSpPr/>
          <p:nvPr/>
        </p:nvSpPr>
        <p:spPr>
          <a:xfrm>
            <a:off x="6764328" y="4733487"/>
            <a:ext cx="2985426" cy="200483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0259" extrusionOk="0">
                <a:moveTo>
                  <a:pt x="0" y="2320"/>
                </a:moveTo>
                <a:cubicBezTo>
                  <a:pt x="0" y="2320"/>
                  <a:pt x="7285" y="12670"/>
                  <a:pt x="9905" y="15820"/>
                </a:cubicBezTo>
                <a:cubicBezTo>
                  <a:pt x="11375" y="17530"/>
                  <a:pt x="14698" y="20590"/>
                  <a:pt x="17063" y="20230"/>
                </a:cubicBezTo>
                <a:cubicBezTo>
                  <a:pt x="19491" y="19870"/>
                  <a:pt x="21600" y="18340"/>
                  <a:pt x="21600" y="18340"/>
                </a:cubicBezTo>
                <a:cubicBezTo>
                  <a:pt x="21600" y="18340"/>
                  <a:pt x="17191" y="13210"/>
                  <a:pt x="14634" y="9520"/>
                </a:cubicBezTo>
                <a:cubicBezTo>
                  <a:pt x="12078" y="5740"/>
                  <a:pt x="9905" y="2410"/>
                  <a:pt x="7221" y="1060"/>
                </a:cubicBezTo>
                <a:cubicBezTo>
                  <a:pt x="5049" y="-110"/>
                  <a:pt x="3067" y="-1010"/>
                  <a:pt x="0" y="2320"/>
                </a:cubicBezTo>
                <a:close/>
              </a:path>
            </a:pathLst>
          </a:custGeom>
          <a:gradFill>
            <a:gsLst>
              <a:gs pos="0">
                <a:srgbClr val="FFFFFF">
                  <a:alpha val="3000"/>
                </a:srgbClr>
              </a:gs>
              <a:gs pos="100000">
                <a:srgbClr val="EFEFEF">
                  <a:alpha val="39000"/>
                </a:srgbClr>
              </a:gs>
            </a:gsLst>
            <a:lin ang="5400000"/>
          </a:gradFill>
          <a:ln w="12700">
            <a:miter lim="400000"/>
          </a:ln>
        </p:spPr>
        <p:txBody>
          <a:bodyPr lIns="45719" rIns="45719" anchor="ctr"/>
          <a:lstStyle/>
          <a:p>
            <a:pPr rtl="0">
              <a:defRPr>
                <a:solidFill>
                  <a:srgbClr val="FFFFFF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307" name="شكل"/>
          <p:cNvSpPr/>
          <p:nvPr/>
        </p:nvSpPr>
        <p:spPr>
          <a:xfrm>
            <a:off x="8257041" y="4733487"/>
            <a:ext cx="2994261" cy="200483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0259" extrusionOk="0">
                <a:moveTo>
                  <a:pt x="0" y="2320"/>
                </a:moveTo>
                <a:cubicBezTo>
                  <a:pt x="0" y="2320"/>
                  <a:pt x="7264" y="12670"/>
                  <a:pt x="9876" y="15820"/>
                </a:cubicBezTo>
                <a:cubicBezTo>
                  <a:pt x="11342" y="17530"/>
                  <a:pt x="14655" y="20590"/>
                  <a:pt x="17076" y="20230"/>
                </a:cubicBezTo>
                <a:cubicBezTo>
                  <a:pt x="19434" y="19870"/>
                  <a:pt x="21600" y="18340"/>
                  <a:pt x="21600" y="18340"/>
                </a:cubicBezTo>
                <a:cubicBezTo>
                  <a:pt x="21600" y="18340"/>
                  <a:pt x="17140" y="13210"/>
                  <a:pt x="14591" y="9520"/>
                </a:cubicBezTo>
                <a:cubicBezTo>
                  <a:pt x="12106" y="5740"/>
                  <a:pt x="9940" y="2410"/>
                  <a:pt x="7200" y="1060"/>
                </a:cubicBezTo>
                <a:cubicBezTo>
                  <a:pt x="5034" y="-110"/>
                  <a:pt x="3122" y="-1010"/>
                  <a:pt x="0" y="2320"/>
                </a:cubicBezTo>
                <a:close/>
              </a:path>
            </a:pathLst>
          </a:custGeom>
          <a:gradFill>
            <a:gsLst>
              <a:gs pos="0">
                <a:srgbClr val="FFFFFF">
                  <a:alpha val="3000"/>
                </a:srgbClr>
              </a:gs>
              <a:gs pos="100000">
                <a:srgbClr val="EFEFEF">
                  <a:alpha val="39000"/>
                </a:srgbClr>
              </a:gs>
            </a:gsLst>
            <a:lin ang="5400000"/>
          </a:gradFill>
          <a:ln w="12700">
            <a:miter lim="400000"/>
          </a:ln>
        </p:spPr>
        <p:txBody>
          <a:bodyPr lIns="45719" rIns="45719" anchor="ctr"/>
          <a:lstStyle/>
          <a:p>
            <a:pPr rtl="0">
              <a:defRPr>
                <a:solidFill>
                  <a:srgbClr val="FFFFFF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308" name="شكل"/>
          <p:cNvSpPr/>
          <p:nvPr/>
        </p:nvSpPr>
        <p:spPr>
          <a:xfrm>
            <a:off x="9749752" y="4733487"/>
            <a:ext cx="2442249" cy="200483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209" extrusionOk="0">
                <a:moveTo>
                  <a:pt x="4892" y="3"/>
                </a:moveTo>
                <a:cubicBezTo>
                  <a:pt x="6308" y="-44"/>
                  <a:pt x="7577" y="498"/>
                  <a:pt x="8906" y="1110"/>
                </a:cubicBezTo>
                <a:cubicBezTo>
                  <a:pt x="12186" y="2524"/>
                  <a:pt x="14843" y="6010"/>
                  <a:pt x="17967" y="9967"/>
                </a:cubicBezTo>
                <a:cubicBezTo>
                  <a:pt x="19001" y="11278"/>
                  <a:pt x="20314" y="12763"/>
                  <a:pt x="21600" y="14149"/>
                </a:cubicBezTo>
                <a:lnTo>
                  <a:pt x="21600" y="21059"/>
                </a:lnTo>
                <a:lnTo>
                  <a:pt x="20936" y="21179"/>
                </a:lnTo>
                <a:cubicBezTo>
                  <a:pt x="18045" y="21556"/>
                  <a:pt x="13905" y="18353"/>
                  <a:pt x="12186" y="16562"/>
                </a:cubicBezTo>
                <a:cubicBezTo>
                  <a:pt x="8984" y="13265"/>
                  <a:pt x="1" y="2430"/>
                  <a:pt x="0" y="2429"/>
                </a:cubicBezTo>
                <a:cubicBezTo>
                  <a:pt x="1914" y="686"/>
                  <a:pt x="3476" y="50"/>
                  <a:pt x="4892" y="3"/>
                </a:cubicBezTo>
                <a:close/>
              </a:path>
            </a:pathLst>
          </a:custGeom>
          <a:gradFill>
            <a:gsLst>
              <a:gs pos="0">
                <a:srgbClr val="FFFFFF">
                  <a:alpha val="3000"/>
                </a:srgbClr>
              </a:gs>
              <a:gs pos="100000">
                <a:srgbClr val="EFEFEF">
                  <a:alpha val="39000"/>
                </a:srgbClr>
              </a:gs>
            </a:gsLst>
            <a:lin ang="5400000"/>
          </a:gradFill>
          <a:ln w="12700">
            <a:miter lim="400000"/>
          </a:ln>
        </p:spPr>
        <p:txBody>
          <a:bodyPr lIns="45719" rIns="45719" anchor="ctr"/>
          <a:lstStyle/>
          <a:p>
            <a:pPr rtl="0">
              <a:defRPr>
                <a:solidFill>
                  <a:srgbClr val="FFFFFF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309" name="شكل"/>
          <p:cNvSpPr/>
          <p:nvPr/>
        </p:nvSpPr>
        <p:spPr>
          <a:xfrm>
            <a:off x="11251297" y="4733487"/>
            <a:ext cx="940703" cy="116532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533" extrusionOk="0">
                <a:moveTo>
                  <a:pt x="12524" y="5"/>
                </a:moveTo>
                <a:cubicBezTo>
                  <a:pt x="15708" y="-67"/>
                  <a:pt x="18623" y="644"/>
                  <a:pt x="21600" y="1546"/>
                </a:cubicBezTo>
                <a:lnTo>
                  <a:pt x="21600" y="21533"/>
                </a:lnTo>
                <a:cubicBezTo>
                  <a:pt x="11819" y="13918"/>
                  <a:pt x="2" y="4244"/>
                  <a:pt x="0" y="4243"/>
                </a:cubicBezTo>
                <a:cubicBezTo>
                  <a:pt x="4867" y="1198"/>
                  <a:pt x="8873" y="87"/>
                  <a:pt x="12524" y="5"/>
                </a:cubicBezTo>
                <a:close/>
              </a:path>
            </a:pathLst>
          </a:custGeom>
          <a:gradFill>
            <a:gsLst>
              <a:gs pos="0">
                <a:srgbClr val="FFFFFF">
                  <a:alpha val="3000"/>
                </a:srgbClr>
              </a:gs>
              <a:gs pos="100000">
                <a:srgbClr val="EFEFEF">
                  <a:alpha val="39000"/>
                </a:srgbClr>
              </a:gs>
            </a:gsLst>
            <a:lin ang="5400000"/>
          </a:gradFill>
          <a:ln w="12700">
            <a:miter lim="400000"/>
          </a:ln>
        </p:spPr>
        <p:txBody>
          <a:bodyPr lIns="45719" rIns="45719" anchor="ctr"/>
          <a:lstStyle/>
          <a:p>
            <a:pPr rtl="0">
              <a:defRPr>
                <a:solidFill>
                  <a:srgbClr val="FFFFFF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grpSp>
        <p:nvGrpSpPr>
          <p:cNvPr id="327" name="تجميع"/>
          <p:cNvGrpSpPr/>
          <p:nvPr/>
        </p:nvGrpSpPr>
        <p:grpSpPr>
          <a:xfrm>
            <a:off x="-1" y="-2"/>
            <a:ext cx="12192002" cy="6858002"/>
            <a:chOff x="0" y="0"/>
            <a:chExt cx="12192000" cy="6858000"/>
          </a:xfrm>
        </p:grpSpPr>
        <p:grpSp>
          <p:nvGrpSpPr>
            <p:cNvPr id="325" name="تجميع"/>
            <p:cNvGrpSpPr/>
            <p:nvPr/>
          </p:nvGrpSpPr>
          <p:grpSpPr>
            <a:xfrm>
              <a:off x="-1" y="-1"/>
              <a:ext cx="12192001" cy="6858001"/>
              <a:chOff x="0" y="0"/>
              <a:chExt cx="12192000" cy="6858000"/>
            </a:xfrm>
          </p:grpSpPr>
          <p:sp>
            <p:nvSpPr>
              <p:cNvPr id="310" name="شكل"/>
              <p:cNvSpPr/>
              <p:nvPr/>
            </p:nvSpPr>
            <p:spPr>
              <a:xfrm>
                <a:off x="-1" y="-1"/>
                <a:ext cx="12192001" cy="103257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6200" y="15515"/>
                    </a:moveTo>
                    <a:lnTo>
                      <a:pt x="13500" y="0"/>
                    </a:lnTo>
                    <a:lnTo>
                      <a:pt x="10800" y="15515"/>
                    </a:lnTo>
                    <a:lnTo>
                      <a:pt x="8100" y="0"/>
                    </a:lnTo>
                    <a:lnTo>
                      <a:pt x="5400" y="15515"/>
                    </a:lnTo>
                    <a:lnTo>
                      <a:pt x="2700" y="0"/>
                    </a:lnTo>
                    <a:lnTo>
                      <a:pt x="0" y="15515"/>
                    </a:lnTo>
                    <a:lnTo>
                      <a:pt x="0" y="21600"/>
                    </a:lnTo>
                    <a:lnTo>
                      <a:pt x="2700" y="6085"/>
                    </a:lnTo>
                    <a:lnTo>
                      <a:pt x="5400" y="21600"/>
                    </a:lnTo>
                    <a:lnTo>
                      <a:pt x="8100" y="6085"/>
                    </a:lnTo>
                    <a:lnTo>
                      <a:pt x="10800" y="21600"/>
                    </a:lnTo>
                    <a:lnTo>
                      <a:pt x="13500" y="6085"/>
                    </a:lnTo>
                    <a:lnTo>
                      <a:pt x="16200" y="21600"/>
                    </a:lnTo>
                    <a:lnTo>
                      <a:pt x="18900" y="6085"/>
                    </a:lnTo>
                    <a:lnTo>
                      <a:pt x="21600" y="21600"/>
                    </a:lnTo>
                    <a:lnTo>
                      <a:pt x="21600" y="15515"/>
                    </a:lnTo>
                    <a:lnTo>
                      <a:pt x="18900" y="0"/>
                    </a:lnTo>
                    <a:lnTo>
                      <a:pt x="16200" y="15515"/>
                    </a:lnTo>
                    <a:close/>
                  </a:path>
                </a:pathLst>
              </a:custGeom>
              <a:solidFill>
                <a:srgbClr val="00000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rtl="0">
                  <a:defRPr>
                    <a:latin typeface="Helvetica"/>
                    <a:ea typeface="Helvetica"/>
                    <a:cs typeface="Helvetica"/>
                    <a:sym typeface="Helvetica"/>
                  </a:defRPr>
                </a:pPr>
                <a:endParaRPr/>
              </a:p>
            </p:txBody>
          </p:sp>
          <p:sp>
            <p:nvSpPr>
              <p:cNvPr id="311" name="شكل"/>
              <p:cNvSpPr/>
              <p:nvPr/>
            </p:nvSpPr>
            <p:spPr>
              <a:xfrm>
                <a:off x="-1" y="583349"/>
                <a:ext cx="12192001" cy="103258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6200" y="15482"/>
                    </a:moveTo>
                    <a:lnTo>
                      <a:pt x="13500" y="0"/>
                    </a:lnTo>
                    <a:lnTo>
                      <a:pt x="10800" y="15482"/>
                    </a:lnTo>
                    <a:lnTo>
                      <a:pt x="8100" y="0"/>
                    </a:lnTo>
                    <a:lnTo>
                      <a:pt x="5400" y="15482"/>
                    </a:lnTo>
                    <a:lnTo>
                      <a:pt x="2700" y="0"/>
                    </a:lnTo>
                    <a:lnTo>
                      <a:pt x="0" y="15482"/>
                    </a:lnTo>
                    <a:lnTo>
                      <a:pt x="0" y="21600"/>
                    </a:lnTo>
                    <a:lnTo>
                      <a:pt x="2700" y="6085"/>
                    </a:lnTo>
                    <a:lnTo>
                      <a:pt x="5400" y="21600"/>
                    </a:lnTo>
                    <a:lnTo>
                      <a:pt x="8100" y="6085"/>
                    </a:lnTo>
                    <a:lnTo>
                      <a:pt x="10800" y="21600"/>
                    </a:lnTo>
                    <a:lnTo>
                      <a:pt x="13500" y="6085"/>
                    </a:lnTo>
                    <a:lnTo>
                      <a:pt x="16200" y="21600"/>
                    </a:lnTo>
                    <a:lnTo>
                      <a:pt x="18900" y="6085"/>
                    </a:lnTo>
                    <a:lnTo>
                      <a:pt x="21600" y="21600"/>
                    </a:lnTo>
                    <a:lnTo>
                      <a:pt x="21600" y="15482"/>
                    </a:lnTo>
                    <a:lnTo>
                      <a:pt x="18900" y="0"/>
                    </a:lnTo>
                    <a:lnTo>
                      <a:pt x="16200" y="15482"/>
                    </a:lnTo>
                    <a:close/>
                  </a:path>
                </a:pathLst>
              </a:custGeom>
              <a:solidFill>
                <a:srgbClr val="00000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rtl="0">
                  <a:defRPr>
                    <a:latin typeface="Helvetica"/>
                    <a:ea typeface="Helvetica"/>
                    <a:cs typeface="Helvetica"/>
                    <a:sym typeface="Helvetica"/>
                  </a:defRPr>
                </a:pPr>
                <a:endParaRPr/>
              </a:p>
            </p:txBody>
          </p:sp>
          <p:sp>
            <p:nvSpPr>
              <p:cNvPr id="312" name="شكل"/>
              <p:cNvSpPr/>
              <p:nvPr/>
            </p:nvSpPr>
            <p:spPr>
              <a:xfrm>
                <a:off x="-1" y="1165083"/>
                <a:ext cx="12192001" cy="103258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6200" y="15515"/>
                    </a:moveTo>
                    <a:lnTo>
                      <a:pt x="13500" y="0"/>
                    </a:lnTo>
                    <a:lnTo>
                      <a:pt x="10800" y="15515"/>
                    </a:lnTo>
                    <a:lnTo>
                      <a:pt x="8100" y="0"/>
                    </a:lnTo>
                    <a:lnTo>
                      <a:pt x="5400" y="15515"/>
                    </a:lnTo>
                    <a:lnTo>
                      <a:pt x="2700" y="0"/>
                    </a:lnTo>
                    <a:lnTo>
                      <a:pt x="0" y="15515"/>
                    </a:lnTo>
                    <a:lnTo>
                      <a:pt x="0" y="21600"/>
                    </a:lnTo>
                    <a:lnTo>
                      <a:pt x="2700" y="6085"/>
                    </a:lnTo>
                    <a:lnTo>
                      <a:pt x="5400" y="21600"/>
                    </a:lnTo>
                    <a:lnTo>
                      <a:pt x="8100" y="6085"/>
                    </a:lnTo>
                    <a:lnTo>
                      <a:pt x="10800" y="21600"/>
                    </a:lnTo>
                    <a:lnTo>
                      <a:pt x="13500" y="6085"/>
                    </a:lnTo>
                    <a:lnTo>
                      <a:pt x="16200" y="21600"/>
                    </a:lnTo>
                    <a:lnTo>
                      <a:pt x="18900" y="6085"/>
                    </a:lnTo>
                    <a:lnTo>
                      <a:pt x="21600" y="21600"/>
                    </a:lnTo>
                    <a:lnTo>
                      <a:pt x="21600" y="15515"/>
                    </a:lnTo>
                    <a:lnTo>
                      <a:pt x="18900" y="0"/>
                    </a:lnTo>
                    <a:lnTo>
                      <a:pt x="16200" y="15515"/>
                    </a:lnTo>
                    <a:close/>
                  </a:path>
                </a:pathLst>
              </a:custGeom>
              <a:solidFill>
                <a:srgbClr val="00000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rtl="0">
                  <a:defRPr>
                    <a:latin typeface="Helvetica"/>
                    <a:ea typeface="Helvetica"/>
                    <a:cs typeface="Helvetica"/>
                    <a:sym typeface="Helvetica"/>
                  </a:defRPr>
                </a:pPr>
                <a:endParaRPr/>
              </a:p>
            </p:txBody>
          </p:sp>
          <p:sp>
            <p:nvSpPr>
              <p:cNvPr id="313" name="شكل"/>
              <p:cNvSpPr/>
              <p:nvPr/>
            </p:nvSpPr>
            <p:spPr>
              <a:xfrm>
                <a:off x="-1" y="1748434"/>
                <a:ext cx="12192001" cy="103257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6200" y="15482"/>
                    </a:moveTo>
                    <a:lnTo>
                      <a:pt x="13500" y="0"/>
                    </a:lnTo>
                    <a:lnTo>
                      <a:pt x="10800" y="15482"/>
                    </a:lnTo>
                    <a:lnTo>
                      <a:pt x="8100" y="0"/>
                    </a:lnTo>
                    <a:lnTo>
                      <a:pt x="5400" y="15482"/>
                    </a:lnTo>
                    <a:lnTo>
                      <a:pt x="2700" y="0"/>
                    </a:lnTo>
                    <a:lnTo>
                      <a:pt x="0" y="15482"/>
                    </a:lnTo>
                    <a:lnTo>
                      <a:pt x="0" y="21600"/>
                    </a:lnTo>
                    <a:lnTo>
                      <a:pt x="2700" y="6085"/>
                    </a:lnTo>
                    <a:lnTo>
                      <a:pt x="5400" y="21600"/>
                    </a:lnTo>
                    <a:lnTo>
                      <a:pt x="8100" y="6085"/>
                    </a:lnTo>
                    <a:lnTo>
                      <a:pt x="10800" y="21600"/>
                    </a:lnTo>
                    <a:lnTo>
                      <a:pt x="13500" y="6085"/>
                    </a:lnTo>
                    <a:lnTo>
                      <a:pt x="16200" y="21600"/>
                    </a:lnTo>
                    <a:lnTo>
                      <a:pt x="18900" y="6085"/>
                    </a:lnTo>
                    <a:lnTo>
                      <a:pt x="21600" y="21600"/>
                    </a:lnTo>
                    <a:lnTo>
                      <a:pt x="21600" y="15482"/>
                    </a:lnTo>
                    <a:lnTo>
                      <a:pt x="18900" y="0"/>
                    </a:lnTo>
                    <a:lnTo>
                      <a:pt x="16200" y="15482"/>
                    </a:lnTo>
                    <a:close/>
                  </a:path>
                </a:pathLst>
              </a:custGeom>
              <a:solidFill>
                <a:srgbClr val="00000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rtl="0">
                  <a:defRPr>
                    <a:latin typeface="Helvetica"/>
                    <a:ea typeface="Helvetica"/>
                    <a:cs typeface="Helvetica"/>
                    <a:sym typeface="Helvetica"/>
                  </a:defRPr>
                </a:pPr>
                <a:endParaRPr/>
              </a:p>
            </p:txBody>
          </p:sp>
          <p:sp>
            <p:nvSpPr>
              <p:cNvPr id="314" name="شكل"/>
              <p:cNvSpPr/>
              <p:nvPr/>
            </p:nvSpPr>
            <p:spPr>
              <a:xfrm>
                <a:off x="-1" y="2330168"/>
                <a:ext cx="12192001" cy="103257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6200" y="15515"/>
                    </a:moveTo>
                    <a:lnTo>
                      <a:pt x="13500" y="0"/>
                    </a:lnTo>
                    <a:lnTo>
                      <a:pt x="10800" y="15515"/>
                    </a:lnTo>
                    <a:lnTo>
                      <a:pt x="8100" y="0"/>
                    </a:lnTo>
                    <a:lnTo>
                      <a:pt x="5400" y="15515"/>
                    </a:lnTo>
                    <a:lnTo>
                      <a:pt x="2700" y="0"/>
                    </a:lnTo>
                    <a:lnTo>
                      <a:pt x="0" y="15515"/>
                    </a:lnTo>
                    <a:lnTo>
                      <a:pt x="0" y="21600"/>
                    </a:lnTo>
                    <a:lnTo>
                      <a:pt x="2700" y="6085"/>
                    </a:lnTo>
                    <a:lnTo>
                      <a:pt x="5400" y="21600"/>
                    </a:lnTo>
                    <a:lnTo>
                      <a:pt x="8100" y="6085"/>
                    </a:lnTo>
                    <a:lnTo>
                      <a:pt x="10800" y="21600"/>
                    </a:lnTo>
                    <a:lnTo>
                      <a:pt x="13500" y="6085"/>
                    </a:lnTo>
                    <a:lnTo>
                      <a:pt x="16200" y="21600"/>
                    </a:lnTo>
                    <a:lnTo>
                      <a:pt x="18900" y="6085"/>
                    </a:lnTo>
                    <a:lnTo>
                      <a:pt x="21600" y="21600"/>
                    </a:lnTo>
                    <a:lnTo>
                      <a:pt x="21600" y="15515"/>
                    </a:lnTo>
                    <a:lnTo>
                      <a:pt x="18900" y="0"/>
                    </a:lnTo>
                    <a:lnTo>
                      <a:pt x="16200" y="15515"/>
                    </a:lnTo>
                    <a:close/>
                  </a:path>
                </a:pathLst>
              </a:custGeom>
              <a:solidFill>
                <a:srgbClr val="00000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rtl="0">
                  <a:defRPr>
                    <a:latin typeface="Helvetica"/>
                    <a:ea typeface="Helvetica"/>
                    <a:cs typeface="Helvetica"/>
                    <a:sym typeface="Helvetica"/>
                  </a:defRPr>
                </a:pPr>
                <a:endParaRPr/>
              </a:p>
            </p:txBody>
          </p:sp>
          <p:sp>
            <p:nvSpPr>
              <p:cNvPr id="315" name="شكل"/>
              <p:cNvSpPr/>
              <p:nvPr/>
            </p:nvSpPr>
            <p:spPr>
              <a:xfrm>
                <a:off x="-1" y="2913518"/>
                <a:ext cx="12192001" cy="103257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6200" y="15482"/>
                    </a:moveTo>
                    <a:lnTo>
                      <a:pt x="13500" y="0"/>
                    </a:lnTo>
                    <a:lnTo>
                      <a:pt x="10800" y="15482"/>
                    </a:lnTo>
                    <a:lnTo>
                      <a:pt x="8100" y="0"/>
                    </a:lnTo>
                    <a:lnTo>
                      <a:pt x="5400" y="15482"/>
                    </a:lnTo>
                    <a:lnTo>
                      <a:pt x="2700" y="0"/>
                    </a:lnTo>
                    <a:lnTo>
                      <a:pt x="0" y="15482"/>
                    </a:lnTo>
                    <a:lnTo>
                      <a:pt x="0" y="21600"/>
                    </a:lnTo>
                    <a:lnTo>
                      <a:pt x="2700" y="6085"/>
                    </a:lnTo>
                    <a:lnTo>
                      <a:pt x="5400" y="21600"/>
                    </a:lnTo>
                    <a:lnTo>
                      <a:pt x="8100" y="6085"/>
                    </a:lnTo>
                    <a:lnTo>
                      <a:pt x="10800" y="21600"/>
                    </a:lnTo>
                    <a:lnTo>
                      <a:pt x="13500" y="6085"/>
                    </a:lnTo>
                    <a:lnTo>
                      <a:pt x="16200" y="21600"/>
                    </a:lnTo>
                    <a:lnTo>
                      <a:pt x="18900" y="6085"/>
                    </a:lnTo>
                    <a:lnTo>
                      <a:pt x="21600" y="21600"/>
                    </a:lnTo>
                    <a:lnTo>
                      <a:pt x="21600" y="15482"/>
                    </a:lnTo>
                    <a:lnTo>
                      <a:pt x="18900" y="0"/>
                    </a:lnTo>
                    <a:lnTo>
                      <a:pt x="16200" y="15482"/>
                    </a:lnTo>
                    <a:close/>
                  </a:path>
                </a:pathLst>
              </a:custGeom>
              <a:solidFill>
                <a:srgbClr val="00000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rtl="0">
                  <a:defRPr>
                    <a:latin typeface="Helvetica"/>
                    <a:ea typeface="Helvetica"/>
                    <a:cs typeface="Helvetica"/>
                    <a:sym typeface="Helvetica"/>
                  </a:defRPr>
                </a:pPr>
                <a:endParaRPr/>
              </a:p>
            </p:txBody>
          </p:sp>
          <p:sp>
            <p:nvSpPr>
              <p:cNvPr id="316" name="شكل"/>
              <p:cNvSpPr/>
              <p:nvPr/>
            </p:nvSpPr>
            <p:spPr>
              <a:xfrm>
                <a:off x="-1" y="3495252"/>
                <a:ext cx="12192001" cy="103257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6200" y="15515"/>
                    </a:moveTo>
                    <a:lnTo>
                      <a:pt x="13500" y="0"/>
                    </a:lnTo>
                    <a:lnTo>
                      <a:pt x="10800" y="15515"/>
                    </a:lnTo>
                    <a:lnTo>
                      <a:pt x="8100" y="0"/>
                    </a:lnTo>
                    <a:lnTo>
                      <a:pt x="5400" y="15515"/>
                    </a:lnTo>
                    <a:lnTo>
                      <a:pt x="2700" y="0"/>
                    </a:lnTo>
                    <a:lnTo>
                      <a:pt x="0" y="15515"/>
                    </a:lnTo>
                    <a:lnTo>
                      <a:pt x="0" y="21600"/>
                    </a:lnTo>
                    <a:lnTo>
                      <a:pt x="2700" y="6085"/>
                    </a:lnTo>
                    <a:lnTo>
                      <a:pt x="5400" y="21600"/>
                    </a:lnTo>
                    <a:lnTo>
                      <a:pt x="8100" y="6085"/>
                    </a:lnTo>
                    <a:lnTo>
                      <a:pt x="10800" y="21600"/>
                    </a:lnTo>
                    <a:lnTo>
                      <a:pt x="13500" y="6085"/>
                    </a:lnTo>
                    <a:lnTo>
                      <a:pt x="16200" y="21600"/>
                    </a:lnTo>
                    <a:lnTo>
                      <a:pt x="18900" y="6085"/>
                    </a:lnTo>
                    <a:lnTo>
                      <a:pt x="21600" y="21600"/>
                    </a:lnTo>
                    <a:lnTo>
                      <a:pt x="21600" y="15515"/>
                    </a:lnTo>
                    <a:lnTo>
                      <a:pt x="18900" y="0"/>
                    </a:lnTo>
                    <a:lnTo>
                      <a:pt x="16200" y="15515"/>
                    </a:lnTo>
                    <a:close/>
                  </a:path>
                </a:pathLst>
              </a:custGeom>
              <a:solidFill>
                <a:srgbClr val="00000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rtl="0">
                  <a:defRPr>
                    <a:latin typeface="Helvetica"/>
                    <a:ea typeface="Helvetica"/>
                    <a:cs typeface="Helvetica"/>
                    <a:sym typeface="Helvetica"/>
                  </a:defRPr>
                </a:pPr>
                <a:endParaRPr/>
              </a:p>
            </p:txBody>
          </p:sp>
          <p:sp>
            <p:nvSpPr>
              <p:cNvPr id="317" name="شكل"/>
              <p:cNvSpPr/>
              <p:nvPr/>
            </p:nvSpPr>
            <p:spPr>
              <a:xfrm>
                <a:off x="-1" y="4078602"/>
                <a:ext cx="12192001" cy="103257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6200" y="15482"/>
                    </a:moveTo>
                    <a:lnTo>
                      <a:pt x="13500" y="0"/>
                    </a:lnTo>
                    <a:lnTo>
                      <a:pt x="10800" y="15482"/>
                    </a:lnTo>
                    <a:lnTo>
                      <a:pt x="8100" y="0"/>
                    </a:lnTo>
                    <a:lnTo>
                      <a:pt x="5400" y="15482"/>
                    </a:lnTo>
                    <a:lnTo>
                      <a:pt x="2700" y="0"/>
                    </a:lnTo>
                    <a:lnTo>
                      <a:pt x="0" y="15482"/>
                    </a:lnTo>
                    <a:lnTo>
                      <a:pt x="0" y="21600"/>
                    </a:lnTo>
                    <a:lnTo>
                      <a:pt x="2700" y="6085"/>
                    </a:lnTo>
                    <a:lnTo>
                      <a:pt x="5400" y="21600"/>
                    </a:lnTo>
                    <a:lnTo>
                      <a:pt x="8100" y="6085"/>
                    </a:lnTo>
                    <a:lnTo>
                      <a:pt x="10800" y="21600"/>
                    </a:lnTo>
                    <a:lnTo>
                      <a:pt x="13500" y="6085"/>
                    </a:lnTo>
                    <a:lnTo>
                      <a:pt x="16200" y="21600"/>
                    </a:lnTo>
                    <a:lnTo>
                      <a:pt x="18900" y="6085"/>
                    </a:lnTo>
                    <a:lnTo>
                      <a:pt x="21600" y="21600"/>
                    </a:lnTo>
                    <a:lnTo>
                      <a:pt x="21600" y="15482"/>
                    </a:lnTo>
                    <a:lnTo>
                      <a:pt x="18900" y="0"/>
                    </a:lnTo>
                    <a:lnTo>
                      <a:pt x="16200" y="15482"/>
                    </a:lnTo>
                    <a:close/>
                  </a:path>
                </a:pathLst>
              </a:custGeom>
              <a:solidFill>
                <a:srgbClr val="00000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rtl="0">
                  <a:defRPr>
                    <a:latin typeface="Helvetica"/>
                    <a:ea typeface="Helvetica"/>
                    <a:cs typeface="Helvetica"/>
                    <a:sym typeface="Helvetica"/>
                  </a:defRPr>
                </a:pPr>
                <a:endParaRPr/>
              </a:p>
            </p:txBody>
          </p:sp>
          <p:sp>
            <p:nvSpPr>
              <p:cNvPr id="318" name="شكل"/>
              <p:cNvSpPr/>
              <p:nvPr/>
            </p:nvSpPr>
            <p:spPr>
              <a:xfrm>
                <a:off x="-1" y="4660336"/>
                <a:ext cx="12192001" cy="103258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6200" y="15515"/>
                    </a:moveTo>
                    <a:lnTo>
                      <a:pt x="13500" y="0"/>
                    </a:lnTo>
                    <a:lnTo>
                      <a:pt x="10800" y="15515"/>
                    </a:lnTo>
                    <a:lnTo>
                      <a:pt x="8100" y="0"/>
                    </a:lnTo>
                    <a:lnTo>
                      <a:pt x="5400" y="15515"/>
                    </a:lnTo>
                    <a:lnTo>
                      <a:pt x="2700" y="0"/>
                    </a:lnTo>
                    <a:lnTo>
                      <a:pt x="0" y="15515"/>
                    </a:lnTo>
                    <a:lnTo>
                      <a:pt x="0" y="21600"/>
                    </a:lnTo>
                    <a:lnTo>
                      <a:pt x="2700" y="6085"/>
                    </a:lnTo>
                    <a:lnTo>
                      <a:pt x="5400" y="21600"/>
                    </a:lnTo>
                    <a:lnTo>
                      <a:pt x="8100" y="6085"/>
                    </a:lnTo>
                    <a:lnTo>
                      <a:pt x="10800" y="21600"/>
                    </a:lnTo>
                    <a:lnTo>
                      <a:pt x="13500" y="6085"/>
                    </a:lnTo>
                    <a:lnTo>
                      <a:pt x="16200" y="21600"/>
                    </a:lnTo>
                    <a:lnTo>
                      <a:pt x="18900" y="6085"/>
                    </a:lnTo>
                    <a:lnTo>
                      <a:pt x="21600" y="21600"/>
                    </a:lnTo>
                    <a:lnTo>
                      <a:pt x="21600" y="15515"/>
                    </a:lnTo>
                    <a:lnTo>
                      <a:pt x="18900" y="0"/>
                    </a:lnTo>
                    <a:lnTo>
                      <a:pt x="16200" y="15515"/>
                    </a:lnTo>
                    <a:close/>
                  </a:path>
                </a:pathLst>
              </a:custGeom>
              <a:solidFill>
                <a:srgbClr val="00000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rtl="0">
                  <a:defRPr>
                    <a:latin typeface="Helvetica"/>
                    <a:ea typeface="Helvetica"/>
                    <a:cs typeface="Helvetica"/>
                    <a:sym typeface="Helvetica"/>
                  </a:defRPr>
                </a:pPr>
                <a:endParaRPr/>
              </a:p>
            </p:txBody>
          </p:sp>
          <p:sp>
            <p:nvSpPr>
              <p:cNvPr id="319" name="شكل"/>
              <p:cNvSpPr/>
              <p:nvPr/>
            </p:nvSpPr>
            <p:spPr>
              <a:xfrm>
                <a:off x="-1" y="5243686"/>
                <a:ext cx="12192001" cy="103258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6200" y="15482"/>
                    </a:moveTo>
                    <a:lnTo>
                      <a:pt x="13500" y="0"/>
                    </a:lnTo>
                    <a:lnTo>
                      <a:pt x="10800" y="15482"/>
                    </a:lnTo>
                    <a:lnTo>
                      <a:pt x="8100" y="0"/>
                    </a:lnTo>
                    <a:lnTo>
                      <a:pt x="5400" y="15482"/>
                    </a:lnTo>
                    <a:lnTo>
                      <a:pt x="2700" y="0"/>
                    </a:lnTo>
                    <a:lnTo>
                      <a:pt x="0" y="15482"/>
                    </a:lnTo>
                    <a:lnTo>
                      <a:pt x="0" y="21600"/>
                    </a:lnTo>
                    <a:lnTo>
                      <a:pt x="2700" y="6085"/>
                    </a:lnTo>
                    <a:lnTo>
                      <a:pt x="5400" y="21600"/>
                    </a:lnTo>
                    <a:lnTo>
                      <a:pt x="8100" y="6085"/>
                    </a:lnTo>
                    <a:lnTo>
                      <a:pt x="10800" y="21600"/>
                    </a:lnTo>
                    <a:lnTo>
                      <a:pt x="13500" y="6085"/>
                    </a:lnTo>
                    <a:lnTo>
                      <a:pt x="16200" y="21600"/>
                    </a:lnTo>
                    <a:lnTo>
                      <a:pt x="18900" y="6085"/>
                    </a:lnTo>
                    <a:lnTo>
                      <a:pt x="21600" y="21600"/>
                    </a:lnTo>
                    <a:lnTo>
                      <a:pt x="21600" y="15482"/>
                    </a:lnTo>
                    <a:lnTo>
                      <a:pt x="18900" y="0"/>
                    </a:lnTo>
                    <a:lnTo>
                      <a:pt x="16200" y="15482"/>
                    </a:lnTo>
                    <a:close/>
                  </a:path>
                </a:pathLst>
              </a:custGeom>
              <a:solidFill>
                <a:srgbClr val="00000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rtl="0">
                  <a:defRPr>
                    <a:latin typeface="Helvetica"/>
                    <a:ea typeface="Helvetica"/>
                    <a:cs typeface="Helvetica"/>
                    <a:sym typeface="Helvetica"/>
                  </a:defRPr>
                </a:pPr>
                <a:endParaRPr/>
              </a:p>
            </p:txBody>
          </p:sp>
          <p:sp>
            <p:nvSpPr>
              <p:cNvPr id="320" name="شكل"/>
              <p:cNvSpPr/>
              <p:nvPr/>
            </p:nvSpPr>
            <p:spPr>
              <a:xfrm>
                <a:off x="-1" y="5825421"/>
                <a:ext cx="12192001" cy="103257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6200" y="15515"/>
                    </a:moveTo>
                    <a:lnTo>
                      <a:pt x="13500" y="0"/>
                    </a:lnTo>
                    <a:lnTo>
                      <a:pt x="10800" y="15515"/>
                    </a:lnTo>
                    <a:lnTo>
                      <a:pt x="8100" y="0"/>
                    </a:lnTo>
                    <a:lnTo>
                      <a:pt x="5400" y="15515"/>
                    </a:lnTo>
                    <a:lnTo>
                      <a:pt x="2700" y="0"/>
                    </a:lnTo>
                    <a:lnTo>
                      <a:pt x="0" y="15515"/>
                    </a:lnTo>
                    <a:lnTo>
                      <a:pt x="0" y="21600"/>
                    </a:lnTo>
                    <a:lnTo>
                      <a:pt x="2700" y="6085"/>
                    </a:lnTo>
                    <a:lnTo>
                      <a:pt x="5400" y="21600"/>
                    </a:lnTo>
                    <a:lnTo>
                      <a:pt x="8100" y="6085"/>
                    </a:lnTo>
                    <a:lnTo>
                      <a:pt x="10800" y="21600"/>
                    </a:lnTo>
                    <a:lnTo>
                      <a:pt x="13500" y="6085"/>
                    </a:lnTo>
                    <a:lnTo>
                      <a:pt x="16200" y="21600"/>
                    </a:lnTo>
                    <a:lnTo>
                      <a:pt x="18900" y="6085"/>
                    </a:lnTo>
                    <a:lnTo>
                      <a:pt x="21600" y="21600"/>
                    </a:lnTo>
                    <a:lnTo>
                      <a:pt x="21600" y="15515"/>
                    </a:lnTo>
                    <a:lnTo>
                      <a:pt x="18900" y="0"/>
                    </a:lnTo>
                    <a:lnTo>
                      <a:pt x="16200" y="15515"/>
                    </a:lnTo>
                    <a:close/>
                  </a:path>
                </a:pathLst>
              </a:custGeom>
              <a:solidFill>
                <a:srgbClr val="00000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rtl="0">
                  <a:defRPr>
                    <a:latin typeface="Helvetica"/>
                    <a:ea typeface="Helvetica"/>
                    <a:cs typeface="Helvetica"/>
                    <a:sym typeface="Helvetica"/>
                  </a:defRPr>
                </a:pPr>
                <a:endParaRPr/>
              </a:p>
            </p:txBody>
          </p:sp>
          <p:sp>
            <p:nvSpPr>
              <p:cNvPr id="321" name="شكل"/>
              <p:cNvSpPr/>
              <p:nvPr/>
            </p:nvSpPr>
            <p:spPr>
              <a:xfrm>
                <a:off x="9742310" y="6408771"/>
                <a:ext cx="1851379" cy="44922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0" y="21600"/>
                    </a:moveTo>
                    <a:lnTo>
                      <a:pt x="7013" y="21600"/>
                    </a:lnTo>
                    <a:lnTo>
                      <a:pt x="10800" y="13986"/>
                    </a:lnTo>
                    <a:lnTo>
                      <a:pt x="14587" y="21600"/>
                    </a:lnTo>
                    <a:lnTo>
                      <a:pt x="21600" y="21600"/>
                    </a:lnTo>
                    <a:lnTo>
                      <a:pt x="10800" y="0"/>
                    </a:lnTo>
                    <a:lnTo>
                      <a:pt x="0" y="21600"/>
                    </a:lnTo>
                    <a:close/>
                  </a:path>
                </a:pathLst>
              </a:custGeom>
              <a:solidFill>
                <a:srgbClr val="00000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rtl="0">
                  <a:defRPr>
                    <a:latin typeface="Helvetica"/>
                    <a:ea typeface="Helvetica"/>
                    <a:cs typeface="Helvetica"/>
                    <a:sym typeface="Helvetica"/>
                  </a:defRPr>
                </a:pPr>
                <a:endParaRPr/>
              </a:p>
            </p:txBody>
          </p:sp>
          <p:sp>
            <p:nvSpPr>
              <p:cNvPr id="322" name="شكل"/>
              <p:cNvSpPr/>
              <p:nvPr/>
            </p:nvSpPr>
            <p:spPr>
              <a:xfrm>
                <a:off x="3646311" y="6408771"/>
                <a:ext cx="1851379" cy="44922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0" y="21600"/>
                    </a:moveTo>
                    <a:lnTo>
                      <a:pt x="7013" y="21600"/>
                    </a:lnTo>
                    <a:lnTo>
                      <a:pt x="10800" y="13986"/>
                    </a:lnTo>
                    <a:lnTo>
                      <a:pt x="14587" y="21600"/>
                    </a:lnTo>
                    <a:lnTo>
                      <a:pt x="21600" y="21600"/>
                    </a:lnTo>
                    <a:lnTo>
                      <a:pt x="10800" y="0"/>
                    </a:lnTo>
                    <a:lnTo>
                      <a:pt x="0" y="21600"/>
                    </a:lnTo>
                    <a:close/>
                  </a:path>
                </a:pathLst>
              </a:custGeom>
              <a:solidFill>
                <a:srgbClr val="00000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rtl="0">
                  <a:defRPr>
                    <a:latin typeface="Helvetica"/>
                    <a:ea typeface="Helvetica"/>
                    <a:cs typeface="Helvetica"/>
                    <a:sym typeface="Helvetica"/>
                  </a:defRPr>
                </a:pPr>
                <a:endParaRPr/>
              </a:p>
            </p:txBody>
          </p:sp>
          <p:sp>
            <p:nvSpPr>
              <p:cNvPr id="323" name="شكل"/>
              <p:cNvSpPr/>
              <p:nvPr/>
            </p:nvSpPr>
            <p:spPr>
              <a:xfrm>
                <a:off x="598311" y="6408771"/>
                <a:ext cx="1851378" cy="44922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0" y="21600"/>
                    </a:moveTo>
                    <a:lnTo>
                      <a:pt x="7013" y="21600"/>
                    </a:lnTo>
                    <a:lnTo>
                      <a:pt x="10800" y="13986"/>
                    </a:lnTo>
                    <a:lnTo>
                      <a:pt x="14587" y="21600"/>
                    </a:lnTo>
                    <a:lnTo>
                      <a:pt x="21600" y="21600"/>
                    </a:lnTo>
                    <a:lnTo>
                      <a:pt x="10800" y="0"/>
                    </a:lnTo>
                    <a:lnTo>
                      <a:pt x="0" y="21600"/>
                    </a:lnTo>
                    <a:close/>
                  </a:path>
                </a:pathLst>
              </a:custGeom>
              <a:solidFill>
                <a:srgbClr val="00000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rtl="0">
                  <a:defRPr>
                    <a:latin typeface="Helvetica"/>
                    <a:ea typeface="Helvetica"/>
                    <a:cs typeface="Helvetica"/>
                    <a:sym typeface="Helvetica"/>
                  </a:defRPr>
                </a:pPr>
                <a:endParaRPr/>
              </a:p>
            </p:txBody>
          </p:sp>
          <p:sp>
            <p:nvSpPr>
              <p:cNvPr id="324" name="شكل"/>
              <p:cNvSpPr/>
              <p:nvPr/>
            </p:nvSpPr>
            <p:spPr>
              <a:xfrm>
                <a:off x="6694310" y="6408771"/>
                <a:ext cx="1851379" cy="44922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0" y="21600"/>
                    </a:moveTo>
                    <a:lnTo>
                      <a:pt x="7013" y="21600"/>
                    </a:lnTo>
                    <a:lnTo>
                      <a:pt x="10800" y="13986"/>
                    </a:lnTo>
                    <a:lnTo>
                      <a:pt x="14587" y="21600"/>
                    </a:lnTo>
                    <a:lnTo>
                      <a:pt x="21600" y="21600"/>
                    </a:lnTo>
                    <a:lnTo>
                      <a:pt x="10800" y="0"/>
                    </a:lnTo>
                    <a:lnTo>
                      <a:pt x="0" y="21600"/>
                    </a:lnTo>
                    <a:close/>
                  </a:path>
                </a:pathLst>
              </a:custGeom>
              <a:solidFill>
                <a:srgbClr val="00000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rtl="0">
                  <a:defRPr>
                    <a:latin typeface="Helvetica"/>
                    <a:ea typeface="Helvetica"/>
                    <a:cs typeface="Helvetica"/>
                    <a:sym typeface="Helvetica"/>
                  </a:defRPr>
                </a:pPr>
                <a:endParaRPr/>
              </a:p>
            </p:txBody>
          </p:sp>
        </p:grpSp>
        <p:sp>
          <p:nvSpPr>
            <p:cNvPr id="326" name="مستطيل"/>
            <p:cNvSpPr/>
            <p:nvPr/>
          </p:nvSpPr>
          <p:spPr>
            <a:xfrm rot="10800000">
              <a:off x="1" y="0"/>
              <a:ext cx="12192000" cy="6858000"/>
            </a:xfrm>
            <a:prstGeom prst="rect">
              <a:avLst/>
            </a:prstGeom>
            <a:gradFill flip="none" rotWithShape="1">
              <a:gsLst>
                <a:gs pos="0">
                  <a:srgbClr val="FFFFFF">
                    <a:alpha val="97000"/>
                  </a:srgbClr>
                </a:gs>
                <a:gs pos="100000">
                  <a:srgbClr val="FFFFFF"/>
                </a:gs>
              </a:gsLst>
              <a:lin ang="54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 rtl="0">
                <a:defRPr>
                  <a:solidFill>
                    <a:srgbClr val="FFFFFF"/>
                  </a:solidFill>
                  <a:latin typeface="Helvetica"/>
                  <a:ea typeface="Helvetica"/>
                  <a:cs typeface="Helvetica"/>
                  <a:sym typeface="Helvetica"/>
                </a:defRPr>
              </a:pPr>
              <a:endParaRPr/>
            </a:p>
          </p:txBody>
        </p:sp>
      </p:grpSp>
      <p:sp>
        <p:nvSpPr>
          <p:cNvPr id="328" name="نص العنوان"/>
          <p:cNvSpPr txBox="1">
            <a:spLocks noGrp="1"/>
          </p:cNvSpPr>
          <p:nvPr>
            <p:ph type="title"/>
          </p:nvPr>
        </p:nvSpPr>
        <p:spPr>
          <a:xfrm>
            <a:off x="838200" y="468881"/>
            <a:ext cx="10515600" cy="387800"/>
          </a:xfrm>
          <a:prstGeom prst="rect">
            <a:avLst/>
          </a:prstGeom>
        </p:spPr>
        <p:txBody>
          <a:bodyPr lIns="0" tIns="0" rIns="0" bIns="0" anchor="t"/>
          <a:lstStyle>
            <a:lvl1pPr>
              <a:defRPr sz="2800" b="1">
                <a:solidFill>
                  <a:srgbClr val="313131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r>
              <a:t>نص العنوان</a:t>
            </a:r>
          </a:p>
        </p:txBody>
      </p:sp>
      <p:sp>
        <p:nvSpPr>
          <p:cNvPr id="329" name="رقم الشريحة"/>
          <p:cNvSpPr txBox="1">
            <a:spLocks noGrp="1"/>
          </p:cNvSpPr>
          <p:nvPr>
            <p:ph type="sldNum" sz="quarter" idx="2"/>
          </p:nvPr>
        </p:nvSpPr>
        <p:spPr>
          <a:xfrm>
            <a:off x="11180983" y="6441296"/>
            <a:ext cx="172818" cy="195232"/>
          </a:xfrm>
          <a:prstGeom prst="rect">
            <a:avLst/>
          </a:prstGeom>
        </p:spPr>
        <p:txBody>
          <a:bodyPr lIns="0" tIns="0" rIns="0" bIns="0"/>
          <a:lstStyle>
            <a:lvl1pPr>
              <a:defRPr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 rtl="0">
              <a:defRPr/>
            </a:pPr>
            <a:fld id="{86CB4B4D-7CA3-9044-876B-883B54F8677D}" type="slidenum">
              <a:rPr/>
              <a:pPr rtl="0">
                <a:defRPr/>
              </a:pPr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نص العنوان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نص العنوان</a:t>
            </a:r>
          </a:p>
        </p:txBody>
      </p:sp>
      <p:sp>
        <p:nvSpPr>
          <p:cNvPr id="21" name="مستوى النص الأول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مستوى النص الأول</a:t>
            </a:r>
          </a:p>
          <a:p>
            <a:pPr lvl="1"/>
            <a:r>
              <a:t>مستوى النص الثاني</a:t>
            </a:r>
          </a:p>
          <a:p>
            <a:pPr lvl="2"/>
            <a:r>
              <a:t>مستوى النص الثالث</a:t>
            </a:r>
          </a:p>
          <a:p>
            <a:pPr lvl="3"/>
            <a:r>
              <a:t>مستوى النص الرابع</a:t>
            </a:r>
          </a:p>
          <a:p>
            <a:pPr lvl="4"/>
            <a:r>
              <a:t>مستوى النص الخامس</a:t>
            </a:r>
          </a:p>
        </p:txBody>
      </p:sp>
      <p:sp>
        <p:nvSpPr>
          <p:cNvPr id="22" name="رقم الشريحة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rtl="0">
              <a:defRPr/>
            </a:pPr>
            <a:fld id="{86CB4B4D-7CA3-9044-876B-883B54F8677D}" type="slidenum">
              <a:rPr/>
              <a:pPr rtl="0">
                <a:defRPr/>
              </a:pPr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732269835"/>
      </p:ext>
    </p:extLst>
  </p:cSld>
  <p:clrMapOvr>
    <a:masterClrMapping/>
  </p:clrMapOvr>
  <p:transition spd="med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6" name="شكل"/>
          <p:cNvSpPr/>
          <p:nvPr/>
        </p:nvSpPr>
        <p:spPr>
          <a:xfrm>
            <a:off x="0" y="1287547"/>
            <a:ext cx="773883" cy="87677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544" extrusionOk="0">
                <a:moveTo>
                  <a:pt x="0" y="0"/>
                </a:moveTo>
                <a:cubicBezTo>
                  <a:pt x="9661" y="8124"/>
                  <a:pt x="21598" y="16878"/>
                  <a:pt x="21600" y="16879"/>
                </a:cubicBezTo>
                <a:cubicBezTo>
                  <a:pt x="21600" y="16879"/>
                  <a:pt x="13465" y="20600"/>
                  <a:pt x="4096" y="21475"/>
                </a:cubicBezTo>
                <a:cubicBezTo>
                  <a:pt x="2794" y="21600"/>
                  <a:pt x="1416" y="21555"/>
                  <a:pt x="0" y="21342"/>
                </a:cubicBezTo>
                <a:close/>
              </a:path>
            </a:pathLst>
          </a:custGeom>
          <a:gradFill>
            <a:gsLst>
              <a:gs pos="0">
                <a:srgbClr val="EFEFEF">
                  <a:alpha val="39000"/>
                </a:srgbClr>
              </a:gs>
              <a:gs pos="100000">
                <a:srgbClr val="FFFFFF">
                  <a:alpha val="3000"/>
                </a:srgbClr>
              </a:gs>
            </a:gsLst>
            <a:lin ang="5400000"/>
          </a:gradFill>
          <a:ln w="12700">
            <a:miter lim="400000"/>
          </a:ln>
        </p:spPr>
        <p:txBody>
          <a:bodyPr lIns="45719" rIns="45719" anchor="ctr"/>
          <a:lstStyle/>
          <a:p>
            <a:pPr rtl="0">
              <a:defRPr>
                <a:solidFill>
                  <a:srgbClr val="FFFFFF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337" name="شكل"/>
          <p:cNvSpPr/>
          <p:nvPr/>
        </p:nvSpPr>
        <p:spPr>
          <a:xfrm>
            <a:off x="-1" y="177155"/>
            <a:ext cx="2275434" cy="198723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250" extrusionOk="0">
                <a:moveTo>
                  <a:pt x="0" y="0"/>
                </a:moveTo>
                <a:cubicBezTo>
                  <a:pt x="893" y="184"/>
                  <a:pt x="1755" y="545"/>
                  <a:pt x="2651" y="934"/>
                </a:cubicBezTo>
                <a:cubicBezTo>
                  <a:pt x="6256" y="2362"/>
                  <a:pt x="9107" y="5886"/>
                  <a:pt x="12377" y="9886"/>
                </a:cubicBezTo>
                <a:cubicBezTo>
                  <a:pt x="15731" y="13790"/>
                  <a:pt x="21599" y="19219"/>
                  <a:pt x="21600" y="19219"/>
                </a:cubicBezTo>
                <a:cubicBezTo>
                  <a:pt x="21600" y="19219"/>
                  <a:pt x="18749" y="20838"/>
                  <a:pt x="15647" y="21219"/>
                </a:cubicBezTo>
                <a:cubicBezTo>
                  <a:pt x="12461" y="21600"/>
                  <a:pt x="8101" y="18362"/>
                  <a:pt x="6172" y="16552"/>
                </a:cubicBezTo>
                <a:cubicBezTo>
                  <a:pt x="4775" y="15197"/>
                  <a:pt x="2366" y="12583"/>
                  <a:pt x="0" y="9956"/>
                </a:cubicBezTo>
                <a:close/>
              </a:path>
            </a:pathLst>
          </a:custGeom>
          <a:gradFill>
            <a:gsLst>
              <a:gs pos="0">
                <a:srgbClr val="EFEFEF">
                  <a:alpha val="39000"/>
                </a:srgbClr>
              </a:gs>
              <a:gs pos="100000">
                <a:srgbClr val="FFFFFF">
                  <a:alpha val="3000"/>
                </a:srgbClr>
              </a:gs>
            </a:gsLst>
            <a:lin ang="5400000"/>
          </a:gradFill>
          <a:ln w="12700">
            <a:miter lim="400000"/>
          </a:ln>
        </p:spPr>
        <p:txBody>
          <a:bodyPr lIns="45719" rIns="45719" anchor="ctr"/>
          <a:lstStyle/>
          <a:p>
            <a:pPr rtl="0">
              <a:defRPr>
                <a:solidFill>
                  <a:srgbClr val="FFFFFF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338" name="شكل"/>
          <p:cNvSpPr/>
          <p:nvPr/>
        </p:nvSpPr>
        <p:spPr>
          <a:xfrm>
            <a:off x="773885" y="159558"/>
            <a:ext cx="2994261" cy="200483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0259" extrusionOk="0">
                <a:moveTo>
                  <a:pt x="0" y="2320"/>
                </a:moveTo>
                <a:cubicBezTo>
                  <a:pt x="0" y="2320"/>
                  <a:pt x="7327" y="12670"/>
                  <a:pt x="9940" y="15820"/>
                </a:cubicBezTo>
                <a:cubicBezTo>
                  <a:pt x="11342" y="17530"/>
                  <a:pt x="14719" y="20590"/>
                  <a:pt x="17076" y="20230"/>
                </a:cubicBezTo>
                <a:cubicBezTo>
                  <a:pt x="19434" y="19870"/>
                  <a:pt x="21600" y="18340"/>
                  <a:pt x="21600" y="18340"/>
                </a:cubicBezTo>
                <a:cubicBezTo>
                  <a:pt x="21600" y="18340"/>
                  <a:pt x="17140" y="13210"/>
                  <a:pt x="14655" y="9520"/>
                </a:cubicBezTo>
                <a:cubicBezTo>
                  <a:pt x="12106" y="5740"/>
                  <a:pt x="9940" y="2410"/>
                  <a:pt x="7264" y="1060"/>
                </a:cubicBezTo>
                <a:cubicBezTo>
                  <a:pt x="5097" y="-110"/>
                  <a:pt x="3122" y="-1010"/>
                  <a:pt x="0" y="2320"/>
                </a:cubicBezTo>
                <a:close/>
              </a:path>
            </a:pathLst>
          </a:custGeom>
          <a:gradFill>
            <a:gsLst>
              <a:gs pos="0">
                <a:srgbClr val="EFEFEF">
                  <a:alpha val="39000"/>
                </a:srgbClr>
              </a:gs>
              <a:gs pos="100000">
                <a:srgbClr val="FFFFFF">
                  <a:alpha val="3000"/>
                </a:srgbClr>
              </a:gs>
            </a:gsLst>
            <a:lin ang="5400000"/>
          </a:gradFill>
          <a:ln w="12700">
            <a:miter lim="400000"/>
          </a:ln>
        </p:spPr>
        <p:txBody>
          <a:bodyPr lIns="45719" rIns="45719" anchor="ctr"/>
          <a:lstStyle/>
          <a:p>
            <a:pPr rtl="0">
              <a:defRPr>
                <a:solidFill>
                  <a:srgbClr val="FFFFFF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339" name="شكل"/>
          <p:cNvSpPr/>
          <p:nvPr/>
        </p:nvSpPr>
        <p:spPr>
          <a:xfrm>
            <a:off x="2275429" y="159558"/>
            <a:ext cx="2985426" cy="200483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0259" extrusionOk="0">
                <a:moveTo>
                  <a:pt x="0" y="2320"/>
                </a:moveTo>
                <a:cubicBezTo>
                  <a:pt x="0" y="2320"/>
                  <a:pt x="7285" y="12670"/>
                  <a:pt x="9905" y="15820"/>
                </a:cubicBezTo>
                <a:cubicBezTo>
                  <a:pt x="11375" y="17530"/>
                  <a:pt x="14698" y="20590"/>
                  <a:pt x="17063" y="20230"/>
                </a:cubicBezTo>
                <a:cubicBezTo>
                  <a:pt x="19491" y="19870"/>
                  <a:pt x="21600" y="18340"/>
                  <a:pt x="21600" y="18340"/>
                </a:cubicBezTo>
                <a:cubicBezTo>
                  <a:pt x="21600" y="18340"/>
                  <a:pt x="17191" y="13210"/>
                  <a:pt x="14634" y="9520"/>
                </a:cubicBezTo>
                <a:cubicBezTo>
                  <a:pt x="12078" y="5740"/>
                  <a:pt x="9905" y="2410"/>
                  <a:pt x="7221" y="1060"/>
                </a:cubicBezTo>
                <a:cubicBezTo>
                  <a:pt x="5049" y="-110"/>
                  <a:pt x="3067" y="-1010"/>
                  <a:pt x="0" y="2320"/>
                </a:cubicBezTo>
                <a:close/>
              </a:path>
            </a:pathLst>
          </a:custGeom>
          <a:gradFill>
            <a:gsLst>
              <a:gs pos="0">
                <a:srgbClr val="EFEFEF">
                  <a:alpha val="39000"/>
                </a:srgbClr>
              </a:gs>
              <a:gs pos="100000">
                <a:srgbClr val="FFFFFF">
                  <a:alpha val="3000"/>
                </a:srgbClr>
              </a:gs>
            </a:gsLst>
            <a:lin ang="5400000"/>
          </a:gradFill>
          <a:ln w="12700">
            <a:miter lim="400000"/>
          </a:ln>
        </p:spPr>
        <p:txBody>
          <a:bodyPr lIns="45719" rIns="45719" anchor="ctr"/>
          <a:lstStyle/>
          <a:p>
            <a:pPr rtl="0">
              <a:defRPr>
                <a:solidFill>
                  <a:srgbClr val="FFFFFF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340" name="شكل"/>
          <p:cNvSpPr/>
          <p:nvPr/>
        </p:nvSpPr>
        <p:spPr>
          <a:xfrm>
            <a:off x="3768142" y="159558"/>
            <a:ext cx="2994260" cy="200483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0259" extrusionOk="0">
                <a:moveTo>
                  <a:pt x="0" y="2320"/>
                </a:moveTo>
                <a:cubicBezTo>
                  <a:pt x="0" y="2320"/>
                  <a:pt x="7264" y="12670"/>
                  <a:pt x="9876" y="15820"/>
                </a:cubicBezTo>
                <a:cubicBezTo>
                  <a:pt x="11342" y="17530"/>
                  <a:pt x="14655" y="20590"/>
                  <a:pt x="17076" y="20230"/>
                </a:cubicBezTo>
                <a:cubicBezTo>
                  <a:pt x="19434" y="19870"/>
                  <a:pt x="21600" y="18340"/>
                  <a:pt x="21600" y="18340"/>
                </a:cubicBezTo>
                <a:cubicBezTo>
                  <a:pt x="21600" y="18340"/>
                  <a:pt x="17140" y="13210"/>
                  <a:pt x="14591" y="9520"/>
                </a:cubicBezTo>
                <a:cubicBezTo>
                  <a:pt x="12106" y="5740"/>
                  <a:pt x="9940" y="2410"/>
                  <a:pt x="7200" y="1060"/>
                </a:cubicBezTo>
                <a:cubicBezTo>
                  <a:pt x="5034" y="-110"/>
                  <a:pt x="3122" y="-1010"/>
                  <a:pt x="0" y="2320"/>
                </a:cubicBezTo>
                <a:close/>
              </a:path>
            </a:pathLst>
          </a:custGeom>
          <a:gradFill>
            <a:gsLst>
              <a:gs pos="0">
                <a:srgbClr val="EFEFEF">
                  <a:alpha val="39000"/>
                </a:srgbClr>
              </a:gs>
              <a:gs pos="100000">
                <a:srgbClr val="FFFFFF">
                  <a:alpha val="3000"/>
                </a:srgbClr>
              </a:gs>
            </a:gsLst>
            <a:lin ang="5400000"/>
          </a:gradFill>
          <a:ln w="12700">
            <a:miter lim="400000"/>
          </a:ln>
        </p:spPr>
        <p:txBody>
          <a:bodyPr lIns="45719" rIns="45719" anchor="ctr"/>
          <a:lstStyle/>
          <a:p>
            <a:pPr rtl="0">
              <a:defRPr>
                <a:solidFill>
                  <a:srgbClr val="FFFFFF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341" name="شكل"/>
          <p:cNvSpPr/>
          <p:nvPr/>
        </p:nvSpPr>
        <p:spPr>
          <a:xfrm>
            <a:off x="5260854" y="159558"/>
            <a:ext cx="2994261" cy="200483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0259" extrusionOk="0">
                <a:moveTo>
                  <a:pt x="0" y="2320"/>
                </a:moveTo>
                <a:cubicBezTo>
                  <a:pt x="0" y="2320"/>
                  <a:pt x="7327" y="12670"/>
                  <a:pt x="9940" y="15820"/>
                </a:cubicBezTo>
                <a:cubicBezTo>
                  <a:pt x="11342" y="17530"/>
                  <a:pt x="14719" y="20590"/>
                  <a:pt x="17076" y="20230"/>
                </a:cubicBezTo>
                <a:cubicBezTo>
                  <a:pt x="19434" y="19870"/>
                  <a:pt x="21600" y="18340"/>
                  <a:pt x="21600" y="18340"/>
                </a:cubicBezTo>
                <a:cubicBezTo>
                  <a:pt x="21600" y="18340"/>
                  <a:pt x="17140" y="13210"/>
                  <a:pt x="14655" y="9520"/>
                </a:cubicBezTo>
                <a:cubicBezTo>
                  <a:pt x="12106" y="5740"/>
                  <a:pt x="9940" y="2410"/>
                  <a:pt x="7264" y="1060"/>
                </a:cubicBezTo>
                <a:cubicBezTo>
                  <a:pt x="5097" y="-110"/>
                  <a:pt x="3122" y="-1010"/>
                  <a:pt x="0" y="2320"/>
                </a:cubicBezTo>
                <a:close/>
              </a:path>
            </a:pathLst>
          </a:custGeom>
          <a:gradFill>
            <a:gsLst>
              <a:gs pos="0">
                <a:srgbClr val="EFEFEF">
                  <a:alpha val="39000"/>
                </a:srgbClr>
              </a:gs>
              <a:gs pos="100000">
                <a:srgbClr val="FFFFFF">
                  <a:alpha val="3000"/>
                </a:srgbClr>
              </a:gs>
            </a:gsLst>
            <a:lin ang="5400000"/>
          </a:gradFill>
          <a:ln w="12700">
            <a:miter lim="400000"/>
          </a:ln>
        </p:spPr>
        <p:txBody>
          <a:bodyPr lIns="45719" rIns="45719" anchor="ctr"/>
          <a:lstStyle/>
          <a:p>
            <a:pPr rtl="0">
              <a:defRPr>
                <a:solidFill>
                  <a:srgbClr val="FFFFFF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342" name="شكل"/>
          <p:cNvSpPr/>
          <p:nvPr/>
        </p:nvSpPr>
        <p:spPr>
          <a:xfrm>
            <a:off x="6762398" y="159558"/>
            <a:ext cx="2985426" cy="200483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0259" extrusionOk="0">
                <a:moveTo>
                  <a:pt x="0" y="2320"/>
                </a:moveTo>
                <a:cubicBezTo>
                  <a:pt x="0" y="2320"/>
                  <a:pt x="7285" y="12670"/>
                  <a:pt x="9905" y="15820"/>
                </a:cubicBezTo>
                <a:cubicBezTo>
                  <a:pt x="11375" y="17530"/>
                  <a:pt x="14698" y="20590"/>
                  <a:pt x="17063" y="20230"/>
                </a:cubicBezTo>
                <a:cubicBezTo>
                  <a:pt x="19491" y="19870"/>
                  <a:pt x="21600" y="18340"/>
                  <a:pt x="21600" y="18340"/>
                </a:cubicBezTo>
                <a:cubicBezTo>
                  <a:pt x="21600" y="18340"/>
                  <a:pt x="17191" y="13210"/>
                  <a:pt x="14634" y="9520"/>
                </a:cubicBezTo>
                <a:cubicBezTo>
                  <a:pt x="12078" y="5740"/>
                  <a:pt x="9905" y="2410"/>
                  <a:pt x="7221" y="1060"/>
                </a:cubicBezTo>
                <a:cubicBezTo>
                  <a:pt x="5049" y="-110"/>
                  <a:pt x="3067" y="-1010"/>
                  <a:pt x="0" y="2320"/>
                </a:cubicBezTo>
                <a:close/>
              </a:path>
            </a:pathLst>
          </a:custGeom>
          <a:gradFill>
            <a:gsLst>
              <a:gs pos="0">
                <a:srgbClr val="EFEFEF">
                  <a:alpha val="39000"/>
                </a:srgbClr>
              </a:gs>
              <a:gs pos="100000">
                <a:srgbClr val="FFFFFF">
                  <a:alpha val="3000"/>
                </a:srgbClr>
              </a:gs>
            </a:gsLst>
            <a:lin ang="5400000"/>
          </a:gradFill>
          <a:ln w="12700">
            <a:miter lim="400000"/>
          </a:ln>
        </p:spPr>
        <p:txBody>
          <a:bodyPr lIns="45719" rIns="45719" anchor="ctr"/>
          <a:lstStyle/>
          <a:p>
            <a:pPr rtl="0">
              <a:defRPr>
                <a:solidFill>
                  <a:srgbClr val="FFFFFF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343" name="شكل"/>
          <p:cNvSpPr/>
          <p:nvPr/>
        </p:nvSpPr>
        <p:spPr>
          <a:xfrm>
            <a:off x="8255111" y="159558"/>
            <a:ext cx="2994260" cy="200483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0259" extrusionOk="0">
                <a:moveTo>
                  <a:pt x="0" y="2320"/>
                </a:moveTo>
                <a:cubicBezTo>
                  <a:pt x="0" y="2320"/>
                  <a:pt x="7264" y="12670"/>
                  <a:pt x="9876" y="15820"/>
                </a:cubicBezTo>
                <a:cubicBezTo>
                  <a:pt x="11342" y="17530"/>
                  <a:pt x="14655" y="20590"/>
                  <a:pt x="17076" y="20230"/>
                </a:cubicBezTo>
                <a:cubicBezTo>
                  <a:pt x="19434" y="19870"/>
                  <a:pt x="21600" y="18340"/>
                  <a:pt x="21600" y="18340"/>
                </a:cubicBezTo>
                <a:cubicBezTo>
                  <a:pt x="21600" y="18340"/>
                  <a:pt x="17140" y="13210"/>
                  <a:pt x="14591" y="9520"/>
                </a:cubicBezTo>
                <a:cubicBezTo>
                  <a:pt x="12106" y="5740"/>
                  <a:pt x="9940" y="2410"/>
                  <a:pt x="7200" y="1060"/>
                </a:cubicBezTo>
                <a:cubicBezTo>
                  <a:pt x="5034" y="-110"/>
                  <a:pt x="3122" y="-1010"/>
                  <a:pt x="0" y="2320"/>
                </a:cubicBezTo>
                <a:close/>
              </a:path>
            </a:pathLst>
          </a:custGeom>
          <a:gradFill>
            <a:gsLst>
              <a:gs pos="0">
                <a:srgbClr val="EFEFEF">
                  <a:alpha val="39000"/>
                </a:srgbClr>
              </a:gs>
              <a:gs pos="100000">
                <a:srgbClr val="FFFFFF">
                  <a:alpha val="3000"/>
                </a:srgbClr>
              </a:gs>
            </a:gsLst>
            <a:lin ang="5400000"/>
          </a:gradFill>
          <a:ln w="12700">
            <a:miter lim="400000"/>
          </a:ln>
        </p:spPr>
        <p:txBody>
          <a:bodyPr lIns="45719" rIns="45719" anchor="ctr"/>
          <a:lstStyle/>
          <a:p>
            <a:pPr rtl="0">
              <a:defRPr>
                <a:solidFill>
                  <a:srgbClr val="FFFFFF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344" name="شكل"/>
          <p:cNvSpPr/>
          <p:nvPr/>
        </p:nvSpPr>
        <p:spPr>
          <a:xfrm>
            <a:off x="9747822" y="159558"/>
            <a:ext cx="2444178" cy="200483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209" extrusionOk="0">
                <a:moveTo>
                  <a:pt x="4888" y="3"/>
                </a:moveTo>
                <a:cubicBezTo>
                  <a:pt x="6303" y="-44"/>
                  <a:pt x="7572" y="498"/>
                  <a:pt x="8898" y="1110"/>
                </a:cubicBezTo>
                <a:cubicBezTo>
                  <a:pt x="12177" y="2524"/>
                  <a:pt x="14831" y="6010"/>
                  <a:pt x="17953" y="9967"/>
                </a:cubicBezTo>
                <a:cubicBezTo>
                  <a:pt x="18991" y="11284"/>
                  <a:pt x="20310" y="12776"/>
                  <a:pt x="21600" y="14168"/>
                </a:cubicBezTo>
                <a:lnTo>
                  <a:pt x="21600" y="21056"/>
                </a:lnTo>
                <a:lnTo>
                  <a:pt x="20919" y="21179"/>
                </a:lnTo>
                <a:cubicBezTo>
                  <a:pt x="18031" y="21556"/>
                  <a:pt x="13894" y="18353"/>
                  <a:pt x="12177" y="16562"/>
                </a:cubicBezTo>
                <a:cubicBezTo>
                  <a:pt x="8977" y="13265"/>
                  <a:pt x="1" y="2431"/>
                  <a:pt x="0" y="2429"/>
                </a:cubicBezTo>
                <a:cubicBezTo>
                  <a:pt x="1912" y="686"/>
                  <a:pt x="3474" y="50"/>
                  <a:pt x="4888" y="3"/>
                </a:cubicBezTo>
                <a:close/>
              </a:path>
            </a:pathLst>
          </a:custGeom>
          <a:gradFill>
            <a:gsLst>
              <a:gs pos="0">
                <a:srgbClr val="EFEFEF">
                  <a:alpha val="39000"/>
                </a:srgbClr>
              </a:gs>
              <a:gs pos="100000">
                <a:srgbClr val="FFFFFF">
                  <a:alpha val="3000"/>
                </a:srgbClr>
              </a:gs>
            </a:gsLst>
            <a:lin ang="5400000"/>
          </a:gradFill>
          <a:ln w="12700">
            <a:miter lim="400000"/>
          </a:ln>
        </p:spPr>
        <p:txBody>
          <a:bodyPr lIns="45719" rIns="45719" anchor="ctr"/>
          <a:lstStyle/>
          <a:p>
            <a:pPr rtl="0">
              <a:defRPr>
                <a:solidFill>
                  <a:srgbClr val="FFFFFF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345" name="شكل"/>
          <p:cNvSpPr/>
          <p:nvPr/>
        </p:nvSpPr>
        <p:spPr>
          <a:xfrm>
            <a:off x="11249367" y="159558"/>
            <a:ext cx="942632" cy="116720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533" extrusionOk="0">
                <a:moveTo>
                  <a:pt x="12498" y="5"/>
                </a:moveTo>
                <a:cubicBezTo>
                  <a:pt x="15692" y="-67"/>
                  <a:pt x="18614" y="650"/>
                  <a:pt x="21600" y="1556"/>
                </a:cubicBezTo>
                <a:lnTo>
                  <a:pt x="21600" y="21533"/>
                </a:lnTo>
                <a:cubicBezTo>
                  <a:pt x="11830" y="13924"/>
                  <a:pt x="1" y="4236"/>
                  <a:pt x="0" y="4236"/>
                </a:cubicBezTo>
                <a:cubicBezTo>
                  <a:pt x="4858" y="1196"/>
                  <a:pt x="8855" y="87"/>
                  <a:pt x="12498" y="5"/>
                </a:cubicBezTo>
                <a:close/>
              </a:path>
            </a:pathLst>
          </a:custGeom>
          <a:gradFill>
            <a:gsLst>
              <a:gs pos="0">
                <a:srgbClr val="EFEFEF">
                  <a:alpha val="39000"/>
                </a:srgbClr>
              </a:gs>
              <a:gs pos="100000">
                <a:srgbClr val="FFFFFF">
                  <a:alpha val="3000"/>
                </a:srgbClr>
              </a:gs>
            </a:gsLst>
            <a:lin ang="5400000"/>
          </a:gradFill>
          <a:ln w="12700">
            <a:miter lim="400000"/>
          </a:ln>
        </p:spPr>
        <p:txBody>
          <a:bodyPr lIns="45719" rIns="45719" anchor="ctr"/>
          <a:lstStyle/>
          <a:p>
            <a:pPr rtl="0">
              <a:defRPr>
                <a:solidFill>
                  <a:srgbClr val="FFFFFF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346" name="شكل"/>
          <p:cNvSpPr/>
          <p:nvPr/>
        </p:nvSpPr>
        <p:spPr>
          <a:xfrm>
            <a:off x="-1" y="5859652"/>
            <a:ext cx="775815" cy="87859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543" extrusionOk="0">
                <a:moveTo>
                  <a:pt x="0" y="0"/>
                </a:moveTo>
                <a:cubicBezTo>
                  <a:pt x="9647" y="8119"/>
                  <a:pt x="21597" y="16886"/>
                  <a:pt x="21600" y="16888"/>
                </a:cubicBezTo>
                <a:cubicBezTo>
                  <a:pt x="21600" y="16888"/>
                  <a:pt x="13485" y="20600"/>
                  <a:pt x="4140" y="21474"/>
                </a:cubicBezTo>
                <a:cubicBezTo>
                  <a:pt x="2824" y="21600"/>
                  <a:pt x="1431" y="21553"/>
                  <a:pt x="0" y="21331"/>
                </a:cubicBezTo>
                <a:close/>
              </a:path>
            </a:pathLst>
          </a:custGeom>
          <a:gradFill>
            <a:gsLst>
              <a:gs pos="0">
                <a:srgbClr val="EFEFEF">
                  <a:alpha val="39000"/>
                </a:srgbClr>
              </a:gs>
              <a:gs pos="100000">
                <a:srgbClr val="FFFFFF">
                  <a:alpha val="3000"/>
                </a:srgbClr>
              </a:gs>
            </a:gsLst>
            <a:lin ang="5400000"/>
          </a:gradFill>
          <a:ln w="12700">
            <a:miter lim="400000"/>
          </a:ln>
        </p:spPr>
        <p:txBody>
          <a:bodyPr lIns="45719" rIns="45719" anchor="ctr"/>
          <a:lstStyle/>
          <a:p>
            <a:pPr rtl="0">
              <a:defRPr>
                <a:solidFill>
                  <a:srgbClr val="FFFFFF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347" name="شكل"/>
          <p:cNvSpPr/>
          <p:nvPr/>
        </p:nvSpPr>
        <p:spPr>
          <a:xfrm>
            <a:off x="0" y="4750694"/>
            <a:ext cx="2277362" cy="198762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250" extrusionOk="0">
                <a:moveTo>
                  <a:pt x="0" y="0"/>
                </a:moveTo>
                <a:cubicBezTo>
                  <a:pt x="898" y="183"/>
                  <a:pt x="1766" y="546"/>
                  <a:pt x="2667" y="938"/>
                </a:cubicBezTo>
                <a:cubicBezTo>
                  <a:pt x="6269" y="2366"/>
                  <a:pt x="9118" y="5889"/>
                  <a:pt x="12385" y="9888"/>
                </a:cubicBezTo>
                <a:cubicBezTo>
                  <a:pt x="15735" y="13792"/>
                  <a:pt x="21599" y="19218"/>
                  <a:pt x="21600" y="19220"/>
                </a:cubicBezTo>
                <a:cubicBezTo>
                  <a:pt x="21600" y="19220"/>
                  <a:pt x="18752" y="20838"/>
                  <a:pt x="15652" y="21219"/>
                </a:cubicBezTo>
                <a:cubicBezTo>
                  <a:pt x="12469" y="21600"/>
                  <a:pt x="8112" y="18363"/>
                  <a:pt x="6186" y="16553"/>
                </a:cubicBezTo>
                <a:cubicBezTo>
                  <a:pt x="4786" y="15195"/>
                  <a:pt x="2370" y="12571"/>
                  <a:pt x="0" y="9938"/>
                </a:cubicBezTo>
                <a:close/>
              </a:path>
            </a:pathLst>
          </a:custGeom>
          <a:gradFill>
            <a:gsLst>
              <a:gs pos="0">
                <a:srgbClr val="FFFFFF">
                  <a:alpha val="3000"/>
                </a:srgbClr>
              </a:gs>
              <a:gs pos="100000">
                <a:srgbClr val="EFEFEF">
                  <a:alpha val="39000"/>
                </a:srgbClr>
              </a:gs>
            </a:gsLst>
            <a:lin ang="5400000"/>
          </a:gradFill>
          <a:ln w="12700">
            <a:miter lim="400000"/>
          </a:ln>
        </p:spPr>
        <p:txBody>
          <a:bodyPr lIns="45719" rIns="45719" anchor="ctr"/>
          <a:lstStyle/>
          <a:p>
            <a:pPr rtl="0">
              <a:defRPr>
                <a:solidFill>
                  <a:srgbClr val="FFFFFF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348" name="شكل"/>
          <p:cNvSpPr/>
          <p:nvPr/>
        </p:nvSpPr>
        <p:spPr>
          <a:xfrm>
            <a:off x="775815" y="4733487"/>
            <a:ext cx="2994261" cy="200483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0259" extrusionOk="0">
                <a:moveTo>
                  <a:pt x="0" y="2320"/>
                </a:moveTo>
                <a:cubicBezTo>
                  <a:pt x="0" y="2320"/>
                  <a:pt x="7327" y="12670"/>
                  <a:pt x="9940" y="15820"/>
                </a:cubicBezTo>
                <a:cubicBezTo>
                  <a:pt x="11342" y="17530"/>
                  <a:pt x="14719" y="20590"/>
                  <a:pt x="17076" y="20230"/>
                </a:cubicBezTo>
                <a:cubicBezTo>
                  <a:pt x="19434" y="19870"/>
                  <a:pt x="21600" y="18340"/>
                  <a:pt x="21600" y="18340"/>
                </a:cubicBezTo>
                <a:cubicBezTo>
                  <a:pt x="21600" y="18340"/>
                  <a:pt x="17140" y="13210"/>
                  <a:pt x="14655" y="9520"/>
                </a:cubicBezTo>
                <a:cubicBezTo>
                  <a:pt x="12106" y="5740"/>
                  <a:pt x="9940" y="2410"/>
                  <a:pt x="7264" y="1060"/>
                </a:cubicBezTo>
                <a:cubicBezTo>
                  <a:pt x="5097" y="-110"/>
                  <a:pt x="3122" y="-1010"/>
                  <a:pt x="0" y="2320"/>
                </a:cubicBezTo>
                <a:close/>
              </a:path>
            </a:pathLst>
          </a:custGeom>
          <a:gradFill>
            <a:gsLst>
              <a:gs pos="0">
                <a:srgbClr val="FFFFFF">
                  <a:alpha val="3000"/>
                </a:srgbClr>
              </a:gs>
              <a:gs pos="100000">
                <a:srgbClr val="EFEFEF">
                  <a:alpha val="39000"/>
                </a:srgbClr>
              </a:gs>
            </a:gsLst>
            <a:lin ang="5400000"/>
          </a:gradFill>
          <a:ln w="12700">
            <a:miter lim="400000"/>
          </a:ln>
        </p:spPr>
        <p:txBody>
          <a:bodyPr lIns="45719" rIns="45719" anchor="ctr"/>
          <a:lstStyle/>
          <a:p>
            <a:pPr rtl="0">
              <a:defRPr>
                <a:solidFill>
                  <a:srgbClr val="FFFFFF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349" name="شكل"/>
          <p:cNvSpPr/>
          <p:nvPr/>
        </p:nvSpPr>
        <p:spPr>
          <a:xfrm>
            <a:off x="2277359" y="4733487"/>
            <a:ext cx="2985426" cy="200483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0259" extrusionOk="0">
                <a:moveTo>
                  <a:pt x="0" y="2320"/>
                </a:moveTo>
                <a:cubicBezTo>
                  <a:pt x="0" y="2320"/>
                  <a:pt x="7285" y="12670"/>
                  <a:pt x="9905" y="15820"/>
                </a:cubicBezTo>
                <a:cubicBezTo>
                  <a:pt x="11375" y="17530"/>
                  <a:pt x="14698" y="20590"/>
                  <a:pt x="17063" y="20230"/>
                </a:cubicBezTo>
                <a:cubicBezTo>
                  <a:pt x="19491" y="19870"/>
                  <a:pt x="21600" y="18340"/>
                  <a:pt x="21600" y="18340"/>
                </a:cubicBezTo>
                <a:cubicBezTo>
                  <a:pt x="21600" y="18340"/>
                  <a:pt x="17191" y="13210"/>
                  <a:pt x="14634" y="9520"/>
                </a:cubicBezTo>
                <a:cubicBezTo>
                  <a:pt x="12078" y="5740"/>
                  <a:pt x="9905" y="2410"/>
                  <a:pt x="7221" y="1060"/>
                </a:cubicBezTo>
                <a:cubicBezTo>
                  <a:pt x="5049" y="-110"/>
                  <a:pt x="3067" y="-1010"/>
                  <a:pt x="0" y="2320"/>
                </a:cubicBezTo>
                <a:close/>
              </a:path>
            </a:pathLst>
          </a:custGeom>
          <a:gradFill>
            <a:gsLst>
              <a:gs pos="0">
                <a:srgbClr val="FFFFFF">
                  <a:alpha val="3000"/>
                </a:srgbClr>
              </a:gs>
              <a:gs pos="100000">
                <a:srgbClr val="EFEFEF">
                  <a:alpha val="39000"/>
                </a:srgbClr>
              </a:gs>
            </a:gsLst>
            <a:lin ang="5400000"/>
          </a:gradFill>
          <a:ln w="12700">
            <a:miter lim="400000"/>
          </a:ln>
        </p:spPr>
        <p:txBody>
          <a:bodyPr lIns="45719" rIns="45719" anchor="ctr"/>
          <a:lstStyle/>
          <a:p>
            <a:pPr rtl="0">
              <a:defRPr>
                <a:solidFill>
                  <a:srgbClr val="FFFFFF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350" name="شكل"/>
          <p:cNvSpPr/>
          <p:nvPr/>
        </p:nvSpPr>
        <p:spPr>
          <a:xfrm>
            <a:off x="3770071" y="4733487"/>
            <a:ext cx="2994261" cy="200483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0259" extrusionOk="0">
                <a:moveTo>
                  <a:pt x="0" y="2320"/>
                </a:moveTo>
                <a:cubicBezTo>
                  <a:pt x="0" y="2320"/>
                  <a:pt x="7264" y="12670"/>
                  <a:pt x="9876" y="15820"/>
                </a:cubicBezTo>
                <a:cubicBezTo>
                  <a:pt x="11342" y="17530"/>
                  <a:pt x="14655" y="20590"/>
                  <a:pt x="17076" y="20230"/>
                </a:cubicBezTo>
                <a:cubicBezTo>
                  <a:pt x="19434" y="19870"/>
                  <a:pt x="21600" y="18340"/>
                  <a:pt x="21600" y="18340"/>
                </a:cubicBezTo>
                <a:cubicBezTo>
                  <a:pt x="21600" y="18340"/>
                  <a:pt x="17140" y="13210"/>
                  <a:pt x="14591" y="9520"/>
                </a:cubicBezTo>
                <a:cubicBezTo>
                  <a:pt x="12106" y="5740"/>
                  <a:pt x="9940" y="2410"/>
                  <a:pt x="7200" y="1060"/>
                </a:cubicBezTo>
                <a:cubicBezTo>
                  <a:pt x="5034" y="-110"/>
                  <a:pt x="3122" y="-1010"/>
                  <a:pt x="0" y="2320"/>
                </a:cubicBezTo>
                <a:close/>
              </a:path>
            </a:pathLst>
          </a:custGeom>
          <a:gradFill>
            <a:gsLst>
              <a:gs pos="0">
                <a:srgbClr val="FFFFFF">
                  <a:alpha val="3000"/>
                </a:srgbClr>
              </a:gs>
              <a:gs pos="100000">
                <a:srgbClr val="EFEFEF">
                  <a:alpha val="39000"/>
                </a:srgbClr>
              </a:gs>
            </a:gsLst>
            <a:lin ang="5400000"/>
          </a:gradFill>
          <a:ln w="12700">
            <a:miter lim="400000"/>
          </a:ln>
        </p:spPr>
        <p:txBody>
          <a:bodyPr lIns="45719" rIns="45719" anchor="ctr"/>
          <a:lstStyle/>
          <a:p>
            <a:pPr rtl="0">
              <a:defRPr>
                <a:solidFill>
                  <a:srgbClr val="FFFFFF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351" name="شكل"/>
          <p:cNvSpPr/>
          <p:nvPr/>
        </p:nvSpPr>
        <p:spPr>
          <a:xfrm>
            <a:off x="5262784" y="4733487"/>
            <a:ext cx="2994261" cy="200483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0259" extrusionOk="0">
                <a:moveTo>
                  <a:pt x="0" y="2320"/>
                </a:moveTo>
                <a:cubicBezTo>
                  <a:pt x="0" y="2320"/>
                  <a:pt x="7327" y="12670"/>
                  <a:pt x="9940" y="15820"/>
                </a:cubicBezTo>
                <a:cubicBezTo>
                  <a:pt x="11342" y="17530"/>
                  <a:pt x="14719" y="20590"/>
                  <a:pt x="17076" y="20230"/>
                </a:cubicBezTo>
                <a:cubicBezTo>
                  <a:pt x="19434" y="19870"/>
                  <a:pt x="21600" y="18340"/>
                  <a:pt x="21600" y="18340"/>
                </a:cubicBezTo>
                <a:cubicBezTo>
                  <a:pt x="21600" y="18340"/>
                  <a:pt x="17140" y="13210"/>
                  <a:pt x="14655" y="9520"/>
                </a:cubicBezTo>
                <a:cubicBezTo>
                  <a:pt x="12106" y="5740"/>
                  <a:pt x="9940" y="2410"/>
                  <a:pt x="7264" y="1060"/>
                </a:cubicBezTo>
                <a:cubicBezTo>
                  <a:pt x="5097" y="-110"/>
                  <a:pt x="3122" y="-1010"/>
                  <a:pt x="0" y="2320"/>
                </a:cubicBezTo>
                <a:close/>
              </a:path>
            </a:pathLst>
          </a:custGeom>
          <a:gradFill>
            <a:gsLst>
              <a:gs pos="0">
                <a:srgbClr val="FFFFFF">
                  <a:alpha val="3000"/>
                </a:srgbClr>
              </a:gs>
              <a:gs pos="100000">
                <a:srgbClr val="EFEFEF">
                  <a:alpha val="39000"/>
                </a:srgbClr>
              </a:gs>
            </a:gsLst>
            <a:lin ang="5400000"/>
          </a:gradFill>
          <a:ln w="12700">
            <a:miter lim="400000"/>
          </a:ln>
        </p:spPr>
        <p:txBody>
          <a:bodyPr lIns="45719" rIns="45719" anchor="ctr"/>
          <a:lstStyle/>
          <a:p>
            <a:pPr rtl="0">
              <a:defRPr>
                <a:solidFill>
                  <a:srgbClr val="FFFFFF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352" name="شكل"/>
          <p:cNvSpPr/>
          <p:nvPr/>
        </p:nvSpPr>
        <p:spPr>
          <a:xfrm>
            <a:off x="6764328" y="4733487"/>
            <a:ext cx="2985426" cy="200483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0259" extrusionOk="0">
                <a:moveTo>
                  <a:pt x="0" y="2320"/>
                </a:moveTo>
                <a:cubicBezTo>
                  <a:pt x="0" y="2320"/>
                  <a:pt x="7285" y="12670"/>
                  <a:pt x="9905" y="15820"/>
                </a:cubicBezTo>
                <a:cubicBezTo>
                  <a:pt x="11375" y="17530"/>
                  <a:pt x="14698" y="20590"/>
                  <a:pt x="17063" y="20230"/>
                </a:cubicBezTo>
                <a:cubicBezTo>
                  <a:pt x="19491" y="19870"/>
                  <a:pt x="21600" y="18340"/>
                  <a:pt x="21600" y="18340"/>
                </a:cubicBezTo>
                <a:cubicBezTo>
                  <a:pt x="21600" y="18340"/>
                  <a:pt x="17191" y="13210"/>
                  <a:pt x="14634" y="9520"/>
                </a:cubicBezTo>
                <a:cubicBezTo>
                  <a:pt x="12078" y="5740"/>
                  <a:pt x="9905" y="2410"/>
                  <a:pt x="7221" y="1060"/>
                </a:cubicBezTo>
                <a:cubicBezTo>
                  <a:pt x="5049" y="-110"/>
                  <a:pt x="3067" y="-1010"/>
                  <a:pt x="0" y="2320"/>
                </a:cubicBezTo>
                <a:close/>
              </a:path>
            </a:pathLst>
          </a:custGeom>
          <a:gradFill>
            <a:gsLst>
              <a:gs pos="0">
                <a:srgbClr val="FFFFFF">
                  <a:alpha val="3000"/>
                </a:srgbClr>
              </a:gs>
              <a:gs pos="100000">
                <a:srgbClr val="EFEFEF">
                  <a:alpha val="39000"/>
                </a:srgbClr>
              </a:gs>
            </a:gsLst>
            <a:lin ang="5400000"/>
          </a:gradFill>
          <a:ln w="12700">
            <a:miter lim="400000"/>
          </a:ln>
        </p:spPr>
        <p:txBody>
          <a:bodyPr lIns="45719" rIns="45719" anchor="ctr"/>
          <a:lstStyle/>
          <a:p>
            <a:pPr rtl="0">
              <a:defRPr>
                <a:solidFill>
                  <a:srgbClr val="FFFFFF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353" name="شكل"/>
          <p:cNvSpPr/>
          <p:nvPr/>
        </p:nvSpPr>
        <p:spPr>
          <a:xfrm>
            <a:off x="8257041" y="4733487"/>
            <a:ext cx="2994261" cy="200483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0259" extrusionOk="0">
                <a:moveTo>
                  <a:pt x="0" y="2320"/>
                </a:moveTo>
                <a:cubicBezTo>
                  <a:pt x="0" y="2320"/>
                  <a:pt x="7264" y="12670"/>
                  <a:pt x="9876" y="15820"/>
                </a:cubicBezTo>
                <a:cubicBezTo>
                  <a:pt x="11342" y="17530"/>
                  <a:pt x="14655" y="20590"/>
                  <a:pt x="17076" y="20230"/>
                </a:cubicBezTo>
                <a:cubicBezTo>
                  <a:pt x="19434" y="19870"/>
                  <a:pt x="21600" y="18340"/>
                  <a:pt x="21600" y="18340"/>
                </a:cubicBezTo>
                <a:cubicBezTo>
                  <a:pt x="21600" y="18340"/>
                  <a:pt x="17140" y="13210"/>
                  <a:pt x="14591" y="9520"/>
                </a:cubicBezTo>
                <a:cubicBezTo>
                  <a:pt x="12106" y="5740"/>
                  <a:pt x="9940" y="2410"/>
                  <a:pt x="7200" y="1060"/>
                </a:cubicBezTo>
                <a:cubicBezTo>
                  <a:pt x="5034" y="-110"/>
                  <a:pt x="3122" y="-1010"/>
                  <a:pt x="0" y="2320"/>
                </a:cubicBezTo>
                <a:close/>
              </a:path>
            </a:pathLst>
          </a:custGeom>
          <a:gradFill>
            <a:gsLst>
              <a:gs pos="0">
                <a:srgbClr val="FFFFFF">
                  <a:alpha val="3000"/>
                </a:srgbClr>
              </a:gs>
              <a:gs pos="100000">
                <a:srgbClr val="EFEFEF">
                  <a:alpha val="39000"/>
                </a:srgbClr>
              </a:gs>
            </a:gsLst>
            <a:lin ang="5400000"/>
          </a:gradFill>
          <a:ln w="12700">
            <a:miter lim="400000"/>
          </a:ln>
        </p:spPr>
        <p:txBody>
          <a:bodyPr lIns="45719" rIns="45719" anchor="ctr"/>
          <a:lstStyle/>
          <a:p>
            <a:pPr rtl="0">
              <a:defRPr>
                <a:solidFill>
                  <a:srgbClr val="FFFFFF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354" name="شكل"/>
          <p:cNvSpPr/>
          <p:nvPr/>
        </p:nvSpPr>
        <p:spPr>
          <a:xfrm>
            <a:off x="9749752" y="4733487"/>
            <a:ext cx="2442249" cy="200483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209" extrusionOk="0">
                <a:moveTo>
                  <a:pt x="4892" y="3"/>
                </a:moveTo>
                <a:cubicBezTo>
                  <a:pt x="6308" y="-44"/>
                  <a:pt x="7577" y="498"/>
                  <a:pt x="8906" y="1110"/>
                </a:cubicBezTo>
                <a:cubicBezTo>
                  <a:pt x="12186" y="2524"/>
                  <a:pt x="14843" y="6010"/>
                  <a:pt x="17967" y="9967"/>
                </a:cubicBezTo>
                <a:cubicBezTo>
                  <a:pt x="19001" y="11278"/>
                  <a:pt x="20314" y="12763"/>
                  <a:pt x="21600" y="14149"/>
                </a:cubicBezTo>
                <a:lnTo>
                  <a:pt x="21600" y="21059"/>
                </a:lnTo>
                <a:lnTo>
                  <a:pt x="20936" y="21179"/>
                </a:lnTo>
                <a:cubicBezTo>
                  <a:pt x="18045" y="21556"/>
                  <a:pt x="13905" y="18353"/>
                  <a:pt x="12186" y="16562"/>
                </a:cubicBezTo>
                <a:cubicBezTo>
                  <a:pt x="8984" y="13265"/>
                  <a:pt x="1" y="2430"/>
                  <a:pt x="0" y="2429"/>
                </a:cubicBezTo>
                <a:cubicBezTo>
                  <a:pt x="1914" y="686"/>
                  <a:pt x="3476" y="50"/>
                  <a:pt x="4892" y="3"/>
                </a:cubicBezTo>
                <a:close/>
              </a:path>
            </a:pathLst>
          </a:custGeom>
          <a:gradFill>
            <a:gsLst>
              <a:gs pos="0">
                <a:srgbClr val="FFFFFF">
                  <a:alpha val="3000"/>
                </a:srgbClr>
              </a:gs>
              <a:gs pos="100000">
                <a:srgbClr val="EFEFEF">
                  <a:alpha val="39000"/>
                </a:srgbClr>
              </a:gs>
            </a:gsLst>
            <a:lin ang="5400000"/>
          </a:gradFill>
          <a:ln w="12700">
            <a:miter lim="400000"/>
          </a:ln>
        </p:spPr>
        <p:txBody>
          <a:bodyPr lIns="45719" rIns="45719" anchor="ctr"/>
          <a:lstStyle/>
          <a:p>
            <a:pPr rtl="0">
              <a:defRPr>
                <a:solidFill>
                  <a:srgbClr val="FFFFFF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355" name="شكل"/>
          <p:cNvSpPr/>
          <p:nvPr/>
        </p:nvSpPr>
        <p:spPr>
          <a:xfrm>
            <a:off x="11251297" y="4733487"/>
            <a:ext cx="940703" cy="116532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533" extrusionOk="0">
                <a:moveTo>
                  <a:pt x="12524" y="5"/>
                </a:moveTo>
                <a:cubicBezTo>
                  <a:pt x="15708" y="-67"/>
                  <a:pt x="18623" y="644"/>
                  <a:pt x="21600" y="1546"/>
                </a:cubicBezTo>
                <a:lnTo>
                  <a:pt x="21600" y="21533"/>
                </a:lnTo>
                <a:cubicBezTo>
                  <a:pt x="11819" y="13918"/>
                  <a:pt x="2" y="4244"/>
                  <a:pt x="0" y="4243"/>
                </a:cubicBezTo>
                <a:cubicBezTo>
                  <a:pt x="4867" y="1198"/>
                  <a:pt x="8873" y="87"/>
                  <a:pt x="12524" y="5"/>
                </a:cubicBezTo>
                <a:close/>
              </a:path>
            </a:pathLst>
          </a:custGeom>
          <a:gradFill>
            <a:gsLst>
              <a:gs pos="0">
                <a:srgbClr val="FFFFFF">
                  <a:alpha val="3000"/>
                </a:srgbClr>
              </a:gs>
              <a:gs pos="100000">
                <a:srgbClr val="EFEFEF">
                  <a:alpha val="39000"/>
                </a:srgbClr>
              </a:gs>
            </a:gsLst>
            <a:lin ang="5400000"/>
          </a:gradFill>
          <a:ln w="12700">
            <a:miter lim="400000"/>
          </a:ln>
        </p:spPr>
        <p:txBody>
          <a:bodyPr lIns="45719" rIns="45719" anchor="ctr"/>
          <a:lstStyle/>
          <a:p>
            <a:pPr rtl="0">
              <a:defRPr>
                <a:solidFill>
                  <a:srgbClr val="FFFFFF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356" name="رقم الشريحة"/>
          <p:cNvSpPr txBox="1">
            <a:spLocks noGrp="1"/>
          </p:cNvSpPr>
          <p:nvPr>
            <p:ph type="sldNum" sz="quarter" idx="2"/>
          </p:nvPr>
        </p:nvSpPr>
        <p:spPr>
          <a:xfrm>
            <a:off x="11180983" y="6441296"/>
            <a:ext cx="172818" cy="195232"/>
          </a:xfrm>
          <a:prstGeom prst="rect">
            <a:avLst/>
          </a:prstGeom>
        </p:spPr>
        <p:txBody>
          <a:bodyPr lIns="0" tIns="0" rIns="0" bIns="0"/>
          <a:lstStyle>
            <a:lvl1pPr>
              <a:defRPr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 rtl="0">
              <a:defRPr/>
            </a:pPr>
            <a:fld id="{86CB4B4D-7CA3-9044-876B-883B54F8677D}" type="slidenum">
              <a:rPr/>
              <a:pPr rtl="0">
                <a:defRPr/>
              </a:pPr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6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3" name="شكل"/>
          <p:cNvSpPr/>
          <p:nvPr/>
        </p:nvSpPr>
        <p:spPr>
          <a:xfrm>
            <a:off x="0" y="1287547"/>
            <a:ext cx="773883" cy="87677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544" extrusionOk="0">
                <a:moveTo>
                  <a:pt x="0" y="0"/>
                </a:moveTo>
                <a:cubicBezTo>
                  <a:pt x="9661" y="8124"/>
                  <a:pt x="21598" y="16878"/>
                  <a:pt x="21600" y="16879"/>
                </a:cubicBezTo>
                <a:cubicBezTo>
                  <a:pt x="21600" y="16879"/>
                  <a:pt x="13465" y="20600"/>
                  <a:pt x="4096" y="21475"/>
                </a:cubicBezTo>
                <a:cubicBezTo>
                  <a:pt x="2794" y="21600"/>
                  <a:pt x="1416" y="21555"/>
                  <a:pt x="0" y="21342"/>
                </a:cubicBezTo>
                <a:close/>
              </a:path>
            </a:pathLst>
          </a:custGeom>
          <a:gradFill>
            <a:gsLst>
              <a:gs pos="0">
                <a:srgbClr val="EFEFEF">
                  <a:alpha val="39000"/>
                </a:srgbClr>
              </a:gs>
              <a:gs pos="100000">
                <a:srgbClr val="FFFFFF">
                  <a:alpha val="3000"/>
                </a:srgbClr>
              </a:gs>
            </a:gsLst>
            <a:lin ang="5400000"/>
          </a:gradFill>
          <a:ln w="12700">
            <a:miter lim="400000"/>
          </a:ln>
        </p:spPr>
        <p:txBody>
          <a:bodyPr lIns="45719" rIns="45719" anchor="ctr"/>
          <a:lstStyle/>
          <a:p>
            <a:pPr rtl="0">
              <a:defRPr>
                <a:solidFill>
                  <a:srgbClr val="FFFFFF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364" name="شكل"/>
          <p:cNvSpPr/>
          <p:nvPr/>
        </p:nvSpPr>
        <p:spPr>
          <a:xfrm>
            <a:off x="-1" y="177155"/>
            <a:ext cx="2275434" cy="198723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250" extrusionOk="0">
                <a:moveTo>
                  <a:pt x="0" y="0"/>
                </a:moveTo>
                <a:cubicBezTo>
                  <a:pt x="893" y="184"/>
                  <a:pt x="1755" y="545"/>
                  <a:pt x="2651" y="934"/>
                </a:cubicBezTo>
                <a:cubicBezTo>
                  <a:pt x="6256" y="2362"/>
                  <a:pt x="9107" y="5886"/>
                  <a:pt x="12377" y="9886"/>
                </a:cubicBezTo>
                <a:cubicBezTo>
                  <a:pt x="15731" y="13790"/>
                  <a:pt x="21599" y="19219"/>
                  <a:pt x="21600" y="19219"/>
                </a:cubicBezTo>
                <a:cubicBezTo>
                  <a:pt x="21600" y="19219"/>
                  <a:pt x="18749" y="20838"/>
                  <a:pt x="15647" y="21219"/>
                </a:cubicBezTo>
                <a:cubicBezTo>
                  <a:pt x="12461" y="21600"/>
                  <a:pt x="8101" y="18362"/>
                  <a:pt x="6172" y="16552"/>
                </a:cubicBezTo>
                <a:cubicBezTo>
                  <a:pt x="4775" y="15197"/>
                  <a:pt x="2366" y="12583"/>
                  <a:pt x="0" y="9956"/>
                </a:cubicBezTo>
                <a:close/>
              </a:path>
            </a:pathLst>
          </a:custGeom>
          <a:gradFill>
            <a:gsLst>
              <a:gs pos="0">
                <a:srgbClr val="EFEFEF">
                  <a:alpha val="39000"/>
                </a:srgbClr>
              </a:gs>
              <a:gs pos="100000">
                <a:srgbClr val="FFFFFF">
                  <a:alpha val="3000"/>
                </a:srgbClr>
              </a:gs>
            </a:gsLst>
            <a:lin ang="5400000"/>
          </a:gradFill>
          <a:ln w="12700">
            <a:miter lim="400000"/>
          </a:ln>
        </p:spPr>
        <p:txBody>
          <a:bodyPr lIns="45719" rIns="45719" anchor="ctr"/>
          <a:lstStyle/>
          <a:p>
            <a:pPr rtl="0">
              <a:defRPr>
                <a:solidFill>
                  <a:srgbClr val="FFFFFF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365" name="شكل"/>
          <p:cNvSpPr/>
          <p:nvPr/>
        </p:nvSpPr>
        <p:spPr>
          <a:xfrm>
            <a:off x="773885" y="159558"/>
            <a:ext cx="2994261" cy="200483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0259" extrusionOk="0">
                <a:moveTo>
                  <a:pt x="0" y="2320"/>
                </a:moveTo>
                <a:cubicBezTo>
                  <a:pt x="0" y="2320"/>
                  <a:pt x="7327" y="12670"/>
                  <a:pt x="9940" y="15820"/>
                </a:cubicBezTo>
                <a:cubicBezTo>
                  <a:pt x="11342" y="17530"/>
                  <a:pt x="14719" y="20590"/>
                  <a:pt x="17076" y="20230"/>
                </a:cubicBezTo>
                <a:cubicBezTo>
                  <a:pt x="19434" y="19870"/>
                  <a:pt x="21600" y="18340"/>
                  <a:pt x="21600" y="18340"/>
                </a:cubicBezTo>
                <a:cubicBezTo>
                  <a:pt x="21600" y="18340"/>
                  <a:pt x="17140" y="13210"/>
                  <a:pt x="14655" y="9520"/>
                </a:cubicBezTo>
                <a:cubicBezTo>
                  <a:pt x="12106" y="5740"/>
                  <a:pt x="9940" y="2410"/>
                  <a:pt x="7264" y="1060"/>
                </a:cubicBezTo>
                <a:cubicBezTo>
                  <a:pt x="5097" y="-110"/>
                  <a:pt x="3122" y="-1010"/>
                  <a:pt x="0" y="2320"/>
                </a:cubicBezTo>
                <a:close/>
              </a:path>
            </a:pathLst>
          </a:custGeom>
          <a:gradFill>
            <a:gsLst>
              <a:gs pos="0">
                <a:srgbClr val="EFEFEF">
                  <a:alpha val="39000"/>
                </a:srgbClr>
              </a:gs>
              <a:gs pos="100000">
                <a:srgbClr val="FFFFFF">
                  <a:alpha val="3000"/>
                </a:srgbClr>
              </a:gs>
            </a:gsLst>
            <a:lin ang="5400000"/>
          </a:gradFill>
          <a:ln w="12700">
            <a:miter lim="400000"/>
          </a:ln>
        </p:spPr>
        <p:txBody>
          <a:bodyPr lIns="45719" rIns="45719" anchor="ctr"/>
          <a:lstStyle/>
          <a:p>
            <a:pPr rtl="0">
              <a:defRPr>
                <a:solidFill>
                  <a:srgbClr val="FFFFFF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366" name="شكل"/>
          <p:cNvSpPr/>
          <p:nvPr/>
        </p:nvSpPr>
        <p:spPr>
          <a:xfrm>
            <a:off x="2275429" y="159558"/>
            <a:ext cx="2985426" cy="200483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0259" extrusionOk="0">
                <a:moveTo>
                  <a:pt x="0" y="2320"/>
                </a:moveTo>
                <a:cubicBezTo>
                  <a:pt x="0" y="2320"/>
                  <a:pt x="7285" y="12670"/>
                  <a:pt x="9905" y="15820"/>
                </a:cubicBezTo>
                <a:cubicBezTo>
                  <a:pt x="11375" y="17530"/>
                  <a:pt x="14698" y="20590"/>
                  <a:pt x="17063" y="20230"/>
                </a:cubicBezTo>
                <a:cubicBezTo>
                  <a:pt x="19491" y="19870"/>
                  <a:pt x="21600" y="18340"/>
                  <a:pt x="21600" y="18340"/>
                </a:cubicBezTo>
                <a:cubicBezTo>
                  <a:pt x="21600" y="18340"/>
                  <a:pt x="17191" y="13210"/>
                  <a:pt x="14634" y="9520"/>
                </a:cubicBezTo>
                <a:cubicBezTo>
                  <a:pt x="12078" y="5740"/>
                  <a:pt x="9905" y="2410"/>
                  <a:pt x="7221" y="1060"/>
                </a:cubicBezTo>
                <a:cubicBezTo>
                  <a:pt x="5049" y="-110"/>
                  <a:pt x="3067" y="-1010"/>
                  <a:pt x="0" y="2320"/>
                </a:cubicBezTo>
                <a:close/>
              </a:path>
            </a:pathLst>
          </a:custGeom>
          <a:gradFill>
            <a:gsLst>
              <a:gs pos="0">
                <a:srgbClr val="EFEFEF">
                  <a:alpha val="39000"/>
                </a:srgbClr>
              </a:gs>
              <a:gs pos="100000">
                <a:srgbClr val="FFFFFF">
                  <a:alpha val="3000"/>
                </a:srgbClr>
              </a:gs>
            </a:gsLst>
            <a:lin ang="5400000"/>
          </a:gradFill>
          <a:ln w="12700">
            <a:miter lim="400000"/>
          </a:ln>
        </p:spPr>
        <p:txBody>
          <a:bodyPr lIns="45719" rIns="45719" anchor="ctr"/>
          <a:lstStyle/>
          <a:p>
            <a:pPr rtl="0">
              <a:defRPr>
                <a:solidFill>
                  <a:srgbClr val="FFFFFF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367" name="شكل"/>
          <p:cNvSpPr/>
          <p:nvPr/>
        </p:nvSpPr>
        <p:spPr>
          <a:xfrm>
            <a:off x="3768142" y="159558"/>
            <a:ext cx="2994260" cy="200483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0259" extrusionOk="0">
                <a:moveTo>
                  <a:pt x="0" y="2320"/>
                </a:moveTo>
                <a:cubicBezTo>
                  <a:pt x="0" y="2320"/>
                  <a:pt x="7264" y="12670"/>
                  <a:pt x="9876" y="15820"/>
                </a:cubicBezTo>
                <a:cubicBezTo>
                  <a:pt x="11342" y="17530"/>
                  <a:pt x="14655" y="20590"/>
                  <a:pt x="17076" y="20230"/>
                </a:cubicBezTo>
                <a:cubicBezTo>
                  <a:pt x="19434" y="19870"/>
                  <a:pt x="21600" y="18340"/>
                  <a:pt x="21600" y="18340"/>
                </a:cubicBezTo>
                <a:cubicBezTo>
                  <a:pt x="21600" y="18340"/>
                  <a:pt x="17140" y="13210"/>
                  <a:pt x="14591" y="9520"/>
                </a:cubicBezTo>
                <a:cubicBezTo>
                  <a:pt x="12106" y="5740"/>
                  <a:pt x="9940" y="2410"/>
                  <a:pt x="7200" y="1060"/>
                </a:cubicBezTo>
                <a:cubicBezTo>
                  <a:pt x="5034" y="-110"/>
                  <a:pt x="3122" y="-1010"/>
                  <a:pt x="0" y="2320"/>
                </a:cubicBezTo>
                <a:close/>
              </a:path>
            </a:pathLst>
          </a:custGeom>
          <a:gradFill>
            <a:gsLst>
              <a:gs pos="0">
                <a:srgbClr val="EFEFEF">
                  <a:alpha val="39000"/>
                </a:srgbClr>
              </a:gs>
              <a:gs pos="100000">
                <a:srgbClr val="FFFFFF">
                  <a:alpha val="3000"/>
                </a:srgbClr>
              </a:gs>
            </a:gsLst>
            <a:lin ang="5400000"/>
          </a:gradFill>
          <a:ln w="12700">
            <a:miter lim="400000"/>
          </a:ln>
        </p:spPr>
        <p:txBody>
          <a:bodyPr lIns="45719" rIns="45719" anchor="ctr"/>
          <a:lstStyle/>
          <a:p>
            <a:pPr rtl="0">
              <a:defRPr>
                <a:solidFill>
                  <a:srgbClr val="FFFFFF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368" name="شكل"/>
          <p:cNvSpPr/>
          <p:nvPr/>
        </p:nvSpPr>
        <p:spPr>
          <a:xfrm>
            <a:off x="5260854" y="159558"/>
            <a:ext cx="2994261" cy="200483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0259" extrusionOk="0">
                <a:moveTo>
                  <a:pt x="0" y="2320"/>
                </a:moveTo>
                <a:cubicBezTo>
                  <a:pt x="0" y="2320"/>
                  <a:pt x="7327" y="12670"/>
                  <a:pt x="9940" y="15820"/>
                </a:cubicBezTo>
                <a:cubicBezTo>
                  <a:pt x="11342" y="17530"/>
                  <a:pt x="14719" y="20590"/>
                  <a:pt x="17076" y="20230"/>
                </a:cubicBezTo>
                <a:cubicBezTo>
                  <a:pt x="19434" y="19870"/>
                  <a:pt x="21600" y="18340"/>
                  <a:pt x="21600" y="18340"/>
                </a:cubicBezTo>
                <a:cubicBezTo>
                  <a:pt x="21600" y="18340"/>
                  <a:pt x="17140" y="13210"/>
                  <a:pt x="14655" y="9520"/>
                </a:cubicBezTo>
                <a:cubicBezTo>
                  <a:pt x="12106" y="5740"/>
                  <a:pt x="9940" y="2410"/>
                  <a:pt x="7264" y="1060"/>
                </a:cubicBezTo>
                <a:cubicBezTo>
                  <a:pt x="5097" y="-110"/>
                  <a:pt x="3122" y="-1010"/>
                  <a:pt x="0" y="2320"/>
                </a:cubicBezTo>
                <a:close/>
              </a:path>
            </a:pathLst>
          </a:custGeom>
          <a:gradFill>
            <a:gsLst>
              <a:gs pos="0">
                <a:srgbClr val="EFEFEF">
                  <a:alpha val="39000"/>
                </a:srgbClr>
              </a:gs>
              <a:gs pos="100000">
                <a:srgbClr val="FFFFFF">
                  <a:alpha val="3000"/>
                </a:srgbClr>
              </a:gs>
            </a:gsLst>
            <a:lin ang="5400000"/>
          </a:gradFill>
          <a:ln w="12700">
            <a:miter lim="400000"/>
          </a:ln>
        </p:spPr>
        <p:txBody>
          <a:bodyPr lIns="45719" rIns="45719" anchor="ctr"/>
          <a:lstStyle/>
          <a:p>
            <a:pPr rtl="0">
              <a:defRPr>
                <a:solidFill>
                  <a:srgbClr val="FFFFFF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369" name="شكل"/>
          <p:cNvSpPr/>
          <p:nvPr/>
        </p:nvSpPr>
        <p:spPr>
          <a:xfrm>
            <a:off x="6762398" y="159558"/>
            <a:ext cx="2985426" cy="200483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0259" extrusionOk="0">
                <a:moveTo>
                  <a:pt x="0" y="2320"/>
                </a:moveTo>
                <a:cubicBezTo>
                  <a:pt x="0" y="2320"/>
                  <a:pt x="7285" y="12670"/>
                  <a:pt x="9905" y="15820"/>
                </a:cubicBezTo>
                <a:cubicBezTo>
                  <a:pt x="11375" y="17530"/>
                  <a:pt x="14698" y="20590"/>
                  <a:pt x="17063" y="20230"/>
                </a:cubicBezTo>
                <a:cubicBezTo>
                  <a:pt x="19491" y="19870"/>
                  <a:pt x="21600" y="18340"/>
                  <a:pt x="21600" y="18340"/>
                </a:cubicBezTo>
                <a:cubicBezTo>
                  <a:pt x="21600" y="18340"/>
                  <a:pt x="17191" y="13210"/>
                  <a:pt x="14634" y="9520"/>
                </a:cubicBezTo>
                <a:cubicBezTo>
                  <a:pt x="12078" y="5740"/>
                  <a:pt x="9905" y="2410"/>
                  <a:pt x="7221" y="1060"/>
                </a:cubicBezTo>
                <a:cubicBezTo>
                  <a:pt x="5049" y="-110"/>
                  <a:pt x="3067" y="-1010"/>
                  <a:pt x="0" y="2320"/>
                </a:cubicBezTo>
                <a:close/>
              </a:path>
            </a:pathLst>
          </a:custGeom>
          <a:gradFill>
            <a:gsLst>
              <a:gs pos="0">
                <a:srgbClr val="EFEFEF">
                  <a:alpha val="39000"/>
                </a:srgbClr>
              </a:gs>
              <a:gs pos="100000">
                <a:srgbClr val="FFFFFF">
                  <a:alpha val="3000"/>
                </a:srgbClr>
              </a:gs>
            </a:gsLst>
            <a:lin ang="5400000"/>
          </a:gradFill>
          <a:ln w="12700">
            <a:miter lim="400000"/>
          </a:ln>
        </p:spPr>
        <p:txBody>
          <a:bodyPr lIns="45719" rIns="45719" anchor="ctr"/>
          <a:lstStyle/>
          <a:p>
            <a:pPr rtl="0">
              <a:defRPr>
                <a:solidFill>
                  <a:srgbClr val="FFFFFF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370" name="شكل"/>
          <p:cNvSpPr/>
          <p:nvPr/>
        </p:nvSpPr>
        <p:spPr>
          <a:xfrm>
            <a:off x="8255111" y="159558"/>
            <a:ext cx="2994260" cy="200483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0259" extrusionOk="0">
                <a:moveTo>
                  <a:pt x="0" y="2320"/>
                </a:moveTo>
                <a:cubicBezTo>
                  <a:pt x="0" y="2320"/>
                  <a:pt x="7264" y="12670"/>
                  <a:pt x="9876" y="15820"/>
                </a:cubicBezTo>
                <a:cubicBezTo>
                  <a:pt x="11342" y="17530"/>
                  <a:pt x="14655" y="20590"/>
                  <a:pt x="17076" y="20230"/>
                </a:cubicBezTo>
                <a:cubicBezTo>
                  <a:pt x="19434" y="19870"/>
                  <a:pt x="21600" y="18340"/>
                  <a:pt x="21600" y="18340"/>
                </a:cubicBezTo>
                <a:cubicBezTo>
                  <a:pt x="21600" y="18340"/>
                  <a:pt x="17140" y="13210"/>
                  <a:pt x="14591" y="9520"/>
                </a:cubicBezTo>
                <a:cubicBezTo>
                  <a:pt x="12106" y="5740"/>
                  <a:pt x="9940" y="2410"/>
                  <a:pt x="7200" y="1060"/>
                </a:cubicBezTo>
                <a:cubicBezTo>
                  <a:pt x="5034" y="-110"/>
                  <a:pt x="3122" y="-1010"/>
                  <a:pt x="0" y="2320"/>
                </a:cubicBezTo>
                <a:close/>
              </a:path>
            </a:pathLst>
          </a:custGeom>
          <a:gradFill>
            <a:gsLst>
              <a:gs pos="0">
                <a:srgbClr val="EFEFEF">
                  <a:alpha val="39000"/>
                </a:srgbClr>
              </a:gs>
              <a:gs pos="100000">
                <a:srgbClr val="FFFFFF">
                  <a:alpha val="3000"/>
                </a:srgbClr>
              </a:gs>
            </a:gsLst>
            <a:lin ang="5400000"/>
          </a:gradFill>
          <a:ln w="12700">
            <a:miter lim="400000"/>
          </a:ln>
        </p:spPr>
        <p:txBody>
          <a:bodyPr lIns="45719" rIns="45719" anchor="ctr"/>
          <a:lstStyle/>
          <a:p>
            <a:pPr rtl="0">
              <a:defRPr>
                <a:solidFill>
                  <a:srgbClr val="FFFFFF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371" name="شكل"/>
          <p:cNvSpPr/>
          <p:nvPr/>
        </p:nvSpPr>
        <p:spPr>
          <a:xfrm>
            <a:off x="9747822" y="159558"/>
            <a:ext cx="2444178" cy="200483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209" extrusionOk="0">
                <a:moveTo>
                  <a:pt x="4888" y="3"/>
                </a:moveTo>
                <a:cubicBezTo>
                  <a:pt x="6303" y="-44"/>
                  <a:pt x="7572" y="498"/>
                  <a:pt x="8898" y="1110"/>
                </a:cubicBezTo>
                <a:cubicBezTo>
                  <a:pt x="12177" y="2524"/>
                  <a:pt x="14831" y="6010"/>
                  <a:pt x="17953" y="9967"/>
                </a:cubicBezTo>
                <a:cubicBezTo>
                  <a:pt x="18991" y="11284"/>
                  <a:pt x="20310" y="12776"/>
                  <a:pt x="21600" y="14168"/>
                </a:cubicBezTo>
                <a:lnTo>
                  <a:pt x="21600" y="21056"/>
                </a:lnTo>
                <a:lnTo>
                  <a:pt x="20919" y="21179"/>
                </a:lnTo>
                <a:cubicBezTo>
                  <a:pt x="18031" y="21556"/>
                  <a:pt x="13894" y="18353"/>
                  <a:pt x="12177" y="16562"/>
                </a:cubicBezTo>
                <a:cubicBezTo>
                  <a:pt x="8977" y="13265"/>
                  <a:pt x="1" y="2431"/>
                  <a:pt x="0" y="2429"/>
                </a:cubicBezTo>
                <a:cubicBezTo>
                  <a:pt x="1912" y="686"/>
                  <a:pt x="3474" y="50"/>
                  <a:pt x="4888" y="3"/>
                </a:cubicBezTo>
                <a:close/>
              </a:path>
            </a:pathLst>
          </a:custGeom>
          <a:gradFill>
            <a:gsLst>
              <a:gs pos="0">
                <a:srgbClr val="EFEFEF">
                  <a:alpha val="39000"/>
                </a:srgbClr>
              </a:gs>
              <a:gs pos="100000">
                <a:srgbClr val="FFFFFF">
                  <a:alpha val="3000"/>
                </a:srgbClr>
              </a:gs>
            </a:gsLst>
            <a:lin ang="5400000"/>
          </a:gradFill>
          <a:ln w="12700">
            <a:miter lim="400000"/>
          </a:ln>
        </p:spPr>
        <p:txBody>
          <a:bodyPr lIns="45719" rIns="45719" anchor="ctr"/>
          <a:lstStyle/>
          <a:p>
            <a:pPr rtl="0">
              <a:defRPr>
                <a:solidFill>
                  <a:srgbClr val="FFFFFF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372" name="شكل"/>
          <p:cNvSpPr/>
          <p:nvPr/>
        </p:nvSpPr>
        <p:spPr>
          <a:xfrm>
            <a:off x="11249367" y="159558"/>
            <a:ext cx="942632" cy="116720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533" extrusionOk="0">
                <a:moveTo>
                  <a:pt x="12498" y="5"/>
                </a:moveTo>
                <a:cubicBezTo>
                  <a:pt x="15692" y="-67"/>
                  <a:pt x="18614" y="650"/>
                  <a:pt x="21600" y="1556"/>
                </a:cubicBezTo>
                <a:lnTo>
                  <a:pt x="21600" y="21533"/>
                </a:lnTo>
                <a:cubicBezTo>
                  <a:pt x="11830" y="13924"/>
                  <a:pt x="1" y="4236"/>
                  <a:pt x="0" y="4236"/>
                </a:cubicBezTo>
                <a:cubicBezTo>
                  <a:pt x="4858" y="1196"/>
                  <a:pt x="8855" y="87"/>
                  <a:pt x="12498" y="5"/>
                </a:cubicBezTo>
                <a:close/>
              </a:path>
            </a:pathLst>
          </a:custGeom>
          <a:gradFill>
            <a:gsLst>
              <a:gs pos="0">
                <a:srgbClr val="EFEFEF">
                  <a:alpha val="39000"/>
                </a:srgbClr>
              </a:gs>
              <a:gs pos="100000">
                <a:srgbClr val="FFFFFF">
                  <a:alpha val="3000"/>
                </a:srgbClr>
              </a:gs>
            </a:gsLst>
            <a:lin ang="5400000"/>
          </a:gradFill>
          <a:ln w="12700">
            <a:miter lim="400000"/>
          </a:ln>
        </p:spPr>
        <p:txBody>
          <a:bodyPr lIns="45719" rIns="45719" anchor="ctr"/>
          <a:lstStyle/>
          <a:p>
            <a:pPr rtl="0">
              <a:defRPr>
                <a:solidFill>
                  <a:srgbClr val="FFFFFF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373" name="شكل"/>
          <p:cNvSpPr/>
          <p:nvPr/>
        </p:nvSpPr>
        <p:spPr>
          <a:xfrm>
            <a:off x="-1" y="5859652"/>
            <a:ext cx="775815" cy="87859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543" extrusionOk="0">
                <a:moveTo>
                  <a:pt x="0" y="0"/>
                </a:moveTo>
                <a:cubicBezTo>
                  <a:pt x="9647" y="8119"/>
                  <a:pt x="21597" y="16886"/>
                  <a:pt x="21600" y="16888"/>
                </a:cubicBezTo>
                <a:cubicBezTo>
                  <a:pt x="21600" y="16888"/>
                  <a:pt x="13485" y="20600"/>
                  <a:pt x="4140" y="21474"/>
                </a:cubicBezTo>
                <a:cubicBezTo>
                  <a:pt x="2824" y="21600"/>
                  <a:pt x="1431" y="21553"/>
                  <a:pt x="0" y="21331"/>
                </a:cubicBezTo>
                <a:close/>
              </a:path>
            </a:pathLst>
          </a:custGeom>
          <a:gradFill>
            <a:gsLst>
              <a:gs pos="0">
                <a:srgbClr val="EFEFEF">
                  <a:alpha val="39000"/>
                </a:srgbClr>
              </a:gs>
              <a:gs pos="100000">
                <a:srgbClr val="FFFFFF">
                  <a:alpha val="3000"/>
                </a:srgbClr>
              </a:gs>
            </a:gsLst>
            <a:lin ang="5400000"/>
          </a:gradFill>
          <a:ln w="12700">
            <a:miter lim="400000"/>
          </a:ln>
        </p:spPr>
        <p:txBody>
          <a:bodyPr lIns="45719" rIns="45719" anchor="ctr"/>
          <a:lstStyle/>
          <a:p>
            <a:pPr rtl="0">
              <a:defRPr>
                <a:solidFill>
                  <a:srgbClr val="FFFFFF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374" name="شكل"/>
          <p:cNvSpPr/>
          <p:nvPr/>
        </p:nvSpPr>
        <p:spPr>
          <a:xfrm>
            <a:off x="0" y="4750694"/>
            <a:ext cx="2277362" cy="198762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250" extrusionOk="0">
                <a:moveTo>
                  <a:pt x="0" y="0"/>
                </a:moveTo>
                <a:cubicBezTo>
                  <a:pt x="898" y="183"/>
                  <a:pt x="1766" y="546"/>
                  <a:pt x="2667" y="938"/>
                </a:cubicBezTo>
                <a:cubicBezTo>
                  <a:pt x="6269" y="2366"/>
                  <a:pt x="9118" y="5889"/>
                  <a:pt x="12385" y="9888"/>
                </a:cubicBezTo>
                <a:cubicBezTo>
                  <a:pt x="15735" y="13792"/>
                  <a:pt x="21599" y="19218"/>
                  <a:pt x="21600" y="19220"/>
                </a:cubicBezTo>
                <a:cubicBezTo>
                  <a:pt x="21600" y="19220"/>
                  <a:pt x="18752" y="20838"/>
                  <a:pt x="15652" y="21219"/>
                </a:cubicBezTo>
                <a:cubicBezTo>
                  <a:pt x="12469" y="21600"/>
                  <a:pt x="8112" y="18363"/>
                  <a:pt x="6186" y="16553"/>
                </a:cubicBezTo>
                <a:cubicBezTo>
                  <a:pt x="4786" y="15195"/>
                  <a:pt x="2370" y="12571"/>
                  <a:pt x="0" y="9938"/>
                </a:cubicBezTo>
                <a:close/>
              </a:path>
            </a:pathLst>
          </a:custGeom>
          <a:gradFill>
            <a:gsLst>
              <a:gs pos="0">
                <a:srgbClr val="FFFFFF">
                  <a:alpha val="3000"/>
                </a:srgbClr>
              </a:gs>
              <a:gs pos="100000">
                <a:srgbClr val="EFEFEF">
                  <a:alpha val="39000"/>
                </a:srgbClr>
              </a:gs>
            </a:gsLst>
            <a:lin ang="5400000"/>
          </a:gradFill>
          <a:ln w="12700">
            <a:miter lim="400000"/>
          </a:ln>
        </p:spPr>
        <p:txBody>
          <a:bodyPr lIns="45719" rIns="45719" anchor="ctr"/>
          <a:lstStyle/>
          <a:p>
            <a:pPr rtl="0">
              <a:defRPr>
                <a:solidFill>
                  <a:srgbClr val="FFFFFF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375" name="شكل"/>
          <p:cNvSpPr/>
          <p:nvPr/>
        </p:nvSpPr>
        <p:spPr>
          <a:xfrm>
            <a:off x="775815" y="4733487"/>
            <a:ext cx="2994261" cy="200483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0259" extrusionOk="0">
                <a:moveTo>
                  <a:pt x="0" y="2320"/>
                </a:moveTo>
                <a:cubicBezTo>
                  <a:pt x="0" y="2320"/>
                  <a:pt x="7327" y="12670"/>
                  <a:pt x="9940" y="15820"/>
                </a:cubicBezTo>
                <a:cubicBezTo>
                  <a:pt x="11342" y="17530"/>
                  <a:pt x="14719" y="20590"/>
                  <a:pt x="17076" y="20230"/>
                </a:cubicBezTo>
                <a:cubicBezTo>
                  <a:pt x="19434" y="19870"/>
                  <a:pt x="21600" y="18340"/>
                  <a:pt x="21600" y="18340"/>
                </a:cubicBezTo>
                <a:cubicBezTo>
                  <a:pt x="21600" y="18340"/>
                  <a:pt x="17140" y="13210"/>
                  <a:pt x="14655" y="9520"/>
                </a:cubicBezTo>
                <a:cubicBezTo>
                  <a:pt x="12106" y="5740"/>
                  <a:pt x="9940" y="2410"/>
                  <a:pt x="7264" y="1060"/>
                </a:cubicBezTo>
                <a:cubicBezTo>
                  <a:pt x="5097" y="-110"/>
                  <a:pt x="3122" y="-1010"/>
                  <a:pt x="0" y="2320"/>
                </a:cubicBezTo>
                <a:close/>
              </a:path>
            </a:pathLst>
          </a:custGeom>
          <a:gradFill>
            <a:gsLst>
              <a:gs pos="0">
                <a:srgbClr val="FFFFFF">
                  <a:alpha val="3000"/>
                </a:srgbClr>
              </a:gs>
              <a:gs pos="100000">
                <a:srgbClr val="EFEFEF">
                  <a:alpha val="39000"/>
                </a:srgbClr>
              </a:gs>
            </a:gsLst>
            <a:lin ang="5400000"/>
          </a:gradFill>
          <a:ln w="12700">
            <a:miter lim="400000"/>
          </a:ln>
        </p:spPr>
        <p:txBody>
          <a:bodyPr lIns="45719" rIns="45719" anchor="ctr"/>
          <a:lstStyle/>
          <a:p>
            <a:pPr rtl="0">
              <a:defRPr>
                <a:solidFill>
                  <a:srgbClr val="FFFFFF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376" name="شكل"/>
          <p:cNvSpPr/>
          <p:nvPr/>
        </p:nvSpPr>
        <p:spPr>
          <a:xfrm>
            <a:off x="2277359" y="4733487"/>
            <a:ext cx="2985426" cy="200483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0259" extrusionOk="0">
                <a:moveTo>
                  <a:pt x="0" y="2320"/>
                </a:moveTo>
                <a:cubicBezTo>
                  <a:pt x="0" y="2320"/>
                  <a:pt x="7285" y="12670"/>
                  <a:pt x="9905" y="15820"/>
                </a:cubicBezTo>
                <a:cubicBezTo>
                  <a:pt x="11375" y="17530"/>
                  <a:pt x="14698" y="20590"/>
                  <a:pt x="17063" y="20230"/>
                </a:cubicBezTo>
                <a:cubicBezTo>
                  <a:pt x="19491" y="19870"/>
                  <a:pt x="21600" y="18340"/>
                  <a:pt x="21600" y="18340"/>
                </a:cubicBezTo>
                <a:cubicBezTo>
                  <a:pt x="21600" y="18340"/>
                  <a:pt x="17191" y="13210"/>
                  <a:pt x="14634" y="9520"/>
                </a:cubicBezTo>
                <a:cubicBezTo>
                  <a:pt x="12078" y="5740"/>
                  <a:pt x="9905" y="2410"/>
                  <a:pt x="7221" y="1060"/>
                </a:cubicBezTo>
                <a:cubicBezTo>
                  <a:pt x="5049" y="-110"/>
                  <a:pt x="3067" y="-1010"/>
                  <a:pt x="0" y="2320"/>
                </a:cubicBezTo>
                <a:close/>
              </a:path>
            </a:pathLst>
          </a:custGeom>
          <a:gradFill>
            <a:gsLst>
              <a:gs pos="0">
                <a:srgbClr val="FFFFFF">
                  <a:alpha val="3000"/>
                </a:srgbClr>
              </a:gs>
              <a:gs pos="100000">
                <a:srgbClr val="EFEFEF">
                  <a:alpha val="39000"/>
                </a:srgbClr>
              </a:gs>
            </a:gsLst>
            <a:lin ang="5400000"/>
          </a:gradFill>
          <a:ln w="12700">
            <a:miter lim="400000"/>
          </a:ln>
        </p:spPr>
        <p:txBody>
          <a:bodyPr lIns="45719" rIns="45719" anchor="ctr"/>
          <a:lstStyle/>
          <a:p>
            <a:pPr rtl="0">
              <a:defRPr>
                <a:solidFill>
                  <a:srgbClr val="FFFFFF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377" name="شكل"/>
          <p:cNvSpPr/>
          <p:nvPr/>
        </p:nvSpPr>
        <p:spPr>
          <a:xfrm>
            <a:off x="3770071" y="4733487"/>
            <a:ext cx="2994261" cy="200483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0259" extrusionOk="0">
                <a:moveTo>
                  <a:pt x="0" y="2320"/>
                </a:moveTo>
                <a:cubicBezTo>
                  <a:pt x="0" y="2320"/>
                  <a:pt x="7264" y="12670"/>
                  <a:pt x="9876" y="15820"/>
                </a:cubicBezTo>
                <a:cubicBezTo>
                  <a:pt x="11342" y="17530"/>
                  <a:pt x="14655" y="20590"/>
                  <a:pt x="17076" y="20230"/>
                </a:cubicBezTo>
                <a:cubicBezTo>
                  <a:pt x="19434" y="19870"/>
                  <a:pt x="21600" y="18340"/>
                  <a:pt x="21600" y="18340"/>
                </a:cubicBezTo>
                <a:cubicBezTo>
                  <a:pt x="21600" y="18340"/>
                  <a:pt x="17140" y="13210"/>
                  <a:pt x="14591" y="9520"/>
                </a:cubicBezTo>
                <a:cubicBezTo>
                  <a:pt x="12106" y="5740"/>
                  <a:pt x="9940" y="2410"/>
                  <a:pt x="7200" y="1060"/>
                </a:cubicBezTo>
                <a:cubicBezTo>
                  <a:pt x="5034" y="-110"/>
                  <a:pt x="3122" y="-1010"/>
                  <a:pt x="0" y="2320"/>
                </a:cubicBezTo>
                <a:close/>
              </a:path>
            </a:pathLst>
          </a:custGeom>
          <a:gradFill>
            <a:gsLst>
              <a:gs pos="0">
                <a:srgbClr val="FFFFFF">
                  <a:alpha val="3000"/>
                </a:srgbClr>
              </a:gs>
              <a:gs pos="100000">
                <a:srgbClr val="EFEFEF">
                  <a:alpha val="39000"/>
                </a:srgbClr>
              </a:gs>
            </a:gsLst>
            <a:lin ang="5400000"/>
          </a:gradFill>
          <a:ln w="12700">
            <a:miter lim="400000"/>
          </a:ln>
        </p:spPr>
        <p:txBody>
          <a:bodyPr lIns="45719" rIns="45719" anchor="ctr"/>
          <a:lstStyle/>
          <a:p>
            <a:pPr rtl="0">
              <a:defRPr>
                <a:solidFill>
                  <a:srgbClr val="FFFFFF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378" name="شكل"/>
          <p:cNvSpPr/>
          <p:nvPr/>
        </p:nvSpPr>
        <p:spPr>
          <a:xfrm>
            <a:off x="5262784" y="4733487"/>
            <a:ext cx="2994261" cy="200483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0259" extrusionOk="0">
                <a:moveTo>
                  <a:pt x="0" y="2320"/>
                </a:moveTo>
                <a:cubicBezTo>
                  <a:pt x="0" y="2320"/>
                  <a:pt x="7327" y="12670"/>
                  <a:pt x="9940" y="15820"/>
                </a:cubicBezTo>
                <a:cubicBezTo>
                  <a:pt x="11342" y="17530"/>
                  <a:pt x="14719" y="20590"/>
                  <a:pt x="17076" y="20230"/>
                </a:cubicBezTo>
                <a:cubicBezTo>
                  <a:pt x="19434" y="19870"/>
                  <a:pt x="21600" y="18340"/>
                  <a:pt x="21600" y="18340"/>
                </a:cubicBezTo>
                <a:cubicBezTo>
                  <a:pt x="21600" y="18340"/>
                  <a:pt x="17140" y="13210"/>
                  <a:pt x="14655" y="9520"/>
                </a:cubicBezTo>
                <a:cubicBezTo>
                  <a:pt x="12106" y="5740"/>
                  <a:pt x="9940" y="2410"/>
                  <a:pt x="7264" y="1060"/>
                </a:cubicBezTo>
                <a:cubicBezTo>
                  <a:pt x="5097" y="-110"/>
                  <a:pt x="3122" y="-1010"/>
                  <a:pt x="0" y="2320"/>
                </a:cubicBezTo>
                <a:close/>
              </a:path>
            </a:pathLst>
          </a:custGeom>
          <a:gradFill>
            <a:gsLst>
              <a:gs pos="0">
                <a:srgbClr val="FFFFFF">
                  <a:alpha val="3000"/>
                </a:srgbClr>
              </a:gs>
              <a:gs pos="100000">
                <a:srgbClr val="EFEFEF">
                  <a:alpha val="39000"/>
                </a:srgbClr>
              </a:gs>
            </a:gsLst>
            <a:lin ang="5400000"/>
          </a:gradFill>
          <a:ln w="12700">
            <a:miter lim="400000"/>
          </a:ln>
        </p:spPr>
        <p:txBody>
          <a:bodyPr lIns="45719" rIns="45719" anchor="ctr"/>
          <a:lstStyle/>
          <a:p>
            <a:pPr rtl="0">
              <a:defRPr>
                <a:solidFill>
                  <a:srgbClr val="FFFFFF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379" name="شكل"/>
          <p:cNvSpPr/>
          <p:nvPr/>
        </p:nvSpPr>
        <p:spPr>
          <a:xfrm>
            <a:off x="6764328" y="4733487"/>
            <a:ext cx="2985426" cy="200483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0259" extrusionOk="0">
                <a:moveTo>
                  <a:pt x="0" y="2320"/>
                </a:moveTo>
                <a:cubicBezTo>
                  <a:pt x="0" y="2320"/>
                  <a:pt x="7285" y="12670"/>
                  <a:pt x="9905" y="15820"/>
                </a:cubicBezTo>
                <a:cubicBezTo>
                  <a:pt x="11375" y="17530"/>
                  <a:pt x="14698" y="20590"/>
                  <a:pt x="17063" y="20230"/>
                </a:cubicBezTo>
                <a:cubicBezTo>
                  <a:pt x="19491" y="19870"/>
                  <a:pt x="21600" y="18340"/>
                  <a:pt x="21600" y="18340"/>
                </a:cubicBezTo>
                <a:cubicBezTo>
                  <a:pt x="21600" y="18340"/>
                  <a:pt x="17191" y="13210"/>
                  <a:pt x="14634" y="9520"/>
                </a:cubicBezTo>
                <a:cubicBezTo>
                  <a:pt x="12078" y="5740"/>
                  <a:pt x="9905" y="2410"/>
                  <a:pt x="7221" y="1060"/>
                </a:cubicBezTo>
                <a:cubicBezTo>
                  <a:pt x="5049" y="-110"/>
                  <a:pt x="3067" y="-1010"/>
                  <a:pt x="0" y="2320"/>
                </a:cubicBezTo>
                <a:close/>
              </a:path>
            </a:pathLst>
          </a:custGeom>
          <a:gradFill>
            <a:gsLst>
              <a:gs pos="0">
                <a:srgbClr val="FFFFFF">
                  <a:alpha val="3000"/>
                </a:srgbClr>
              </a:gs>
              <a:gs pos="100000">
                <a:srgbClr val="EFEFEF">
                  <a:alpha val="39000"/>
                </a:srgbClr>
              </a:gs>
            </a:gsLst>
            <a:lin ang="5400000"/>
          </a:gradFill>
          <a:ln w="12700">
            <a:miter lim="400000"/>
          </a:ln>
        </p:spPr>
        <p:txBody>
          <a:bodyPr lIns="45719" rIns="45719" anchor="ctr"/>
          <a:lstStyle/>
          <a:p>
            <a:pPr rtl="0">
              <a:defRPr>
                <a:solidFill>
                  <a:srgbClr val="FFFFFF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380" name="شكل"/>
          <p:cNvSpPr/>
          <p:nvPr/>
        </p:nvSpPr>
        <p:spPr>
          <a:xfrm>
            <a:off x="8257041" y="4733487"/>
            <a:ext cx="2994261" cy="200483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0259" extrusionOk="0">
                <a:moveTo>
                  <a:pt x="0" y="2320"/>
                </a:moveTo>
                <a:cubicBezTo>
                  <a:pt x="0" y="2320"/>
                  <a:pt x="7264" y="12670"/>
                  <a:pt x="9876" y="15820"/>
                </a:cubicBezTo>
                <a:cubicBezTo>
                  <a:pt x="11342" y="17530"/>
                  <a:pt x="14655" y="20590"/>
                  <a:pt x="17076" y="20230"/>
                </a:cubicBezTo>
                <a:cubicBezTo>
                  <a:pt x="19434" y="19870"/>
                  <a:pt x="21600" y="18340"/>
                  <a:pt x="21600" y="18340"/>
                </a:cubicBezTo>
                <a:cubicBezTo>
                  <a:pt x="21600" y="18340"/>
                  <a:pt x="17140" y="13210"/>
                  <a:pt x="14591" y="9520"/>
                </a:cubicBezTo>
                <a:cubicBezTo>
                  <a:pt x="12106" y="5740"/>
                  <a:pt x="9940" y="2410"/>
                  <a:pt x="7200" y="1060"/>
                </a:cubicBezTo>
                <a:cubicBezTo>
                  <a:pt x="5034" y="-110"/>
                  <a:pt x="3122" y="-1010"/>
                  <a:pt x="0" y="2320"/>
                </a:cubicBezTo>
                <a:close/>
              </a:path>
            </a:pathLst>
          </a:custGeom>
          <a:gradFill>
            <a:gsLst>
              <a:gs pos="0">
                <a:srgbClr val="FFFFFF">
                  <a:alpha val="3000"/>
                </a:srgbClr>
              </a:gs>
              <a:gs pos="100000">
                <a:srgbClr val="EFEFEF">
                  <a:alpha val="39000"/>
                </a:srgbClr>
              </a:gs>
            </a:gsLst>
            <a:lin ang="5400000"/>
          </a:gradFill>
          <a:ln w="12700">
            <a:miter lim="400000"/>
          </a:ln>
        </p:spPr>
        <p:txBody>
          <a:bodyPr lIns="45719" rIns="45719" anchor="ctr"/>
          <a:lstStyle/>
          <a:p>
            <a:pPr rtl="0">
              <a:defRPr>
                <a:solidFill>
                  <a:srgbClr val="FFFFFF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381" name="شكل"/>
          <p:cNvSpPr/>
          <p:nvPr/>
        </p:nvSpPr>
        <p:spPr>
          <a:xfrm>
            <a:off x="9749752" y="4733487"/>
            <a:ext cx="2442249" cy="200483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209" extrusionOk="0">
                <a:moveTo>
                  <a:pt x="4892" y="3"/>
                </a:moveTo>
                <a:cubicBezTo>
                  <a:pt x="6308" y="-44"/>
                  <a:pt x="7577" y="498"/>
                  <a:pt x="8906" y="1110"/>
                </a:cubicBezTo>
                <a:cubicBezTo>
                  <a:pt x="12186" y="2524"/>
                  <a:pt x="14843" y="6010"/>
                  <a:pt x="17967" y="9967"/>
                </a:cubicBezTo>
                <a:cubicBezTo>
                  <a:pt x="19001" y="11278"/>
                  <a:pt x="20314" y="12763"/>
                  <a:pt x="21600" y="14149"/>
                </a:cubicBezTo>
                <a:lnTo>
                  <a:pt x="21600" y="21059"/>
                </a:lnTo>
                <a:lnTo>
                  <a:pt x="20936" y="21179"/>
                </a:lnTo>
                <a:cubicBezTo>
                  <a:pt x="18045" y="21556"/>
                  <a:pt x="13905" y="18353"/>
                  <a:pt x="12186" y="16562"/>
                </a:cubicBezTo>
                <a:cubicBezTo>
                  <a:pt x="8984" y="13265"/>
                  <a:pt x="1" y="2430"/>
                  <a:pt x="0" y="2429"/>
                </a:cubicBezTo>
                <a:cubicBezTo>
                  <a:pt x="1914" y="686"/>
                  <a:pt x="3476" y="50"/>
                  <a:pt x="4892" y="3"/>
                </a:cubicBezTo>
                <a:close/>
              </a:path>
            </a:pathLst>
          </a:custGeom>
          <a:gradFill>
            <a:gsLst>
              <a:gs pos="0">
                <a:srgbClr val="FFFFFF">
                  <a:alpha val="3000"/>
                </a:srgbClr>
              </a:gs>
              <a:gs pos="100000">
                <a:srgbClr val="EFEFEF">
                  <a:alpha val="39000"/>
                </a:srgbClr>
              </a:gs>
            </a:gsLst>
            <a:lin ang="5400000"/>
          </a:gradFill>
          <a:ln w="12700">
            <a:miter lim="400000"/>
          </a:ln>
        </p:spPr>
        <p:txBody>
          <a:bodyPr lIns="45719" rIns="45719" anchor="ctr"/>
          <a:lstStyle/>
          <a:p>
            <a:pPr rtl="0">
              <a:defRPr>
                <a:solidFill>
                  <a:srgbClr val="FFFFFF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382" name="شكل"/>
          <p:cNvSpPr/>
          <p:nvPr/>
        </p:nvSpPr>
        <p:spPr>
          <a:xfrm>
            <a:off x="11251297" y="4733487"/>
            <a:ext cx="940703" cy="116532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533" extrusionOk="0">
                <a:moveTo>
                  <a:pt x="12524" y="5"/>
                </a:moveTo>
                <a:cubicBezTo>
                  <a:pt x="15708" y="-67"/>
                  <a:pt x="18623" y="644"/>
                  <a:pt x="21600" y="1546"/>
                </a:cubicBezTo>
                <a:lnTo>
                  <a:pt x="21600" y="21533"/>
                </a:lnTo>
                <a:cubicBezTo>
                  <a:pt x="11819" y="13918"/>
                  <a:pt x="2" y="4244"/>
                  <a:pt x="0" y="4243"/>
                </a:cubicBezTo>
                <a:cubicBezTo>
                  <a:pt x="4867" y="1198"/>
                  <a:pt x="8873" y="87"/>
                  <a:pt x="12524" y="5"/>
                </a:cubicBezTo>
                <a:close/>
              </a:path>
            </a:pathLst>
          </a:custGeom>
          <a:gradFill>
            <a:gsLst>
              <a:gs pos="0">
                <a:srgbClr val="FFFFFF">
                  <a:alpha val="3000"/>
                </a:srgbClr>
              </a:gs>
              <a:gs pos="100000">
                <a:srgbClr val="EFEFEF">
                  <a:alpha val="39000"/>
                </a:srgbClr>
              </a:gs>
            </a:gsLst>
            <a:lin ang="5400000"/>
          </a:gradFill>
          <a:ln w="12700">
            <a:miter lim="400000"/>
          </a:ln>
        </p:spPr>
        <p:txBody>
          <a:bodyPr lIns="45719" rIns="45719" anchor="ctr"/>
          <a:lstStyle/>
          <a:p>
            <a:pPr rtl="0">
              <a:defRPr>
                <a:solidFill>
                  <a:srgbClr val="FFFFFF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383" name="نص العنوان"/>
          <p:cNvSpPr txBox="1">
            <a:spLocks noGrp="1"/>
          </p:cNvSpPr>
          <p:nvPr>
            <p:ph type="title"/>
          </p:nvPr>
        </p:nvSpPr>
        <p:spPr>
          <a:xfrm>
            <a:off x="838200" y="468881"/>
            <a:ext cx="10515600" cy="387800"/>
          </a:xfrm>
          <a:prstGeom prst="rect">
            <a:avLst/>
          </a:prstGeom>
        </p:spPr>
        <p:txBody>
          <a:bodyPr lIns="0" tIns="0" rIns="0" bIns="0" anchor="t"/>
          <a:lstStyle>
            <a:lvl1pPr>
              <a:defRPr sz="2800" b="1">
                <a:solidFill>
                  <a:srgbClr val="313131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r>
              <a:t>نص العنوان</a:t>
            </a:r>
          </a:p>
        </p:txBody>
      </p:sp>
      <p:sp>
        <p:nvSpPr>
          <p:cNvPr id="384" name="رقم الشريحة"/>
          <p:cNvSpPr txBox="1">
            <a:spLocks noGrp="1"/>
          </p:cNvSpPr>
          <p:nvPr>
            <p:ph type="sldNum" sz="quarter" idx="2"/>
          </p:nvPr>
        </p:nvSpPr>
        <p:spPr>
          <a:xfrm>
            <a:off x="11180983" y="6441296"/>
            <a:ext cx="172818" cy="195232"/>
          </a:xfrm>
          <a:prstGeom prst="rect">
            <a:avLst/>
          </a:prstGeom>
        </p:spPr>
        <p:txBody>
          <a:bodyPr lIns="0" tIns="0" rIns="0" bIns="0"/>
          <a:lstStyle>
            <a:lvl1pPr>
              <a:defRPr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 rtl="0">
              <a:defRPr/>
            </a:pPr>
            <a:fld id="{86CB4B4D-7CA3-9044-876B-883B54F8677D}" type="slidenum">
              <a:rPr/>
              <a:pPr rtl="0">
                <a:defRPr/>
              </a:pPr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9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1" name="شكل"/>
          <p:cNvSpPr/>
          <p:nvPr/>
        </p:nvSpPr>
        <p:spPr>
          <a:xfrm>
            <a:off x="0" y="1287547"/>
            <a:ext cx="773883" cy="87677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544" extrusionOk="0">
                <a:moveTo>
                  <a:pt x="0" y="0"/>
                </a:moveTo>
                <a:cubicBezTo>
                  <a:pt x="9661" y="8124"/>
                  <a:pt x="21598" y="16878"/>
                  <a:pt x="21600" y="16879"/>
                </a:cubicBezTo>
                <a:cubicBezTo>
                  <a:pt x="21600" y="16879"/>
                  <a:pt x="13465" y="20600"/>
                  <a:pt x="4096" y="21475"/>
                </a:cubicBezTo>
                <a:cubicBezTo>
                  <a:pt x="2794" y="21600"/>
                  <a:pt x="1416" y="21555"/>
                  <a:pt x="0" y="21342"/>
                </a:cubicBezTo>
                <a:close/>
              </a:path>
            </a:pathLst>
          </a:custGeom>
          <a:gradFill>
            <a:gsLst>
              <a:gs pos="0">
                <a:srgbClr val="EFEFEF">
                  <a:alpha val="39000"/>
                </a:srgbClr>
              </a:gs>
              <a:gs pos="100000">
                <a:srgbClr val="FFFFFF">
                  <a:alpha val="3000"/>
                </a:srgbClr>
              </a:gs>
            </a:gsLst>
            <a:lin ang="5400000"/>
          </a:gradFill>
          <a:ln w="12700">
            <a:miter lim="400000"/>
          </a:ln>
        </p:spPr>
        <p:txBody>
          <a:bodyPr lIns="45719" rIns="45719" anchor="ctr"/>
          <a:lstStyle/>
          <a:p>
            <a:pPr rtl="0">
              <a:defRPr>
                <a:solidFill>
                  <a:srgbClr val="FFFFFF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392" name="شكل"/>
          <p:cNvSpPr/>
          <p:nvPr/>
        </p:nvSpPr>
        <p:spPr>
          <a:xfrm>
            <a:off x="-1" y="177155"/>
            <a:ext cx="2275434" cy="198723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250" extrusionOk="0">
                <a:moveTo>
                  <a:pt x="0" y="0"/>
                </a:moveTo>
                <a:cubicBezTo>
                  <a:pt x="893" y="184"/>
                  <a:pt x="1755" y="545"/>
                  <a:pt x="2651" y="934"/>
                </a:cubicBezTo>
                <a:cubicBezTo>
                  <a:pt x="6256" y="2362"/>
                  <a:pt x="9107" y="5886"/>
                  <a:pt x="12377" y="9886"/>
                </a:cubicBezTo>
                <a:cubicBezTo>
                  <a:pt x="15731" y="13790"/>
                  <a:pt x="21599" y="19219"/>
                  <a:pt x="21600" y="19219"/>
                </a:cubicBezTo>
                <a:cubicBezTo>
                  <a:pt x="21600" y="19219"/>
                  <a:pt x="18749" y="20838"/>
                  <a:pt x="15647" y="21219"/>
                </a:cubicBezTo>
                <a:cubicBezTo>
                  <a:pt x="12461" y="21600"/>
                  <a:pt x="8101" y="18362"/>
                  <a:pt x="6172" y="16552"/>
                </a:cubicBezTo>
                <a:cubicBezTo>
                  <a:pt x="4775" y="15197"/>
                  <a:pt x="2366" y="12583"/>
                  <a:pt x="0" y="9956"/>
                </a:cubicBezTo>
                <a:close/>
              </a:path>
            </a:pathLst>
          </a:custGeom>
          <a:gradFill>
            <a:gsLst>
              <a:gs pos="0">
                <a:srgbClr val="EFEFEF">
                  <a:alpha val="39000"/>
                </a:srgbClr>
              </a:gs>
              <a:gs pos="100000">
                <a:srgbClr val="FFFFFF">
                  <a:alpha val="3000"/>
                </a:srgbClr>
              </a:gs>
            </a:gsLst>
            <a:lin ang="5400000"/>
          </a:gradFill>
          <a:ln w="12700">
            <a:miter lim="400000"/>
          </a:ln>
        </p:spPr>
        <p:txBody>
          <a:bodyPr lIns="45719" rIns="45719" anchor="ctr"/>
          <a:lstStyle/>
          <a:p>
            <a:pPr rtl="0">
              <a:defRPr>
                <a:solidFill>
                  <a:srgbClr val="FFFFFF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393" name="شكل"/>
          <p:cNvSpPr/>
          <p:nvPr/>
        </p:nvSpPr>
        <p:spPr>
          <a:xfrm>
            <a:off x="773885" y="159558"/>
            <a:ext cx="2994261" cy="200483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0259" extrusionOk="0">
                <a:moveTo>
                  <a:pt x="0" y="2320"/>
                </a:moveTo>
                <a:cubicBezTo>
                  <a:pt x="0" y="2320"/>
                  <a:pt x="7327" y="12670"/>
                  <a:pt x="9940" y="15820"/>
                </a:cubicBezTo>
                <a:cubicBezTo>
                  <a:pt x="11342" y="17530"/>
                  <a:pt x="14719" y="20590"/>
                  <a:pt x="17076" y="20230"/>
                </a:cubicBezTo>
                <a:cubicBezTo>
                  <a:pt x="19434" y="19870"/>
                  <a:pt x="21600" y="18340"/>
                  <a:pt x="21600" y="18340"/>
                </a:cubicBezTo>
                <a:cubicBezTo>
                  <a:pt x="21600" y="18340"/>
                  <a:pt x="17140" y="13210"/>
                  <a:pt x="14655" y="9520"/>
                </a:cubicBezTo>
                <a:cubicBezTo>
                  <a:pt x="12106" y="5740"/>
                  <a:pt x="9940" y="2410"/>
                  <a:pt x="7264" y="1060"/>
                </a:cubicBezTo>
                <a:cubicBezTo>
                  <a:pt x="5097" y="-110"/>
                  <a:pt x="3122" y="-1010"/>
                  <a:pt x="0" y="2320"/>
                </a:cubicBezTo>
                <a:close/>
              </a:path>
            </a:pathLst>
          </a:custGeom>
          <a:gradFill>
            <a:gsLst>
              <a:gs pos="0">
                <a:srgbClr val="EFEFEF">
                  <a:alpha val="39000"/>
                </a:srgbClr>
              </a:gs>
              <a:gs pos="100000">
                <a:srgbClr val="FFFFFF">
                  <a:alpha val="3000"/>
                </a:srgbClr>
              </a:gs>
            </a:gsLst>
            <a:lin ang="5400000"/>
          </a:gradFill>
          <a:ln w="12700">
            <a:miter lim="400000"/>
          </a:ln>
        </p:spPr>
        <p:txBody>
          <a:bodyPr lIns="45719" rIns="45719" anchor="ctr"/>
          <a:lstStyle/>
          <a:p>
            <a:pPr rtl="0">
              <a:defRPr>
                <a:solidFill>
                  <a:srgbClr val="FFFFFF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394" name="شكل"/>
          <p:cNvSpPr/>
          <p:nvPr/>
        </p:nvSpPr>
        <p:spPr>
          <a:xfrm>
            <a:off x="2275429" y="159558"/>
            <a:ext cx="2985426" cy="200483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0259" extrusionOk="0">
                <a:moveTo>
                  <a:pt x="0" y="2320"/>
                </a:moveTo>
                <a:cubicBezTo>
                  <a:pt x="0" y="2320"/>
                  <a:pt x="7285" y="12670"/>
                  <a:pt x="9905" y="15820"/>
                </a:cubicBezTo>
                <a:cubicBezTo>
                  <a:pt x="11375" y="17530"/>
                  <a:pt x="14698" y="20590"/>
                  <a:pt x="17063" y="20230"/>
                </a:cubicBezTo>
                <a:cubicBezTo>
                  <a:pt x="19491" y="19870"/>
                  <a:pt x="21600" y="18340"/>
                  <a:pt x="21600" y="18340"/>
                </a:cubicBezTo>
                <a:cubicBezTo>
                  <a:pt x="21600" y="18340"/>
                  <a:pt x="17191" y="13210"/>
                  <a:pt x="14634" y="9520"/>
                </a:cubicBezTo>
                <a:cubicBezTo>
                  <a:pt x="12078" y="5740"/>
                  <a:pt x="9905" y="2410"/>
                  <a:pt x="7221" y="1060"/>
                </a:cubicBezTo>
                <a:cubicBezTo>
                  <a:pt x="5049" y="-110"/>
                  <a:pt x="3067" y="-1010"/>
                  <a:pt x="0" y="2320"/>
                </a:cubicBezTo>
                <a:close/>
              </a:path>
            </a:pathLst>
          </a:custGeom>
          <a:gradFill>
            <a:gsLst>
              <a:gs pos="0">
                <a:srgbClr val="EFEFEF">
                  <a:alpha val="39000"/>
                </a:srgbClr>
              </a:gs>
              <a:gs pos="100000">
                <a:srgbClr val="FFFFFF">
                  <a:alpha val="3000"/>
                </a:srgbClr>
              </a:gs>
            </a:gsLst>
            <a:lin ang="5400000"/>
          </a:gradFill>
          <a:ln w="12700">
            <a:miter lim="400000"/>
          </a:ln>
        </p:spPr>
        <p:txBody>
          <a:bodyPr lIns="45719" rIns="45719" anchor="ctr"/>
          <a:lstStyle/>
          <a:p>
            <a:pPr rtl="0">
              <a:defRPr>
                <a:solidFill>
                  <a:srgbClr val="FFFFFF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395" name="شكل"/>
          <p:cNvSpPr/>
          <p:nvPr/>
        </p:nvSpPr>
        <p:spPr>
          <a:xfrm>
            <a:off x="3768142" y="159558"/>
            <a:ext cx="2994260" cy="200483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0259" extrusionOk="0">
                <a:moveTo>
                  <a:pt x="0" y="2320"/>
                </a:moveTo>
                <a:cubicBezTo>
                  <a:pt x="0" y="2320"/>
                  <a:pt x="7264" y="12670"/>
                  <a:pt x="9876" y="15820"/>
                </a:cubicBezTo>
                <a:cubicBezTo>
                  <a:pt x="11342" y="17530"/>
                  <a:pt x="14655" y="20590"/>
                  <a:pt x="17076" y="20230"/>
                </a:cubicBezTo>
                <a:cubicBezTo>
                  <a:pt x="19434" y="19870"/>
                  <a:pt x="21600" y="18340"/>
                  <a:pt x="21600" y="18340"/>
                </a:cubicBezTo>
                <a:cubicBezTo>
                  <a:pt x="21600" y="18340"/>
                  <a:pt x="17140" y="13210"/>
                  <a:pt x="14591" y="9520"/>
                </a:cubicBezTo>
                <a:cubicBezTo>
                  <a:pt x="12106" y="5740"/>
                  <a:pt x="9940" y="2410"/>
                  <a:pt x="7200" y="1060"/>
                </a:cubicBezTo>
                <a:cubicBezTo>
                  <a:pt x="5034" y="-110"/>
                  <a:pt x="3122" y="-1010"/>
                  <a:pt x="0" y="2320"/>
                </a:cubicBezTo>
                <a:close/>
              </a:path>
            </a:pathLst>
          </a:custGeom>
          <a:gradFill>
            <a:gsLst>
              <a:gs pos="0">
                <a:srgbClr val="EFEFEF">
                  <a:alpha val="39000"/>
                </a:srgbClr>
              </a:gs>
              <a:gs pos="100000">
                <a:srgbClr val="FFFFFF">
                  <a:alpha val="3000"/>
                </a:srgbClr>
              </a:gs>
            </a:gsLst>
            <a:lin ang="5400000"/>
          </a:gradFill>
          <a:ln w="12700">
            <a:miter lim="400000"/>
          </a:ln>
        </p:spPr>
        <p:txBody>
          <a:bodyPr lIns="45719" rIns="45719" anchor="ctr"/>
          <a:lstStyle/>
          <a:p>
            <a:pPr rtl="0">
              <a:defRPr>
                <a:solidFill>
                  <a:srgbClr val="FFFFFF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396" name="شكل"/>
          <p:cNvSpPr/>
          <p:nvPr/>
        </p:nvSpPr>
        <p:spPr>
          <a:xfrm>
            <a:off x="5260854" y="159558"/>
            <a:ext cx="2994261" cy="200483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0259" extrusionOk="0">
                <a:moveTo>
                  <a:pt x="0" y="2320"/>
                </a:moveTo>
                <a:cubicBezTo>
                  <a:pt x="0" y="2320"/>
                  <a:pt x="7327" y="12670"/>
                  <a:pt x="9940" y="15820"/>
                </a:cubicBezTo>
                <a:cubicBezTo>
                  <a:pt x="11342" y="17530"/>
                  <a:pt x="14719" y="20590"/>
                  <a:pt x="17076" y="20230"/>
                </a:cubicBezTo>
                <a:cubicBezTo>
                  <a:pt x="19434" y="19870"/>
                  <a:pt x="21600" y="18340"/>
                  <a:pt x="21600" y="18340"/>
                </a:cubicBezTo>
                <a:cubicBezTo>
                  <a:pt x="21600" y="18340"/>
                  <a:pt x="17140" y="13210"/>
                  <a:pt x="14655" y="9520"/>
                </a:cubicBezTo>
                <a:cubicBezTo>
                  <a:pt x="12106" y="5740"/>
                  <a:pt x="9940" y="2410"/>
                  <a:pt x="7264" y="1060"/>
                </a:cubicBezTo>
                <a:cubicBezTo>
                  <a:pt x="5097" y="-110"/>
                  <a:pt x="3122" y="-1010"/>
                  <a:pt x="0" y="2320"/>
                </a:cubicBezTo>
                <a:close/>
              </a:path>
            </a:pathLst>
          </a:custGeom>
          <a:gradFill>
            <a:gsLst>
              <a:gs pos="0">
                <a:srgbClr val="EFEFEF">
                  <a:alpha val="39000"/>
                </a:srgbClr>
              </a:gs>
              <a:gs pos="100000">
                <a:srgbClr val="FFFFFF">
                  <a:alpha val="3000"/>
                </a:srgbClr>
              </a:gs>
            </a:gsLst>
            <a:lin ang="5400000"/>
          </a:gradFill>
          <a:ln w="12700">
            <a:miter lim="400000"/>
          </a:ln>
        </p:spPr>
        <p:txBody>
          <a:bodyPr lIns="45719" rIns="45719" anchor="ctr"/>
          <a:lstStyle/>
          <a:p>
            <a:pPr rtl="0">
              <a:defRPr>
                <a:solidFill>
                  <a:srgbClr val="FFFFFF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397" name="شكل"/>
          <p:cNvSpPr/>
          <p:nvPr/>
        </p:nvSpPr>
        <p:spPr>
          <a:xfrm>
            <a:off x="6762398" y="159558"/>
            <a:ext cx="2985426" cy="200483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0259" extrusionOk="0">
                <a:moveTo>
                  <a:pt x="0" y="2320"/>
                </a:moveTo>
                <a:cubicBezTo>
                  <a:pt x="0" y="2320"/>
                  <a:pt x="7285" y="12670"/>
                  <a:pt x="9905" y="15820"/>
                </a:cubicBezTo>
                <a:cubicBezTo>
                  <a:pt x="11375" y="17530"/>
                  <a:pt x="14698" y="20590"/>
                  <a:pt x="17063" y="20230"/>
                </a:cubicBezTo>
                <a:cubicBezTo>
                  <a:pt x="19491" y="19870"/>
                  <a:pt x="21600" y="18340"/>
                  <a:pt x="21600" y="18340"/>
                </a:cubicBezTo>
                <a:cubicBezTo>
                  <a:pt x="21600" y="18340"/>
                  <a:pt x="17191" y="13210"/>
                  <a:pt x="14634" y="9520"/>
                </a:cubicBezTo>
                <a:cubicBezTo>
                  <a:pt x="12078" y="5740"/>
                  <a:pt x="9905" y="2410"/>
                  <a:pt x="7221" y="1060"/>
                </a:cubicBezTo>
                <a:cubicBezTo>
                  <a:pt x="5049" y="-110"/>
                  <a:pt x="3067" y="-1010"/>
                  <a:pt x="0" y="2320"/>
                </a:cubicBezTo>
                <a:close/>
              </a:path>
            </a:pathLst>
          </a:custGeom>
          <a:gradFill>
            <a:gsLst>
              <a:gs pos="0">
                <a:srgbClr val="EFEFEF">
                  <a:alpha val="39000"/>
                </a:srgbClr>
              </a:gs>
              <a:gs pos="100000">
                <a:srgbClr val="FFFFFF">
                  <a:alpha val="3000"/>
                </a:srgbClr>
              </a:gs>
            </a:gsLst>
            <a:lin ang="5400000"/>
          </a:gradFill>
          <a:ln w="12700">
            <a:miter lim="400000"/>
          </a:ln>
        </p:spPr>
        <p:txBody>
          <a:bodyPr lIns="45719" rIns="45719" anchor="ctr"/>
          <a:lstStyle/>
          <a:p>
            <a:pPr rtl="0">
              <a:defRPr>
                <a:solidFill>
                  <a:srgbClr val="FFFFFF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398" name="شكل"/>
          <p:cNvSpPr/>
          <p:nvPr/>
        </p:nvSpPr>
        <p:spPr>
          <a:xfrm>
            <a:off x="8255111" y="159558"/>
            <a:ext cx="2994260" cy="200483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0259" extrusionOk="0">
                <a:moveTo>
                  <a:pt x="0" y="2320"/>
                </a:moveTo>
                <a:cubicBezTo>
                  <a:pt x="0" y="2320"/>
                  <a:pt x="7264" y="12670"/>
                  <a:pt x="9876" y="15820"/>
                </a:cubicBezTo>
                <a:cubicBezTo>
                  <a:pt x="11342" y="17530"/>
                  <a:pt x="14655" y="20590"/>
                  <a:pt x="17076" y="20230"/>
                </a:cubicBezTo>
                <a:cubicBezTo>
                  <a:pt x="19434" y="19870"/>
                  <a:pt x="21600" y="18340"/>
                  <a:pt x="21600" y="18340"/>
                </a:cubicBezTo>
                <a:cubicBezTo>
                  <a:pt x="21600" y="18340"/>
                  <a:pt x="17140" y="13210"/>
                  <a:pt x="14591" y="9520"/>
                </a:cubicBezTo>
                <a:cubicBezTo>
                  <a:pt x="12106" y="5740"/>
                  <a:pt x="9940" y="2410"/>
                  <a:pt x="7200" y="1060"/>
                </a:cubicBezTo>
                <a:cubicBezTo>
                  <a:pt x="5034" y="-110"/>
                  <a:pt x="3122" y="-1010"/>
                  <a:pt x="0" y="2320"/>
                </a:cubicBezTo>
                <a:close/>
              </a:path>
            </a:pathLst>
          </a:custGeom>
          <a:gradFill>
            <a:gsLst>
              <a:gs pos="0">
                <a:srgbClr val="EFEFEF">
                  <a:alpha val="39000"/>
                </a:srgbClr>
              </a:gs>
              <a:gs pos="100000">
                <a:srgbClr val="FFFFFF">
                  <a:alpha val="3000"/>
                </a:srgbClr>
              </a:gs>
            </a:gsLst>
            <a:lin ang="5400000"/>
          </a:gradFill>
          <a:ln w="12700">
            <a:miter lim="400000"/>
          </a:ln>
        </p:spPr>
        <p:txBody>
          <a:bodyPr lIns="45719" rIns="45719" anchor="ctr"/>
          <a:lstStyle/>
          <a:p>
            <a:pPr rtl="0">
              <a:defRPr>
                <a:solidFill>
                  <a:srgbClr val="FFFFFF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399" name="شكل"/>
          <p:cNvSpPr/>
          <p:nvPr/>
        </p:nvSpPr>
        <p:spPr>
          <a:xfrm>
            <a:off x="9747822" y="159558"/>
            <a:ext cx="2444178" cy="200483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209" extrusionOk="0">
                <a:moveTo>
                  <a:pt x="4888" y="3"/>
                </a:moveTo>
                <a:cubicBezTo>
                  <a:pt x="6303" y="-44"/>
                  <a:pt x="7572" y="498"/>
                  <a:pt x="8898" y="1110"/>
                </a:cubicBezTo>
                <a:cubicBezTo>
                  <a:pt x="12177" y="2524"/>
                  <a:pt x="14831" y="6010"/>
                  <a:pt x="17953" y="9967"/>
                </a:cubicBezTo>
                <a:cubicBezTo>
                  <a:pt x="18991" y="11284"/>
                  <a:pt x="20310" y="12776"/>
                  <a:pt x="21600" y="14168"/>
                </a:cubicBezTo>
                <a:lnTo>
                  <a:pt x="21600" y="21056"/>
                </a:lnTo>
                <a:lnTo>
                  <a:pt x="20919" y="21179"/>
                </a:lnTo>
                <a:cubicBezTo>
                  <a:pt x="18031" y="21556"/>
                  <a:pt x="13894" y="18353"/>
                  <a:pt x="12177" y="16562"/>
                </a:cubicBezTo>
                <a:cubicBezTo>
                  <a:pt x="8977" y="13265"/>
                  <a:pt x="1" y="2431"/>
                  <a:pt x="0" y="2429"/>
                </a:cubicBezTo>
                <a:cubicBezTo>
                  <a:pt x="1912" y="686"/>
                  <a:pt x="3474" y="50"/>
                  <a:pt x="4888" y="3"/>
                </a:cubicBezTo>
                <a:close/>
              </a:path>
            </a:pathLst>
          </a:custGeom>
          <a:gradFill>
            <a:gsLst>
              <a:gs pos="0">
                <a:srgbClr val="EFEFEF">
                  <a:alpha val="39000"/>
                </a:srgbClr>
              </a:gs>
              <a:gs pos="100000">
                <a:srgbClr val="FFFFFF">
                  <a:alpha val="3000"/>
                </a:srgbClr>
              </a:gs>
            </a:gsLst>
            <a:lin ang="5400000"/>
          </a:gradFill>
          <a:ln w="12700">
            <a:miter lim="400000"/>
          </a:ln>
        </p:spPr>
        <p:txBody>
          <a:bodyPr lIns="45719" rIns="45719" anchor="ctr"/>
          <a:lstStyle/>
          <a:p>
            <a:pPr rtl="0">
              <a:defRPr>
                <a:solidFill>
                  <a:srgbClr val="FFFFFF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400" name="شكل"/>
          <p:cNvSpPr/>
          <p:nvPr/>
        </p:nvSpPr>
        <p:spPr>
          <a:xfrm>
            <a:off x="11249367" y="159558"/>
            <a:ext cx="942632" cy="116720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533" extrusionOk="0">
                <a:moveTo>
                  <a:pt x="12498" y="5"/>
                </a:moveTo>
                <a:cubicBezTo>
                  <a:pt x="15692" y="-67"/>
                  <a:pt x="18614" y="650"/>
                  <a:pt x="21600" y="1556"/>
                </a:cubicBezTo>
                <a:lnTo>
                  <a:pt x="21600" y="21533"/>
                </a:lnTo>
                <a:cubicBezTo>
                  <a:pt x="11830" y="13924"/>
                  <a:pt x="1" y="4236"/>
                  <a:pt x="0" y="4236"/>
                </a:cubicBezTo>
                <a:cubicBezTo>
                  <a:pt x="4858" y="1196"/>
                  <a:pt x="8855" y="87"/>
                  <a:pt x="12498" y="5"/>
                </a:cubicBezTo>
                <a:close/>
              </a:path>
            </a:pathLst>
          </a:custGeom>
          <a:gradFill>
            <a:gsLst>
              <a:gs pos="0">
                <a:srgbClr val="EFEFEF">
                  <a:alpha val="39000"/>
                </a:srgbClr>
              </a:gs>
              <a:gs pos="100000">
                <a:srgbClr val="FFFFFF">
                  <a:alpha val="3000"/>
                </a:srgbClr>
              </a:gs>
            </a:gsLst>
            <a:lin ang="5400000"/>
          </a:gradFill>
          <a:ln w="12700">
            <a:miter lim="400000"/>
          </a:ln>
        </p:spPr>
        <p:txBody>
          <a:bodyPr lIns="45719" rIns="45719" anchor="ctr"/>
          <a:lstStyle/>
          <a:p>
            <a:pPr rtl="0">
              <a:defRPr>
                <a:solidFill>
                  <a:srgbClr val="FFFFFF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401" name="شكل"/>
          <p:cNvSpPr/>
          <p:nvPr/>
        </p:nvSpPr>
        <p:spPr>
          <a:xfrm>
            <a:off x="-1" y="5859652"/>
            <a:ext cx="775815" cy="87859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543" extrusionOk="0">
                <a:moveTo>
                  <a:pt x="0" y="0"/>
                </a:moveTo>
                <a:cubicBezTo>
                  <a:pt x="9647" y="8119"/>
                  <a:pt x="21597" y="16886"/>
                  <a:pt x="21600" y="16888"/>
                </a:cubicBezTo>
                <a:cubicBezTo>
                  <a:pt x="21600" y="16888"/>
                  <a:pt x="13485" y="20600"/>
                  <a:pt x="4140" y="21474"/>
                </a:cubicBezTo>
                <a:cubicBezTo>
                  <a:pt x="2824" y="21600"/>
                  <a:pt x="1431" y="21553"/>
                  <a:pt x="0" y="21331"/>
                </a:cubicBezTo>
                <a:close/>
              </a:path>
            </a:pathLst>
          </a:custGeom>
          <a:gradFill>
            <a:gsLst>
              <a:gs pos="0">
                <a:srgbClr val="EFEFEF">
                  <a:alpha val="39000"/>
                </a:srgbClr>
              </a:gs>
              <a:gs pos="100000">
                <a:srgbClr val="FFFFFF">
                  <a:alpha val="3000"/>
                </a:srgbClr>
              </a:gs>
            </a:gsLst>
            <a:lin ang="5400000"/>
          </a:gradFill>
          <a:ln w="12700">
            <a:miter lim="400000"/>
          </a:ln>
        </p:spPr>
        <p:txBody>
          <a:bodyPr lIns="45719" rIns="45719" anchor="ctr"/>
          <a:lstStyle/>
          <a:p>
            <a:pPr rtl="0">
              <a:defRPr>
                <a:solidFill>
                  <a:srgbClr val="FFFFFF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402" name="شكل"/>
          <p:cNvSpPr/>
          <p:nvPr/>
        </p:nvSpPr>
        <p:spPr>
          <a:xfrm>
            <a:off x="0" y="4750694"/>
            <a:ext cx="2277362" cy="198762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250" extrusionOk="0">
                <a:moveTo>
                  <a:pt x="0" y="0"/>
                </a:moveTo>
                <a:cubicBezTo>
                  <a:pt x="898" y="183"/>
                  <a:pt x="1766" y="546"/>
                  <a:pt x="2667" y="938"/>
                </a:cubicBezTo>
                <a:cubicBezTo>
                  <a:pt x="6269" y="2366"/>
                  <a:pt x="9118" y="5889"/>
                  <a:pt x="12385" y="9888"/>
                </a:cubicBezTo>
                <a:cubicBezTo>
                  <a:pt x="15735" y="13792"/>
                  <a:pt x="21599" y="19218"/>
                  <a:pt x="21600" y="19220"/>
                </a:cubicBezTo>
                <a:cubicBezTo>
                  <a:pt x="21600" y="19220"/>
                  <a:pt x="18752" y="20838"/>
                  <a:pt x="15652" y="21219"/>
                </a:cubicBezTo>
                <a:cubicBezTo>
                  <a:pt x="12469" y="21600"/>
                  <a:pt x="8112" y="18363"/>
                  <a:pt x="6186" y="16553"/>
                </a:cubicBezTo>
                <a:cubicBezTo>
                  <a:pt x="4786" y="15195"/>
                  <a:pt x="2370" y="12571"/>
                  <a:pt x="0" y="9938"/>
                </a:cubicBezTo>
                <a:close/>
              </a:path>
            </a:pathLst>
          </a:custGeom>
          <a:gradFill>
            <a:gsLst>
              <a:gs pos="0">
                <a:srgbClr val="FFFFFF">
                  <a:alpha val="3000"/>
                </a:srgbClr>
              </a:gs>
              <a:gs pos="100000">
                <a:srgbClr val="EFEFEF">
                  <a:alpha val="39000"/>
                </a:srgbClr>
              </a:gs>
            </a:gsLst>
            <a:lin ang="5400000"/>
          </a:gradFill>
          <a:ln w="12700">
            <a:miter lim="400000"/>
          </a:ln>
        </p:spPr>
        <p:txBody>
          <a:bodyPr lIns="45719" rIns="45719" anchor="ctr"/>
          <a:lstStyle/>
          <a:p>
            <a:pPr rtl="0">
              <a:defRPr>
                <a:solidFill>
                  <a:srgbClr val="FFFFFF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403" name="شكل"/>
          <p:cNvSpPr/>
          <p:nvPr/>
        </p:nvSpPr>
        <p:spPr>
          <a:xfrm>
            <a:off x="775815" y="4733487"/>
            <a:ext cx="2994261" cy="200483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0259" extrusionOk="0">
                <a:moveTo>
                  <a:pt x="0" y="2320"/>
                </a:moveTo>
                <a:cubicBezTo>
                  <a:pt x="0" y="2320"/>
                  <a:pt x="7327" y="12670"/>
                  <a:pt x="9940" y="15820"/>
                </a:cubicBezTo>
                <a:cubicBezTo>
                  <a:pt x="11342" y="17530"/>
                  <a:pt x="14719" y="20590"/>
                  <a:pt x="17076" y="20230"/>
                </a:cubicBezTo>
                <a:cubicBezTo>
                  <a:pt x="19434" y="19870"/>
                  <a:pt x="21600" y="18340"/>
                  <a:pt x="21600" y="18340"/>
                </a:cubicBezTo>
                <a:cubicBezTo>
                  <a:pt x="21600" y="18340"/>
                  <a:pt x="17140" y="13210"/>
                  <a:pt x="14655" y="9520"/>
                </a:cubicBezTo>
                <a:cubicBezTo>
                  <a:pt x="12106" y="5740"/>
                  <a:pt x="9940" y="2410"/>
                  <a:pt x="7264" y="1060"/>
                </a:cubicBezTo>
                <a:cubicBezTo>
                  <a:pt x="5097" y="-110"/>
                  <a:pt x="3122" y="-1010"/>
                  <a:pt x="0" y="2320"/>
                </a:cubicBezTo>
                <a:close/>
              </a:path>
            </a:pathLst>
          </a:custGeom>
          <a:gradFill>
            <a:gsLst>
              <a:gs pos="0">
                <a:srgbClr val="FFFFFF">
                  <a:alpha val="3000"/>
                </a:srgbClr>
              </a:gs>
              <a:gs pos="100000">
                <a:srgbClr val="EFEFEF">
                  <a:alpha val="39000"/>
                </a:srgbClr>
              </a:gs>
            </a:gsLst>
            <a:lin ang="5400000"/>
          </a:gradFill>
          <a:ln w="12700">
            <a:miter lim="400000"/>
          </a:ln>
        </p:spPr>
        <p:txBody>
          <a:bodyPr lIns="45719" rIns="45719" anchor="ctr"/>
          <a:lstStyle/>
          <a:p>
            <a:pPr rtl="0">
              <a:defRPr>
                <a:solidFill>
                  <a:srgbClr val="FFFFFF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404" name="شكل"/>
          <p:cNvSpPr/>
          <p:nvPr/>
        </p:nvSpPr>
        <p:spPr>
          <a:xfrm>
            <a:off x="2277359" y="4733487"/>
            <a:ext cx="2985426" cy="200483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0259" extrusionOk="0">
                <a:moveTo>
                  <a:pt x="0" y="2320"/>
                </a:moveTo>
                <a:cubicBezTo>
                  <a:pt x="0" y="2320"/>
                  <a:pt x="7285" y="12670"/>
                  <a:pt x="9905" y="15820"/>
                </a:cubicBezTo>
                <a:cubicBezTo>
                  <a:pt x="11375" y="17530"/>
                  <a:pt x="14698" y="20590"/>
                  <a:pt x="17063" y="20230"/>
                </a:cubicBezTo>
                <a:cubicBezTo>
                  <a:pt x="19491" y="19870"/>
                  <a:pt x="21600" y="18340"/>
                  <a:pt x="21600" y="18340"/>
                </a:cubicBezTo>
                <a:cubicBezTo>
                  <a:pt x="21600" y="18340"/>
                  <a:pt x="17191" y="13210"/>
                  <a:pt x="14634" y="9520"/>
                </a:cubicBezTo>
                <a:cubicBezTo>
                  <a:pt x="12078" y="5740"/>
                  <a:pt x="9905" y="2410"/>
                  <a:pt x="7221" y="1060"/>
                </a:cubicBezTo>
                <a:cubicBezTo>
                  <a:pt x="5049" y="-110"/>
                  <a:pt x="3067" y="-1010"/>
                  <a:pt x="0" y="2320"/>
                </a:cubicBezTo>
                <a:close/>
              </a:path>
            </a:pathLst>
          </a:custGeom>
          <a:gradFill>
            <a:gsLst>
              <a:gs pos="0">
                <a:srgbClr val="FFFFFF">
                  <a:alpha val="3000"/>
                </a:srgbClr>
              </a:gs>
              <a:gs pos="100000">
                <a:srgbClr val="EFEFEF">
                  <a:alpha val="39000"/>
                </a:srgbClr>
              </a:gs>
            </a:gsLst>
            <a:lin ang="5400000"/>
          </a:gradFill>
          <a:ln w="12700">
            <a:miter lim="400000"/>
          </a:ln>
        </p:spPr>
        <p:txBody>
          <a:bodyPr lIns="45719" rIns="45719" anchor="ctr"/>
          <a:lstStyle/>
          <a:p>
            <a:pPr rtl="0">
              <a:defRPr>
                <a:solidFill>
                  <a:srgbClr val="FFFFFF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405" name="شكل"/>
          <p:cNvSpPr/>
          <p:nvPr/>
        </p:nvSpPr>
        <p:spPr>
          <a:xfrm>
            <a:off x="3770071" y="4733487"/>
            <a:ext cx="2994261" cy="200483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0259" extrusionOk="0">
                <a:moveTo>
                  <a:pt x="0" y="2320"/>
                </a:moveTo>
                <a:cubicBezTo>
                  <a:pt x="0" y="2320"/>
                  <a:pt x="7264" y="12670"/>
                  <a:pt x="9876" y="15820"/>
                </a:cubicBezTo>
                <a:cubicBezTo>
                  <a:pt x="11342" y="17530"/>
                  <a:pt x="14655" y="20590"/>
                  <a:pt x="17076" y="20230"/>
                </a:cubicBezTo>
                <a:cubicBezTo>
                  <a:pt x="19434" y="19870"/>
                  <a:pt x="21600" y="18340"/>
                  <a:pt x="21600" y="18340"/>
                </a:cubicBezTo>
                <a:cubicBezTo>
                  <a:pt x="21600" y="18340"/>
                  <a:pt x="17140" y="13210"/>
                  <a:pt x="14591" y="9520"/>
                </a:cubicBezTo>
                <a:cubicBezTo>
                  <a:pt x="12106" y="5740"/>
                  <a:pt x="9940" y="2410"/>
                  <a:pt x="7200" y="1060"/>
                </a:cubicBezTo>
                <a:cubicBezTo>
                  <a:pt x="5034" y="-110"/>
                  <a:pt x="3122" y="-1010"/>
                  <a:pt x="0" y="2320"/>
                </a:cubicBezTo>
                <a:close/>
              </a:path>
            </a:pathLst>
          </a:custGeom>
          <a:gradFill>
            <a:gsLst>
              <a:gs pos="0">
                <a:srgbClr val="FFFFFF">
                  <a:alpha val="3000"/>
                </a:srgbClr>
              </a:gs>
              <a:gs pos="100000">
                <a:srgbClr val="EFEFEF">
                  <a:alpha val="39000"/>
                </a:srgbClr>
              </a:gs>
            </a:gsLst>
            <a:lin ang="5400000"/>
          </a:gradFill>
          <a:ln w="12700">
            <a:miter lim="400000"/>
          </a:ln>
        </p:spPr>
        <p:txBody>
          <a:bodyPr lIns="45719" rIns="45719" anchor="ctr"/>
          <a:lstStyle/>
          <a:p>
            <a:pPr rtl="0">
              <a:defRPr>
                <a:solidFill>
                  <a:srgbClr val="FFFFFF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406" name="شكل"/>
          <p:cNvSpPr/>
          <p:nvPr/>
        </p:nvSpPr>
        <p:spPr>
          <a:xfrm>
            <a:off x="5262784" y="4733487"/>
            <a:ext cx="2994261" cy="200483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0259" extrusionOk="0">
                <a:moveTo>
                  <a:pt x="0" y="2320"/>
                </a:moveTo>
                <a:cubicBezTo>
                  <a:pt x="0" y="2320"/>
                  <a:pt x="7327" y="12670"/>
                  <a:pt x="9940" y="15820"/>
                </a:cubicBezTo>
                <a:cubicBezTo>
                  <a:pt x="11342" y="17530"/>
                  <a:pt x="14719" y="20590"/>
                  <a:pt x="17076" y="20230"/>
                </a:cubicBezTo>
                <a:cubicBezTo>
                  <a:pt x="19434" y="19870"/>
                  <a:pt x="21600" y="18340"/>
                  <a:pt x="21600" y="18340"/>
                </a:cubicBezTo>
                <a:cubicBezTo>
                  <a:pt x="21600" y="18340"/>
                  <a:pt x="17140" y="13210"/>
                  <a:pt x="14655" y="9520"/>
                </a:cubicBezTo>
                <a:cubicBezTo>
                  <a:pt x="12106" y="5740"/>
                  <a:pt x="9940" y="2410"/>
                  <a:pt x="7264" y="1060"/>
                </a:cubicBezTo>
                <a:cubicBezTo>
                  <a:pt x="5097" y="-110"/>
                  <a:pt x="3122" y="-1010"/>
                  <a:pt x="0" y="2320"/>
                </a:cubicBezTo>
                <a:close/>
              </a:path>
            </a:pathLst>
          </a:custGeom>
          <a:gradFill>
            <a:gsLst>
              <a:gs pos="0">
                <a:srgbClr val="FFFFFF">
                  <a:alpha val="3000"/>
                </a:srgbClr>
              </a:gs>
              <a:gs pos="100000">
                <a:srgbClr val="EFEFEF">
                  <a:alpha val="39000"/>
                </a:srgbClr>
              </a:gs>
            </a:gsLst>
            <a:lin ang="5400000"/>
          </a:gradFill>
          <a:ln w="12700">
            <a:miter lim="400000"/>
          </a:ln>
        </p:spPr>
        <p:txBody>
          <a:bodyPr lIns="45719" rIns="45719" anchor="ctr"/>
          <a:lstStyle/>
          <a:p>
            <a:pPr rtl="0">
              <a:defRPr>
                <a:solidFill>
                  <a:srgbClr val="FFFFFF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407" name="شكل"/>
          <p:cNvSpPr/>
          <p:nvPr/>
        </p:nvSpPr>
        <p:spPr>
          <a:xfrm>
            <a:off x="6764328" y="4733487"/>
            <a:ext cx="2985426" cy="200483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0259" extrusionOk="0">
                <a:moveTo>
                  <a:pt x="0" y="2320"/>
                </a:moveTo>
                <a:cubicBezTo>
                  <a:pt x="0" y="2320"/>
                  <a:pt x="7285" y="12670"/>
                  <a:pt x="9905" y="15820"/>
                </a:cubicBezTo>
                <a:cubicBezTo>
                  <a:pt x="11375" y="17530"/>
                  <a:pt x="14698" y="20590"/>
                  <a:pt x="17063" y="20230"/>
                </a:cubicBezTo>
                <a:cubicBezTo>
                  <a:pt x="19491" y="19870"/>
                  <a:pt x="21600" y="18340"/>
                  <a:pt x="21600" y="18340"/>
                </a:cubicBezTo>
                <a:cubicBezTo>
                  <a:pt x="21600" y="18340"/>
                  <a:pt x="17191" y="13210"/>
                  <a:pt x="14634" y="9520"/>
                </a:cubicBezTo>
                <a:cubicBezTo>
                  <a:pt x="12078" y="5740"/>
                  <a:pt x="9905" y="2410"/>
                  <a:pt x="7221" y="1060"/>
                </a:cubicBezTo>
                <a:cubicBezTo>
                  <a:pt x="5049" y="-110"/>
                  <a:pt x="3067" y="-1010"/>
                  <a:pt x="0" y="2320"/>
                </a:cubicBezTo>
                <a:close/>
              </a:path>
            </a:pathLst>
          </a:custGeom>
          <a:gradFill>
            <a:gsLst>
              <a:gs pos="0">
                <a:srgbClr val="FFFFFF">
                  <a:alpha val="3000"/>
                </a:srgbClr>
              </a:gs>
              <a:gs pos="100000">
                <a:srgbClr val="EFEFEF">
                  <a:alpha val="39000"/>
                </a:srgbClr>
              </a:gs>
            </a:gsLst>
            <a:lin ang="5400000"/>
          </a:gradFill>
          <a:ln w="12700">
            <a:miter lim="400000"/>
          </a:ln>
        </p:spPr>
        <p:txBody>
          <a:bodyPr lIns="45719" rIns="45719" anchor="ctr"/>
          <a:lstStyle/>
          <a:p>
            <a:pPr rtl="0">
              <a:defRPr>
                <a:solidFill>
                  <a:srgbClr val="FFFFFF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408" name="شكل"/>
          <p:cNvSpPr/>
          <p:nvPr/>
        </p:nvSpPr>
        <p:spPr>
          <a:xfrm>
            <a:off x="8257041" y="4733487"/>
            <a:ext cx="2994261" cy="200483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0259" extrusionOk="0">
                <a:moveTo>
                  <a:pt x="0" y="2320"/>
                </a:moveTo>
                <a:cubicBezTo>
                  <a:pt x="0" y="2320"/>
                  <a:pt x="7264" y="12670"/>
                  <a:pt x="9876" y="15820"/>
                </a:cubicBezTo>
                <a:cubicBezTo>
                  <a:pt x="11342" y="17530"/>
                  <a:pt x="14655" y="20590"/>
                  <a:pt x="17076" y="20230"/>
                </a:cubicBezTo>
                <a:cubicBezTo>
                  <a:pt x="19434" y="19870"/>
                  <a:pt x="21600" y="18340"/>
                  <a:pt x="21600" y="18340"/>
                </a:cubicBezTo>
                <a:cubicBezTo>
                  <a:pt x="21600" y="18340"/>
                  <a:pt x="17140" y="13210"/>
                  <a:pt x="14591" y="9520"/>
                </a:cubicBezTo>
                <a:cubicBezTo>
                  <a:pt x="12106" y="5740"/>
                  <a:pt x="9940" y="2410"/>
                  <a:pt x="7200" y="1060"/>
                </a:cubicBezTo>
                <a:cubicBezTo>
                  <a:pt x="5034" y="-110"/>
                  <a:pt x="3122" y="-1010"/>
                  <a:pt x="0" y="2320"/>
                </a:cubicBezTo>
                <a:close/>
              </a:path>
            </a:pathLst>
          </a:custGeom>
          <a:gradFill>
            <a:gsLst>
              <a:gs pos="0">
                <a:srgbClr val="FFFFFF">
                  <a:alpha val="3000"/>
                </a:srgbClr>
              </a:gs>
              <a:gs pos="100000">
                <a:srgbClr val="EFEFEF">
                  <a:alpha val="39000"/>
                </a:srgbClr>
              </a:gs>
            </a:gsLst>
            <a:lin ang="5400000"/>
          </a:gradFill>
          <a:ln w="12700">
            <a:miter lim="400000"/>
          </a:ln>
        </p:spPr>
        <p:txBody>
          <a:bodyPr lIns="45719" rIns="45719" anchor="ctr"/>
          <a:lstStyle/>
          <a:p>
            <a:pPr rtl="0">
              <a:defRPr>
                <a:solidFill>
                  <a:srgbClr val="FFFFFF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409" name="شكل"/>
          <p:cNvSpPr/>
          <p:nvPr/>
        </p:nvSpPr>
        <p:spPr>
          <a:xfrm>
            <a:off x="9749752" y="4733487"/>
            <a:ext cx="2442249" cy="200483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209" extrusionOk="0">
                <a:moveTo>
                  <a:pt x="4892" y="3"/>
                </a:moveTo>
                <a:cubicBezTo>
                  <a:pt x="6308" y="-44"/>
                  <a:pt x="7577" y="498"/>
                  <a:pt x="8906" y="1110"/>
                </a:cubicBezTo>
                <a:cubicBezTo>
                  <a:pt x="12186" y="2524"/>
                  <a:pt x="14843" y="6010"/>
                  <a:pt x="17967" y="9967"/>
                </a:cubicBezTo>
                <a:cubicBezTo>
                  <a:pt x="19001" y="11278"/>
                  <a:pt x="20314" y="12763"/>
                  <a:pt x="21600" y="14149"/>
                </a:cubicBezTo>
                <a:lnTo>
                  <a:pt x="21600" y="21059"/>
                </a:lnTo>
                <a:lnTo>
                  <a:pt x="20936" y="21179"/>
                </a:lnTo>
                <a:cubicBezTo>
                  <a:pt x="18045" y="21556"/>
                  <a:pt x="13905" y="18353"/>
                  <a:pt x="12186" y="16562"/>
                </a:cubicBezTo>
                <a:cubicBezTo>
                  <a:pt x="8984" y="13265"/>
                  <a:pt x="1" y="2430"/>
                  <a:pt x="0" y="2429"/>
                </a:cubicBezTo>
                <a:cubicBezTo>
                  <a:pt x="1914" y="686"/>
                  <a:pt x="3476" y="50"/>
                  <a:pt x="4892" y="3"/>
                </a:cubicBezTo>
                <a:close/>
              </a:path>
            </a:pathLst>
          </a:custGeom>
          <a:gradFill>
            <a:gsLst>
              <a:gs pos="0">
                <a:srgbClr val="FFFFFF">
                  <a:alpha val="3000"/>
                </a:srgbClr>
              </a:gs>
              <a:gs pos="100000">
                <a:srgbClr val="EFEFEF">
                  <a:alpha val="39000"/>
                </a:srgbClr>
              </a:gs>
            </a:gsLst>
            <a:lin ang="5400000"/>
          </a:gradFill>
          <a:ln w="12700">
            <a:miter lim="400000"/>
          </a:ln>
        </p:spPr>
        <p:txBody>
          <a:bodyPr lIns="45719" rIns="45719" anchor="ctr"/>
          <a:lstStyle/>
          <a:p>
            <a:pPr rtl="0">
              <a:defRPr>
                <a:solidFill>
                  <a:srgbClr val="FFFFFF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410" name="شكل"/>
          <p:cNvSpPr/>
          <p:nvPr/>
        </p:nvSpPr>
        <p:spPr>
          <a:xfrm>
            <a:off x="11251297" y="4733487"/>
            <a:ext cx="940703" cy="116532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533" extrusionOk="0">
                <a:moveTo>
                  <a:pt x="12524" y="5"/>
                </a:moveTo>
                <a:cubicBezTo>
                  <a:pt x="15708" y="-67"/>
                  <a:pt x="18623" y="644"/>
                  <a:pt x="21600" y="1546"/>
                </a:cubicBezTo>
                <a:lnTo>
                  <a:pt x="21600" y="21533"/>
                </a:lnTo>
                <a:cubicBezTo>
                  <a:pt x="11819" y="13918"/>
                  <a:pt x="2" y="4244"/>
                  <a:pt x="0" y="4243"/>
                </a:cubicBezTo>
                <a:cubicBezTo>
                  <a:pt x="4867" y="1198"/>
                  <a:pt x="8873" y="87"/>
                  <a:pt x="12524" y="5"/>
                </a:cubicBezTo>
                <a:close/>
              </a:path>
            </a:pathLst>
          </a:custGeom>
          <a:gradFill>
            <a:gsLst>
              <a:gs pos="0">
                <a:srgbClr val="FFFFFF">
                  <a:alpha val="3000"/>
                </a:srgbClr>
              </a:gs>
              <a:gs pos="100000">
                <a:srgbClr val="EFEFEF">
                  <a:alpha val="39000"/>
                </a:srgbClr>
              </a:gs>
            </a:gsLst>
            <a:lin ang="5400000"/>
          </a:gradFill>
          <a:ln w="12700">
            <a:miter lim="400000"/>
          </a:ln>
        </p:spPr>
        <p:txBody>
          <a:bodyPr lIns="45719" rIns="45719" anchor="ctr"/>
          <a:lstStyle/>
          <a:p>
            <a:pPr rtl="0">
              <a:defRPr>
                <a:solidFill>
                  <a:srgbClr val="FFFFFF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411" name="نص العنوان"/>
          <p:cNvSpPr txBox="1">
            <a:spLocks noGrp="1"/>
          </p:cNvSpPr>
          <p:nvPr>
            <p:ph type="title"/>
          </p:nvPr>
        </p:nvSpPr>
        <p:spPr>
          <a:xfrm>
            <a:off x="838200" y="468881"/>
            <a:ext cx="10515600" cy="387800"/>
          </a:xfrm>
          <a:prstGeom prst="rect">
            <a:avLst/>
          </a:prstGeom>
        </p:spPr>
        <p:txBody>
          <a:bodyPr lIns="0" tIns="0" rIns="0" bIns="0" anchor="t"/>
          <a:lstStyle>
            <a:lvl1pPr>
              <a:defRPr sz="2800" b="1">
                <a:solidFill>
                  <a:srgbClr val="313131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r>
              <a:t>نص العنوان</a:t>
            </a:r>
          </a:p>
        </p:txBody>
      </p:sp>
      <p:sp>
        <p:nvSpPr>
          <p:cNvPr id="412" name="رقم الشريحة"/>
          <p:cNvSpPr txBox="1">
            <a:spLocks noGrp="1"/>
          </p:cNvSpPr>
          <p:nvPr>
            <p:ph type="sldNum" sz="quarter" idx="2"/>
          </p:nvPr>
        </p:nvSpPr>
        <p:spPr>
          <a:xfrm>
            <a:off x="11180983" y="6441296"/>
            <a:ext cx="172818" cy="195232"/>
          </a:xfrm>
          <a:prstGeom prst="rect">
            <a:avLst/>
          </a:prstGeom>
        </p:spPr>
        <p:txBody>
          <a:bodyPr lIns="0" tIns="0" rIns="0" bIns="0"/>
          <a:lstStyle>
            <a:lvl1pPr>
              <a:defRPr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 rtl="0">
              <a:defRPr/>
            </a:pPr>
            <a:fld id="{86CB4B4D-7CA3-9044-876B-883B54F8677D}" type="slidenum">
              <a:rPr/>
              <a:pPr rtl="0">
                <a:defRPr/>
              </a:pPr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" name="نص العنوان"/>
          <p:cNvSpPr txBox="1">
            <a:spLocks noGrp="1"/>
          </p:cNvSpPr>
          <p:nvPr>
            <p:ph type="title"/>
          </p:nvPr>
        </p:nvSpPr>
        <p:spPr>
          <a:xfrm>
            <a:off x="838200" y="1122362"/>
            <a:ext cx="10515600" cy="2387601"/>
          </a:xfrm>
          <a:prstGeom prst="rect">
            <a:avLst/>
          </a:prstGeom>
        </p:spPr>
        <p:txBody>
          <a:bodyPr lIns="0" tIns="0" rIns="0" bIns="0" anchor="b"/>
          <a:lstStyle>
            <a:lvl1pPr algn="ctr">
              <a:defRPr sz="6000" b="1">
                <a:solidFill>
                  <a:srgbClr val="313131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r>
              <a:t>نص العنوان</a:t>
            </a:r>
          </a:p>
        </p:txBody>
      </p:sp>
      <p:sp>
        <p:nvSpPr>
          <p:cNvPr id="420" name="مستوى النص الأول…"/>
          <p:cNvSpPr txBox="1">
            <a:spLocks noGrp="1"/>
          </p:cNvSpPr>
          <p:nvPr>
            <p:ph type="body" sz="half" idx="1"/>
          </p:nvPr>
        </p:nvSpPr>
        <p:spPr>
          <a:xfrm>
            <a:off x="838200" y="3602037"/>
            <a:ext cx="10515600" cy="1655763"/>
          </a:xfrm>
          <a:prstGeom prst="rect">
            <a:avLst/>
          </a:prstGeom>
        </p:spPr>
        <p:txBody>
          <a:bodyPr lIns="0" tIns="0" rIns="0" bIns="0"/>
          <a:lstStyle>
            <a:lvl1pPr marL="0" indent="0" algn="ctr">
              <a:buSzTx/>
              <a:buFontTx/>
              <a:buNone/>
              <a:defRPr sz="2400">
                <a:solidFill>
                  <a:srgbClr val="313131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  <a:lvl2pPr marL="0" indent="457200" algn="ctr">
              <a:buSzTx/>
              <a:buFontTx/>
              <a:buNone/>
              <a:defRPr sz="2400">
                <a:solidFill>
                  <a:srgbClr val="313131"/>
                </a:solidFill>
                <a:latin typeface="Helvetica"/>
                <a:ea typeface="Helvetica"/>
                <a:cs typeface="Helvetica"/>
                <a:sym typeface="Helvetica"/>
              </a:defRPr>
            </a:lvl2pPr>
            <a:lvl3pPr marL="0" indent="914400" algn="ctr">
              <a:buSzTx/>
              <a:buFontTx/>
              <a:buNone/>
              <a:defRPr sz="2400">
                <a:solidFill>
                  <a:srgbClr val="313131"/>
                </a:solidFill>
                <a:latin typeface="Helvetica"/>
                <a:ea typeface="Helvetica"/>
                <a:cs typeface="Helvetica"/>
                <a:sym typeface="Helvetica"/>
              </a:defRPr>
            </a:lvl3pPr>
            <a:lvl4pPr marL="0" indent="1371600" algn="ctr">
              <a:buSzTx/>
              <a:buFontTx/>
              <a:buNone/>
              <a:defRPr sz="2400">
                <a:solidFill>
                  <a:srgbClr val="313131"/>
                </a:solidFill>
                <a:latin typeface="Helvetica"/>
                <a:ea typeface="Helvetica"/>
                <a:cs typeface="Helvetica"/>
                <a:sym typeface="Helvetica"/>
              </a:defRPr>
            </a:lvl4pPr>
            <a:lvl5pPr marL="0" indent="1828800" algn="ctr">
              <a:buSzTx/>
              <a:buFontTx/>
              <a:buNone/>
              <a:defRPr sz="2400">
                <a:solidFill>
                  <a:srgbClr val="313131"/>
                </a:solidFill>
                <a:latin typeface="Helvetica"/>
                <a:ea typeface="Helvetica"/>
                <a:cs typeface="Helvetica"/>
                <a:sym typeface="Helvetica"/>
              </a:defRPr>
            </a:lvl5pPr>
          </a:lstStyle>
          <a:p>
            <a:pPr rtl="0">
              <a:defRPr/>
            </a:pPr>
            <a:r>
              <a:t>مستوى النص الأول</a:t>
            </a:r>
          </a:p>
          <a:p>
            <a:pPr lvl="1" rtl="0">
              <a:defRPr/>
            </a:pPr>
            <a:r>
              <a:t>مستوى النص الثاني</a:t>
            </a:r>
          </a:p>
          <a:p>
            <a:pPr lvl="2" rtl="0">
              <a:defRPr/>
            </a:pPr>
            <a:r>
              <a:t>مستوى النص الثالث</a:t>
            </a:r>
          </a:p>
          <a:p>
            <a:pPr lvl="3" rtl="0">
              <a:defRPr/>
            </a:pPr>
            <a:r>
              <a:t>مستوى النص الرابع</a:t>
            </a:r>
          </a:p>
          <a:p>
            <a:pPr lvl="4" rtl="0">
              <a:defRPr/>
            </a:pPr>
            <a:r>
              <a:t>مستوى النص الخامس</a:t>
            </a:r>
          </a:p>
        </p:txBody>
      </p:sp>
      <p:sp>
        <p:nvSpPr>
          <p:cNvPr id="421" name="رقم الشريحة"/>
          <p:cNvSpPr txBox="1">
            <a:spLocks noGrp="1"/>
          </p:cNvSpPr>
          <p:nvPr>
            <p:ph type="sldNum" sz="quarter" idx="2"/>
          </p:nvPr>
        </p:nvSpPr>
        <p:spPr>
          <a:xfrm>
            <a:off x="11180983" y="6441296"/>
            <a:ext cx="172818" cy="195232"/>
          </a:xfrm>
          <a:prstGeom prst="rect">
            <a:avLst/>
          </a:prstGeom>
        </p:spPr>
        <p:txBody>
          <a:bodyPr lIns="0" tIns="0" rIns="0" bIns="0"/>
          <a:lstStyle>
            <a:lvl1pPr>
              <a:defRPr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 rtl="0">
              <a:defRPr/>
            </a:pPr>
            <a:fld id="{86CB4B4D-7CA3-9044-876B-883B54F8677D}" type="slidenum">
              <a:rPr/>
              <a:pPr rtl="0">
                <a:defRPr/>
              </a:pPr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8" name="نص العنوان"/>
          <p:cNvSpPr txBox="1">
            <a:spLocks noGrp="1"/>
          </p:cNvSpPr>
          <p:nvPr>
            <p:ph type="title"/>
          </p:nvPr>
        </p:nvSpPr>
        <p:spPr>
          <a:xfrm>
            <a:off x="838200" y="468881"/>
            <a:ext cx="10515600" cy="387800"/>
          </a:xfrm>
          <a:prstGeom prst="rect">
            <a:avLst/>
          </a:prstGeom>
        </p:spPr>
        <p:txBody>
          <a:bodyPr lIns="0" tIns="0" rIns="0" bIns="0" anchor="t"/>
          <a:lstStyle>
            <a:lvl1pPr>
              <a:defRPr sz="2800" b="1">
                <a:solidFill>
                  <a:srgbClr val="313131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r>
              <a:t>نص العنوان</a:t>
            </a:r>
          </a:p>
        </p:txBody>
      </p:sp>
      <p:sp>
        <p:nvSpPr>
          <p:cNvPr id="429" name="مستوى النص الأول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lIns="0" tIns="0" rIns="0" bIns="0"/>
          <a:lstStyle>
            <a:lvl1pPr>
              <a:defRPr sz="1800">
                <a:solidFill>
                  <a:srgbClr val="313131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  <a:lvl2pPr marL="714375" indent="-257175">
              <a:defRPr sz="1800">
                <a:solidFill>
                  <a:srgbClr val="313131"/>
                </a:solidFill>
                <a:latin typeface="Helvetica"/>
                <a:ea typeface="Helvetica"/>
                <a:cs typeface="Helvetica"/>
                <a:sym typeface="Helvetica"/>
              </a:defRPr>
            </a:lvl2pPr>
            <a:lvl3pPr marL="1208314" indent="-293914">
              <a:defRPr sz="1800">
                <a:solidFill>
                  <a:srgbClr val="313131"/>
                </a:solidFill>
                <a:latin typeface="Helvetica"/>
                <a:ea typeface="Helvetica"/>
                <a:cs typeface="Helvetica"/>
                <a:sym typeface="Helvetica"/>
              </a:defRPr>
            </a:lvl3pPr>
            <a:lvl4pPr marL="1714500" indent="-342900">
              <a:defRPr sz="1800">
                <a:solidFill>
                  <a:srgbClr val="313131"/>
                </a:solidFill>
                <a:latin typeface="Helvetica"/>
                <a:ea typeface="Helvetica"/>
                <a:cs typeface="Helvetica"/>
                <a:sym typeface="Helvetica"/>
              </a:defRPr>
            </a:lvl4pPr>
            <a:lvl5pPr marL="2171700" indent="-342900">
              <a:defRPr sz="1800">
                <a:solidFill>
                  <a:srgbClr val="313131"/>
                </a:solidFill>
                <a:latin typeface="Helvetica"/>
                <a:ea typeface="Helvetica"/>
                <a:cs typeface="Helvetica"/>
                <a:sym typeface="Helvetica"/>
              </a:defRPr>
            </a:lvl5pPr>
          </a:lstStyle>
          <a:p>
            <a:pPr rtl="0">
              <a:defRPr/>
            </a:pPr>
            <a:r>
              <a:t>مستوى النص الأول</a:t>
            </a:r>
          </a:p>
          <a:p>
            <a:pPr lvl="1" rtl="0">
              <a:defRPr/>
            </a:pPr>
            <a:r>
              <a:t>مستوى النص الثاني</a:t>
            </a:r>
          </a:p>
          <a:p>
            <a:pPr lvl="2" rtl="0">
              <a:defRPr/>
            </a:pPr>
            <a:r>
              <a:t>مستوى النص الثالث</a:t>
            </a:r>
          </a:p>
          <a:p>
            <a:pPr lvl="3" rtl="0">
              <a:defRPr/>
            </a:pPr>
            <a:r>
              <a:t>مستوى النص الرابع</a:t>
            </a:r>
          </a:p>
          <a:p>
            <a:pPr lvl="4" rtl="0">
              <a:defRPr/>
            </a:pPr>
            <a:r>
              <a:t>مستوى النص الخامس</a:t>
            </a:r>
          </a:p>
        </p:txBody>
      </p:sp>
      <p:sp>
        <p:nvSpPr>
          <p:cNvPr id="430" name="رقم الشريحة"/>
          <p:cNvSpPr txBox="1">
            <a:spLocks noGrp="1"/>
          </p:cNvSpPr>
          <p:nvPr>
            <p:ph type="sldNum" sz="quarter" idx="2"/>
          </p:nvPr>
        </p:nvSpPr>
        <p:spPr>
          <a:xfrm>
            <a:off x="11180983" y="6441296"/>
            <a:ext cx="172818" cy="195232"/>
          </a:xfrm>
          <a:prstGeom prst="rect">
            <a:avLst/>
          </a:prstGeom>
        </p:spPr>
        <p:txBody>
          <a:bodyPr lIns="0" tIns="0" rIns="0" bIns="0"/>
          <a:lstStyle>
            <a:lvl1pPr>
              <a:defRPr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 rtl="0">
              <a:defRPr/>
            </a:pPr>
            <a:fld id="{86CB4B4D-7CA3-9044-876B-883B54F8677D}" type="slidenum">
              <a:rPr/>
              <a:pPr rtl="0">
                <a:defRPr/>
              </a:pPr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7" name="نص العنوان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lIns="0" tIns="0" rIns="0" bIns="0" anchor="b"/>
          <a:lstStyle>
            <a:lvl1pPr>
              <a:defRPr sz="6000" b="1">
                <a:solidFill>
                  <a:srgbClr val="313131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r>
              <a:t>نص العنوان</a:t>
            </a:r>
          </a:p>
        </p:txBody>
      </p:sp>
      <p:sp>
        <p:nvSpPr>
          <p:cNvPr id="438" name="مستوى النص الأول…"/>
          <p:cNvSpPr txBox="1">
            <a:spLocks noGrp="1"/>
          </p:cNvSpPr>
          <p:nvPr>
            <p:ph type="body" sz="quarter" idx="1"/>
          </p:nvPr>
        </p:nvSpPr>
        <p:spPr>
          <a:xfrm>
            <a:off x="831850" y="4589462"/>
            <a:ext cx="10515600" cy="1500188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SzTx/>
              <a:buFontTx/>
              <a:buNone/>
              <a:defRPr sz="2400">
                <a:solidFill>
                  <a:srgbClr val="757575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  <a:lvl2pPr marL="0" indent="457200">
              <a:buSzTx/>
              <a:buFontTx/>
              <a:buNone/>
              <a:defRPr sz="2400">
                <a:solidFill>
                  <a:srgbClr val="757575"/>
                </a:solidFill>
                <a:latin typeface="Helvetica"/>
                <a:ea typeface="Helvetica"/>
                <a:cs typeface="Helvetica"/>
                <a:sym typeface="Helvetica"/>
              </a:defRPr>
            </a:lvl2pPr>
            <a:lvl3pPr marL="0" indent="914400">
              <a:buSzTx/>
              <a:buFontTx/>
              <a:buNone/>
              <a:defRPr sz="2400">
                <a:solidFill>
                  <a:srgbClr val="757575"/>
                </a:solidFill>
                <a:latin typeface="Helvetica"/>
                <a:ea typeface="Helvetica"/>
                <a:cs typeface="Helvetica"/>
                <a:sym typeface="Helvetica"/>
              </a:defRPr>
            </a:lvl3pPr>
            <a:lvl4pPr marL="0" indent="1371600">
              <a:buSzTx/>
              <a:buFontTx/>
              <a:buNone/>
              <a:defRPr sz="2400">
                <a:solidFill>
                  <a:srgbClr val="757575"/>
                </a:solidFill>
                <a:latin typeface="Helvetica"/>
                <a:ea typeface="Helvetica"/>
                <a:cs typeface="Helvetica"/>
                <a:sym typeface="Helvetica"/>
              </a:defRPr>
            </a:lvl4pPr>
            <a:lvl5pPr marL="0" indent="1828800">
              <a:buSzTx/>
              <a:buFontTx/>
              <a:buNone/>
              <a:defRPr sz="2400">
                <a:solidFill>
                  <a:srgbClr val="757575"/>
                </a:solidFill>
                <a:latin typeface="Helvetica"/>
                <a:ea typeface="Helvetica"/>
                <a:cs typeface="Helvetica"/>
                <a:sym typeface="Helvetica"/>
              </a:defRPr>
            </a:lvl5pPr>
          </a:lstStyle>
          <a:p>
            <a:pPr rtl="0">
              <a:defRPr/>
            </a:pPr>
            <a:r>
              <a:t>مستوى النص الأول</a:t>
            </a:r>
          </a:p>
          <a:p>
            <a:pPr lvl="1" rtl="0">
              <a:defRPr/>
            </a:pPr>
            <a:r>
              <a:t>مستوى النص الثاني</a:t>
            </a:r>
          </a:p>
          <a:p>
            <a:pPr lvl="2" rtl="0">
              <a:defRPr/>
            </a:pPr>
            <a:r>
              <a:t>مستوى النص الثالث</a:t>
            </a:r>
          </a:p>
          <a:p>
            <a:pPr lvl="3" rtl="0">
              <a:defRPr/>
            </a:pPr>
            <a:r>
              <a:t>مستوى النص الرابع</a:t>
            </a:r>
          </a:p>
          <a:p>
            <a:pPr lvl="4" rtl="0">
              <a:defRPr/>
            </a:pPr>
            <a:r>
              <a:t>مستوى النص الخامس</a:t>
            </a:r>
          </a:p>
        </p:txBody>
      </p:sp>
      <p:sp>
        <p:nvSpPr>
          <p:cNvPr id="439" name="رقم الشريحة"/>
          <p:cNvSpPr txBox="1">
            <a:spLocks noGrp="1"/>
          </p:cNvSpPr>
          <p:nvPr>
            <p:ph type="sldNum" sz="quarter" idx="2"/>
          </p:nvPr>
        </p:nvSpPr>
        <p:spPr>
          <a:xfrm>
            <a:off x="11180983" y="6441296"/>
            <a:ext cx="172818" cy="195232"/>
          </a:xfrm>
          <a:prstGeom prst="rect">
            <a:avLst/>
          </a:prstGeom>
        </p:spPr>
        <p:txBody>
          <a:bodyPr lIns="0" tIns="0" rIns="0" bIns="0"/>
          <a:lstStyle>
            <a:lvl1pPr>
              <a:defRPr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 rtl="0">
              <a:defRPr/>
            </a:pPr>
            <a:fld id="{86CB4B4D-7CA3-9044-876B-883B54F8677D}" type="slidenum">
              <a:rPr/>
              <a:pPr rtl="0">
                <a:defRPr/>
              </a:pPr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6" name="نص العنوان"/>
          <p:cNvSpPr txBox="1">
            <a:spLocks noGrp="1"/>
          </p:cNvSpPr>
          <p:nvPr>
            <p:ph type="title"/>
          </p:nvPr>
        </p:nvSpPr>
        <p:spPr>
          <a:xfrm>
            <a:off x="838200" y="468881"/>
            <a:ext cx="10515600" cy="387800"/>
          </a:xfrm>
          <a:prstGeom prst="rect">
            <a:avLst/>
          </a:prstGeom>
        </p:spPr>
        <p:txBody>
          <a:bodyPr lIns="0" tIns="0" rIns="0" bIns="0" anchor="t"/>
          <a:lstStyle>
            <a:lvl1pPr>
              <a:defRPr sz="2800" b="1">
                <a:solidFill>
                  <a:srgbClr val="313131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r>
              <a:t>نص العنوان</a:t>
            </a:r>
          </a:p>
        </p:txBody>
      </p:sp>
      <p:sp>
        <p:nvSpPr>
          <p:cNvPr id="447" name="مستوى النص الأول…"/>
          <p:cNvSpPr txBox="1">
            <a:spLocks noGrp="1"/>
          </p:cNvSpPr>
          <p:nvPr>
            <p:ph type="body"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 lIns="0" tIns="0" rIns="0" bIns="0"/>
          <a:lstStyle>
            <a:lvl1pPr>
              <a:defRPr sz="1800">
                <a:solidFill>
                  <a:srgbClr val="313131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  <a:lvl2pPr marL="714375" indent="-257175">
              <a:defRPr sz="1800">
                <a:solidFill>
                  <a:srgbClr val="313131"/>
                </a:solidFill>
                <a:latin typeface="Helvetica"/>
                <a:ea typeface="Helvetica"/>
                <a:cs typeface="Helvetica"/>
                <a:sym typeface="Helvetica"/>
              </a:defRPr>
            </a:lvl2pPr>
            <a:lvl3pPr marL="1208314" indent="-293914">
              <a:defRPr sz="1800">
                <a:solidFill>
                  <a:srgbClr val="313131"/>
                </a:solidFill>
                <a:latin typeface="Helvetica"/>
                <a:ea typeface="Helvetica"/>
                <a:cs typeface="Helvetica"/>
                <a:sym typeface="Helvetica"/>
              </a:defRPr>
            </a:lvl3pPr>
            <a:lvl4pPr marL="1714500" indent="-342900">
              <a:defRPr sz="1800">
                <a:solidFill>
                  <a:srgbClr val="313131"/>
                </a:solidFill>
                <a:latin typeface="Helvetica"/>
                <a:ea typeface="Helvetica"/>
                <a:cs typeface="Helvetica"/>
                <a:sym typeface="Helvetica"/>
              </a:defRPr>
            </a:lvl4pPr>
            <a:lvl5pPr marL="2171700" indent="-342900">
              <a:defRPr sz="1800">
                <a:solidFill>
                  <a:srgbClr val="313131"/>
                </a:solidFill>
                <a:latin typeface="Helvetica"/>
                <a:ea typeface="Helvetica"/>
                <a:cs typeface="Helvetica"/>
                <a:sym typeface="Helvetica"/>
              </a:defRPr>
            </a:lvl5pPr>
          </a:lstStyle>
          <a:p>
            <a:pPr rtl="0">
              <a:defRPr/>
            </a:pPr>
            <a:r>
              <a:t>مستوى النص الأول</a:t>
            </a:r>
          </a:p>
          <a:p>
            <a:pPr lvl="1" rtl="0">
              <a:defRPr/>
            </a:pPr>
            <a:r>
              <a:t>مستوى النص الثاني</a:t>
            </a:r>
          </a:p>
          <a:p>
            <a:pPr lvl="2" rtl="0">
              <a:defRPr/>
            </a:pPr>
            <a:r>
              <a:t>مستوى النص الثالث</a:t>
            </a:r>
          </a:p>
          <a:p>
            <a:pPr lvl="3" rtl="0">
              <a:defRPr/>
            </a:pPr>
            <a:r>
              <a:t>مستوى النص الرابع</a:t>
            </a:r>
          </a:p>
          <a:p>
            <a:pPr lvl="4" rtl="0">
              <a:defRPr/>
            </a:pPr>
            <a:r>
              <a:t>مستوى النص الخامس</a:t>
            </a:r>
          </a:p>
        </p:txBody>
      </p:sp>
      <p:sp>
        <p:nvSpPr>
          <p:cNvPr id="448" name="رقم الشريحة"/>
          <p:cNvSpPr txBox="1">
            <a:spLocks noGrp="1"/>
          </p:cNvSpPr>
          <p:nvPr>
            <p:ph type="sldNum" sz="quarter" idx="2"/>
          </p:nvPr>
        </p:nvSpPr>
        <p:spPr>
          <a:xfrm>
            <a:off x="11180983" y="6441296"/>
            <a:ext cx="172818" cy="195232"/>
          </a:xfrm>
          <a:prstGeom prst="rect">
            <a:avLst/>
          </a:prstGeom>
        </p:spPr>
        <p:txBody>
          <a:bodyPr lIns="0" tIns="0" rIns="0" bIns="0"/>
          <a:lstStyle>
            <a:lvl1pPr>
              <a:defRPr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 rtl="0">
              <a:defRPr/>
            </a:pPr>
            <a:fld id="{86CB4B4D-7CA3-9044-876B-883B54F8677D}" type="slidenum">
              <a:rPr/>
              <a:pPr rtl="0">
                <a:defRPr/>
              </a:pPr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5" name="نص العنوان"/>
          <p:cNvSpPr txBox="1">
            <a:spLocks noGrp="1"/>
          </p:cNvSpPr>
          <p:nvPr>
            <p:ph type="title"/>
          </p:nvPr>
        </p:nvSpPr>
        <p:spPr>
          <a:xfrm>
            <a:off x="838200" y="468881"/>
            <a:ext cx="10515600" cy="387800"/>
          </a:xfrm>
          <a:prstGeom prst="rect">
            <a:avLst/>
          </a:prstGeom>
        </p:spPr>
        <p:txBody>
          <a:bodyPr lIns="0" tIns="0" rIns="0" bIns="0" anchor="t"/>
          <a:lstStyle>
            <a:lvl1pPr>
              <a:defRPr sz="2800" b="1">
                <a:solidFill>
                  <a:srgbClr val="313131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r>
              <a:t>نص العنوان</a:t>
            </a:r>
          </a:p>
        </p:txBody>
      </p:sp>
      <p:sp>
        <p:nvSpPr>
          <p:cNvPr id="456" name="رقم الشريحة"/>
          <p:cNvSpPr txBox="1">
            <a:spLocks noGrp="1"/>
          </p:cNvSpPr>
          <p:nvPr>
            <p:ph type="sldNum" sz="quarter" idx="2"/>
          </p:nvPr>
        </p:nvSpPr>
        <p:spPr>
          <a:xfrm>
            <a:off x="11180983" y="6441296"/>
            <a:ext cx="172818" cy="195232"/>
          </a:xfrm>
          <a:prstGeom prst="rect">
            <a:avLst/>
          </a:prstGeom>
        </p:spPr>
        <p:txBody>
          <a:bodyPr lIns="0" tIns="0" rIns="0" bIns="0"/>
          <a:lstStyle>
            <a:lvl1pPr>
              <a:defRPr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 rtl="0">
              <a:defRPr/>
            </a:pPr>
            <a:fld id="{86CB4B4D-7CA3-9044-876B-883B54F8677D}" type="slidenum">
              <a:rPr/>
              <a:pPr rtl="0">
                <a:defRPr/>
              </a:pPr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3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3" name="نص العنوان"/>
          <p:cNvSpPr txBox="1">
            <a:spLocks noGrp="1"/>
          </p:cNvSpPr>
          <p:nvPr>
            <p:ph type="title"/>
          </p:nvPr>
        </p:nvSpPr>
        <p:spPr>
          <a:xfrm>
            <a:off x="838200" y="468881"/>
            <a:ext cx="10515600" cy="387800"/>
          </a:xfrm>
          <a:prstGeom prst="rect">
            <a:avLst/>
          </a:prstGeom>
        </p:spPr>
        <p:txBody>
          <a:bodyPr lIns="0" tIns="0" rIns="0" bIns="0" anchor="t"/>
          <a:lstStyle>
            <a:lvl1pPr>
              <a:defRPr sz="2800" b="1">
                <a:solidFill>
                  <a:srgbClr val="313131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r>
              <a:t>نص العنوان</a:t>
            </a:r>
          </a:p>
        </p:txBody>
      </p:sp>
      <p:sp>
        <p:nvSpPr>
          <p:cNvPr id="464" name="رقم الشريحة"/>
          <p:cNvSpPr txBox="1">
            <a:spLocks noGrp="1"/>
          </p:cNvSpPr>
          <p:nvPr>
            <p:ph type="sldNum" sz="quarter" idx="2"/>
          </p:nvPr>
        </p:nvSpPr>
        <p:spPr>
          <a:xfrm>
            <a:off x="11180983" y="6441296"/>
            <a:ext cx="172818" cy="195232"/>
          </a:xfrm>
          <a:prstGeom prst="rect">
            <a:avLst/>
          </a:prstGeom>
        </p:spPr>
        <p:txBody>
          <a:bodyPr lIns="0" tIns="0" rIns="0" bIns="0"/>
          <a:lstStyle>
            <a:lvl1pPr>
              <a:defRPr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 rtl="0">
              <a:defRPr/>
            </a:pPr>
            <a:fld id="{86CB4B4D-7CA3-9044-876B-883B54F8677D}" type="slidenum">
              <a:rPr/>
              <a:pPr rtl="0">
                <a:defRPr/>
              </a:pPr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" name="نص العنوان"/>
          <p:cNvSpPr txBox="1">
            <a:spLocks noGrp="1"/>
          </p:cNvSpPr>
          <p:nvPr>
            <p:ph type="title"/>
          </p:nvPr>
        </p:nvSpPr>
        <p:spPr>
          <a:xfrm>
            <a:off x="838200" y="468881"/>
            <a:ext cx="10515600" cy="387800"/>
          </a:xfrm>
          <a:prstGeom prst="rect">
            <a:avLst/>
          </a:prstGeom>
        </p:spPr>
        <p:txBody>
          <a:bodyPr lIns="0" tIns="0" rIns="0" bIns="0" anchor="t"/>
          <a:lstStyle>
            <a:lvl1pPr>
              <a:defRPr sz="2800" b="1">
                <a:solidFill>
                  <a:srgbClr val="313131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r>
              <a:t>نص العنوان</a:t>
            </a:r>
          </a:p>
        </p:txBody>
      </p:sp>
      <p:sp>
        <p:nvSpPr>
          <p:cNvPr id="472" name="رقم الشريحة"/>
          <p:cNvSpPr txBox="1">
            <a:spLocks noGrp="1"/>
          </p:cNvSpPr>
          <p:nvPr>
            <p:ph type="sldNum" sz="quarter" idx="2"/>
          </p:nvPr>
        </p:nvSpPr>
        <p:spPr>
          <a:xfrm>
            <a:off x="11180983" y="6441296"/>
            <a:ext cx="172818" cy="195232"/>
          </a:xfrm>
          <a:prstGeom prst="rect">
            <a:avLst/>
          </a:prstGeom>
        </p:spPr>
        <p:txBody>
          <a:bodyPr lIns="0" tIns="0" rIns="0" bIns="0"/>
          <a:lstStyle>
            <a:lvl1pPr>
              <a:defRPr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 rtl="0">
              <a:defRPr/>
            </a:pPr>
            <a:fld id="{86CB4B4D-7CA3-9044-876B-883B54F8677D}" type="slidenum">
              <a:rPr/>
              <a:pPr rtl="0">
                <a:defRPr/>
              </a:pPr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نص العنوان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t>نص العنوان</a:t>
            </a:r>
          </a:p>
        </p:txBody>
      </p:sp>
      <p:sp>
        <p:nvSpPr>
          <p:cNvPr id="30" name="مستوى النص الأول…"/>
          <p:cNvSpPr txBox="1">
            <a:spLocks noGrp="1"/>
          </p:cNvSpPr>
          <p:nvPr>
            <p:ph type="body" sz="quarter" idx="1"/>
          </p:nvPr>
        </p:nvSpPr>
        <p:spPr>
          <a:xfrm>
            <a:off x="831850" y="4589462"/>
            <a:ext cx="10515600" cy="1500188"/>
          </a:xfrm>
          <a:prstGeom prst="rect">
            <a:avLst/>
          </a:prstGeom>
        </p:spPr>
        <p:txBody>
          <a:bodyPr/>
          <a:lstStyle>
            <a:lvl1pPr marL="0" indent="0">
              <a:buSzTx/>
              <a:buFontTx/>
              <a:buNone/>
              <a:defRPr sz="2400">
                <a:solidFill>
                  <a:srgbClr val="757575"/>
                </a:solidFill>
              </a:defRPr>
            </a:lvl1pPr>
            <a:lvl2pPr marL="0" indent="457200">
              <a:buSzTx/>
              <a:buFontTx/>
              <a:buNone/>
              <a:defRPr sz="2400">
                <a:solidFill>
                  <a:srgbClr val="757575"/>
                </a:solidFill>
              </a:defRPr>
            </a:lvl2pPr>
            <a:lvl3pPr marL="0" indent="914400">
              <a:buSzTx/>
              <a:buFontTx/>
              <a:buNone/>
              <a:defRPr sz="2400">
                <a:solidFill>
                  <a:srgbClr val="757575"/>
                </a:solidFill>
              </a:defRPr>
            </a:lvl3pPr>
            <a:lvl4pPr marL="0" indent="1371600">
              <a:buSzTx/>
              <a:buFontTx/>
              <a:buNone/>
              <a:defRPr sz="2400">
                <a:solidFill>
                  <a:srgbClr val="757575"/>
                </a:solidFill>
              </a:defRPr>
            </a:lvl4pPr>
            <a:lvl5pPr marL="0" indent="1828800">
              <a:buSzTx/>
              <a:buFontTx/>
              <a:buNone/>
              <a:defRPr sz="2400">
                <a:solidFill>
                  <a:srgbClr val="757575"/>
                </a:solidFill>
              </a:defRPr>
            </a:lvl5pPr>
          </a:lstStyle>
          <a:p>
            <a:pPr rtl="0">
              <a:defRPr/>
            </a:pPr>
            <a:r>
              <a:t>مستوى النص الأول</a:t>
            </a:r>
          </a:p>
          <a:p>
            <a:pPr lvl="1" rtl="0">
              <a:defRPr/>
            </a:pPr>
            <a:r>
              <a:t>مستوى النص الثاني</a:t>
            </a:r>
          </a:p>
          <a:p>
            <a:pPr lvl="2" rtl="0">
              <a:defRPr/>
            </a:pPr>
            <a:r>
              <a:t>مستوى النص الثالث</a:t>
            </a:r>
          </a:p>
          <a:p>
            <a:pPr lvl="3" rtl="0">
              <a:defRPr/>
            </a:pPr>
            <a:r>
              <a:t>مستوى النص الرابع</a:t>
            </a:r>
          </a:p>
          <a:p>
            <a:pPr lvl="4" rtl="0">
              <a:defRPr/>
            </a:pPr>
            <a:r>
              <a:t>مستوى النص الخامس</a:t>
            </a:r>
          </a:p>
        </p:txBody>
      </p:sp>
      <p:sp>
        <p:nvSpPr>
          <p:cNvPr id="31" name="رقم الشريحة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rtl="0">
              <a:defRPr/>
            </a:pPr>
            <a:fld id="{86CB4B4D-7CA3-9044-876B-883B54F8677D}" type="slidenum">
              <a:rPr/>
              <a:pPr rtl="0">
                <a:defRPr/>
              </a:pPr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0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82" name="تجميع"/>
          <p:cNvGrpSpPr/>
          <p:nvPr/>
        </p:nvGrpSpPr>
        <p:grpSpPr>
          <a:xfrm>
            <a:off x="0" y="637329"/>
            <a:ext cx="12192002" cy="6220671"/>
            <a:chOff x="0" y="0"/>
            <a:chExt cx="12192000" cy="6220669"/>
          </a:xfrm>
        </p:grpSpPr>
        <p:sp>
          <p:nvSpPr>
            <p:cNvPr id="479" name="شكل"/>
            <p:cNvSpPr/>
            <p:nvPr/>
          </p:nvSpPr>
          <p:spPr>
            <a:xfrm>
              <a:off x="0" y="-1"/>
              <a:ext cx="12192002" cy="622067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8079" y="8765"/>
                  </a:moveTo>
                  <a:cubicBezTo>
                    <a:pt x="8079" y="8748"/>
                    <a:pt x="8079" y="8748"/>
                    <a:pt x="8079" y="8748"/>
                  </a:cubicBezTo>
                  <a:cubicBezTo>
                    <a:pt x="8088" y="8731"/>
                    <a:pt x="8096" y="8731"/>
                    <a:pt x="8096" y="8731"/>
                  </a:cubicBezTo>
                  <a:cubicBezTo>
                    <a:pt x="8096" y="8731"/>
                    <a:pt x="8096" y="8748"/>
                    <a:pt x="8079" y="8765"/>
                  </a:cubicBezTo>
                  <a:moveTo>
                    <a:pt x="3534" y="0"/>
                  </a:moveTo>
                  <a:cubicBezTo>
                    <a:pt x="3434" y="0"/>
                    <a:pt x="3351" y="51"/>
                    <a:pt x="3301" y="118"/>
                  </a:cubicBezTo>
                  <a:cubicBezTo>
                    <a:pt x="3243" y="186"/>
                    <a:pt x="3218" y="253"/>
                    <a:pt x="3235" y="253"/>
                  </a:cubicBezTo>
                  <a:cubicBezTo>
                    <a:pt x="3243" y="253"/>
                    <a:pt x="3243" y="253"/>
                    <a:pt x="3243" y="253"/>
                  </a:cubicBezTo>
                  <a:cubicBezTo>
                    <a:pt x="3210" y="422"/>
                    <a:pt x="3227" y="456"/>
                    <a:pt x="3218" y="557"/>
                  </a:cubicBezTo>
                  <a:cubicBezTo>
                    <a:pt x="3227" y="726"/>
                    <a:pt x="3235" y="861"/>
                    <a:pt x="3243" y="1013"/>
                  </a:cubicBezTo>
                  <a:cubicBezTo>
                    <a:pt x="3318" y="2145"/>
                    <a:pt x="3393" y="3310"/>
                    <a:pt x="3467" y="4475"/>
                  </a:cubicBezTo>
                  <a:cubicBezTo>
                    <a:pt x="3633" y="6958"/>
                    <a:pt x="3807" y="9474"/>
                    <a:pt x="3982" y="11991"/>
                  </a:cubicBezTo>
                  <a:cubicBezTo>
                    <a:pt x="3990" y="12143"/>
                    <a:pt x="3998" y="12295"/>
                    <a:pt x="4006" y="12447"/>
                  </a:cubicBezTo>
                  <a:cubicBezTo>
                    <a:pt x="3841" y="11923"/>
                    <a:pt x="3683" y="11400"/>
                    <a:pt x="3525" y="10893"/>
                  </a:cubicBezTo>
                  <a:cubicBezTo>
                    <a:pt x="3252" y="10369"/>
                    <a:pt x="3451" y="9896"/>
                    <a:pt x="2746" y="9272"/>
                  </a:cubicBezTo>
                  <a:cubicBezTo>
                    <a:pt x="2148" y="9559"/>
                    <a:pt x="2381" y="9981"/>
                    <a:pt x="2281" y="10217"/>
                  </a:cubicBezTo>
                  <a:cubicBezTo>
                    <a:pt x="2248" y="10471"/>
                    <a:pt x="2248" y="10792"/>
                    <a:pt x="2190" y="10994"/>
                  </a:cubicBezTo>
                  <a:cubicBezTo>
                    <a:pt x="2140" y="11450"/>
                    <a:pt x="1875" y="11839"/>
                    <a:pt x="1609" y="12126"/>
                  </a:cubicBezTo>
                  <a:cubicBezTo>
                    <a:pt x="1194" y="12480"/>
                    <a:pt x="581" y="12649"/>
                    <a:pt x="0" y="12852"/>
                  </a:cubicBezTo>
                  <a:cubicBezTo>
                    <a:pt x="0" y="13359"/>
                    <a:pt x="0" y="13359"/>
                    <a:pt x="0" y="13359"/>
                  </a:cubicBezTo>
                  <a:cubicBezTo>
                    <a:pt x="589" y="13190"/>
                    <a:pt x="1170" y="13088"/>
                    <a:pt x="1833" y="12599"/>
                  </a:cubicBezTo>
                  <a:cubicBezTo>
                    <a:pt x="2571" y="12109"/>
                    <a:pt x="2779" y="10302"/>
                    <a:pt x="2737" y="9947"/>
                  </a:cubicBezTo>
                  <a:cubicBezTo>
                    <a:pt x="2845" y="10403"/>
                    <a:pt x="3276" y="11872"/>
                    <a:pt x="3542" y="12852"/>
                  </a:cubicBezTo>
                  <a:cubicBezTo>
                    <a:pt x="3625" y="13139"/>
                    <a:pt x="3708" y="13443"/>
                    <a:pt x="3791" y="13730"/>
                  </a:cubicBezTo>
                  <a:cubicBezTo>
                    <a:pt x="3841" y="13882"/>
                    <a:pt x="3882" y="14051"/>
                    <a:pt x="3965" y="14237"/>
                  </a:cubicBezTo>
                  <a:cubicBezTo>
                    <a:pt x="4065" y="14304"/>
                    <a:pt x="3940" y="14490"/>
                    <a:pt x="4363" y="14558"/>
                  </a:cubicBezTo>
                  <a:cubicBezTo>
                    <a:pt x="4736" y="14254"/>
                    <a:pt x="4612" y="14034"/>
                    <a:pt x="4662" y="13950"/>
                  </a:cubicBezTo>
                  <a:cubicBezTo>
                    <a:pt x="4662" y="13122"/>
                    <a:pt x="4595" y="12599"/>
                    <a:pt x="4571" y="11923"/>
                  </a:cubicBezTo>
                  <a:cubicBezTo>
                    <a:pt x="4421" y="9441"/>
                    <a:pt x="4280" y="6975"/>
                    <a:pt x="4139" y="4560"/>
                  </a:cubicBezTo>
                  <a:cubicBezTo>
                    <a:pt x="4106" y="4104"/>
                    <a:pt x="4081" y="3648"/>
                    <a:pt x="4048" y="3192"/>
                  </a:cubicBezTo>
                  <a:cubicBezTo>
                    <a:pt x="4056" y="3209"/>
                    <a:pt x="4056" y="3209"/>
                    <a:pt x="4056" y="3209"/>
                  </a:cubicBezTo>
                  <a:cubicBezTo>
                    <a:pt x="4703" y="5691"/>
                    <a:pt x="5408" y="8377"/>
                    <a:pt x="6171" y="11231"/>
                  </a:cubicBezTo>
                  <a:cubicBezTo>
                    <a:pt x="6959" y="14220"/>
                    <a:pt x="7781" y="17277"/>
                    <a:pt x="8602" y="20350"/>
                  </a:cubicBezTo>
                  <a:cubicBezTo>
                    <a:pt x="8718" y="20772"/>
                    <a:pt x="8826" y="21178"/>
                    <a:pt x="8942" y="21600"/>
                  </a:cubicBezTo>
                  <a:cubicBezTo>
                    <a:pt x="9979" y="21600"/>
                    <a:pt x="9979" y="21600"/>
                    <a:pt x="9979" y="21600"/>
                  </a:cubicBezTo>
                  <a:cubicBezTo>
                    <a:pt x="9962" y="21482"/>
                    <a:pt x="9946" y="21347"/>
                    <a:pt x="9929" y="21228"/>
                  </a:cubicBezTo>
                  <a:cubicBezTo>
                    <a:pt x="9688" y="19624"/>
                    <a:pt x="9473" y="18104"/>
                    <a:pt x="9257" y="16686"/>
                  </a:cubicBezTo>
                  <a:cubicBezTo>
                    <a:pt x="8892" y="14203"/>
                    <a:pt x="8560" y="11974"/>
                    <a:pt x="8253" y="9981"/>
                  </a:cubicBezTo>
                  <a:cubicBezTo>
                    <a:pt x="8328" y="10184"/>
                    <a:pt x="8403" y="10386"/>
                    <a:pt x="8486" y="10606"/>
                  </a:cubicBezTo>
                  <a:cubicBezTo>
                    <a:pt x="8552" y="10724"/>
                    <a:pt x="8569" y="10859"/>
                    <a:pt x="8768" y="11028"/>
                  </a:cubicBezTo>
                  <a:cubicBezTo>
                    <a:pt x="8768" y="11028"/>
                    <a:pt x="8776" y="11028"/>
                    <a:pt x="8776" y="11028"/>
                  </a:cubicBezTo>
                  <a:cubicBezTo>
                    <a:pt x="9149" y="11028"/>
                    <a:pt x="9025" y="10589"/>
                    <a:pt x="9058" y="10521"/>
                  </a:cubicBezTo>
                  <a:cubicBezTo>
                    <a:pt x="9041" y="10234"/>
                    <a:pt x="9008" y="9998"/>
                    <a:pt x="8992" y="9812"/>
                  </a:cubicBezTo>
                  <a:cubicBezTo>
                    <a:pt x="8975" y="9728"/>
                    <a:pt x="8992" y="9626"/>
                    <a:pt x="9000" y="9542"/>
                  </a:cubicBezTo>
                  <a:cubicBezTo>
                    <a:pt x="9083" y="9626"/>
                    <a:pt x="9224" y="9744"/>
                    <a:pt x="9282" y="9744"/>
                  </a:cubicBezTo>
                  <a:cubicBezTo>
                    <a:pt x="9290" y="9744"/>
                    <a:pt x="9299" y="9744"/>
                    <a:pt x="9299" y="9744"/>
                  </a:cubicBezTo>
                  <a:cubicBezTo>
                    <a:pt x="10103" y="9542"/>
                    <a:pt x="12434" y="9103"/>
                    <a:pt x="12749" y="8782"/>
                  </a:cubicBezTo>
                  <a:cubicBezTo>
                    <a:pt x="13023" y="8545"/>
                    <a:pt x="12940" y="7448"/>
                    <a:pt x="12890" y="7228"/>
                  </a:cubicBezTo>
                  <a:cubicBezTo>
                    <a:pt x="12982" y="7532"/>
                    <a:pt x="13313" y="8461"/>
                    <a:pt x="13529" y="9069"/>
                  </a:cubicBezTo>
                  <a:cubicBezTo>
                    <a:pt x="13595" y="9255"/>
                    <a:pt x="13662" y="9441"/>
                    <a:pt x="13728" y="9609"/>
                  </a:cubicBezTo>
                  <a:cubicBezTo>
                    <a:pt x="13761" y="9711"/>
                    <a:pt x="13794" y="9812"/>
                    <a:pt x="13853" y="9930"/>
                  </a:cubicBezTo>
                  <a:cubicBezTo>
                    <a:pt x="13902" y="9981"/>
                    <a:pt x="13861" y="10082"/>
                    <a:pt x="14060" y="10150"/>
                  </a:cubicBezTo>
                  <a:cubicBezTo>
                    <a:pt x="14201" y="10015"/>
                    <a:pt x="14126" y="9863"/>
                    <a:pt x="14135" y="9812"/>
                  </a:cubicBezTo>
                  <a:cubicBezTo>
                    <a:pt x="14060" y="9322"/>
                    <a:pt x="13985" y="8985"/>
                    <a:pt x="13911" y="8562"/>
                  </a:cubicBezTo>
                  <a:cubicBezTo>
                    <a:pt x="13604" y="7009"/>
                    <a:pt x="13297" y="5421"/>
                    <a:pt x="12982" y="3817"/>
                  </a:cubicBezTo>
                  <a:cubicBezTo>
                    <a:pt x="12924" y="3513"/>
                    <a:pt x="12857" y="3209"/>
                    <a:pt x="12799" y="2888"/>
                  </a:cubicBezTo>
                  <a:cubicBezTo>
                    <a:pt x="12799" y="2905"/>
                    <a:pt x="12799" y="2905"/>
                    <a:pt x="12799" y="2905"/>
                  </a:cubicBezTo>
                  <a:cubicBezTo>
                    <a:pt x="13363" y="4577"/>
                    <a:pt x="13960" y="6367"/>
                    <a:pt x="14591" y="8241"/>
                  </a:cubicBezTo>
                  <a:cubicBezTo>
                    <a:pt x="15246" y="10184"/>
                    <a:pt x="15901" y="12126"/>
                    <a:pt x="16557" y="14068"/>
                  </a:cubicBezTo>
                  <a:cubicBezTo>
                    <a:pt x="16723" y="14541"/>
                    <a:pt x="16888" y="15030"/>
                    <a:pt x="17054" y="15537"/>
                  </a:cubicBezTo>
                  <a:cubicBezTo>
                    <a:pt x="17096" y="15655"/>
                    <a:pt x="17137" y="15774"/>
                    <a:pt x="17204" y="15942"/>
                  </a:cubicBezTo>
                  <a:cubicBezTo>
                    <a:pt x="17212" y="15976"/>
                    <a:pt x="17245" y="16044"/>
                    <a:pt x="17278" y="16111"/>
                  </a:cubicBezTo>
                  <a:cubicBezTo>
                    <a:pt x="17262" y="16111"/>
                    <a:pt x="17370" y="16246"/>
                    <a:pt x="17436" y="16246"/>
                  </a:cubicBezTo>
                  <a:cubicBezTo>
                    <a:pt x="17453" y="16246"/>
                    <a:pt x="17469" y="16230"/>
                    <a:pt x="17477" y="16213"/>
                  </a:cubicBezTo>
                  <a:cubicBezTo>
                    <a:pt x="17544" y="16162"/>
                    <a:pt x="17535" y="15841"/>
                    <a:pt x="17527" y="15841"/>
                  </a:cubicBezTo>
                  <a:cubicBezTo>
                    <a:pt x="17527" y="15841"/>
                    <a:pt x="17527" y="15841"/>
                    <a:pt x="17527" y="15858"/>
                  </a:cubicBezTo>
                  <a:cubicBezTo>
                    <a:pt x="17502" y="15672"/>
                    <a:pt x="17486" y="15622"/>
                    <a:pt x="17469" y="15520"/>
                  </a:cubicBezTo>
                  <a:cubicBezTo>
                    <a:pt x="17394" y="15233"/>
                    <a:pt x="17345" y="15014"/>
                    <a:pt x="17278" y="14743"/>
                  </a:cubicBezTo>
                  <a:cubicBezTo>
                    <a:pt x="17038" y="13764"/>
                    <a:pt x="16806" y="12818"/>
                    <a:pt x="16582" y="11923"/>
                  </a:cubicBezTo>
                  <a:cubicBezTo>
                    <a:pt x="16192" y="10352"/>
                    <a:pt x="15827" y="8883"/>
                    <a:pt x="15503" y="7566"/>
                  </a:cubicBezTo>
                  <a:cubicBezTo>
                    <a:pt x="15553" y="7701"/>
                    <a:pt x="15611" y="7853"/>
                    <a:pt x="15669" y="7988"/>
                  </a:cubicBezTo>
                  <a:cubicBezTo>
                    <a:pt x="15711" y="8073"/>
                    <a:pt x="15735" y="8174"/>
                    <a:pt x="15852" y="8292"/>
                  </a:cubicBezTo>
                  <a:cubicBezTo>
                    <a:pt x="15860" y="8292"/>
                    <a:pt x="15868" y="8292"/>
                    <a:pt x="15876" y="8292"/>
                  </a:cubicBezTo>
                  <a:cubicBezTo>
                    <a:pt x="16042" y="8292"/>
                    <a:pt x="15943" y="8022"/>
                    <a:pt x="15951" y="7971"/>
                  </a:cubicBezTo>
                  <a:cubicBezTo>
                    <a:pt x="15926" y="7785"/>
                    <a:pt x="15885" y="7633"/>
                    <a:pt x="15860" y="7498"/>
                  </a:cubicBezTo>
                  <a:cubicBezTo>
                    <a:pt x="15843" y="7448"/>
                    <a:pt x="15843" y="7380"/>
                    <a:pt x="15835" y="7329"/>
                  </a:cubicBezTo>
                  <a:cubicBezTo>
                    <a:pt x="15893" y="7397"/>
                    <a:pt x="15976" y="7481"/>
                    <a:pt x="16009" y="7481"/>
                  </a:cubicBezTo>
                  <a:cubicBezTo>
                    <a:pt x="16009" y="7481"/>
                    <a:pt x="16009" y="7481"/>
                    <a:pt x="16009" y="7481"/>
                  </a:cubicBezTo>
                  <a:cubicBezTo>
                    <a:pt x="16324" y="7414"/>
                    <a:pt x="17419" y="7262"/>
                    <a:pt x="17569" y="7059"/>
                  </a:cubicBezTo>
                  <a:cubicBezTo>
                    <a:pt x="17710" y="6907"/>
                    <a:pt x="17602" y="6130"/>
                    <a:pt x="17552" y="5978"/>
                  </a:cubicBezTo>
                  <a:cubicBezTo>
                    <a:pt x="17627" y="6198"/>
                    <a:pt x="17900" y="6890"/>
                    <a:pt x="18075" y="7346"/>
                  </a:cubicBezTo>
                  <a:cubicBezTo>
                    <a:pt x="18124" y="7481"/>
                    <a:pt x="18182" y="7617"/>
                    <a:pt x="18232" y="7752"/>
                  </a:cubicBezTo>
                  <a:cubicBezTo>
                    <a:pt x="18257" y="7819"/>
                    <a:pt x="18290" y="7887"/>
                    <a:pt x="18332" y="7988"/>
                  </a:cubicBezTo>
                  <a:cubicBezTo>
                    <a:pt x="18365" y="8022"/>
                    <a:pt x="18348" y="8089"/>
                    <a:pt x="18473" y="8157"/>
                  </a:cubicBezTo>
                  <a:cubicBezTo>
                    <a:pt x="18547" y="8056"/>
                    <a:pt x="18489" y="7954"/>
                    <a:pt x="18489" y="7921"/>
                  </a:cubicBezTo>
                  <a:cubicBezTo>
                    <a:pt x="18406" y="7549"/>
                    <a:pt x="18340" y="7313"/>
                    <a:pt x="18257" y="7009"/>
                  </a:cubicBezTo>
                  <a:cubicBezTo>
                    <a:pt x="17959" y="5843"/>
                    <a:pt x="17643" y="4661"/>
                    <a:pt x="17328" y="3445"/>
                  </a:cubicBezTo>
                  <a:cubicBezTo>
                    <a:pt x="17262" y="3226"/>
                    <a:pt x="17204" y="2989"/>
                    <a:pt x="17137" y="2753"/>
                  </a:cubicBezTo>
                  <a:cubicBezTo>
                    <a:pt x="17146" y="2753"/>
                    <a:pt x="17146" y="2753"/>
                    <a:pt x="17146" y="2753"/>
                  </a:cubicBezTo>
                  <a:cubicBezTo>
                    <a:pt x="17618" y="4036"/>
                    <a:pt x="18116" y="5387"/>
                    <a:pt x="18647" y="6806"/>
                  </a:cubicBezTo>
                  <a:cubicBezTo>
                    <a:pt x="19186" y="8258"/>
                    <a:pt x="19725" y="9711"/>
                    <a:pt x="20256" y="11129"/>
                  </a:cubicBezTo>
                  <a:cubicBezTo>
                    <a:pt x="20389" y="11484"/>
                    <a:pt x="20522" y="11856"/>
                    <a:pt x="20663" y="12210"/>
                  </a:cubicBezTo>
                  <a:cubicBezTo>
                    <a:pt x="20696" y="12295"/>
                    <a:pt x="20729" y="12396"/>
                    <a:pt x="20779" y="12514"/>
                  </a:cubicBezTo>
                  <a:cubicBezTo>
                    <a:pt x="20779" y="12514"/>
                    <a:pt x="20812" y="12599"/>
                    <a:pt x="20829" y="12632"/>
                  </a:cubicBezTo>
                  <a:cubicBezTo>
                    <a:pt x="20820" y="12632"/>
                    <a:pt x="20912" y="12751"/>
                    <a:pt x="20945" y="12751"/>
                  </a:cubicBezTo>
                  <a:cubicBezTo>
                    <a:pt x="20953" y="12751"/>
                    <a:pt x="20961" y="12751"/>
                    <a:pt x="20961" y="12734"/>
                  </a:cubicBezTo>
                  <a:cubicBezTo>
                    <a:pt x="21003" y="12717"/>
                    <a:pt x="20978" y="12480"/>
                    <a:pt x="20970" y="12480"/>
                  </a:cubicBezTo>
                  <a:cubicBezTo>
                    <a:pt x="20970" y="12480"/>
                    <a:pt x="20970" y="12480"/>
                    <a:pt x="20970" y="12497"/>
                  </a:cubicBezTo>
                  <a:cubicBezTo>
                    <a:pt x="20945" y="12362"/>
                    <a:pt x="20936" y="12328"/>
                    <a:pt x="20920" y="12261"/>
                  </a:cubicBezTo>
                  <a:cubicBezTo>
                    <a:pt x="20853" y="12041"/>
                    <a:pt x="20804" y="11872"/>
                    <a:pt x="20746" y="11687"/>
                  </a:cubicBezTo>
                  <a:cubicBezTo>
                    <a:pt x="20538" y="10977"/>
                    <a:pt x="20331" y="10285"/>
                    <a:pt x="20132" y="9626"/>
                  </a:cubicBezTo>
                  <a:cubicBezTo>
                    <a:pt x="19775" y="8444"/>
                    <a:pt x="19452" y="7363"/>
                    <a:pt x="19153" y="6350"/>
                  </a:cubicBezTo>
                  <a:cubicBezTo>
                    <a:pt x="19194" y="6468"/>
                    <a:pt x="19236" y="6570"/>
                    <a:pt x="19286" y="6688"/>
                  </a:cubicBezTo>
                  <a:cubicBezTo>
                    <a:pt x="19319" y="6738"/>
                    <a:pt x="19344" y="6823"/>
                    <a:pt x="19418" y="6924"/>
                  </a:cubicBezTo>
                  <a:cubicBezTo>
                    <a:pt x="19427" y="6924"/>
                    <a:pt x="19435" y="6924"/>
                    <a:pt x="19443" y="6924"/>
                  </a:cubicBezTo>
                  <a:cubicBezTo>
                    <a:pt x="19535" y="6924"/>
                    <a:pt x="19460" y="6705"/>
                    <a:pt x="19460" y="6688"/>
                  </a:cubicBezTo>
                  <a:cubicBezTo>
                    <a:pt x="19427" y="6536"/>
                    <a:pt x="19394" y="6418"/>
                    <a:pt x="19369" y="6316"/>
                  </a:cubicBezTo>
                  <a:cubicBezTo>
                    <a:pt x="19352" y="6282"/>
                    <a:pt x="19344" y="6232"/>
                    <a:pt x="19344" y="6198"/>
                  </a:cubicBezTo>
                  <a:cubicBezTo>
                    <a:pt x="19377" y="6249"/>
                    <a:pt x="19443" y="6316"/>
                    <a:pt x="19460" y="6316"/>
                  </a:cubicBezTo>
                  <a:cubicBezTo>
                    <a:pt x="19460" y="6316"/>
                    <a:pt x="19460" y="6316"/>
                    <a:pt x="19460" y="6316"/>
                  </a:cubicBezTo>
                  <a:cubicBezTo>
                    <a:pt x="19709" y="6266"/>
                    <a:pt x="20488" y="6215"/>
                    <a:pt x="20571" y="6063"/>
                  </a:cubicBezTo>
                  <a:cubicBezTo>
                    <a:pt x="20654" y="5945"/>
                    <a:pt x="20505" y="5337"/>
                    <a:pt x="20464" y="5202"/>
                  </a:cubicBezTo>
                  <a:cubicBezTo>
                    <a:pt x="20530" y="5370"/>
                    <a:pt x="20754" y="5911"/>
                    <a:pt x="20895" y="6266"/>
                  </a:cubicBezTo>
                  <a:cubicBezTo>
                    <a:pt x="20936" y="6384"/>
                    <a:pt x="20986" y="6485"/>
                    <a:pt x="21028" y="6586"/>
                  </a:cubicBezTo>
                  <a:cubicBezTo>
                    <a:pt x="21053" y="6637"/>
                    <a:pt x="21069" y="6705"/>
                    <a:pt x="21102" y="6772"/>
                  </a:cubicBezTo>
                  <a:cubicBezTo>
                    <a:pt x="21127" y="6806"/>
                    <a:pt x="21127" y="6857"/>
                    <a:pt x="21210" y="6907"/>
                  </a:cubicBezTo>
                  <a:cubicBezTo>
                    <a:pt x="21252" y="6840"/>
                    <a:pt x="21210" y="6755"/>
                    <a:pt x="21202" y="6738"/>
                  </a:cubicBezTo>
                  <a:cubicBezTo>
                    <a:pt x="21127" y="6451"/>
                    <a:pt x="21061" y="6266"/>
                    <a:pt x="20994" y="6029"/>
                  </a:cubicBezTo>
                  <a:cubicBezTo>
                    <a:pt x="20712" y="5117"/>
                    <a:pt x="20430" y="4171"/>
                    <a:pt x="20132" y="3209"/>
                  </a:cubicBezTo>
                  <a:cubicBezTo>
                    <a:pt x="20074" y="3023"/>
                    <a:pt x="20016" y="2837"/>
                    <a:pt x="19958" y="2651"/>
                  </a:cubicBezTo>
                  <a:cubicBezTo>
                    <a:pt x="19958" y="2651"/>
                    <a:pt x="19958" y="2651"/>
                    <a:pt x="19958" y="2651"/>
                  </a:cubicBezTo>
                  <a:cubicBezTo>
                    <a:pt x="20364" y="3682"/>
                    <a:pt x="20787" y="4762"/>
                    <a:pt x="21235" y="5894"/>
                  </a:cubicBezTo>
                  <a:cubicBezTo>
                    <a:pt x="21351" y="6198"/>
                    <a:pt x="21476" y="6519"/>
                    <a:pt x="21600" y="6823"/>
                  </a:cubicBezTo>
                  <a:cubicBezTo>
                    <a:pt x="21600" y="6485"/>
                    <a:pt x="21600" y="6485"/>
                    <a:pt x="21600" y="6485"/>
                  </a:cubicBezTo>
                  <a:cubicBezTo>
                    <a:pt x="21509" y="6249"/>
                    <a:pt x="21426" y="6029"/>
                    <a:pt x="21335" y="5810"/>
                  </a:cubicBezTo>
                  <a:cubicBezTo>
                    <a:pt x="20895" y="4695"/>
                    <a:pt x="20472" y="3631"/>
                    <a:pt x="20065" y="2618"/>
                  </a:cubicBezTo>
                  <a:cubicBezTo>
                    <a:pt x="19966" y="2364"/>
                    <a:pt x="19866" y="2111"/>
                    <a:pt x="19767" y="1875"/>
                  </a:cubicBezTo>
                  <a:cubicBezTo>
                    <a:pt x="19717" y="1739"/>
                    <a:pt x="19684" y="1638"/>
                    <a:pt x="19609" y="1469"/>
                  </a:cubicBezTo>
                  <a:cubicBezTo>
                    <a:pt x="19584" y="1419"/>
                    <a:pt x="19601" y="1435"/>
                    <a:pt x="19535" y="1334"/>
                  </a:cubicBezTo>
                  <a:cubicBezTo>
                    <a:pt x="19510" y="1300"/>
                    <a:pt x="19493" y="1284"/>
                    <a:pt x="19476" y="1284"/>
                  </a:cubicBezTo>
                  <a:cubicBezTo>
                    <a:pt x="19443" y="1284"/>
                    <a:pt x="19460" y="1402"/>
                    <a:pt x="19460" y="1402"/>
                  </a:cubicBezTo>
                  <a:cubicBezTo>
                    <a:pt x="19476" y="1486"/>
                    <a:pt x="19485" y="1503"/>
                    <a:pt x="19493" y="1537"/>
                  </a:cubicBezTo>
                  <a:cubicBezTo>
                    <a:pt x="19518" y="1621"/>
                    <a:pt x="19535" y="1672"/>
                    <a:pt x="19551" y="1739"/>
                  </a:cubicBezTo>
                  <a:cubicBezTo>
                    <a:pt x="19700" y="2212"/>
                    <a:pt x="19858" y="2702"/>
                    <a:pt x="19999" y="3175"/>
                  </a:cubicBezTo>
                  <a:cubicBezTo>
                    <a:pt x="20306" y="4138"/>
                    <a:pt x="20605" y="5100"/>
                    <a:pt x="20887" y="6012"/>
                  </a:cubicBezTo>
                  <a:cubicBezTo>
                    <a:pt x="20903" y="6063"/>
                    <a:pt x="20920" y="6114"/>
                    <a:pt x="20936" y="6164"/>
                  </a:cubicBezTo>
                  <a:cubicBezTo>
                    <a:pt x="20862" y="5962"/>
                    <a:pt x="20779" y="5776"/>
                    <a:pt x="20696" y="5590"/>
                  </a:cubicBezTo>
                  <a:cubicBezTo>
                    <a:pt x="20596" y="5387"/>
                    <a:pt x="20580" y="5218"/>
                    <a:pt x="20397" y="4965"/>
                  </a:cubicBezTo>
                  <a:cubicBezTo>
                    <a:pt x="20323" y="5033"/>
                    <a:pt x="20406" y="5202"/>
                    <a:pt x="20414" y="5269"/>
                  </a:cubicBezTo>
                  <a:cubicBezTo>
                    <a:pt x="20430" y="5354"/>
                    <a:pt x="20464" y="5472"/>
                    <a:pt x="20472" y="5539"/>
                  </a:cubicBezTo>
                  <a:cubicBezTo>
                    <a:pt x="20513" y="5691"/>
                    <a:pt x="20513" y="5877"/>
                    <a:pt x="20497" y="5962"/>
                  </a:cubicBezTo>
                  <a:cubicBezTo>
                    <a:pt x="20455" y="6080"/>
                    <a:pt x="19792" y="6114"/>
                    <a:pt x="19468" y="6147"/>
                  </a:cubicBezTo>
                  <a:cubicBezTo>
                    <a:pt x="19402" y="6097"/>
                    <a:pt x="19311" y="5894"/>
                    <a:pt x="19253" y="5894"/>
                  </a:cubicBezTo>
                  <a:cubicBezTo>
                    <a:pt x="19153" y="5962"/>
                    <a:pt x="19244" y="6164"/>
                    <a:pt x="19253" y="6266"/>
                  </a:cubicBezTo>
                  <a:cubicBezTo>
                    <a:pt x="19261" y="6316"/>
                    <a:pt x="19269" y="6350"/>
                    <a:pt x="19286" y="6384"/>
                  </a:cubicBezTo>
                  <a:cubicBezTo>
                    <a:pt x="19211" y="6215"/>
                    <a:pt x="19136" y="6029"/>
                    <a:pt x="19062" y="5860"/>
                  </a:cubicBezTo>
                  <a:cubicBezTo>
                    <a:pt x="19037" y="5793"/>
                    <a:pt x="19012" y="5725"/>
                    <a:pt x="18979" y="5658"/>
                  </a:cubicBezTo>
                  <a:cubicBezTo>
                    <a:pt x="18962" y="5624"/>
                    <a:pt x="18946" y="5573"/>
                    <a:pt x="18912" y="5522"/>
                  </a:cubicBezTo>
                  <a:cubicBezTo>
                    <a:pt x="18912" y="5522"/>
                    <a:pt x="18854" y="5455"/>
                    <a:pt x="18821" y="5455"/>
                  </a:cubicBezTo>
                  <a:cubicBezTo>
                    <a:pt x="18813" y="5455"/>
                    <a:pt x="18813" y="5455"/>
                    <a:pt x="18813" y="5472"/>
                  </a:cubicBezTo>
                  <a:cubicBezTo>
                    <a:pt x="18788" y="5556"/>
                    <a:pt x="18805" y="5573"/>
                    <a:pt x="18813" y="5607"/>
                  </a:cubicBezTo>
                  <a:cubicBezTo>
                    <a:pt x="18854" y="5810"/>
                    <a:pt x="18896" y="5911"/>
                    <a:pt x="18929" y="6063"/>
                  </a:cubicBezTo>
                  <a:cubicBezTo>
                    <a:pt x="19244" y="7144"/>
                    <a:pt x="19593" y="8343"/>
                    <a:pt x="19974" y="9660"/>
                  </a:cubicBezTo>
                  <a:cubicBezTo>
                    <a:pt x="20041" y="9896"/>
                    <a:pt x="20107" y="10133"/>
                    <a:pt x="20182" y="10369"/>
                  </a:cubicBezTo>
                  <a:cubicBezTo>
                    <a:pt x="19725" y="9153"/>
                    <a:pt x="19269" y="7921"/>
                    <a:pt x="18805" y="6688"/>
                  </a:cubicBezTo>
                  <a:cubicBezTo>
                    <a:pt x="18282" y="5286"/>
                    <a:pt x="17784" y="3952"/>
                    <a:pt x="17312" y="2685"/>
                  </a:cubicBezTo>
                  <a:cubicBezTo>
                    <a:pt x="17195" y="2381"/>
                    <a:pt x="17079" y="2077"/>
                    <a:pt x="16971" y="1773"/>
                  </a:cubicBezTo>
                  <a:cubicBezTo>
                    <a:pt x="16905" y="1621"/>
                    <a:pt x="16864" y="1486"/>
                    <a:pt x="16781" y="1284"/>
                  </a:cubicBezTo>
                  <a:cubicBezTo>
                    <a:pt x="16747" y="1233"/>
                    <a:pt x="16772" y="1250"/>
                    <a:pt x="16681" y="1115"/>
                  </a:cubicBezTo>
                  <a:cubicBezTo>
                    <a:pt x="16648" y="1064"/>
                    <a:pt x="16623" y="1064"/>
                    <a:pt x="16606" y="1064"/>
                  </a:cubicBezTo>
                  <a:cubicBezTo>
                    <a:pt x="16573" y="1064"/>
                    <a:pt x="16565" y="1098"/>
                    <a:pt x="16557" y="1132"/>
                  </a:cubicBezTo>
                  <a:cubicBezTo>
                    <a:pt x="16548" y="1165"/>
                    <a:pt x="16548" y="1199"/>
                    <a:pt x="16557" y="1199"/>
                  </a:cubicBezTo>
                  <a:cubicBezTo>
                    <a:pt x="16557" y="1199"/>
                    <a:pt x="16557" y="1199"/>
                    <a:pt x="16557" y="1199"/>
                  </a:cubicBezTo>
                  <a:cubicBezTo>
                    <a:pt x="16565" y="1300"/>
                    <a:pt x="16582" y="1317"/>
                    <a:pt x="16590" y="1368"/>
                  </a:cubicBezTo>
                  <a:cubicBezTo>
                    <a:pt x="16615" y="1452"/>
                    <a:pt x="16631" y="1520"/>
                    <a:pt x="16648" y="1604"/>
                  </a:cubicBezTo>
                  <a:cubicBezTo>
                    <a:pt x="16814" y="2212"/>
                    <a:pt x="16971" y="2803"/>
                    <a:pt x="17137" y="3395"/>
                  </a:cubicBezTo>
                  <a:cubicBezTo>
                    <a:pt x="17461" y="4627"/>
                    <a:pt x="17784" y="5826"/>
                    <a:pt x="18108" y="6992"/>
                  </a:cubicBezTo>
                  <a:cubicBezTo>
                    <a:pt x="18124" y="7059"/>
                    <a:pt x="18141" y="7127"/>
                    <a:pt x="18158" y="7194"/>
                  </a:cubicBezTo>
                  <a:cubicBezTo>
                    <a:pt x="18058" y="6941"/>
                    <a:pt x="17959" y="6705"/>
                    <a:pt x="17867" y="6468"/>
                  </a:cubicBezTo>
                  <a:cubicBezTo>
                    <a:pt x="17735" y="6215"/>
                    <a:pt x="17552" y="5691"/>
                    <a:pt x="17486" y="5674"/>
                  </a:cubicBezTo>
                  <a:cubicBezTo>
                    <a:pt x="17361" y="5776"/>
                    <a:pt x="17461" y="5978"/>
                    <a:pt x="17461" y="6080"/>
                  </a:cubicBezTo>
                  <a:cubicBezTo>
                    <a:pt x="17486" y="6198"/>
                    <a:pt x="17519" y="6333"/>
                    <a:pt x="17527" y="6418"/>
                  </a:cubicBezTo>
                  <a:cubicBezTo>
                    <a:pt x="17560" y="6620"/>
                    <a:pt x="17535" y="6772"/>
                    <a:pt x="17494" y="6873"/>
                  </a:cubicBezTo>
                  <a:cubicBezTo>
                    <a:pt x="17453" y="6958"/>
                    <a:pt x="16524" y="7194"/>
                    <a:pt x="16001" y="7262"/>
                  </a:cubicBezTo>
                  <a:cubicBezTo>
                    <a:pt x="15893" y="7194"/>
                    <a:pt x="15860" y="6941"/>
                    <a:pt x="15744" y="6941"/>
                  </a:cubicBezTo>
                  <a:cubicBezTo>
                    <a:pt x="15570" y="7042"/>
                    <a:pt x="15686" y="7296"/>
                    <a:pt x="15686" y="7448"/>
                  </a:cubicBezTo>
                  <a:cubicBezTo>
                    <a:pt x="15694" y="7498"/>
                    <a:pt x="15702" y="7549"/>
                    <a:pt x="15711" y="7600"/>
                  </a:cubicBezTo>
                  <a:cubicBezTo>
                    <a:pt x="15628" y="7380"/>
                    <a:pt x="15528" y="7127"/>
                    <a:pt x="15445" y="6907"/>
                  </a:cubicBezTo>
                  <a:cubicBezTo>
                    <a:pt x="15412" y="6823"/>
                    <a:pt x="15379" y="6738"/>
                    <a:pt x="15337" y="6637"/>
                  </a:cubicBezTo>
                  <a:cubicBezTo>
                    <a:pt x="15312" y="6603"/>
                    <a:pt x="15296" y="6553"/>
                    <a:pt x="15246" y="6468"/>
                  </a:cubicBezTo>
                  <a:cubicBezTo>
                    <a:pt x="15238" y="6451"/>
                    <a:pt x="15171" y="6384"/>
                    <a:pt x="15130" y="6384"/>
                  </a:cubicBezTo>
                  <a:cubicBezTo>
                    <a:pt x="15113" y="6384"/>
                    <a:pt x="15097" y="6384"/>
                    <a:pt x="15088" y="6418"/>
                  </a:cubicBezTo>
                  <a:cubicBezTo>
                    <a:pt x="15047" y="6519"/>
                    <a:pt x="15072" y="6553"/>
                    <a:pt x="15072" y="6586"/>
                  </a:cubicBezTo>
                  <a:cubicBezTo>
                    <a:pt x="15105" y="6873"/>
                    <a:pt x="15155" y="7009"/>
                    <a:pt x="15188" y="7194"/>
                  </a:cubicBezTo>
                  <a:cubicBezTo>
                    <a:pt x="15528" y="8630"/>
                    <a:pt x="15901" y="10234"/>
                    <a:pt x="16316" y="12008"/>
                  </a:cubicBezTo>
                  <a:cubicBezTo>
                    <a:pt x="16391" y="12328"/>
                    <a:pt x="16474" y="12649"/>
                    <a:pt x="16548" y="12987"/>
                  </a:cubicBezTo>
                  <a:cubicBezTo>
                    <a:pt x="15993" y="11332"/>
                    <a:pt x="15437" y="9694"/>
                    <a:pt x="14881" y="8056"/>
                  </a:cubicBezTo>
                  <a:cubicBezTo>
                    <a:pt x="14259" y="6215"/>
                    <a:pt x="13662" y="4458"/>
                    <a:pt x="13106" y="2820"/>
                  </a:cubicBezTo>
                  <a:cubicBezTo>
                    <a:pt x="12965" y="2415"/>
                    <a:pt x="12832" y="2027"/>
                    <a:pt x="12691" y="1621"/>
                  </a:cubicBezTo>
                  <a:cubicBezTo>
                    <a:pt x="12625" y="1419"/>
                    <a:pt x="12575" y="1267"/>
                    <a:pt x="12467" y="996"/>
                  </a:cubicBezTo>
                  <a:cubicBezTo>
                    <a:pt x="12426" y="929"/>
                    <a:pt x="12467" y="946"/>
                    <a:pt x="12335" y="777"/>
                  </a:cubicBezTo>
                  <a:cubicBezTo>
                    <a:pt x="12293" y="726"/>
                    <a:pt x="12252" y="692"/>
                    <a:pt x="12218" y="692"/>
                  </a:cubicBezTo>
                  <a:cubicBezTo>
                    <a:pt x="12169" y="692"/>
                    <a:pt x="12144" y="743"/>
                    <a:pt x="12119" y="794"/>
                  </a:cubicBezTo>
                  <a:cubicBezTo>
                    <a:pt x="12102" y="828"/>
                    <a:pt x="12102" y="878"/>
                    <a:pt x="12111" y="878"/>
                  </a:cubicBezTo>
                  <a:cubicBezTo>
                    <a:pt x="12111" y="878"/>
                    <a:pt x="12111" y="878"/>
                    <a:pt x="12111" y="878"/>
                  </a:cubicBezTo>
                  <a:cubicBezTo>
                    <a:pt x="12111" y="996"/>
                    <a:pt x="12127" y="1030"/>
                    <a:pt x="12135" y="1098"/>
                  </a:cubicBezTo>
                  <a:cubicBezTo>
                    <a:pt x="12152" y="1216"/>
                    <a:pt x="12177" y="1300"/>
                    <a:pt x="12194" y="1402"/>
                  </a:cubicBezTo>
                  <a:cubicBezTo>
                    <a:pt x="12351" y="2179"/>
                    <a:pt x="12509" y="2972"/>
                    <a:pt x="12666" y="3749"/>
                  </a:cubicBezTo>
                  <a:cubicBezTo>
                    <a:pt x="12990" y="5370"/>
                    <a:pt x="13322" y="6992"/>
                    <a:pt x="13645" y="8579"/>
                  </a:cubicBezTo>
                  <a:cubicBezTo>
                    <a:pt x="13662" y="8664"/>
                    <a:pt x="13678" y="8748"/>
                    <a:pt x="13703" y="8849"/>
                  </a:cubicBezTo>
                  <a:cubicBezTo>
                    <a:pt x="13579" y="8512"/>
                    <a:pt x="13454" y="8191"/>
                    <a:pt x="13330" y="7870"/>
                  </a:cubicBezTo>
                  <a:cubicBezTo>
                    <a:pt x="13164" y="7532"/>
                    <a:pt x="13206" y="7245"/>
                    <a:pt x="12824" y="6806"/>
                  </a:cubicBezTo>
                  <a:cubicBezTo>
                    <a:pt x="12592" y="6958"/>
                    <a:pt x="12733" y="7228"/>
                    <a:pt x="12716" y="7380"/>
                  </a:cubicBezTo>
                  <a:cubicBezTo>
                    <a:pt x="12724" y="7532"/>
                    <a:pt x="12758" y="7718"/>
                    <a:pt x="12749" y="7836"/>
                  </a:cubicBezTo>
                  <a:cubicBezTo>
                    <a:pt x="12774" y="8123"/>
                    <a:pt x="12675" y="8478"/>
                    <a:pt x="12592" y="8630"/>
                  </a:cubicBezTo>
                  <a:cubicBezTo>
                    <a:pt x="12418" y="8849"/>
                    <a:pt x="10460" y="9204"/>
                    <a:pt x="9440" y="9407"/>
                  </a:cubicBezTo>
                  <a:cubicBezTo>
                    <a:pt x="9257" y="9305"/>
                    <a:pt x="9108" y="8968"/>
                    <a:pt x="8925" y="8968"/>
                  </a:cubicBezTo>
                  <a:cubicBezTo>
                    <a:pt x="8925" y="8968"/>
                    <a:pt x="8917" y="8968"/>
                    <a:pt x="8917" y="8968"/>
                  </a:cubicBezTo>
                  <a:cubicBezTo>
                    <a:pt x="8535" y="9153"/>
                    <a:pt x="8701" y="9525"/>
                    <a:pt x="8660" y="9744"/>
                  </a:cubicBezTo>
                  <a:cubicBezTo>
                    <a:pt x="8660" y="9829"/>
                    <a:pt x="8668" y="9913"/>
                    <a:pt x="8676" y="9981"/>
                  </a:cubicBezTo>
                  <a:cubicBezTo>
                    <a:pt x="8560" y="9643"/>
                    <a:pt x="8444" y="9305"/>
                    <a:pt x="8320" y="8968"/>
                  </a:cubicBezTo>
                  <a:cubicBezTo>
                    <a:pt x="8287" y="8849"/>
                    <a:pt x="8245" y="8731"/>
                    <a:pt x="8187" y="8579"/>
                  </a:cubicBezTo>
                  <a:cubicBezTo>
                    <a:pt x="8154" y="8512"/>
                    <a:pt x="8129" y="8444"/>
                    <a:pt x="8046" y="8343"/>
                  </a:cubicBezTo>
                  <a:cubicBezTo>
                    <a:pt x="8046" y="8309"/>
                    <a:pt x="7930" y="8225"/>
                    <a:pt x="7839" y="8225"/>
                  </a:cubicBezTo>
                  <a:cubicBezTo>
                    <a:pt x="7806" y="8225"/>
                    <a:pt x="7772" y="8241"/>
                    <a:pt x="7747" y="8275"/>
                  </a:cubicBezTo>
                  <a:cubicBezTo>
                    <a:pt x="7640" y="8444"/>
                    <a:pt x="7673" y="8495"/>
                    <a:pt x="7656" y="8545"/>
                  </a:cubicBezTo>
                  <a:cubicBezTo>
                    <a:pt x="7648" y="8968"/>
                    <a:pt x="7706" y="9170"/>
                    <a:pt x="7731" y="9441"/>
                  </a:cubicBezTo>
                  <a:cubicBezTo>
                    <a:pt x="8013" y="11636"/>
                    <a:pt x="8336" y="14119"/>
                    <a:pt x="8693" y="16922"/>
                  </a:cubicBezTo>
                  <a:cubicBezTo>
                    <a:pt x="8759" y="17429"/>
                    <a:pt x="8826" y="17952"/>
                    <a:pt x="8900" y="18493"/>
                  </a:cubicBezTo>
                  <a:cubicBezTo>
                    <a:pt x="8212" y="15909"/>
                    <a:pt x="7524" y="13359"/>
                    <a:pt x="6843" y="10859"/>
                  </a:cubicBezTo>
                  <a:cubicBezTo>
                    <a:pt x="6097" y="8089"/>
                    <a:pt x="5383" y="5489"/>
                    <a:pt x="4720" y="3074"/>
                  </a:cubicBezTo>
                  <a:cubicBezTo>
                    <a:pt x="4562" y="2499"/>
                    <a:pt x="4396" y="1908"/>
                    <a:pt x="4239" y="1334"/>
                  </a:cubicBezTo>
                  <a:cubicBezTo>
                    <a:pt x="4156" y="1047"/>
                    <a:pt x="4114" y="828"/>
                    <a:pt x="3973" y="422"/>
                  </a:cubicBezTo>
                  <a:cubicBezTo>
                    <a:pt x="3907" y="321"/>
                    <a:pt x="3982" y="355"/>
                    <a:pt x="3766" y="118"/>
                  </a:cubicBezTo>
                  <a:cubicBezTo>
                    <a:pt x="3683" y="17"/>
                    <a:pt x="3600" y="0"/>
                    <a:pt x="3534" y="0"/>
                  </a:cubicBezTo>
                </a:path>
              </a:pathLst>
            </a:custGeom>
            <a:solidFill>
              <a:srgbClr val="1D1D1D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rtl="0">
                <a:defRPr>
                  <a:latin typeface="Helvetica"/>
                  <a:ea typeface="Helvetica"/>
                  <a:cs typeface="Helvetica"/>
                  <a:sym typeface="Helvetica"/>
                </a:defRPr>
              </a:pPr>
              <a:endParaRPr/>
            </a:p>
          </p:txBody>
        </p:sp>
        <p:sp>
          <p:nvSpPr>
            <p:cNvPr id="480" name="شكل"/>
            <p:cNvSpPr/>
            <p:nvPr/>
          </p:nvSpPr>
          <p:spPr>
            <a:xfrm>
              <a:off x="11993671" y="1391567"/>
              <a:ext cx="198330" cy="34142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38" h="21600" extrusionOk="0">
                  <a:moveTo>
                    <a:pt x="643" y="0"/>
                  </a:moveTo>
                  <a:cubicBezTo>
                    <a:pt x="140" y="0"/>
                    <a:pt x="140" y="309"/>
                    <a:pt x="140" y="309"/>
                  </a:cubicBezTo>
                  <a:cubicBezTo>
                    <a:pt x="-362" y="1543"/>
                    <a:pt x="643" y="1851"/>
                    <a:pt x="643" y="2469"/>
                  </a:cubicBezTo>
                  <a:cubicBezTo>
                    <a:pt x="3154" y="5554"/>
                    <a:pt x="5164" y="6789"/>
                    <a:pt x="7173" y="8949"/>
                  </a:cubicBezTo>
                  <a:cubicBezTo>
                    <a:pt x="11694" y="12960"/>
                    <a:pt x="16717" y="17280"/>
                    <a:pt x="21238" y="21600"/>
                  </a:cubicBezTo>
                  <a:cubicBezTo>
                    <a:pt x="21238" y="16663"/>
                    <a:pt x="21238" y="16663"/>
                    <a:pt x="21238" y="16663"/>
                  </a:cubicBezTo>
                  <a:cubicBezTo>
                    <a:pt x="20233" y="15737"/>
                    <a:pt x="18726" y="14503"/>
                    <a:pt x="17722" y="13269"/>
                  </a:cubicBezTo>
                  <a:cubicBezTo>
                    <a:pt x="18726" y="14194"/>
                    <a:pt x="20233" y="15120"/>
                    <a:pt x="21238" y="16046"/>
                  </a:cubicBezTo>
                  <a:cubicBezTo>
                    <a:pt x="21238" y="12651"/>
                    <a:pt x="21238" y="12651"/>
                    <a:pt x="21238" y="12651"/>
                  </a:cubicBezTo>
                  <a:cubicBezTo>
                    <a:pt x="18224" y="10491"/>
                    <a:pt x="15210" y="8331"/>
                    <a:pt x="12196" y="6171"/>
                  </a:cubicBezTo>
                  <a:cubicBezTo>
                    <a:pt x="10689" y="5246"/>
                    <a:pt x="9182" y="4320"/>
                    <a:pt x="7675" y="3086"/>
                  </a:cubicBezTo>
                  <a:cubicBezTo>
                    <a:pt x="7173" y="2469"/>
                    <a:pt x="6168" y="2160"/>
                    <a:pt x="4159" y="1234"/>
                  </a:cubicBezTo>
                  <a:cubicBezTo>
                    <a:pt x="4159" y="1234"/>
                    <a:pt x="1647" y="0"/>
                    <a:pt x="643" y="0"/>
                  </a:cubicBezTo>
                </a:path>
              </a:pathLst>
            </a:custGeom>
            <a:solidFill>
              <a:srgbClr val="1D1D1D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rtl="0">
                <a:defRPr>
                  <a:latin typeface="Helvetica"/>
                  <a:ea typeface="Helvetica"/>
                  <a:cs typeface="Helvetica"/>
                  <a:sym typeface="Helvetica"/>
                </a:defRPr>
              </a:pPr>
              <a:endParaRPr/>
            </a:p>
          </p:txBody>
        </p:sp>
        <p:sp>
          <p:nvSpPr>
            <p:cNvPr id="481" name="شكل"/>
            <p:cNvSpPr/>
            <p:nvPr/>
          </p:nvSpPr>
          <p:spPr>
            <a:xfrm>
              <a:off x="12164607" y="1523481"/>
              <a:ext cx="27394" cy="5690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0"/>
                  </a:moveTo>
                  <a:cubicBezTo>
                    <a:pt x="3600" y="5400"/>
                    <a:pt x="18000" y="14400"/>
                    <a:pt x="21600" y="21600"/>
                  </a:cubicBezTo>
                  <a:cubicBezTo>
                    <a:pt x="21600" y="12600"/>
                    <a:pt x="21600" y="12600"/>
                    <a:pt x="21600" y="12600"/>
                  </a:cubicBezTo>
                  <a:cubicBezTo>
                    <a:pt x="14400" y="7200"/>
                    <a:pt x="7200" y="3600"/>
                    <a:pt x="0" y="0"/>
                  </a:cubicBezTo>
                </a:path>
              </a:pathLst>
            </a:custGeom>
            <a:solidFill>
              <a:srgbClr val="1D1D1D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rtl="0">
                <a:defRPr>
                  <a:latin typeface="Helvetica"/>
                  <a:ea typeface="Helvetica"/>
                  <a:cs typeface="Helvetica"/>
                  <a:sym typeface="Helvetica"/>
                </a:defRPr>
              </a:pPr>
              <a:endParaRPr/>
            </a:p>
          </p:txBody>
        </p:sp>
      </p:grpSp>
      <p:sp>
        <p:nvSpPr>
          <p:cNvPr id="483" name="مستطيل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>
              <a:alpha val="97000"/>
            </a:srgbClr>
          </a:solidFill>
          <a:ln w="12700">
            <a:miter lim="400000"/>
          </a:ln>
        </p:spPr>
        <p:txBody>
          <a:bodyPr lIns="45719" rIns="45719" anchor="ctr"/>
          <a:lstStyle/>
          <a:p>
            <a:pPr algn="ctr" rtl="0">
              <a:defRPr>
                <a:solidFill>
                  <a:srgbClr val="FFFFFF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484" name="نص العنوان"/>
          <p:cNvSpPr txBox="1">
            <a:spLocks noGrp="1"/>
          </p:cNvSpPr>
          <p:nvPr>
            <p:ph type="title"/>
          </p:nvPr>
        </p:nvSpPr>
        <p:spPr>
          <a:xfrm>
            <a:off x="838200" y="468881"/>
            <a:ext cx="10515600" cy="387800"/>
          </a:xfrm>
          <a:prstGeom prst="rect">
            <a:avLst/>
          </a:prstGeom>
        </p:spPr>
        <p:txBody>
          <a:bodyPr lIns="0" tIns="0" rIns="0" bIns="0" anchor="t"/>
          <a:lstStyle>
            <a:lvl1pPr>
              <a:defRPr sz="2800" b="1">
                <a:solidFill>
                  <a:srgbClr val="313131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r>
              <a:t>نص العنوان</a:t>
            </a:r>
          </a:p>
        </p:txBody>
      </p:sp>
      <p:sp>
        <p:nvSpPr>
          <p:cNvPr id="485" name="رقم الشريحة"/>
          <p:cNvSpPr txBox="1">
            <a:spLocks noGrp="1"/>
          </p:cNvSpPr>
          <p:nvPr>
            <p:ph type="sldNum" sz="quarter" idx="2"/>
          </p:nvPr>
        </p:nvSpPr>
        <p:spPr>
          <a:xfrm>
            <a:off x="11180983" y="6441296"/>
            <a:ext cx="172818" cy="195232"/>
          </a:xfrm>
          <a:prstGeom prst="rect">
            <a:avLst/>
          </a:prstGeom>
        </p:spPr>
        <p:txBody>
          <a:bodyPr lIns="0" tIns="0" rIns="0" bIns="0"/>
          <a:lstStyle>
            <a:lvl1pPr>
              <a:defRPr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 rtl="0">
              <a:defRPr/>
            </a:pPr>
            <a:fld id="{86CB4B4D-7CA3-9044-876B-883B54F8677D}" type="slidenum">
              <a:rPr/>
              <a:pPr rtl="0">
                <a:defRPr/>
              </a:pPr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2" name="رقم الشريحة"/>
          <p:cNvSpPr txBox="1">
            <a:spLocks noGrp="1"/>
          </p:cNvSpPr>
          <p:nvPr>
            <p:ph type="sldNum" sz="quarter" idx="2"/>
          </p:nvPr>
        </p:nvSpPr>
        <p:spPr>
          <a:xfrm>
            <a:off x="11180983" y="6441296"/>
            <a:ext cx="172818" cy="195232"/>
          </a:xfrm>
          <a:prstGeom prst="rect">
            <a:avLst/>
          </a:prstGeom>
        </p:spPr>
        <p:txBody>
          <a:bodyPr lIns="0" tIns="0" rIns="0" bIns="0"/>
          <a:lstStyle>
            <a:lvl1pPr>
              <a:defRPr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 rtl="0">
              <a:defRPr/>
            </a:pPr>
            <a:fld id="{86CB4B4D-7CA3-9044-876B-883B54F8677D}" type="slidenum">
              <a:rPr/>
              <a:pPr rtl="0">
                <a:defRPr/>
              </a:pPr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01" name="تجميع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pic>
          <p:nvPicPr>
            <p:cNvPr id="499" name="image1.png" descr="image1.png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2806922" y="158212"/>
              <a:ext cx="6578156" cy="6541577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sp>
          <p:nvSpPr>
            <p:cNvPr id="500" name="مستطيل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solidFill>
              <a:srgbClr val="FFFFFF">
                <a:alpha val="97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 rtl="0">
                <a:defRPr>
                  <a:solidFill>
                    <a:srgbClr val="FFFFFF"/>
                  </a:solidFill>
                  <a:latin typeface="Helvetica"/>
                  <a:ea typeface="Helvetica"/>
                  <a:cs typeface="Helvetica"/>
                  <a:sym typeface="Helvetica"/>
                </a:defRPr>
              </a:pPr>
              <a:endParaRPr/>
            </a:p>
          </p:txBody>
        </p:sp>
      </p:grpSp>
      <p:sp>
        <p:nvSpPr>
          <p:cNvPr id="502" name="نص العنوان"/>
          <p:cNvSpPr txBox="1">
            <a:spLocks noGrp="1"/>
          </p:cNvSpPr>
          <p:nvPr>
            <p:ph type="title"/>
          </p:nvPr>
        </p:nvSpPr>
        <p:spPr>
          <a:xfrm>
            <a:off x="838200" y="468881"/>
            <a:ext cx="10515600" cy="387800"/>
          </a:xfrm>
          <a:prstGeom prst="rect">
            <a:avLst/>
          </a:prstGeom>
        </p:spPr>
        <p:txBody>
          <a:bodyPr lIns="0" tIns="0" rIns="0" bIns="0" anchor="t"/>
          <a:lstStyle>
            <a:lvl1pPr>
              <a:defRPr sz="2800" b="1">
                <a:solidFill>
                  <a:srgbClr val="313131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r>
              <a:t>نص العنوان</a:t>
            </a:r>
          </a:p>
        </p:txBody>
      </p:sp>
      <p:sp>
        <p:nvSpPr>
          <p:cNvPr id="503" name="رقم الشريحة"/>
          <p:cNvSpPr txBox="1">
            <a:spLocks noGrp="1"/>
          </p:cNvSpPr>
          <p:nvPr>
            <p:ph type="sldNum" sz="quarter" idx="2"/>
          </p:nvPr>
        </p:nvSpPr>
        <p:spPr>
          <a:xfrm>
            <a:off x="11180983" y="6441296"/>
            <a:ext cx="172818" cy="195232"/>
          </a:xfrm>
          <a:prstGeom prst="rect">
            <a:avLst/>
          </a:prstGeom>
        </p:spPr>
        <p:txBody>
          <a:bodyPr lIns="0" tIns="0" rIns="0" bIns="0"/>
          <a:lstStyle>
            <a:lvl1pPr>
              <a:defRPr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 rtl="0">
              <a:defRPr/>
            </a:pPr>
            <a:fld id="{86CB4B4D-7CA3-9044-876B-883B54F8677D}" type="slidenum">
              <a:rPr/>
              <a:pPr rtl="0">
                <a:defRPr/>
              </a:pPr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6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0" name="شكل"/>
          <p:cNvSpPr/>
          <p:nvPr/>
        </p:nvSpPr>
        <p:spPr>
          <a:xfrm>
            <a:off x="1731963" y="1129092"/>
            <a:ext cx="8728076" cy="504507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6063" y="7883"/>
                </a:moveTo>
                <a:lnTo>
                  <a:pt x="6069" y="7872"/>
                </a:lnTo>
                <a:lnTo>
                  <a:pt x="6069" y="7867"/>
                </a:lnTo>
                <a:lnTo>
                  <a:pt x="6060" y="7872"/>
                </a:lnTo>
                <a:lnTo>
                  <a:pt x="6051" y="7889"/>
                </a:lnTo>
                <a:lnTo>
                  <a:pt x="6038" y="7900"/>
                </a:lnTo>
                <a:lnTo>
                  <a:pt x="6016" y="7900"/>
                </a:lnTo>
                <a:lnTo>
                  <a:pt x="6010" y="7905"/>
                </a:lnTo>
                <a:lnTo>
                  <a:pt x="5985" y="7905"/>
                </a:lnTo>
                <a:lnTo>
                  <a:pt x="5978" y="7910"/>
                </a:lnTo>
                <a:lnTo>
                  <a:pt x="5975" y="7910"/>
                </a:lnTo>
                <a:lnTo>
                  <a:pt x="5975" y="7916"/>
                </a:lnTo>
                <a:lnTo>
                  <a:pt x="5956" y="7938"/>
                </a:lnTo>
                <a:lnTo>
                  <a:pt x="5953" y="7948"/>
                </a:lnTo>
                <a:lnTo>
                  <a:pt x="5956" y="7954"/>
                </a:lnTo>
                <a:lnTo>
                  <a:pt x="5966" y="7954"/>
                </a:lnTo>
                <a:lnTo>
                  <a:pt x="5963" y="7959"/>
                </a:lnTo>
                <a:lnTo>
                  <a:pt x="5963" y="7965"/>
                </a:lnTo>
                <a:lnTo>
                  <a:pt x="5972" y="7965"/>
                </a:lnTo>
                <a:lnTo>
                  <a:pt x="5978" y="7959"/>
                </a:lnTo>
                <a:lnTo>
                  <a:pt x="5981" y="7954"/>
                </a:lnTo>
                <a:lnTo>
                  <a:pt x="5985" y="7954"/>
                </a:lnTo>
                <a:lnTo>
                  <a:pt x="5988" y="7948"/>
                </a:lnTo>
                <a:lnTo>
                  <a:pt x="6007" y="7938"/>
                </a:lnTo>
                <a:lnTo>
                  <a:pt x="6022" y="7938"/>
                </a:lnTo>
                <a:lnTo>
                  <a:pt x="6035" y="7927"/>
                </a:lnTo>
                <a:lnTo>
                  <a:pt x="6060" y="7916"/>
                </a:lnTo>
                <a:lnTo>
                  <a:pt x="6082" y="7894"/>
                </a:lnTo>
                <a:lnTo>
                  <a:pt x="6088" y="7889"/>
                </a:lnTo>
                <a:lnTo>
                  <a:pt x="6092" y="7883"/>
                </a:lnTo>
                <a:lnTo>
                  <a:pt x="6085" y="7883"/>
                </a:lnTo>
                <a:lnTo>
                  <a:pt x="6082" y="7889"/>
                </a:lnTo>
                <a:lnTo>
                  <a:pt x="6069" y="7889"/>
                </a:lnTo>
                <a:lnTo>
                  <a:pt x="6066" y="7894"/>
                </a:lnTo>
                <a:lnTo>
                  <a:pt x="6057" y="7900"/>
                </a:lnTo>
                <a:lnTo>
                  <a:pt x="6051" y="7905"/>
                </a:lnTo>
                <a:lnTo>
                  <a:pt x="6054" y="7894"/>
                </a:lnTo>
                <a:lnTo>
                  <a:pt x="6063" y="7883"/>
                </a:lnTo>
                <a:close/>
                <a:moveTo>
                  <a:pt x="9725" y="3996"/>
                </a:moveTo>
                <a:lnTo>
                  <a:pt x="9741" y="3963"/>
                </a:lnTo>
                <a:lnTo>
                  <a:pt x="9753" y="3952"/>
                </a:lnTo>
                <a:lnTo>
                  <a:pt x="9763" y="3942"/>
                </a:lnTo>
                <a:lnTo>
                  <a:pt x="9772" y="3925"/>
                </a:lnTo>
                <a:lnTo>
                  <a:pt x="9782" y="3887"/>
                </a:lnTo>
                <a:lnTo>
                  <a:pt x="9785" y="3865"/>
                </a:lnTo>
                <a:lnTo>
                  <a:pt x="9785" y="3827"/>
                </a:lnTo>
                <a:lnTo>
                  <a:pt x="9778" y="3811"/>
                </a:lnTo>
                <a:lnTo>
                  <a:pt x="9772" y="3800"/>
                </a:lnTo>
                <a:lnTo>
                  <a:pt x="9760" y="3795"/>
                </a:lnTo>
                <a:lnTo>
                  <a:pt x="9750" y="3795"/>
                </a:lnTo>
                <a:lnTo>
                  <a:pt x="9741" y="3789"/>
                </a:lnTo>
                <a:lnTo>
                  <a:pt x="9734" y="3773"/>
                </a:lnTo>
                <a:lnTo>
                  <a:pt x="9728" y="3762"/>
                </a:lnTo>
                <a:lnTo>
                  <a:pt x="9709" y="3762"/>
                </a:lnTo>
                <a:lnTo>
                  <a:pt x="9709" y="3757"/>
                </a:lnTo>
                <a:lnTo>
                  <a:pt x="9716" y="3740"/>
                </a:lnTo>
                <a:lnTo>
                  <a:pt x="9719" y="3724"/>
                </a:lnTo>
                <a:lnTo>
                  <a:pt x="9719" y="3713"/>
                </a:lnTo>
                <a:lnTo>
                  <a:pt x="9712" y="3708"/>
                </a:lnTo>
                <a:lnTo>
                  <a:pt x="9706" y="3708"/>
                </a:lnTo>
                <a:lnTo>
                  <a:pt x="9697" y="3702"/>
                </a:lnTo>
                <a:lnTo>
                  <a:pt x="9694" y="3697"/>
                </a:lnTo>
                <a:lnTo>
                  <a:pt x="9694" y="3692"/>
                </a:lnTo>
                <a:lnTo>
                  <a:pt x="9703" y="3681"/>
                </a:lnTo>
                <a:lnTo>
                  <a:pt x="9722" y="3648"/>
                </a:lnTo>
                <a:lnTo>
                  <a:pt x="9719" y="3643"/>
                </a:lnTo>
                <a:lnTo>
                  <a:pt x="9709" y="3643"/>
                </a:lnTo>
                <a:lnTo>
                  <a:pt x="9694" y="3648"/>
                </a:lnTo>
                <a:lnTo>
                  <a:pt x="9678" y="3664"/>
                </a:lnTo>
                <a:lnTo>
                  <a:pt x="9665" y="3675"/>
                </a:lnTo>
                <a:lnTo>
                  <a:pt x="9662" y="3681"/>
                </a:lnTo>
                <a:lnTo>
                  <a:pt x="9650" y="3659"/>
                </a:lnTo>
                <a:lnTo>
                  <a:pt x="9643" y="3637"/>
                </a:lnTo>
                <a:lnTo>
                  <a:pt x="9637" y="3621"/>
                </a:lnTo>
                <a:lnTo>
                  <a:pt x="9618" y="3610"/>
                </a:lnTo>
                <a:lnTo>
                  <a:pt x="9599" y="3621"/>
                </a:lnTo>
                <a:lnTo>
                  <a:pt x="9593" y="3626"/>
                </a:lnTo>
                <a:lnTo>
                  <a:pt x="9593" y="3648"/>
                </a:lnTo>
                <a:lnTo>
                  <a:pt x="9599" y="3675"/>
                </a:lnTo>
                <a:lnTo>
                  <a:pt x="9599" y="3692"/>
                </a:lnTo>
                <a:lnTo>
                  <a:pt x="9590" y="3692"/>
                </a:lnTo>
                <a:lnTo>
                  <a:pt x="9574" y="3686"/>
                </a:lnTo>
                <a:lnTo>
                  <a:pt x="9565" y="3681"/>
                </a:lnTo>
                <a:lnTo>
                  <a:pt x="9558" y="3686"/>
                </a:lnTo>
                <a:lnTo>
                  <a:pt x="9546" y="3702"/>
                </a:lnTo>
                <a:lnTo>
                  <a:pt x="9536" y="3719"/>
                </a:lnTo>
                <a:lnTo>
                  <a:pt x="9527" y="3719"/>
                </a:lnTo>
                <a:lnTo>
                  <a:pt x="9521" y="3708"/>
                </a:lnTo>
                <a:lnTo>
                  <a:pt x="9505" y="3686"/>
                </a:lnTo>
                <a:lnTo>
                  <a:pt x="9499" y="3681"/>
                </a:lnTo>
                <a:lnTo>
                  <a:pt x="9492" y="3681"/>
                </a:lnTo>
                <a:lnTo>
                  <a:pt x="9486" y="3692"/>
                </a:lnTo>
                <a:lnTo>
                  <a:pt x="9486" y="3740"/>
                </a:lnTo>
                <a:lnTo>
                  <a:pt x="9483" y="3746"/>
                </a:lnTo>
                <a:lnTo>
                  <a:pt x="9470" y="3724"/>
                </a:lnTo>
                <a:lnTo>
                  <a:pt x="9464" y="3697"/>
                </a:lnTo>
                <a:lnTo>
                  <a:pt x="9461" y="3681"/>
                </a:lnTo>
                <a:lnTo>
                  <a:pt x="9455" y="3675"/>
                </a:lnTo>
                <a:lnTo>
                  <a:pt x="9436" y="3686"/>
                </a:lnTo>
                <a:lnTo>
                  <a:pt x="9426" y="3697"/>
                </a:lnTo>
                <a:lnTo>
                  <a:pt x="9414" y="3730"/>
                </a:lnTo>
                <a:lnTo>
                  <a:pt x="9414" y="3773"/>
                </a:lnTo>
                <a:lnTo>
                  <a:pt x="9408" y="3773"/>
                </a:lnTo>
                <a:lnTo>
                  <a:pt x="9395" y="3757"/>
                </a:lnTo>
                <a:lnTo>
                  <a:pt x="9382" y="3724"/>
                </a:lnTo>
                <a:lnTo>
                  <a:pt x="9373" y="3702"/>
                </a:lnTo>
                <a:lnTo>
                  <a:pt x="9367" y="3692"/>
                </a:lnTo>
                <a:lnTo>
                  <a:pt x="9360" y="3692"/>
                </a:lnTo>
                <a:lnTo>
                  <a:pt x="9351" y="3708"/>
                </a:lnTo>
                <a:lnTo>
                  <a:pt x="9351" y="3735"/>
                </a:lnTo>
                <a:lnTo>
                  <a:pt x="9354" y="3751"/>
                </a:lnTo>
                <a:lnTo>
                  <a:pt x="9360" y="3779"/>
                </a:lnTo>
                <a:lnTo>
                  <a:pt x="9357" y="3789"/>
                </a:lnTo>
                <a:lnTo>
                  <a:pt x="9357" y="3800"/>
                </a:lnTo>
                <a:lnTo>
                  <a:pt x="9354" y="3806"/>
                </a:lnTo>
                <a:lnTo>
                  <a:pt x="9348" y="3806"/>
                </a:lnTo>
                <a:lnTo>
                  <a:pt x="9329" y="3773"/>
                </a:lnTo>
                <a:lnTo>
                  <a:pt x="9323" y="3779"/>
                </a:lnTo>
                <a:lnTo>
                  <a:pt x="9320" y="3789"/>
                </a:lnTo>
                <a:lnTo>
                  <a:pt x="9313" y="3806"/>
                </a:lnTo>
                <a:lnTo>
                  <a:pt x="9310" y="3817"/>
                </a:lnTo>
                <a:lnTo>
                  <a:pt x="9304" y="3827"/>
                </a:lnTo>
                <a:lnTo>
                  <a:pt x="9301" y="3827"/>
                </a:lnTo>
                <a:lnTo>
                  <a:pt x="9294" y="3811"/>
                </a:lnTo>
                <a:lnTo>
                  <a:pt x="9288" y="3789"/>
                </a:lnTo>
                <a:lnTo>
                  <a:pt x="9288" y="3773"/>
                </a:lnTo>
                <a:lnTo>
                  <a:pt x="9291" y="3746"/>
                </a:lnTo>
                <a:lnTo>
                  <a:pt x="9291" y="3730"/>
                </a:lnTo>
                <a:lnTo>
                  <a:pt x="9276" y="3702"/>
                </a:lnTo>
                <a:lnTo>
                  <a:pt x="9257" y="3681"/>
                </a:lnTo>
                <a:lnTo>
                  <a:pt x="9241" y="3653"/>
                </a:lnTo>
                <a:lnTo>
                  <a:pt x="9222" y="3637"/>
                </a:lnTo>
                <a:lnTo>
                  <a:pt x="9210" y="3632"/>
                </a:lnTo>
                <a:lnTo>
                  <a:pt x="9188" y="3632"/>
                </a:lnTo>
                <a:lnTo>
                  <a:pt x="9175" y="3643"/>
                </a:lnTo>
                <a:lnTo>
                  <a:pt x="9172" y="3653"/>
                </a:lnTo>
                <a:lnTo>
                  <a:pt x="9172" y="3659"/>
                </a:lnTo>
                <a:lnTo>
                  <a:pt x="9175" y="3670"/>
                </a:lnTo>
                <a:lnTo>
                  <a:pt x="9188" y="3681"/>
                </a:lnTo>
                <a:lnTo>
                  <a:pt x="9203" y="3697"/>
                </a:lnTo>
                <a:lnTo>
                  <a:pt x="9216" y="3708"/>
                </a:lnTo>
                <a:lnTo>
                  <a:pt x="9228" y="3730"/>
                </a:lnTo>
                <a:lnTo>
                  <a:pt x="9228" y="3735"/>
                </a:lnTo>
                <a:lnTo>
                  <a:pt x="9225" y="3740"/>
                </a:lnTo>
                <a:lnTo>
                  <a:pt x="9194" y="3713"/>
                </a:lnTo>
                <a:lnTo>
                  <a:pt x="9166" y="3681"/>
                </a:lnTo>
                <a:lnTo>
                  <a:pt x="9153" y="3681"/>
                </a:lnTo>
                <a:lnTo>
                  <a:pt x="9147" y="3686"/>
                </a:lnTo>
                <a:lnTo>
                  <a:pt x="9137" y="3708"/>
                </a:lnTo>
                <a:lnTo>
                  <a:pt x="9134" y="3740"/>
                </a:lnTo>
                <a:lnTo>
                  <a:pt x="9134" y="3751"/>
                </a:lnTo>
                <a:lnTo>
                  <a:pt x="9131" y="3762"/>
                </a:lnTo>
                <a:lnTo>
                  <a:pt x="9125" y="3762"/>
                </a:lnTo>
                <a:lnTo>
                  <a:pt x="9118" y="3768"/>
                </a:lnTo>
                <a:lnTo>
                  <a:pt x="9115" y="3773"/>
                </a:lnTo>
                <a:lnTo>
                  <a:pt x="9115" y="3795"/>
                </a:lnTo>
                <a:lnTo>
                  <a:pt x="9087" y="3795"/>
                </a:lnTo>
                <a:lnTo>
                  <a:pt x="9084" y="3800"/>
                </a:lnTo>
                <a:lnTo>
                  <a:pt x="9087" y="3811"/>
                </a:lnTo>
                <a:lnTo>
                  <a:pt x="9090" y="3817"/>
                </a:lnTo>
                <a:lnTo>
                  <a:pt x="9118" y="3833"/>
                </a:lnTo>
                <a:lnTo>
                  <a:pt x="9131" y="3833"/>
                </a:lnTo>
                <a:lnTo>
                  <a:pt x="9144" y="3827"/>
                </a:lnTo>
                <a:lnTo>
                  <a:pt x="9166" y="3817"/>
                </a:lnTo>
                <a:lnTo>
                  <a:pt x="9181" y="3811"/>
                </a:lnTo>
                <a:lnTo>
                  <a:pt x="9232" y="3817"/>
                </a:lnTo>
                <a:lnTo>
                  <a:pt x="9247" y="3822"/>
                </a:lnTo>
                <a:lnTo>
                  <a:pt x="9254" y="3827"/>
                </a:lnTo>
                <a:lnTo>
                  <a:pt x="9250" y="3833"/>
                </a:lnTo>
                <a:lnTo>
                  <a:pt x="9225" y="3855"/>
                </a:lnTo>
                <a:lnTo>
                  <a:pt x="9216" y="3871"/>
                </a:lnTo>
                <a:lnTo>
                  <a:pt x="9219" y="3882"/>
                </a:lnTo>
                <a:lnTo>
                  <a:pt x="9225" y="3887"/>
                </a:lnTo>
                <a:lnTo>
                  <a:pt x="9254" y="3887"/>
                </a:lnTo>
                <a:lnTo>
                  <a:pt x="9254" y="3893"/>
                </a:lnTo>
                <a:lnTo>
                  <a:pt x="9244" y="3904"/>
                </a:lnTo>
                <a:lnTo>
                  <a:pt x="9232" y="3909"/>
                </a:lnTo>
                <a:lnTo>
                  <a:pt x="9222" y="3909"/>
                </a:lnTo>
                <a:lnTo>
                  <a:pt x="9206" y="3904"/>
                </a:lnTo>
                <a:lnTo>
                  <a:pt x="9194" y="3898"/>
                </a:lnTo>
                <a:lnTo>
                  <a:pt x="9188" y="3898"/>
                </a:lnTo>
                <a:lnTo>
                  <a:pt x="9178" y="3904"/>
                </a:lnTo>
                <a:lnTo>
                  <a:pt x="9172" y="3914"/>
                </a:lnTo>
                <a:lnTo>
                  <a:pt x="9159" y="3914"/>
                </a:lnTo>
                <a:lnTo>
                  <a:pt x="9140" y="3920"/>
                </a:lnTo>
                <a:lnTo>
                  <a:pt x="9125" y="3925"/>
                </a:lnTo>
                <a:lnTo>
                  <a:pt x="9122" y="3931"/>
                </a:lnTo>
                <a:lnTo>
                  <a:pt x="9122" y="3942"/>
                </a:lnTo>
                <a:lnTo>
                  <a:pt x="9125" y="3952"/>
                </a:lnTo>
                <a:lnTo>
                  <a:pt x="9147" y="3952"/>
                </a:lnTo>
                <a:lnTo>
                  <a:pt x="9172" y="3947"/>
                </a:lnTo>
                <a:lnTo>
                  <a:pt x="9188" y="3947"/>
                </a:lnTo>
                <a:lnTo>
                  <a:pt x="9206" y="3952"/>
                </a:lnTo>
                <a:lnTo>
                  <a:pt x="9216" y="3952"/>
                </a:lnTo>
                <a:lnTo>
                  <a:pt x="9222" y="3958"/>
                </a:lnTo>
                <a:lnTo>
                  <a:pt x="9225" y="3969"/>
                </a:lnTo>
                <a:lnTo>
                  <a:pt x="9225" y="3991"/>
                </a:lnTo>
                <a:lnTo>
                  <a:pt x="9228" y="3996"/>
                </a:lnTo>
                <a:lnTo>
                  <a:pt x="9235" y="4001"/>
                </a:lnTo>
                <a:lnTo>
                  <a:pt x="9244" y="4012"/>
                </a:lnTo>
                <a:lnTo>
                  <a:pt x="9250" y="4034"/>
                </a:lnTo>
                <a:lnTo>
                  <a:pt x="9254" y="4056"/>
                </a:lnTo>
                <a:lnTo>
                  <a:pt x="9247" y="4078"/>
                </a:lnTo>
                <a:lnTo>
                  <a:pt x="9241" y="4088"/>
                </a:lnTo>
                <a:lnTo>
                  <a:pt x="9232" y="4088"/>
                </a:lnTo>
                <a:lnTo>
                  <a:pt x="9206" y="4078"/>
                </a:lnTo>
                <a:lnTo>
                  <a:pt x="9203" y="4083"/>
                </a:lnTo>
                <a:lnTo>
                  <a:pt x="9200" y="4099"/>
                </a:lnTo>
                <a:lnTo>
                  <a:pt x="9206" y="4121"/>
                </a:lnTo>
                <a:lnTo>
                  <a:pt x="9213" y="4126"/>
                </a:lnTo>
                <a:lnTo>
                  <a:pt x="9241" y="4126"/>
                </a:lnTo>
                <a:lnTo>
                  <a:pt x="9279" y="4121"/>
                </a:lnTo>
                <a:lnTo>
                  <a:pt x="9316" y="4132"/>
                </a:lnTo>
                <a:lnTo>
                  <a:pt x="9329" y="4137"/>
                </a:lnTo>
                <a:lnTo>
                  <a:pt x="9342" y="4148"/>
                </a:lnTo>
                <a:lnTo>
                  <a:pt x="9364" y="4170"/>
                </a:lnTo>
                <a:lnTo>
                  <a:pt x="9376" y="4175"/>
                </a:lnTo>
                <a:lnTo>
                  <a:pt x="9392" y="4181"/>
                </a:lnTo>
                <a:lnTo>
                  <a:pt x="9408" y="4181"/>
                </a:lnTo>
                <a:lnTo>
                  <a:pt x="9417" y="4186"/>
                </a:lnTo>
                <a:lnTo>
                  <a:pt x="9433" y="4203"/>
                </a:lnTo>
                <a:lnTo>
                  <a:pt x="9452" y="4213"/>
                </a:lnTo>
                <a:lnTo>
                  <a:pt x="9461" y="4213"/>
                </a:lnTo>
                <a:lnTo>
                  <a:pt x="9477" y="4203"/>
                </a:lnTo>
                <a:lnTo>
                  <a:pt x="9492" y="4197"/>
                </a:lnTo>
                <a:lnTo>
                  <a:pt x="9502" y="4181"/>
                </a:lnTo>
                <a:lnTo>
                  <a:pt x="9511" y="4159"/>
                </a:lnTo>
                <a:lnTo>
                  <a:pt x="9518" y="4154"/>
                </a:lnTo>
                <a:lnTo>
                  <a:pt x="9521" y="4143"/>
                </a:lnTo>
                <a:lnTo>
                  <a:pt x="9530" y="4137"/>
                </a:lnTo>
                <a:lnTo>
                  <a:pt x="9555" y="4137"/>
                </a:lnTo>
                <a:lnTo>
                  <a:pt x="9568" y="4132"/>
                </a:lnTo>
                <a:lnTo>
                  <a:pt x="9593" y="4116"/>
                </a:lnTo>
                <a:lnTo>
                  <a:pt x="9643" y="4061"/>
                </a:lnTo>
                <a:lnTo>
                  <a:pt x="9659" y="4050"/>
                </a:lnTo>
                <a:lnTo>
                  <a:pt x="9672" y="4039"/>
                </a:lnTo>
                <a:lnTo>
                  <a:pt x="9694" y="4034"/>
                </a:lnTo>
                <a:lnTo>
                  <a:pt x="9703" y="4034"/>
                </a:lnTo>
                <a:lnTo>
                  <a:pt x="9709" y="4029"/>
                </a:lnTo>
                <a:lnTo>
                  <a:pt x="9719" y="4018"/>
                </a:lnTo>
                <a:lnTo>
                  <a:pt x="9725" y="3996"/>
                </a:lnTo>
                <a:close/>
                <a:moveTo>
                  <a:pt x="6767" y="478"/>
                </a:moveTo>
                <a:lnTo>
                  <a:pt x="6777" y="506"/>
                </a:lnTo>
                <a:lnTo>
                  <a:pt x="6783" y="527"/>
                </a:lnTo>
                <a:lnTo>
                  <a:pt x="6783" y="549"/>
                </a:lnTo>
                <a:lnTo>
                  <a:pt x="6780" y="571"/>
                </a:lnTo>
                <a:lnTo>
                  <a:pt x="6774" y="582"/>
                </a:lnTo>
                <a:lnTo>
                  <a:pt x="6761" y="593"/>
                </a:lnTo>
                <a:lnTo>
                  <a:pt x="6748" y="598"/>
                </a:lnTo>
                <a:lnTo>
                  <a:pt x="6730" y="587"/>
                </a:lnTo>
                <a:lnTo>
                  <a:pt x="6698" y="576"/>
                </a:lnTo>
                <a:lnTo>
                  <a:pt x="6667" y="571"/>
                </a:lnTo>
                <a:lnTo>
                  <a:pt x="6635" y="571"/>
                </a:lnTo>
                <a:lnTo>
                  <a:pt x="6607" y="576"/>
                </a:lnTo>
                <a:lnTo>
                  <a:pt x="6579" y="587"/>
                </a:lnTo>
                <a:lnTo>
                  <a:pt x="6554" y="603"/>
                </a:lnTo>
                <a:lnTo>
                  <a:pt x="6532" y="625"/>
                </a:lnTo>
                <a:lnTo>
                  <a:pt x="6506" y="647"/>
                </a:lnTo>
                <a:lnTo>
                  <a:pt x="6412" y="734"/>
                </a:lnTo>
                <a:lnTo>
                  <a:pt x="6393" y="750"/>
                </a:lnTo>
                <a:lnTo>
                  <a:pt x="6378" y="767"/>
                </a:lnTo>
                <a:lnTo>
                  <a:pt x="6371" y="788"/>
                </a:lnTo>
                <a:lnTo>
                  <a:pt x="6371" y="794"/>
                </a:lnTo>
                <a:lnTo>
                  <a:pt x="6374" y="805"/>
                </a:lnTo>
                <a:lnTo>
                  <a:pt x="6384" y="816"/>
                </a:lnTo>
                <a:lnTo>
                  <a:pt x="6396" y="826"/>
                </a:lnTo>
                <a:lnTo>
                  <a:pt x="6412" y="832"/>
                </a:lnTo>
                <a:lnTo>
                  <a:pt x="6431" y="837"/>
                </a:lnTo>
                <a:lnTo>
                  <a:pt x="6469" y="837"/>
                </a:lnTo>
                <a:lnTo>
                  <a:pt x="6503" y="832"/>
                </a:lnTo>
                <a:lnTo>
                  <a:pt x="6516" y="832"/>
                </a:lnTo>
                <a:lnTo>
                  <a:pt x="6525" y="843"/>
                </a:lnTo>
                <a:lnTo>
                  <a:pt x="6528" y="859"/>
                </a:lnTo>
                <a:lnTo>
                  <a:pt x="6532" y="886"/>
                </a:lnTo>
                <a:lnTo>
                  <a:pt x="6528" y="913"/>
                </a:lnTo>
                <a:lnTo>
                  <a:pt x="6525" y="946"/>
                </a:lnTo>
                <a:lnTo>
                  <a:pt x="6516" y="979"/>
                </a:lnTo>
                <a:lnTo>
                  <a:pt x="6500" y="1006"/>
                </a:lnTo>
                <a:lnTo>
                  <a:pt x="6484" y="1028"/>
                </a:lnTo>
                <a:lnTo>
                  <a:pt x="6469" y="1044"/>
                </a:lnTo>
                <a:lnTo>
                  <a:pt x="6428" y="1044"/>
                </a:lnTo>
                <a:lnTo>
                  <a:pt x="6381" y="1038"/>
                </a:lnTo>
                <a:lnTo>
                  <a:pt x="6352" y="1038"/>
                </a:lnTo>
                <a:lnTo>
                  <a:pt x="6324" y="1044"/>
                </a:lnTo>
                <a:lnTo>
                  <a:pt x="6299" y="1049"/>
                </a:lnTo>
                <a:lnTo>
                  <a:pt x="6283" y="1060"/>
                </a:lnTo>
                <a:lnTo>
                  <a:pt x="6264" y="1082"/>
                </a:lnTo>
                <a:lnTo>
                  <a:pt x="6233" y="1109"/>
                </a:lnTo>
                <a:lnTo>
                  <a:pt x="6205" y="1120"/>
                </a:lnTo>
                <a:lnTo>
                  <a:pt x="6161" y="1131"/>
                </a:lnTo>
                <a:lnTo>
                  <a:pt x="6117" y="1147"/>
                </a:lnTo>
                <a:lnTo>
                  <a:pt x="6079" y="1163"/>
                </a:lnTo>
                <a:lnTo>
                  <a:pt x="6054" y="1180"/>
                </a:lnTo>
                <a:lnTo>
                  <a:pt x="6038" y="1196"/>
                </a:lnTo>
                <a:lnTo>
                  <a:pt x="6029" y="1218"/>
                </a:lnTo>
                <a:lnTo>
                  <a:pt x="6029" y="1240"/>
                </a:lnTo>
                <a:lnTo>
                  <a:pt x="6035" y="1256"/>
                </a:lnTo>
                <a:lnTo>
                  <a:pt x="6060" y="1299"/>
                </a:lnTo>
                <a:lnTo>
                  <a:pt x="6073" y="1305"/>
                </a:lnTo>
                <a:lnTo>
                  <a:pt x="6104" y="1316"/>
                </a:lnTo>
                <a:lnTo>
                  <a:pt x="6110" y="1321"/>
                </a:lnTo>
                <a:lnTo>
                  <a:pt x="6120" y="1332"/>
                </a:lnTo>
                <a:lnTo>
                  <a:pt x="6126" y="1343"/>
                </a:lnTo>
                <a:lnTo>
                  <a:pt x="6136" y="1348"/>
                </a:lnTo>
                <a:lnTo>
                  <a:pt x="6151" y="1343"/>
                </a:lnTo>
                <a:lnTo>
                  <a:pt x="6167" y="1343"/>
                </a:lnTo>
                <a:lnTo>
                  <a:pt x="6173" y="1348"/>
                </a:lnTo>
                <a:lnTo>
                  <a:pt x="6183" y="1359"/>
                </a:lnTo>
                <a:lnTo>
                  <a:pt x="6189" y="1375"/>
                </a:lnTo>
                <a:lnTo>
                  <a:pt x="6198" y="1386"/>
                </a:lnTo>
                <a:lnTo>
                  <a:pt x="6224" y="1397"/>
                </a:lnTo>
                <a:lnTo>
                  <a:pt x="6258" y="1403"/>
                </a:lnTo>
                <a:lnTo>
                  <a:pt x="6330" y="1403"/>
                </a:lnTo>
                <a:lnTo>
                  <a:pt x="6359" y="1392"/>
                </a:lnTo>
                <a:lnTo>
                  <a:pt x="6403" y="1381"/>
                </a:lnTo>
                <a:lnTo>
                  <a:pt x="6422" y="1375"/>
                </a:lnTo>
                <a:lnTo>
                  <a:pt x="6437" y="1370"/>
                </a:lnTo>
                <a:lnTo>
                  <a:pt x="6450" y="1375"/>
                </a:lnTo>
                <a:lnTo>
                  <a:pt x="6456" y="1386"/>
                </a:lnTo>
                <a:lnTo>
                  <a:pt x="6459" y="1403"/>
                </a:lnTo>
                <a:lnTo>
                  <a:pt x="6453" y="1414"/>
                </a:lnTo>
                <a:lnTo>
                  <a:pt x="6440" y="1419"/>
                </a:lnTo>
                <a:lnTo>
                  <a:pt x="6422" y="1424"/>
                </a:lnTo>
                <a:lnTo>
                  <a:pt x="6302" y="1435"/>
                </a:lnTo>
                <a:lnTo>
                  <a:pt x="6230" y="1446"/>
                </a:lnTo>
                <a:lnTo>
                  <a:pt x="6195" y="1457"/>
                </a:lnTo>
                <a:lnTo>
                  <a:pt x="6164" y="1473"/>
                </a:lnTo>
                <a:lnTo>
                  <a:pt x="6142" y="1484"/>
                </a:lnTo>
                <a:lnTo>
                  <a:pt x="6126" y="1501"/>
                </a:lnTo>
                <a:lnTo>
                  <a:pt x="6126" y="1517"/>
                </a:lnTo>
                <a:lnTo>
                  <a:pt x="6129" y="1522"/>
                </a:lnTo>
                <a:lnTo>
                  <a:pt x="6139" y="1533"/>
                </a:lnTo>
                <a:lnTo>
                  <a:pt x="6161" y="1549"/>
                </a:lnTo>
                <a:lnTo>
                  <a:pt x="6189" y="1560"/>
                </a:lnTo>
                <a:lnTo>
                  <a:pt x="6249" y="1577"/>
                </a:lnTo>
                <a:lnTo>
                  <a:pt x="6271" y="1582"/>
                </a:lnTo>
                <a:lnTo>
                  <a:pt x="6283" y="1593"/>
                </a:lnTo>
                <a:lnTo>
                  <a:pt x="6280" y="1598"/>
                </a:lnTo>
                <a:lnTo>
                  <a:pt x="6261" y="1615"/>
                </a:lnTo>
                <a:lnTo>
                  <a:pt x="6242" y="1626"/>
                </a:lnTo>
                <a:lnTo>
                  <a:pt x="6236" y="1631"/>
                </a:lnTo>
                <a:lnTo>
                  <a:pt x="6236" y="1642"/>
                </a:lnTo>
                <a:lnTo>
                  <a:pt x="6242" y="1653"/>
                </a:lnTo>
                <a:lnTo>
                  <a:pt x="6258" y="1669"/>
                </a:lnTo>
                <a:lnTo>
                  <a:pt x="6315" y="1696"/>
                </a:lnTo>
                <a:lnTo>
                  <a:pt x="6384" y="1729"/>
                </a:lnTo>
                <a:lnTo>
                  <a:pt x="6409" y="1740"/>
                </a:lnTo>
                <a:lnTo>
                  <a:pt x="6418" y="1745"/>
                </a:lnTo>
                <a:lnTo>
                  <a:pt x="6418" y="1734"/>
                </a:lnTo>
                <a:lnTo>
                  <a:pt x="6409" y="1723"/>
                </a:lnTo>
                <a:lnTo>
                  <a:pt x="6390" y="1691"/>
                </a:lnTo>
                <a:lnTo>
                  <a:pt x="6387" y="1675"/>
                </a:lnTo>
                <a:lnTo>
                  <a:pt x="6387" y="1669"/>
                </a:lnTo>
                <a:lnTo>
                  <a:pt x="6393" y="1669"/>
                </a:lnTo>
                <a:lnTo>
                  <a:pt x="6403" y="1664"/>
                </a:lnTo>
                <a:lnTo>
                  <a:pt x="6409" y="1669"/>
                </a:lnTo>
                <a:lnTo>
                  <a:pt x="6418" y="1680"/>
                </a:lnTo>
                <a:lnTo>
                  <a:pt x="6422" y="1685"/>
                </a:lnTo>
                <a:lnTo>
                  <a:pt x="6428" y="1691"/>
                </a:lnTo>
                <a:lnTo>
                  <a:pt x="6440" y="1691"/>
                </a:lnTo>
                <a:lnTo>
                  <a:pt x="6472" y="1669"/>
                </a:lnTo>
                <a:lnTo>
                  <a:pt x="6481" y="1669"/>
                </a:lnTo>
                <a:lnTo>
                  <a:pt x="6475" y="1691"/>
                </a:lnTo>
                <a:lnTo>
                  <a:pt x="6478" y="1702"/>
                </a:lnTo>
                <a:lnTo>
                  <a:pt x="6484" y="1707"/>
                </a:lnTo>
                <a:lnTo>
                  <a:pt x="6500" y="1713"/>
                </a:lnTo>
                <a:lnTo>
                  <a:pt x="6519" y="1713"/>
                </a:lnTo>
                <a:lnTo>
                  <a:pt x="6532" y="1702"/>
                </a:lnTo>
                <a:lnTo>
                  <a:pt x="6541" y="1691"/>
                </a:lnTo>
                <a:lnTo>
                  <a:pt x="6554" y="1669"/>
                </a:lnTo>
                <a:lnTo>
                  <a:pt x="6560" y="1664"/>
                </a:lnTo>
                <a:lnTo>
                  <a:pt x="6569" y="1669"/>
                </a:lnTo>
                <a:lnTo>
                  <a:pt x="6582" y="1685"/>
                </a:lnTo>
                <a:lnTo>
                  <a:pt x="6591" y="1696"/>
                </a:lnTo>
                <a:lnTo>
                  <a:pt x="6601" y="1696"/>
                </a:lnTo>
                <a:lnTo>
                  <a:pt x="6607" y="1691"/>
                </a:lnTo>
                <a:lnTo>
                  <a:pt x="6613" y="1680"/>
                </a:lnTo>
                <a:lnTo>
                  <a:pt x="6616" y="1669"/>
                </a:lnTo>
                <a:lnTo>
                  <a:pt x="6626" y="1658"/>
                </a:lnTo>
                <a:lnTo>
                  <a:pt x="6638" y="1653"/>
                </a:lnTo>
                <a:lnTo>
                  <a:pt x="6651" y="1664"/>
                </a:lnTo>
                <a:lnTo>
                  <a:pt x="6670" y="1669"/>
                </a:lnTo>
                <a:lnTo>
                  <a:pt x="6692" y="1675"/>
                </a:lnTo>
                <a:lnTo>
                  <a:pt x="6730" y="1680"/>
                </a:lnTo>
                <a:lnTo>
                  <a:pt x="6764" y="1685"/>
                </a:lnTo>
                <a:lnTo>
                  <a:pt x="6777" y="1691"/>
                </a:lnTo>
                <a:lnTo>
                  <a:pt x="6789" y="1702"/>
                </a:lnTo>
                <a:lnTo>
                  <a:pt x="6799" y="1718"/>
                </a:lnTo>
                <a:lnTo>
                  <a:pt x="6805" y="1723"/>
                </a:lnTo>
                <a:lnTo>
                  <a:pt x="6814" y="1723"/>
                </a:lnTo>
                <a:lnTo>
                  <a:pt x="6824" y="1718"/>
                </a:lnTo>
                <a:lnTo>
                  <a:pt x="6833" y="1723"/>
                </a:lnTo>
                <a:lnTo>
                  <a:pt x="6849" y="1729"/>
                </a:lnTo>
                <a:lnTo>
                  <a:pt x="6868" y="1745"/>
                </a:lnTo>
                <a:lnTo>
                  <a:pt x="6909" y="1778"/>
                </a:lnTo>
                <a:lnTo>
                  <a:pt x="6937" y="1800"/>
                </a:lnTo>
                <a:lnTo>
                  <a:pt x="6946" y="1810"/>
                </a:lnTo>
                <a:lnTo>
                  <a:pt x="6950" y="1821"/>
                </a:lnTo>
                <a:lnTo>
                  <a:pt x="6946" y="1832"/>
                </a:lnTo>
                <a:lnTo>
                  <a:pt x="6934" y="1854"/>
                </a:lnTo>
                <a:lnTo>
                  <a:pt x="6934" y="1865"/>
                </a:lnTo>
                <a:lnTo>
                  <a:pt x="6937" y="1876"/>
                </a:lnTo>
                <a:lnTo>
                  <a:pt x="6943" y="1887"/>
                </a:lnTo>
                <a:lnTo>
                  <a:pt x="6965" y="1914"/>
                </a:lnTo>
                <a:lnTo>
                  <a:pt x="7041" y="1995"/>
                </a:lnTo>
                <a:lnTo>
                  <a:pt x="7053" y="2017"/>
                </a:lnTo>
                <a:lnTo>
                  <a:pt x="7056" y="2028"/>
                </a:lnTo>
                <a:lnTo>
                  <a:pt x="7056" y="2039"/>
                </a:lnTo>
                <a:lnTo>
                  <a:pt x="7050" y="2055"/>
                </a:lnTo>
                <a:lnTo>
                  <a:pt x="7041" y="2071"/>
                </a:lnTo>
                <a:lnTo>
                  <a:pt x="7022" y="2109"/>
                </a:lnTo>
                <a:lnTo>
                  <a:pt x="7016" y="2120"/>
                </a:lnTo>
                <a:lnTo>
                  <a:pt x="7016" y="2126"/>
                </a:lnTo>
                <a:lnTo>
                  <a:pt x="7022" y="2126"/>
                </a:lnTo>
                <a:lnTo>
                  <a:pt x="7038" y="2120"/>
                </a:lnTo>
                <a:lnTo>
                  <a:pt x="7069" y="2104"/>
                </a:lnTo>
                <a:lnTo>
                  <a:pt x="7075" y="2104"/>
                </a:lnTo>
                <a:lnTo>
                  <a:pt x="7078" y="2109"/>
                </a:lnTo>
                <a:lnTo>
                  <a:pt x="7085" y="2126"/>
                </a:lnTo>
                <a:lnTo>
                  <a:pt x="7088" y="2137"/>
                </a:lnTo>
                <a:lnTo>
                  <a:pt x="7107" y="2158"/>
                </a:lnTo>
                <a:lnTo>
                  <a:pt x="7107" y="2169"/>
                </a:lnTo>
                <a:lnTo>
                  <a:pt x="7100" y="2191"/>
                </a:lnTo>
                <a:lnTo>
                  <a:pt x="7097" y="2196"/>
                </a:lnTo>
                <a:lnTo>
                  <a:pt x="7097" y="2207"/>
                </a:lnTo>
                <a:lnTo>
                  <a:pt x="7107" y="2224"/>
                </a:lnTo>
                <a:lnTo>
                  <a:pt x="7126" y="2234"/>
                </a:lnTo>
                <a:lnTo>
                  <a:pt x="7138" y="2251"/>
                </a:lnTo>
                <a:lnTo>
                  <a:pt x="7141" y="2262"/>
                </a:lnTo>
                <a:lnTo>
                  <a:pt x="7138" y="2278"/>
                </a:lnTo>
                <a:lnTo>
                  <a:pt x="7132" y="2294"/>
                </a:lnTo>
                <a:lnTo>
                  <a:pt x="7129" y="2305"/>
                </a:lnTo>
                <a:lnTo>
                  <a:pt x="7126" y="2321"/>
                </a:lnTo>
                <a:lnTo>
                  <a:pt x="7132" y="2332"/>
                </a:lnTo>
                <a:lnTo>
                  <a:pt x="7144" y="2338"/>
                </a:lnTo>
                <a:lnTo>
                  <a:pt x="7160" y="2349"/>
                </a:lnTo>
                <a:lnTo>
                  <a:pt x="7173" y="2365"/>
                </a:lnTo>
                <a:lnTo>
                  <a:pt x="7176" y="2381"/>
                </a:lnTo>
                <a:lnTo>
                  <a:pt x="7176" y="2398"/>
                </a:lnTo>
                <a:lnTo>
                  <a:pt x="7173" y="2414"/>
                </a:lnTo>
                <a:lnTo>
                  <a:pt x="7166" y="2430"/>
                </a:lnTo>
                <a:lnTo>
                  <a:pt x="7154" y="2441"/>
                </a:lnTo>
                <a:lnTo>
                  <a:pt x="7129" y="2452"/>
                </a:lnTo>
                <a:lnTo>
                  <a:pt x="7119" y="2463"/>
                </a:lnTo>
                <a:lnTo>
                  <a:pt x="7113" y="2474"/>
                </a:lnTo>
                <a:lnTo>
                  <a:pt x="7113" y="2490"/>
                </a:lnTo>
                <a:lnTo>
                  <a:pt x="7119" y="2523"/>
                </a:lnTo>
                <a:lnTo>
                  <a:pt x="7138" y="2561"/>
                </a:lnTo>
                <a:lnTo>
                  <a:pt x="7141" y="2577"/>
                </a:lnTo>
                <a:lnTo>
                  <a:pt x="7141" y="2588"/>
                </a:lnTo>
                <a:lnTo>
                  <a:pt x="7135" y="2593"/>
                </a:lnTo>
                <a:lnTo>
                  <a:pt x="7126" y="2599"/>
                </a:lnTo>
                <a:lnTo>
                  <a:pt x="7107" y="2604"/>
                </a:lnTo>
                <a:lnTo>
                  <a:pt x="7100" y="2610"/>
                </a:lnTo>
                <a:lnTo>
                  <a:pt x="7104" y="2615"/>
                </a:lnTo>
                <a:lnTo>
                  <a:pt x="7113" y="2637"/>
                </a:lnTo>
                <a:lnTo>
                  <a:pt x="7122" y="2664"/>
                </a:lnTo>
                <a:lnTo>
                  <a:pt x="7132" y="2680"/>
                </a:lnTo>
                <a:lnTo>
                  <a:pt x="7138" y="2680"/>
                </a:lnTo>
                <a:lnTo>
                  <a:pt x="7144" y="2675"/>
                </a:lnTo>
                <a:lnTo>
                  <a:pt x="7154" y="2669"/>
                </a:lnTo>
                <a:lnTo>
                  <a:pt x="7166" y="2675"/>
                </a:lnTo>
                <a:lnTo>
                  <a:pt x="7188" y="2686"/>
                </a:lnTo>
                <a:lnTo>
                  <a:pt x="7210" y="2686"/>
                </a:lnTo>
                <a:lnTo>
                  <a:pt x="7220" y="2675"/>
                </a:lnTo>
                <a:lnTo>
                  <a:pt x="7229" y="2648"/>
                </a:lnTo>
                <a:lnTo>
                  <a:pt x="7242" y="2626"/>
                </a:lnTo>
                <a:lnTo>
                  <a:pt x="7254" y="2610"/>
                </a:lnTo>
                <a:lnTo>
                  <a:pt x="7270" y="2604"/>
                </a:lnTo>
                <a:lnTo>
                  <a:pt x="7302" y="2615"/>
                </a:lnTo>
                <a:lnTo>
                  <a:pt x="7311" y="2626"/>
                </a:lnTo>
                <a:lnTo>
                  <a:pt x="7314" y="2631"/>
                </a:lnTo>
                <a:lnTo>
                  <a:pt x="7314" y="2642"/>
                </a:lnTo>
                <a:lnTo>
                  <a:pt x="7305" y="2653"/>
                </a:lnTo>
                <a:lnTo>
                  <a:pt x="7302" y="2664"/>
                </a:lnTo>
                <a:lnTo>
                  <a:pt x="7308" y="2669"/>
                </a:lnTo>
                <a:lnTo>
                  <a:pt x="7314" y="2669"/>
                </a:lnTo>
                <a:lnTo>
                  <a:pt x="7324" y="2675"/>
                </a:lnTo>
                <a:lnTo>
                  <a:pt x="7330" y="2680"/>
                </a:lnTo>
                <a:lnTo>
                  <a:pt x="7333" y="2686"/>
                </a:lnTo>
                <a:lnTo>
                  <a:pt x="7327" y="2702"/>
                </a:lnTo>
                <a:lnTo>
                  <a:pt x="7324" y="2707"/>
                </a:lnTo>
                <a:lnTo>
                  <a:pt x="7324" y="2718"/>
                </a:lnTo>
                <a:lnTo>
                  <a:pt x="7333" y="2735"/>
                </a:lnTo>
                <a:lnTo>
                  <a:pt x="7346" y="2746"/>
                </a:lnTo>
                <a:lnTo>
                  <a:pt x="7361" y="2756"/>
                </a:lnTo>
                <a:lnTo>
                  <a:pt x="7390" y="2773"/>
                </a:lnTo>
                <a:lnTo>
                  <a:pt x="7402" y="2778"/>
                </a:lnTo>
                <a:lnTo>
                  <a:pt x="7402" y="2784"/>
                </a:lnTo>
                <a:lnTo>
                  <a:pt x="7393" y="2805"/>
                </a:lnTo>
                <a:lnTo>
                  <a:pt x="7390" y="2822"/>
                </a:lnTo>
                <a:lnTo>
                  <a:pt x="7402" y="2854"/>
                </a:lnTo>
                <a:lnTo>
                  <a:pt x="7405" y="2860"/>
                </a:lnTo>
                <a:lnTo>
                  <a:pt x="7402" y="2865"/>
                </a:lnTo>
                <a:lnTo>
                  <a:pt x="7386" y="2860"/>
                </a:lnTo>
                <a:lnTo>
                  <a:pt x="7361" y="2849"/>
                </a:lnTo>
                <a:lnTo>
                  <a:pt x="7336" y="2827"/>
                </a:lnTo>
                <a:lnTo>
                  <a:pt x="7320" y="2811"/>
                </a:lnTo>
                <a:lnTo>
                  <a:pt x="7302" y="2805"/>
                </a:lnTo>
                <a:lnTo>
                  <a:pt x="7261" y="2794"/>
                </a:lnTo>
                <a:lnTo>
                  <a:pt x="7220" y="2794"/>
                </a:lnTo>
                <a:lnTo>
                  <a:pt x="7204" y="2800"/>
                </a:lnTo>
                <a:lnTo>
                  <a:pt x="7195" y="2805"/>
                </a:lnTo>
                <a:lnTo>
                  <a:pt x="7192" y="2816"/>
                </a:lnTo>
                <a:lnTo>
                  <a:pt x="7192" y="2827"/>
                </a:lnTo>
                <a:lnTo>
                  <a:pt x="7198" y="2838"/>
                </a:lnTo>
                <a:lnTo>
                  <a:pt x="7207" y="2849"/>
                </a:lnTo>
                <a:lnTo>
                  <a:pt x="7232" y="2871"/>
                </a:lnTo>
                <a:lnTo>
                  <a:pt x="7258" y="2876"/>
                </a:lnTo>
                <a:lnTo>
                  <a:pt x="7280" y="2881"/>
                </a:lnTo>
                <a:lnTo>
                  <a:pt x="7305" y="2903"/>
                </a:lnTo>
                <a:lnTo>
                  <a:pt x="7317" y="2925"/>
                </a:lnTo>
                <a:lnTo>
                  <a:pt x="7324" y="2941"/>
                </a:lnTo>
                <a:lnTo>
                  <a:pt x="7336" y="2947"/>
                </a:lnTo>
                <a:lnTo>
                  <a:pt x="7355" y="2952"/>
                </a:lnTo>
                <a:lnTo>
                  <a:pt x="7377" y="2958"/>
                </a:lnTo>
                <a:lnTo>
                  <a:pt x="7390" y="2968"/>
                </a:lnTo>
                <a:lnTo>
                  <a:pt x="7393" y="2974"/>
                </a:lnTo>
                <a:lnTo>
                  <a:pt x="7396" y="2985"/>
                </a:lnTo>
                <a:lnTo>
                  <a:pt x="7393" y="3006"/>
                </a:lnTo>
                <a:lnTo>
                  <a:pt x="7390" y="3023"/>
                </a:lnTo>
                <a:lnTo>
                  <a:pt x="7396" y="3039"/>
                </a:lnTo>
                <a:lnTo>
                  <a:pt x="7402" y="3045"/>
                </a:lnTo>
                <a:lnTo>
                  <a:pt x="7405" y="3045"/>
                </a:lnTo>
                <a:lnTo>
                  <a:pt x="7412" y="3034"/>
                </a:lnTo>
                <a:lnTo>
                  <a:pt x="7415" y="3023"/>
                </a:lnTo>
                <a:lnTo>
                  <a:pt x="7424" y="3006"/>
                </a:lnTo>
                <a:lnTo>
                  <a:pt x="7427" y="3012"/>
                </a:lnTo>
                <a:lnTo>
                  <a:pt x="7427" y="3028"/>
                </a:lnTo>
                <a:lnTo>
                  <a:pt x="7424" y="3045"/>
                </a:lnTo>
                <a:lnTo>
                  <a:pt x="7405" y="3121"/>
                </a:lnTo>
                <a:lnTo>
                  <a:pt x="7399" y="3159"/>
                </a:lnTo>
                <a:lnTo>
                  <a:pt x="7399" y="3191"/>
                </a:lnTo>
                <a:lnTo>
                  <a:pt x="7405" y="3213"/>
                </a:lnTo>
                <a:lnTo>
                  <a:pt x="7405" y="3224"/>
                </a:lnTo>
                <a:lnTo>
                  <a:pt x="7390" y="3240"/>
                </a:lnTo>
                <a:lnTo>
                  <a:pt x="7377" y="3246"/>
                </a:lnTo>
                <a:lnTo>
                  <a:pt x="7364" y="3246"/>
                </a:lnTo>
                <a:lnTo>
                  <a:pt x="7346" y="3240"/>
                </a:lnTo>
                <a:lnTo>
                  <a:pt x="7330" y="3235"/>
                </a:lnTo>
                <a:lnTo>
                  <a:pt x="7320" y="3235"/>
                </a:lnTo>
                <a:lnTo>
                  <a:pt x="7314" y="3240"/>
                </a:lnTo>
                <a:lnTo>
                  <a:pt x="7308" y="3251"/>
                </a:lnTo>
                <a:lnTo>
                  <a:pt x="7298" y="3257"/>
                </a:lnTo>
                <a:lnTo>
                  <a:pt x="7280" y="3262"/>
                </a:lnTo>
                <a:lnTo>
                  <a:pt x="7267" y="3273"/>
                </a:lnTo>
                <a:lnTo>
                  <a:pt x="7264" y="3278"/>
                </a:lnTo>
                <a:lnTo>
                  <a:pt x="7267" y="3284"/>
                </a:lnTo>
                <a:lnTo>
                  <a:pt x="7267" y="3295"/>
                </a:lnTo>
                <a:lnTo>
                  <a:pt x="7264" y="3300"/>
                </a:lnTo>
                <a:lnTo>
                  <a:pt x="7261" y="3300"/>
                </a:lnTo>
                <a:lnTo>
                  <a:pt x="7261" y="3306"/>
                </a:lnTo>
                <a:lnTo>
                  <a:pt x="7273" y="3316"/>
                </a:lnTo>
                <a:lnTo>
                  <a:pt x="7280" y="3327"/>
                </a:lnTo>
                <a:lnTo>
                  <a:pt x="7280" y="3338"/>
                </a:lnTo>
                <a:lnTo>
                  <a:pt x="7273" y="3349"/>
                </a:lnTo>
                <a:lnTo>
                  <a:pt x="7267" y="3354"/>
                </a:lnTo>
                <a:lnTo>
                  <a:pt x="7251" y="3371"/>
                </a:lnTo>
                <a:lnTo>
                  <a:pt x="7245" y="3376"/>
                </a:lnTo>
                <a:lnTo>
                  <a:pt x="7245" y="3403"/>
                </a:lnTo>
                <a:lnTo>
                  <a:pt x="7242" y="3425"/>
                </a:lnTo>
                <a:lnTo>
                  <a:pt x="7226" y="3507"/>
                </a:lnTo>
                <a:lnTo>
                  <a:pt x="7226" y="3523"/>
                </a:lnTo>
                <a:lnTo>
                  <a:pt x="7232" y="3534"/>
                </a:lnTo>
                <a:lnTo>
                  <a:pt x="7242" y="3539"/>
                </a:lnTo>
                <a:lnTo>
                  <a:pt x="7267" y="3545"/>
                </a:lnTo>
                <a:lnTo>
                  <a:pt x="7305" y="3545"/>
                </a:lnTo>
                <a:lnTo>
                  <a:pt x="7286" y="3566"/>
                </a:lnTo>
                <a:lnTo>
                  <a:pt x="7270" y="3588"/>
                </a:lnTo>
                <a:lnTo>
                  <a:pt x="7258" y="3610"/>
                </a:lnTo>
                <a:lnTo>
                  <a:pt x="7248" y="3632"/>
                </a:lnTo>
                <a:lnTo>
                  <a:pt x="7242" y="3659"/>
                </a:lnTo>
                <a:lnTo>
                  <a:pt x="7242" y="3681"/>
                </a:lnTo>
                <a:lnTo>
                  <a:pt x="7245" y="3697"/>
                </a:lnTo>
                <a:lnTo>
                  <a:pt x="7254" y="3719"/>
                </a:lnTo>
                <a:lnTo>
                  <a:pt x="7264" y="3730"/>
                </a:lnTo>
                <a:lnTo>
                  <a:pt x="7270" y="3740"/>
                </a:lnTo>
                <a:lnTo>
                  <a:pt x="7273" y="3762"/>
                </a:lnTo>
                <a:lnTo>
                  <a:pt x="7273" y="3773"/>
                </a:lnTo>
                <a:lnTo>
                  <a:pt x="7280" y="3784"/>
                </a:lnTo>
                <a:lnTo>
                  <a:pt x="7295" y="3789"/>
                </a:lnTo>
                <a:lnTo>
                  <a:pt x="7308" y="3800"/>
                </a:lnTo>
                <a:lnTo>
                  <a:pt x="7314" y="3817"/>
                </a:lnTo>
                <a:lnTo>
                  <a:pt x="7317" y="3833"/>
                </a:lnTo>
                <a:lnTo>
                  <a:pt x="7314" y="3844"/>
                </a:lnTo>
                <a:lnTo>
                  <a:pt x="7314" y="3855"/>
                </a:lnTo>
                <a:lnTo>
                  <a:pt x="7317" y="3865"/>
                </a:lnTo>
                <a:lnTo>
                  <a:pt x="7324" y="3871"/>
                </a:lnTo>
                <a:lnTo>
                  <a:pt x="7330" y="3887"/>
                </a:lnTo>
                <a:lnTo>
                  <a:pt x="7333" y="3898"/>
                </a:lnTo>
                <a:lnTo>
                  <a:pt x="7333" y="3914"/>
                </a:lnTo>
                <a:lnTo>
                  <a:pt x="7336" y="3936"/>
                </a:lnTo>
                <a:lnTo>
                  <a:pt x="7342" y="3947"/>
                </a:lnTo>
                <a:lnTo>
                  <a:pt x="7342" y="4012"/>
                </a:lnTo>
                <a:lnTo>
                  <a:pt x="7346" y="4029"/>
                </a:lnTo>
                <a:lnTo>
                  <a:pt x="7349" y="4039"/>
                </a:lnTo>
                <a:lnTo>
                  <a:pt x="7352" y="4045"/>
                </a:lnTo>
                <a:lnTo>
                  <a:pt x="7361" y="4039"/>
                </a:lnTo>
                <a:lnTo>
                  <a:pt x="7371" y="4023"/>
                </a:lnTo>
                <a:lnTo>
                  <a:pt x="7380" y="3996"/>
                </a:lnTo>
                <a:lnTo>
                  <a:pt x="7396" y="3952"/>
                </a:lnTo>
                <a:lnTo>
                  <a:pt x="7399" y="3952"/>
                </a:lnTo>
                <a:lnTo>
                  <a:pt x="7402" y="3958"/>
                </a:lnTo>
                <a:lnTo>
                  <a:pt x="7405" y="3974"/>
                </a:lnTo>
                <a:lnTo>
                  <a:pt x="7408" y="3974"/>
                </a:lnTo>
                <a:lnTo>
                  <a:pt x="7418" y="3969"/>
                </a:lnTo>
                <a:lnTo>
                  <a:pt x="7427" y="3958"/>
                </a:lnTo>
                <a:lnTo>
                  <a:pt x="7446" y="3947"/>
                </a:lnTo>
                <a:lnTo>
                  <a:pt x="7453" y="3947"/>
                </a:lnTo>
                <a:lnTo>
                  <a:pt x="7462" y="3952"/>
                </a:lnTo>
                <a:lnTo>
                  <a:pt x="7475" y="3974"/>
                </a:lnTo>
                <a:lnTo>
                  <a:pt x="7478" y="3991"/>
                </a:lnTo>
                <a:lnTo>
                  <a:pt x="7478" y="4007"/>
                </a:lnTo>
                <a:lnTo>
                  <a:pt x="7475" y="4007"/>
                </a:lnTo>
                <a:lnTo>
                  <a:pt x="7462" y="3996"/>
                </a:lnTo>
                <a:lnTo>
                  <a:pt x="7446" y="3974"/>
                </a:lnTo>
                <a:lnTo>
                  <a:pt x="7431" y="3974"/>
                </a:lnTo>
                <a:lnTo>
                  <a:pt x="7424" y="3985"/>
                </a:lnTo>
                <a:lnTo>
                  <a:pt x="7424" y="3991"/>
                </a:lnTo>
                <a:lnTo>
                  <a:pt x="7437" y="4001"/>
                </a:lnTo>
                <a:lnTo>
                  <a:pt x="7443" y="4012"/>
                </a:lnTo>
                <a:lnTo>
                  <a:pt x="7440" y="4012"/>
                </a:lnTo>
                <a:lnTo>
                  <a:pt x="7427" y="4018"/>
                </a:lnTo>
                <a:lnTo>
                  <a:pt x="7418" y="4018"/>
                </a:lnTo>
                <a:lnTo>
                  <a:pt x="7412" y="4023"/>
                </a:lnTo>
                <a:lnTo>
                  <a:pt x="7412" y="4034"/>
                </a:lnTo>
                <a:lnTo>
                  <a:pt x="7415" y="4039"/>
                </a:lnTo>
                <a:lnTo>
                  <a:pt x="7412" y="4045"/>
                </a:lnTo>
                <a:lnTo>
                  <a:pt x="7405" y="4050"/>
                </a:lnTo>
                <a:lnTo>
                  <a:pt x="7393" y="4056"/>
                </a:lnTo>
                <a:lnTo>
                  <a:pt x="7374" y="4061"/>
                </a:lnTo>
                <a:lnTo>
                  <a:pt x="7377" y="4067"/>
                </a:lnTo>
                <a:lnTo>
                  <a:pt x="7380" y="4078"/>
                </a:lnTo>
                <a:lnTo>
                  <a:pt x="7380" y="4083"/>
                </a:lnTo>
                <a:lnTo>
                  <a:pt x="7377" y="4083"/>
                </a:lnTo>
                <a:lnTo>
                  <a:pt x="7371" y="4094"/>
                </a:lnTo>
                <a:lnTo>
                  <a:pt x="7380" y="4110"/>
                </a:lnTo>
                <a:lnTo>
                  <a:pt x="7383" y="4121"/>
                </a:lnTo>
                <a:lnTo>
                  <a:pt x="7380" y="4126"/>
                </a:lnTo>
                <a:lnTo>
                  <a:pt x="7380" y="4143"/>
                </a:lnTo>
                <a:lnTo>
                  <a:pt x="7383" y="4165"/>
                </a:lnTo>
                <a:lnTo>
                  <a:pt x="7402" y="4219"/>
                </a:lnTo>
                <a:lnTo>
                  <a:pt x="7415" y="4241"/>
                </a:lnTo>
                <a:lnTo>
                  <a:pt x="7431" y="4246"/>
                </a:lnTo>
                <a:lnTo>
                  <a:pt x="7440" y="4246"/>
                </a:lnTo>
                <a:lnTo>
                  <a:pt x="7440" y="4279"/>
                </a:lnTo>
                <a:lnTo>
                  <a:pt x="7446" y="4300"/>
                </a:lnTo>
                <a:lnTo>
                  <a:pt x="7453" y="4317"/>
                </a:lnTo>
                <a:lnTo>
                  <a:pt x="7456" y="4328"/>
                </a:lnTo>
                <a:lnTo>
                  <a:pt x="7456" y="4360"/>
                </a:lnTo>
                <a:lnTo>
                  <a:pt x="7459" y="4377"/>
                </a:lnTo>
                <a:lnTo>
                  <a:pt x="7468" y="4387"/>
                </a:lnTo>
                <a:lnTo>
                  <a:pt x="7484" y="4398"/>
                </a:lnTo>
                <a:lnTo>
                  <a:pt x="7493" y="4409"/>
                </a:lnTo>
                <a:lnTo>
                  <a:pt x="7500" y="4431"/>
                </a:lnTo>
                <a:lnTo>
                  <a:pt x="7497" y="4442"/>
                </a:lnTo>
                <a:lnTo>
                  <a:pt x="7497" y="4458"/>
                </a:lnTo>
                <a:lnTo>
                  <a:pt x="7503" y="4453"/>
                </a:lnTo>
                <a:lnTo>
                  <a:pt x="7509" y="4453"/>
                </a:lnTo>
                <a:lnTo>
                  <a:pt x="7512" y="4458"/>
                </a:lnTo>
                <a:lnTo>
                  <a:pt x="7515" y="4474"/>
                </a:lnTo>
                <a:lnTo>
                  <a:pt x="7515" y="4496"/>
                </a:lnTo>
                <a:lnTo>
                  <a:pt x="7519" y="4502"/>
                </a:lnTo>
                <a:lnTo>
                  <a:pt x="7522" y="4502"/>
                </a:lnTo>
                <a:lnTo>
                  <a:pt x="7531" y="4496"/>
                </a:lnTo>
                <a:lnTo>
                  <a:pt x="7534" y="4502"/>
                </a:lnTo>
                <a:lnTo>
                  <a:pt x="7534" y="4518"/>
                </a:lnTo>
                <a:lnTo>
                  <a:pt x="7528" y="4540"/>
                </a:lnTo>
                <a:lnTo>
                  <a:pt x="7528" y="4556"/>
                </a:lnTo>
                <a:lnTo>
                  <a:pt x="7531" y="4561"/>
                </a:lnTo>
                <a:lnTo>
                  <a:pt x="7566" y="4561"/>
                </a:lnTo>
                <a:lnTo>
                  <a:pt x="7569" y="4567"/>
                </a:lnTo>
                <a:lnTo>
                  <a:pt x="7569" y="4578"/>
                </a:lnTo>
                <a:lnTo>
                  <a:pt x="7566" y="4589"/>
                </a:lnTo>
                <a:lnTo>
                  <a:pt x="7566" y="4599"/>
                </a:lnTo>
                <a:lnTo>
                  <a:pt x="7569" y="4605"/>
                </a:lnTo>
                <a:lnTo>
                  <a:pt x="7585" y="4605"/>
                </a:lnTo>
                <a:lnTo>
                  <a:pt x="7591" y="4610"/>
                </a:lnTo>
                <a:lnTo>
                  <a:pt x="7597" y="4621"/>
                </a:lnTo>
                <a:lnTo>
                  <a:pt x="7594" y="4627"/>
                </a:lnTo>
                <a:lnTo>
                  <a:pt x="7591" y="4627"/>
                </a:lnTo>
                <a:lnTo>
                  <a:pt x="7585" y="4632"/>
                </a:lnTo>
                <a:lnTo>
                  <a:pt x="7585" y="4654"/>
                </a:lnTo>
                <a:lnTo>
                  <a:pt x="7594" y="4686"/>
                </a:lnTo>
                <a:lnTo>
                  <a:pt x="7600" y="4692"/>
                </a:lnTo>
                <a:lnTo>
                  <a:pt x="7616" y="4692"/>
                </a:lnTo>
                <a:lnTo>
                  <a:pt x="7625" y="4681"/>
                </a:lnTo>
                <a:lnTo>
                  <a:pt x="7638" y="4665"/>
                </a:lnTo>
                <a:lnTo>
                  <a:pt x="7651" y="4654"/>
                </a:lnTo>
                <a:lnTo>
                  <a:pt x="7660" y="4648"/>
                </a:lnTo>
                <a:lnTo>
                  <a:pt x="7666" y="4654"/>
                </a:lnTo>
                <a:lnTo>
                  <a:pt x="7669" y="4654"/>
                </a:lnTo>
                <a:lnTo>
                  <a:pt x="7676" y="4665"/>
                </a:lnTo>
                <a:lnTo>
                  <a:pt x="7679" y="4665"/>
                </a:lnTo>
                <a:lnTo>
                  <a:pt x="7685" y="4654"/>
                </a:lnTo>
                <a:lnTo>
                  <a:pt x="7701" y="4638"/>
                </a:lnTo>
                <a:lnTo>
                  <a:pt x="7717" y="4627"/>
                </a:lnTo>
                <a:lnTo>
                  <a:pt x="7726" y="4616"/>
                </a:lnTo>
                <a:lnTo>
                  <a:pt x="7729" y="4610"/>
                </a:lnTo>
                <a:lnTo>
                  <a:pt x="7729" y="4583"/>
                </a:lnTo>
                <a:lnTo>
                  <a:pt x="7732" y="4583"/>
                </a:lnTo>
                <a:lnTo>
                  <a:pt x="7739" y="4594"/>
                </a:lnTo>
                <a:lnTo>
                  <a:pt x="7742" y="4605"/>
                </a:lnTo>
                <a:lnTo>
                  <a:pt x="7742" y="4632"/>
                </a:lnTo>
                <a:lnTo>
                  <a:pt x="7735" y="4643"/>
                </a:lnTo>
                <a:lnTo>
                  <a:pt x="7723" y="4670"/>
                </a:lnTo>
                <a:lnTo>
                  <a:pt x="7720" y="4686"/>
                </a:lnTo>
                <a:lnTo>
                  <a:pt x="7720" y="4697"/>
                </a:lnTo>
                <a:lnTo>
                  <a:pt x="7726" y="4703"/>
                </a:lnTo>
                <a:lnTo>
                  <a:pt x="7742" y="4719"/>
                </a:lnTo>
                <a:lnTo>
                  <a:pt x="7757" y="4724"/>
                </a:lnTo>
                <a:lnTo>
                  <a:pt x="7798" y="4724"/>
                </a:lnTo>
                <a:lnTo>
                  <a:pt x="7798" y="4741"/>
                </a:lnTo>
                <a:lnTo>
                  <a:pt x="7789" y="4763"/>
                </a:lnTo>
                <a:lnTo>
                  <a:pt x="7786" y="4779"/>
                </a:lnTo>
                <a:lnTo>
                  <a:pt x="7783" y="4790"/>
                </a:lnTo>
                <a:lnTo>
                  <a:pt x="7786" y="4801"/>
                </a:lnTo>
                <a:lnTo>
                  <a:pt x="7792" y="4806"/>
                </a:lnTo>
                <a:lnTo>
                  <a:pt x="7801" y="4811"/>
                </a:lnTo>
                <a:lnTo>
                  <a:pt x="7808" y="4811"/>
                </a:lnTo>
                <a:lnTo>
                  <a:pt x="7817" y="4806"/>
                </a:lnTo>
                <a:lnTo>
                  <a:pt x="7823" y="4801"/>
                </a:lnTo>
                <a:lnTo>
                  <a:pt x="7839" y="4779"/>
                </a:lnTo>
                <a:lnTo>
                  <a:pt x="7845" y="4779"/>
                </a:lnTo>
                <a:lnTo>
                  <a:pt x="7855" y="4790"/>
                </a:lnTo>
                <a:lnTo>
                  <a:pt x="7867" y="4811"/>
                </a:lnTo>
                <a:lnTo>
                  <a:pt x="7886" y="4828"/>
                </a:lnTo>
                <a:lnTo>
                  <a:pt x="7893" y="4828"/>
                </a:lnTo>
                <a:lnTo>
                  <a:pt x="7905" y="4817"/>
                </a:lnTo>
                <a:lnTo>
                  <a:pt x="7911" y="4806"/>
                </a:lnTo>
                <a:lnTo>
                  <a:pt x="7915" y="4790"/>
                </a:lnTo>
                <a:lnTo>
                  <a:pt x="7915" y="4752"/>
                </a:lnTo>
                <a:lnTo>
                  <a:pt x="7911" y="4746"/>
                </a:lnTo>
                <a:lnTo>
                  <a:pt x="7905" y="4741"/>
                </a:lnTo>
                <a:lnTo>
                  <a:pt x="7902" y="4741"/>
                </a:lnTo>
                <a:lnTo>
                  <a:pt x="7893" y="4746"/>
                </a:lnTo>
                <a:lnTo>
                  <a:pt x="7896" y="4735"/>
                </a:lnTo>
                <a:lnTo>
                  <a:pt x="7905" y="4719"/>
                </a:lnTo>
                <a:lnTo>
                  <a:pt x="7921" y="4708"/>
                </a:lnTo>
                <a:lnTo>
                  <a:pt x="7933" y="4697"/>
                </a:lnTo>
                <a:lnTo>
                  <a:pt x="7933" y="4648"/>
                </a:lnTo>
                <a:lnTo>
                  <a:pt x="7937" y="4621"/>
                </a:lnTo>
                <a:lnTo>
                  <a:pt x="7952" y="4556"/>
                </a:lnTo>
                <a:lnTo>
                  <a:pt x="7968" y="4485"/>
                </a:lnTo>
                <a:lnTo>
                  <a:pt x="7971" y="4458"/>
                </a:lnTo>
                <a:lnTo>
                  <a:pt x="7971" y="4431"/>
                </a:lnTo>
                <a:lnTo>
                  <a:pt x="7968" y="4415"/>
                </a:lnTo>
                <a:lnTo>
                  <a:pt x="7962" y="4404"/>
                </a:lnTo>
                <a:lnTo>
                  <a:pt x="7959" y="4409"/>
                </a:lnTo>
                <a:lnTo>
                  <a:pt x="7952" y="4409"/>
                </a:lnTo>
                <a:lnTo>
                  <a:pt x="7946" y="4404"/>
                </a:lnTo>
                <a:lnTo>
                  <a:pt x="7937" y="4387"/>
                </a:lnTo>
                <a:lnTo>
                  <a:pt x="7933" y="4377"/>
                </a:lnTo>
                <a:lnTo>
                  <a:pt x="7933" y="4371"/>
                </a:lnTo>
                <a:lnTo>
                  <a:pt x="7949" y="4382"/>
                </a:lnTo>
                <a:lnTo>
                  <a:pt x="7965" y="4387"/>
                </a:lnTo>
                <a:lnTo>
                  <a:pt x="7971" y="4387"/>
                </a:lnTo>
                <a:lnTo>
                  <a:pt x="7971" y="4377"/>
                </a:lnTo>
                <a:lnTo>
                  <a:pt x="7968" y="4360"/>
                </a:lnTo>
                <a:lnTo>
                  <a:pt x="7965" y="4355"/>
                </a:lnTo>
                <a:lnTo>
                  <a:pt x="7955" y="4344"/>
                </a:lnTo>
                <a:lnTo>
                  <a:pt x="7946" y="4338"/>
                </a:lnTo>
                <a:lnTo>
                  <a:pt x="7946" y="4333"/>
                </a:lnTo>
                <a:lnTo>
                  <a:pt x="7955" y="4317"/>
                </a:lnTo>
                <a:lnTo>
                  <a:pt x="7962" y="4311"/>
                </a:lnTo>
                <a:lnTo>
                  <a:pt x="7984" y="4306"/>
                </a:lnTo>
                <a:lnTo>
                  <a:pt x="7993" y="4300"/>
                </a:lnTo>
                <a:lnTo>
                  <a:pt x="8003" y="4290"/>
                </a:lnTo>
                <a:lnTo>
                  <a:pt x="8009" y="4279"/>
                </a:lnTo>
                <a:lnTo>
                  <a:pt x="8012" y="4257"/>
                </a:lnTo>
                <a:lnTo>
                  <a:pt x="8015" y="4241"/>
                </a:lnTo>
                <a:lnTo>
                  <a:pt x="8018" y="4230"/>
                </a:lnTo>
                <a:lnTo>
                  <a:pt x="8025" y="4230"/>
                </a:lnTo>
                <a:lnTo>
                  <a:pt x="8028" y="4235"/>
                </a:lnTo>
                <a:lnTo>
                  <a:pt x="8037" y="4246"/>
                </a:lnTo>
                <a:lnTo>
                  <a:pt x="8040" y="4241"/>
                </a:lnTo>
                <a:lnTo>
                  <a:pt x="8040" y="4230"/>
                </a:lnTo>
                <a:lnTo>
                  <a:pt x="8043" y="4213"/>
                </a:lnTo>
                <a:lnTo>
                  <a:pt x="8050" y="4197"/>
                </a:lnTo>
                <a:lnTo>
                  <a:pt x="8062" y="4181"/>
                </a:lnTo>
                <a:lnTo>
                  <a:pt x="8072" y="4159"/>
                </a:lnTo>
                <a:lnTo>
                  <a:pt x="8075" y="4148"/>
                </a:lnTo>
                <a:lnTo>
                  <a:pt x="8075" y="4132"/>
                </a:lnTo>
                <a:lnTo>
                  <a:pt x="8072" y="4099"/>
                </a:lnTo>
                <a:lnTo>
                  <a:pt x="8075" y="4083"/>
                </a:lnTo>
                <a:lnTo>
                  <a:pt x="8069" y="4072"/>
                </a:lnTo>
                <a:lnTo>
                  <a:pt x="8050" y="4072"/>
                </a:lnTo>
                <a:lnTo>
                  <a:pt x="8025" y="4061"/>
                </a:lnTo>
                <a:lnTo>
                  <a:pt x="8018" y="4056"/>
                </a:lnTo>
                <a:lnTo>
                  <a:pt x="8012" y="4045"/>
                </a:lnTo>
                <a:lnTo>
                  <a:pt x="8012" y="4034"/>
                </a:lnTo>
                <a:lnTo>
                  <a:pt x="8025" y="4034"/>
                </a:lnTo>
                <a:lnTo>
                  <a:pt x="8034" y="4039"/>
                </a:lnTo>
                <a:lnTo>
                  <a:pt x="8040" y="4039"/>
                </a:lnTo>
                <a:lnTo>
                  <a:pt x="8053" y="4034"/>
                </a:lnTo>
                <a:lnTo>
                  <a:pt x="8062" y="4029"/>
                </a:lnTo>
                <a:lnTo>
                  <a:pt x="8084" y="4029"/>
                </a:lnTo>
                <a:lnTo>
                  <a:pt x="8084" y="4018"/>
                </a:lnTo>
                <a:lnTo>
                  <a:pt x="8078" y="3991"/>
                </a:lnTo>
                <a:lnTo>
                  <a:pt x="8056" y="3952"/>
                </a:lnTo>
                <a:lnTo>
                  <a:pt x="8047" y="3931"/>
                </a:lnTo>
                <a:lnTo>
                  <a:pt x="8040" y="3914"/>
                </a:lnTo>
                <a:lnTo>
                  <a:pt x="8043" y="3904"/>
                </a:lnTo>
                <a:lnTo>
                  <a:pt x="8047" y="3898"/>
                </a:lnTo>
                <a:lnTo>
                  <a:pt x="8065" y="3898"/>
                </a:lnTo>
                <a:lnTo>
                  <a:pt x="8087" y="3904"/>
                </a:lnTo>
                <a:lnTo>
                  <a:pt x="8097" y="3909"/>
                </a:lnTo>
                <a:lnTo>
                  <a:pt x="8106" y="3904"/>
                </a:lnTo>
                <a:lnTo>
                  <a:pt x="8109" y="3893"/>
                </a:lnTo>
                <a:lnTo>
                  <a:pt x="8116" y="3882"/>
                </a:lnTo>
                <a:lnTo>
                  <a:pt x="8122" y="3860"/>
                </a:lnTo>
                <a:lnTo>
                  <a:pt x="8125" y="3855"/>
                </a:lnTo>
                <a:lnTo>
                  <a:pt x="8147" y="3855"/>
                </a:lnTo>
                <a:lnTo>
                  <a:pt x="8141" y="3844"/>
                </a:lnTo>
                <a:lnTo>
                  <a:pt x="8125" y="3827"/>
                </a:lnTo>
                <a:lnTo>
                  <a:pt x="8113" y="3817"/>
                </a:lnTo>
                <a:lnTo>
                  <a:pt x="8113" y="3811"/>
                </a:lnTo>
                <a:lnTo>
                  <a:pt x="8122" y="3811"/>
                </a:lnTo>
                <a:lnTo>
                  <a:pt x="8131" y="3800"/>
                </a:lnTo>
                <a:lnTo>
                  <a:pt x="8141" y="3795"/>
                </a:lnTo>
                <a:lnTo>
                  <a:pt x="8153" y="3800"/>
                </a:lnTo>
                <a:lnTo>
                  <a:pt x="8185" y="3800"/>
                </a:lnTo>
                <a:lnTo>
                  <a:pt x="8201" y="3795"/>
                </a:lnTo>
                <a:lnTo>
                  <a:pt x="8210" y="3795"/>
                </a:lnTo>
                <a:lnTo>
                  <a:pt x="8219" y="3789"/>
                </a:lnTo>
                <a:lnTo>
                  <a:pt x="8226" y="3779"/>
                </a:lnTo>
                <a:lnTo>
                  <a:pt x="8229" y="3768"/>
                </a:lnTo>
                <a:lnTo>
                  <a:pt x="8226" y="3757"/>
                </a:lnTo>
                <a:lnTo>
                  <a:pt x="8226" y="3751"/>
                </a:lnTo>
                <a:lnTo>
                  <a:pt x="8232" y="3740"/>
                </a:lnTo>
                <a:lnTo>
                  <a:pt x="8238" y="3724"/>
                </a:lnTo>
                <a:lnTo>
                  <a:pt x="8235" y="3719"/>
                </a:lnTo>
                <a:lnTo>
                  <a:pt x="8235" y="3708"/>
                </a:lnTo>
                <a:lnTo>
                  <a:pt x="8248" y="3692"/>
                </a:lnTo>
                <a:lnTo>
                  <a:pt x="8254" y="3681"/>
                </a:lnTo>
                <a:lnTo>
                  <a:pt x="8251" y="3670"/>
                </a:lnTo>
                <a:lnTo>
                  <a:pt x="8248" y="3664"/>
                </a:lnTo>
                <a:lnTo>
                  <a:pt x="8238" y="3659"/>
                </a:lnTo>
                <a:lnTo>
                  <a:pt x="8238" y="3648"/>
                </a:lnTo>
                <a:lnTo>
                  <a:pt x="8251" y="3648"/>
                </a:lnTo>
                <a:lnTo>
                  <a:pt x="8260" y="3653"/>
                </a:lnTo>
                <a:lnTo>
                  <a:pt x="8285" y="3653"/>
                </a:lnTo>
                <a:lnTo>
                  <a:pt x="8267" y="3686"/>
                </a:lnTo>
                <a:lnTo>
                  <a:pt x="8263" y="3697"/>
                </a:lnTo>
                <a:lnTo>
                  <a:pt x="8257" y="3708"/>
                </a:lnTo>
                <a:lnTo>
                  <a:pt x="8251" y="3713"/>
                </a:lnTo>
                <a:lnTo>
                  <a:pt x="8248" y="3730"/>
                </a:lnTo>
                <a:lnTo>
                  <a:pt x="8248" y="3746"/>
                </a:lnTo>
                <a:lnTo>
                  <a:pt x="8241" y="3768"/>
                </a:lnTo>
                <a:lnTo>
                  <a:pt x="8238" y="3784"/>
                </a:lnTo>
                <a:lnTo>
                  <a:pt x="8238" y="3789"/>
                </a:lnTo>
                <a:lnTo>
                  <a:pt x="8241" y="3795"/>
                </a:lnTo>
                <a:lnTo>
                  <a:pt x="8251" y="3800"/>
                </a:lnTo>
                <a:lnTo>
                  <a:pt x="8260" y="3800"/>
                </a:lnTo>
                <a:lnTo>
                  <a:pt x="8270" y="3795"/>
                </a:lnTo>
                <a:lnTo>
                  <a:pt x="8279" y="3779"/>
                </a:lnTo>
                <a:lnTo>
                  <a:pt x="8292" y="3751"/>
                </a:lnTo>
                <a:lnTo>
                  <a:pt x="8298" y="3751"/>
                </a:lnTo>
                <a:lnTo>
                  <a:pt x="8304" y="3757"/>
                </a:lnTo>
                <a:lnTo>
                  <a:pt x="8314" y="3768"/>
                </a:lnTo>
                <a:lnTo>
                  <a:pt x="8317" y="3762"/>
                </a:lnTo>
                <a:lnTo>
                  <a:pt x="8317" y="3751"/>
                </a:lnTo>
                <a:lnTo>
                  <a:pt x="8311" y="3740"/>
                </a:lnTo>
                <a:lnTo>
                  <a:pt x="8320" y="3724"/>
                </a:lnTo>
                <a:lnTo>
                  <a:pt x="8339" y="3724"/>
                </a:lnTo>
                <a:lnTo>
                  <a:pt x="8342" y="3730"/>
                </a:lnTo>
                <a:lnTo>
                  <a:pt x="8348" y="3730"/>
                </a:lnTo>
                <a:lnTo>
                  <a:pt x="8361" y="3724"/>
                </a:lnTo>
                <a:lnTo>
                  <a:pt x="8386" y="3702"/>
                </a:lnTo>
                <a:lnTo>
                  <a:pt x="8389" y="3692"/>
                </a:lnTo>
                <a:lnTo>
                  <a:pt x="8389" y="3670"/>
                </a:lnTo>
                <a:lnTo>
                  <a:pt x="8392" y="3670"/>
                </a:lnTo>
                <a:lnTo>
                  <a:pt x="8392" y="3664"/>
                </a:lnTo>
                <a:lnTo>
                  <a:pt x="8399" y="3670"/>
                </a:lnTo>
                <a:lnTo>
                  <a:pt x="8402" y="3670"/>
                </a:lnTo>
                <a:lnTo>
                  <a:pt x="8402" y="3675"/>
                </a:lnTo>
                <a:lnTo>
                  <a:pt x="8405" y="3681"/>
                </a:lnTo>
                <a:lnTo>
                  <a:pt x="8421" y="3670"/>
                </a:lnTo>
                <a:lnTo>
                  <a:pt x="8436" y="3653"/>
                </a:lnTo>
                <a:lnTo>
                  <a:pt x="8477" y="3599"/>
                </a:lnTo>
                <a:lnTo>
                  <a:pt x="8496" y="3566"/>
                </a:lnTo>
                <a:lnTo>
                  <a:pt x="8512" y="3534"/>
                </a:lnTo>
                <a:lnTo>
                  <a:pt x="8524" y="3507"/>
                </a:lnTo>
                <a:lnTo>
                  <a:pt x="8531" y="3479"/>
                </a:lnTo>
                <a:lnTo>
                  <a:pt x="8543" y="3436"/>
                </a:lnTo>
                <a:lnTo>
                  <a:pt x="8559" y="3398"/>
                </a:lnTo>
                <a:lnTo>
                  <a:pt x="8578" y="3371"/>
                </a:lnTo>
                <a:lnTo>
                  <a:pt x="8587" y="3365"/>
                </a:lnTo>
                <a:lnTo>
                  <a:pt x="8597" y="3365"/>
                </a:lnTo>
                <a:lnTo>
                  <a:pt x="8612" y="3360"/>
                </a:lnTo>
                <a:lnTo>
                  <a:pt x="8615" y="3354"/>
                </a:lnTo>
                <a:lnTo>
                  <a:pt x="8619" y="3344"/>
                </a:lnTo>
                <a:lnTo>
                  <a:pt x="8619" y="3333"/>
                </a:lnTo>
                <a:lnTo>
                  <a:pt x="8615" y="3316"/>
                </a:lnTo>
                <a:lnTo>
                  <a:pt x="8606" y="3300"/>
                </a:lnTo>
                <a:lnTo>
                  <a:pt x="8593" y="3273"/>
                </a:lnTo>
                <a:lnTo>
                  <a:pt x="8584" y="3251"/>
                </a:lnTo>
                <a:lnTo>
                  <a:pt x="8584" y="3246"/>
                </a:lnTo>
                <a:lnTo>
                  <a:pt x="8600" y="3262"/>
                </a:lnTo>
                <a:lnTo>
                  <a:pt x="8653" y="3322"/>
                </a:lnTo>
                <a:lnTo>
                  <a:pt x="8691" y="3338"/>
                </a:lnTo>
                <a:lnTo>
                  <a:pt x="8703" y="3338"/>
                </a:lnTo>
                <a:lnTo>
                  <a:pt x="8716" y="3333"/>
                </a:lnTo>
                <a:lnTo>
                  <a:pt x="8729" y="3322"/>
                </a:lnTo>
                <a:lnTo>
                  <a:pt x="8738" y="3311"/>
                </a:lnTo>
                <a:lnTo>
                  <a:pt x="8747" y="3295"/>
                </a:lnTo>
                <a:lnTo>
                  <a:pt x="8751" y="3278"/>
                </a:lnTo>
                <a:lnTo>
                  <a:pt x="8757" y="3273"/>
                </a:lnTo>
                <a:lnTo>
                  <a:pt x="8760" y="3273"/>
                </a:lnTo>
                <a:lnTo>
                  <a:pt x="8766" y="3278"/>
                </a:lnTo>
                <a:lnTo>
                  <a:pt x="8776" y="3284"/>
                </a:lnTo>
                <a:lnTo>
                  <a:pt x="8788" y="3284"/>
                </a:lnTo>
                <a:lnTo>
                  <a:pt x="8804" y="3278"/>
                </a:lnTo>
                <a:lnTo>
                  <a:pt x="8829" y="3267"/>
                </a:lnTo>
                <a:lnTo>
                  <a:pt x="8858" y="3251"/>
                </a:lnTo>
                <a:lnTo>
                  <a:pt x="8889" y="3235"/>
                </a:lnTo>
                <a:lnTo>
                  <a:pt x="8946" y="3219"/>
                </a:lnTo>
                <a:lnTo>
                  <a:pt x="8993" y="3197"/>
                </a:lnTo>
                <a:lnTo>
                  <a:pt x="9012" y="3186"/>
                </a:lnTo>
                <a:lnTo>
                  <a:pt x="9024" y="3170"/>
                </a:lnTo>
                <a:lnTo>
                  <a:pt x="9046" y="3132"/>
                </a:lnTo>
                <a:lnTo>
                  <a:pt x="9068" y="3099"/>
                </a:lnTo>
                <a:lnTo>
                  <a:pt x="9093" y="3077"/>
                </a:lnTo>
                <a:lnTo>
                  <a:pt x="9109" y="3066"/>
                </a:lnTo>
                <a:lnTo>
                  <a:pt x="9125" y="3061"/>
                </a:lnTo>
                <a:lnTo>
                  <a:pt x="9137" y="3055"/>
                </a:lnTo>
                <a:lnTo>
                  <a:pt x="9144" y="3050"/>
                </a:lnTo>
                <a:lnTo>
                  <a:pt x="9144" y="3012"/>
                </a:lnTo>
                <a:lnTo>
                  <a:pt x="9150" y="3006"/>
                </a:lnTo>
                <a:lnTo>
                  <a:pt x="9166" y="3001"/>
                </a:lnTo>
                <a:lnTo>
                  <a:pt x="9188" y="3001"/>
                </a:lnTo>
                <a:lnTo>
                  <a:pt x="9194" y="2990"/>
                </a:lnTo>
                <a:lnTo>
                  <a:pt x="9200" y="2974"/>
                </a:lnTo>
                <a:lnTo>
                  <a:pt x="9206" y="2968"/>
                </a:lnTo>
                <a:lnTo>
                  <a:pt x="9222" y="2952"/>
                </a:lnTo>
                <a:lnTo>
                  <a:pt x="9244" y="2930"/>
                </a:lnTo>
                <a:lnTo>
                  <a:pt x="9244" y="2925"/>
                </a:lnTo>
                <a:lnTo>
                  <a:pt x="9216" y="2925"/>
                </a:lnTo>
                <a:lnTo>
                  <a:pt x="9172" y="2930"/>
                </a:lnTo>
                <a:lnTo>
                  <a:pt x="9147" y="2930"/>
                </a:lnTo>
                <a:lnTo>
                  <a:pt x="9125" y="2925"/>
                </a:lnTo>
                <a:lnTo>
                  <a:pt x="9106" y="2909"/>
                </a:lnTo>
                <a:lnTo>
                  <a:pt x="9084" y="2892"/>
                </a:lnTo>
                <a:lnTo>
                  <a:pt x="9065" y="2876"/>
                </a:lnTo>
                <a:lnTo>
                  <a:pt x="9046" y="2871"/>
                </a:lnTo>
                <a:lnTo>
                  <a:pt x="9024" y="2871"/>
                </a:lnTo>
                <a:lnTo>
                  <a:pt x="9015" y="2881"/>
                </a:lnTo>
                <a:lnTo>
                  <a:pt x="9002" y="2892"/>
                </a:lnTo>
                <a:lnTo>
                  <a:pt x="8993" y="2903"/>
                </a:lnTo>
                <a:lnTo>
                  <a:pt x="8980" y="2909"/>
                </a:lnTo>
                <a:lnTo>
                  <a:pt x="8942" y="2909"/>
                </a:lnTo>
                <a:lnTo>
                  <a:pt x="8933" y="2920"/>
                </a:lnTo>
                <a:lnTo>
                  <a:pt x="8920" y="2941"/>
                </a:lnTo>
                <a:lnTo>
                  <a:pt x="8911" y="2952"/>
                </a:lnTo>
                <a:lnTo>
                  <a:pt x="8902" y="2958"/>
                </a:lnTo>
                <a:lnTo>
                  <a:pt x="8895" y="2963"/>
                </a:lnTo>
                <a:lnTo>
                  <a:pt x="8889" y="2963"/>
                </a:lnTo>
                <a:lnTo>
                  <a:pt x="8889" y="2941"/>
                </a:lnTo>
                <a:lnTo>
                  <a:pt x="8908" y="2909"/>
                </a:lnTo>
                <a:lnTo>
                  <a:pt x="8924" y="2892"/>
                </a:lnTo>
                <a:lnTo>
                  <a:pt x="8942" y="2881"/>
                </a:lnTo>
                <a:lnTo>
                  <a:pt x="8949" y="2881"/>
                </a:lnTo>
                <a:lnTo>
                  <a:pt x="8958" y="2892"/>
                </a:lnTo>
                <a:lnTo>
                  <a:pt x="8961" y="2892"/>
                </a:lnTo>
                <a:lnTo>
                  <a:pt x="8968" y="2887"/>
                </a:lnTo>
                <a:lnTo>
                  <a:pt x="8980" y="2871"/>
                </a:lnTo>
                <a:lnTo>
                  <a:pt x="8980" y="2860"/>
                </a:lnTo>
                <a:lnTo>
                  <a:pt x="8974" y="2860"/>
                </a:lnTo>
                <a:lnTo>
                  <a:pt x="8964" y="2854"/>
                </a:lnTo>
                <a:lnTo>
                  <a:pt x="8927" y="2860"/>
                </a:lnTo>
                <a:lnTo>
                  <a:pt x="8861" y="2876"/>
                </a:lnTo>
                <a:lnTo>
                  <a:pt x="8854" y="2871"/>
                </a:lnTo>
                <a:lnTo>
                  <a:pt x="8851" y="2860"/>
                </a:lnTo>
                <a:lnTo>
                  <a:pt x="8858" y="2843"/>
                </a:lnTo>
                <a:lnTo>
                  <a:pt x="8864" y="2822"/>
                </a:lnTo>
                <a:lnTo>
                  <a:pt x="8880" y="2778"/>
                </a:lnTo>
                <a:lnTo>
                  <a:pt x="8889" y="2751"/>
                </a:lnTo>
                <a:lnTo>
                  <a:pt x="8892" y="2746"/>
                </a:lnTo>
                <a:lnTo>
                  <a:pt x="8902" y="2762"/>
                </a:lnTo>
                <a:lnTo>
                  <a:pt x="8914" y="2778"/>
                </a:lnTo>
                <a:lnTo>
                  <a:pt x="8927" y="2778"/>
                </a:lnTo>
                <a:lnTo>
                  <a:pt x="8986" y="2746"/>
                </a:lnTo>
                <a:lnTo>
                  <a:pt x="9008" y="2729"/>
                </a:lnTo>
                <a:lnTo>
                  <a:pt x="9024" y="2718"/>
                </a:lnTo>
                <a:lnTo>
                  <a:pt x="9030" y="2707"/>
                </a:lnTo>
                <a:lnTo>
                  <a:pt x="9030" y="2691"/>
                </a:lnTo>
                <a:lnTo>
                  <a:pt x="9024" y="2680"/>
                </a:lnTo>
                <a:lnTo>
                  <a:pt x="9012" y="2669"/>
                </a:lnTo>
                <a:lnTo>
                  <a:pt x="8996" y="2664"/>
                </a:lnTo>
                <a:lnTo>
                  <a:pt x="8974" y="2653"/>
                </a:lnTo>
                <a:lnTo>
                  <a:pt x="8939" y="2642"/>
                </a:lnTo>
                <a:lnTo>
                  <a:pt x="8930" y="2637"/>
                </a:lnTo>
                <a:lnTo>
                  <a:pt x="8927" y="2631"/>
                </a:lnTo>
                <a:lnTo>
                  <a:pt x="8927" y="2626"/>
                </a:lnTo>
                <a:lnTo>
                  <a:pt x="8968" y="2626"/>
                </a:lnTo>
                <a:lnTo>
                  <a:pt x="9002" y="2637"/>
                </a:lnTo>
                <a:lnTo>
                  <a:pt x="9024" y="2648"/>
                </a:lnTo>
                <a:lnTo>
                  <a:pt x="9043" y="2664"/>
                </a:lnTo>
                <a:lnTo>
                  <a:pt x="9065" y="2680"/>
                </a:lnTo>
                <a:lnTo>
                  <a:pt x="9087" y="2691"/>
                </a:lnTo>
                <a:lnTo>
                  <a:pt x="9100" y="2707"/>
                </a:lnTo>
                <a:lnTo>
                  <a:pt x="9106" y="2735"/>
                </a:lnTo>
                <a:lnTo>
                  <a:pt x="9109" y="2778"/>
                </a:lnTo>
                <a:lnTo>
                  <a:pt x="9115" y="2800"/>
                </a:lnTo>
                <a:lnTo>
                  <a:pt x="9125" y="2822"/>
                </a:lnTo>
                <a:lnTo>
                  <a:pt x="9137" y="2838"/>
                </a:lnTo>
                <a:lnTo>
                  <a:pt x="9169" y="2860"/>
                </a:lnTo>
                <a:lnTo>
                  <a:pt x="9184" y="2865"/>
                </a:lnTo>
                <a:lnTo>
                  <a:pt x="9197" y="2865"/>
                </a:lnTo>
                <a:lnTo>
                  <a:pt x="9206" y="2860"/>
                </a:lnTo>
                <a:lnTo>
                  <a:pt x="9219" y="2849"/>
                </a:lnTo>
                <a:lnTo>
                  <a:pt x="9228" y="2849"/>
                </a:lnTo>
                <a:lnTo>
                  <a:pt x="9244" y="2860"/>
                </a:lnTo>
                <a:lnTo>
                  <a:pt x="9266" y="2865"/>
                </a:lnTo>
                <a:lnTo>
                  <a:pt x="9279" y="2865"/>
                </a:lnTo>
                <a:lnTo>
                  <a:pt x="9285" y="2849"/>
                </a:lnTo>
                <a:lnTo>
                  <a:pt x="9285" y="2833"/>
                </a:lnTo>
                <a:lnTo>
                  <a:pt x="9282" y="2805"/>
                </a:lnTo>
                <a:lnTo>
                  <a:pt x="9272" y="2707"/>
                </a:lnTo>
                <a:lnTo>
                  <a:pt x="9272" y="2653"/>
                </a:lnTo>
                <a:lnTo>
                  <a:pt x="9269" y="2648"/>
                </a:lnTo>
                <a:lnTo>
                  <a:pt x="9266" y="2648"/>
                </a:lnTo>
                <a:lnTo>
                  <a:pt x="9260" y="2653"/>
                </a:lnTo>
                <a:lnTo>
                  <a:pt x="9232" y="2686"/>
                </a:lnTo>
                <a:lnTo>
                  <a:pt x="9222" y="2691"/>
                </a:lnTo>
                <a:lnTo>
                  <a:pt x="9222" y="2686"/>
                </a:lnTo>
                <a:lnTo>
                  <a:pt x="9219" y="2675"/>
                </a:lnTo>
                <a:lnTo>
                  <a:pt x="9216" y="2653"/>
                </a:lnTo>
                <a:lnTo>
                  <a:pt x="9222" y="2642"/>
                </a:lnTo>
                <a:lnTo>
                  <a:pt x="9235" y="2637"/>
                </a:lnTo>
                <a:lnTo>
                  <a:pt x="9241" y="2631"/>
                </a:lnTo>
                <a:lnTo>
                  <a:pt x="9250" y="2610"/>
                </a:lnTo>
                <a:lnTo>
                  <a:pt x="9260" y="2593"/>
                </a:lnTo>
                <a:lnTo>
                  <a:pt x="9257" y="2593"/>
                </a:lnTo>
                <a:lnTo>
                  <a:pt x="9241" y="2604"/>
                </a:lnTo>
                <a:lnTo>
                  <a:pt x="9225" y="2610"/>
                </a:lnTo>
                <a:lnTo>
                  <a:pt x="9219" y="2610"/>
                </a:lnTo>
                <a:lnTo>
                  <a:pt x="9219" y="2593"/>
                </a:lnTo>
                <a:lnTo>
                  <a:pt x="9222" y="2577"/>
                </a:lnTo>
                <a:lnTo>
                  <a:pt x="9219" y="2566"/>
                </a:lnTo>
                <a:lnTo>
                  <a:pt x="9213" y="2555"/>
                </a:lnTo>
                <a:lnTo>
                  <a:pt x="9203" y="2544"/>
                </a:lnTo>
                <a:lnTo>
                  <a:pt x="9175" y="2534"/>
                </a:lnTo>
                <a:lnTo>
                  <a:pt x="9140" y="2512"/>
                </a:lnTo>
                <a:lnTo>
                  <a:pt x="9109" y="2495"/>
                </a:lnTo>
                <a:lnTo>
                  <a:pt x="9093" y="2479"/>
                </a:lnTo>
                <a:lnTo>
                  <a:pt x="9084" y="2463"/>
                </a:lnTo>
                <a:lnTo>
                  <a:pt x="9084" y="2436"/>
                </a:lnTo>
                <a:lnTo>
                  <a:pt x="9081" y="2419"/>
                </a:lnTo>
                <a:lnTo>
                  <a:pt x="9068" y="2403"/>
                </a:lnTo>
                <a:lnTo>
                  <a:pt x="9056" y="2392"/>
                </a:lnTo>
                <a:lnTo>
                  <a:pt x="9049" y="2376"/>
                </a:lnTo>
                <a:lnTo>
                  <a:pt x="9052" y="2365"/>
                </a:lnTo>
                <a:lnTo>
                  <a:pt x="9052" y="2354"/>
                </a:lnTo>
                <a:lnTo>
                  <a:pt x="9049" y="2343"/>
                </a:lnTo>
                <a:lnTo>
                  <a:pt x="9040" y="2327"/>
                </a:lnTo>
                <a:lnTo>
                  <a:pt x="9018" y="2316"/>
                </a:lnTo>
                <a:lnTo>
                  <a:pt x="8980" y="2294"/>
                </a:lnTo>
                <a:lnTo>
                  <a:pt x="8996" y="2300"/>
                </a:lnTo>
                <a:lnTo>
                  <a:pt x="9008" y="2294"/>
                </a:lnTo>
                <a:lnTo>
                  <a:pt x="9059" y="2251"/>
                </a:lnTo>
                <a:lnTo>
                  <a:pt x="9090" y="2218"/>
                </a:lnTo>
                <a:lnTo>
                  <a:pt x="9100" y="2218"/>
                </a:lnTo>
                <a:lnTo>
                  <a:pt x="9109" y="2213"/>
                </a:lnTo>
                <a:lnTo>
                  <a:pt x="9131" y="2224"/>
                </a:lnTo>
                <a:lnTo>
                  <a:pt x="9153" y="2240"/>
                </a:lnTo>
                <a:lnTo>
                  <a:pt x="9175" y="2262"/>
                </a:lnTo>
                <a:lnTo>
                  <a:pt x="9197" y="2278"/>
                </a:lnTo>
                <a:lnTo>
                  <a:pt x="9219" y="2289"/>
                </a:lnTo>
                <a:lnTo>
                  <a:pt x="9241" y="2289"/>
                </a:lnTo>
                <a:lnTo>
                  <a:pt x="9254" y="2283"/>
                </a:lnTo>
                <a:lnTo>
                  <a:pt x="9282" y="2251"/>
                </a:lnTo>
                <a:lnTo>
                  <a:pt x="9298" y="2245"/>
                </a:lnTo>
                <a:lnTo>
                  <a:pt x="9307" y="2245"/>
                </a:lnTo>
                <a:lnTo>
                  <a:pt x="9316" y="2251"/>
                </a:lnTo>
                <a:lnTo>
                  <a:pt x="9329" y="2251"/>
                </a:lnTo>
                <a:lnTo>
                  <a:pt x="9338" y="2245"/>
                </a:lnTo>
                <a:lnTo>
                  <a:pt x="9348" y="2224"/>
                </a:lnTo>
                <a:lnTo>
                  <a:pt x="9357" y="2196"/>
                </a:lnTo>
                <a:lnTo>
                  <a:pt x="9357" y="2186"/>
                </a:lnTo>
                <a:lnTo>
                  <a:pt x="9354" y="2180"/>
                </a:lnTo>
                <a:lnTo>
                  <a:pt x="9348" y="2164"/>
                </a:lnTo>
                <a:lnTo>
                  <a:pt x="9335" y="2153"/>
                </a:lnTo>
                <a:lnTo>
                  <a:pt x="9320" y="2142"/>
                </a:lnTo>
                <a:lnTo>
                  <a:pt x="9298" y="2142"/>
                </a:lnTo>
                <a:lnTo>
                  <a:pt x="9257" y="2137"/>
                </a:lnTo>
                <a:lnTo>
                  <a:pt x="9241" y="2131"/>
                </a:lnTo>
                <a:lnTo>
                  <a:pt x="9235" y="2126"/>
                </a:lnTo>
                <a:lnTo>
                  <a:pt x="9235" y="2104"/>
                </a:lnTo>
                <a:lnTo>
                  <a:pt x="9244" y="2088"/>
                </a:lnTo>
                <a:lnTo>
                  <a:pt x="9257" y="2071"/>
                </a:lnTo>
                <a:lnTo>
                  <a:pt x="9276" y="2055"/>
                </a:lnTo>
                <a:lnTo>
                  <a:pt x="9294" y="2044"/>
                </a:lnTo>
                <a:lnTo>
                  <a:pt x="9316" y="2044"/>
                </a:lnTo>
                <a:lnTo>
                  <a:pt x="9335" y="2050"/>
                </a:lnTo>
                <a:lnTo>
                  <a:pt x="9348" y="2055"/>
                </a:lnTo>
                <a:lnTo>
                  <a:pt x="9364" y="2077"/>
                </a:lnTo>
                <a:lnTo>
                  <a:pt x="9373" y="2088"/>
                </a:lnTo>
                <a:lnTo>
                  <a:pt x="9395" y="2088"/>
                </a:lnTo>
                <a:lnTo>
                  <a:pt x="9414" y="2077"/>
                </a:lnTo>
                <a:lnTo>
                  <a:pt x="9426" y="2066"/>
                </a:lnTo>
                <a:lnTo>
                  <a:pt x="9433" y="2055"/>
                </a:lnTo>
                <a:lnTo>
                  <a:pt x="9433" y="2044"/>
                </a:lnTo>
                <a:lnTo>
                  <a:pt x="9426" y="2033"/>
                </a:lnTo>
                <a:lnTo>
                  <a:pt x="9417" y="2022"/>
                </a:lnTo>
                <a:lnTo>
                  <a:pt x="9401" y="2017"/>
                </a:lnTo>
                <a:lnTo>
                  <a:pt x="9382" y="2012"/>
                </a:lnTo>
                <a:lnTo>
                  <a:pt x="9360" y="2006"/>
                </a:lnTo>
                <a:lnTo>
                  <a:pt x="9348" y="2001"/>
                </a:lnTo>
                <a:lnTo>
                  <a:pt x="9335" y="1990"/>
                </a:lnTo>
                <a:lnTo>
                  <a:pt x="9332" y="1979"/>
                </a:lnTo>
                <a:lnTo>
                  <a:pt x="9329" y="1952"/>
                </a:lnTo>
                <a:lnTo>
                  <a:pt x="9335" y="1925"/>
                </a:lnTo>
                <a:lnTo>
                  <a:pt x="9342" y="1903"/>
                </a:lnTo>
                <a:lnTo>
                  <a:pt x="9351" y="1881"/>
                </a:lnTo>
                <a:lnTo>
                  <a:pt x="9357" y="1881"/>
                </a:lnTo>
                <a:lnTo>
                  <a:pt x="9364" y="1876"/>
                </a:lnTo>
                <a:lnTo>
                  <a:pt x="9367" y="1881"/>
                </a:lnTo>
                <a:lnTo>
                  <a:pt x="9373" y="1887"/>
                </a:lnTo>
                <a:lnTo>
                  <a:pt x="9382" y="1903"/>
                </a:lnTo>
                <a:lnTo>
                  <a:pt x="9392" y="1908"/>
                </a:lnTo>
                <a:lnTo>
                  <a:pt x="9404" y="1908"/>
                </a:lnTo>
                <a:lnTo>
                  <a:pt x="9414" y="1897"/>
                </a:lnTo>
                <a:lnTo>
                  <a:pt x="9423" y="1881"/>
                </a:lnTo>
                <a:lnTo>
                  <a:pt x="9426" y="1865"/>
                </a:lnTo>
                <a:lnTo>
                  <a:pt x="9423" y="1843"/>
                </a:lnTo>
                <a:lnTo>
                  <a:pt x="9417" y="1816"/>
                </a:lnTo>
                <a:lnTo>
                  <a:pt x="9411" y="1800"/>
                </a:lnTo>
                <a:lnTo>
                  <a:pt x="9408" y="1789"/>
                </a:lnTo>
                <a:lnTo>
                  <a:pt x="9414" y="1783"/>
                </a:lnTo>
                <a:lnTo>
                  <a:pt x="9420" y="1783"/>
                </a:lnTo>
                <a:lnTo>
                  <a:pt x="9423" y="1778"/>
                </a:lnTo>
                <a:lnTo>
                  <a:pt x="9379" y="1740"/>
                </a:lnTo>
                <a:lnTo>
                  <a:pt x="9373" y="1729"/>
                </a:lnTo>
                <a:lnTo>
                  <a:pt x="9373" y="1718"/>
                </a:lnTo>
                <a:lnTo>
                  <a:pt x="9379" y="1718"/>
                </a:lnTo>
                <a:lnTo>
                  <a:pt x="9392" y="1707"/>
                </a:lnTo>
                <a:lnTo>
                  <a:pt x="9398" y="1696"/>
                </a:lnTo>
                <a:lnTo>
                  <a:pt x="9395" y="1680"/>
                </a:lnTo>
                <a:lnTo>
                  <a:pt x="9392" y="1675"/>
                </a:lnTo>
                <a:lnTo>
                  <a:pt x="9386" y="1669"/>
                </a:lnTo>
                <a:lnTo>
                  <a:pt x="9370" y="1664"/>
                </a:lnTo>
                <a:lnTo>
                  <a:pt x="9307" y="1664"/>
                </a:lnTo>
                <a:lnTo>
                  <a:pt x="9288" y="1658"/>
                </a:lnTo>
                <a:lnTo>
                  <a:pt x="9276" y="1653"/>
                </a:lnTo>
                <a:lnTo>
                  <a:pt x="9269" y="1631"/>
                </a:lnTo>
                <a:lnTo>
                  <a:pt x="9269" y="1615"/>
                </a:lnTo>
                <a:lnTo>
                  <a:pt x="9260" y="1598"/>
                </a:lnTo>
                <a:lnTo>
                  <a:pt x="9247" y="1588"/>
                </a:lnTo>
                <a:lnTo>
                  <a:pt x="9222" y="1577"/>
                </a:lnTo>
                <a:lnTo>
                  <a:pt x="9216" y="1566"/>
                </a:lnTo>
                <a:lnTo>
                  <a:pt x="9216" y="1555"/>
                </a:lnTo>
                <a:lnTo>
                  <a:pt x="9222" y="1544"/>
                </a:lnTo>
                <a:lnTo>
                  <a:pt x="9235" y="1533"/>
                </a:lnTo>
                <a:lnTo>
                  <a:pt x="9244" y="1539"/>
                </a:lnTo>
                <a:lnTo>
                  <a:pt x="9263" y="1571"/>
                </a:lnTo>
                <a:lnTo>
                  <a:pt x="9272" y="1577"/>
                </a:lnTo>
                <a:lnTo>
                  <a:pt x="9285" y="1577"/>
                </a:lnTo>
                <a:lnTo>
                  <a:pt x="9301" y="1555"/>
                </a:lnTo>
                <a:lnTo>
                  <a:pt x="9320" y="1539"/>
                </a:lnTo>
                <a:lnTo>
                  <a:pt x="9342" y="1522"/>
                </a:lnTo>
                <a:lnTo>
                  <a:pt x="9360" y="1517"/>
                </a:lnTo>
                <a:lnTo>
                  <a:pt x="9379" y="1517"/>
                </a:lnTo>
                <a:lnTo>
                  <a:pt x="9398" y="1522"/>
                </a:lnTo>
                <a:lnTo>
                  <a:pt x="9417" y="1533"/>
                </a:lnTo>
                <a:lnTo>
                  <a:pt x="9452" y="1555"/>
                </a:lnTo>
                <a:lnTo>
                  <a:pt x="9467" y="1566"/>
                </a:lnTo>
                <a:lnTo>
                  <a:pt x="9480" y="1560"/>
                </a:lnTo>
                <a:lnTo>
                  <a:pt x="9489" y="1549"/>
                </a:lnTo>
                <a:lnTo>
                  <a:pt x="9496" y="1528"/>
                </a:lnTo>
                <a:lnTo>
                  <a:pt x="9499" y="1506"/>
                </a:lnTo>
                <a:lnTo>
                  <a:pt x="9499" y="1484"/>
                </a:lnTo>
                <a:lnTo>
                  <a:pt x="9489" y="1457"/>
                </a:lnTo>
                <a:lnTo>
                  <a:pt x="9480" y="1435"/>
                </a:lnTo>
                <a:lnTo>
                  <a:pt x="9464" y="1419"/>
                </a:lnTo>
                <a:lnTo>
                  <a:pt x="9458" y="1419"/>
                </a:lnTo>
                <a:lnTo>
                  <a:pt x="9448" y="1424"/>
                </a:lnTo>
                <a:lnTo>
                  <a:pt x="9442" y="1435"/>
                </a:lnTo>
                <a:lnTo>
                  <a:pt x="9433" y="1446"/>
                </a:lnTo>
                <a:lnTo>
                  <a:pt x="9420" y="1446"/>
                </a:lnTo>
                <a:lnTo>
                  <a:pt x="9404" y="1441"/>
                </a:lnTo>
                <a:lnTo>
                  <a:pt x="9379" y="1419"/>
                </a:lnTo>
                <a:lnTo>
                  <a:pt x="9338" y="1375"/>
                </a:lnTo>
                <a:lnTo>
                  <a:pt x="9332" y="1359"/>
                </a:lnTo>
                <a:lnTo>
                  <a:pt x="9332" y="1354"/>
                </a:lnTo>
                <a:lnTo>
                  <a:pt x="9342" y="1348"/>
                </a:lnTo>
                <a:lnTo>
                  <a:pt x="9354" y="1354"/>
                </a:lnTo>
                <a:lnTo>
                  <a:pt x="9401" y="1370"/>
                </a:lnTo>
                <a:lnTo>
                  <a:pt x="9439" y="1381"/>
                </a:lnTo>
                <a:lnTo>
                  <a:pt x="9445" y="1375"/>
                </a:lnTo>
                <a:lnTo>
                  <a:pt x="9445" y="1370"/>
                </a:lnTo>
                <a:lnTo>
                  <a:pt x="9436" y="1359"/>
                </a:lnTo>
                <a:lnTo>
                  <a:pt x="9417" y="1348"/>
                </a:lnTo>
                <a:lnTo>
                  <a:pt x="9360" y="1305"/>
                </a:lnTo>
                <a:lnTo>
                  <a:pt x="9329" y="1288"/>
                </a:lnTo>
                <a:lnTo>
                  <a:pt x="9307" y="1283"/>
                </a:lnTo>
                <a:lnTo>
                  <a:pt x="9294" y="1294"/>
                </a:lnTo>
                <a:lnTo>
                  <a:pt x="9288" y="1305"/>
                </a:lnTo>
                <a:lnTo>
                  <a:pt x="9282" y="1343"/>
                </a:lnTo>
                <a:lnTo>
                  <a:pt x="9276" y="1359"/>
                </a:lnTo>
                <a:lnTo>
                  <a:pt x="9266" y="1365"/>
                </a:lnTo>
                <a:lnTo>
                  <a:pt x="9257" y="1365"/>
                </a:lnTo>
                <a:lnTo>
                  <a:pt x="9254" y="1359"/>
                </a:lnTo>
                <a:lnTo>
                  <a:pt x="9254" y="1348"/>
                </a:lnTo>
                <a:lnTo>
                  <a:pt x="9257" y="1327"/>
                </a:lnTo>
                <a:lnTo>
                  <a:pt x="9266" y="1299"/>
                </a:lnTo>
                <a:lnTo>
                  <a:pt x="9288" y="1229"/>
                </a:lnTo>
                <a:lnTo>
                  <a:pt x="9307" y="1153"/>
                </a:lnTo>
                <a:lnTo>
                  <a:pt x="9313" y="1125"/>
                </a:lnTo>
                <a:lnTo>
                  <a:pt x="9326" y="1104"/>
                </a:lnTo>
                <a:lnTo>
                  <a:pt x="9335" y="1098"/>
                </a:lnTo>
                <a:lnTo>
                  <a:pt x="9348" y="1093"/>
                </a:lnTo>
                <a:lnTo>
                  <a:pt x="9367" y="1098"/>
                </a:lnTo>
                <a:lnTo>
                  <a:pt x="9376" y="1093"/>
                </a:lnTo>
                <a:lnTo>
                  <a:pt x="9382" y="1087"/>
                </a:lnTo>
                <a:lnTo>
                  <a:pt x="9401" y="1066"/>
                </a:lnTo>
                <a:lnTo>
                  <a:pt x="9423" y="1033"/>
                </a:lnTo>
                <a:lnTo>
                  <a:pt x="9433" y="1022"/>
                </a:lnTo>
                <a:lnTo>
                  <a:pt x="9436" y="1006"/>
                </a:lnTo>
                <a:lnTo>
                  <a:pt x="9436" y="1000"/>
                </a:lnTo>
                <a:lnTo>
                  <a:pt x="9423" y="989"/>
                </a:lnTo>
                <a:lnTo>
                  <a:pt x="9411" y="984"/>
                </a:lnTo>
                <a:lnTo>
                  <a:pt x="9398" y="962"/>
                </a:lnTo>
                <a:lnTo>
                  <a:pt x="9398" y="946"/>
                </a:lnTo>
                <a:lnTo>
                  <a:pt x="9401" y="930"/>
                </a:lnTo>
                <a:lnTo>
                  <a:pt x="9408" y="919"/>
                </a:lnTo>
                <a:lnTo>
                  <a:pt x="9420" y="913"/>
                </a:lnTo>
                <a:lnTo>
                  <a:pt x="9439" y="908"/>
                </a:lnTo>
                <a:lnTo>
                  <a:pt x="9470" y="902"/>
                </a:lnTo>
                <a:lnTo>
                  <a:pt x="9492" y="892"/>
                </a:lnTo>
                <a:lnTo>
                  <a:pt x="9511" y="875"/>
                </a:lnTo>
                <a:lnTo>
                  <a:pt x="9530" y="843"/>
                </a:lnTo>
                <a:lnTo>
                  <a:pt x="9533" y="832"/>
                </a:lnTo>
                <a:lnTo>
                  <a:pt x="9533" y="821"/>
                </a:lnTo>
                <a:lnTo>
                  <a:pt x="9527" y="816"/>
                </a:lnTo>
                <a:lnTo>
                  <a:pt x="9511" y="810"/>
                </a:lnTo>
                <a:lnTo>
                  <a:pt x="9486" y="816"/>
                </a:lnTo>
                <a:lnTo>
                  <a:pt x="9426" y="832"/>
                </a:lnTo>
                <a:lnTo>
                  <a:pt x="9370" y="864"/>
                </a:lnTo>
                <a:lnTo>
                  <a:pt x="9348" y="870"/>
                </a:lnTo>
                <a:lnTo>
                  <a:pt x="9345" y="870"/>
                </a:lnTo>
                <a:lnTo>
                  <a:pt x="9342" y="864"/>
                </a:lnTo>
                <a:lnTo>
                  <a:pt x="9342" y="848"/>
                </a:lnTo>
                <a:lnTo>
                  <a:pt x="9351" y="832"/>
                </a:lnTo>
                <a:lnTo>
                  <a:pt x="9367" y="810"/>
                </a:lnTo>
                <a:lnTo>
                  <a:pt x="9389" y="788"/>
                </a:lnTo>
                <a:lnTo>
                  <a:pt x="9411" y="777"/>
                </a:lnTo>
                <a:lnTo>
                  <a:pt x="9423" y="777"/>
                </a:lnTo>
                <a:lnTo>
                  <a:pt x="9436" y="783"/>
                </a:lnTo>
                <a:lnTo>
                  <a:pt x="9458" y="788"/>
                </a:lnTo>
                <a:lnTo>
                  <a:pt x="9483" y="794"/>
                </a:lnTo>
                <a:lnTo>
                  <a:pt x="9508" y="794"/>
                </a:lnTo>
                <a:lnTo>
                  <a:pt x="9530" y="788"/>
                </a:lnTo>
                <a:lnTo>
                  <a:pt x="9574" y="772"/>
                </a:lnTo>
                <a:lnTo>
                  <a:pt x="9612" y="745"/>
                </a:lnTo>
                <a:lnTo>
                  <a:pt x="9621" y="734"/>
                </a:lnTo>
                <a:lnTo>
                  <a:pt x="9621" y="723"/>
                </a:lnTo>
                <a:lnTo>
                  <a:pt x="9612" y="718"/>
                </a:lnTo>
                <a:lnTo>
                  <a:pt x="9596" y="712"/>
                </a:lnTo>
                <a:lnTo>
                  <a:pt x="9558" y="707"/>
                </a:lnTo>
                <a:lnTo>
                  <a:pt x="9536" y="707"/>
                </a:lnTo>
                <a:lnTo>
                  <a:pt x="9518" y="712"/>
                </a:lnTo>
                <a:lnTo>
                  <a:pt x="9470" y="712"/>
                </a:lnTo>
                <a:lnTo>
                  <a:pt x="9414" y="707"/>
                </a:lnTo>
                <a:lnTo>
                  <a:pt x="9382" y="701"/>
                </a:lnTo>
                <a:lnTo>
                  <a:pt x="9458" y="701"/>
                </a:lnTo>
                <a:lnTo>
                  <a:pt x="9474" y="690"/>
                </a:lnTo>
                <a:lnTo>
                  <a:pt x="9486" y="685"/>
                </a:lnTo>
                <a:lnTo>
                  <a:pt x="9508" y="669"/>
                </a:lnTo>
                <a:lnTo>
                  <a:pt x="9521" y="669"/>
                </a:lnTo>
                <a:lnTo>
                  <a:pt x="9536" y="674"/>
                </a:lnTo>
                <a:lnTo>
                  <a:pt x="9555" y="674"/>
                </a:lnTo>
                <a:lnTo>
                  <a:pt x="9571" y="680"/>
                </a:lnTo>
                <a:lnTo>
                  <a:pt x="9606" y="674"/>
                </a:lnTo>
                <a:lnTo>
                  <a:pt x="9643" y="663"/>
                </a:lnTo>
                <a:lnTo>
                  <a:pt x="9690" y="658"/>
                </a:lnTo>
                <a:lnTo>
                  <a:pt x="9709" y="652"/>
                </a:lnTo>
                <a:lnTo>
                  <a:pt x="9712" y="647"/>
                </a:lnTo>
                <a:lnTo>
                  <a:pt x="9712" y="642"/>
                </a:lnTo>
                <a:lnTo>
                  <a:pt x="9709" y="631"/>
                </a:lnTo>
                <a:lnTo>
                  <a:pt x="9690" y="609"/>
                </a:lnTo>
                <a:lnTo>
                  <a:pt x="9690" y="593"/>
                </a:lnTo>
                <a:lnTo>
                  <a:pt x="9697" y="593"/>
                </a:lnTo>
                <a:lnTo>
                  <a:pt x="9719" y="587"/>
                </a:lnTo>
                <a:lnTo>
                  <a:pt x="9738" y="587"/>
                </a:lnTo>
                <a:lnTo>
                  <a:pt x="9756" y="582"/>
                </a:lnTo>
                <a:lnTo>
                  <a:pt x="9788" y="560"/>
                </a:lnTo>
                <a:lnTo>
                  <a:pt x="9819" y="527"/>
                </a:lnTo>
                <a:lnTo>
                  <a:pt x="9857" y="495"/>
                </a:lnTo>
                <a:lnTo>
                  <a:pt x="9866" y="489"/>
                </a:lnTo>
                <a:lnTo>
                  <a:pt x="9866" y="478"/>
                </a:lnTo>
                <a:lnTo>
                  <a:pt x="9863" y="468"/>
                </a:lnTo>
                <a:lnTo>
                  <a:pt x="9854" y="462"/>
                </a:lnTo>
                <a:lnTo>
                  <a:pt x="9822" y="446"/>
                </a:lnTo>
                <a:lnTo>
                  <a:pt x="9782" y="429"/>
                </a:lnTo>
                <a:lnTo>
                  <a:pt x="9681" y="408"/>
                </a:lnTo>
                <a:lnTo>
                  <a:pt x="9631" y="402"/>
                </a:lnTo>
                <a:lnTo>
                  <a:pt x="9587" y="402"/>
                </a:lnTo>
                <a:lnTo>
                  <a:pt x="9555" y="413"/>
                </a:lnTo>
                <a:lnTo>
                  <a:pt x="9533" y="424"/>
                </a:lnTo>
                <a:lnTo>
                  <a:pt x="9518" y="446"/>
                </a:lnTo>
                <a:lnTo>
                  <a:pt x="9508" y="468"/>
                </a:lnTo>
                <a:lnTo>
                  <a:pt x="9502" y="484"/>
                </a:lnTo>
                <a:lnTo>
                  <a:pt x="9492" y="500"/>
                </a:lnTo>
                <a:lnTo>
                  <a:pt x="9483" y="506"/>
                </a:lnTo>
                <a:lnTo>
                  <a:pt x="9467" y="506"/>
                </a:lnTo>
                <a:lnTo>
                  <a:pt x="9448" y="495"/>
                </a:lnTo>
                <a:lnTo>
                  <a:pt x="9370" y="495"/>
                </a:lnTo>
                <a:lnTo>
                  <a:pt x="9370" y="489"/>
                </a:lnTo>
                <a:lnTo>
                  <a:pt x="9382" y="468"/>
                </a:lnTo>
                <a:lnTo>
                  <a:pt x="9382" y="462"/>
                </a:lnTo>
                <a:lnTo>
                  <a:pt x="9376" y="462"/>
                </a:lnTo>
                <a:lnTo>
                  <a:pt x="9360" y="468"/>
                </a:lnTo>
                <a:lnTo>
                  <a:pt x="9342" y="478"/>
                </a:lnTo>
                <a:lnTo>
                  <a:pt x="9316" y="500"/>
                </a:lnTo>
                <a:lnTo>
                  <a:pt x="9288" y="527"/>
                </a:lnTo>
                <a:lnTo>
                  <a:pt x="9254" y="571"/>
                </a:lnTo>
                <a:lnTo>
                  <a:pt x="9219" y="609"/>
                </a:lnTo>
                <a:lnTo>
                  <a:pt x="9188" y="636"/>
                </a:lnTo>
                <a:lnTo>
                  <a:pt x="9166" y="652"/>
                </a:lnTo>
                <a:lnTo>
                  <a:pt x="9150" y="663"/>
                </a:lnTo>
                <a:lnTo>
                  <a:pt x="9147" y="663"/>
                </a:lnTo>
                <a:lnTo>
                  <a:pt x="9144" y="658"/>
                </a:lnTo>
                <a:lnTo>
                  <a:pt x="9147" y="647"/>
                </a:lnTo>
                <a:lnTo>
                  <a:pt x="9159" y="620"/>
                </a:lnTo>
                <a:lnTo>
                  <a:pt x="9184" y="587"/>
                </a:lnTo>
                <a:lnTo>
                  <a:pt x="9213" y="544"/>
                </a:lnTo>
                <a:lnTo>
                  <a:pt x="9235" y="506"/>
                </a:lnTo>
                <a:lnTo>
                  <a:pt x="9250" y="468"/>
                </a:lnTo>
                <a:lnTo>
                  <a:pt x="9257" y="435"/>
                </a:lnTo>
                <a:lnTo>
                  <a:pt x="9257" y="419"/>
                </a:lnTo>
                <a:lnTo>
                  <a:pt x="9254" y="408"/>
                </a:lnTo>
                <a:lnTo>
                  <a:pt x="9247" y="397"/>
                </a:lnTo>
                <a:lnTo>
                  <a:pt x="9238" y="386"/>
                </a:lnTo>
                <a:lnTo>
                  <a:pt x="9228" y="381"/>
                </a:lnTo>
                <a:lnTo>
                  <a:pt x="9216" y="375"/>
                </a:lnTo>
                <a:lnTo>
                  <a:pt x="9181" y="370"/>
                </a:lnTo>
                <a:lnTo>
                  <a:pt x="9147" y="375"/>
                </a:lnTo>
                <a:lnTo>
                  <a:pt x="9128" y="386"/>
                </a:lnTo>
                <a:lnTo>
                  <a:pt x="9118" y="397"/>
                </a:lnTo>
                <a:lnTo>
                  <a:pt x="9112" y="408"/>
                </a:lnTo>
                <a:lnTo>
                  <a:pt x="9112" y="424"/>
                </a:lnTo>
                <a:lnTo>
                  <a:pt x="9106" y="440"/>
                </a:lnTo>
                <a:lnTo>
                  <a:pt x="9096" y="451"/>
                </a:lnTo>
                <a:lnTo>
                  <a:pt x="9078" y="468"/>
                </a:lnTo>
                <a:lnTo>
                  <a:pt x="9030" y="484"/>
                </a:lnTo>
                <a:lnTo>
                  <a:pt x="8993" y="495"/>
                </a:lnTo>
                <a:lnTo>
                  <a:pt x="8980" y="489"/>
                </a:lnTo>
                <a:lnTo>
                  <a:pt x="8977" y="489"/>
                </a:lnTo>
                <a:lnTo>
                  <a:pt x="8983" y="478"/>
                </a:lnTo>
                <a:lnTo>
                  <a:pt x="9002" y="462"/>
                </a:lnTo>
                <a:lnTo>
                  <a:pt x="9040" y="435"/>
                </a:lnTo>
                <a:lnTo>
                  <a:pt x="9052" y="419"/>
                </a:lnTo>
                <a:lnTo>
                  <a:pt x="9052" y="413"/>
                </a:lnTo>
                <a:lnTo>
                  <a:pt x="9056" y="408"/>
                </a:lnTo>
                <a:lnTo>
                  <a:pt x="9052" y="402"/>
                </a:lnTo>
                <a:lnTo>
                  <a:pt x="9046" y="397"/>
                </a:lnTo>
                <a:lnTo>
                  <a:pt x="9027" y="391"/>
                </a:lnTo>
                <a:lnTo>
                  <a:pt x="8993" y="386"/>
                </a:lnTo>
                <a:lnTo>
                  <a:pt x="8939" y="381"/>
                </a:lnTo>
                <a:lnTo>
                  <a:pt x="8876" y="381"/>
                </a:lnTo>
                <a:lnTo>
                  <a:pt x="8810" y="391"/>
                </a:lnTo>
                <a:lnTo>
                  <a:pt x="8747" y="413"/>
                </a:lnTo>
                <a:lnTo>
                  <a:pt x="8691" y="429"/>
                </a:lnTo>
                <a:lnTo>
                  <a:pt x="8600" y="462"/>
                </a:lnTo>
                <a:lnTo>
                  <a:pt x="8571" y="473"/>
                </a:lnTo>
                <a:lnTo>
                  <a:pt x="8556" y="473"/>
                </a:lnTo>
                <a:lnTo>
                  <a:pt x="8546" y="457"/>
                </a:lnTo>
                <a:lnTo>
                  <a:pt x="8549" y="446"/>
                </a:lnTo>
                <a:lnTo>
                  <a:pt x="8553" y="440"/>
                </a:lnTo>
                <a:lnTo>
                  <a:pt x="8571" y="424"/>
                </a:lnTo>
                <a:lnTo>
                  <a:pt x="8600" y="408"/>
                </a:lnTo>
                <a:lnTo>
                  <a:pt x="8678" y="386"/>
                </a:lnTo>
                <a:lnTo>
                  <a:pt x="8769" y="364"/>
                </a:lnTo>
                <a:lnTo>
                  <a:pt x="8814" y="353"/>
                </a:lnTo>
                <a:lnTo>
                  <a:pt x="8861" y="348"/>
                </a:lnTo>
                <a:lnTo>
                  <a:pt x="8958" y="353"/>
                </a:lnTo>
                <a:lnTo>
                  <a:pt x="9056" y="348"/>
                </a:lnTo>
                <a:lnTo>
                  <a:pt x="9103" y="343"/>
                </a:lnTo>
                <a:lnTo>
                  <a:pt x="9147" y="332"/>
                </a:lnTo>
                <a:lnTo>
                  <a:pt x="9203" y="310"/>
                </a:lnTo>
                <a:lnTo>
                  <a:pt x="9257" y="277"/>
                </a:lnTo>
                <a:lnTo>
                  <a:pt x="9276" y="261"/>
                </a:lnTo>
                <a:lnTo>
                  <a:pt x="9285" y="250"/>
                </a:lnTo>
                <a:lnTo>
                  <a:pt x="9285" y="245"/>
                </a:lnTo>
                <a:lnTo>
                  <a:pt x="9282" y="239"/>
                </a:lnTo>
                <a:lnTo>
                  <a:pt x="9269" y="228"/>
                </a:lnTo>
                <a:lnTo>
                  <a:pt x="9225" y="212"/>
                </a:lnTo>
                <a:lnTo>
                  <a:pt x="9178" y="190"/>
                </a:lnTo>
                <a:lnTo>
                  <a:pt x="9153" y="185"/>
                </a:lnTo>
                <a:lnTo>
                  <a:pt x="9096" y="185"/>
                </a:lnTo>
                <a:lnTo>
                  <a:pt x="9068" y="196"/>
                </a:lnTo>
                <a:lnTo>
                  <a:pt x="9037" y="201"/>
                </a:lnTo>
                <a:lnTo>
                  <a:pt x="9040" y="196"/>
                </a:lnTo>
                <a:lnTo>
                  <a:pt x="9049" y="185"/>
                </a:lnTo>
                <a:lnTo>
                  <a:pt x="9062" y="174"/>
                </a:lnTo>
                <a:lnTo>
                  <a:pt x="9071" y="158"/>
                </a:lnTo>
                <a:lnTo>
                  <a:pt x="9074" y="147"/>
                </a:lnTo>
                <a:lnTo>
                  <a:pt x="9074" y="141"/>
                </a:lnTo>
                <a:lnTo>
                  <a:pt x="9071" y="130"/>
                </a:lnTo>
                <a:lnTo>
                  <a:pt x="9065" y="125"/>
                </a:lnTo>
                <a:lnTo>
                  <a:pt x="9049" y="114"/>
                </a:lnTo>
                <a:lnTo>
                  <a:pt x="9034" y="109"/>
                </a:lnTo>
                <a:lnTo>
                  <a:pt x="9015" y="114"/>
                </a:lnTo>
                <a:lnTo>
                  <a:pt x="8990" y="120"/>
                </a:lnTo>
                <a:lnTo>
                  <a:pt x="8964" y="130"/>
                </a:lnTo>
                <a:lnTo>
                  <a:pt x="8930" y="136"/>
                </a:lnTo>
                <a:lnTo>
                  <a:pt x="8848" y="136"/>
                </a:lnTo>
                <a:lnTo>
                  <a:pt x="8804" y="130"/>
                </a:lnTo>
                <a:lnTo>
                  <a:pt x="8769" y="130"/>
                </a:lnTo>
                <a:lnTo>
                  <a:pt x="8738" y="136"/>
                </a:lnTo>
                <a:lnTo>
                  <a:pt x="8713" y="147"/>
                </a:lnTo>
                <a:lnTo>
                  <a:pt x="8666" y="163"/>
                </a:lnTo>
                <a:lnTo>
                  <a:pt x="8606" y="163"/>
                </a:lnTo>
                <a:lnTo>
                  <a:pt x="8578" y="158"/>
                </a:lnTo>
                <a:lnTo>
                  <a:pt x="8568" y="152"/>
                </a:lnTo>
                <a:lnTo>
                  <a:pt x="8571" y="147"/>
                </a:lnTo>
                <a:lnTo>
                  <a:pt x="8587" y="141"/>
                </a:lnTo>
                <a:lnTo>
                  <a:pt x="8688" y="125"/>
                </a:lnTo>
                <a:lnTo>
                  <a:pt x="8757" y="120"/>
                </a:lnTo>
                <a:lnTo>
                  <a:pt x="8848" y="109"/>
                </a:lnTo>
                <a:lnTo>
                  <a:pt x="8942" y="103"/>
                </a:lnTo>
                <a:lnTo>
                  <a:pt x="9008" y="92"/>
                </a:lnTo>
                <a:lnTo>
                  <a:pt x="9015" y="87"/>
                </a:lnTo>
                <a:lnTo>
                  <a:pt x="9018" y="82"/>
                </a:lnTo>
                <a:lnTo>
                  <a:pt x="9018" y="76"/>
                </a:lnTo>
                <a:lnTo>
                  <a:pt x="9012" y="76"/>
                </a:lnTo>
                <a:lnTo>
                  <a:pt x="8986" y="65"/>
                </a:lnTo>
                <a:lnTo>
                  <a:pt x="8949" y="54"/>
                </a:lnTo>
                <a:lnTo>
                  <a:pt x="8854" y="33"/>
                </a:lnTo>
                <a:lnTo>
                  <a:pt x="8751" y="16"/>
                </a:lnTo>
                <a:lnTo>
                  <a:pt x="8678" y="5"/>
                </a:lnTo>
                <a:lnTo>
                  <a:pt x="8619" y="0"/>
                </a:lnTo>
                <a:lnTo>
                  <a:pt x="8571" y="0"/>
                </a:lnTo>
                <a:lnTo>
                  <a:pt x="8534" y="5"/>
                </a:lnTo>
                <a:lnTo>
                  <a:pt x="8468" y="16"/>
                </a:lnTo>
                <a:lnTo>
                  <a:pt x="8355" y="16"/>
                </a:lnTo>
                <a:lnTo>
                  <a:pt x="8336" y="22"/>
                </a:lnTo>
                <a:lnTo>
                  <a:pt x="8326" y="27"/>
                </a:lnTo>
                <a:lnTo>
                  <a:pt x="8320" y="38"/>
                </a:lnTo>
                <a:lnTo>
                  <a:pt x="8320" y="49"/>
                </a:lnTo>
                <a:lnTo>
                  <a:pt x="8311" y="49"/>
                </a:lnTo>
                <a:lnTo>
                  <a:pt x="8263" y="33"/>
                </a:lnTo>
                <a:lnTo>
                  <a:pt x="8245" y="33"/>
                </a:lnTo>
                <a:lnTo>
                  <a:pt x="8229" y="43"/>
                </a:lnTo>
                <a:lnTo>
                  <a:pt x="8188" y="43"/>
                </a:lnTo>
                <a:lnTo>
                  <a:pt x="8179" y="54"/>
                </a:lnTo>
                <a:lnTo>
                  <a:pt x="8175" y="60"/>
                </a:lnTo>
                <a:lnTo>
                  <a:pt x="8175" y="71"/>
                </a:lnTo>
                <a:lnTo>
                  <a:pt x="8182" y="87"/>
                </a:lnTo>
                <a:lnTo>
                  <a:pt x="8194" y="98"/>
                </a:lnTo>
                <a:lnTo>
                  <a:pt x="8210" y="109"/>
                </a:lnTo>
                <a:lnTo>
                  <a:pt x="8232" y="114"/>
                </a:lnTo>
                <a:lnTo>
                  <a:pt x="8248" y="120"/>
                </a:lnTo>
                <a:lnTo>
                  <a:pt x="8254" y="125"/>
                </a:lnTo>
                <a:lnTo>
                  <a:pt x="8248" y="130"/>
                </a:lnTo>
                <a:lnTo>
                  <a:pt x="8238" y="130"/>
                </a:lnTo>
                <a:lnTo>
                  <a:pt x="8210" y="141"/>
                </a:lnTo>
                <a:lnTo>
                  <a:pt x="8194" y="147"/>
                </a:lnTo>
                <a:lnTo>
                  <a:pt x="8185" y="152"/>
                </a:lnTo>
                <a:lnTo>
                  <a:pt x="8160" y="163"/>
                </a:lnTo>
                <a:lnTo>
                  <a:pt x="8122" y="174"/>
                </a:lnTo>
                <a:lnTo>
                  <a:pt x="8078" y="174"/>
                </a:lnTo>
                <a:lnTo>
                  <a:pt x="8056" y="163"/>
                </a:lnTo>
                <a:lnTo>
                  <a:pt x="8037" y="152"/>
                </a:lnTo>
                <a:lnTo>
                  <a:pt x="8003" y="125"/>
                </a:lnTo>
                <a:lnTo>
                  <a:pt x="7981" y="109"/>
                </a:lnTo>
                <a:lnTo>
                  <a:pt x="7959" y="103"/>
                </a:lnTo>
                <a:lnTo>
                  <a:pt x="7933" y="92"/>
                </a:lnTo>
                <a:lnTo>
                  <a:pt x="7905" y="92"/>
                </a:lnTo>
                <a:lnTo>
                  <a:pt x="7877" y="98"/>
                </a:lnTo>
                <a:lnTo>
                  <a:pt x="7845" y="103"/>
                </a:lnTo>
                <a:lnTo>
                  <a:pt x="7779" y="120"/>
                </a:lnTo>
                <a:lnTo>
                  <a:pt x="7723" y="130"/>
                </a:lnTo>
                <a:lnTo>
                  <a:pt x="7701" y="136"/>
                </a:lnTo>
                <a:lnTo>
                  <a:pt x="7685" y="141"/>
                </a:lnTo>
                <a:lnTo>
                  <a:pt x="7676" y="158"/>
                </a:lnTo>
                <a:lnTo>
                  <a:pt x="7676" y="163"/>
                </a:lnTo>
                <a:lnTo>
                  <a:pt x="7685" y="174"/>
                </a:lnTo>
                <a:lnTo>
                  <a:pt x="7701" y="179"/>
                </a:lnTo>
                <a:lnTo>
                  <a:pt x="7867" y="179"/>
                </a:lnTo>
                <a:lnTo>
                  <a:pt x="7930" y="185"/>
                </a:lnTo>
                <a:lnTo>
                  <a:pt x="7987" y="196"/>
                </a:lnTo>
                <a:lnTo>
                  <a:pt x="8040" y="207"/>
                </a:lnTo>
                <a:lnTo>
                  <a:pt x="8094" y="223"/>
                </a:lnTo>
                <a:lnTo>
                  <a:pt x="8113" y="228"/>
                </a:lnTo>
                <a:lnTo>
                  <a:pt x="8122" y="239"/>
                </a:lnTo>
                <a:lnTo>
                  <a:pt x="8122" y="245"/>
                </a:lnTo>
                <a:lnTo>
                  <a:pt x="8113" y="250"/>
                </a:lnTo>
                <a:lnTo>
                  <a:pt x="8084" y="250"/>
                </a:lnTo>
                <a:lnTo>
                  <a:pt x="8065" y="245"/>
                </a:lnTo>
                <a:lnTo>
                  <a:pt x="8043" y="239"/>
                </a:lnTo>
                <a:lnTo>
                  <a:pt x="8021" y="228"/>
                </a:lnTo>
                <a:lnTo>
                  <a:pt x="7996" y="223"/>
                </a:lnTo>
                <a:lnTo>
                  <a:pt x="7937" y="212"/>
                </a:lnTo>
                <a:lnTo>
                  <a:pt x="7773" y="201"/>
                </a:lnTo>
                <a:lnTo>
                  <a:pt x="7745" y="201"/>
                </a:lnTo>
                <a:lnTo>
                  <a:pt x="7742" y="207"/>
                </a:lnTo>
                <a:lnTo>
                  <a:pt x="7745" y="212"/>
                </a:lnTo>
                <a:lnTo>
                  <a:pt x="7767" y="228"/>
                </a:lnTo>
                <a:lnTo>
                  <a:pt x="7801" y="250"/>
                </a:lnTo>
                <a:lnTo>
                  <a:pt x="7833" y="272"/>
                </a:lnTo>
                <a:lnTo>
                  <a:pt x="7858" y="288"/>
                </a:lnTo>
                <a:lnTo>
                  <a:pt x="7864" y="299"/>
                </a:lnTo>
                <a:lnTo>
                  <a:pt x="7864" y="304"/>
                </a:lnTo>
                <a:lnTo>
                  <a:pt x="7858" y="310"/>
                </a:lnTo>
                <a:lnTo>
                  <a:pt x="7842" y="315"/>
                </a:lnTo>
                <a:lnTo>
                  <a:pt x="7833" y="321"/>
                </a:lnTo>
                <a:lnTo>
                  <a:pt x="7823" y="321"/>
                </a:lnTo>
                <a:lnTo>
                  <a:pt x="7820" y="332"/>
                </a:lnTo>
                <a:lnTo>
                  <a:pt x="7817" y="337"/>
                </a:lnTo>
                <a:lnTo>
                  <a:pt x="7814" y="359"/>
                </a:lnTo>
                <a:lnTo>
                  <a:pt x="7820" y="381"/>
                </a:lnTo>
                <a:lnTo>
                  <a:pt x="7823" y="402"/>
                </a:lnTo>
                <a:lnTo>
                  <a:pt x="7823" y="429"/>
                </a:lnTo>
                <a:lnTo>
                  <a:pt x="7817" y="440"/>
                </a:lnTo>
                <a:lnTo>
                  <a:pt x="7792" y="440"/>
                </a:lnTo>
                <a:lnTo>
                  <a:pt x="7779" y="435"/>
                </a:lnTo>
                <a:lnTo>
                  <a:pt x="7761" y="413"/>
                </a:lnTo>
                <a:lnTo>
                  <a:pt x="7748" y="397"/>
                </a:lnTo>
                <a:lnTo>
                  <a:pt x="7732" y="381"/>
                </a:lnTo>
                <a:lnTo>
                  <a:pt x="7710" y="370"/>
                </a:lnTo>
                <a:lnTo>
                  <a:pt x="7625" y="337"/>
                </a:lnTo>
                <a:lnTo>
                  <a:pt x="7578" y="304"/>
                </a:lnTo>
                <a:lnTo>
                  <a:pt x="7528" y="283"/>
                </a:lnTo>
                <a:lnTo>
                  <a:pt x="7500" y="272"/>
                </a:lnTo>
                <a:lnTo>
                  <a:pt x="7468" y="266"/>
                </a:lnTo>
                <a:lnTo>
                  <a:pt x="7418" y="266"/>
                </a:lnTo>
                <a:lnTo>
                  <a:pt x="7405" y="277"/>
                </a:lnTo>
                <a:lnTo>
                  <a:pt x="7402" y="283"/>
                </a:lnTo>
                <a:lnTo>
                  <a:pt x="7402" y="288"/>
                </a:lnTo>
                <a:lnTo>
                  <a:pt x="7421" y="321"/>
                </a:lnTo>
                <a:lnTo>
                  <a:pt x="7465" y="375"/>
                </a:lnTo>
                <a:lnTo>
                  <a:pt x="7487" y="397"/>
                </a:lnTo>
                <a:lnTo>
                  <a:pt x="7490" y="402"/>
                </a:lnTo>
                <a:lnTo>
                  <a:pt x="7487" y="408"/>
                </a:lnTo>
                <a:lnTo>
                  <a:pt x="7478" y="408"/>
                </a:lnTo>
                <a:lnTo>
                  <a:pt x="7462" y="402"/>
                </a:lnTo>
                <a:lnTo>
                  <a:pt x="7443" y="397"/>
                </a:lnTo>
                <a:lnTo>
                  <a:pt x="7424" y="397"/>
                </a:lnTo>
                <a:lnTo>
                  <a:pt x="7418" y="408"/>
                </a:lnTo>
                <a:lnTo>
                  <a:pt x="7415" y="419"/>
                </a:lnTo>
                <a:lnTo>
                  <a:pt x="7421" y="429"/>
                </a:lnTo>
                <a:lnTo>
                  <a:pt x="7421" y="435"/>
                </a:lnTo>
                <a:lnTo>
                  <a:pt x="7408" y="429"/>
                </a:lnTo>
                <a:lnTo>
                  <a:pt x="7393" y="419"/>
                </a:lnTo>
                <a:lnTo>
                  <a:pt x="7368" y="408"/>
                </a:lnTo>
                <a:lnTo>
                  <a:pt x="7339" y="397"/>
                </a:lnTo>
                <a:lnTo>
                  <a:pt x="7324" y="397"/>
                </a:lnTo>
                <a:lnTo>
                  <a:pt x="7308" y="402"/>
                </a:lnTo>
                <a:lnTo>
                  <a:pt x="7295" y="408"/>
                </a:lnTo>
                <a:lnTo>
                  <a:pt x="7270" y="440"/>
                </a:lnTo>
                <a:lnTo>
                  <a:pt x="7258" y="468"/>
                </a:lnTo>
                <a:lnTo>
                  <a:pt x="7239" y="516"/>
                </a:lnTo>
                <a:lnTo>
                  <a:pt x="7245" y="489"/>
                </a:lnTo>
                <a:lnTo>
                  <a:pt x="7248" y="457"/>
                </a:lnTo>
                <a:lnTo>
                  <a:pt x="7251" y="419"/>
                </a:lnTo>
                <a:lnTo>
                  <a:pt x="7242" y="353"/>
                </a:lnTo>
                <a:lnTo>
                  <a:pt x="7236" y="337"/>
                </a:lnTo>
                <a:lnTo>
                  <a:pt x="7217" y="310"/>
                </a:lnTo>
                <a:lnTo>
                  <a:pt x="7201" y="294"/>
                </a:lnTo>
                <a:lnTo>
                  <a:pt x="7179" y="288"/>
                </a:lnTo>
                <a:lnTo>
                  <a:pt x="7157" y="294"/>
                </a:lnTo>
                <a:lnTo>
                  <a:pt x="7085" y="321"/>
                </a:lnTo>
                <a:lnTo>
                  <a:pt x="7034" y="337"/>
                </a:lnTo>
                <a:lnTo>
                  <a:pt x="6972" y="353"/>
                </a:lnTo>
                <a:lnTo>
                  <a:pt x="6906" y="364"/>
                </a:lnTo>
                <a:lnTo>
                  <a:pt x="6855" y="381"/>
                </a:lnTo>
                <a:lnTo>
                  <a:pt x="6818" y="391"/>
                </a:lnTo>
                <a:lnTo>
                  <a:pt x="6789" y="408"/>
                </a:lnTo>
                <a:lnTo>
                  <a:pt x="6770" y="424"/>
                </a:lnTo>
                <a:lnTo>
                  <a:pt x="6761" y="440"/>
                </a:lnTo>
                <a:lnTo>
                  <a:pt x="6761" y="462"/>
                </a:lnTo>
                <a:lnTo>
                  <a:pt x="6767" y="478"/>
                </a:lnTo>
                <a:close/>
                <a:moveTo>
                  <a:pt x="8392" y="14250"/>
                </a:moveTo>
                <a:lnTo>
                  <a:pt x="8380" y="14233"/>
                </a:lnTo>
                <a:lnTo>
                  <a:pt x="8370" y="14222"/>
                </a:lnTo>
                <a:lnTo>
                  <a:pt x="8361" y="14222"/>
                </a:lnTo>
                <a:lnTo>
                  <a:pt x="8351" y="14228"/>
                </a:lnTo>
                <a:lnTo>
                  <a:pt x="8326" y="14228"/>
                </a:lnTo>
                <a:lnTo>
                  <a:pt x="8307" y="14217"/>
                </a:lnTo>
                <a:lnTo>
                  <a:pt x="8282" y="14195"/>
                </a:lnTo>
                <a:lnTo>
                  <a:pt x="8260" y="14168"/>
                </a:lnTo>
                <a:lnTo>
                  <a:pt x="8245" y="14146"/>
                </a:lnTo>
                <a:lnTo>
                  <a:pt x="8235" y="14130"/>
                </a:lnTo>
                <a:lnTo>
                  <a:pt x="8229" y="14114"/>
                </a:lnTo>
                <a:lnTo>
                  <a:pt x="8219" y="14076"/>
                </a:lnTo>
                <a:lnTo>
                  <a:pt x="8194" y="14032"/>
                </a:lnTo>
                <a:lnTo>
                  <a:pt x="8163" y="13983"/>
                </a:lnTo>
                <a:lnTo>
                  <a:pt x="8150" y="13961"/>
                </a:lnTo>
                <a:lnTo>
                  <a:pt x="8135" y="13945"/>
                </a:lnTo>
                <a:lnTo>
                  <a:pt x="8119" y="13934"/>
                </a:lnTo>
                <a:lnTo>
                  <a:pt x="8103" y="13929"/>
                </a:lnTo>
                <a:lnTo>
                  <a:pt x="8084" y="13923"/>
                </a:lnTo>
                <a:lnTo>
                  <a:pt x="8059" y="13929"/>
                </a:lnTo>
                <a:lnTo>
                  <a:pt x="8037" y="13934"/>
                </a:lnTo>
                <a:lnTo>
                  <a:pt x="8015" y="13934"/>
                </a:lnTo>
                <a:lnTo>
                  <a:pt x="7993" y="13929"/>
                </a:lnTo>
                <a:lnTo>
                  <a:pt x="7974" y="13923"/>
                </a:lnTo>
                <a:lnTo>
                  <a:pt x="7940" y="13902"/>
                </a:lnTo>
                <a:lnTo>
                  <a:pt x="7908" y="13880"/>
                </a:lnTo>
                <a:lnTo>
                  <a:pt x="7899" y="13874"/>
                </a:lnTo>
                <a:lnTo>
                  <a:pt x="7893" y="13874"/>
                </a:lnTo>
                <a:lnTo>
                  <a:pt x="7880" y="13885"/>
                </a:lnTo>
                <a:lnTo>
                  <a:pt x="7864" y="13902"/>
                </a:lnTo>
                <a:lnTo>
                  <a:pt x="7852" y="13918"/>
                </a:lnTo>
                <a:lnTo>
                  <a:pt x="7833" y="13956"/>
                </a:lnTo>
                <a:lnTo>
                  <a:pt x="7827" y="13961"/>
                </a:lnTo>
                <a:lnTo>
                  <a:pt x="7820" y="13961"/>
                </a:lnTo>
                <a:lnTo>
                  <a:pt x="7817" y="13945"/>
                </a:lnTo>
                <a:lnTo>
                  <a:pt x="7820" y="13934"/>
                </a:lnTo>
                <a:lnTo>
                  <a:pt x="7827" y="13896"/>
                </a:lnTo>
                <a:lnTo>
                  <a:pt x="7833" y="13864"/>
                </a:lnTo>
                <a:lnTo>
                  <a:pt x="7833" y="13847"/>
                </a:lnTo>
                <a:lnTo>
                  <a:pt x="7830" y="13842"/>
                </a:lnTo>
                <a:lnTo>
                  <a:pt x="7827" y="13826"/>
                </a:lnTo>
                <a:lnTo>
                  <a:pt x="7823" y="13815"/>
                </a:lnTo>
                <a:lnTo>
                  <a:pt x="7817" y="13787"/>
                </a:lnTo>
                <a:lnTo>
                  <a:pt x="7814" y="13777"/>
                </a:lnTo>
                <a:lnTo>
                  <a:pt x="7808" y="13766"/>
                </a:lnTo>
                <a:lnTo>
                  <a:pt x="7795" y="13755"/>
                </a:lnTo>
                <a:lnTo>
                  <a:pt x="7783" y="13749"/>
                </a:lnTo>
                <a:lnTo>
                  <a:pt x="7767" y="13739"/>
                </a:lnTo>
                <a:lnTo>
                  <a:pt x="7754" y="13728"/>
                </a:lnTo>
                <a:lnTo>
                  <a:pt x="7739" y="13706"/>
                </a:lnTo>
                <a:lnTo>
                  <a:pt x="7726" y="13690"/>
                </a:lnTo>
                <a:lnTo>
                  <a:pt x="7720" y="13684"/>
                </a:lnTo>
                <a:lnTo>
                  <a:pt x="7710" y="13679"/>
                </a:lnTo>
                <a:lnTo>
                  <a:pt x="7695" y="13679"/>
                </a:lnTo>
                <a:lnTo>
                  <a:pt x="7682" y="13668"/>
                </a:lnTo>
                <a:lnTo>
                  <a:pt x="7666" y="13657"/>
                </a:lnTo>
                <a:lnTo>
                  <a:pt x="7635" y="13646"/>
                </a:lnTo>
                <a:lnTo>
                  <a:pt x="7625" y="13652"/>
                </a:lnTo>
                <a:lnTo>
                  <a:pt x="7616" y="13652"/>
                </a:lnTo>
                <a:lnTo>
                  <a:pt x="7600" y="13668"/>
                </a:lnTo>
                <a:lnTo>
                  <a:pt x="7588" y="13690"/>
                </a:lnTo>
                <a:lnTo>
                  <a:pt x="7578" y="13717"/>
                </a:lnTo>
                <a:lnTo>
                  <a:pt x="7566" y="13755"/>
                </a:lnTo>
                <a:lnTo>
                  <a:pt x="7559" y="13755"/>
                </a:lnTo>
                <a:lnTo>
                  <a:pt x="7556" y="13744"/>
                </a:lnTo>
                <a:lnTo>
                  <a:pt x="7553" y="13722"/>
                </a:lnTo>
                <a:lnTo>
                  <a:pt x="7559" y="13700"/>
                </a:lnTo>
                <a:lnTo>
                  <a:pt x="7572" y="13662"/>
                </a:lnTo>
                <a:lnTo>
                  <a:pt x="7578" y="13641"/>
                </a:lnTo>
                <a:lnTo>
                  <a:pt x="7578" y="13613"/>
                </a:lnTo>
                <a:lnTo>
                  <a:pt x="7575" y="13608"/>
                </a:lnTo>
                <a:lnTo>
                  <a:pt x="7559" y="13592"/>
                </a:lnTo>
                <a:lnTo>
                  <a:pt x="7531" y="13581"/>
                </a:lnTo>
                <a:lnTo>
                  <a:pt x="7519" y="13586"/>
                </a:lnTo>
                <a:lnTo>
                  <a:pt x="7503" y="13586"/>
                </a:lnTo>
                <a:lnTo>
                  <a:pt x="7468" y="13581"/>
                </a:lnTo>
                <a:lnTo>
                  <a:pt x="7453" y="13575"/>
                </a:lnTo>
                <a:lnTo>
                  <a:pt x="7434" y="13597"/>
                </a:lnTo>
                <a:lnTo>
                  <a:pt x="7424" y="13662"/>
                </a:lnTo>
                <a:lnTo>
                  <a:pt x="7427" y="13700"/>
                </a:lnTo>
                <a:lnTo>
                  <a:pt x="7421" y="13690"/>
                </a:lnTo>
                <a:lnTo>
                  <a:pt x="7418" y="13690"/>
                </a:lnTo>
                <a:lnTo>
                  <a:pt x="7405" y="13706"/>
                </a:lnTo>
                <a:lnTo>
                  <a:pt x="7402" y="13711"/>
                </a:lnTo>
                <a:lnTo>
                  <a:pt x="7399" y="13711"/>
                </a:lnTo>
                <a:lnTo>
                  <a:pt x="7399" y="13706"/>
                </a:lnTo>
                <a:lnTo>
                  <a:pt x="7405" y="13662"/>
                </a:lnTo>
                <a:lnTo>
                  <a:pt x="7402" y="13646"/>
                </a:lnTo>
                <a:lnTo>
                  <a:pt x="7390" y="13646"/>
                </a:lnTo>
                <a:lnTo>
                  <a:pt x="7377" y="13657"/>
                </a:lnTo>
                <a:lnTo>
                  <a:pt x="7380" y="13646"/>
                </a:lnTo>
                <a:lnTo>
                  <a:pt x="7383" y="13630"/>
                </a:lnTo>
                <a:lnTo>
                  <a:pt x="7383" y="13619"/>
                </a:lnTo>
                <a:lnTo>
                  <a:pt x="7386" y="13603"/>
                </a:lnTo>
                <a:lnTo>
                  <a:pt x="7386" y="13592"/>
                </a:lnTo>
                <a:lnTo>
                  <a:pt x="7390" y="13581"/>
                </a:lnTo>
                <a:lnTo>
                  <a:pt x="7408" y="13565"/>
                </a:lnTo>
                <a:lnTo>
                  <a:pt x="7418" y="13554"/>
                </a:lnTo>
                <a:lnTo>
                  <a:pt x="7427" y="13537"/>
                </a:lnTo>
                <a:lnTo>
                  <a:pt x="7443" y="13494"/>
                </a:lnTo>
                <a:lnTo>
                  <a:pt x="7459" y="13456"/>
                </a:lnTo>
                <a:lnTo>
                  <a:pt x="7465" y="13440"/>
                </a:lnTo>
                <a:lnTo>
                  <a:pt x="7475" y="13429"/>
                </a:lnTo>
                <a:lnTo>
                  <a:pt x="7481" y="13423"/>
                </a:lnTo>
                <a:lnTo>
                  <a:pt x="7484" y="13407"/>
                </a:lnTo>
                <a:lnTo>
                  <a:pt x="7484" y="13369"/>
                </a:lnTo>
                <a:lnTo>
                  <a:pt x="7481" y="13353"/>
                </a:lnTo>
                <a:lnTo>
                  <a:pt x="7475" y="13336"/>
                </a:lnTo>
                <a:lnTo>
                  <a:pt x="7468" y="13325"/>
                </a:lnTo>
                <a:lnTo>
                  <a:pt x="7449" y="13325"/>
                </a:lnTo>
                <a:lnTo>
                  <a:pt x="7443" y="13320"/>
                </a:lnTo>
                <a:lnTo>
                  <a:pt x="7443" y="13309"/>
                </a:lnTo>
                <a:lnTo>
                  <a:pt x="7440" y="13298"/>
                </a:lnTo>
                <a:lnTo>
                  <a:pt x="7437" y="13282"/>
                </a:lnTo>
                <a:lnTo>
                  <a:pt x="7434" y="13276"/>
                </a:lnTo>
                <a:lnTo>
                  <a:pt x="7434" y="13260"/>
                </a:lnTo>
                <a:lnTo>
                  <a:pt x="7427" y="13238"/>
                </a:lnTo>
                <a:lnTo>
                  <a:pt x="7424" y="13233"/>
                </a:lnTo>
                <a:lnTo>
                  <a:pt x="7421" y="13222"/>
                </a:lnTo>
                <a:lnTo>
                  <a:pt x="7421" y="13195"/>
                </a:lnTo>
                <a:lnTo>
                  <a:pt x="7415" y="13179"/>
                </a:lnTo>
                <a:lnTo>
                  <a:pt x="7412" y="13124"/>
                </a:lnTo>
                <a:lnTo>
                  <a:pt x="7408" y="13064"/>
                </a:lnTo>
                <a:lnTo>
                  <a:pt x="7408" y="13048"/>
                </a:lnTo>
                <a:lnTo>
                  <a:pt x="7405" y="13048"/>
                </a:lnTo>
                <a:lnTo>
                  <a:pt x="7402" y="13043"/>
                </a:lnTo>
                <a:lnTo>
                  <a:pt x="7399" y="13032"/>
                </a:lnTo>
                <a:lnTo>
                  <a:pt x="7390" y="12994"/>
                </a:lnTo>
                <a:lnTo>
                  <a:pt x="7383" y="12983"/>
                </a:lnTo>
                <a:lnTo>
                  <a:pt x="7380" y="12983"/>
                </a:lnTo>
                <a:lnTo>
                  <a:pt x="7377" y="12988"/>
                </a:lnTo>
                <a:lnTo>
                  <a:pt x="7377" y="13005"/>
                </a:lnTo>
                <a:lnTo>
                  <a:pt x="7371" y="13026"/>
                </a:lnTo>
                <a:lnTo>
                  <a:pt x="7368" y="13021"/>
                </a:lnTo>
                <a:lnTo>
                  <a:pt x="7368" y="12988"/>
                </a:lnTo>
                <a:lnTo>
                  <a:pt x="7361" y="12950"/>
                </a:lnTo>
                <a:lnTo>
                  <a:pt x="7361" y="12945"/>
                </a:lnTo>
                <a:lnTo>
                  <a:pt x="7355" y="12956"/>
                </a:lnTo>
                <a:lnTo>
                  <a:pt x="7349" y="12950"/>
                </a:lnTo>
                <a:lnTo>
                  <a:pt x="7346" y="12934"/>
                </a:lnTo>
                <a:lnTo>
                  <a:pt x="7342" y="12923"/>
                </a:lnTo>
                <a:lnTo>
                  <a:pt x="7336" y="12918"/>
                </a:lnTo>
                <a:lnTo>
                  <a:pt x="7327" y="12907"/>
                </a:lnTo>
                <a:lnTo>
                  <a:pt x="7314" y="12896"/>
                </a:lnTo>
                <a:lnTo>
                  <a:pt x="7308" y="12885"/>
                </a:lnTo>
                <a:lnTo>
                  <a:pt x="7305" y="12869"/>
                </a:lnTo>
                <a:lnTo>
                  <a:pt x="7292" y="12847"/>
                </a:lnTo>
                <a:lnTo>
                  <a:pt x="7280" y="12836"/>
                </a:lnTo>
                <a:lnTo>
                  <a:pt x="7264" y="12825"/>
                </a:lnTo>
                <a:lnTo>
                  <a:pt x="7245" y="12809"/>
                </a:lnTo>
                <a:lnTo>
                  <a:pt x="7179" y="12771"/>
                </a:lnTo>
                <a:lnTo>
                  <a:pt x="7163" y="12765"/>
                </a:lnTo>
                <a:lnTo>
                  <a:pt x="7154" y="12765"/>
                </a:lnTo>
                <a:lnTo>
                  <a:pt x="7151" y="12776"/>
                </a:lnTo>
                <a:lnTo>
                  <a:pt x="7144" y="12776"/>
                </a:lnTo>
                <a:lnTo>
                  <a:pt x="7129" y="12771"/>
                </a:lnTo>
                <a:lnTo>
                  <a:pt x="7110" y="12771"/>
                </a:lnTo>
                <a:lnTo>
                  <a:pt x="7104" y="12776"/>
                </a:lnTo>
                <a:lnTo>
                  <a:pt x="7100" y="12782"/>
                </a:lnTo>
                <a:lnTo>
                  <a:pt x="7100" y="12787"/>
                </a:lnTo>
                <a:lnTo>
                  <a:pt x="7094" y="12793"/>
                </a:lnTo>
                <a:lnTo>
                  <a:pt x="7075" y="12782"/>
                </a:lnTo>
                <a:lnTo>
                  <a:pt x="7050" y="12771"/>
                </a:lnTo>
                <a:lnTo>
                  <a:pt x="7038" y="12771"/>
                </a:lnTo>
                <a:lnTo>
                  <a:pt x="7028" y="12782"/>
                </a:lnTo>
                <a:lnTo>
                  <a:pt x="7022" y="12771"/>
                </a:lnTo>
                <a:lnTo>
                  <a:pt x="7019" y="12754"/>
                </a:lnTo>
                <a:lnTo>
                  <a:pt x="7012" y="12733"/>
                </a:lnTo>
                <a:lnTo>
                  <a:pt x="7009" y="12727"/>
                </a:lnTo>
                <a:lnTo>
                  <a:pt x="7006" y="12727"/>
                </a:lnTo>
                <a:lnTo>
                  <a:pt x="7000" y="12722"/>
                </a:lnTo>
                <a:lnTo>
                  <a:pt x="6997" y="12716"/>
                </a:lnTo>
                <a:lnTo>
                  <a:pt x="6994" y="12695"/>
                </a:lnTo>
                <a:lnTo>
                  <a:pt x="6990" y="12684"/>
                </a:lnTo>
                <a:lnTo>
                  <a:pt x="6984" y="12678"/>
                </a:lnTo>
                <a:lnTo>
                  <a:pt x="6978" y="12668"/>
                </a:lnTo>
                <a:lnTo>
                  <a:pt x="6962" y="12657"/>
                </a:lnTo>
                <a:lnTo>
                  <a:pt x="6943" y="12651"/>
                </a:lnTo>
                <a:lnTo>
                  <a:pt x="6934" y="12640"/>
                </a:lnTo>
                <a:lnTo>
                  <a:pt x="6934" y="12629"/>
                </a:lnTo>
                <a:lnTo>
                  <a:pt x="6940" y="12608"/>
                </a:lnTo>
                <a:lnTo>
                  <a:pt x="6940" y="12586"/>
                </a:lnTo>
                <a:lnTo>
                  <a:pt x="6937" y="12570"/>
                </a:lnTo>
                <a:lnTo>
                  <a:pt x="6931" y="12553"/>
                </a:lnTo>
                <a:lnTo>
                  <a:pt x="6921" y="12537"/>
                </a:lnTo>
                <a:lnTo>
                  <a:pt x="6896" y="12499"/>
                </a:lnTo>
                <a:lnTo>
                  <a:pt x="6858" y="12455"/>
                </a:lnTo>
                <a:lnTo>
                  <a:pt x="6849" y="12439"/>
                </a:lnTo>
                <a:lnTo>
                  <a:pt x="6833" y="12428"/>
                </a:lnTo>
                <a:lnTo>
                  <a:pt x="6818" y="12423"/>
                </a:lnTo>
                <a:lnTo>
                  <a:pt x="6799" y="12428"/>
                </a:lnTo>
                <a:lnTo>
                  <a:pt x="6783" y="12434"/>
                </a:lnTo>
                <a:lnTo>
                  <a:pt x="6758" y="12439"/>
                </a:lnTo>
                <a:lnTo>
                  <a:pt x="6755" y="12439"/>
                </a:lnTo>
                <a:lnTo>
                  <a:pt x="6758" y="12428"/>
                </a:lnTo>
                <a:lnTo>
                  <a:pt x="6764" y="12417"/>
                </a:lnTo>
                <a:lnTo>
                  <a:pt x="6767" y="12407"/>
                </a:lnTo>
                <a:lnTo>
                  <a:pt x="6770" y="12379"/>
                </a:lnTo>
                <a:lnTo>
                  <a:pt x="6774" y="12358"/>
                </a:lnTo>
                <a:lnTo>
                  <a:pt x="6780" y="12352"/>
                </a:lnTo>
                <a:lnTo>
                  <a:pt x="6792" y="12330"/>
                </a:lnTo>
                <a:lnTo>
                  <a:pt x="6792" y="12320"/>
                </a:lnTo>
                <a:lnTo>
                  <a:pt x="6789" y="12314"/>
                </a:lnTo>
                <a:lnTo>
                  <a:pt x="6777" y="12303"/>
                </a:lnTo>
                <a:lnTo>
                  <a:pt x="6758" y="12271"/>
                </a:lnTo>
                <a:lnTo>
                  <a:pt x="6752" y="12265"/>
                </a:lnTo>
                <a:lnTo>
                  <a:pt x="6739" y="12260"/>
                </a:lnTo>
                <a:lnTo>
                  <a:pt x="6726" y="12260"/>
                </a:lnTo>
                <a:lnTo>
                  <a:pt x="6711" y="12233"/>
                </a:lnTo>
                <a:lnTo>
                  <a:pt x="6698" y="12222"/>
                </a:lnTo>
                <a:lnTo>
                  <a:pt x="6676" y="12200"/>
                </a:lnTo>
                <a:lnTo>
                  <a:pt x="6670" y="12189"/>
                </a:lnTo>
                <a:lnTo>
                  <a:pt x="6667" y="12178"/>
                </a:lnTo>
                <a:lnTo>
                  <a:pt x="6670" y="12173"/>
                </a:lnTo>
                <a:lnTo>
                  <a:pt x="6682" y="12167"/>
                </a:lnTo>
                <a:lnTo>
                  <a:pt x="6711" y="12156"/>
                </a:lnTo>
                <a:lnTo>
                  <a:pt x="6723" y="12146"/>
                </a:lnTo>
                <a:lnTo>
                  <a:pt x="6723" y="12140"/>
                </a:lnTo>
                <a:lnTo>
                  <a:pt x="6717" y="12135"/>
                </a:lnTo>
                <a:lnTo>
                  <a:pt x="6692" y="12124"/>
                </a:lnTo>
                <a:lnTo>
                  <a:pt x="6667" y="12124"/>
                </a:lnTo>
                <a:lnTo>
                  <a:pt x="6651" y="12135"/>
                </a:lnTo>
                <a:lnTo>
                  <a:pt x="6635" y="12140"/>
                </a:lnTo>
                <a:lnTo>
                  <a:pt x="6604" y="12146"/>
                </a:lnTo>
                <a:lnTo>
                  <a:pt x="6588" y="12146"/>
                </a:lnTo>
                <a:lnTo>
                  <a:pt x="6576" y="12151"/>
                </a:lnTo>
                <a:lnTo>
                  <a:pt x="6569" y="12156"/>
                </a:lnTo>
                <a:lnTo>
                  <a:pt x="6566" y="12162"/>
                </a:lnTo>
                <a:lnTo>
                  <a:pt x="6563" y="12178"/>
                </a:lnTo>
                <a:lnTo>
                  <a:pt x="6563" y="12189"/>
                </a:lnTo>
                <a:lnTo>
                  <a:pt x="6557" y="12195"/>
                </a:lnTo>
                <a:lnTo>
                  <a:pt x="6535" y="12211"/>
                </a:lnTo>
                <a:lnTo>
                  <a:pt x="6525" y="12216"/>
                </a:lnTo>
                <a:lnTo>
                  <a:pt x="6513" y="12222"/>
                </a:lnTo>
                <a:lnTo>
                  <a:pt x="6500" y="12216"/>
                </a:lnTo>
                <a:lnTo>
                  <a:pt x="6484" y="12211"/>
                </a:lnTo>
                <a:lnTo>
                  <a:pt x="6475" y="12195"/>
                </a:lnTo>
                <a:lnTo>
                  <a:pt x="6462" y="12167"/>
                </a:lnTo>
                <a:lnTo>
                  <a:pt x="6456" y="12156"/>
                </a:lnTo>
                <a:lnTo>
                  <a:pt x="6450" y="12151"/>
                </a:lnTo>
                <a:lnTo>
                  <a:pt x="6440" y="12146"/>
                </a:lnTo>
                <a:lnTo>
                  <a:pt x="6428" y="12146"/>
                </a:lnTo>
                <a:lnTo>
                  <a:pt x="6406" y="12151"/>
                </a:lnTo>
                <a:lnTo>
                  <a:pt x="6381" y="12162"/>
                </a:lnTo>
                <a:lnTo>
                  <a:pt x="6356" y="12167"/>
                </a:lnTo>
                <a:lnTo>
                  <a:pt x="6337" y="12173"/>
                </a:lnTo>
                <a:lnTo>
                  <a:pt x="6327" y="12167"/>
                </a:lnTo>
                <a:lnTo>
                  <a:pt x="6321" y="12156"/>
                </a:lnTo>
                <a:lnTo>
                  <a:pt x="6318" y="12146"/>
                </a:lnTo>
                <a:lnTo>
                  <a:pt x="6318" y="12124"/>
                </a:lnTo>
                <a:lnTo>
                  <a:pt x="6315" y="12091"/>
                </a:lnTo>
                <a:lnTo>
                  <a:pt x="6305" y="12064"/>
                </a:lnTo>
                <a:lnTo>
                  <a:pt x="6280" y="12042"/>
                </a:lnTo>
                <a:lnTo>
                  <a:pt x="6264" y="12031"/>
                </a:lnTo>
                <a:lnTo>
                  <a:pt x="6252" y="12021"/>
                </a:lnTo>
                <a:lnTo>
                  <a:pt x="6239" y="12004"/>
                </a:lnTo>
                <a:lnTo>
                  <a:pt x="6230" y="11977"/>
                </a:lnTo>
                <a:lnTo>
                  <a:pt x="6224" y="11950"/>
                </a:lnTo>
                <a:lnTo>
                  <a:pt x="6217" y="11934"/>
                </a:lnTo>
                <a:lnTo>
                  <a:pt x="6208" y="11934"/>
                </a:lnTo>
                <a:lnTo>
                  <a:pt x="6202" y="11944"/>
                </a:lnTo>
                <a:lnTo>
                  <a:pt x="6192" y="11977"/>
                </a:lnTo>
                <a:lnTo>
                  <a:pt x="6192" y="12004"/>
                </a:lnTo>
                <a:lnTo>
                  <a:pt x="6202" y="12026"/>
                </a:lnTo>
                <a:lnTo>
                  <a:pt x="6205" y="12042"/>
                </a:lnTo>
                <a:lnTo>
                  <a:pt x="6205" y="12053"/>
                </a:lnTo>
                <a:lnTo>
                  <a:pt x="6198" y="12059"/>
                </a:lnTo>
                <a:lnTo>
                  <a:pt x="6173" y="12069"/>
                </a:lnTo>
                <a:lnTo>
                  <a:pt x="6154" y="12080"/>
                </a:lnTo>
                <a:lnTo>
                  <a:pt x="6139" y="12091"/>
                </a:lnTo>
                <a:lnTo>
                  <a:pt x="6129" y="12102"/>
                </a:lnTo>
                <a:lnTo>
                  <a:pt x="6110" y="12135"/>
                </a:lnTo>
                <a:lnTo>
                  <a:pt x="6107" y="12129"/>
                </a:lnTo>
                <a:lnTo>
                  <a:pt x="6107" y="12113"/>
                </a:lnTo>
                <a:lnTo>
                  <a:pt x="6095" y="12069"/>
                </a:lnTo>
                <a:lnTo>
                  <a:pt x="6088" y="12053"/>
                </a:lnTo>
                <a:lnTo>
                  <a:pt x="6085" y="12042"/>
                </a:lnTo>
                <a:lnTo>
                  <a:pt x="6088" y="12031"/>
                </a:lnTo>
                <a:lnTo>
                  <a:pt x="6095" y="12021"/>
                </a:lnTo>
                <a:lnTo>
                  <a:pt x="6126" y="11988"/>
                </a:lnTo>
                <a:lnTo>
                  <a:pt x="6129" y="11988"/>
                </a:lnTo>
                <a:lnTo>
                  <a:pt x="6132" y="11977"/>
                </a:lnTo>
                <a:lnTo>
                  <a:pt x="6139" y="11966"/>
                </a:lnTo>
                <a:lnTo>
                  <a:pt x="6142" y="11955"/>
                </a:lnTo>
                <a:lnTo>
                  <a:pt x="6132" y="11923"/>
                </a:lnTo>
                <a:lnTo>
                  <a:pt x="6120" y="11917"/>
                </a:lnTo>
                <a:lnTo>
                  <a:pt x="6107" y="11917"/>
                </a:lnTo>
                <a:lnTo>
                  <a:pt x="6088" y="11923"/>
                </a:lnTo>
                <a:lnTo>
                  <a:pt x="6082" y="11934"/>
                </a:lnTo>
                <a:lnTo>
                  <a:pt x="6076" y="11939"/>
                </a:lnTo>
                <a:lnTo>
                  <a:pt x="6063" y="11966"/>
                </a:lnTo>
                <a:lnTo>
                  <a:pt x="6054" y="11988"/>
                </a:lnTo>
                <a:lnTo>
                  <a:pt x="6035" y="12010"/>
                </a:lnTo>
                <a:lnTo>
                  <a:pt x="6010" y="12037"/>
                </a:lnTo>
                <a:lnTo>
                  <a:pt x="5991" y="12053"/>
                </a:lnTo>
                <a:lnTo>
                  <a:pt x="5975" y="12059"/>
                </a:lnTo>
                <a:lnTo>
                  <a:pt x="5963" y="12053"/>
                </a:lnTo>
                <a:lnTo>
                  <a:pt x="5956" y="12048"/>
                </a:lnTo>
                <a:lnTo>
                  <a:pt x="5950" y="12048"/>
                </a:lnTo>
                <a:lnTo>
                  <a:pt x="5944" y="12053"/>
                </a:lnTo>
                <a:lnTo>
                  <a:pt x="5941" y="12075"/>
                </a:lnTo>
                <a:lnTo>
                  <a:pt x="5934" y="12091"/>
                </a:lnTo>
                <a:lnTo>
                  <a:pt x="5928" y="12102"/>
                </a:lnTo>
                <a:lnTo>
                  <a:pt x="5922" y="12097"/>
                </a:lnTo>
                <a:lnTo>
                  <a:pt x="5912" y="12097"/>
                </a:lnTo>
                <a:lnTo>
                  <a:pt x="5897" y="12086"/>
                </a:lnTo>
                <a:lnTo>
                  <a:pt x="5890" y="12086"/>
                </a:lnTo>
                <a:lnTo>
                  <a:pt x="5887" y="12097"/>
                </a:lnTo>
                <a:lnTo>
                  <a:pt x="5884" y="12113"/>
                </a:lnTo>
                <a:lnTo>
                  <a:pt x="5881" y="12124"/>
                </a:lnTo>
                <a:lnTo>
                  <a:pt x="5868" y="12151"/>
                </a:lnTo>
                <a:lnTo>
                  <a:pt x="5862" y="12167"/>
                </a:lnTo>
                <a:lnTo>
                  <a:pt x="5856" y="12211"/>
                </a:lnTo>
                <a:lnTo>
                  <a:pt x="5856" y="12281"/>
                </a:lnTo>
                <a:lnTo>
                  <a:pt x="5853" y="12298"/>
                </a:lnTo>
                <a:lnTo>
                  <a:pt x="5846" y="12309"/>
                </a:lnTo>
                <a:lnTo>
                  <a:pt x="5840" y="12314"/>
                </a:lnTo>
                <a:lnTo>
                  <a:pt x="5827" y="12314"/>
                </a:lnTo>
                <a:lnTo>
                  <a:pt x="5821" y="12325"/>
                </a:lnTo>
                <a:lnTo>
                  <a:pt x="5818" y="12341"/>
                </a:lnTo>
                <a:lnTo>
                  <a:pt x="5815" y="12363"/>
                </a:lnTo>
                <a:lnTo>
                  <a:pt x="5809" y="12379"/>
                </a:lnTo>
                <a:lnTo>
                  <a:pt x="5783" y="12401"/>
                </a:lnTo>
                <a:lnTo>
                  <a:pt x="5777" y="12412"/>
                </a:lnTo>
                <a:lnTo>
                  <a:pt x="5774" y="12428"/>
                </a:lnTo>
                <a:lnTo>
                  <a:pt x="5777" y="12450"/>
                </a:lnTo>
                <a:lnTo>
                  <a:pt x="5780" y="12483"/>
                </a:lnTo>
                <a:lnTo>
                  <a:pt x="5780" y="12499"/>
                </a:lnTo>
                <a:lnTo>
                  <a:pt x="5774" y="12494"/>
                </a:lnTo>
                <a:lnTo>
                  <a:pt x="5743" y="12412"/>
                </a:lnTo>
                <a:lnTo>
                  <a:pt x="5724" y="12374"/>
                </a:lnTo>
                <a:lnTo>
                  <a:pt x="5705" y="12341"/>
                </a:lnTo>
                <a:lnTo>
                  <a:pt x="5692" y="12325"/>
                </a:lnTo>
                <a:lnTo>
                  <a:pt x="5680" y="12314"/>
                </a:lnTo>
                <a:lnTo>
                  <a:pt x="5667" y="12309"/>
                </a:lnTo>
                <a:lnTo>
                  <a:pt x="5639" y="12309"/>
                </a:lnTo>
                <a:lnTo>
                  <a:pt x="5639" y="12303"/>
                </a:lnTo>
                <a:lnTo>
                  <a:pt x="5636" y="12298"/>
                </a:lnTo>
                <a:lnTo>
                  <a:pt x="5620" y="12287"/>
                </a:lnTo>
                <a:lnTo>
                  <a:pt x="5598" y="12287"/>
                </a:lnTo>
                <a:lnTo>
                  <a:pt x="5595" y="12292"/>
                </a:lnTo>
                <a:lnTo>
                  <a:pt x="5595" y="12298"/>
                </a:lnTo>
                <a:lnTo>
                  <a:pt x="5589" y="12314"/>
                </a:lnTo>
                <a:lnTo>
                  <a:pt x="5585" y="12325"/>
                </a:lnTo>
                <a:lnTo>
                  <a:pt x="5573" y="12330"/>
                </a:lnTo>
                <a:lnTo>
                  <a:pt x="5538" y="12358"/>
                </a:lnTo>
                <a:lnTo>
                  <a:pt x="5523" y="12385"/>
                </a:lnTo>
                <a:lnTo>
                  <a:pt x="5497" y="12401"/>
                </a:lnTo>
                <a:lnTo>
                  <a:pt x="5488" y="12401"/>
                </a:lnTo>
                <a:lnTo>
                  <a:pt x="5482" y="12396"/>
                </a:lnTo>
                <a:lnTo>
                  <a:pt x="5469" y="12374"/>
                </a:lnTo>
                <a:lnTo>
                  <a:pt x="5463" y="12358"/>
                </a:lnTo>
                <a:lnTo>
                  <a:pt x="5457" y="12347"/>
                </a:lnTo>
                <a:lnTo>
                  <a:pt x="5453" y="12347"/>
                </a:lnTo>
                <a:lnTo>
                  <a:pt x="5453" y="12368"/>
                </a:lnTo>
                <a:lnTo>
                  <a:pt x="5450" y="12374"/>
                </a:lnTo>
                <a:lnTo>
                  <a:pt x="5444" y="12374"/>
                </a:lnTo>
                <a:lnTo>
                  <a:pt x="5438" y="12368"/>
                </a:lnTo>
                <a:lnTo>
                  <a:pt x="5431" y="12358"/>
                </a:lnTo>
                <a:lnTo>
                  <a:pt x="5438" y="12347"/>
                </a:lnTo>
                <a:lnTo>
                  <a:pt x="5438" y="12341"/>
                </a:lnTo>
                <a:lnTo>
                  <a:pt x="5435" y="12336"/>
                </a:lnTo>
                <a:lnTo>
                  <a:pt x="5431" y="12341"/>
                </a:lnTo>
                <a:lnTo>
                  <a:pt x="5428" y="12336"/>
                </a:lnTo>
                <a:lnTo>
                  <a:pt x="5425" y="12325"/>
                </a:lnTo>
                <a:lnTo>
                  <a:pt x="5425" y="12314"/>
                </a:lnTo>
                <a:lnTo>
                  <a:pt x="5422" y="12309"/>
                </a:lnTo>
                <a:lnTo>
                  <a:pt x="5413" y="12298"/>
                </a:lnTo>
                <a:lnTo>
                  <a:pt x="5406" y="12276"/>
                </a:lnTo>
                <a:lnTo>
                  <a:pt x="5378" y="12227"/>
                </a:lnTo>
                <a:lnTo>
                  <a:pt x="5362" y="12189"/>
                </a:lnTo>
                <a:lnTo>
                  <a:pt x="5356" y="12162"/>
                </a:lnTo>
                <a:lnTo>
                  <a:pt x="5353" y="12140"/>
                </a:lnTo>
                <a:lnTo>
                  <a:pt x="5350" y="12124"/>
                </a:lnTo>
                <a:lnTo>
                  <a:pt x="5343" y="12113"/>
                </a:lnTo>
                <a:lnTo>
                  <a:pt x="5334" y="12080"/>
                </a:lnTo>
                <a:lnTo>
                  <a:pt x="5331" y="12059"/>
                </a:lnTo>
                <a:lnTo>
                  <a:pt x="5334" y="12042"/>
                </a:lnTo>
                <a:lnTo>
                  <a:pt x="5337" y="12031"/>
                </a:lnTo>
                <a:lnTo>
                  <a:pt x="5343" y="12021"/>
                </a:lnTo>
                <a:lnTo>
                  <a:pt x="5343" y="11993"/>
                </a:lnTo>
                <a:lnTo>
                  <a:pt x="5340" y="11988"/>
                </a:lnTo>
                <a:lnTo>
                  <a:pt x="5337" y="11988"/>
                </a:lnTo>
                <a:lnTo>
                  <a:pt x="5337" y="11972"/>
                </a:lnTo>
                <a:lnTo>
                  <a:pt x="5343" y="11934"/>
                </a:lnTo>
                <a:lnTo>
                  <a:pt x="5347" y="11917"/>
                </a:lnTo>
                <a:lnTo>
                  <a:pt x="5356" y="11917"/>
                </a:lnTo>
                <a:lnTo>
                  <a:pt x="5356" y="11901"/>
                </a:lnTo>
                <a:lnTo>
                  <a:pt x="5353" y="11863"/>
                </a:lnTo>
                <a:lnTo>
                  <a:pt x="5350" y="11809"/>
                </a:lnTo>
                <a:lnTo>
                  <a:pt x="5350" y="11770"/>
                </a:lnTo>
                <a:lnTo>
                  <a:pt x="5353" y="11760"/>
                </a:lnTo>
                <a:lnTo>
                  <a:pt x="5356" y="11738"/>
                </a:lnTo>
                <a:lnTo>
                  <a:pt x="5359" y="11705"/>
                </a:lnTo>
                <a:lnTo>
                  <a:pt x="5365" y="11678"/>
                </a:lnTo>
                <a:lnTo>
                  <a:pt x="5375" y="11645"/>
                </a:lnTo>
                <a:lnTo>
                  <a:pt x="5372" y="11635"/>
                </a:lnTo>
                <a:lnTo>
                  <a:pt x="5369" y="11618"/>
                </a:lnTo>
                <a:lnTo>
                  <a:pt x="5369" y="11602"/>
                </a:lnTo>
                <a:lnTo>
                  <a:pt x="5372" y="11586"/>
                </a:lnTo>
                <a:lnTo>
                  <a:pt x="5378" y="11569"/>
                </a:lnTo>
                <a:lnTo>
                  <a:pt x="5375" y="11564"/>
                </a:lnTo>
                <a:lnTo>
                  <a:pt x="5372" y="11553"/>
                </a:lnTo>
                <a:lnTo>
                  <a:pt x="5365" y="11537"/>
                </a:lnTo>
                <a:lnTo>
                  <a:pt x="5353" y="11520"/>
                </a:lnTo>
                <a:lnTo>
                  <a:pt x="5328" y="11499"/>
                </a:lnTo>
                <a:lnTo>
                  <a:pt x="5312" y="11471"/>
                </a:lnTo>
                <a:lnTo>
                  <a:pt x="5299" y="11455"/>
                </a:lnTo>
                <a:lnTo>
                  <a:pt x="5281" y="11444"/>
                </a:lnTo>
                <a:lnTo>
                  <a:pt x="5265" y="11433"/>
                </a:lnTo>
                <a:lnTo>
                  <a:pt x="5255" y="11439"/>
                </a:lnTo>
                <a:lnTo>
                  <a:pt x="5249" y="11444"/>
                </a:lnTo>
                <a:lnTo>
                  <a:pt x="5230" y="11444"/>
                </a:lnTo>
                <a:lnTo>
                  <a:pt x="5218" y="11433"/>
                </a:lnTo>
                <a:lnTo>
                  <a:pt x="5199" y="11428"/>
                </a:lnTo>
                <a:lnTo>
                  <a:pt x="5196" y="11428"/>
                </a:lnTo>
                <a:lnTo>
                  <a:pt x="5199" y="11433"/>
                </a:lnTo>
                <a:lnTo>
                  <a:pt x="5199" y="11439"/>
                </a:lnTo>
                <a:lnTo>
                  <a:pt x="5193" y="11450"/>
                </a:lnTo>
                <a:lnTo>
                  <a:pt x="5177" y="11461"/>
                </a:lnTo>
                <a:lnTo>
                  <a:pt x="5152" y="11461"/>
                </a:lnTo>
                <a:lnTo>
                  <a:pt x="5136" y="11455"/>
                </a:lnTo>
                <a:lnTo>
                  <a:pt x="5095" y="11455"/>
                </a:lnTo>
                <a:lnTo>
                  <a:pt x="5095" y="11444"/>
                </a:lnTo>
                <a:lnTo>
                  <a:pt x="5092" y="11439"/>
                </a:lnTo>
                <a:lnTo>
                  <a:pt x="5086" y="11439"/>
                </a:lnTo>
                <a:lnTo>
                  <a:pt x="5079" y="11444"/>
                </a:lnTo>
                <a:lnTo>
                  <a:pt x="5073" y="11461"/>
                </a:lnTo>
                <a:lnTo>
                  <a:pt x="5064" y="11471"/>
                </a:lnTo>
                <a:lnTo>
                  <a:pt x="5061" y="11477"/>
                </a:lnTo>
                <a:lnTo>
                  <a:pt x="5054" y="11471"/>
                </a:lnTo>
                <a:lnTo>
                  <a:pt x="5039" y="11444"/>
                </a:lnTo>
                <a:lnTo>
                  <a:pt x="5032" y="11439"/>
                </a:lnTo>
                <a:lnTo>
                  <a:pt x="5029" y="11439"/>
                </a:lnTo>
                <a:lnTo>
                  <a:pt x="5032" y="11444"/>
                </a:lnTo>
                <a:lnTo>
                  <a:pt x="5035" y="11455"/>
                </a:lnTo>
                <a:lnTo>
                  <a:pt x="5032" y="11466"/>
                </a:lnTo>
                <a:lnTo>
                  <a:pt x="5029" y="11471"/>
                </a:lnTo>
                <a:lnTo>
                  <a:pt x="5020" y="11455"/>
                </a:lnTo>
                <a:lnTo>
                  <a:pt x="5010" y="11444"/>
                </a:lnTo>
                <a:lnTo>
                  <a:pt x="5010" y="11433"/>
                </a:lnTo>
                <a:lnTo>
                  <a:pt x="5013" y="11423"/>
                </a:lnTo>
                <a:lnTo>
                  <a:pt x="5023" y="11406"/>
                </a:lnTo>
                <a:lnTo>
                  <a:pt x="5032" y="11384"/>
                </a:lnTo>
                <a:lnTo>
                  <a:pt x="5045" y="11368"/>
                </a:lnTo>
                <a:lnTo>
                  <a:pt x="5048" y="11352"/>
                </a:lnTo>
                <a:lnTo>
                  <a:pt x="5051" y="11325"/>
                </a:lnTo>
                <a:lnTo>
                  <a:pt x="5054" y="11265"/>
                </a:lnTo>
                <a:lnTo>
                  <a:pt x="5057" y="11200"/>
                </a:lnTo>
                <a:lnTo>
                  <a:pt x="5064" y="11140"/>
                </a:lnTo>
                <a:lnTo>
                  <a:pt x="5064" y="11118"/>
                </a:lnTo>
                <a:lnTo>
                  <a:pt x="5061" y="11113"/>
                </a:lnTo>
                <a:lnTo>
                  <a:pt x="5057" y="11113"/>
                </a:lnTo>
                <a:lnTo>
                  <a:pt x="5051" y="11118"/>
                </a:lnTo>
                <a:lnTo>
                  <a:pt x="5048" y="11118"/>
                </a:lnTo>
                <a:lnTo>
                  <a:pt x="5048" y="11102"/>
                </a:lnTo>
                <a:lnTo>
                  <a:pt x="5061" y="11053"/>
                </a:lnTo>
                <a:lnTo>
                  <a:pt x="5067" y="11047"/>
                </a:lnTo>
                <a:lnTo>
                  <a:pt x="5070" y="11058"/>
                </a:lnTo>
                <a:lnTo>
                  <a:pt x="5067" y="11075"/>
                </a:lnTo>
                <a:lnTo>
                  <a:pt x="5064" y="11085"/>
                </a:lnTo>
                <a:lnTo>
                  <a:pt x="5067" y="11096"/>
                </a:lnTo>
                <a:lnTo>
                  <a:pt x="5073" y="11107"/>
                </a:lnTo>
                <a:lnTo>
                  <a:pt x="5076" y="11129"/>
                </a:lnTo>
                <a:lnTo>
                  <a:pt x="5079" y="11129"/>
                </a:lnTo>
                <a:lnTo>
                  <a:pt x="5083" y="11123"/>
                </a:lnTo>
                <a:lnTo>
                  <a:pt x="5089" y="11080"/>
                </a:lnTo>
                <a:lnTo>
                  <a:pt x="5095" y="11031"/>
                </a:lnTo>
                <a:lnTo>
                  <a:pt x="5101" y="10993"/>
                </a:lnTo>
                <a:lnTo>
                  <a:pt x="5101" y="10988"/>
                </a:lnTo>
                <a:lnTo>
                  <a:pt x="5098" y="10982"/>
                </a:lnTo>
                <a:lnTo>
                  <a:pt x="5092" y="10988"/>
                </a:lnTo>
                <a:lnTo>
                  <a:pt x="5089" y="10988"/>
                </a:lnTo>
                <a:lnTo>
                  <a:pt x="5095" y="10971"/>
                </a:lnTo>
                <a:lnTo>
                  <a:pt x="5108" y="10950"/>
                </a:lnTo>
                <a:lnTo>
                  <a:pt x="5108" y="10944"/>
                </a:lnTo>
                <a:lnTo>
                  <a:pt x="5098" y="10950"/>
                </a:lnTo>
                <a:lnTo>
                  <a:pt x="5089" y="10950"/>
                </a:lnTo>
                <a:lnTo>
                  <a:pt x="5086" y="10944"/>
                </a:lnTo>
                <a:lnTo>
                  <a:pt x="5089" y="10933"/>
                </a:lnTo>
                <a:lnTo>
                  <a:pt x="5095" y="10922"/>
                </a:lnTo>
                <a:lnTo>
                  <a:pt x="5101" y="10917"/>
                </a:lnTo>
                <a:lnTo>
                  <a:pt x="5105" y="10906"/>
                </a:lnTo>
                <a:lnTo>
                  <a:pt x="5105" y="10879"/>
                </a:lnTo>
                <a:lnTo>
                  <a:pt x="5111" y="10841"/>
                </a:lnTo>
                <a:lnTo>
                  <a:pt x="5117" y="10819"/>
                </a:lnTo>
                <a:lnTo>
                  <a:pt x="5130" y="10792"/>
                </a:lnTo>
                <a:lnTo>
                  <a:pt x="5145" y="10754"/>
                </a:lnTo>
                <a:lnTo>
                  <a:pt x="5149" y="10737"/>
                </a:lnTo>
                <a:lnTo>
                  <a:pt x="5145" y="10727"/>
                </a:lnTo>
                <a:lnTo>
                  <a:pt x="5145" y="10699"/>
                </a:lnTo>
                <a:lnTo>
                  <a:pt x="5127" y="10667"/>
                </a:lnTo>
                <a:lnTo>
                  <a:pt x="5117" y="10672"/>
                </a:lnTo>
                <a:lnTo>
                  <a:pt x="5111" y="10678"/>
                </a:lnTo>
                <a:lnTo>
                  <a:pt x="5114" y="10678"/>
                </a:lnTo>
                <a:lnTo>
                  <a:pt x="5123" y="10683"/>
                </a:lnTo>
                <a:lnTo>
                  <a:pt x="5123" y="10689"/>
                </a:lnTo>
                <a:lnTo>
                  <a:pt x="5117" y="10694"/>
                </a:lnTo>
                <a:lnTo>
                  <a:pt x="5108" y="10694"/>
                </a:lnTo>
                <a:lnTo>
                  <a:pt x="5095" y="10683"/>
                </a:lnTo>
                <a:lnTo>
                  <a:pt x="5076" y="10672"/>
                </a:lnTo>
                <a:lnTo>
                  <a:pt x="5051" y="10672"/>
                </a:lnTo>
                <a:lnTo>
                  <a:pt x="5032" y="10678"/>
                </a:lnTo>
                <a:lnTo>
                  <a:pt x="5023" y="10689"/>
                </a:lnTo>
                <a:lnTo>
                  <a:pt x="5017" y="10694"/>
                </a:lnTo>
                <a:lnTo>
                  <a:pt x="4998" y="10699"/>
                </a:lnTo>
                <a:lnTo>
                  <a:pt x="4969" y="10710"/>
                </a:lnTo>
                <a:lnTo>
                  <a:pt x="4944" y="10721"/>
                </a:lnTo>
                <a:lnTo>
                  <a:pt x="4935" y="10732"/>
                </a:lnTo>
                <a:lnTo>
                  <a:pt x="4925" y="10737"/>
                </a:lnTo>
                <a:lnTo>
                  <a:pt x="4922" y="10748"/>
                </a:lnTo>
                <a:lnTo>
                  <a:pt x="4919" y="10765"/>
                </a:lnTo>
                <a:lnTo>
                  <a:pt x="4919" y="10781"/>
                </a:lnTo>
                <a:lnTo>
                  <a:pt x="4913" y="10797"/>
                </a:lnTo>
                <a:lnTo>
                  <a:pt x="4910" y="10819"/>
                </a:lnTo>
                <a:lnTo>
                  <a:pt x="4913" y="10857"/>
                </a:lnTo>
                <a:lnTo>
                  <a:pt x="4913" y="10890"/>
                </a:lnTo>
                <a:lnTo>
                  <a:pt x="4910" y="10901"/>
                </a:lnTo>
                <a:lnTo>
                  <a:pt x="4907" y="10901"/>
                </a:lnTo>
                <a:lnTo>
                  <a:pt x="4900" y="10917"/>
                </a:lnTo>
                <a:lnTo>
                  <a:pt x="4900" y="10928"/>
                </a:lnTo>
                <a:lnTo>
                  <a:pt x="4897" y="10944"/>
                </a:lnTo>
                <a:lnTo>
                  <a:pt x="4891" y="10988"/>
                </a:lnTo>
                <a:lnTo>
                  <a:pt x="4878" y="11009"/>
                </a:lnTo>
                <a:lnTo>
                  <a:pt x="4863" y="11031"/>
                </a:lnTo>
                <a:lnTo>
                  <a:pt x="4850" y="11042"/>
                </a:lnTo>
                <a:lnTo>
                  <a:pt x="4847" y="11047"/>
                </a:lnTo>
                <a:lnTo>
                  <a:pt x="4847" y="11053"/>
                </a:lnTo>
                <a:lnTo>
                  <a:pt x="4859" y="11064"/>
                </a:lnTo>
                <a:lnTo>
                  <a:pt x="4859" y="11080"/>
                </a:lnTo>
                <a:lnTo>
                  <a:pt x="4850" y="11096"/>
                </a:lnTo>
                <a:lnTo>
                  <a:pt x="4841" y="11102"/>
                </a:lnTo>
                <a:lnTo>
                  <a:pt x="4828" y="11102"/>
                </a:lnTo>
                <a:lnTo>
                  <a:pt x="4825" y="11096"/>
                </a:lnTo>
                <a:lnTo>
                  <a:pt x="4825" y="11091"/>
                </a:lnTo>
                <a:lnTo>
                  <a:pt x="4822" y="11075"/>
                </a:lnTo>
                <a:lnTo>
                  <a:pt x="4819" y="11069"/>
                </a:lnTo>
                <a:lnTo>
                  <a:pt x="4806" y="11064"/>
                </a:lnTo>
                <a:lnTo>
                  <a:pt x="4787" y="11069"/>
                </a:lnTo>
                <a:lnTo>
                  <a:pt x="4775" y="11075"/>
                </a:lnTo>
                <a:lnTo>
                  <a:pt x="4768" y="11080"/>
                </a:lnTo>
                <a:lnTo>
                  <a:pt x="4759" y="11091"/>
                </a:lnTo>
                <a:lnTo>
                  <a:pt x="4734" y="11102"/>
                </a:lnTo>
                <a:lnTo>
                  <a:pt x="4708" y="11107"/>
                </a:lnTo>
                <a:lnTo>
                  <a:pt x="4693" y="11118"/>
                </a:lnTo>
                <a:lnTo>
                  <a:pt x="4680" y="11134"/>
                </a:lnTo>
                <a:lnTo>
                  <a:pt x="4664" y="11140"/>
                </a:lnTo>
                <a:lnTo>
                  <a:pt x="4658" y="11140"/>
                </a:lnTo>
                <a:lnTo>
                  <a:pt x="4655" y="11134"/>
                </a:lnTo>
                <a:lnTo>
                  <a:pt x="4646" y="11113"/>
                </a:lnTo>
                <a:lnTo>
                  <a:pt x="4642" y="11096"/>
                </a:lnTo>
                <a:lnTo>
                  <a:pt x="4633" y="11085"/>
                </a:lnTo>
                <a:lnTo>
                  <a:pt x="4617" y="11069"/>
                </a:lnTo>
                <a:lnTo>
                  <a:pt x="4595" y="11064"/>
                </a:lnTo>
                <a:lnTo>
                  <a:pt x="4576" y="11053"/>
                </a:lnTo>
                <a:lnTo>
                  <a:pt x="4564" y="11036"/>
                </a:lnTo>
                <a:lnTo>
                  <a:pt x="4558" y="11015"/>
                </a:lnTo>
                <a:lnTo>
                  <a:pt x="4548" y="10988"/>
                </a:lnTo>
                <a:lnTo>
                  <a:pt x="4532" y="10917"/>
                </a:lnTo>
                <a:lnTo>
                  <a:pt x="4520" y="10873"/>
                </a:lnTo>
                <a:lnTo>
                  <a:pt x="4504" y="10835"/>
                </a:lnTo>
                <a:lnTo>
                  <a:pt x="4492" y="10808"/>
                </a:lnTo>
                <a:lnTo>
                  <a:pt x="4485" y="10781"/>
                </a:lnTo>
                <a:lnTo>
                  <a:pt x="4476" y="10737"/>
                </a:lnTo>
                <a:lnTo>
                  <a:pt x="4473" y="10699"/>
                </a:lnTo>
                <a:lnTo>
                  <a:pt x="4470" y="10689"/>
                </a:lnTo>
                <a:lnTo>
                  <a:pt x="4466" y="10689"/>
                </a:lnTo>
                <a:lnTo>
                  <a:pt x="4463" y="10683"/>
                </a:lnTo>
                <a:lnTo>
                  <a:pt x="4460" y="10672"/>
                </a:lnTo>
                <a:lnTo>
                  <a:pt x="4454" y="10645"/>
                </a:lnTo>
                <a:lnTo>
                  <a:pt x="4451" y="10564"/>
                </a:lnTo>
                <a:lnTo>
                  <a:pt x="4448" y="10536"/>
                </a:lnTo>
                <a:lnTo>
                  <a:pt x="4444" y="10531"/>
                </a:lnTo>
                <a:lnTo>
                  <a:pt x="4444" y="10525"/>
                </a:lnTo>
                <a:lnTo>
                  <a:pt x="4448" y="10509"/>
                </a:lnTo>
                <a:lnTo>
                  <a:pt x="4451" y="10482"/>
                </a:lnTo>
                <a:lnTo>
                  <a:pt x="4451" y="10400"/>
                </a:lnTo>
                <a:lnTo>
                  <a:pt x="4454" y="10308"/>
                </a:lnTo>
                <a:lnTo>
                  <a:pt x="4463" y="10221"/>
                </a:lnTo>
                <a:lnTo>
                  <a:pt x="4473" y="10161"/>
                </a:lnTo>
                <a:lnTo>
                  <a:pt x="4482" y="10123"/>
                </a:lnTo>
                <a:lnTo>
                  <a:pt x="4488" y="10074"/>
                </a:lnTo>
                <a:lnTo>
                  <a:pt x="4485" y="10025"/>
                </a:lnTo>
                <a:lnTo>
                  <a:pt x="4479" y="9971"/>
                </a:lnTo>
                <a:lnTo>
                  <a:pt x="4476" y="9922"/>
                </a:lnTo>
                <a:lnTo>
                  <a:pt x="4473" y="9884"/>
                </a:lnTo>
                <a:lnTo>
                  <a:pt x="4479" y="9857"/>
                </a:lnTo>
                <a:lnTo>
                  <a:pt x="4485" y="9835"/>
                </a:lnTo>
                <a:lnTo>
                  <a:pt x="4495" y="9813"/>
                </a:lnTo>
                <a:lnTo>
                  <a:pt x="4501" y="9791"/>
                </a:lnTo>
                <a:lnTo>
                  <a:pt x="4504" y="9775"/>
                </a:lnTo>
                <a:lnTo>
                  <a:pt x="4510" y="9764"/>
                </a:lnTo>
                <a:lnTo>
                  <a:pt x="4526" y="9748"/>
                </a:lnTo>
                <a:lnTo>
                  <a:pt x="4536" y="9737"/>
                </a:lnTo>
                <a:lnTo>
                  <a:pt x="4539" y="9726"/>
                </a:lnTo>
                <a:lnTo>
                  <a:pt x="4539" y="9721"/>
                </a:lnTo>
                <a:lnTo>
                  <a:pt x="4523" y="9694"/>
                </a:lnTo>
                <a:lnTo>
                  <a:pt x="4529" y="9694"/>
                </a:lnTo>
                <a:lnTo>
                  <a:pt x="4539" y="9699"/>
                </a:lnTo>
                <a:lnTo>
                  <a:pt x="4542" y="9694"/>
                </a:lnTo>
                <a:lnTo>
                  <a:pt x="4548" y="9694"/>
                </a:lnTo>
                <a:lnTo>
                  <a:pt x="4554" y="9699"/>
                </a:lnTo>
                <a:lnTo>
                  <a:pt x="4561" y="9699"/>
                </a:lnTo>
                <a:lnTo>
                  <a:pt x="4580" y="9688"/>
                </a:lnTo>
                <a:lnTo>
                  <a:pt x="4598" y="9666"/>
                </a:lnTo>
                <a:lnTo>
                  <a:pt x="4614" y="9639"/>
                </a:lnTo>
                <a:lnTo>
                  <a:pt x="4624" y="9618"/>
                </a:lnTo>
                <a:lnTo>
                  <a:pt x="4661" y="9574"/>
                </a:lnTo>
                <a:lnTo>
                  <a:pt x="4686" y="9547"/>
                </a:lnTo>
                <a:lnTo>
                  <a:pt x="4699" y="9536"/>
                </a:lnTo>
                <a:lnTo>
                  <a:pt x="4737" y="9536"/>
                </a:lnTo>
                <a:lnTo>
                  <a:pt x="4749" y="9541"/>
                </a:lnTo>
                <a:lnTo>
                  <a:pt x="4781" y="9563"/>
                </a:lnTo>
                <a:lnTo>
                  <a:pt x="4787" y="9569"/>
                </a:lnTo>
                <a:lnTo>
                  <a:pt x="4797" y="9569"/>
                </a:lnTo>
                <a:lnTo>
                  <a:pt x="4809" y="9563"/>
                </a:lnTo>
                <a:lnTo>
                  <a:pt x="4819" y="9569"/>
                </a:lnTo>
                <a:lnTo>
                  <a:pt x="4822" y="9574"/>
                </a:lnTo>
                <a:lnTo>
                  <a:pt x="4831" y="9569"/>
                </a:lnTo>
                <a:lnTo>
                  <a:pt x="4831" y="9563"/>
                </a:lnTo>
                <a:lnTo>
                  <a:pt x="4828" y="9558"/>
                </a:lnTo>
                <a:lnTo>
                  <a:pt x="4809" y="9547"/>
                </a:lnTo>
                <a:lnTo>
                  <a:pt x="4806" y="9541"/>
                </a:lnTo>
                <a:lnTo>
                  <a:pt x="4812" y="9536"/>
                </a:lnTo>
                <a:lnTo>
                  <a:pt x="4825" y="9531"/>
                </a:lnTo>
                <a:lnTo>
                  <a:pt x="4834" y="9531"/>
                </a:lnTo>
                <a:lnTo>
                  <a:pt x="4841" y="9547"/>
                </a:lnTo>
                <a:lnTo>
                  <a:pt x="4847" y="9569"/>
                </a:lnTo>
                <a:lnTo>
                  <a:pt x="4850" y="9569"/>
                </a:lnTo>
                <a:lnTo>
                  <a:pt x="4859" y="9574"/>
                </a:lnTo>
                <a:lnTo>
                  <a:pt x="4866" y="9585"/>
                </a:lnTo>
                <a:lnTo>
                  <a:pt x="4866" y="9590"/>
                </a:lnTo>
                <a:lnTo>
                  <a:pt x="4859" y="9601"/>
                </a:lnTo>
                <a:lnTo>
                  <a:pt x="4863" y="9607"/>
                </a:lnTo>
                <a:lnTo>
                  <a:pt x="4875" y="9618"/>
                </a:lnTo>
                <a:lnTo>
                  <a:pt x="4891" y="9623"/>
                </a:lnTo>
                <a:lnTo>
                  <a:pt x="4900" y="9623"/>
                </a:lnTo>
                <a:lnTo>
                  <a:pt x="4907" y="9612"/>
                </a:lnTo>
                <a:lnTo>
                  <a:pt x="4913" y="9607"/>
                </a:lnTo>
                <a:lnTo>
                  <a:pt x="4919" y="9607"/>
                </a:lnTo>
                <a:lnTo>
                  <a:pt x="4925" y="9623"/>
                </a:lnTo>
                <a:lnTo>
                  <a:pt x="4929" y="9628"/>
                </a:lnTo>
                <a:lnTo>
                  <a:pt x="4932" y="9628"/>
                </a:lnTo>
                <a:lnTo>
                  <a:pt x="4938" y="9623"/>
                </a:lnTo>
                <a:lnTo>
                  <a:pt x="4941" y="9607"/>
                </a:lnTo>
                <a:lnTo>
                  <a:pt x="4941" y="9590"/>
                </a:lnTo>
                <a:lnTo>
                  <a:pt x="4938" y="9574"/>
                </a:lnTo>
                <a:lnTo>
                  <a:pt x="4944" y="9574"/>
                </a:lnTo>
                <a:lnTo>
                  <a:pt x="4954" y="9585"/>
                </a:lnTo>
                <a:lnTo>
                  <a:pt x="4966" y="9601"/>
                </a:lnTo>
                <a:lnTo>
                  <a:pt x="4976" y="9628"/>
                </a:lnTo>
                <a:lnTo>
                  <a:pt x="4979" y="9645"/>
                </a:lnTo>
                <a:lnTo>
                  <a:pt x="4979" y="9650"/>
                </a:lnTo>
                <a:lnTo>
                  <a:pt x="4982" y="9650"/>
                </a:lnTo>
                <a:lnTo>
                  <a:pt x="4995" y="9639"/>
                </a:lnTo>
                <a:lnTo>
                  <a:pt x="5001" y="9628"/>
                </a:lnTo>
                <a:lnTo>
                  <a:pt x="5001" y="9607"/>
                </a:lnTo>
                <a:lnTo>
                  <a:pt x="4988" y="9590"/>
                </a:lnTo>
                <a:lnTo>
                  <a:pt x="4973" y="9574"/>
                </a:lnTo>
                <a:lnTo>
                  <a:pt x="4966" y="9569"/>
                </a:lnTo>
                <a:lnTo>
                  <a:pt x="4963" y="9558"/>
                </a:lnTo>
                <a:lnTo>
                  <a:pt x="4966" y="9552"/>
                </a:lnTo>
                <a:lnTo>
                  <a:pt x="4973" y="9547"/>
                </a:lnTo>
                <a:lnTo>
                  <a:pt x="4982" y="9536"/>
                </a:lnTo>
                <a:lnTo>
                  <a:pt x="4985" y="9525"/>
                </a:lnTo>
                <a:lnTo>
                  <a:pt x="4985" y="9514"/>
                </a:lnTo>
                <a:lnTo>
                  <a:pt x="4982" y="9503"/>
                </a:lnTo>
                <a:lnTo>
                  <a:pt x="4979" y="9498"/>
                </a:lnTo>
                <a:lnTo>
                  <a:pt x="4966" y="9520"/>
                </a:lnTo>
                <a:lnTo>
                  <a:pt x="4960" y="9514"/>
                </a:lnTo>
                <a:lnTo>
                  <a:pt x="4957" y="9509"/>
                </a:lnTo>
                <a:lnTo>
                  <a:pt x="4963" y="9498"/>
                </a:lnTo>
                <a:lnTo>
                  <a:pt x="4963" y="9492"/>
                </a:lnTo>
                <a:lnTo>
                  <a:pt x="4957" y="9487"/>
                </a:lnTo>
                <a:lnTo>
                  <a:pt x="4947" y="9487"/>
                </a:lnTo>
                <a:lnTo>
                  <a:pt x="4944" y="9492"/>
                </a:lnTo>
                <a:lnTo>
                  <a:pt x="4938" y="9498"/>
                </a:lnTo>
                <a:lnTo>
                  <a:pt x="4925" y="9492"/>
                </a:lnTo>
                <a:lnTo>
                  <a:pt x="4919" y="9487"/>
                </a:lnTo>
                <a:lnTo>
                  <a:pt x="4916" y="9476"/>
                </a:lnTo>
                <a:lnTo>
                  <a:pt x="4916" y="9471"/>
                </a:lnTo>
                <a:lnTo>
                  <a:pt x="4919" y="9460"/>
                </a:lnTo>
                <a:lnTo>
                  <a:pt x="4922" y="9454"/>
                </a:lnTo>
                <a:lnTo>
                  <a:pt x="4932" y="9449"/>
                </a:lnTo>
                <a:lnTo>
                  <a:pt x="4938" y="9449"/>
                </a:lnTo>
                <a:lnTo>
                  <a:pt x="4947" y="9454"/>
                </a:lnTo>
                <a:lnTo>
                  <a:pt x="4963" y="9465"/>
                </a:lnTo>
                <a:lnTo>
                  <a:pt x="4973" y="9471"/>
                </a:lnTo>
                <a:lnTo>
                  <a:pt x="4982" y="9465"/>
                </a:lnTo>
                <a:lnTo>
                  <a:pt x="4995" y="9454"/>
                </a:lnTo>
                <a:lnTo>
                  <a:pt x="5013" y="9444"/>
                </a:lnTo>
                <a:lnTo>
                  <a:pt x="5035" y="9449"/>
                </a:lnTo>
                <a:lnTo>
                  <a:pt x="5054" y="9454"/>
                </a:lnTo>
                <a:lnTo>
                  <a:pt x="5061" y="9449"/>
                </a:lnTo>
                <a:lnTo>
                  <a:pt x="5064" y="9444"/>
                </a:lnTo>
                <a:lnTo>
                  <a:pt x="5067" y="9405"/>
                </a:lnTo>
                <a:lnTo>
                  <a:pt x="5070" y="9411"/>
                </a:lnTo>
                <a:lnTo>
                  <a:pt x="5079" y="9438"/>
                </a:lnTo>
                <a:lnTo>
                  <a:pt x="5079" y="9460"/>
                </a:lnTo>
                <a:lnTo>
                  <a:pt x="5070" y="9471"/>
                </a:lnTo>
                <a:lnTo>
                  <a:pt x="5070" y="9476"/>
                </a:lnTo>
                <a:lnTo>
                  <a:pt x="5083" y="9465"/>
                </a:lnTo>
                <a:lnTo>
                  <a:pt x="5136" y="9449"/>
                </a:lnTo>
                <a:lnTo>
                  <a:pt x="5161" y="9449"/>
                </a:lnTo>
                <a:lnTo>
                  <a:pt x="5180" y="9454"/>
                </a:lnTo>
                <a:lnTo>
                  <a:pt x="5208" y="9471"/>
                </a:lnTo>
                <a:lnTo>
                  <a:pt x="5215" y="9476"/>
                </a:lnTo>
                <a:lnTo>
                  <a:pt x="5218" y="9487"/>
                </a:lnTo>
                <a:lnTo>
                  <a:pt x="5227" y="9503"/>
                </a:lnTo>
                <a:lnTo>
                  <a:pt x="5233" y="9509"/>
                </a:lnTo>
                <a:lnTo>
                  <a:pt x="5237" y="9531"/>
                </a:lnTo>
                <a:lnTo>
                  <a:pt x="5237" y="9541"/>
                </a:lnTo>
                <a:lnTo>
                  <a:pt x="5252" y="9541"/>
                </a:lnTo>
                <a:lnTo>
                  <a:pt x="5281" y="9525"/>
                </a:lnTo>
                <a:lnTo>
                  <a:pt x="5293" y="9514"/>
                </a:lnTo>
                <a:lnTo>
                  <a:pt x="5299" y="9514"/>
                </a:lnTo>
                <a:lnTo>
                  <a:pt x="5299" y="9509"/>
                </a:lnTo>
                <a:lnTo>
                  <a:pt x="5303" y="9503"/>
                </a:lnTo>
                <a:lnTo>
                  <a:pt x="5306" y="9492"/>
                </a:lnTo>
                <a:lnTo>
                  <a:pt x="5315" y="9487"/>
                </a:lnTo>
                <a:lnTo>
                  <a:pt x="5325" y="9492"/>
                </a:lnTo>
                <a:lnTo>
                  <a:pt x="5334" y="9509"/>
                </a:lnTo>
                <a:lnTo>
                  <a:pt x="5356" y="9552"/>
                </a:lnTo>
                <a:lnTo>
                  <a:pt x="5375" y="9596"/>
                </a:lnTo>
                <a:lnTo>
                  <a:pt x="5381" y="9612"/>
                </a:lnTo>
                <a:lnTo>
                  <a:pt x="5400" y="9628"/>
                </a:lnTo>
                <a:lnTo>
                  <a:pt x="5406" y="9661"/>
                </a:lnTo>
                <a:lnTo>
                  <a:pt x="5406" y="9705"/>
                </a:lnTo>
                <a:lnTo>
                  <a:pt x="5403" y="9743"/>
                </a:lnTo>
                <a:lnTo>
                  <a:pt x="5397" y="9781"/>
                </a:lnTo>
                <a:lnTo>
                  <a:pt x="5397" y="9813"/>
                </a:lnTo>
                <a:lnTo>
                  <a:pt x="5403" y="9830"/>
                </a:lnTo>
                <a:lnTo>
                  <a:pt x="5409" y="9830"/>
                </a:lnTo>
                <a:lnTo>
                  <a:pt x="5416" y="9813"/>
                </a:lnTo>
                <a:lnTo>
                  <a:pt x="5425" y="9813"/>
                </a:lnTo>
                <a:lnTo>
                  <a:pt x="5425" y="9819"/>
                </a:lnTo>
                <a:lnTo>
                  <a:pt x="5419" y="9835"/>
                </a:lnTo>
                <a:lnTo>
                  <a:pt x="5413" y="9857"/>
                </a:lnTo>
                <a:lnTo>
                  <a:pt x="5416" y="9889"/>
                </a:lnTo>
                <a:lnTo>
                  <a:pt x="5422" y="9917"/>
                </a:lnTo>
                <a:lnTo>
                  <a:pt x="5431" y="9944"/>
                </a:lnTo>
                <a:lnTo>
                  <a:pt x="5435" y="9949"/>
                </a:lnTo>
                <a:lnTo>
                  <a:pt x="5438" y="9949"/>
                </a:lnTo>
                <a:lnTo>
                  <a:pt x="5441" y="9944"/>
                </a:lnTo>
                <a:lnTo>
                  <a:pt x="5447" y="9987"/>
                </a:lnTo>
                <a:lnTo>
                  <a:pt x="5460" y="10009"/>
                </a:lnTo>
                <a:lnTo>
                  <a:pt x="5463" y="10042"/>
                </a:lnTo>
                <a:lnTo>
                  <a:pt x="5466" y="10058"/>
                </a:lnTo>
                <a:lnTo>
                  <a:pt x="5469" y="10069"/>
                </a:lnTo>
                <a:lnTo>
                  <a:pt x="5475" y="10074"/>
                </a:lnTo>
                <a:lnTo>
                  <a:pt x="5479" y="10080"/>
                </a:lnTo>
                <a:lnTo>
                  <a:pt x="5491" y="10091"/>
                </a:lnTo>
                <a:lnTo>
                  <a:pt x="5494" y="10096"/>
                </a:lnTo>
                <a:lnTo>
                  <a:pt x="5504" y="10145"/>
                </a:lnTo>
                <a:lnTo>
                  <a:pt x="5510" y="10156"/>
                </a:lnTo>
                <a:lnTo>
                  <a:pt x="5507" y="10161"/>
                </a:lnTo>
                <a:lnTo>
                  <a:pt x="5504" y="10177"/>
                </a:lnTo>
                <a:lnTo>
                  <a:pt x="5507" y="10188"/>
                </a:lnTo>
                <a:lnTo>
                  <a:pt x="5513" y="10188"/>
                </a:lnTo>
                <a:lnTo>
                  <a:pt x="5529" y="10183"/>
                </a:lnTo>
                <a:lnTo>
                  <a:pt x="5535" y="10177"/>
                </a:lnTo>
                <a:lnTo>
                  <a:pt x="5541" y="10188"/>
                </a:lnTo>
                <a:lnTo>
                  <a:pt x="5541" y="10194"/>
                </a:lnTo>
                <a:lnTo>
                  <a:pt x="5548" y="10177"/>
                </a:lnTo>
                <a:lnTo>
                  <a:pt x="5557" y="10150"/>
                </a:lnTo>
                <a:lnTo>
                  <a:pt x="5557" y="10129"/>
                </a:lnTo>
                <a:lnTo>
                  <a:pt x="5563" y="10107"/>
                </a:lnTo>
                <a:lnTo>
                  <a:pt x="5570" y="10080"/>
                </a:lnTo>
                <a:lnTo>
                  <a:pt x="5570" y="10052"/>
                </a:lnTo>
                <a:lnTo>
                  <a:pt x="5573" y="10020"/>
                </a:lnTo>
                <a:lnTo>
                  <a:pt x="5573" y="9955"/>
                </a:lnTo>
                <a:lnTo>
                  <a:pt x="5570" y="9922"/>
                </a:lnTo>
                <a:lnTo>
                  <a:pt x="5545" y="9791"/>
                </a:lnTo>
                <a:lnTo>
                  <a:pt x="5541" y="9759"/>
                </a:lnTo>
                <a:lnTo>
                  <a:pt x="5541" y="9721"/>
                </a:lnTo>
                <a:lnTo>
                  <a:pt x="5538" y="9699"/>
                </a:lnTo>
                <a:lnTo>
                  <a:pt x="5523" y="9650"/>
                </a:lnTo>
                <a:lnTo>
                  <a:pt x="5504" y="9574"/>
                </a:lnTo>
                <a:lnTo>
                  <a:pt x="5494" y="9525"/>
                </a:lnTo>
                <a:lnTo>
                  <a:pt x="5488" y="9465"/>
                </a:lnTo>
                <a:lnTo>
                  <a:pt x="5485" y="9405"/>
                </a:lnTo>
                <a:lnTo>
                  <a:pt x="5488" y="9351"/>
                </a:lnTo>
                <a:lnTo>
                  <a:pt x="5494" y="9302"/>
                </a:lnTo>
                <a:lnTo>
                  <a:pt x="5504" y="9264"/>
                </a:lnTo>
                <a:lnTo>
                  <a:pt x="5513" y="9232"/>
                </a:lnTo>
                <a:lnTo>
                  <a:pt x="5523" y="9210"/>
                </a:lnTo>
                <a:lnTo>
                  <a:pt x="5545" y="9172"/>
                </a:lnTo>
                <a:lnTo>
                  <a:pt x="5548" y="9161"/>
                </a:lnTo>
                <a:lnTo>
                  <a:pt x="5545" y="9155"/>
                </a:lnTo>
                <a:lnTo>
                  <a:pt x="5545" y="9150"/>
                </a:lnTo>
                <a:lnTo>
                  <a:pt x="5557" y="9145"/>
                </a:lnTo>
                <a:lnTo>
                  <a:pt x="5576" y="9134"/>
                </a:lnTo>
                <a:lnTo>
                  <a:pt x="5589" y="9112"/>
                </a:lnTo>
                <a:lnTo>
                  <a:pt x="5601" y="9085"/>
                </a:lnTo>
                <a:lnTo>
                  <a:pt x="5614" y="9074"/>
                </a:lnTo>
                <a:lnTo>
                  <a:pt x="5620" y="9063"/>
                </a:lnTo>
                <a:lnTo>
                  <a:pt x="5629" y="9030"/>
                </a:lnTo>
                <a:lnTo>
                  <a:pt x="5639" y="8992"/>
                </a:lnTo>
                <a:lnTo>
                  <a:pt x="5645" y="8976"/>
                </a:lnTo>
                <a:lnTo>
                  <a:pt x="5658" y="8960"/>
                </a:lnTo>
                <a:lnTo>
                  <a:pt x="5667" y="8949"/>
                </a:lnTo>
                <a:lnTo>
                  <a:pt x="5680" y="8943"/>
                </a:lnTo>
                <a:lnTo>
                  <a:pt x="5702" y="8943"/>
                </a:lnTo>
                <a:lnTo>
                  <a:pt x="5708" y="8938"/>
                </a:lnTo>
                <a:lnTo>
                  <a:pt x="5711" y="8932"/>
                </a:lnTo>
                <a:lnTo>
                  <a:pt x="5717" y="8900"/>
                </a:lnTo>
                <a:lnTo>
                  <a:pt x="5724" y="8884"/>
                </a:lnTo>
                <a:lnTo>
                  <a:pt x="5743" y="8851"/>
                </a:lnTo>
                <a:lnTo>
                  <a:pt x="5761" y="8835"/>
                </a:lnTo>
                <a:lnTo>
                  <a:pt x="5783" y="8824"/>
                </a:lnTo>
                <a:lnTo>
                  <a:pt x="5799" y="8818"/>
                </a:lnTo>
                <a:lnTo>
                  <a:pt x="5812" y="8802"/>
                </a:lnTo>
                <a:lnTo>
                  <a:pt x="5815" y="8791"/>
                </a:lnTo>
                <a:lnTo>
                  <a:pt x="5805" y="8775"/>
                </a:lnTo>
                <a:lnTo>
                  <a:pt x="5802" y="8780"/>
                </a:lnTo>
                <a:lnTo>
                  <a:pt x="5793" y="8786"/>
                </a:lnTo>
                <a:lnTo>
                  <a:pt x="5783" y="8797"/>
                </a:lnTo>
                <a:lnTo>
                  <a:pt x="5780" y="8797"/>
                </a:lnTo>
                <a:lnTo>
                  <a:pt x="5774" y="8791"/>
                </a:lnTo>
                <a:lnTo>
                  <a:pt x="5771" y="8786"/>
                </a:lnTo>
                <a:lnTo>
                  <a:pt x="5774" y="8786"/>
                </a:lnTo>
                <a:lnTo>
                  <a:pt x="5783" y="8780"/>
                </a:lnTo>
                <a:lnTo>
                  <a:pt x="5793" y="8764"/>
                </a:lnTo>
                <a:lnTo>
                  <a:pt x="5793" y="8753"/>
                </a:lnTo>
                <a:lnTo>
                  <a:pt x="5790" y="8742"/>
                </a:lnTo>
                <a:lnTo>
                  <a:pt x="5783" y="8726"/>
                </a:lnTo>
                <a:lnTo>
                  <a:pt x="5777" y="8720"/>
                </a:lnTo>
                <a:lnTo>
                  <a:pt x="5787" y="8720"/>
                </a:lnTo>
                <a:lnTo>
                  <a:pt x="5802" y="8726"/>
                </a:lnTo>
                <a:lnTo>
                  <a:pt x="5812" y="8737"/>
                </a:lnTo>
                <a:lnTo>
                  <a:pt x="5818" y="8737"/>
                </a:lnTo>
                <a:lnTo>
                  <a:pt x="5824" y="8720"/>
                </a:lnTo>
                <a:lnTo>
                  <a:pt x="5834" y="8704"/>
                </a:lnTo>
                <a:lnTo>
                  <a:pt x="5837" y="8704"/>
                </a:lnTo>
                <a:lnTo>
                  <a:pt x="5840" y="8699"/>
                </a:lnTo>
                <a:lnTo>
                  <a:pt x="5843" y="8682"/>
                </a:lnTo>
                <a:lnTo>
                  <a:pt x="5846" y="8661"/>
                </a:lnTo>
                <a:lnTo>
                  <a:pt x="5843" y="8650"/>
                </a:lnTo>
                <a:lnTo>
                  <a:pt x="5840" y="8644"/>
                </a:lnTo>
                <a:lnTo>
                  <a:pt x="5834" y="8650"/>
                </a:lnTo>
                <a:lnTo>
                  <a:pt x="5831" y="8655"/>
                </a:lnTo>
                <a:lnTo>
                  <a:pt x="5827" y="8650"/>
                </a:lnTo>
                <a:lnTo>
                  <a:pt x="5821" y="8644"/>
                </a:lnTo>
                <a:lnTo>
                  <a:pt x="5809" y="8644"/>
                </a:lnTo>
                <a:lnTo>
                  <a:pt x="5790" y="8650"/>
                </a:lnTo>
                <a:lnTo>
                  <a:pt x="5783" y="8644"/>
                </a:lnTo>
                <a:lnTo>
                  <a:pt x="5780" y="8633"/>
                </a:lnTo>
                <a:lnTo>
                  <a:pt x="5780" y="8612"/>
                </a:lnTo>
                <a:lnTo>
                  <a:pt x="5793" y="8633"/>
                </a:lnTo>
                <a:lnTo>
                  <a:pt x="5802" y="8633"/>
                </a:lnTo>
                <a:lnTo>
                  <a:pt x="5809" y="8623"/>
                </a:lnTo>
                <a:lnTo>
                  <a:pt x="5821" y="8617"/>
                </a:lnTo>
                <a:lnTo>
                  <a:pt x="5831" y="8617"/>
                </a:lnTo>
                <a:lnTo>
                  <a:pt x="5837" y="8623"/>
                </a:lnTo>
                <a:lnTo>
                  <a:pt x="5843" y="8633"/>
                </a:lnTo>
                <a:lnTo>
                  <a:pt x="5853" y="8655"/>
                </a:lnTo>
                <a:lnTo>
                  <a:pt x="5859" y="8666"/>
                </a:lnTo>
                <a:lnTo>
                  <a:pt x="5859" y="8655"/>
                </a:lnTo>
                <a:lnTo>
                  <a:pt x="5853" y="8633"/>
                </a:lnTo>
                <a:lnTo>
                  <a:pt x="5843" y="8590"/>
                </a:lnTo>
                <a:lnTo>
                  <a:pt x="5834" y="8525"/>
                </a:lnTo>
                <a:lnTo>
                  <a:pt x="5827" y="8503"/>
                </a:lnTo>
                <a:lnTo>
                  <a:pt x="5824" y="8498"/>
                </a:lnTo>
                <a:lnTo>
                  <a:pt x="5815" y="8498"/>
                </a:lnTo>
                <a:lnTo>
                  <a:pt x="5805" y="8508"/>
                </a:lnTo>
                <a:lnTo>
                  <a:pt x="5802" y="8508"/>
                </a:lnTo>
                <a:lnTo>
                  <a:pt x="5809" y="8498"/>
                </a:lnTo>
                <a:lnTo>
                  <a:pt x="5812" y="8481"/>
                </a:lnTo>
                <a:lnTo>
                  <a:pt x="5812" y="8470"/>
                </a:lnTo>
                <a:lnTo>
                  <a:pt x="5805" y="8460"/>
                </a:lnTo>
                <a:lnTo>
                  <a:pt x="5799" y="8454"/>
                </a:lnTo>
                <a:lnTo>
                  <a:pt x="5805" y="8449"/>
                </a:lnTo>
                <a:lnTo>
                  <a:pt x="5809" y="8449"/>
                </a:lnTo>
                <a:lnTo>
                  <a:pt x="5812" y="8443"/>
                </a:lnTo>
                <a:lnTo>
                  <a:pt x="5812" y="8416"/>
                </a:lnTo>
                <a:lnTo>
                  <a:pt x="5809" y="8383"/>
                </a:lnTo>
                <a:lnTo>
                  <a:pt x="5812" y="8367"/>
                </a:lnTo>
                <a:lnTo>
                  <a:pt x="5809" y="8362"/>
                </a:lnTo>
                <a:lnTo>
                  <a:pt x="5802" y="8345"/>
                </a:lnTo>
                <a:lnTo>
                  <a:pt x="5780" y="8313"/>
                </a:lnTo>
                <a:lnTo>
                  <a:pt x="5780" y="8307"/>
                </a:lnTo>
                <a:lnTo>
                  <a:pt x="5783" y="8307"/>
                </a:lnTo>
                <a:lnTo>
                  <a:pt x="5793" y="8318"/>
                </a:lnTo>
                <a:lnTo>
                  <a:pt x="5805" y="8329"/>
                </a:lnTo>
                <a:lnTo>
                  <a:pt x="5809" y="8329"/>
                </a:lnTo>
                <a:lnTo>
                  <a:pt x="5809" y="8324"/>
                </a:lnTo>
                <a:lnTo>
                  <a:pt x="5802" y="8286"/>
                </a:lnTo>
                <a:lnTo>
                  <a:pt x="5796" y="8242"/>
                </a:lnTo>
                <a:lnTo>
                  <a:pt x="5799" y="8199"/>
                </a:lnTo>
                <a:lnTo>
                  <a:pt x="5805" y="8160"/>
                </a:lnTo>
                <a:lnTo>
                  <a:pt x="5809" y="8150"/>
                </a:lnTo>
                <a:lnTo>
                  <a:pt x="5818" y="8133"/>
                </a:lnTo>
                <a:lnTo>
                  <a:pt x="5824" y="8128"/>
                </a:lnTo>
                <a:lnTo>
                  <a:pt x="5821" y="8133"/>
                </a:lnTo>
                <a:lnTo>
                  <a:pt x="5815" y="8150"/>
                </a:lnTo>
                <a:lnTo>
                  <a:pt x="5805" y="8199"/>
                </a:lnTo>
                <a:lnTo>
                  <a:pt x="5805" y="8209"/>
                </a:lnTo>
                <a:lnTo>
                  <a:pt x="5809" y="8220"/>
                </a:lnTo>
                <a:lnTo>
                  <a:pt x="5809" y="8237"/>
                </a:lnTo>
                <a:lnTo>
                  <a:pt x="5805" y="8247"/>
                </a:lnTo>
                <a:lnTo>
                  <a:pt x="5812" y="8269"/>
                </a:lnTo>
                <a:lnTo>
                  <a:pt x="5809" y="8280"/>
                </a:lnTo>
                <a:lnTo>
                  <a:pt x="5809" y="8286"/>
                </a:lnTo>
                <a:lnTo>
                  <a:pt x="5815" y="8296"/>
                </a:lnTo>
                <a:lnTo>
                  <a:pt x="5824" y="8307"/>
                </a:lnTo>
                <a:lnTo>
                  <a:pt x="5827" y="8302"/>
                </a:lnTo>
                <a:lnTo>
                  <a:pt x="5831" y="8302"/>
                </a:lnTo>
                <a:lnTo>
                  <a:pt x="5834" y="8313"/>
                </a:lnTo>
                <a:lnTo>
                  <a:pt x="5837" y="8334"/>
                </a:lnTo>
                <a:lnTo>
                  <a:pt x="5834" y="8345"/>
                </a:lnTo>
                <a:lnTo>
                  <a:pt x="5834" y="8351"/>
                </a:lnTo>
                <a:lnTo>
                  <a:pt x="5840" y="8356"/>
                </a:lnTo>
                <a:lnTo>
                  <a:pt x="5843" y="8362"/>
                </a:lnTo>
                <a:lnTo>
                  <a:pt x="5840" y="8373"/>
                </a:lnTo>
                <a:lnTo>
                  <a:pt x="5834" y="8405"/>
                </a:lnTo>
                <a:lnTo>
                  <a:pt x="5824" y="8443"/>
                </a:lnTo>
                <a:lnTo>
                  <a:pt x="5824" y="8460"/>
                </a:lnTo>
                <a:lnTo>
                  <a:pt x="5831" y="8470"/>
                </a:lnTo>
                <a:lnTo>
                  <a:pt x="5834" y="8465"/>
                </a:lnTo>
                <a:lnTo>
                  <a:pt x="5837" y="8454"/>
                </a:lnTo>
                <a:lnTo>
                  <a:pt x="5846" y="8416"/>
                </a:lnTo>
                <a:lnTo>
                  <a:pt x="5859" y="8367"/>
                </a:lnTo>
                <a:lnTo>
                  <a:pt x="5875" y="8318"/>
                </a:lnTo>
                <a:lnTo>
                  <a:pt x="5884" y="8302"/>
                </a:lnTo>
                <a:lnTo>
                  <a:pt x="5887" y="8280"/>
                </a:lnTo>
                <a:lnTo>
                  <a:pt x="5890" y="8264"/>
                </a:lnTo>
                <a:lnTo>
                  <a:pt x="5890" y="8237"/>
                </a:lnTo>
                <a:lnTo>
                  <a:pt x="5884" y="8226"/>
                </a:lnTo>
                <a:lnTo>
                  <a:pt x="5878" y="8220"/>
                </a:lnTo>
                <a:lnTo>
                  <a:pt x="5875" y="8220"/>
                </a:lnTo>
                <a:lnTo>
                  <a:pt x="5871" y="8215"/>
                </a:lnTo>
                <a:lnTo>
                  <a:pt x="5865" y="8193"/>
                </a:lnTo>
                <a:lnTo>
                  <a:pt x="5856" y="8133"/>
                </a:lnTo>
                <a:lnTo>
                  <a:pt x="5853" y="8112"/>
                </a:lnTo>
                <a:lnTo>
                  <a:pt x="5856" y="8090"/>
                </a:lnTo>
                <a:lnTo>
                  <a:pt x="5862" y="8073"/>
                </a:lnTo>
                <a:lnTo>
                  <a:pt x="5875" y="8057"/>
                </a:lnTo>
                <a:lnTo>
                  <a:pt x="5881" y="8057"/>
                </a:lnTo>
                <a:lnTo>
                  <a:pt x="5871" y="8068"/>
                </a:lnTo>
                <a:lnTo>
                  <a:pt x="5865" y="8079"/>
                </a:lnTo>
                <a:lnTo>
                  <a:pt x="5862" y="8095"/>
                </a:lnTo>
                <a:lnTo>
                  <a:pt x="5862" y="8117"/>
                </a:lnTo>
                <a:lnTo>
                  <a:pt x="5865" y="8133"/>
                </a:lnTo>
                <a:lnTo>
                  <a:pt x="5881" y="8160"/>
                </a:lnTo>
                <a:lnTo>
                  <a:pt x="5890" y="8166"/>
                </a:lnTo>
                <a:lnTo>
                  <a:pt x="5897" y="8166"/>
                </a:lnTo>
                <a:lnTo>
                  <a:pt x="5897" y="8204"/>
                </a:lnTo>
                <a:lnTo>
                  <a:pt x="5900" y="8199"/>
                </a:lnTo>
                <a:lnTo>
                  <a:pt x="5906" y="8193"/>
                </a:lnTo>
                <a:lnTo>
                  <a:pt x="5919" y="8160"/>
                </a:lnTo>
                <a:lnTo>
                  <a:pt x="5934" y="8117"/>
                </a:lnTo>
                <a:lnTo>
                  <a:pt x="5947" y="8073"/>
                </a:lnTo>
                <a:lnTo>
                  <a:pt x="5956" y="8030"/>
                </a:lnTo>
                <a:lnTo>
                  <a:pt x="5959" y="8014"/>
                </a:lnTo>
                <a:lnTo>
                  <a:pt x="5959" y="7997"/>
                </a:lnTo>
                <a:lnTo>
                  <a:pt x="5956" y="7987"/>
                </a:lnTo>
                <a:lnTo>
                  <a:pt x="5950" y="7987"/>
                </a:lnTo>
                <a:lnTo>
                  <a:pt x="5937" y="7981"/>
                </a:lnTo>
                <a:lnTo>
                  <a:pt x="5937" y="7976"/>
                </a:lnTo>
                <a:lnTo>
                  <a:pt x="5934" y="7970"/>
                </a:lnTo>
                <a:lnTo>
                  <a:pt x="5937" y="7954"/>
                </a:lnTo>
                <a:lnTo>
                  <a:pt x="5950" y="7932"/>
                </a:lnTo>
                <a:lnTo>
                  <a:pt x="5966" y="7910"/>
                </a:lnTo>
                <a:lnTo>
                  <a:pt x="6010" y="7867"/>
                </a:lnTo>
                <a:lnTo>
                  <a:pt x="6032" y="7856"/>
                </a:lnTo>
                <a:lnTo>
                  <a:pt x="6057" y="7851"/>
                </a:lnTo>
                <a:lnTo>
                  <a:pt x="6085" y="7845"/>
                </a:lnTo>
                <a:lnTo>
                  <a:pt x="6107" y="7840"/>
                </a:lnTo>
                <a:lnTo>
                  <a:pt x="6114" y="7834"/>
                </a:lnTo>
                <a:lnTo>
                  <a:pt x="6117" y="7829"/>
                </a:lnTo>
                <a:lnTo>
                  <a:pt x="6120" y="7791"/>
                </a:lnTo>
                <a:lnTo>
                  <a:pt x="6123" y="7780"/>
                </a:lnTo>
                <a:lnTo>
                  <a:pt x="6126" y="7796"/>
                </a:lnTo>
                <a:lnTo>
                  <a:pt x="6136" y="7829"/>
                </a:lnTo>
                <a:lnTo>
                  <a:pt x="6139" y="7829"/>
                </a:lnTo>
                <a:lnTo>
                  <a:pt x="6142" y="7823"/>
                </a:lnTo>
                <a:lnTo>
                  <a:pt x="6154" y="7807"/>
                </a:lnTo>
                <a:lnTo>
                  <a:pt x="6164" y="7791"/>
                </a:lnTo>
                <a:lnTo>
                  <a:pt x="6167" y="7796"/>
                </a:lnTo>
                <a:lnTo>
                  <a:pt x="6167" y="7818"/>
                </a:lnTo>
                <a:lnTo>
                  <a:pt x="6170" y="7818"/>
                </a:lnTo>
                <a:lnTo>
                  <a:pt x="6173" y="7813"/>
                </a:lnTo>
                <a:lnTo>
                  <a:pt x="6180" y="7807"/>
                </a:lnTo>
                <a:lnTo>
                  <a:pt x="6189" y="7802"/>
                </a:lnTo>
                <a:lnTo>
                  <a:pt x="6202" y="7796"/>
                </a:lnTo>
                <a:lnTo>
                  <a:pt x="6211" y="7791"/>
                </a:lnTo>
                <a:lnTo>
                  <a:pt x="6211" y="7774"/>
                </a:lnTo>
                <a:lnTo>
                  <a:pt x="6205" y="7736"/>
                </a:lnTo>
                <a:lnTo>
                  <a:pt x="6202" y="7731"/>
                </a:lnTo>
                <a:lnTo>
                  <a:pt x="6195" y="7726"/>
                </a:lnTo>
                <a:lnTo>
                  <a:pt x="6192" y="7731"/>
                </a:lnTo>
                <a:lnTo>
                  <a:pt x="6195" y="7736"/>
                </a:lnTo>
                <a:lnTo>
                  <a:pt x="6202" y="7742"/>
                </a:lnTo>
                <a:lnTo>
                  <a:pt x="6205" y="7758"/>
                </a:lnTo>
                <a:lnTo>
                  <a:pt x="6202" y="7774"/>
                </a:lnTo>
                <a:lnTo>
                  <a:pt x="6192" y="7785"/>
                </a:lnTo>
                <a:lnTo>
                  <a:pt x="6186" y="7791"/>
                </a:lnTo>
                <a:lnTo>
                  <a:pt x="6183" y="7785"/>
                </a:lnTo>
                <a:lnTo>
                  <a:pt x="6176" y="7780"/>
                </a:lnTo>
                <a:lnTo>
                  <a:pt x="6173" y="7769"/>
                </a:lnTo>
                <a:lnTo>
                  <a:pt x="6170" y="7742"/>
                </a:lnTo>
                <a:lnTo>
                  <a:pt x="6167" y="7720"/>
                </a:lnTo>
                <a:lnTo>
                  <a:pt x="6161" y="7709"/>
                </a:lnTo>
                <a:lnTo>
                  <a:pt x="6151" y="7704"/>
                </a:lnTo>
                <a:lnTo>
                  <a:pt x="6145" y="7698"/>
                </a:lnTo>
                <a:lnTo>
                  <a:pt x="6145" y="7693"/>
                </a:lnTo>
                <a:lnTo>
                  <a:pt x="6158" y="7677"/>
                </a:lnTo>
                <a:lnTo>
                  <a:pt x="6170" y="7655"/>
                </a:lnTo>
                <a:lnTo>
                  <a:pt x="6170" y="7644"/>
                </a:lnTo>
                <a:lnTo>
                  <a:pt x="6164" y="7633"/>
                </a:lnTo>
                <a:lnTo>
                  <a:pt x="6161" y="7622"/>
                </a:lnTo>
                <a:lnTo>
                  <a:pt x="6164" y="7584"/>
                </a:lnTo>
                <a:lnTo>
                  <a:pt x="6173" y="7546"/>
                </a:lnTo>
                <a:lnTo>
                  <a:pt x="6186" y="7519"/>
                </a:lnTo>
                <a:lnTo>
                  <a:pt x="6192" y="7503"/>
                </a:lnTo>
                <a:lnTo>
                  <a:pt x="6192" y="7481"/>
                </a:lnTo>
                <a:lnTo>
                  <a:pt x="6195" y="7470"/>
                </a:lnTo>
                <a:lnTo>
                  <a:pt x="6202" y="7470"/>
                </a:lnTo>
                <a:lnTo>
                  <a:pt x="6205" y="7475"/>
                </a:lnTo>
                <a:lnTo>
                  <a:pt x="6211" y="7481"/>
                </a:lnTo>
                <a:lnTo>
                  <a:pt x="6214" y="7481"/>
                </a:lnTo>
                <a:lnTo>
                  <a:pt x="6224" y="7475"/>
                </a:lnTo>
                <a:lnTo>
                  <a:pt x="6233" y="7465"/>
                </a:lnTo>
                <a:lnTo>
                  <a:pt x="6239" y="7454"/>
                </a:lnTo>
                <a:lnTo>
                  <a:pt x="6252" y="7443"/>
                </a:lnTo>
                <a:lnTo>
                  <a:pt x="6258" y="7443"/>
                </a:lnTo>
                <a:lnTo>
                  <a:pt x="6264" y="7432"/>
                </a:lnTo>
                <a:lnTo>
                  <a:pt x="6268" y="7410"/>
                </a:lnTo>
                <a:lnTo>
                  <a:pt x="6274" y="7388"/>
                </a:lnTo>
                <a:lnTo>
                  <a:pt x="6280" y="7383"/>
                </a:lnTo>
                <a:lnTo>
                  <a:pt x="6286" y="7388"/>
                </a:lnTo>
                <a:lnTo>
                  <a:pt x="6299" y="7394"/>
                </a:lnTo>
                <a:lnTo>
                  <a:pt x="6302" y="7394"/>
                </a:lnTo>
                <a:lnTo>
                  <a:pt x="6305" y="7383"/>
                </a:lnTo>
                <a:lnTo>
                  <a:pt x="6312" y="7372"/>
                </a:lnTo>
                <a:lnTo>
                  <a:pt x="6321" y="7372"/>
                </a:lnTo>
                <a:lnTo>
                  <a:pt x="6327" y="7378"/>
                </a:lnTo>
                <a:lnTo>
                  <a:pt x="6330" y="7378"/>
                </a:lnTo>
                <a:lnTo>
                  <a:pt x="6343" y="7372"/>
                </a:lnTo>
                <a:lnTo>
                  <a:pt x="6356" y="7356"/>
                </a:lnTo>
                <a:lnTo>
                  <a:pt x="6371" y="7350"/>
                </a:lnTo>
                <a:lnTo>
                  <a:pt x="6381" y="7345"/>
                </a:lnTo>
                <a:lnTo>
                  <a:pt x="6390" y="7329"/>
                </a:lnTo>
                <a:lnTo>
                  <a:pt x="6396" y="7312"/>
                </a:lnTo>
                <a:lnTo>
                  <a:pt x="6396" y="7307"/>
                </a:lnTo>
                <a:lnTo>
                  <a:pt x="6393" y="7301"/>
                </a:lnTo>
                <a:lnTo>
                  <a:pt x="6390" y="7291"/>
                </a:lnTo>
                <a:lnTo>
                  <a:pt x="6387" y="7274"/>
                </a:lnTo>
                <a:lnTo>
                  <a:pt x="6384" y="7269"/>
                </a:lnTo>
                <a:lnTo>
                  <a:pt x="6371" y="7258"/>
                </a:lnTo>
                <a:lnTo>
                  <a:pt x="6368" y="7247"/>
                </a:lnTo>
                <a:lnTo>
                  <a:pt x="6365" y="7225"/>
                </a:lnTo>
                <a:lnTo>
                  <a:pt x="6368" y="7182"/>
                </a:lnTo>
                <a:lnTo>
                  <a:pt x="6371" y="7187"/>
                </a:lnTo>
                <a:lnTo>
                  <a:pt x="6371" y="7231"/>
                </a:lnTo>
                <a:lnTo>
                  <a:pt x="6374" y="7242"/>
                </a:lnTo>
                <a:lnTo>
                  <a:pt x="6381" y="7247"/>
                </a:lnTo>
                <a:lnTo>
                  <a:pt x="6390" y="7258"/>
                </a:lnTo>
                <a:lnTo>
                  <a:pt x="6409" y="7263"/>
                </a:lnTo>
                <a:lnTo>
                  <a:pt x="6425" y="7269"/>
                </a:lnTo>
                <a:lnTo>
                  <a:pt x="6437" y="7269"/>
                </a:lnTo>
                <a:lnTo>
                  <a:pt x="6453" y="7263"/>
                </a:lnTo>
                <a:lnTo>
                  <a:pt x="6481" y="7242"/>
                </a:lnTo>
                <a:lnTo>
                  <a:pt x="6513" y="7209"/>
                </a:lnTo>
                <a:lnTo>
                  <a:pt x="6525" y="7198"/>
                </a:lnTo>
                <a:lnTo>
                  <a:pt x="6535" y="7198"/>
                </a:lnTo>
                <a:lnTo>
                  <a:pt x="6535" y="7204"/>
                </a:lnTo>
                <a:lnTo>
                  <a:pt x="6538" y="7214"/>
                </a:lnTo>
                <a:lnTo>
                  <a:pt x="6544" y="7220"/>
                </a:lnTo>
                <a:lnTo>
                  <a:pt x="6560" y="7225"/>
                </a:lnTo>
                <a:lnTo>
                  <a:pt x="6585" y="7220"/>
                </a:lnTo>
                <a:lnTo>
                  <a:pt x="6607" y="7214"/>
                </a:lnTo>
                <a:lnTo>
                  <a:pt x="6591" y="7231"/>
                </a:lnTo>
                <a:lnTo>
                  <a:pt x="6557" y="7253"/>
                </a:lnTo>
                <a:lnTo>
                  <a:pt x="6519" y="7280"/>
                </a:lnTo>
                <a:lnTo>
                  <a:pt x="6500" y="7301"/>
                </a:lnTo>
                <a:lnTo>
                  <a:pt x="6484" y="7318"/>
                </a:lnTo>
                <a:lnTo>
                  <a:pt x="6472" y="7340"/>
                </a:lnTo>
                <a:lnTo>
                  <a:pt x="6459" y="7367"/>
                </a:lnTo>
                <a:lnTo>
                  <a:pt x="6453" y="7394"/>
                </a:lnTo>
                <a:lnTo>
                  <a:pt x="6450" y="7421"/>
                </a:lnTo>
                <a:lnTo>
                  <a:pt x="6453" y="7448"/>
                </a:lnTo>
                <a:lnTo>
                  <a:pt x="6459" y="7481"/>
                </a:lnTo>
                <a:lnTo>
                  <a:pt x="6472" y="7508"/>
                </a:lnTo>
                <a:lnTo>
                  <a:pt x="6481" y="7519"/>
                </a:lnTo>
                <a:lnTo>
                  <a:pt x="6494" y="7519"/>
                </a:lnTo>
                <a:lnTo>
                  <a:pt x="6503" y="7514"/>
                </a:lnTo>
                <a:lnTo>
                  <a:pt x="6516" y="7497"/>
                </a:lnTo>
                <a:lnTo>
                  <a:pt x="6532" y="7470"/>
                </a:lnTo>
                <a:lnTo>
                  <a:pt x="6560" y="7410"/>
                </a:lnTo>
                <a:lnTo>
                  <a:pt x="6572" y="7378"/>
                </a:lnTo>
                <a:lnTo>
                  <a:pt x="6585" y="7361"/>
                </a:lnTo>
                <a:lnTo>
                  <a:pt x="6594" y="7356"/>
                </a:lnTo>
                <a:lnTo>
                  <a:pt x="6626" y="7356"/>
                </a:lnTo>
                <a:lnTo>
                  <a:pt x="6642" y="7345"/>
                </a:lnTo>
                <a:lnTo>
                  <a:pt x="6660" y="7329"/>
                </a:lnTo>
                <a:lnTo>
                  <a:pt x="6704" y="7285"/>
                </a:lnTo>
                <a:lnTo>
                  <a:pt x="6745" y="7263"/>
                </a:lnTo>
                <a:lnTo>
                  <a:pt x="6758" y="7258"/>
                </a:lnTo>
                <a:lnTo>
                  <a:pt x="6767" y="7253"/>
                </a:lnTo>
                <a:lnTo>
                  <a:pt x="6770" y="7242"/>
                </a:lnTo>
                <a:lnTo>
                  <a:pt x="6767" y="7231"/>
                </a:lnTo>
                <a:lnTo>
                  <a:pt x="6736" y="7176"/>
                </a:lnTo>
                <a:lnTo>
                  <a:pt x="6726" y="7166"/>
                </a:lnTo>
                <a:lnTo>
                  <a:pt x="6720" y="7160"/>
                </a:lnTo>
                <a:lnTo>
                  <a:pt x="6711" y="7160"/>
                </a:lnTo>
                <a:lnTo>
                  <a:pt x="6701" y="7171"/>
                </a:lnTo>
                <a:lnTo>
                  <a:pt x="6692" y="7176"/>
                </a:lnTo>
                <a:lnTo>
                  <a:pt x="6676" y="7176"/>
                </a:lnTo>
                <a:lnTo>
                  <a:pt x="6638" y="7166"/>
                </a:lnTo>
                <a:lnTo>
                  <a:pt x="6620" y="7155"/>
                </a:lnTo>
                <a:lnTo>
                  <a:pt x="6607" y="7144"/>
                </a:lnTo>
                <a:lnTo>
                  <a:pt x="6598" y="7133"/>
                </a:lnTo>
                <a:lnTo>
                  <a:pt x="6594" y="7128"/>
                </a:lnTo>
                <a:lnTo>
                  <a:pt x="6598" y="7122"/>
                </a:lnTo>
                <a:lnTo>
                  <a:pt x="6598" y="7111"/>
                </a:lnTo>
                <a:lnTo>
                  <a:pt x="6594" y="7106"/>
                </a:lnTo>
                <a:lnTo>
                  <a:pt x="6579" y="7100"/>
                </a:lnTo>
                <a:lnTo>
                  <a:pt x="6569" y="7089"/>
                </a:lnTo>
                <a:lnTo>
                  <a:pt x="6557" y="7073"/>
                </a:lnTo>
                <a:lnTo>
                  <a:pt x="6547" y="7051"/>
                </a:lnTo>
                <a:lnTo>
                  <a:pt x="6538" y="7013"/>
                </a:lnTo>
                <a:lnTo>
                  <a:pt x="6532" y="6970"/>
                </a:lnTo>
                <a:lnTo>
                  <a:pt x="6532" y="6932"/>
                </a:lnTo>
                <a:lnTo>
                  <a:pt x="6535" y="6899"/>
                </a:lnTo>
                <a:lnTo>
                  <a:pt x="6541" y="6872"/>
                </a:lnTo>
                <a:lnTo>
                  <a:pt x="6541" y="6839"/>
                </a:lnTo>
                <a:lnTo>
                  <a:pt x="6535" y="6834"/>
                </a:lnTo>
                <a:lnTo>
                  <a:pt x="6519" y="6834"/>
                </a:lnTo>
                <a:lnTo>
                  <a:pt x="6497" y="6845"/>
                </a:lnTo>
                <a:lnTo>
                  <a:pt x="6481" y="6845"/>
                </a:lnTo>
                <a:lnTo>
                  <a:pt x="6484" y="6834"/>
                </a:lnTo>
                <a:lnTo>
                  <a:pt x="6510" y="6807"/>
                </a:lnTo>
                <a:lnTo>
                  <a:pt x="6544" y="6763"/>
                </a:lnTo>
                <a:lnTo>
                  <a:pt x="6569" y="6736"/>
                </a:lnTo>
                <a:lnTo>
                  <a:pt x="6576" y="6720"/>
                </a:lnTo>
                <a:lnTo>
                  <a:pt x="6576" y="6687"/>
                </a:lnTo>
                <a:lnTo>
                  <a:pt x="6569" y="6671"/>
                </a:lnTo>
                <a:lnTo>
                  <a:pt x="6547" y="6633"/>
                </a:lnTo>
                <a:lnTo>
                  <a:pt x="6538" y="6627"/>
                </a:lnTo>
                <a:lnTo>
                  <a:pt x="6525" y="6622"/>
                </a:lnTo>
                <a:lnTo>
                  <a:pt x="6510" y="6616"/>
                </a:lnTo>
                <a:lnTo>
                  <a:pt x="6491" y="6622"/>
                </a:lnTo>
                <a:lnTo>
                  <a:pt x="6450" y="6633"/>
                </a:lnTo>
                <a:lnTo>
                  <a:pt x="6403" y="6655"/>
                </a:lnTo>
                <a:lnTo>
                  <a:pt x="6359" y="6682"/>
                </a:lnTo>
                <a:lnTo>
                  <a:pt x="6315" y="6714"/>
                </a:lnTo>
                <a:lnTo>
                  <a:pt x="6280" y="6758"/>
                </a:lnTo>
                <a:lnTo>
                  <a:pt x="6268" y="6774"/>
                </a:lnTo>
                <a:lnTo>
                  <a:pt x="6258" y="6796"/>
                </a:lnTo>
                <a:lnTo>
                  <a:pt x="6230" y="6856"/>
                </a:lnTo>
                <a:lnTo>
                  <a:pt x="6205" y="6910"/>
                </a:lnTo>
                <a:lnTo>
                  <a:pt x="6183" y="6948"/>
                </a:lnTo>
                <a:lnTo>
                  <a:pt x="6164" y="6975"/>
                </a:lnTo>
                <a:lnTo>
                  <a:pt x="6151" y="6992"/>
                </a:lnTo>
                <a:lnTo>
                  <a:pt x="6142" y="7002"/>
                </a:lnTo>
                <a:lnTo>
                  <a:pt x="6142" y="6997"/>
                </a:lnTo>
                <a:lnTo>
                  <a:pt x="6151" y="6981"/>
                </a:lnTo>
                <a:lnTo>
                  <a:pt x="6170" y="6943"/>
                </a:lnTo>
                <a:lnTo>
                  <a:pt x="6186" y="6899"/>
                </a:lnTo>
                <a:lnTo>
                  <a:pt x="6230" y="6796"/>
                </a:lnTo>
                <a:lnTo>
                  <a:pt x="6252" y="6742"/>
                </a:lnTo>
                <a:lnTo>
                  <a:pt x="6277" y="6693"/>
                </a:lnTo>
                <a:lnTo>
                  <a:pt x="6305" y="6655"/>
                </a:lnTo>
                <a:lnTo>
                  <a:pt x="6318" y="6644"/>
                </a:lnTo>
                <a:lnTo>
                  <a:pt x="6334" y="6633"/>
                </a:lnTo>
                <a:lnTo>
                  <a:pt x="6365" y="6606"/>
                </a:lnTo>
                <a:lnTo>
                  <a:pt x="6374" y="6595"/>
                </a:lnTo>
                <a:lnTo>
                  <a:pt x="6381" y="6584"/>
                </a:lnTo>
                <a:lnTo>
                  <a:pt x="6390" y="6557"/>
                </a:lnTo>
                <a:lnTo>
                  <a:pt x="6393" y="6535"/>
                </a:lnTo>
                <a:lnTo>
                  <a:pt x="6400" y="6508"/>
                </a:lnTo>
                <a:lnTo>
                  <a:pt x="6406" y="6497"/>
                </a:lnTo>
                <a:lnTo>
                  <a:pt x="6415" y="6486"/>
                </a:lnTo>
                <a:lnTo>
                  <a:pt x="6447" y="6464"/>
                </a:lnTo>
                <a:lnTo>
                  <a:pt x="6500" y="6448"/>
                </a:lnTo>
                <a:lnTo>
                  <a:pt x="6538" y="6442"/>
                </a:lnTo>
                <a:lnTo>
                  <a:pt x="6572" y="6437"/>
                </a:lnTo>
                <a:lnTo>
                  <a:pt x="6604" y="6437"/>
                </a:lnTo>
                <a:lnTo>
                  <a:pt x="6632" y="6442"/>
                </a:lnTo>
                <a:lnTo>
                  <a:pt x="6682" y="6459"/>
                </a:lnTo>
                <a:lnTo>
                  <a:pt x="6726" y="6475"/>
                </a:lnTo>
                <a:lnTo>
                  <a:pt x="6764" y="6481"/>
                </a:lnTo>
                <a:lnTo>
                  <a:pt x="6783" y="6481"/>
                </a:lnTo>
                <a:lnTo>
                  <a:pt x="6805" y="6475"/>
                </a:lnTo>
                <a:lnTo>
                  <a:pt x="6824" y="6459"/>
                </a:lnTo>
                <a:lnTo>
                  <a:pt x="6846" y="6442"/>
                </a:lnTo>
                <a:lnTo>
                  <a:pt x="6868" y="6410"/>
                </a:lnTo>
                <a:lnTo>
                  <a:pt x="6893" y="6377"/>
                </a:lnTo>
                <a:lnTo>
                  <a:pt x="6937" y="6307"/>
                </a:lnTo>
                <a:lnTo>
                  <a:pt x="6968" y="6274"/>
                </a:lnTo>
                <a:lnTo>
                  <a:pt x="6990" y="6258"/>
                </a:lnTo>
                <a:lnTo>
                  <a:pt x="7006" y="6258"/>
                </a:lnTo>
                <a:lnTo>
                  <a:pt x="7025" y="6269"/>
                </a:lnTo>
                <a:lnTo>
                  <a:pt x="7034" y="6269"/>
                </a:lnTo>
                <a:lnTo>
                  <a:pt x="7047" y="6247"/>
                </a:lnTo>
                <a:lnTo>
                  <a:pt x="7060" y="6220"/>
                </a:lnTo>
                <a:lnTo>
                  <a:pt x="7075" y="6198"/>
                </a:lnTo>
                <a:lnTo>
                  <a:pt x="7100" y="6165"/>
                </a:lnTo>
                <a:lnTo>
                  <a:pt x="7110" y="6149"/>
                </a:lnTo>
                <a:lnTo>
                  <a:pt x="7116" y="6133"/>
                </a:lnTo>
                <a:lnTo>
                  <a:pt x="7116" y="6105"/>
                </a:lnTo>
                <a:lnTo>
                  <a:pt x="7107" y="6073"/>
                </a:lnTo>
                <a:lnTo>
                  <a:pt x="7100" y="6046"/>
                </a:lnTo>
                <a:lnTo>
                  <a:pt x="7100" y="6024"/>
                </a:lnTo>
                <a:lnTo>
                  <a:pt x="7104" y="6013"/>
                </a:lnTo>
                <a:lnTo>
                  <a:pt x="7110" y="6002"/>
                </a:lnTo>
                <a:lnTo>
                  <a:pt x="7113" y="5991"/>
                </a:lnTo>
                <a:lnTo>
                  <a:pt x="7113" y="5975"/>
                </a:lnTo>
                <a:lnTo>
                  <a:pt x="7107" y="5948"/>
                </a:lnTo>
                <a:lnTo>
                  <a:pt x="7097" y="5921"/>
                </a:lnTo>
                <a:lnTo>
                  <a:pt x="7088" y="5904"/>
                </a:lnTo>
                <a:lnTo>
                  <a:pt x="7075" y="5899"/>
                </a:lnTo>
                <a:lnTo>
                  <a:pt x="7053" y="5899"/>
                </a:lnTo>
                <a:lnTo>
                  <a:pt x="7041" y="5893"/>
                </a:lnTo>
                <a:lnTo>
                  <a:pt x="7028" y="5877"/>
                </a:lnTo>
                <a:lnTo>
                  <a:pt x="7000" y="5828"/>
                </a:lnTo>
                <a:lnTo>
                  <a:pt x="6987" y="5812"/>
                </a:lnTo>
                <a:lnTo>
                  <a:pt x="6972" y="5806"/>
                </a:lnTo>
                <a:lnTo>
                  <a:pt x="6959" y="5817"/>
                </a:lnTo>
                <a:lnTo>
                  <a:pt x="6943" y="5828"/>
                </a:lnTo>
                <a:lnTo>
                  <a:pt x="6924" y="5850"/>
                </a:lnTo>
                <a:lnTo>
                  <a:pt x="6858" y="5931"/>
                </a:lnTo>
                <a:lnTo>
                  <a:pt x="6840" y="5942"/>
                </a:lnTo>
                <a:lnTo>
                  <a:pt x="6830" y="5937"/>
                </a:lnTo>
                <a:lnTo>
                  <a:pt x="6824" y="5931"/>
                </a:lnTo>
                <a:lnTo>
                  <a:pt x="6824" y="5915"/>
                </a:lnTo>
                <a:lnTo>
                  <a:pt x="6830" y="5899"/>
                </a:lnTo>
                <a:lnTo>
                  <a:pt x="6843" y="5883"/>
                </a:lnTo>
                <a:lnTo>
                  <a:pt x="6880" y="5861"/>
                </a:lnTo>
                <a:lnTo>
                  <a:pt x="6893" y="5850"/>
                </a:lnTo>
                <a:lnTo>
                  <a:pt x="6915" y="5828"/>
                </a:lnTo>
                <a:lnTo>
                  <a:pt x="6953" y="5796"/>
                </a:lnTo>
                <a:lnTo>
                  <a:pt x="6975" y="5785"/>
                </a:lnTo>
                <a:lnTo>
                  <a:pt x="6994" y="5779"/>
                </a:lnTo>
                <a:lnTo>
                  <a:pt x="7003" y="5768"/>
                </a:lnTo>
                <a:lnTo>
                  <a:pt x="7006" y="5757"/>
                </a:lnTo>
                <a:lnTo>
                  <a:pt x="7003" y="5747"/>
                </a:lnTo>
                <a:lnTo>
                  <a:pt x="6997" y="5730"/>
                </a:lnTo>
                <a:lnTo>
                  <a:pt x="6981" y="5719"/>
                </a:lnTo>
                <a:lnTo>
                  <a:pt x="6965" y="5714"/>
                </a:lnTo>
                <a:lnTo>
                  <a:pt x="6943" y="5703"/>
                </a:lnTo>
                <a:lnTo>
                  <a:pt x="6928" y="5698"/>
                </a:lnTo>
                <a:lnTo>
                  <a:pt x="6915" y="5692"/>
                </a:lnTo>
                <a:lnTo>
                  <a:pt x="6909" y="5670"/>
                </a:lnTo>
                <a:lnTo>
                  <a:pt x="6896" y="5649"/>
                </a:lnTo>
                <a:lnTo>
                  <a:pt x="6884" y="5638"/>
                </a:lnTo>
                <a:lnTo>
                  <a:pt x="6858" y="5632"/>
                </a:lnTo>
                <a:lnTo>
                  <a:pt x="6836" y="5622"/>
                </a:lnTo>
                <a:lnTo>
                  <a:pt x="6824" y="5616"/>
                </a:lnTo>
                <a:lnTo>
                  <a:pt x="6821" y="5605"/>
                </a:lnTo>
                <a:lnTo>
                  <a:pt x="6821" y="5578"/>
                </a:lnTo>
                <a:lnTo>
                  <a:pt x="6818" y="5562"/>
                </a:lnTo>
                <a:lnTo>
                  <a:pt x="6811" y="5545"/>
                </a:lnTo>
                <a:lnTo>
                  <a:pt x="6780" y="5518"/>
                </a:lnTo>
                <a:lnTo>
                  <a:pt x="6764" y="5502"/>
                </a:lnTo>
                <a:lnTo>
                  <a:pt x="6752" y="5486"/>
                </a:lnTo>
                <a:lnTo>
                  <a:pt x="6742" y="5464"/>
                </a:lnTo>
                <a:lnTo>
                  <a:pt x="6739" y="5442"/>
                </a:lnTo>
                <a:lnTo>
                  <a:pt x="6736" y="5415"/>
                </a:lnTo>
                <a:lnTo>
                  <a:pt x="6742" y="5388"/>
                </a:lnTo>
                <a:lnTo>
                  <a:pt x="6748" y="5355"/>
                </a:lnTo>
                <a:lnTo>
                  <a:pt x="6755" y="5339"/>
                </a:lnTo>
                <a:lnTo>
                  <a:pt x="6755" y="5312"/>
                </a:lnTo>
                <a:lnTo>
                  <a:pt x="6742" y="5290"/>
                </a:lnTo>
                <a:lnTo>
                  <a:pt x="6717" y="5279"/>
                </a:lnTo>
                <a:lnTo>
                  <a:pt x="6708" y="5268"/>
                </a:lnTo>
                <a:lnTo>
                  <a:pt x="6704" y="5263"/>
                </a:lnTo>
                <a:lnTo>
                  <a:pt x="6704" y="5252"/>
                </a:lnTo>
                <a:lnTo>
                  <a:pt x="6708" y="5246"/>
                </a:lnTo>
                <a:lnTo>
                  <a:pt x="6711" y="5230"/>
                </a:lnTo>
                <a:lnTo>
                  <a:pt x="6717" y="5208"/>
                </a:lnTo>
                <a:lnTo>
                  <a:pt x="6717" y="5192"/>
                </a:lnTo>
                <a:lnTo>
                  <a:pt x="6711" y="5176"/>
                </a:lnTo>
                <a:lnTo>
                  <a:pt x="6704" y="5165"/>
                </a:lnTo>
                <a:lnTo>
                  <a:pt x="6692" y="5149"/>
                </a:lnTo>
                <a:lnTo>
                  <a:pt x="6682" y="5132"/>
                </a:lnTo>
                <a:lnTo>
                  <a:pt x="6670" y="5078"/>
                </a:lnTo>
                <a:lnTo>
                  <a:pt x="6664" y="5029"/>
                </a:lnTo>
                <a:lnTo>
                  <a:pt x="6660" y="5018"/>
                </a:lnTo>
                <a:lnTo>
                  <a:pt x="6657" y="5018"/>
                </a:lnTo>
                <a:lnTo>
                  <a:pt x="6648" y="5007"/>
                </a:lnTo>
                <a:lnTo>
                  <a:pt x="6645" y="4996"/>
                </a:lnTo>
                <a:lnTo>
                  <a:pt x="6642" y="4975"/>
                </a:lnTo>
                <a:lnTo>
                  <a:pt x="6632" y="4942"/>
                </a:lnTo>
                <a:lnTo>
                  <a:pt x="6620" y="4920"/>
                </a:lnTo>
                <a:lnTo>
                  <a:pt x="6610" y="4909"/>
                </a:lnTo>
                <a:lnTo>
                  <a:pt x="6601" y="4893"/>
                </a:lnTo>
                <a:lnTo>
                  <a:pt x="6591" y="4871"/>
                </a:lnTo>
                <a:lnTo>
                  <a:pt x="6582" y="4833"/>
                </a:lnTo>
                <a:lnTo>
                  <a:pt x="6569" y="4795"/>
                </a:lnTo>
                <a:lnTo>
                  <a:pt x="6560" y="4773"/>
                </a:lnTo>
                <a:lnTo>
                  <a:pt x="6550" y="4763"/>
                </a:lnTo>
                <a:lnTo>
                  <a:pt x="6544" y="4763"/>
                </a:lnTo>
                <a:lnTo>
                  <a:pt x="6535" y="4768"/>
                </a:lnTo>
                <a:lnTo>
                  <a:pt x="6528" y="4784"/>
                </a:lnTo>
                <a:lnTo>
                  <a:pt x="6506" y="4828"/>
                </a:lnTo>
                <a:lnTo>
                  <a:pt x="6494" y="4855"/>
                </a:lnTo>
                <a:lnTo>
                  <a:pt x="6488" y="4893"/>
                </a:lnTo>
                <a:lnTo>
                  <a:pt x="6481" y="4958"/>
                </a:lnTo>
                <a:lnTo>
                  <a:pt x="6478" y="4985"/>
                </a:lnTo>
                <a:lnTo>
                  <a:pt x="6469" y="5007"/>
                </a:lnTo>
                <a:lnTo>
                  <a:pt x="6466" y="5013"/>
                </a:lnTo>
                <a:lnTo>
                  <a:pt x="6459" y="5018"/>
                </a:lnTo>
                <a:lnTo>
                  <a:pt x="6444" y="5018"/>
                </a:lnTo>
                <a:lnTo>
                  <a:pt x="6428" y="5013"/>
                </a:lnTo>
                <a:lnTo>
                  <a:pt x="6422" y="5013"/>
                </a:lnTo>
                <a:lnTo>
                  <a:pt x="6418" y="5018"/>
                </a:lnTo>
                <a:lnTo>
                  <a:pt x="6418" y="5045"/>
                </a:lnTo>
                <a:lnTo>
                  <a:pt x="6412" y="5062"/>
                </a:lnTo>
                <a:lnTo>
                  <a:pt x="6403" y="5078"/>
                </a:lnTo>
                <a:lnTo>
                  <a:pt x="6384" y="5094"/>
                </a:lnTo>
                <a:lnTo>
                  <a:pt x="6362" y="5100"/>
                </a:lnTo>
                <a:lnTo>
                  <a:pt x="6346" y="5094"/>
                </a:lnTo>
                <a:lnTo>
                  <a:pt x="6334" y="5078"/>
                </a:lnTo>
                <a:lnTo>
                  <a:pt x="6324" y="5062"/>
                </a:lnTo>
                <a:lnTo>
                  <a:pt x="6305" y="5018"/>
                </a:lnTo>
                <a:lnTo>
                  <a:pt x="6290" y="5007"/>
                </a:lnTo>
                <a:lnTo>
                  <a:pt x="6268" y="5002"/>
                </a:lnTo>
                <a:lnTo>
                  <a:pt x="6252" y="5002"/>
                </a:lnTo>
                <a:lnTo>
                  <a:pt x="6242" y="4996"/>
                </a:lnTo>
                <a:lnTo>
                  <a:pt x="6239" y="4991"/>
                </a:lnTo>
                <a:lnTo>
                  <a:pt x="6249" y="4958"/>
                </a:lnTo>
                <a:lnTo>
                  <a:pt x="6246" y="4942"/>
                </a:lnTo>
                <a:lnTo>
                  <a:pt x="6239" y="4931"/>
                </a:lnTo>
                <a:lnTo>
                  <a:pt x="6230" y="4920"/>
                </a:lnTo>
                <a:lnTo>
                  <a:pt x="6224" y="4909"/>
                </a:lnTo>
                <a:lnTo>
                  <a:pt x="6236" y="4866"/>
                </a:lnTo>
                <a:lnTo>
                  <a:pt x="6236" y="4844"/>
                </a:lnTo>
                <a:lnTo>
                  <a:pt x="6230" y="4822"/>
                </a:lnTo>
                <a:lnTo>
                  <a:pt x="6224" y="4795"/>
                </a:lnTo>
                <a:lnTo>
                  <a:pt x="6224" y="4763"/>
                </a:lnTo>
                <a:lnTo>
                  <a:pt x="6227" y="4735"/>
                </a:lnTo>
                <a:lnTo>
                  <a:pt x="6233" y="4708"/>
                </a:lnTo>
                <a:lnTo>
                  <a:pt x="6246" y="4665"/>
                </a:lnTo>
                <a:lnTo>
                  <a:pt x="6249" y="4643"/>
                </a:lnTo>
                <a:lnTo>
                  <a:pt x="6246" y="4627"/>
                </a:lnTo>
                <a:lnTo>
                  <a:pt x="6236" y="4616"/>
                </a:lnTo>
                <a:lnTo>
                  <a:pt x="6230" y="4616"/>
                </a:lnTo>
                <a:lnTo>
                  <a:pt x="6227" y="4621"/>
                </a:lnTo>
                <a:lnTo>
                  <a:pt x="6220" y="4627"/>
                </a:lnTo>
                <a:lnTo>
                  <a:pt x="6214" y="4648"/>
                </a:lnTo>
                <a:lnTo>
                  <a:pt x="6211" y="4654"/>
                </a:lnTo>
                <a:lnTo>
                  <a:pt x="6208" y="4643"/>
                </a:lnTo>
                <a:lnTo>
                  <a:pt x="6202" y="4632"/>
                </a:lnTo>
                <a:lnTo>
                  <a:pt x="6186" y="4627"/>
                </a:lnTo>
                <a:lnTo>
                  <a:pt x="6151" y="4610"/>
                </a:lnTo>
                <a:lnTo>
                  <a:pt x="6120" y="4589"/>
                </a:lnTo>
                <a:lnTo>
                  <a:pt x="6107" y="4567"/>
                </a:lnTo>
                <a:lnTo>
                  <a:pt x="6107" y="4534"/>
                </a:lnTo>
                <a:lnTo>
                  <a:pt x="6104" y="4518"/>
                </a:lnTo>
                <a:lnTo>
                  <a:pt x="6095" y="4502"/>
                </a:lnTo>
                <a:lnTo>
                  <a:pt x="6082" y="4485"/>
                </a:lnTo>
                <a:lnTo>
                  <a:pt x="6013" y="4404"/>
                </a:lnTo>
                <a:lnTo>
                  <a:pt x="5985" y="4371"/>
                </a:lnTo>
                <a:lnTo>
                  <a:pt x="5972" y="4366"/>
                </a:lnTo>
                <a:lnTo>
                  <a:pt x="5966" y="4366"/>
                </a:lnTo>
                <a:lnTo>
                  <a:pt x="5953" y="4377"/>
                </a:lnTo>
                <a:lnTo>
                  <a:pt x="5941" y="4393"/>
                </a:lnTo>
                <a:lnTo>
                  <a:pt x="5934" y="4404"/>
                </a:lnTo>
                <a:lnTo>
                  <a:pt x="5909" y="4415"/>
                </a:lnTo>
                <a:lnTo>
                  <a:pt x="5871" y="4415"/>
                </a:lnTo>
                <a:lnTo>
                  <a:pt x="5846" y="4404"/>
                </a:lnTo>
                <a:lnTo>
                  <a:pt x="5815" y="4387"/>
                </a:lnTo>
                <a:lnTo>
                  <a:pt x="5777" y="4360"/>
                </a:lnTo>
                <a:lnTo>
                  <a:pt x="5761" y="4349"/>
                </a:lnTo>
                <a:lnTo>
                  <a:pt x="5724" y="4349"/>
                </a:lnTo>
                <a:lnTo>
                  <a:pt x="5714" y="4360"/>
                </a:lnTo>
                <a:lnTo>
                  <a:pt x="5708" y="4366"/>
                </a:lnTo>
                <a:lnTo>
                  <a:pt x="5699" y="4393"/>
                </a:lnTo>
                <a:lnTo>
                  <a:pt x="5692" y="4425"/>
                </a:lnTo>
                <a:lnTo>
                  <a:pt x="5699" y="4491"/>
                </a:lnTo>
                <a:lnTo>
                  <a:pt x="5711" y="4523"/>
                </a:lnTo>
                <a:lnTo>
                  <a:pt x="5714" y="4545"/>
                </a:lnTo>
                <a:lnTo>
                  <a:pt x="5717" y="4561"/>
                </a:lnTo>
                <a:lnTo>
                  <a:pt x="5717" y="4583"/>
                </a:lnTo>
                <a:lnTo>
                  <a:pt x="5711" y="4621"/>
                </a:lnTo>
                <a:lnTo>
                  <a:pt x="5699" y="4654"/>
                </a:lnTo>
                <a:lnTo>
                  <a:pt x="5695" y="4665"/>
                </a:lnTo>
                <a:lnTo>
                  <a:pt x="5692" y="4670"/>
                </a:lnTo>
                <a:lnTo>
                  <a:pt x="5695" y="4681"/>
                </a:lnTo>
                <a:lnTo>
                  <a:pt x="5699" y="4686"/>
                </a:lnTo>
                <a:lnTo>
                  <a:pt x="5711" y="4714"/>
                </a:lnTo>
                <a:lnTo>
                  <a:pt x="5721" y="4735"/>
                </a:lnTo>
                <a:lnTo>
                  <a:pt x="5727" y="4763"/>
                </a:lnTo>
                <a:lnTo>
                  <a:pt x="5733" y="4795"/>
                </a:lnTo>
                <a:lnTo>
                  <a:pt x="5736" y="4817"/>
                </a:lnTo>
                <a:lnTo>
                  <a:pt x="5736" y="4833"/>
                </a:lnTo>
                <a:lnTo>
                  <a:pt x="5733" y="4850"/>
                </a:lnTo>
                <a:lnTo>
                  <a:pt x="5724" y="4877"/>
                </a:lnTo>
                <a:lnTo>
                  <a:pt x="5714" y="4915"/>
                </a:lnTo>
                <a:lnTo>
                  <a:pt x="5711" y="4937"/>
                </a:lnTo>
                <a:lnTo>
                  <a:pt x="5705" y="4953"/>
                </a:lnTo>
                <a:lnTo>
                  <a:pt x="5689" y="4969"/>
                </a:lnTo>
                <a:lnTo>
                  <a:pt x="5683" y="4975"/>
                </a:lnTo>
                <a:lnTo>
                  <a:pt x="5677" y="4985"/>
                </a:lnTo>
                <a:lnTo>
                  <a:pt x="5673" y="5002"/>
                </a:lnTo>
                <a:lnTo>
                  <a:pt x="5670" y="5029"/>
                </a:lnTo>
                <a:lnTo>
                  <a:pt x="5670" y="5051"/>
                </a:lnTo>
                <a:lnTo>
                  <a:pt x="5680" y="5072"/>
                </a:lnTo>
                <a:lnTo>
                  <a:pt x="5695" y="5089"/>
                </a:lnTo>
                <a:lnTo>
                  <a:pt x="5711" y="5110"/>
                </a:lnTo>
                <a:lnTo>
                  <a:pt x="5733" y="5138"/>
                </a:lnTo>
                <a:lnTo>
                  <a:pt x="5752" y="5170"/>
                </a:lnTo>
                <a:lnTo>
                  <a:pt x="5765" y="5197"/>
                </a:lnTo>
                <a:lnTo>
                  <a:pt x="5774" y="5225"/>
                </a:lnTo>
                <a:lnTo>
                  <a:pt x="5780" y="5257"/>
                </a:lnTo>
                <a:lnTo>
                  <a:pt x="5790" y="5301"/>
                </a:lnTo>
                <a:lnTo>
                  <a:pt x="5796" y="5377"/>
                </a:lnTo>
                <a:lnTo>
                  <a:pt x="5796" y="5415"/>
                </a:lnTo>
                <a:lnTo>
                  <a:pt x="5777" y="5513"/>
                </a:lnTo>
                <a:lnTo>
                  <a:pt x="5752" y="5567"/>
                </a:lnTo>
                <a:lnTo>
                  <a:pt x="5727" y="5611"/>
                </a:lnTo>
                <a:lnTo>
                  <a:pt x="5695" y="5649"/>
                </a:lnTo>
                <a:lnTo>
                  <a:pt x="5664" y="5681"/>
                </a:lnTo>
                <a:lnTo>
                  <a:pt x="5633" y="5703"/>
                </a:lnTo>
                <a:lnTo>
                  <a:pt x="5611" y="5719"/>
                </a:lnTo>
                <a:lnTo>
                  <a:pt x="5601" y="5736"/>
                </a:lnTo>
                <a:lnTo>
                  <a:pt x="5598" y="5747"/>
                </a:lnTo>
                <a:lnTo>
                  <a:pt x="5598" y="5752"/>
                </a:lnTo>
                <a:lnTo>
                  <a:pt x="5604" y="5768"/>
                </a:lnTo>
                <a:lnTo>
                  <a:pt x="5614" y="5790"/>
                </a:lnTo>
                <a:lnTo>
                  <a:pt x="5623" y="5817"/>
                </a:lnTo>
                <a:lnTo>
                  <a:pt x="5633" y="5850"/>
                </a:lnTo>
                <a:lnTo>
                  <a:pt x="5633" y="5893"/>
                </a:lnTo>
                <a:lnTo>
                  <a:pt x="5636" y="5937"/>
                </a:lnTo>
                <a:lnTo>
                  <a:pt x="5642" y="5975"/>
                </a:lnTo>
                <a:lnTo>
                  <a:pt x="5658" y="6056"/>
                </a:lnTo>
                <a:lnTo>
                  <a:pt x="5664" y="6095"/>
                </a:lnTo>
                <a:lnTo>
                  <a:pt x="5664" y="6154"/>
                </a:lnTo>
                <a:lnTo>
                  <a:pt x="5655" y="6171"/>
                </a:lnTo>
                <a:lnTo>
                  <a:pt x="5648" y="6176"/>
                </a:lnTo>
                <a:lnTo>
                  <a:pt x="5645" y="6187"/>
                </a:lnTo>
                <a:lnTo>
                  <a:pt x="5642" y="6203"/>
                </a:lnTo>
                <a:lnTo>
                  <a:pt x="5648" y="6247"/>
                </a:lnTo>
                <a:lnTo>
                  <a:pt x="5651" y="6258"/>
                </a:lnTo>
                <a:lnTo>
                  <a:pt x="5651" y="6263"/>
                </a:lnTo>
                <a:lnTo>
                  <a:pt x="5642" y="6263"/>
                </a:lnTo>
                <a:lnTo>
                  <a:pt x="5629" y="6247"/>
                </a:lnTo>
                <a:lnTo>
                  <a:pt x="5611" y="6236"/>
                </a:lnTo>
                <a:lnTo>
                  <a:pt x="5607" y="6236"/>
                </a:lnTo>
                <a:lnTo>
                  <a:pt x="5604" y="6241"/>
                </a:lnTo>
                <a:lnTo>
                  <a:pt x="5598" y="6274"/>
                </a:lnTo>
                <a:lnTo>
                  <a:pt x="5598" y="6296"/>
                </a:lnTo>
                <a:lnTo>
                  <a:pt x="5595" y="6312"/>
                </a:lnTo>
                <a:lnTo>
                  <a:pt x="5592" y="6312"/>
                </a:lnTo>
                <a:lnTo>
                  <a:pt x="5585" y="6317"/>
                </a:lnTo>
                <a:lnTo>
                  <a:pt x="5573" y="6301"/>
                </a:lnTo>
                <a:lnTo>
                  <a:pt x="5557" y="6285"/>
                </a:lnTo>
                <a:lnTo>
                  <a:pt x="5548" y="6269"/>
                </a:lnTo>
                <a:lnTo>
                  <a:pt x="5535" y="6230"/>
                </a:lnTo>
                <a:lnTo>
                  <a:pt x="5526" y="6203"/>
                </a:lnTo>
                <a:lnTo>
                  <a:pt x="5513" y="6171"/>
                </a:lnTo>
                <a:lnTo>
                  <a:pt x="5491" y="6133"/>
                </a:lnTo>
                <a:lnTo>
                  <a:pt x="5460" y="6084"/>
                </a:lnTo>
                <a:lnTo>
                  <a:pt x="5444" y="6051"/>
                </a:lnTo>
                <a:lnTo>
                  <a:pt x="5435" y="6024"/>
                </a:lnTo>
                <a:lnTo>
                  <a:pt x="5431" y="5991"/>
                </a:lnTo>
                <a:lnTo>
                  <a:pt x="5431" y="5964"/>
                </a:lnTo>
                <a:lnTo>
                  <a:pt x="5435" y="5904"/>
                </a:lnTo>
                <a:lnTo>
                  <a:pt x="5428" y="5839"/>
                </a:lnTo>
                <a:lnTo>
                  <a:pt x="5422" y="5801"/>
                </a:lnTo>
                <a:lnTo>
                  <a:pt x="5428" y="5736"/>
                </a:lnTo>
                <a:lnTo>
                  <a:pt x="5435" y="5692"/>
                </a:lnTo>
                <a:lnTo>
                  <a:pt x="5431" y="5676"/>
                </a:lnTo>
                <a:lnTo>
                  <a:pt x="5425" y="5660"/>
                </a:lnTo>
                <a:lnTo>
                  <a:pt x="5406" y="5649"/>
                </a:lnTo>
                <a:lnTo>
                  <a:pt x="5365" y="5632"/>
                </a:lnTo>
                <a:lnTo>
                  <a:pt x="5334" y="5627"/>
                </a:lnTo>
                <a:lnTo>
                  <a:pt x="5293" y="5627"/>
                </a:lnTo>
                <a:lnTo>
                  <a:pt x="5271" y="5632"/>
                </a:lnTo>
                <a:lnTo>
                  <a:pt x="5262" y="5632"/>
                </a:lnTo>
                <a:lnTo>
                  <a:pt x="5249" y="5627"/>
                </a:lnTo>
                <a:lnTo>
                  <a:pt x="5240" y="5622"/>
                </a:lnTo>
                <a:lnTo>
                  <a:pt x="5233" y="5611"/>
                </a:lnTo>
                <a:lnTo>
                  <a:pt x="5221" y="5583"/>
                </a:lnTo>
                <a:lnTo>
                  <a:pt x="5211" y="5573"/>
                </a:lnTo>
                <a:lnTo>
                  <a:pt x="5196" y="5556"/>
                </a:lnTo>
                <a:lnTo>
                  <a:pt x="5171" y="5540"/>
                </a:lnTo>
                <a:lnTo>
                  <a:pt x="5136" y="5518"/>
                </a:lnTo>
                <a:lnTo>
                  <a:pt x="5105" y="5502"/>
                </a:lnTo>
                <a:lnTo>
                  <a:pt x="5086" y="5486"/>
                </a:lnTo>
                <a:lnTo>
                  <a:pt x="5079" y="5469"/>
                </a:lnTo>
                <a:lnTo>
                  <a:pt x="5076" y="5448"/>
                </a:lnTo>
                <a:lnTo>
                  <a:pt x="5070" y="5426"/>
                </a:lnTo>
                <a:lnTo>
                  <a:pt x="5054" y="5404"/>
                </a:lnTo>
                <a:lnTo>
                  <a:pt x="5026" y="5371"/>
                </a:lnTo>
                <a:lnTo>
                  <a:pt x="4976" y="5333"/>
                </a:lnTo>
                <a:lnTo>
                  <a:pt x="4944" y="5317"/>
                </a:lnTo>
                <a:lnTo>
                  <a:pt x="4919" y="5306"/>
                </a:lnTo>
                <a:lnTo>
                  <a:pt x="4894" y="5301"/>
                </a:lnTo>
                <a:lnTo>
                  <a:pt x="4856" y="5301"/>
                </a:lnTo>
                <a:lnTo>
                  <a:pt x="4841" y="5306"/>
                </a:lnTo>
                <a:lnTo>
                  <a:pt x="4815" y="5323"/>
                </a:lnTo>
                <a:lnTo>
                  <a:pt x="4797" y="5339"/>
                </a:lnTo>
                <a:lnTo>
                  <a:pt x="4787" y="5344"/>
                </a:lnTo>
                <a:lnTo>
                  <a:pt x="4784" y="5344"/>
                </a:lnTo>
                <a:lnTo>
                  <a:pt x="4781" y="5333"/>
                </a:lnTo>
                <a:lnTo>
                  <a:pt x="4778" y="5295"/>
                </a:lnTo>
                <a:lnTo>
                  <a:pt x="4778" y="5246"/>
                </a:lnTo>
                <a:lnTo>
                  <a:pt x="4775" y="5214"/>
                </a:lnTo>
                <a:lnTo>
                  <a:pt x="4765" y="5170"/>
                </a:lnTo>
                <a:lnTo>
                  <a:pt x="4756" y="5132"/>
                </a:lnTo>
                <a:lnTo>
                  <a:pt x="4753" y="5105"/>
                </a:lnTo>
                <a:lnTo>
                  <a:pt x="4746" y="5072"/>
                </a:lnTo>
                <a:lnTo>
                  <a:pt x="4746" y="5056"/>
                </a:lnTo>
                <a:lnTo>
                  <a:pt x="4740" y="5045"/>
                </a:lnTo>
                <a:lnTo>
                  <a:pt x="4727" y="5034"/>
                </a:lnTo>
                <a:lnTo>
                  <a:pt x="4693" y="5034"/>
                </a:lnTo>
                <a:lnTo>
                  <a:pt x="4674" y="5029"/>
                </a:lnTo>
                <a:lnTo>
                  <a:pt x="4664" y="5018"/>
                </a:lnTo>
                <a:lnTo>
                  <a:pt x="4658" y="5013"/>
                </a:lnTo>
                <a:lnTo>
                  <a:pt x="4649" y="4996"/>
                </a:lnTo>
                <a:lnTo>
                  <a:pt x="4642" y="4975"/>
                </a:lnTo>
                <a:lnTo>
                  <a:pt x="4639" y="4947"/>
                </a:lnTo>
                <a:lnTo>
                  <a:pt x="4633" y="4915"/>
                </a:lnTo>
                <a:lnTo>
                  <a:pt x="4633" y="4877"/>
                </a:lnTo>
                <a:lnTo>
                  <a:pt x="4636" y="4833"/>
                </a:lnTo>
                <a:lnTo>
                  <a:pt x="4639" y="4795"/>
                </a:lnTo>
                <a:lnTo>
                  <a:pt x="4646" y="4752"/>
                </a:lnTo>
                <a:lnTo>
                  <a:pt x="4664" y="4670"/>
                </a:lnTo>
                <a:lnTo>
                  <a:pt x="4686" y="4589"/>
                </a:lnTo>
                <a:lnTo>
                  <a:pt x="4712" y="4523"/>
                </a:lnTo>
                <a:lnTo>
                  <a:pt x="4737" y="4469"/>
                </a:lnTo>
                <a:lnTo>
                  <a:pt x="4756" y="4436"/>
                </a:lnTo>
                <a:lnTo>
                  <a:pt x="4765" y="4431"/>
                </a:lnTo>
                <a:lnTo>
                  <a:pt x="4768" y="4425"/>
                </a:lnTo>
                <a:lnTo>
                  <a:pt x="4778" y="4425"/>
                </a:lnTo>
                <a:lnTo>
                  <a:pt x="4781" y="4415"/>
                </a:lnTo>
                <a:lnTo>
                  <a:pt x="4787" y="4377"/>
                </a:lnTo>
                <a:lnTo>
                  <a:pt x="4790" y="4355"/>
                </a:lnTo>
                <a:lnTo>
                  <a:pt x="4797" y="4333"/>
                </a:lnTo>
                <a:lnTo>
                  <a:pt x="4809" y="4317"/>
                </a:lnTo>
                <a:lnTo>
                  <a:pt x="4885" y="4295"/>
                </a:lnTo>
                <a:lnTo>
                  <a:pt x="4897" y="4284"/>
                </a:lnTo>
                <a:lnTo>
                  <a:pt x="4903" y="4268"/>
                </a:lnTo>
                <a:lnTo>
                  <a:pt x="4907" y="4246"/>
                </a:lnTo>
                <a:lnTo>
                  <a:pt x="4897" y="4224"/>
                </a:lnTo>
                <a:lnTo>
                  <a:pt x="4869" y="4175"/>
                </a:lnTo>
                <a:lnTo>
                  <a:pt x="4869" y="4165"/>
                </a:lnTo>
                <a:lnTo>
                  <a:pt x="4878" y="4159"/>
                </a:lnTo>
                <a:lnTo>
                  <a:pt x="4894" y="4159"/>
                </a:lnTo>
                <a:lnTo>
                  <a:pt x="4910" y="4154"/>
                </a:lnTo>
                <a:lnTo>
                  <a:pt x="4929" y="4148"/>
                </a:lnTo>
                <a:lnTo>
                  <a:pt x="4938" y="4143"/>
                </a:lnTo>
                <a:lnTo>
                  <a:pt x="4944" y="4132"/>
                </a:lnTo>
                <a:lnTo>
                  <a:pt x="4954" y="4083"/>
                </a:lnTo>
                <a:lnTo>
                  <a:pt x="4957" y="4072"/>
                </a:lnTo>
                <a:lnTo>
                  <a:pt x="4960" y="4067"/>
                </a:lnTo>
                <a:lnTo>
                  <a:pt x="4966" y="4067"/>
                </a:lnTo>
                <a:lnTo>
                  <a:pt x="4979" y="4078"/>
                </a:lnTo>
                <a:lnTo>
                  <a:pt x="4991" y="4094"/>
                </a:lnTo>
                <a:lnTo>
                  <a:pt x="5010" y="4105"/>
                </a:lnTo>
                <a:lnTo>
                  <a:pt x="5029" y="4105"/>
                </a:lnTo>
                <a:lnTo>
                  <a:pt x="5039" y="4094"/>
                </a:lnTo>
                <a:lnTo>
                  <a:pt x="5051" y="4083"/>
                </a:lnTo>
                <a:lnTo>
                  <a:pt x="5064" y="4061"/>
                </a:lnTo>
                <a:lnTo>
                  <a:pt x="5073" y="4029"/>
                </a:lnTo>
                <a:lnTo>
                  <a:pt x="5095" y="3969"/>
                </a:lnTo>
                <a:lnTo>
                  <a:pt x="5111" y="3931"/>
                </a:lnTo>
                <a:lnTo>
                  <a:pt x="5120" y="3904"/>
                </a:lnTo>
                <a:lnTo>
                  <a:pt x="5123" y="3887"/>
                </a:lnTo>
                <a:lnTo>
                  <a:pt x="5120" y="3882"/>
                </a:lnTo>
                <a:lnTo>
                  <a:pt x="5117" y="3882"/>
                </a:lnTo>
                <a:lnTo>
                  <a:pt x="5101" y="3876"/>
                </a:lnTo>
                <a:lnTo>
                  <a:pt x="5073" y="3865"/>
                </a:lnTo>
                <a:lnTo>
                  <a:pt x="5035" y="3855"/>
                </a:lnTo>
                <a:lnTo>
                  <a:pt x="5010" y="3844"/>
                </a:lnTo>
                <a:lnTo>
                  <a:pt x="4991" y="3827"/>
                </a:lnTo>
                <a:lnTo>
                  <a:pt x="4973" y="3806"/>
                </a:lnTo>
                <a:lnTo>
                  <a:pt x="4957" y="3779"/>
                </a:lnTo>
                <a:lnTo>
                  <a:pt x="4944" y="3762"/>
                </a:lnTo>
                <a:lnTo>
                  <a:pt x="4922" y="3746"/>
                </a:lnTo>
                <a:lnTo>
                  <a:pt x="4935" y="3740"/>
                </a:lnTo>
                <a:lnTo>
                  <a:pt x="4951" y="3740"/>
                </a:lnTo>
                <a:lnTo>
                  <a:pt x="4963" y="3746"/>
                </a:lnTo>
                <a:lnTo>
                  <a:pt x="4979" y="3757"/>
                </a:lnTo>
                <a:lnTo>
                  <a:pt x="5007" y="3784"/>
                </a:lnTo>
                <a:lnTo>
                  <a:pt x="5035" y="3806"/>
                </a:lnTo>
                <a:lnTo>
                  <a:pt x="5061" y="3833"/>
                </a:lnTo>
                <a:lnTo>
                  <a:pt x="5076" y="3838"/>
                </a:lnTo>
                <a:lnTo>
                  <a:pt x="5089" y="3844"/>
                </a:lnTo>
                <a:lnTo>
                  <a:pt x="5101" y="3838"/>
                </a:lnTo>
                <a:lnTo>
                  <a:pt x="5117" y="3833"/>
                </a:lnTo>
                <a:lnTo>
                  <a:pt x="5130" y="3822"/>
                </a:lnTo>
                <a:lnTo>
                  <a:pt x="5142" y="3800"/>
                </a:lnTo>
                <a:lnTo>
                  <a:pt x="5180" y="3730"/>
                </a:lnTo>
                <a:lnTo>
                  <a:pt x="5189" y="3713"/>
                </a:lnTo>
                <a:lnTo>
                  <a:pt x="5193" y="3697"/>
                </a:lnTo>
                <a:lnTo>
                  <a:pt x="5193" y="3686"/>
                </a:lnTo>
                <a:lnTo>
                  <a:pt x="5186" y="3675"/>
                </a:lnTo>
                <a:lnTo>
                  <a:pt x="5139" y="3626"/>
                </a:lnTo>
                <a:lnTo>
                  <a:pt x="5139" y="3615"/>
                </a:lnTo>
                <a:lnTo>
                  <a:pt x="5152" y="3605"/>
                </a:lnTo>
                <a:lnTo>
                  <a:pt x="5171" y="3605"/>
                </a:lnTo>
                <a:lnTo>
                  <a:pt x="5189" y="3610"/>
                </a:lnTo>
                <a:lnTo>
                  <a:pt x="5211" y="3615"/>
                </a:lnTo>
                <a:lnTo>
                  <a:pt x="5230" y="3626"/>
                </a:lnTo>
                <a:lnTo>
                  <a:pt x="5243" y="3643"/>
                </a:lnTo>
                <a:lnTo>
                  <a:pt x="5259" y="3664"/>
                </a:lnTo>
                <a:lnTo>
                  <a:pt x="5274" y="3692"/>
                </a:lnTo>
                <a:lnTo>
                  <a:pt x="5290" y="3713"/>
                </a:lnTo>
                <a:lnTo>
                  <a:pt x="5315" y="3768"/>
                </a:lnTo>
                <a:lnTo>
                  <a:pt x="5325" y="3784"/>
                </a:lnTo>
                <a:lnTo>
                  <a:pt x="5340" y="3789"/>
                </a:lnTo>
                <a:lnTo>
                  <a:pt x="5359" y="3779"/>
                </a:lnTo>
                <a:lnTo>
                  <a:pt x="5362" y="3779"/>
                </a:lnTo>
                <a:lnTo>
                  <a:pt x="5365" y="3773"/>
                </a:lnTo>
                <a:lnTo>
                  <a:pt x="5362" y="3762"/>
                </a:lnTo>
                <a:lnTo>
                  <a:pt x="5343" y="3740"/>
                </a:lnTo>
                <a:lnTo>
                  <a:pt x="5331" y="3724"/>
                </a:lnTo>
                <a:lnTo>
                  <a:pt x="5321" y="3713"/>
                </a:lnTo>
                <a:lnTo>
                  <a:pt x="5321" y="3692"/>
                </a:lnTo>
                <a:lnTo>
                  <a:pt x="5340" y="3675"/>
                </a:lnTo>
                <a:lnTo>
                  <a:pt x="5350" y="3659"/>
                </a:lnTo>
                <a:lnTo>
                  <a:pt x="5369" y="3632"/>
                </a:lnTo>
                <a:lnTo>
                  <a:pt x="5384" y="3610"/>
                </a:lnTo>
                <a:lnTo>
                  <a:pt x="5394" y="3605"/>
                </a:lnTo>
                <a:lnTo>
                  <a:pt x="5416" y="3605"/>
                </a:lnTo>
                <a:lnTo>
                  <a:pt x="5422" y="3594"/>
                </a:lnTo>
                <a:lnTo>
                  <a:pt x="5431" y="3583"/>
                </a:lnTo>
                <a:lnTo>
                  <a:pt x="5438" y="3572"/>
                </a:lnTo>
                <a:lnTo>
                  <a:pt x="5450" y="3545"/>
                </a:lnTo>
                <a:lnTo>
                  <a:pt x="5460" y="3534"/>
                </a:lnTo>
                <a:lnTo>
                  <a:pt x="5479" y="3523"/>
                </a:lnTo>
                <a:lnTo>
                  <a:pt x="5485" y="3518"/>
                </a:lnTo>
                <a:lnTo>
                  <a:pt x="5488" y="3501"/>
                </a:lnTo>
                <a:lnTo>
                  <a:pt x="5491" y="3479"/>
                </a:lnTo>
                <a:lnTo>
                  <a:pt x="5491" y="3463"/>
                </a:lnTo>
                <a:lnTo>
                  <a:pt x="5485" y="3436"/>
                </a:lnTo>
                <a:lnTo>
                  <a:pt x="5472" y="3409"/>
                </a:lnTo>
                <a:lnTo>
                  <a:pt x="5457" y="3387"/>
                </a:lnTo>
                <a:lnTo>
                  <a:pt x="5444" y="3365"/>
                </a:lnTo>
                <a:lnTo>
                  <a:pt x="5438" y="3349"/>
                </a:lnTo>
                <a:lnTo>
                  <a:pt x="5438" y="3333"/>
                </a:lnTo>
                <a:lnTo>
                  <a:pt x="5447" y="3316"/>
                </a:lnTo>
                <a:lnTo>
                  <a:pt x="5447" y="3306"/>
                </a:lnTo>
                <a:lnTo>
                  <a:pt x="5444" y="3295"/>
                </a:lnTo>
                <a:lnTo>
                  <a:pt x="5425" y="3262"/>
                </a:lnTo>
                <a:lnTo>
                  <a:pt x="5425" y="3257"/>
                </a:lnTo>
                <a:lnTo>
                  <a:pt x="5428" y="3251"/>
                </a:lnTo>
                <a:lnTo>
                  <a:pt x="5463" y="3251"/>
                </a:lnTo>
                <a:lnTo>
                  <a:pt x="5475" y="3246"/>
                </a:lnTo>
                <a:lnTo>
                  <a:pt x="5488" y="3235"/>
                </a:lnTo>
                <a:lnTo>
                  <a:pt x="5494" y="3224"/>
                </a:lnTo>
                <a:lnTo>
                  <a:pt x="5494" y="3213"/>
                </a:lnTo>
                <a:lnTo>
                  <a:pt x="5497" y="3191"/>
                </a:lnTo>
                <a:lnTo>
                  <a:pt x="5494" y="3180"/>
                </a:lnTo>
                <a:lnTo>
                  <a:pt x="5485" y="3164"/>
                </a:lnTo>
                <a:lnTo>
                  <a:pt x="5479" y="3164"/>
                </a:lnTo>
                <a:lnTo>
                  <a:pt x="5475" y="3159"/>
                </a:lnTo>
                <a:lnTo>
                  <a:pt x="5479" y="3148"/>
                </a:lnTo>
                <a:lnTo>
                  <a:pt x="5491" y="3115"/>
                </a:lnTo>
                <a:lnTo>
                  <a:pt x="5488" y="3104"/>
                </a:lnTo>
                <a:lnTo>
                  <a:pt x="5482" y="3099"/>
                </a:lnTo>
                <a:lnTo>
                  <a:pt x="5469" y="3099"/>
                </a:lnTo>
                <a:lnTo>
                  <a:pt x="5457" y="3093"/>
                </a:lnTo>
                <a:lnTo>
                  <a:pt x="5447" y="3088"/>
                </a:lnTo>
                <a:lnTo>
                  <a:pt x="5435" y="3072"/>
                </a:lnTo>
                <a:lnTo>
                  <a:pt x="5431" y="3050"/>
                </a:lnTo>
                <a:lnTo>
                  <a:pt x="5425" y="3028"/>
                </a:lnTo>
                <a:lnTo>
                  <a:pt x="5416" y="3017"/>
                </a:lnTo>
                <a:lnTo>
                  <a:pt x="5403" y="3012"/>
                </a:lnTo>
                <a:lnTo>
                  <a:pt x="5387" y="3006"/>
                </a:lnTo>
                <a:lnTo>
                  <a:pt x="5353" y="3006"/>
                </a:lnTo>
                <a:lnTo>
                  <a:pt x="5331" y="3001"/>
                </a:lnTo>
                <a:lnTo>
                  <a:pt x="5309" y="2985"/>
                </a:lnTo>
                <a:lnTo>
                  <a:pt x="5284" y="2963"/>
                </a:lnTo>
                <a:lnTo>
                  <a:pt x="5277" y="2963"/>
                </a:lnTo>
                <a:lnTo>
                  <a:pt x="5271" y="2968"/>
                </a:lnTo>
                <a:lnTo>
                  <a:pt x="5262" y="2979"/>
                </a:lnTo>
                <a:lnTo>
                  <a:pt x="5255" y="2979"/>
                </a:lnTo>
                <a:lnTo>
                  <a:pt x="5240" y="2985"/>
                </a:lnTo>
                <a:lnTo>
                  <a:pt x="5227" y="2985"/>
                </a:lnTo>
                <a:lnTo>
                  <a:pt x="5218" y="3001"/>
                </a:lnTo>
                <a:lnTo>
                  <a:pt x="5215" y="3023"/>
                </a:lnTo>
                <a:lnTo>
                  <a:pt x="5215" y="3045"/>
                </a:lnTo>
                <a:lnTo>
                  <a:pt x="5221" y="3072"/>
                </a:lnTo>
                <a:lnTo>
                  <a:pt x="5227" y="3093"/>
                </a:lnTo>
                <a:lnTo>
                  <a:pt x="5246" y="3126"/>
                </a:lnTo>
                <a:lnTo>
                  <a:pt x="5255" y="3132"/>
                </a:lnTo>
                <a:lnTo>
                  <a:pt x="5259" y="3142"/>
                </a:lnTo>
                <a:lnTo>
                  <a:pt x="5259" y="3170"/>
                </a:lnTo>
                <a:lnTo>
                  <a:pt x="5252" y="3180"/>
                </a:lnTo>
                <a:lnTo>
                  <a:pt x="5240" y="3191"/>
                </a:lnTo>
                <a:lnTo>
                  <a:pt x="5221" y="3191"/>
                </a:lnTo>
                <a:lnTo>
                  <a:pt x="5218" y="3208"/>
                </a:lnTo>
                <a:lnTo>
                  <a:pt x="5218" y="3251"/>
                </a:lnTo>
                <a:lnTo>
                  <a:pt x="5211" y="3306"/>
                </a:lnTo>
                <a:lnTo>
                  <a:pt x="5202" y="3333"/>
                </a:lnTo>
                <a:lnTo>
                  <a:pt x="5189" y="3354"/>
                </a:lnTo>
                <a:lnTo>
                  <a:pt x="5174" y="3376"/>
                </a:lnTo>
                <a:lnTo>
                  <a:pt x="5164" y="3392"/>
                </a:lnTo>
                <a:lnTo>
                  <a:pt x="5161" y="3414"/>
                </a:lnTo>
                <a:lnTo>
                  <a:pt x="5158" y="3431"/>
                </a:lnTo>
                <a:lnTo>
                  <a:pt x="5158" y="3447"/>
                </a:lnTo>
                <a:lnTo>
                  <a:pt x="5145" y="3469"/>
                </a:lnTo>
                <a:lnTo>
                  <a:pt x="5130" y="3479"/>
                </a:lnTo>
                <a:lnTo>
                  <a:pt x="5108" y="3490"/>
                </a:lnTo>
                <a:lnTo>
                  <a:pt x="5101" y="3485"/>
                </a:lnTo>
                <a:lnTo>
                  <a:pt x="5098" y="3479"/>
                </a:lnTo>
                <a:lnTo>
                  <a:pt x="5089" y="3447"/>
                </a:lnTo>
                <a:lnTo>
                  <a:pt x="5064" y="3403"/>
                </a:lnTo>
                <a:lnTo>
                  <a:pt x="5051" y="3376"/>
                </a:lnTo>
                <a:lnTo>
                  <a:pt x="5048" y="3360"/>
                </a:lnTo>
                <a:lnTo>
                  <a:pt x="5048" y="3349"/>
                </a:lnTo>
                <a:lnTo>
                  <a:pt x="5054" y="3338"/>
                </a:lnTo>
                <a:lnTo>
                  <a:pt x="5073" y="3316"/>
                </a:lnTo>
                <a:lnTo>
                  <a:pt x="5079" y="3306"/>
                </a:lnTo>
                <a:lnTo>
                  <a:pt x="5083" y="3289"/>
                </a:lnTo>
                <a:lnTo>
                  <a:pt x="5079" y="3262"/>
                </a:lnTo>
                <a:lnTo>
                  <a:pt x="5073" y="3229"/>
                </a:lnTo>
                <a:lnTo>
                  <a:pt x="5048" y="3153"/>
                </a:lnTo>
                <a:lnTo>
                  <a:pt x="5029" y="3121"/>
                </a:lnTo>
                <a:lnTo>
                  <a:pt x="5013" y="3104"/>
                </a:lnTo>
                <a:lnTo>
                  <a:pt x="5004" y="3099"/>
                </a:lnTo>
                <a:lnTo>
                  <a:pt x="4995" y="3099"/>
                </a:lnTo>
                <a:lnTo>
                  <a:pt x="4985" y="3104"/>
                </a:lnTo>
                <a:lnTo>
                  <a:pt x="4979" y="3110"/>
                </a:lnTo>
                <a:lnTo>
                  <a:pt x="4966" y="3142"/>
                </a:lnTo>
                <a:lnTo>
                  <a:pt x="4957" y="3175"/>
                </a:lnTo>
                <a:lnTo>
                  <a:pt x="4947" y="3240"/>
                </a:lnTo>
                <a:lnTo>
                  <a:pt x="4944" y="3267"/>
                </a:lnTo>
                <a:lnTo>
                  <a:pt x="4938" y="3284"/>
                </a:lnTo>
                <a:lnTo>
                  <a:pt x="4932" y="3284"/>
                </a:lnTo>
                <a:lnTo>
                  <a:pt x="4919" y="3262"/>
                </a:lnTo>
                <a:lnTo>
                  <a:pt x="4910" y="3240"/>
                </a:lnTo>
                <a:lnTo>
                  <a:pt x="4907" y="3224"/>
                </a:lnTo>
                <a:lnTo>
                  <a:pt x="4907" y="3213"/>
                </a:lnTo>
                <a:lnTo>
                  <a:pt x="4913" y="3202"/>
                </a:lnTo>
                <a:lnTo>
                  <a:pt x="4916" y="3191"/>
                </a:lnTo>
                <a:lnTo>
                  <a:pt x="4916" y="3180"/>
                </a:lnTo>
                <a:lnTo>
                  <a:pt x="4913" y="3164"/>
                </a:lnTo>
                <a:lnTo>
                  <a:pt x="4900" y="3142"/>
                </a:lnTo>
                <a:lnTo>
                  <a:pt x="4891" y="3115"/>
                </a:lnTo>
                <a:lnTo>
                  <a:pt x="4888" y="3110"/>
                </a:lnTo>
                <a:lnTo>
                  <a:pt x="4891" y="3099"/>
                </a:lnTo>
                <a:lnTo>
                  <a:pt x="4897" y="3088"/>
                </a:lnTo>
                <a:lnTo>
                  <a:pt x="4903" y="3083"/>
                </a:lnTo>
                <a:lnTo>
                  <a:pt x="4913" y="3077"/>
                </a:lnTo>
                <a:lnTo>
                  <a:pt x="4916" y="3072"/>
                </a:lnTo>
                <a:lnTo>
                  <a:pt x="4913" y="3061"/>
                </a:lnTo>
                <a:lnTo>
                  <a:pt x="4897" y="3045"/>
                </a:lnTo>
                <a:lnTo>
                  <a:pt x="4878" y="3028"/>
                </a:lnTo>
                <a:lnTo>
                  <a:pt x="4863" y="3023"/>
                </a:lnTo>
                <a:lnTo>
                  <a:pt x="4853" y="3023"/>
                </a:lnTo>
                <a:lnTo>
                  <a:pt x="4834" y="3034"/>
                </a:lnTo>
                <a:lnTo>
                  <a:pt x="4815" y="3034"/>
                </a:lnTo>
                <a:lnTo>
                  <a:pt x="4800" y="3023"/>
                </a:lnTo>
                <a:lnTo>
                  <a:pt x="4793" y="3017"/>
                </a:lnTo>
                <a:lnTo>
                  <a:pt x="4790" y="3006"/>
                </a:lnTo>
                <a:lnTo>
                  <a:pt x="4790" y="2990"/>
                </a:lnTo>
                <a:lnTo>
                  <a:pt x="4800" y="2974"/>
                </a:lnTo>
                <a:lnTo>
                  <a:pt x="4812" y="2958"/>
                </a:lnTo>
                <a:lnTo>
                  <a:pt x="4837" y="2920"/>
                </a:lnTo>
                <a:lnTo>
                  <a:pt x="4841" y="2903"/>
                </a:lnTo>
                <a:lnTo>
                  <a:pt x="4841" y="2898"/>
                </a:lnTo>
                <a:lnTo>
                  <a:pt x="4837" y="2892"/>
                </a:lnTo>
                <a:lnTo>
                  <a:pt x="4815" y="2865"/>
                </a:lnTo>
                <a:lnTo>
                  <a:pt x="4787" y="2833"/>
                </a:lnTo>
                <a:lnTo>
                  <a:pt x="4775" y="2811"/>
                </a:lnTo>
                <a:lnTo>
                  <a:pt x="4765" y="2789"/>
                </a:lnTo>
                <a:lnTo>
                  <a:pt x="4759" y="2762"/>
                </a:lnTo>
                <a:lnTo>
                  <a:pt x="4759" y="2718"/>
                </a:lnTo>
                <a:lnTo>
                  <a:pt x="4756" y="2702"/>
                </a:lnTo>
                <a:lnTo>
                  <a:pt x="4746" y="2675"/>
                </a:lnTo>
                <a:lnTo>
                  <a:pt x="4731" y="2642"/>
                </a:lnTo>
                <a:lnTo>
                  <a:pt x="4715" y="2615"/>
                </a:lnTo>
                <a:lnTo>
                  <a:pt x="4693" y="2593"/>
                </a:lnTo>
                <a:lnTo>
                  <a:pt x="4671" y="2577"/>
                </a:lnTo>
                <a:lnTo>
                  <a:pt x="4652" y="2561"/>
                </a:lnTo>
                <a:lnTo>
                  <a:pt x="4633" y="2555"/>
                </a:lnTo>
                <a:lnTo>
                  <a:pt x="4620" y="2555"/>
                </a:lnTo>
                <a:lnTo>
                  <a:pt x="4614" y="2561"/>
                </a:lnTo>
                <a:lnTo>
                  <a:pt x="4611" y="2566"/>
                </a:lnTo>
                <a:lnTo>
                  <a:pt x="4608" y="2577"/>
                </a:lnTo>
                <a:lnTo>
                  <a:pt x="4608" y="2588"/>
                </a:lnTo>
                <a:lnTo>
                  <a:pt x="4605" y="2599"/>
                </a:lnTo>
                <a:lnTo>
                  <a:pt x="4595" y="2610"/>
                </a:lnTo>
                <a:lnTo>
                  <a:pt x="4570" y="2620"/>
                </a:lnTo>
                <a:lnTo>
                  <a:pt x="4561" y="2637"/>
                </a:lnTo>
                <a:lnTo>
                  <a:pt x="4561" y="2659"/>
                </a:lnTo>
                <a:lnTo>
                  <a:pt x="4558" y="2664"/>
                </a:lnTo>
                <a:lnTo>
                  <a:pt x="4551" y="2680"/>
                </a:lnTo>
                <a:lnTo>
                  <a:pt x="4536" y="2691"/>
                </a:lnTo>
                <a:lnTo>
                  <a:pt x="4523" y="2702"/>
                </a:lnTo>
                <a:lnTo>
                  <a:pt x="4520" y="2724"/>
                </a:lnTo>
                <a:lnTo>
                  <a:pt x="4520" y="2746"/>
                </a:lnTo>
                <a:lnTo>
                  <a:pt x="4523" y="2767"/>
                </a:lnTo>
                <a:lnTo>
                  <a:pt x="4536" y="2816"/>
                </a:lnTo>
                <a:lnTo>
                  <a:pt x="4539" y="2843"/>
                </a:lnTo>
                <a:lnTo>
                  <a:pt x="4539" y="2860"/>
                </a:lnTo>
                <a:lnTo>
                  <a:pt x="4532" y="2903"/>
                </a:lnTo>
                <a:lnTo>
                  <a:pt x="4532" y="2920"/>
                </a:lnTo>
                <a:lnTo>
                  <a:pt x="4536" y="2941"/>
                </a:lnTo>
                <a:lnTo>
                  <a:pt x="4542" y="2958"/>
                </a:lnTo>
                <a:lnTo>
                  <a:pt x="4554" y="2979"/>
                </a:lnTo>
                <a:lnTo>
                  <a:pt x="4573" y="2996"/>
                </a:lnTo>
                <a:lnTo>
                  <a:pt x="4598" y="3006"/>
                </a:lnTo>
                <a:lnTo>
                  <a:pt x="4624" y="3023"/>
                </a:lnTo>
                <a:lnTo>
                  <a:pt x="4642" y="3039"/>
                </a:lnTo>
                <a:lnTo>
                  <a:pt x="4658" y="3061"/>
                </a:lnTo>
                <a:lnTo>
                  <a:pt x="4671" y="3083"/>
                </a:lnTo>
                <a:lnTo>
                  <a:pt x="4674" y="3099"/>
                </a:lnTo>
                <a:lnTo>
                  <a:pt x="4677" y="3121"/>
                </a:lnTo>
                <a:lnTo>
                  <a:pt x="4661" y="3148"/>
                </a:lnTo>
                <a:lnTo>
                  <a:pt x="4649" y="3159"/>
                </a:lnTo>
                <a:lnTo>
                  <a:pt x="4642" y="3180"/>
                </a:lnTo>
                <a:lnTo>
                  <a:pt x="4646" y="3191"/>
                </a:lnTo>
                <a:lnTo>
                  <a:pt x="4652" y="3197"/>
                </a:lnTo>
                <a:lnTo>
                  <a:pt x="4661" y="3202"/>
                </a:lnTo>
                <a:lnTo>
                  <a:pt x="4671" y="3197"/>
                </a:lnTo>
                <a:lnTo>
                  <a:pt x="4683" y="3186"/>
                </a:lnTo>
                <a:lnTo>
                  <a:pt x="4696" y="3180"/>
                </a:lnTo>
                <a:lnTo>
                  <a:pt x="4702" y="3180"/>
                </a:lnTo>
                <a:lnTo>
                  <a:pt x="4708" y="3186"/>
                </a:lnTo>
                <a:lnTo>
                  <a:pt x="4708" y="3202"/>
                </a:lnTo>
                <a:lnTo>
                  <a:pt x="4705" y="3219"/>
                </a:lnTo>
                <a:lnTo>
                  <a:pt x="4699" y="3240"/>
                </a:lnTo>
                <a:lnTo>
                  <a:pt x="4683" y="3267"/>
                </a:lnTo>
                <a:lnTo>
                  <a:pt x="4664" y="3295"/>
                </a:lnTo>
                <a:lnTo>
                  <a:pt x="4646" y="3311"/>
                </a:lnTo>
                <a:lnTo>
                  <a:pt x="4630" y="3322"/>
                </a:lnTo>
                <a:lnTo>
                  <a:pt x="4611" y="3322"/>
                </a:lnTo>
                <a:lnTo>
                  <a:pt x="4608" y="3316"/>
                </a:lnTo>
                <a:lnTo>
                  <a:pt x="4602" y="3316"/>
                </a:lnTo>
                <a:lnTo>
                  <a:pt x="4598" y="3327"/>
                </a:lnTo>
                <a:lnTo>
                  <a:pt x="4592" y="3344"/>
                </a:lnTo>
                <a:lnTo>
                  <a:pt x="4592" y="3371"/>
                </a:lnTo>
                <a:lnTo>
                  <a:pt x="4595" y="3403"/>
                </a:lnTo>
                <a:lnTo>
                  <a:pt x="4608" y="3463"/>
                </a:lnTo>
                <a:lnTo>
                  <a:pt x="4611" y="3485"/>
                </a:lnTo>
                <a:lnTo>
                  <a:pt x="4611" y="3501"/>
                </a:lnTo>
                <a:lnTo>
                  <a:pt x="4608" y="3501"/>
                </a:lnTo>
                <a:lnTo>
                  <a:pt x="4592" y="3490"/>
                </a:lnTo>
                <a:lnTo>
                  <a:pt x="4561" y="3452"/>
                </a:lnTo>
                <a:lnTo>
                  <a:pt x="4545" y="3425"/>
                </a:lnTo>
                <a:lnTo>
                  <a:pt x="4545" y="3398"/>
                </a:lnTo>
                <a:lnTo>
                  <a:pt x="4551" y="3365"/>
                </a:lnTo>
                <a:lnTo>
                  <a:pt x="4561" y="3333"/>
                </a:lnTo>
                <a:lnTo>
                  <a:pt x="4561" y="3316"/>
                </a:lnTo>
                <a:lnTo>
                  <a:pt x="4554" y="3295"/>
                </a:lnTo>
                <a:lnTo>
                  <a:pt x="4548" y="3289"/>
                </a:lnTo>
                <a:lnTo>
                  <a:pt x="4536" y="3284"/>
                </a:lnTo>
                <a:lnTo>
                  <a:pt x="4520" y="3289"/>
                </a:lnTo>
                <a:lnTo>
                  <a:pt x="4504" y="3284"/>
                </a:lnTo>
                <a:lnTo>
                  <a:pt x="4492" y="3278"/>
                </a:lnTo>
                <a:lnTo>
                  <a:pt x="4470" y="3257"/>
                </a:lnTo>
                <a:lnTo>
                  <a:pt x="4460" y="3251"/>
                </a:lnTo>
                <a:lnTo>
                  <a:pt x="4448" y="3246"/>
                </a:lnTo>
                <a:lnTo>
                  <a:pt x="4435" y="3246"/>
                </a:lnTo>
                <a:lnTo>
                  <a:pt x="4416" y="3257"/>
                </a:lnTo>
                <a:lnTo>
                  <a:pt x="4400" y="3273"/>
                </a:lnTo>
                <a:lnTo>
                  <a:pt x="4394" y="3289"/>
                </a:lnTo>
                <a:lnTo>
                  <a:pt x="4394" y="3333"/>
                </a:lnTo>
                <a:lnTo>
                  <a:pt x="4397" y="3349"/>
                </a:lnTo>
                <a:lnTo>
                  <a:pt x="4397" y="3365"/>
                </a:lnTo>
                <a:lnTo>
                  <a:pt x="4391" y="3382"/>
                </a:lnTo>
                <a:lnTo>
                  <a:pt x="4382" y="3387"/>
                </a:lnTo>
                <a:lnTo>
                  <a:pt x="4366" y="3392"/>
                </a:lnTo>
                <a:lnTo>
                  <a:pt x="4356" y="3392"/>
                </a:lnTo>
                <a:lnTo>
                  <a:pt x="4338" y="3376"/>
                </a:lnTo>
                <a:lnTo>
                  <a:pt x="4325" y="3371"/>
                </a:lnTo>
                <a:lnTo>
                  <a:pt x="4309" y="3365"/>
                </a:lnTo>
                <a:lnTo>
                  <a:pt x="4287" y="3365"/>
                </a:lnTo>
                <a:lnTo>
                  <a:pt x="4256" y="3376"/>
                </a:lnTo>
                <a:lnTo>
                  <a:pt x="4212" y="3387"/>
                </a:lnTo>
                <a:lnTo>
                  <a:pt x="4177" y="3387"/>
                </a:lnTo>
                <a:lnTo>
                  <a:pt x="4149" y="3376"/>
                </a:lnTo>
                <a:lnTo>
                  <a:pt x="4130" y="3360"/>
                </a:lnTo>
                <a:lnTo>
                  <a:pt x="4096" y="3333"/>
                </a:lnTo>
                <a:lnTo>
                  <a:pt x="4083" y="3327"/>
                </a:lnTo>
                <a:lnTo>
                  <a:pt x="4070" y="3327"/>
                </a:lnTo>
                <a:lnTo>
                  <a:pt x="4058" y="3333"/>
                </a:lnTo>
                <a:lnTo>
                  <a:pt x="4030" y="3333"/>
                </a:lnTo>
                <a:lnTo>
                  <a:pt x="4017" y="3322"/>
                </a:lnTo>
                <a:lnTo>
                  <a:pt x="3998" y="3295"/>
                </a:lnTo>
                <a:lnTo>
                  <a:pt x="3979" y="3257"/>
                </a:lnTo>
                <a:lnTo>
                  <a:pt x="3960" y="3224"/>
                </a:lnTo>
                <a:lnTo>
                  <a:pt x="3945" y="3191"/>
                </a:lnTo>
                <a:lnTo>
                  <a:pt x="3935" y="3175"/>
                </a:lnTo>
                <a:lnTo>
                  <a:pt x="3926" y="3170"/>
                </a:lnTo>
                <a:lnTo>
                  <a:pt x="3920" y="3164"/>
                </a:lnTo>
                <a:lnTo>
                  <a:pt x="3907" y="3164"/>
                </a:lnTo>
                <a:lnTo>
                  <a:pt x="3860" y="3180"/>
                </a:lnTo>
                <a:lnTo>
                  <a:pt x="3832" y="3191"/>
                </a:lnTo>
                <a:lnTo>
                  <a:pt x="3806" y="3202"/>
                </a:lnTo>
                <a:lnTo>
                  <a:pt x="3784" y="3224"/>
                </a:lnTo>
                <a:lnTo>
                  <a:pt x="3769" y="3240"/>
                </a:lnTo>
                <a:lnTo>
                  <a:pt x="3762" y="3251"/>
                </a:lnTo>
                <a:lnTo>
                  <a:pt x="3759" y="3262"/>
                </a:lnTo>
                <a:lnTo>
                  <a:pt x="3759" y="3278"/>
                </a:lnTo>
                <a:lnTo>
                  <a:pt x="3762" y="3289"/>
                </a:lnTo>
                <a:lnTo>
                  <a:pt x="3769" y="3300"/>
                </a:lnTo>
                <a:lnTo>
                  <a:pt x="3781" y="3311"/>
                </a:lnTo>
                <a:lnTo>
                  <a:pt x="3788" y="3311"/>
                </a:lnTo>
                <a:lnTo>
                  <a:pt x="3806" y="3306"/>
                </a:lnTo>
                <a:lnTo>
                  <a:pt x="3822" y="3295"/>
                </a:lnTo>
                <a:lnTo>
                  <a:pt x="3860" y="3273"/>
                </a:lnTo>
                <a:lnTo>
                  <a:pt x="3876" y="3267"/>
                </a:lnTo>
                <a:lnTo>
                  <a:pt x="3882" y="3267"/>
                </a:lnTo>
                <a:lnTo>
                  <a:pt x="3891" y="3284"/>
                </a:lnTo>
                <a:lnTo>
                  <a:pt x="3885" y="3295"/>
                </a:lnTo>
                <a:lnTo>
                  <a:pt x="3860" y="3311"/>
                </a:lnTo>
                <a:lnTo>
                  <a:pt x="3828" y="3333"/>
                </a:lnTo>
                <a:lnTo>
                  <a:pt x="3816" y="3349"/>
                </a:lnTo>
                <a:lnTo>
                  <a:pt x="3806" y="3365"/>
                </a:lnTo>
                <a:lnTo>
                  <a:pt x="3806" y="3376"/>
                </a:lnTo>
                <a:lnTo>
                  <a:pt x="3816" y="3425"/>
                </a:lnTo>
                <a:lnTo>
                  <a:pt x="3838" y="3485"/>
                </a:lnTo>
                <a:lnTo>
                  <a:pt x="3844" y="3507"/>
                </a:lnTo>
                <a:lnTo>
                  <a:pt x="3844" y="3512"/>
                </a:lnTo>
                <a:lnTo>
                  <a:pt x="3841" y="3512"/>
                </a:lnTo>
                <a:lnTo>
                  <a:pt x="3828" y="3507"/>
                </a:lnTo>
                <a:lnTo>
                  <a:pt x="3800" y="3474"/>
                </a:lnTo>
                <a:lnTo>
                  <a:pt x="3769" y="3441"/>
                </a:lnTo>
                <a:lnTo>
                  <a:pt x="3744" y="3420"/>
                </a:lnTo>
                <a:lnTo>
                  <a:pt x="3715" y="3398"/>
                </a:lnTo>
                <a:lnTo>
                  <a:pt x="3700" y="3387"/>
                </a:lnTo>
                <a:lnTo>
                  <a:pt x="3690" y="3376"/>
                </a:lnTo>
                <a:lnTo>
                  <a:pt x="3668" y="3338"/>
                </a:lnTo>
                <a:lnTo>
                  <a:pt x="3662" y="3333"/>
                </a:lnTo>
                <a:lnTo>
                  <a:pt x="3656" y="3333"/>
                </a:lnTo>
                <a:lnTo>
                  <a:pt x="3649" y="3344"/>
                </a:lnTo>
                <a:lnTo>
                  <a:pt x="3637" y="3354"/>
                </a:lnTo>
                <a:lnTo>
                  <a:pt x="3621" y="3371"/>
                </a:lnTo>
                <a:lnTo>
                  <a:pt x="3593" y="3382"/>
                </a:lnTo>
                <a:lnTo>
                  <a:pt x="3558" y="3387"/>
                </a:lnTo>
                <a:lnTo>
                  <a:pt x="3467" y="3392"/>
                </a:lnTo>
                <a:lnTo>
                  <a:pt x="3426" y="3387"/>
                </a:lnTo>
                <a:lnTo>
                  <a:pt x="3392" y="3382"/>
                </a:lnTo>
                <a:lnTo>
                  <a:pt x="3363" y="3376"/>
                </a:lnTo>
                <a:lnTo>
                  <a:pt x="3344" y="3365"/>
                </a:lnTo>
                <a:lnTo>
                  <a:pt x="3341" y="3354"/>
                </a:lnTo>
                <a:lnTo>
                  <a:pt x="3338" y="3349"/>
                </a:lnTo>
                <a:lnTo>
                  <a:pt x="3341" y="3338"/>
                </a:lnTo>
                <a:lnTo>
                  <a:pt x="3369" y="3306"/>
                </a:lnTo>
                <a:lnTo>
                  <a:pt x="3385" y="3300"/>
                </a:lnTo>
                <a:lnTo>
                  <a:pt x="3414" y="3289"/>
                </a:lnTo>
                <a:lnTo>
                  <a:pt x="3423" y="3289"/>
                </a:lnTo>
                <a:lnTo>
                  <a:pt x="3426" y="3284"/>
                </a:lnTo>
                <a:lnTo>
                  <a:pt x="3423" y="3273"/>
                </a:lnTo>
                <a:lnTo>
                  <a:pt x="3414" y="3251"/>
                </a:lnTo>
                <a:lnTo>
                  <a:pt x="3385" y="3208"/>
                </a:lnTo>
                <a:lnTo>
                  <a:pt x="3369" y="3186"/>
                </a:lnTo>
                <a:lnTo>
                  <a:pt x="3354" y="3170"/>
                </a:lnTo>
                <a:lnTo>
                  <a:pt x="3338" y="3159"/>
                </a:lnTo>
                <a:lnTo>
                  <a:pt x="3319" y="3153"/>
                </a:lnTo>
                <a:lnTo>
                  <a:pt x="3297" y="3148"/>
                </a:lnTo>
                <a:lnTo>
                  <a:pt x="3269" y="3153"/>
                </a:lnTo>
                <a:lnTo>
                  <a:pt x="3215" y="3153"/>
                </a:lnTo>
                <a:lnTo>
                  <a:pt x="3165" y="3132"/>
                </a:lnTo>
                <a:lnTo>
                  <a:pt x="3115" y="3104"/>
                </a:lnTo>
                <a:lnTo>
                  <a:pt x="3039" y="3072"/>
                </a:lnTo>
                <a:lnTo>
                  <a:pt x="3014" y="3055"/>
                </a:lnTo>
                <a:lnTo>
                  <a:pt x="2970" y="3017"/>
                </a:lnTo>
                <a:lnTo>
                  <a:pt x="2948" y="3001"/>
                </a:lnTo>
                <a:lnTo>
                  <a:pt x="2926" y="2990"/>
                </a:lnTo>
                <a:lnTo>
                  <a:pt x="2904" y="2985"/>
                </a:lnTo>
                <a:lnTo>
                  <a:pt x="2879" y="2979"/>
                </a:lnTo>
                <a:lnTo>
                  <a:pt x="2860" y="2990"/>
                </a:lnTo>
                <a:lnTo>
                  <a:pt x="2848" y="3001"/>
                </a:lnTo>
                <a:lnTo>
                  <a:pt x="2841" y="3017"/>
                </a:lnTo>
                <a:lnTo>
                  <a:pt x="2835" y="3050"/>
                </a:lnTo>
                <a:lnTo>
                  <a:pt x="2829" y="3061"/>
                </a:lnTo>
                <a:lnTo>
                  <a:pt x="2819" y="3066"/>
                </a:lnTo>
                <a:lnTo>
                  <a:pt x="2797" y="3066"/>
                </a:lnTo>
                <a:lnTo>
                  <a:pt x="2788" y="3061"/>
                </a:lnTo>
                <a:lnTo>
                  <a:pt x="2779" y="3050"/>
                </a:lnTo>
                <a:lnTo>
                  <a:pt x="2772" y="3045"/>
                </a:lnTo>
                <a:lnTo>
                  <a:pt x="2769" y="3028"/>
                </a:lnTo>
                <a:lnTo>
                  <a:pt x="2766" y="3001"/>
                </a:lnTo>
                <a:lnTo>
                  <a:pt x="2769" y="2974"/>
                </a:lnTo>
                <a:lnTo>
                  <a:pt x="2769" y="2947"/>
                </a:lnTo>
                <a:lnTo>
                  <a:pt x="2763" y="2925"/>
                </a:lnTo>
                <a:lnTo>
                  <a:pt x="2760" y="2920"/>
                </a:lnTo>
                <a:lnTo>
                  <a:pt x="2753" y="2914"/>
                </a:lnTo>
                <a:lnTo>
                  <a:pt x="2744" y="2914"/>
                </a:lnTo>
                <a:lnTo>
                  <a:pt x="2731" y="2920"/>
                </a:lnTo>
                <a:lnTo>
                  <a:pt x="2722" y="2925"/>
                </a:lnTo>
                <a:lnTo>
                  <a:pt x="2719" y="2930"/>
                </a:lnTo>
                <a:lnTo>
                  <a:pt x="2713" y="2958"/>
                </a:lnTo>
                <a:lnTo>
                  <a:pt x="2709" y="3023"/>
                </a:lnTo>
                <a:lnTo>
                  <a:pt x="2706" y="3050"/>
                </a:lnTo>
                <a:lnTo>
                  <a:pt x="2703" y="3061"/>
                </a:lnTo>
                <a:lnTo>
                  <a:pt x="2691" y="3072"/>
                </a:lnTo>
                <a:lnTo>
                  <a:pt x="2681" y="3072"/>
                </a:lnTo>
                <a:lnTo>
                  <a:pt x="2669" y="3066"/>
                </a:lnTo>
                <a:lnTo>
                  <a:pt x="2656" y="3055"/>
                </a:lnTo>
                <a:lnTo>
                  <a:pt x="2637" y="3034"/>
                </a:lnTo>
                <a:lnTo>
                  <a:pt x="2621" y="2996"/>
                </a:lnTo>
                <a:lnTo>
                  <a:pt x="2593" y="2909"/>
                </a:lnTo>
                <a:lnTo>
                  <a:pt x="2577" y="2871"/>
                </a:lnTo>
                <a:lnTo>
                  <a:pt x="2555" y="2833"/>
                </a:lnTo>
                <a:lnTo>
                  <a:pt x="2537" y="2833"/>
                </a:lnTo>
                <a:lnTo>
                  <a:pt x="2530" y="2838"/>
                </a:lnTo>
                <a:lnTo>
                  <a:pt x="2515" y="2860"/>
                </a:lnTo>
                <a:lnTo>
                  <a:pt x="2515" y="2871"/>
                </a:lnTo>
                <a:lnTo>
                  <a:pt x="2521" y="2881"/>
                </a:lnTo>
                <a:lnTo>
                  <a:pt x="2540" y="2892"/>
                </a:lnTo>
                <a:lnTo>
                  <a:pt x="2543" y="2898"/>
                </a:lnTo>
                <a:lnTo>
                  <a:pt x="2543" y="2903"/>
                </a:lnTo>
                <a:lnTo>
                  <a:pt x="2530" y="2925"/>
                </a:lnTo>
                <a:lnTo>
                  <a:pt x="2502" y="2963"/>
                </a:lnTo>
                <a:lnTo>
                  <a:pt x="2474" y="2990"/>
                </a:lnTo>
                <a:lnTo>
                  <a:pt x="2471" y="2985"/>
                </a:lnTo>
                <a:lnTo>
                  <a:pt x="2464" y="2979"/>
                </a:lnTo>
                <a:lnTo>
                  <a:pt x="2452" y="2979"/>
                </a:lnTo>
                <a:lnTo>
                  <a:pt x="2430" y="2985"/>
                </a:lnTo>
                <a:lnTo>
                  <a:pt x="2392" y="3006"/>
                </a:lnTo>
                <a:lnTo>
                  <a:pt x="2329" y="3045"/>
                </a:lnTo>
                <a:lnTo>
                  <a:pt x="2320" y="3045"/>
                </a:lnTo>
                <a:lnTo>
                  <a:pt x="2320" y="3039"/>
                </a:lnTo>
                <a:lnTo>
                  <a:pt x="2348" y="3012"/>
                </a:lnTo>
                <a:lnTo>
                  <a:pt x="2398" y="2968"/>
                </a:lnTo>
                <a:lnTo>
                  <a:pt x="2439" y="2930"/>
                </a:lnTo>
                <a:lnTo>
                  <a:pt x="2449" y="2920"/>
                </a:lnTo>
                <a:lnTo>
                  <a:pt x="2452" y="2914"/>
                </a:lnTo>
                <a:lnTo>
                  <a:pt x="2452" y="2909"/>
                </a:lnTo>
                <a:lnTo>
                  <a:pt x="2445" y="2909"/>
                </a:lnTo>
                <a:lnTo>
                  <a:pt x="2417" y="2920"/>
                </a:lnTo>
                <a:lnTo>
                  <a:pt x="2392" y="2920"/>
                </a:lnTo>
                <a:lnTo>
                  <a:pt x="2376" y="2914"/>
                </a:lnTo>
                <a:lnTo>
                  <a:pt x="2367" y="2914"/>
                </a:lnTo>
                <a:lnTo>
                  <a:pt x="2354" y="2920"/>
                </a:lnTo>
                <a:lnTo>
                  <a:pt x="2339" y="2936"/>
                </a:lnTo>
                <a:lnTo>
                  <a:pt x="2320" y="2958"/>
                </a:lnTo>
                <a:lnTo>
                  <a:pt x="2298" y="2979"/>
                </a:lnTo>
                <a:lnTo>
                  <a:pt x="2285" y="2990"/>
                </a:lnTo>
                <a:lnTo>
                  <a:pt x="2260" y="2990"/>
                </a:lnTo>
                <a:lnTo>
                  <a:pt x="2251" y="2996"/>
                </a:lnTo>
                <a:lnTo>
                  <a:pt x="2235" y="3012"/>
                </a:lnTo>
                <a:lnTo>
                  <a:pt x="2213" y="3039"/>
                </a:lnTo>
                <a:lnTo>
                  <a:pt x="2166" y="3093"/>
                </a:lnTo>
                <a:lnTo>
                  <a:pt x="2134" y="3121"/>
                </a:lnTo>
                <a:lnTo>
                  <a:pt x="2125" y="3137"/>
                </a:lnTo>
                <a:lnTo>
                  <a:pt x="2122" y="3148"/>
                </a:lnTo>
                <a:lnTo>
                  <a:pt x="2122" y="3159"/>
                </a:lnTo>
                <a:lnTo>
                  <a:pt x="2128" y="3191"/>
                </a:lnTo>
                <a:lnTo>
                  <a:pt x="2125" y="3191"/>
                </a:lnTo>
                <a:lnTo>
                  <a:pt x="2109" y="3186"/>
                </a:lnTo>
                <a:lnTo>
                  <a:pt x="2097" y="3180"/>
                </a:lnTo>
                <a:lnTo>
                  <a:pt x="2081" y="3175"/>
                </a:lnTo>
                <a:lnTo>
                  <a:pt x="2068" y="3175"/>
                </a:lnTo>
                <a:lnTo>
                  <a:pt x="2056" y="3186"/>
                </a:lnTo>
                <a:lnTo>
                  <a:pt x="2046" y="3197"/>
                </a:lnTo>
                <a:lnTo>
                  <a:pt x="2040" y="3197"/>
                </a:lnTo>
                <a:lnTo>
                  <a:pt x="2027" y="3186"/>
                </a:lnTo>
                <a:lnTo>
                  <a:pt x="2021" y="3175"/>
                </a:lnTo>
                <a:lnTo>
                  <a:pt x="2012" y="3164"/>
                </a:lnTo>
                <a:lnTo>
                  <a:pt x="1999" y="3159"/>
                </a:lnTo>
                <a:lnTo>
                  <a:pt x="1977" y="3159"/>
                </a:lnTo>
                <a:lnTo>
                  <a:pt x="1942" y="3153"/>
                </a:lnTo>
                <a:lnTo>
                  <a:pt x="1914" y="3137"/>
                </a:lnTo>
                <a:lnTo>
                  <a:pt x="1883" y="3110"/>
                </a:lnTo>
                <a:lnTo>
                  <a:pt x="1854" y="3083"/>
                </a:lnTo>
                <a:lnTo>
                  <a:pt x="1823" y="3061"/>
                </a:lnTo>
                <a:lnTo>
                  <a:pt x="1788" y="3039"/>
                </a:lnTo>
                <a:lnTo>
                  <a:pt x="1754" y="3023"/>
                </a:lnTo>
                <a:lnTo>
                  <a:pt x="1732" y="3017"/>
                </a:lnTo>
                <a:lnTo>
                  <a:pt x="1688" y="3017"/>
                </a:lnTo>
                <a:lnTo>
                  <a:pt x="1669" y="3006"/>
                </a:lnTo>
                <a:lnTo>
                  <a:pt x="1656" y="2996"/>
                </a:lnTo>
                <a:lnTo>
                  <a:pt x="1641" y="2979"/>
                </a:lnTo>
                <a:lnTo>
                  <a:pt x="1628" y="2968"/>
                </a:lnTo>
                <a:lnTo>
                  <a:pt x="1612" y="2952"/>
                </a:lnTo>
                <a:lnTo>
                  <a:pt x="1594" y="2941"/>
                </a:lnTo>
                <a:lnTo>
                  <a:pt x="1568" y="2930"/>
                </a:lnTo>
                <a:lnTo>
                  <a:pt x="1524" y="2930"/>
                </a:lnTo>
                <a:lnTo>
                  <a:pt x="1493" y="2947"/>
                </a:lnTo>
                <a:lnTo>
                  <a:pt x="1477" y="2947"/>
                </a:lnTo>
                <a:lnTo>
                  <a:pt x="1465" y="2952"/>
                </a:lnTo>
                <a:lnTo>
                  <a:pt x="1449" y="2947"/>
                </a:lnTo>
                <a:lnTo>
                  <a:pt x="1433" y="2936"/>
                </a:lnTo>
                <a:lnTo>
                  <a:pt x="1411" y="2925"/>
                </a:lnTo>
                <a:lnTo>
                  <a:pt x="1389" y="2920"/>
                </a:lnTo>
                <a:lnTo>
                  <a:pt x="1342" y="2914"/>
                </a:lnTo>
                <a:lnTo>
                  <a:pt x="1282" y="2898"/>
                </a:lnTo>
                <a:lnTo>
                  <a:pt x="1254" y="2887"/>
                </a:lnTo>
                <a:lnTo>
                  <a:pt x="1223" y="2865"/>
                </a:lnTo>
                <a:lnTo>
                  <a:pt x="1194" y="2849"/>
                </a:lnTo>
                <a:lnTo>
                  <a:pt x="1169" y="2843"/>
                </a:lnTo>
                <a:lnTo>
                  <a:pt x="1150" y="2849"/>
                </a:lnTo>
                <a:lnTo>
                  <a:pt x="1135" y="2854"/>
                </a:lnTo>
                <a:lnTo>
                  <a:pt x="1097" y="2865"/>
                </a:lnTo>
                <a:lnTo>
                  <a:pt x="1072" y="2865"/>
                </a:lnTo>
                <a:lnTo>
                  <a:pt x="1044" y="2854"/>
                </a:lnTo>
                <a:lnTo>
                  <a:pt x="1018" y="2838"/>
                </a:lnTo>
                <a:lnTo>
                  <a:pt x="1006" y="2822"/>
                </a:lnTo>
                <a:lnTo>
                  <a:pt x="1000" y="2811"/>
                </a:lnTo>
                <a:lnTo>
                  <a:pt x="1000" y="2794"/>
                </a:lnTo>
                <a:lnTo>
                  <a:pt x="996" y="2784"/>
                </a:lnTo>
                <a:lnTo>
                  <a:pt x="993" y="2778"/>
                </a:lnTo>
                <a:lnTo>
                  <a:pt x="978" y="2773"/>
                </a:lnTo>
                <a:lnTo>
                  <a:pt x="899" y="2773"/>
                </a:lnTo>
                <a:lnTo>
                  <a:pt x="877" y="2778"/>
                </a:lnTo>
                <a:lnTo>
                  <a:pt x="868" y="2773"/>
                </a:lnTo>
                <a:lnTo>
                  <a:pt x="864" y="2767"/>
                </a:lnTo>
                <a:lnTo>
                  <a:pt x="849" y="2746"/>
                </a:lnTo>
                <a:lnTo>
                  <a:pt x="839" y="2735"/>
                </a:lnTo>
                <a:lnTo>
                  <a:pt x="830" y="2729"/>
                </a:lnTo>
                <a:lnTo>
                  <a:pt x="824" y="2735"/>
                </a:lnTo>
                <a:lnTo>
                  <a:pt x="817" y="2735"/>
                </a:lnTo>
                <a:lnTo>
                  <a:pt x="802" y="2746"/>
                </a:lnTo>
                <a:lnTo>
                  <a:pt x="795" y="2746"/>
                </a:lnTo>
                <a:lnTo>
                  <a:pt x="786" y="2735"/>
                </a:lnTo>
                <a:lnTo>
                  <a:pt x="767" y="2707"/>
                </a:lnTo>
                <a:lnTo>
                  <a:pt x="758" y="2697"/>
                </a:lnTo>
                <a:lnTo>
                  <a:pt x="732" y="2686"/>
                </a:lnTo>
                <a:lnTo>
                  <a:pt x="717" y="2691"/>
                </a:lnTo>
                <a:lnTo>
                  <a:pt x="701" y="2707"/>
                </a:lnTo>
                <a:lnTo>
                  <a:pt x="679" y="2740"/>
                </a:lnTo>
                <a:lnTo>
                  <a:pt x="657" y="2767"/>
                </a:lnTo>
                <a:lnTo>
                  <a:pt x="635" y="2778"/>
                </a:lnTo>
                <a:lnTo>
                  <a:pt x="594" y="2778"/>
                </a:lnTo>
                <a:lnTo>
                  <a:pt x="572" y="2784"/>
                </a:lnTo>
                <a:lnTo>
                  <a:pt x="547" y="2789"/>
                </a:lnTo>
                <a:lnTo>
                  <a:pt x="522" y="2805"/>
                </a:lnTo>
                <a:lnTo>
                  <a:pt x="487" y="2843"/>
                </a:lnTo>
                <a:lnTo>
                  <a:pt x="471" y="2865"/>
                </a:lnTo>
                <a:lnTo>
                  <a:pt x="456" y="2876"/>
                </a:lnTo>
                <a:lnTo>
                  <a:pt x="443" y="2887"/>
                </a:lnTo>
                <a:lnTo>
                  <a:pt x="431" y="2892"/>
                </a:lnTo>
                <a:lnTo>
                  <a:pt x="393" y="2892"/>
                </a:lnTo>
                <a:lnTo>
                  <a:pt x="377" y="2887"/>
                </a:lnTo>
                <a:lnTo>
                  <a:pt x="365" y="2898"/>
                </a:lnTo>
                <a:lnTo>
                  <a:pt x="355" y="2903"/>
                </a:lnTo>
                <a:lnTo>
                  <a:pt x="349" y="2920"/>
                </a:lnTo>
                <a:lnTo>
                  <a:pt x="333" y="2963"/>
                </a:lnTo>
                <a:lnTo>
                  <a:pt x="317" y="3017"/>
                </a:lnTo>
                <a:lnTo>
                  <a:pt x="302" y="3066"/>
                </a:lnTo>
                <a:lnTo>
                  <a:pt x="270" y="3132"/>
                </a:lnTo>
                <a:lnTo>
                  <a:pt x="248" y="3148"/>
                </a:lnTo>
                <a:lnTo>
                  <a:pt x="223" y="3164"/>
                </a:lnTo>
                <a:lnTo>
                  <a:pt x="192" y="3170"/>
                </a:lnTo>
                <a:lnTo>
                  <a:pt x="151" y="3175"/>
                </a:lnTo>
                <a:lnTo>
                  <a:pt x="132" y="3175"/>
                </a:lnTo>
                <a:lnTo>
                  <a:pt x="123" y="3180"/>
                </a:lnTo>
                <a:lnTo>
                  <a:pt x="116" y="3202"/>
                </a:lnTo>
                <a:lnTo>
                  <a:pt x="116" y="3219"/>
                </a:lnTo>
                <a:lnTo>
                  <a:pt x="113" y="3229"/>
                </a:lnTo>
                <a:lnTo>
                  <a:pt x="107" y="3246"/>
                </a:lnTo>
                <a:lnTo>
                  <a:pt x="91" y="3257"/>
                </a:lnTo>
                <a:lnTo>
                  <a:pt x="85" y="3262"/>
                </a:lnTo>
                <a:lnTo>
                  <a:pt x="85" y="3273"/>
                </a:lnTo>
                <a:lnTo>
                  <a:pt x="91" y="3284"/>
                </a:lnTo>
                <a:lnTo>
                  <a:pt x="116" y="3300"/>
                </a:lnTo>
                <a:lnTo>
                  <a:pt x="148" y="3322"/>
                </a:lnTo>
                <a:lnTo>
                  <a:pt x="182" y="3349"/>
                </a:lnTo>
                <a:lnTo>
                  <a:pt x="217" y="3382"/>
                </a:lnTo>
                <a:lnTo>
                  <a:pt x="245" y="3420"/>
                </a:lnTo>
                <a:lnTo>
                  <a:pt x="258" y="3436"/>
                </a:lnTo>
                <a:lnTo>
                  <a:pt x="270" y="3479"/>
                </a:lnTo>
                <a:lnTo>
                  <a:pt x="292" y="3518"/>
                </a:lnTo>
                <a:lnTo>
                  <a:pt x="308" y="3523"/>
                </a:lnTo>
                <a:lnTo>
                  <a:pt x="324" y="3523"/>
                </a:lnTo>
                <a:lnTo>
                  <a:pt x="336" y="3518"/>
                </a:lnTo>
                <a:lnTo>
                  <a:pt x="343" y="3518"/>
                </a:lnTo>
                <a:lnTo>
                  <a:pt x="346" y="3523"/>
                </a:lnTo>
                <a:lnTo>
                  <a:pt x="349" y="3523"/>
                </a:lnTo>
                <a:lnTo>
                  <a:pt x="349" y="3545"/>
                </a:lnTo>
                <a:lnTo>
                  <a:pt x="346" y="3566"/>
                </a:lnTo>
                <a:lnTo>
                  <a:pt x="349" y="3577"/>
                </a:lnTo>
                <a:lnTo>
                  <a:pt x="352" y="3583"/>
                </a:lnTo>
                <a:lnTo>
                  <a:pt x="358" y="3583"/>
                </a:lnTo>
                <a:lnTo>
                  <a:pt x="371" y="3594"/>
                </a:lnTo>
                <a:lnTo>
                  <a:pt x="377" y="3605"/>
                </a:lnTo>
                <a:lnTo>
                  <a:pt x="383" y="3637"/>
                </a:lnTo>
                <a:lnTo>
                  <a:pt x="390" y="3648"/>
                </a:lnTo>
                <a:lnTo>
                  <a:pt x="427" y="3648"/>
                </a:lnTo>
                <a:lnTo>
                  <a:pt x="431" y="3653"/>
                </a:lnTo>
                <a:lnTo>
                  <a:pt x="434" y="3670"/>
                </a:lnTo>
                <a:lnTo>
                  <a:pt x="431" y="3692"/>
                </a:lnTo>
                <a:lnTo>
                  <a:pt x="427" y="3692"/>
                </a:lnTo>
                <a:lnTo>
                  <a:pt x="424" y="3686"/>
                </a:lnTo>
                <a:lnTo>
                  <a:pt x="415" y="3686"/>
                </a:lnTo>
                <a:lnTo>
                  <a:pt x="405" y="3692"/>
                </a:lnTo>
                <a:lnTo>
                  <a:pt x="396" y="3702"/>
                </a:lnTo>
                <a:lnTo>
                  <a:pt x="393" y="3708"/>
                </a:lnTo>
                <a:lnTo>
                  <a:pt x="390" y="3708"/>
                </a:lnTo>
                <a:lnTo>
                  <a:pt x="377" y="3702"/>
                </a:lnTo>
                <a:lnTo>
                  <a:pt x="368" y="3697"/>
                </a:lnTo>
                <a:lnTo>
                  <a:pt x="352" y="3692"/>
                </a:lnTo>
                <a:lnTo>
                  <a:pt x="333" y="3692"/>
                </a:lnTo>
                <a:lnTo>
                  <a:pt x="305" y="3697"/>
                </a:lnTo>
                <a:lnTo>
                  <a:pt x="292" y="3702"/>
                </a:lnTo>
                <a:lnTo>
                  <a:pt x="283" y="3697"/>
                </a:lnTo>
                <a:lnTo>
                  <a:pt x="277" y="3692"/>
                </a:lnTo>
                <a:lnTo>
                  <a:pt x="273" y="3686"/>
                </a:lnTo>
                <a:lnTo>
                  <a:pt x="273" y="3664"/>
                </a:lnTo>
                <a:lnTo>
                  <a:pt x="277" y="3637"/>
                </a:lnTo>
                <a:lnTo>
                  <a:pt x="277" y="3605"/>
                </a:lnTo>
                <a:lnTo>
                  <a:pt x="264" y="3594"/>
                </a:lnTo>
                <a:lnTo>
                  <a:pt x="255" y="3594"/>
                </a:lnTo>
                <a:lnTo>
                  <a:pt x="223" y="3610"/>
                </a:lnTo>
                <a:lnTo>
                  <a:pt x="182" y="3632"/>
                </a:lnTo>
                <a:lnTo>
                  <a:pt x="148" y="3659"/>
                </a:lnTo>
                <a:lnTo>
                  <a:pt x="88" y="3708"/>
                </a:lnTo>
                <a:lnTo>
                  <a:pt x="47" y="3746"/>
                </a:lnTo>
                <a:lnTo>
                  <a:pt x="28" y="3762"/>
                </a:lnTo>
                <a:lnTo>
                  <a:pt x="16" y="3768"/>
                </a:lnTo>
                <a:lnTo>
                  <a:pt x="6" y="3773"/>
                </a:lnTo>
                <a:lnTo>
                  <a:pt x="0" y="3784"/>
                </a:lnTo>
                <a:lnTo>
                  <a:pt x="0" y="3795"/>
                </a:lnTo>
                <a:lnTo>
                  <a:pt x="3" y="3806"/>
                </a:lnTo>
                <a:lnTo>
                  <a:pt x="13" y="3817"/>
                </a:lnTo>
                <a:lnTo>
                  <a:pt x="44" y="3838"/>
                </a:lnTo>
                <a:lnTo>
                  <a:pt x="69" y="3844"/>
                </a:lnTo>
                <a:lnTo>
                  <a:pt x="85" y="3844"/>
                </a:lnTo>
                <a:lnTo>
                  <a:pt x="94" y="3849"/>
                </a:lnTo>
                <a:lnTo>
                  <a:pt x="94" y="3860"/>
                </a:lnTo>
                <a:lnTo>
                  <a:pt x="82" y="3882"/>
                </a:lnTo>
                <a:lnTo>
                  <a:pt x="79" y="3893"/>
                </a:lnTo>
                <a:lnTo>
                  <a:pt x="79" y="3904"/>
                </a:lnTo>
                <a:lnTo>
                  <a:pt x="88" y="3920"/>
                </a:lnTo>
                <a:lnTo>
                  <a:pt x="101" y="3931"/>
                </a:lnTo>
                <a:lnTo>
                  <a:pt x="107" y="3942"/>
                </a:lnTo>
                <a:lnTo>
                  <a:pt x="107" y="3969"/>
                </a:lnTo>
                <a:lnTo>
                  <a:pt x="110" y="3980"/>
                </a:lnTo>
                <a:lnTo>
                  <a:pt x="116" y="3991"/>
                </a:lnTo>
                <a:lnTo>
                  <a:pt x="129" y="3996"/>
                </a:lnTo>
                <a:lnTo>
                  <a:pt x="148" y="4007"/>
                </a:lnTo>
                <a:lnTo>
                  <a:pt x="173" y="4007"/>
                </a:lnTo>
                <a:lnTo>
                  <a:pt x="192" y="4001"/>
                </a:lnTo>
                <a:lnTo>
                  <a:pt x="226" y="3985"/>
                </a:lnTo>
                <a:lnTo>
                  <a:pt x="245" y="3980"/>
                </a:lnTo>
                <a:lnTo>
                  <a:pt x="261" y="3980"/>
                </a:lnTo>
                <a:lnTo>
                  <a:pt x="280" y="3985"/>
                </a:lnTo>
                <a:lnTo>
                  <a:pt x="299" y="4007"/>
                </a:lnTo>
                <a:lnTo>
                  <a:pt x="311" y="4012"/>
                </a:lnTo>
                <a:lnTo>
                  <a:pt x="321" y="4018"/>
                </a:lnTo>
                <a:lnTo>
                  <a:pt x="333" y="4018"/>
                </a:lnTo>
                <a:lnTo>
                  <a:pt x="343" y="4012"/>
                </a:lnTo>
                <a:lnTo>
                  <a:pt x="361" y="3996"/>
                </a:lnTo>
                <a:lnTo>
                  <a:pt x="380" y="3969"/>
                </a:lnTo>
                <a:lnTo>
                  <a:pt x="399" y="3947"/>
                </a:lnTo>
                <a:lnTo>
                  <a:pt x="418" y="3931"/>
                </a:lnTo>
                <a:lnTo>
                  <a:pt x="427" y="3925"/>
                </a:lnTo>
                <a:lnTo>
                  <a:pt x="434" y="3925"/>
                </a:lnTo>
                <a:lnTo>
                  <a:pt x="443" y="3931"/>
                </a:lnTo>
                <a:lnTo>
                  <a:pt x="456" y="3952"/>
                </a:lnTo>
                <a:lnTo>
                  <a:pt x="459" y="3963"/>
                </a:lnTo>
                <a:lnTo>
                  <a:pt x="456" y="3969"/>
                </a:lnTo>
                <a:lnTo>
                  <a:pt x="453" y="3980"/>
                </a:lnTo>
                <a:lnTo>
                  <a:pt x="443" y="3985"/>
                </a:lnTo>
                <a:lnTo>
                  <a:pt x="418" y="3996"/>
                </a:lnTo>
                <a:lnTo>
                  <a:pt x="412" y="4001"/>
                </a:lnTo>
                <a:lnTo>
                  <a:pt x="412" y="4018"/>
                </a:lnTo>
                <a:lnTo>
                  <a:pt x="443" y="4045"/>
                </a:lnTo>
                <a:lnTo>
                  <a:pt x="449" y="4061"/>
                </a:lnTo>
                <a:lnTo>
                  <a:pt x="456" y="4072"/>
                </a:lnTo>
                <a:lnTo>
                  <a:pt x="459" y="4088"/>
                </a:lnTo>
                <a:lnTo>
                  <a:pt x="462" y="4099"/>
                </a:lnTo>
                <a:lnTo>
                  <a:pt x="459" y="4116"/>
                </a:lnTo>
                <a:lnTo>
                  <a:pt x="453" y="4137"/>
                </a:lnTo>
                <a:lnTo>
                  <a:pt x="440" y="4159"/>
                </a:lnTo>
                <a:lnTo>
                  <a:pt x="424" y="4175"/>
                </a:lnTo>
                <a:lnTo>
                  <a:pt x="405" y="4186"/>
                </a:lnTo>
                <a:lnTo>
                  <a:pt x="387" y="4181"/>
                </a:lnTo>
                <a:lnTo>
                  <a:pt x="368" y="4181"/>
                </a:lnTo>
                <a:lnTo>
                  <a:pt x="355" y="4192"/>
                </a:lnTo>
                <a:lnTo>
                  <a:pt x="346" y="4208"/>
                </a:lnTo>
                <a:lnTo>
                  <a:pt x="339" y="4230"/>
                </a:lnTo>
                <a:lnTo>
                  <a:pt x="330" y="4251"/>
                </a:lnTo>
                <a:lnTo>
                  <a:pt x="311" y="4268"/>
                </a:lnTo>
                <a:lnTo>
                  <a:pt x="292" y="4257"/>
                </a:lnTo>
                <a:lnTo>
                  <a:pt x="283" y="4246"/>
                </a:lnTo>
                <a:lnTo>
                  <a:pt x="270" y="4235"/>
                </a:lnTo>
                <a:lnTo>
                  <a:pt x="242" y="4235"/>
                </a:lnTo>
                <a:lnTo>
                  <a:pt x="226" y="4251"/>
                </a:lnTo>
                <a:lnTo>
                  <a:pt x="217" y="4279"/>
                </a:lnTo>
                <a:lnTo>
                  <a:pt x="195" y="4338"/>
                </a:lnTo>
                <a:lnTo>
                  <a:pt x="185" y="4366"/>
                </a:lnTo>
                <a:lnTo>
                  <a:pt x="167" y="4387"/>
                </a:lnTo>
                <a:lnTo>
                  <a:pt x="160" y="4398"/>
                </a:lnTo>
                <a:lnTo>
                  <a:pt x="151" y="4425"/>
                </a:lnTo>
                <a:lnTo>
                  <a:pt x="145" y="4458"/>
                </a:lnTo>
                <a:lnTo>
                  <a:pt x="138" y="4474"/>
                </a:lnTo>
                <a:lnTo>
                  <a:pt x="129" y="4491"/>
                </a:lnTo>
                <a:lnTo>
                  <a:pt x="119" y="4502"/>
                </a:lnTo>
                <a:lnTo>
                  <a:pt x="116" y="4512"/>
                </a:lnTo>
                <a:lnTo>
                  <a:pt x="116" y="4523"/>
                </a:lnTo>
                <a:lnTo>
                  <a:pt x="119" y="4540"/>
                </a:lnTo>
                <a:lnTo>
                  <a:pt x="138" y="4567"/>
                </a:lnTo>
                <a:lnTo>
                  <a:pt x="170" y="4610"/>
                </a:lnTo>
                <a:lnTo>
                  <a:pt x="182" y="4632"/>
                </a:lnTo>
                <a:lnTo>
                  <a:pt x="189" y="4654"/>
                </a:lnTo>
                <a:lnTo>
                  <a:pt x="182" y="4686"/>
                </a:lnTo>
                <a:lnTo>
                  <a:pt x="179" y="4697"/>
                </a:lnTo>
                <a:lnTo>
                  <a:pt x="176" y="4714"/>
                </a:lnTo>
                <a:lnTo>
                  <a:pt x="176" y="4724"/>
                </a:lnTo>
                <a:lnTo>
                  <a:pt x="207" y="4779"/>
                </a:lnTo>
                <a:lnTo>
                  <a:pt x="233" y="4817"/>
                </a:lnTo>
                <a:lnTo>
                  <a:pt x="248" y="4833"/>
                </a:lnTo>
                <a:lnTo>
                  <a:pt x="264" y="4844"/>
                </a:lnTo>
                <a:lnTo>
                  <a:pt x="283" y="4850"/>
                </a:lnTo>
                <a:lnTo>
                  <a:pt x="327" y="4828"/>
                </a:lnTo>
                <a:lnTo>
                  <a:pt x="346" y="4822"/>
                </a:lnTo>
                <a:lnTo>
                  <a:pt x="358" y="4822"/>
                </a:lnTo>
                <a:lnTo>
                  <a:pt x="371" y="4828"/>
                </a:lnTo>
                <a:lnTo>
                  <a:pt x="377" y="4844"/>
                </a:lnTo>
                <a:lnTo>
                  <a:pt x="380" y="4860"/>
                </a:lnTo>
                <a:lnTo>
                  <a:pt x="380" y="4888"/>
                </a:lnTo>
                <a:lnTo>
                  <a:pt x="377" y="4915"/>
                </a:lnTo>
                <a:lnTo>
                  <a:pt x="371" y="4942"/>
                </a:lnTo>
                <a:lnTo>
                  <a:pt x="371" y="4958"/>
                </a:lnTo>
                <a:lnTo>
                  <a:pt x="374" y="4969"/>
                </a:lnTo>
                <a:lnTo>
                  <a:pt x="380" y="4975"/>
                </a:lnTo>
                <a:lnTo>
                  <a:pt x="387" y="4985"/>
                </a:lnTo>
                <a:lnTo>
                  <a:pt x="387" y="5002"/>
                </a:lnTo>
                <a:lnTo>
                  <a:pt x="380" y="5045"/>
                </a:lnTo>
                <a:lnTo>
                  <a:pt x="383" y="5062"/>
                </a:lnTo>
                <a:lnTo>
                  <a:pt x="390" y="5067"/>
                </a:lnTo>
                <a:lnTo>
                  <a:pt x="399" y="5062"/>
                </a:lnTo>
                <a:lnTo>
                  <a:pt x="412" y="5056"/>
                </a:lnTo>
                <a:lnTo>
                  <a:pt x="424" y="5045"/>
                </a:lnTo>
                <a:lnTo>
                  <a:pt x="446" y="5013"/>
                </a:lnTo>
                <a:lnTo>
                  <a:pt x="459" y="5002"/>
                </a:lnTo>
                <a:lnTo>
                  <a:pt x="471" y="4996"/>
                </a:lnTo>
                <a:lnTo>
                  <a:pt x="484" y="4996"/>
                </a:lnTo>
                <a:lnTo>
                  <a:pt x="500" y="5007"/>
                </a:lnTo>
                <a:lnTo>
                  <a:pt x="512" y="5018"/>
                </a:lnTo>
                <a:lnTo>
                  <a:pt x="528" y="5034"/>
                </a:lnTo>
                <a:lnTo>
                  <a:pt x="553" y="5072"/>
                </a:lnTo>
                <a:lnTo>
                  <a:pt x="563" y="5083"/>
                </a:lnTo>
                <a:lnTo>
                  <a:pt x="572" y="5083"/>
                </a:lnTo>
                <a:lnTo>
                  <a:pt x="578" y="5078"/>
                </a:lnTo>
                <a:lnTo>
                  <a:pt x="581" y="5067"/>
                </a:lnTo>
                <a:lnTo>
                  <a:pt x="591" y="5051"/>
                </a:lnTo>
                <a:lnTo>
                  <a:pt x="597" y="5045"/>
                </a:lnTo>
                <a:lnTo>
                  <a:pt x="616" y="5056"/>
                </a:lnTo>
                <a:lnTo>
                  <a:pt x="632" y="5051"/>
                </a:lnTo>
                <a:lnTo>
                  <a:pt x="660" y="5034"/>
                </a:lnTo>
                <a:lnTo>
                  <a:pt x="679" y="5018"/>
                </a:lnTo>
                <a:lnTo>
                  <a:pt x="682" y="5024"/>
                </a:lnTo>
                <a:lnTo>
                  <a:pt x="676" y="5040"/>
                </a:lnTo>
                <a:lnTo>
                  <a:pt x="660" y="5089"/>
                </a:lnTo>
                <a:lnTo>
                  <a:pt x="651" y="5127"/>
                </a:lnTo>
                <a:lnTo>
                  <a:pt x="644" y="5165"/>
                </a:lnTo>
                <a:lnTo>
                  <a:pt x="644" y="5230"/>
                </a:lnTo>
                <a:lnTo>
                  <a:pt x="638" y="5246"/>
                </a:lnTo>
                <a:lnTo>
                  <a:pt x="625" y="5257"/>
                </a:lnTo>
                <a:lnTo>
                  <a:pt x="616" y="5263"/>
                </a:lnTo>
                <a:lnTo>
                  <a:pt x="607" y="5274"/>
                </a:lnTo>
                <a:lnTo>
                  <a:pt x="597" y="5290"/>
                </a:lnTo>
                <a:lnTo>
                  <a:pt x="588" y="5323"/>
                </a:lnTo>
                <a:lnTo>
                  <a:pt x="578" y="5350"/>
                </a:lnTo>
                <a:lnTo>
                  <a:pt x="553" y="5382"/>
                </a:lnTo>
                <a:lnTo>
                  <a:pt x="537" y="5393"/>
                </a:lnTo>
                <a:lnTo>
                  <a:pt x="525" y="5404"/>
                </a:lnTo>
                <a:lnTo>
                  <a:pt x="509" y="5415"/>
                </a:lnTo>
                <a:lnTo>
                  <a:pt x="493" y="5437"/>
                </a:lnTo>
                <a:lnTo>
                  <a:pt x="481" y="5469"/>
                </a:lnTo>
                <a:lnTo>
                  <a:pt x="471" y="5497"/>
                </a:lnTo>
                <a:lnTo>
                  <a:pt x="465" y="5507"/>
                </a:lnTo>
                <a:lnTo>
                  <a:pt x="459" y="5513"/>
                </a:lnTo>
                <a:lnTo>
                  <a:pt x="453" y="5513"/>
                </a:lnTo>
                <a:lnTo>
                  <a:pt x="434" y="5507"/>
                </a:lnTo>
                <a:lnTo>
                  <a:pt x="421" y="5507"/>
                </a:lnTo>
                <a:lnTo>
                  <a:pt x="383" y="5529"/>
                </a:lnTo>
                <a:lnTo>
                  <a:pt x="371" y="5545"/>
                </a:lnTo>
                <a:lnTo>
                  <a:pt x="358" y="5567"/>
                </a:lnTo>
                <a:lnTo>
                  <a:pt x="352" y="5594"/>
                </a:lnTo>
                <a:lnTo>
                  <a:pt x="343" y="5605"/>
                </a:lnTo>
                <a:lnTo>
                  <a:pt x="330" y="5616"/>
                </a:lnTo>
                <a:lnTo>
                  <a:pt x="314" y="5632"/>
                </a:lnTo>
                <a:lnTo>
                  <a:pt x="299" y="5660"/>
                </a:lnTo>
                <a:lnTo>
                  <a:pt x="295" y="5676"/>
                </a:lnTo>
                <a:lnTo>
                  <a:pt x="295" y="5687"/>
                </a:lnTo>
                <a:lnTo>
                  <a:pt x="314" y="5687"/>
                </a:lnTo>
                <a:lnTo>
                  <a:pt x="333" y="5676"/>
                </a:lnTo>
                <a:lnTo>
                  <a:pt x="355" y="5665"/>
                </a:lnTo>
                <a:lnTo>
                  <a:pt x="371" y="5643"/>
                </a:lnTo>
                <a:lnTo>
                  <a:pt x="402" y="5589"/>
                </a:lnTo>
                <a:lnTo>
                  <a:pt x="405" y="5589"/>
                </a:lnTo>
                <a:lnTo>
                  <a:pt x="418" y="5611"/>
                </a:lnTo>
                <a:lnTo>
                  <a:pt x="424" y="5611"/>
                </a:lnTo>
                <a:lnTo>
                  <a:pt x="437" y="5605"/>
                </a:lnTo>
                <a:lnTo>
                  <a:pt x="443" y="5600"/>
                </a:lnTo>
                <a:lnTo>
                  <a:pt x="449" y="5600"/>
                </a:lnTo>
                <a:lnTo>
                  <a:pt x="453" y="5605"/>
                </a:lnTo>
                <a:lnTo>
                  <a:pt x="459" y="5638"/>
                </a:lnTo>
                <a:lnTo>
                  <a:pt x="465" y="5649"/>
                </a:lnTo>
                <a:lnTo>
                  <a:pt x="475" y="5649"/>
                </a:lnTo>
                <a:lnTo>
                  <a:pt x="481" y="5638"/>
                </a:lnTo>
                <a:lnTo>
                  <a:pt x="484" y="5627"/>
                </a:lnTo>
                <a:lnTo>
                  <a:pt x="484" y="5600"/>
                </a:lnTo>
                <a:lnTo>
                  <a:pt x="481" y="5583"/>
                </a:lnTo>
                <a:lnTo>
                  <a:pt x="484" y="5573"/>
                </a:lnTo>
                <a:lnTo>
                  <a:pt x="490" y="5556"/>
                </a:lnTo>
                <a:lnTo>
                  <a:pt x="500" y="5551"/>
                </a:lnTo>
                <a:lnTo>
                  <a:pt x="506" y="5545"/>
                </a:lnTo>
                <a:lnTo>
                  <a:pt x="515" y="5545"/>
                </a:lnTo>
                <a:lnTo>
                  <a:pt x="522" y="5551"/>
                </a:lnTo>
                <a:lnTo>
                  <a:pt x="525" y="5562"/>
                </a:lnTo>
                <a:lnTo>
                  <a:pt x="525" y="5567"/>
                </a:lnTo>
                <a:lnTo>
                  <a:pt x="528" y="5573"/>
                </a:lnTo>
                <a:lnTo>
                  <a:pt x="534" y="5567"/>
                </a:lnTo>
                <a:lnTo>
                  <a:pt x="556" y="5545"/>
                </a:lnTo>
                <a:lnTo>
                  <a:pt x="585" y="5513"/>
                </a:lnTo>
                <a:lnTo>
                  <a:pt x="597" y="5497"/>
                </a:lnTo>
                <a:lnTo>
                  <a:pt x="613" y="5497"/>
                </a:lnTo>
                <a:lnTo>
                  <a:pt x="619" y="5491"/>
                </a:lnTo>
                <a:lnTo>
                  <a:pt x="622" y="5491"/>
                </a:lnTo>
                <a:lnTo>
                  <a:pt x="619" y="5469"/>
                </a:lnTo>
                <a:lnTo>
                  <a:pt x="629" y="5437"/>
                </a:lnTo>
                <a:lnTo>
                  <a:pt x="641" y="5415"/>
                </a:lnTo>
                <a:lnTo>
                  <a:pt x="692" y="5361"/>
                </a:lnTo>
                <a:lnTo>
                  <a:pt x="714" y="5339"/>
                </a:lnTo>
                <a:lnTo>
                  <a:pt x="736" y="5301"/>
                </a:lnTo>
                <a:lnTo>
                  <a:pt x="751" y="5268"/>
                </a:lnTo>
                <a:lnTo>
                  <a:pt x="761" y="5252"/>
                </a:lnTo>
                <a:lnTo>
                  <a:pt x="776" y="5236"/>
                </a:lnTo>
                <a:lnTo>
                  <a:pt x="811" y="5208"/>
                </a:lnTo>
                <a:lnTo>
                  <a:pt x="846" y="5170"/>
                </a:lnTo>
                <a:lnTo>
                  <a:pt x="861" y="5154"/>
                </a:lnTo>
                <a:lnTo>
                  <a:pt x="883" y="5116"/>
                </a:lnTo>
                <a:lnTo>
                  <a:pt x="890" y="5094"/>
                </a:lnTo>
                <a:lnTo>
                  <a:pt x="893" y="5072"/>
                </a:lnTo>
                <a:lnTo>
                  <a:pt x="899" y="5062"/>
                </a:lnTo>
                <a:lnTo>
                  <a:pt x="924" y="5029"/>
                </a:lnTo>
                <a:lnTo>
                  <a:pt x="930" y="5018"/>
                </a:lnTo>
                <a:lnTo>
                  <a:pt x="930" y="4991"/>
                </a:lnTo>
                <a:lnTo>
                  <a:pt x="927" y="4985"/>
                </a:lnTo>
                <a:lnTo>
                  <a:pt x="918" y="4980"/>
                </a:lnTo>
                <a:lnTo>
                  <a:pt x="886" y="4980"/>
                </a:lnTo>
                <a:lnTo>
                  <a:pt x="874" y="4975"/>
                </a:lnTo>
                <a:lnTo>
                  <a:pt x="871" y="4969"/>
                </a:lnTo>
                <a:lnTo>
                  <a:pt x="871" y="4958"/>
                </a:lnTo>
                <a:lnTo>
                  <a:pt x="877" y="4947"/>
                </a:lnTo>
                <a:lnTo>
                  <a:pt x="896" y="4920"/>
                </a:lnTo>
                <a:lnTo>
                  <a:pt x="940" y="4855"/>
                </a:lnTo>
                <a:lnTo>
                  <a:pt x="971" y="4801"/>
                </a:lnTo>
                <a:lnTo>
                  <a:pt x="993" y="4752"/>
                </a:lnTo>
                <a:lnTo>
                  <a:pt x="1015" y="4692"/>
                </a:lnTo>
                <a:lnTo>
                  <a:pt x="1028" y="4659"/>
                </a:lnTo>
                <a:lnTo>
                  <a:pt x="1047" y="4632"/>
                </a:lnTo>
                <a:lnTo>
                  <a:pt x="1069" y="4610"/>
                </a:lnTo>
                <a:lnTo>
                  <a:pt x="1091" y="4594"/>
                </a:lnTo>
                <a:lnTo>
                  <a:pt x="1116" y="4589"/>
                </a:lnTo>
                <a:lnTo>
                  <a:pt x="1141" y="4599"/>
                </a:lnTo>
                <a:lnTo>
                  <a:pt x="1169" y="4616"/>
                </a:lnTo>
                <a:lnTo>
                  <a:pt x="1182" y="4632"/>
                </a:lnTo>
                <a:lnTo>
                  <a:pt x="1191" y="4648"/>
                </a:lnTo>
                <a:lnTo>
                  <a:pt x="1210" y="4676"/>
                </a:lnTo>
                <a:lnTo>
                  <a:pt x="1210" y="4686"/>
                </a:lnTo>
                <a:lnTo>
                  <a:pt x="1182" y="4659"/>
                </a:lnTo>
                <a:lnTo>
                  <a:pt x="1160" y="4643"/>
                </a:lnTo>
                <a:lnTo>
                  <a:pt x="1135" y="4627"/>
                </a:lnTo>
                <a:lnTo>
                  <a:pt x="1106" y="4627"/>
                </a:lnTo>
                <a:lnTo>
                  <a:pt x="1094" y="4632"/>
                </a:lnTo>
                <a:lnTo>
                  <a:pt x="1084" y="4638"/>
                </a:lnTo>
                <a:lnTo>
                  <a:pt x="1059" y="4681"/>
                </a:lnTo>
                <a:lnTo>
                  <a:pt x="1056" y="4697"/>
                </a:lnTo>
                <a:lnTo>
                  <a:pt x="1056" y="4735"/>
                </a:lnTo>
                <a:lnTo>
                  <a:pt x="1053" y="4752"/>
                </a:lnTo>
                <a:lnTo>
                  <a:pt x="1050" y="4773"/>
                </a:lnTo>
                <a:lnTo>
                  <a:pt x="1034" y="4801"/>
                </a:lnTo>
                <a:lnTo>
                  <a:pt x="1025" y="4828"/>
                </a:lnTo>
                <a:lnTo>
                  <a:pt x="1022" y="4844"/>
                </a:lnTo>
                <a:lnTo>
                  <a:pt x="1025" y="4860"/>
                </a:lnTo>
                <a:lnTo>
                  <a:pt x="1031" y="4871"/>
                </a:lnTo>
                <a:lnTo>
                  <a:pt x="1037" y="4877"/>
                </a:lnTo>
                <a:lnTo>
                  <a:pt x="1040" y="4888"/>
                </a:lnTo>
                <a:lnTo>
                  <a:pt x="1040" y="4893"/>
                </a:lnTo>
                <a:lnTo>
                  <a:pt x="1031" y="4909"/>
                </a:lnTo>
                <a:lnTo>
                  <a:pt x="1015" y="4926"/>
                </a:lnTo>
                <a:lnTo>
                  <a:pt x="1012" y="4937"/>
                </a:lnTo>
                <a:lnTo>
                  <a:pt x="1012" y="4942"/>
                </a:lnTo>
                <a:lnTo>
                  <a:pt x="1015" y="4947"/>
                </a:lnTo>
                <a:lnTo>
                  <a:pt x="1022" y="4953"/>
                </a:lnTo>
                <a:lnTo>
                  <a:pt x="1034" y="4958"/>
                </a:lnTo>
                <a:lnTo>
                  <a:pt x="1053" y="4958"/>
                </a:lnTo>
                <a:lnTo>
                  <a:pt x="1075" y="4947"/>
                </a:lnTo>
                <a:lnTo>
                  <a:pt x="1100" y="4931"/>
                </a:lnTo>
                <a:lnTo>
                  <a:pt x="1119" y="4909"/>
                </a:lnTo>
                <a:lnTo>
                  <a:pt x="1150" y="4860"/>
                </a:lnTo>
                <a:lnTo>
                  <a:pt x="1176" y="4833"/>
                </a:lnTo>
                <a:lnTo>
                  <a:pt x="1198" y="4822"/>
                </a:lnTo>
                <a:lnTo>
                  <a:pt x="1223" y="4817"/>
                </a:lnTo>
                <a:lnTo>
                  <a:pt x="1235" y="4817"/>
                </a:lnTo>
                <a:lnTo>
                  <a:pt x="1242" y="4811"/>
                </a:lnTo>
                <a:lnTo>
                  <a:pt x="1242" y="4773"/>
                </a:lnTo>
                <a:lnTo>
                  <a:pt x="1248" y="4768"/>
                </a:lnTo>
                <a:lnTo>
                  <a:pt x="1267" y="4746"/>
                </a:lnTo>
                <a:lnTo>
                  <a:pt x="1267" y="4735"/>
                </a:lnTo>
                <a:lnTo>
                  <a:pt x="1257" y="4686"/>
                </a:lnTo>
                <a:lnTo>
                  <a:pt x="1257" y="4676"/>
                </a:lnTo>
                <a:lnTo>
                  <a:pt x="1264" y="4665"/>
                </a:lnTo>
                <a:lnTo>
                  <a:pt x="1276" y="4659"/>
                </a:lnTo>
                <a:lnTo>
                  <a:pt x="1295" y="4654"/>
                </a:lnTo>
                <a:lnTo>
                  <a:pt x="1311" y="4648"/>
                </a:lnTo>
                <a:lnTo>
                  <a:pt x="1336" y="4632"/>
                </a:lnTo>
                <a:lnTo>
                  <a:pt x="1345" y="4627"/>
                </a:lnTo>
                <a:lnTo>
                  <a:pt x="1352" y="4632"/>
                </a:lnTo>
                <a:lnTo>
                  <a:pt x="1355" y="4638"/>
                </a:lnTo>
                <a:lnTo>
                  <a:pt x="1355" y="4654"/>
                </a:lnTo>
                <a:lnTo>
                  <a:pt x="1358" y="4676"/>
                </a:lnTo>
                <a:lnTo>
                  <a:pt x="1361" y="4686"/>
                </a:lnTo>
                <a:lnTo>
                  <a:pt x="1367" y="4697"/>
                </a:lnTo>
                <a:lnTo>
                  <a:pt x="1374" y="4703"/>
                </a:lnTo>
                <a:lnTo>
                  <a:pt x="1396" y="4714"/>
                </a:lnTo>
                <a:lnTo>
                  <a:pt x="1408" y="4724"/>
                </a:lnTo>
                <a:lnTo>
                  <a:pt x="1424" y="4735"/>
                </a:lnTo>
                <a:lnTo>
                  <a:pt x="1436" y="4746"/>
                </a:lnTo>
                <a:lnTo>
                  <a:pt x="1443" y="4746"/>
                </a:lnTo>
                <a:lnTo>
                  <a:pt x="1449" y="4741"/>
                </a:lnTo>
                <a:lnTo>
                  <a:pt x="1452" y="4735"/>
                </a:lnTo>
                <a:lnTo>
                  <a:pt x="1458" y="4730"/>
                </a:lnTo>
                <a:lnTo>
                  <a:pt x="1462" y="4730"/>
                </a:lnTo>
                <a:lnTo>
                  <a:pt x="1468" y="4735"/>
                </a:lnTo>
                <a:lnTo>
                  <a:pt x="1477" y="4757"/>
                </a:lnTo>
                <a:lnTo>
                  <a:pt x="1490" y="4779"/>
                </a:lnTo>
                <a:lnTo>
                  <a:pt x="1506" y="4795"/>
                </a:lnTo>
                <a:lnTo>
                  <a:pt x="1537" y="4806"/>
                </a:lnTo>
                <a:lnTo>
                  <a:pt x="1612" y="4795"/>
                </a:lnTo>
                <a:lnTo>
                  <a:pt x="1628" y="4795"/>
                </a:lnTo>
                <a:lnTo>
                  <a:pt x="1650" y="4806"/>
                </a:lnTo>
                <a:lnTo>
                  <a:pt x="1694" y="4839"/>
                </a:lnTo>
                <a:lnTo>
                  <a:pt x="1713" y="4855"/>
                </a:lnTo>
                <a:lnTo>
                  <a:pt x="1735" y="4860"/>
                </a:lnTo>
                <a:lnTo>
                  <a:pt x="1763" y="4860"/>
                </a:lnTo>
                <a:lnTo>
                  <a:pt x="1770" y="4855"/>
                </a:lnTo>
                <a:lnTo>
                  <a:pt x="1785" y="4839"/>
                </a:lnTo>
                <a:lnTo>
                  <a:pt x="1795" y="4833"/>
                </a:lnTo>
                <a:lnTo>
                  <a:pt x="1804" y="4839"/>
                </a:lnTo>
                <a:lnTo>
                  <a:pt x="1807" y="4844"/>
                </a:lnTo>
                <a:lnTo>
                  <a:pt x="1807" y="4866"/>
                </a:lnTo>
                <a:lnTo>
                  <a:pt x="1801" y="4877"/>
                </a:lnTo>
                <a:lnTo>
                  <a:pt x="1795" y="4882"/>
                </a:lnTo>
                <a:lnTo>
                  <a:pt x="1788" y="4893"/>
                </a:lnTo>
                <a:lnTo>
                  <a:pt x="1792" y="4904"/>
                </a:lnTo>
                <a:lnTo>
                  <a:pt x="1801" y="4915"/>
                </a:lnTo>
                <a:lnTo>
                  <a:pt x="1845" y="4953"/>
                </a:lnTo>
                <a:lnTo>
                  <a:pt x="1873" y="4975"/>
                </a:lnTo>
                <a:lnTo>
                  <a:pt x="1895" y="5002"/>
                </a:lnTo>
                <a:lnTo>
                  <a:pt x="1911" y="5034"/>
                </a:lnTo>
                <a:lnTo>
                  <a:pt x="1930" y="5062"/>
                </a:lnTo>
                <a:lnTo>
                  <a:pt x="1958" y="5094"/>
                </a:lnTo>
                <a:lnTo>
                  <a:pt x="1971" y="5105"/>
                </a:lnTo>
                <a:lnTo>
                  <a:pt x="1986" y="5110"/>
                </a:lnTo>
                <a:lnTo>
                  <a:pt x="2008" y="5110"/>
                </a:lnTo>
                <a:lnTo>
                  <a:pt x="2015" y="5105"/>
                </a:lnTo>
                <a:lnTo>
                  <a:pt x="2018" y="5094"/>
                </a:lnTo>
                <a:lnTo>
                  <a:pt x="2018" y="5078"/>
                </a:lnTo>
                <a:lnTo>
                  <a:pt x="2012" y="5067"/>
                </a:lnTo>
                <a:lnTo>
                  <a:pt x="1999" y="5034"/>
                </a:lnTo>
                <a:lnTo>
                  <a:pt x="1993" y="5013"/>
                </a:lnTo>
                <a:lnTo>
                  <a:pt x="1993" y="5007"/>
                </a:lnTo>
                <a:lnTo>
                  <a:pt x="1996" y="5007"/>
                </a:lnTo>
                <a:lnTo>
                  <a:pt x="2015" y="5034"/>
                </a:lnTo>
                <a:lnTo>
                  <a:pt x="2040" y="5072"/>
                </a:lnTo>
                <a:lnTo>
                  <a:pt x="2065" y="5105"/>
                </a:lnTo>
                <a:lnTo>
                  <a:pt x="2075" y="5110"/>
                </a:lnTo>
                <a:lnTo>
                  <a:pt x="2081" y="5110"/>
                </a:lnTo>
                <a:lnTo>
                  <a:pt x="2084" y="5100"/>
                </a:lnTo>
                <a:lnTo>
                  <a:pt x="2084" y="5083"/>
                </a:lnTo>
                <a:lnTo>
                  <a:pt x="2078" y="5040"/>
                </a:lnTo>
                <a:lnTo>
                  <a:pt x="2078" y="5018"/>
                </a:lnTo>
                <a:lnTo>
                  <a:pt x="2081" y="5024"/>
                </a:lnTo>
                <a:lnTo>
                  <a:pt x="2097" y="5062"/>
                </a:lnTo>
                <a:lnTo>
                  <a:pt x="2103" y="5083"/>
                </a:lnTo>
                <a:lnTo>
                  <a:pt x="2112" y="5094"/>
                </a:lnTo>
                <a:lnTo>
                  <a:pt x="2122" y="5100"/>
                </a:lnTo>
                <a:lnTo>
                  <a:pt x="2128" y="5100"/>
                </a:lnTo>
                <a:lnTo>
                  <a:pt x="2134" y="5105"/>
                </a:lnTo>
                <a:lnTo>
                  <a:pt x="2144" y="5105"/>
                </a:lnTo>
                <a:lnTo>
                  <a:pt x="2150" y="5116"/>
                </a:lnTo>
                <a:lnTo>
                  <a:pt x="2156" y="5138"/>
                </a:lnTo>
                <a:lnTo>
                  <a:pt x="2166" y="5176"/>
                </a:lnTo>
                <a:lnTo>
                  <a:pt x="2172" y="5203"/>
                </a:lnTo>
                <a:lnTo>
                  <a:pt x="2178" y="5225"/>
                </a:lnTo>
                <a:lnTo>
                  <a:pt x="2188" y="5241"/>
                </a:lnTo>
                <a:lnTo>
                  <a:pt x="2191" y="5252"/>
                </a:lnTo>
                <a:lnTo>
                  <a:pt x="2191" y="5257"/>
                </a:lnTo>
                <a:lnTo>
                  <a:pt x="2185" y="5279"/>
                </a:lnTo>
                <a:lnTo>
                  <a:pt x="2181" y="5284"/>
                </a:lnTo>
                <a:lnTo>
                  <a:pt x="2185" y="5295"/>
                </a:lnTo>
                <a:lnTo>
                  <a:pt x="2188" y="5301"/>
                </a:lnTo>
                <a:lnTo>
                  <a:pt x="2219" y="5328"/>
                </a:lnTo>
                <a:lnTo>
                  <a:pt x="2222" y="5333"/>
                </a:lnTo>
                <a:lnTo>
                  <a:pt x="2225" y="5344"/>
                </a:lnTo>
                <a:lnTo>
                  <a:pt x="2235" y="5371"/>
                </a:lnTo>
                <a:lnTo>
                  <a:pt x="2241" y="5388"/>
                </a:lnTo>
                <a:lnTo>
                  <a:pt x="2254" y="5410"/>
                </a:lnTo>
                <a:lnTo>
                  <a:pt x="2282" y="5448"/>
                </a:lnTo>
                <a:lnTo>
                  <a:pt x="2307" y="5469"/>
                </a:lnTo>
                <a:lnTo>
                  <a:pt x="2282" y="5491"/>
                </a:lnTo>
                <a:lnTo>
                  <a:pt x="2276" y="5524"/>
                </a:lnTo>
                <a:lnTo>
                  <a:pt x="2266" y="5540"/>
                </a:lnTo>
                <a:lnTo>
                  <a:pt x="2263" y="5551"/>
                </a:lnTo>
                <a:lnTo>
                  <a:pt x="2263" y="5573"/>
                </a:lnTo>
                <a:lnTo>
                  <a:pt x="2269" y="5583"/>
                </a:lnTo>
                <a:lnTo>
                  <a:pt x="2279" y="5583"/>
                </a:lnTo>
                <a:lnTo>
                  <a:pt x="2282" y="5573"/>
                </a:lnTo>
                <a:lnTo>
                  <a:pt x="2288" y="5556"/>
                </a:lnTo>
                <a:lnTo>
                  <a:pt x="2298" y="5524"/>
                </a:lnTo>
                <a:lnTo>
                  <a:pt x="2304" y="5507"/>
                </a:lnTo>
                <a:lnTo>
                  <a:pt x="2317" y="5497"/>
                </a:lnTo>
                <a:lnTo>
                  <a:pt x="2326" y="5502"/>
                </a:lnTo>
                <a:lnTo>
                  <a:pt x="2332" y="5513"/>
                </a:lnTo>
                <a:lnTo>
                  <a:pt x="2339" y="5529"/>
                </a:lnTo>
                <a:lnTo>
                  <a:pt x="2345" y="5556"/>
                </a:lnTo>
                <a:lnTo>
                  <a:pt x="2348" y="5578"/>
                </a:lnTo>
                <a:lnTo>
                  <a:pt x="2348" y="5594"/>
                </a:lnTo>
                <a:lnTo>
                  <a:pt x="2345" y="5611"/>
                </a:lnTo>
                <a:lnTo>
                  <a:pt x="2339" y="5638"/>
                </a:lnTo>
                <a:lnTo>
                  <a:pt x="2339" y="5660"/>
                </a:lnTo>
                <a:lnTo>
                  <a:pt x="2345" y="5687"/>
                </a:lnTo>
                <a:lnTo>
                  <a:pt x="2348" y="5709"/>
                </a:lnTo>
                <a:lnTo>
                  <a:pt x="2351" y="5714"/>
                </a:lnTo>
                <a:lnTo>
                  <a:pt x="2357" y="5719"/>
                </a:lnTo>
                <a:lnTo>
                  <a:pt x="2364" y="5714"/>
                </a:lnTo>
                <a:lnTo>
                  <a:pt x="2386" y="5676"/>
                </a:lnTo>
                <a:lnTo>
                  <a:pt x="2395" y="5654"/>
                </a:lnTo>
                <a:lnTo>
                  <a:pt x="2398" y="5643"/>
                </a:lnTo>
                <a:lnTo>
                  <a:pt x="2398" y="5632"/>
                </a:lnTo>
                <a:lnTo>
                  <a:pt x="2392" y="5556"/>
                </a:lnTo>
                <a:lnTo>
                  <a:pt x="2395" y="5540"/>
                </a:lnTo>
                <a:lnTo>
                  <a:pt x="2401" y="5529"/>
                </a:lnTo>
                <a:lnTo>
                  <a:pt x="2405" y="5518"/>
                </a:lnTo>
                <a:lnTo>
                  <a:pt x="2405" y="5556"/>
                </a:lnTo>
                <a:lnTo>
                  <a:pt x="2408" y="5594"/>
                </a:lnTo>
                <a:lnTo>
                  <a:pt x="2411" y="5627"/>
                </a:lnTo>
                <a:lnTo>
                  <a:pt x="2411" y="5638"/>
                </a:lnTo>
                <a:lnTo>
                  <a:pt x="2398" y="5660"/>
                </a:lnTo>
                <a:lnTo>
                  <a:pt x="2398" y="5703"/>
                </a:lnTo>
                <a:lnTo>
                  <a:pt x="2392" y="5725"/>
                </a:lnTo>
                <a:lnTo>
                  <a:pt x="2383" y="5741"/>
                </a:lnTo>
                <a:lnTo>
                  <a:pt x="2376" y="5757"/>
                </a:lnTo>
                <a:lnTo>
                  <a:pt x="2376" y="5768"/>
                </a:lnTo>
                <a:lnTo>
                  <a:pt x="2379" y="5774"/>
                </a:lnTo>
                <a:lnTo>
                  <a:pt x="2386" y="5790"/>
                </a:lnTo>
                <a:lnTo>
                  <a:pt x="2392" y="5801"/>
                </a:lnTo>
                <a:lnTo>
                  <a:pt x="2395" y="5812"/>
                </a:lnTo>
                <a:lnTo>
                  <a:pt x="2401" y="5839"/>
                </a:lnTo>
                <a:lnTo>
                  <a:pt x="2411" y="5872"/>
                </a:lnTo>
                <a:lnTo>
                  <a:pt x="2427" y="5904"/>
                </a:lnTo>
                <a:lnTo>
                  <a:pt x="2449" y="5942"/>
                </a:lnTo>
                <a:lnTo>
                  <a:pt x="2452" y="5937"/>
                </a:lnTo>
                <a:lnTo>
                  <a:pt x="2458" y="5893"/>
                </a:lnTo>
                <a:lnTo>
                  <a:pt x="2464" y="5877"/>
                </a:lnTo>
                <a:lnTo>
                  <a:pt x="2474" y="5866"/>
                </a:lnTo>
                <a:lnTo>
                  <a:pt x="2489" y="5861"/>
                </a:lnTo>
                <a:lnTo>
                  <a:pt x="2502" y="5855"/>
                </a:lnTo>
                <a:lnTo>
                  <a:pt x="2505" y="5861"/>
                </a:lnTo>
                <a:lnTo>
                  <a:pt x="2496" y="5877"/>
                </a:lnTo>
                <a:lnTo>
                  <a:pt x="2486" y="5888"/>
                </a:lnTo>
                <a:lnTo>
                  <a:pt x="2480" y="5904"/>
                </a:lnTo>
                <a:lnTo>
                  <a:pt x="2477" y="5926"/>
                </a:lnTo>
                <a:lnTo>
                  <a:pt x="2477" y="5948"/>
                </a:lnTo>
                <a:lnTo>
                  <a:pt x="2486" y="5969"/>
                </a:lnTo>
                <a:lnTo>
                  <a:pt x="2496" y="5986"/>
                </a:lnTo>
                <a:lnTo>
                  <a:pt x="2499" y="6013"/>
                </a:lnTo>
                <a:lnTo>
                  <a:pt x="2502" y="6029"/>
                </a:lnTo>
                <a:lnTo>
                  <a:pt x="2508" y="6035"/>
                </a:lnTo>
                <a:lnTo>
                  <a:pt x="2515" y="6035"/>
                </a:lnTo>
                <a:lnTo>
                  <a:pt x="2527" y="6024"/>
                </a:lnTo>
                <a:lnTo>
                  <a:pt x="2530" y="6024"/>
                </a:lnTo>
                <a:lnTo>
                  <a:pt x="2530" y="6035"/>
                </a:lnTo>
                <a:lnTo>
                  <a:pt x="2524" y="6056"/>
                </a:lnTo>
                <a:lnTo>
                  <a:pt x="2515" y="6105"/>
                </a:lnTo>
                <a:lnTo>
                  <a:pt x="2508" y="6133"/>
                </a:lnTo>
                <a:lnTo>
                  <a:pt x="2511" y="6149"/>
                </a:lnTo>
                <a:lnTo>
                  <a:pt x="2518" y="6149"/>
                </a:lnTo>
                <a:lnTo>
                  <a:pt x="2518" y="6165"/>
                </a:lnTo>
                <a:lnTo>
                  <a:pt x="2521" y="6187"/>
                </a:lnTo>
                <a:lnTo>
                  <a:pt x="2527" y="6198"/>
                </a:lnTo>
                <a:lnTo>
                  <a:pt x="2533" y="6198"/>
                </a:lnTo>
                <a:lnTo>
                  <a:pt x="2537" y="6192"/>
                </a:lnTo>
                <a:lnTo>
                  <a:pt x="2537" y="6171"/>
                </a:lnTo>
                <a:lnTo>
                  <a:pt x="2540" y="6143"/>
                </a:lnTo>
                <a:lnTo>
                  <a:pt x="2543" y="6133"/>
                </a:lnTo>
                <a:lnTo>
                  <a:pt x="2549" y="6127"/>
                </a:lnTo>
                <a:lnTo>
                  <a:pt x="2565" y="6111"/>
                </a:lnTo>
                <a:lnTo>
                  <a:pt x="2574" y="6095"/>
                </a:lnTo>
                <a:lnTo>
                  <a:pt x="2581" y="6089"/>
                </a:lnTo>
                <a:lnTo>
                  <a:pt x="2584" y="6089"/>
                </a:lnTo>
                <a:lnTo>
                  <a:pt x="2584" y="6095"/>
                </a:lnTo>
                <a:lnTo>
                  <a:pt x="2587" y="6105"/>
                </a:lnTo>
                <a:lnTo>
                  <a:pt x="2599" y="6105"/>
                </a:lnTo>
                <a:lnTo>
                  <a:pt x="2609" y="6111"/>
                </a:lnTo>
                <a:lnTo>
                  <a:pt x="2609" y="6138"/>
                </a:lnTo>
                <a:lnTo>
                  <a:pt x="2603" y="6127"/>
                </a:lnTo>
                <a:lnTo>
                  <a:pt x="2596" y="6122"/>
                </a:lnTo>
                <a:lnTo>
                  <a:pt x="2590" y="6122"/>
                </a:lnTo>
                <a:lnTo>
                  <a:pt x="2581" y="6127"/>
                </a:lnTo>
                <a:lnTo>
                  <a:pt x="2571" y="6138"/>
                </a:lnTo>
                <a:lnTo>
                  <a:pt x="2552" y="6165"/>
                </a:lnTo>
                <a:lnTo>
                  <a:pt x="2543" y="6187"/>
                </a:lnTo>
                <a:lnTo>
                  <a:pt x="2543" y="6225"/>
                </a:lnTo>
                <a:lnTo>
                  <a:pt x="2549" y="6247"/>
                </a:lnTo>
                <a:lnTo>
                  <a:pt x="2555" y="6252"/>
                </a:lnTo>
                <a:lnTo>
                  <a:pt x="2559" y="6258"/>
                </a:lnTo>
                <a:lnTo>
                  <a:pt x="2555" y="6269"/>
                </a:lnTo>
                <a:lnTo>
                  <a:pt x="2549" y="6274"/>
                </a:lnTo>
                <a:lnTo>
                  <a:pt x="2549" y="6279"/>
                </a:lnTo>
                <a:lnTo>
                  <a:pt x="2552" y="6285"/>
                </a:lnTo>
                <a:lnTo>
                  <a:pt x="2555" y="6285"/>
                </a:lnTo>
                <a:lnTo>
                  <a:pt x="2552" y="6296"/>
                </a:lnTo>
                <a:lnTo>
                  <a:pt x="2546" y="6301"/>
                </a:lnTo>
                <a:lnTo>
                  <a:pt x="2546" y="6307"/>
                </a:lnTo>
                <a:lnTo>
                  <a:pt x="2549" y="6317"/>
                </a:lnTo>
                <a:lnTo>
                  <a:pt x="2552" y="6323"/>
                </a:lnTo>
                <a:lnTo>
                  <a:pt x="2565" y="6339"/>
                </a:lnTo>
                <a:lnTo>
                  <a:pt x="2581" y="6350"/>
                </a:lnTo>
                <a:lnTo>
                  <a:pt x="2593" y="6355"/>
                </a:lnTo>
                <a:lnTo>
                  <a:pt x="2612" y="6345"/>
                </a:lnTo>
                <a:lnTo>
                  <a:pt x="2625" y="6339"/>
                </a:lnTo>
                <a:lnTo>
                  <a:pt x="2634" y="6345"/>
                </a:lnTo>
                <a:lnTo>
                  <a:pt x="2634" y="6361"/>
                </a:lnTo>
                <a:lnTo>
                  <a:pt x="2653" y="6361"/>
                </a:lnTo>
                <a:lnTo>
                  <a:pt x="2653" y="6372"/>
                </a:lnTo>
                <a:lnTo>
                  <a:pt x="2650" y="6394"/>
                </a:lnTo>
                <a:lnTo>
                  <a:pt x="2650" y="6410"/>
                </a:lnTo>
                <a:lnTo>
                  <a:pt x="2653" y="6415"/>
                </a:lnTo>
                <a:lnTo>
                  <a:pt x="2672" y="6415"/>
                </a:lnTo>
                <a:lnTo>
                  <a:pt x="2678" y="6421"/>
                </a:lnTo>
                <a:lnTo>
                  <a:pt x="2681" y="6426"/>
                </a:lnTo>
                <a:lnTo>
                  <a:pt x="2694" y="6421"/>
                </a:lnTo>
                <a:lnTo>
                  <a:pt x="2700" y="6415"/>
                </a:lnTo>
                <a:lnTo>
                  <a:pt x="2719" y="6426"/>
                </a:lnTo>
                <a:lnTo>
                  <a:pt x="2728" y="6437"/>
                </a:lnTo>
                <a:lnTo>
                  <a:pt x="2731" y="6442"/>
                </a:lnTo>
                <a:lnTo>
                  <a:pt x="2738" y="6437"/>
                </a:lnTo>
                <a:lnTo>
                  <a:pt x="2747" y="6437"/>
                </a:lnTo>
                <a:lnTo>
                  <a:pt x="2750" y="6453"/>
                </a:lnTo>
                <a:lnTo>
                  <a:pt x="2750" y="6475"/>
                </a:lnTo>
                <a:lnTo>
                  <a:pt x="2747" y="6481"/>
                </a:lnTo>
                <a:lnTo>
                  <a:pt x="2741" y="6486"/>
                </a:lnTo>
                <a:lnTo>
                  <a:pt x="2738" y="6491"/>
                </a:lnTo>
                <a:lnTo>
                  <a:pt x="2738" y="6497"/>
                </a:lnTo>
                <a:lnTo>
                  <a:pt x="2747" y="6519"/>
                </a:lnTo>
                <a:lnTo>
                  <a:pt x="2763" y="6529"/>
                </a:lnTo>
                <a:lnTo>
                  <a:pt x="2772" y="6535"/>
                </a:lnTo>
                <a:lnTo>
                  <a:pt x="2791" y="6519"/>
                </a:lnTo>
                <a:lnTo>
                  <a:pt x="2794" y="6502"/>
                </a:lnTo>
                <a:lnTo>
                  <a:pt x="2797" y="6502"/>
                </a:lnTo>
                <a:lnTo>
                  <a:pt x="2797" y="6540"/>
                </a:lnTo>
                <a:lnTo>
                  <a:pt x="2804" y="6546"/>
                </a:lnTo>
                <a:lnTo>
                  <a:pt x="2807" y="6551"/>
                </a:lnTo>
                <a:lnTo>
                  <a:pt x="2807" y="6562"/>
                </a:lnTo>
                <a:lnTo>
                  <a:pt x="2804" y="6568"/>
                </a:lnTo>
                <a:lnTo>
                  <a:pt x="2791" y="6546"/>
                </a:lnTo>
                <a:lnTo>
                  <a:pt x="2785" y="6546"/>
                </a:lnTo>
                <a:lnTo>
                  <a:pt x="2785" y="6557"/>
                </a:lnTo>
                <a:lnTo>
                  <a:pt x="2788" y="6568"/>
                </a:lnTo>
                <a:lnTo>
                  <a:pt x="2801" y="6584"/>
                </a:lnTo>
                <a:lnTo>
                  <a:pt x="2813" y="6595"/>
                </a:lnTo>
                <a:lnTo>
                  <a:pt x="2819" y="6595"/>
                </a:lnTo>
                <a:lnTo>
                  <a:pt x="2823" y="6589"/>
                </a:lnTo>
                <a:lnTo>
                  <a:pt x="2826" y="6573"/>
                </a:lnTo>
                <a:lnTo>
                  <a:pt x="2829" y="6562"/>
                </a:lnTo>
                <a:lnTo>
                  <a:pt x="2835" y="6562"/>
                </a:lnTo>
                <a:lnTo>
                  <a:pt x="2835" y="6589"/>
                </a:lnTo>
                <a:lnTo>
                  <a:pt x="2838" y="6611"/>
                </a:lnTo>
                <a:lnTo>
                  <a:pt x="2845" y="6627"/>
                </a:lnTo>
                <a:lnTo>
                  <a:pt x="2845" y="6644"/>
                </a:lnTo>
                <a:lnTo>
                  <a:pt x="2841" y="6660"/>
                </a:lnTo>
                <a:lnTo>
                  <a:pt x="2851" y="6660"/>
                </a:lnTo>
                <a:lnTo>
                  <a:pt x="2854" y="6649"/>
                </a:lnTo>
                <a:lnTo>
                  <a:pt x="2857" y="6644"/>
                </a:lnTo>
                <a:lnTo>
                  <a:pt x="2860" y="6644"/>
                </a:lnTo>
                <a:lnTo>
                  <a:pt x="2867" y="6655"/>
                </a:lnTo>
                <a:lnTo>
                  <a:pt x="2867" y="6687"/>
                </a:lnTo>
                <a:lnTo>
                  <a:pt x="2879" y="6709"/>
                </a:lnTo>
                <a:lnTo>
                  <a:pt x="2879" y="6714"/>
                </a:lnTo>
                <a:lnTo>
                  <a:pt x="2882" y="6725"/>
                </a:lnTo>
                <a:lnTo>
                  <a:pt x="2876" y="6736"/>
                </a:lnTo>
                <a:lnTo>
                  <a:pt x="2870" y="6736"/>
                </a:lnTo>
                <a:lnTo>
                  <a:pt x="2870" y="6742"/>
                </a:lnTo>
                <a:lnTo>
                  <a:pt x="2876" y="6769"/>
                </a:lnTo>
                <a:lnTo>
                  <a:pt x="2889" y="6796"/>
                </a:lnTo>
                <a:lnTo>
                  <a:pt x="2895" y="6850"/>
                </a:lnTo>
                <a:lnTo>
                  <a:pt x="2892" y="6899"/>
                </a:lnTo>
                <a:lnTo>
                  <a:pt x="2889" y="6921"/>
                </a:lnTo>
                <a:lnTo>
                  <a:pt x="2885" y="6932"/>
                </a:lnTo>
                <a:lnTo>
                  <a:pt x="2885" y="6926"/>
                </a:lnTo>
                <a:lnTo>
                  <a:pt x="2882" y="6915"/>
                </a:lnTo>
                <a:lnTo>
                  <a:pt x="2873" y="6823"/>
                </a:lnTo>
                <a:lnTo>
                  <a:pt x="2867" y="6807"/>
                </a:lnTo>
                <a:lnTo>
                  <a:pt x="2857" y="6796"/>
                </a:lnTo>
                <a:lnTo>
                  <a:pt x="2841" y="6785"/>
                </a:lnTo>
                <a:lnTo>
                  <a:pt x="2826" y="6785"/>
                </a:lnTo>
                <a:lnTo>
                  <a:pt x="2791" y="6780"/>
                </a:lnTo>
                <a:lnTo>
                  <a:pt x="2775" y="6774"/>
                </a:lnTo>
                <a:lnTo>
                  <a:pt x="2763" y="6763"/>
                </a:lnTo>
                <a:lnTo>
                  <a:pt x="2753" y="6752"/>
                </a:lnTo>
                <a:lnTo>
                  <a:pt x="2747" y="6752"/>
                </a:lnTo>
                <a:lnTo>
                  <a:pt x="2741" y="6758"/>
                </a:lnTo>
                <a:lnTo>
                  <a:pt x="2741" y="6785"/>
                </a:lnTo>
                <a:lnTo>
                  <a:pt x="2744" y="6801"/>
                </a:lnTo>
                <a:lnTo>
                  <a:pt x="2757" y="6839"/>
                </a:lnTo>
                <a:lnTo>
                  <a:pt x="2766" y="6867"/>
                </a:lnTo>
                <a:lnTo>
                  <a:pt x="2772" y="6894"/>
                </a:lnTo>
                <a:lnTo>
                  <a:pt x="2782" y="6970"/>
                </a:lnTo>
                <a:lnTo>
                  <a:pt x="2788" y="7057"/>
                </a:lnTo>
                <a:lnTo>
                  <a:pt x="2788" y="7247"/>
                </a:lnTo>
                <a:lnTo>
                  <a:pt x="2775" y="7475"/>
                </a:lnTo>
                <a:lnTo>
                  <a:pt x="2769" y="7519"/>
                </a:lnTo>
                <a:lnTo>
                  <a:pt x="2757" y="7595"/>
                </a:lnTo>
                <a:lnTo>
                  <a:pt x="2757" y="7639"/>
                </a:lnTo>
                <a:lnTo>
                  <a:pt x="2760" y="7682"/>
                </a:lnTo>
                <a:lnTo>
                  <a:pt x="2766" y="7726"/>
                </a:lnTo>
                <a:lnTo>
                  <a:pt x="2772" y="7774"/>
                </a:lnTo>
                <a:lnTo>
                  <a:pt x="2775" y="7823"/>
                </a:lnTo>
                <a:lnTo>
                  <a:pt x="2775" y="7867"/>
                </a:lnTo>
                <a:lnTo>
                  <a:pt x="2772" y="7916"/>
                </a:lnTo>
                <a:lnTo>
                  <a:pt x="2766" y="7948"/>
                </a:lnTo>
                <a:lnTo>
                  <a:pt x="2766" y="7981"/>
                </a:lnTo>
                <a:lnTo>
                  <a:pt x="2769" y="8003"/>
                </a:lnTo>
                <a:lnTo>
                  <a:pt x="2775" y="8025"/>
                </a:lnTo>
                <a:lnTo>
                  <a:pt x="2788" y="8073"/>
                </a:lnTo>
                <a:lnTo>
                  <a:pt x="2794" y="8101"/>
                </a:lnTo>
                <a:lnTo>
                  <a:pt x="2801" y="8144"/>
                </a:lnTo>
                <a:lnTo>
                  <a:pt x="2804" y="8182"/>
                </a:lnTo>
                <a:lnTo>
                  <a:pt x="2810" y="8215"/>
                </a:lnTo>
                <a:lnTo>
                  <a:pt x="2816" y="8231"/>
                </a:lnTo>
                <a:lnTo>
                  <a:pt x="2841" y="8275"/>
                </a:lnTo>
                <a:lnTo>
                  <a:pt x="2848" y="8291"/>
                </a:lnTo>
                <a:lnTo>
                  <a:pt x="2851" y="8307"/>
                </a:lnTo>
                <a:lnTo>
                  <a:pt x="2854" y="8329"/>
                </a:lnTo>
                <a:lnTo>
                  <a:pt x="2857" y="8340"/>
                </a:lnTo>
                <a:lnTo>
                  <a:pt x="2870" y="8351"/>
                </a:lnTo>
                <a:lnTo>
                  <a:pt x="2879" y="8367"/>
                </a:lnTo>
                <a:lnTo>
                  <a:pt x="2882" y="8389"/>
                </a:lnTo>
                <a:lnTo>
                  <a:pt x="2889" y="8454"/>
                </a:lnTo>
                <a:lnTo>
                  <a:pt x="2895" y="8476"/>
                </a:lnTo>
                <a:lnTo>
                  <a:pt x="2904" y="8487"/>
                </a:lnTo>
                <a:lnTo>
                  <a:pt x="2911" y="8492"/>
                </a:lnTo>
                <a:lnTo>
                  <a:pt x="2917" y="8503"/>
                </a:lnTo>
                <a:lnTo>
                  <a:pt x="2923" y="8508"/>
                </a:lnTo>
                <a:lnTo>
                  <a:pt x="2926" y="8519"/>
                </a:lnTo>
                <a:lnTo>
                  <a:pt x="2920" y="8552"/>
                </a:lnTo>
                <a:lnTo>
                  <a:pt x="2920" y="8568"/>
                </a:lnTo>
                <a:lnTo>
                  <a:pt x="2926" y="8601"/>
                </a:lnTo>
                <a:lnTo>
                  <a:pt x="2945" y="8639"/>
                </a:lnTo>
                <a:lnTo>
                  <a:pt x="2970" y="8699"/>
                </a:lnTo>
                <a:lnTo>
                  <a:pt x="2986" y="8731"/>
                </a:lnTo>
                <a:lnTo>
                  <a:pt x="2992" y="8759"/>
                </a:lnTo>
                <a:lnTo>
                  <a:pt x="2999" y="8780"/>
                </a:lnTo>
                <a:lnTo>
                  <a:pt x="3002" y="8802"/>
                </a:lnTo>
                <a:lnTo>
                  <a:pt x="3002" y="8835"/>
                </a:lnTo>
                <a:lnTo>
                  <a:pt x="3005" y="8846"/>
                </a:lnTo>
                <a:lnTo>
                  <a:pt x="3011" y="8856"/>
                </a:lnTo>
                <a:lnTo>
                  <a:pt x="3017" y="8862"/>
                </a:lnTo>
                <a:lnTo>
                  <a:pt x="3027" y="8867"/>
                </a:lnTo>
                <a:lnTo>
                  <a:pt x="3049" y="8873"/>
                </a:lnTo>
                <a:lnTo>
                  <a:pt x="3065" y="8878"/>
                </a:lnTo>
                <a:lnTo>
                  <a:pt x="3077" y="8889"/>
                </a:lnTo>
                <a:lnTo>
                  <a:pt x="3093" y="8905"/>
                </a:lnTo>
                <a:lnTo>
                  <a:pt x="3124" y="8949"/>
                </a:lnTo>
                <a:lnTo>
                  <a:pt x="3134" y="8960"/>
                </a:lnTo>
                <a:lnTo>
                  <a:pt x="3153" y="8971"/>
                </a:lnTo>
                <a:lnTo>
                  <a:pt x="3168" y="8976"/>
                </a:lnTo>
                <a:lnTo>
                  <a:pt x="3178" y="8987"/>
                </a:lnTo>
                <a:lnTo>
                  <a:pt x="3190" y="9003"/>
                </a:lnTo>
                <a:lnTo>
                  <a:pt x="3200" y="9025"/>
                </a:lnTo>
                <a:lnTo>
                  <a:pt x="3209" y="9041"/>
                </a:lnTo>
                <a:lnTo>
                  <a:pt x="3215" y="9074"/>
                </a:lnTo>
                <a:lnTo>
                  <a:pt x="3219" y="9106"/>
                </a:lnTo>
                <a:lnTo>
                  <a:pt x="3225" y="9139"/>
                </a:lnTo>
                <a:lnTo>
                  <a:pt x="3250" y="9226"/>
                </a:lnTo>
                <a:lnTo>
                  <a:pt x="3266" y="9297"/>
                </a:lnTo>
                <a:lnTo>
                  <a:pt x="3288" y="9405"/>
                </a:lnTo>
                <a:lnTo>
                  <a:pt x="3300" y="9482"/>
                </a:lnTo>
                <a:lnTo>
                  <a:pt x="3319" y="9536"/>
                </a:lnTo>
                <a:lnTo>
                  <a:pt x="3332" y="9563"/>
                </a:lnTo>
                <a:lnTo>
                  <a:pt x="3347" y="9585"/>
                </a:lnTo>
                <a:lnTo>
                  <a:pt x="3379" y="9634"/>
                </a:lnTo>
                <a:lnTo>
                  <a:pt x="3395" y="9656"/>
                </a:lnTo>
                <a:lnTo>
                  <a:pt x="3404" y="9688"/>
                </a:lnTo>
                <a:lnTo>
                  <a:pt x="3410" y="9721"/>
                </a:lnTo>
                <a:lnTo>
                  <a:pt x="3410" y="9775"/>
                </a:lnTo>
                <a:lnTo>
                  <a:pt x="3407" y="9786"/>
                </a:lnTo>
                <a:lnTo>
                  <a:pt x="3398" y="9802"/>
                </a:lnTo>
                <a:lnTo>
                  <a:pt x="3385" y="9808"/>
                </a:lnTo>
                <a:lnTo>
                  <a:pt x="3363" y="9808"/>
                </a:lnTo>
                <a:lnTo>
                  <a:pt x="3363" y="9819"/>
                </a:lnTo>
                <a:lnTo>
                  <a:pt x="3373" y="9840"/>
                </a:lnTo>
                <a:lnTo>
                  <a:pt x="3388" y="9873"/>
                </a:lnTo>
                <a:lnTo>
                  <a:pt x="3404" y="9895"/>
                </a:lnTo>
                <a:lnTo>
                  <a:pt x="3439" y="9933"/>
                </a:lnTo>
                <a:lnTo>
                  <a:pt x="3480" y="9971"/>
                </a:lnTo>
                <a:lnTo>
                  <a:pt x="3498" y="9993"/>
                </a:lnTo>
                <a:lnTo>
                  <a:pt x="3520" y="10020"/>
                </a:lnTo>
                <a:lnTo>
                  <a:pt x="3533" y="10052"/>
                </a:lnTo>
                <a:lnTo>
                  <a:pt x="3539" y="10085"/>
                </a:lnTo>
                <a:lnTo>
                  <a:pt x="3539" y="10118"/>
                </a:lnTo>
                <a:lnTo>
                  <a:pt x="3533" y="10183"/>
                </a:lnTo>
                <a:lnTo>
                  <a:pt x="3536" y="10205"/>
                </a:lnTo>
                <a:lnTo>
                  <a:pt x="3539" y="10221"/>
                </a:lnTo>
                <a:lnTo>
                  <a:pt x="3546" y="10243"/>
                </a:lnTo>
                <a:lnTo>
                  <a:pt x="3568" y="10281"/>
                </a:lnTo>
                <a:lnTo>
                  <a:pt x="3583" y="10303"/>
                </a:lnTo>
                <a:lnTo>
                  <a:pt x="3618" y="10346"/>
                </a:lnTo>
                <a:lnTo>
                  <a:pt x="3640" y="10384"/>
                </a:lnTo>
                <a:lnTo>
                  <a:pt x="3656" y="10422"/>
                </a:lnTo>
                <a:lnTo>
                  <a:pt x="3665" y="10449"/>
                </a:lnTo>
                <a:lnTo>
                  <a:pt x="3671" y="10471"/>
                </a:lnTo>
                <a:lnTo>
                  <a:pt x="3678" y="10487"/>
                </a:lnTo>
                <a:lnTo>
                  <a:pt x="3684" y="10487"/>
                </a:lnTo>
                <a:lnTo>
                  <a:pt x="3696" y="10482"/>
                </a:lnTo>
                <a:lnTo>
                  <a:pt x="3706" y="10466"/>
                </a:lnTo>
                <a:lnTo>
                  <a:pt x="3712" y="10449"/>
                </a:lnTo>
                <a:lnTo>
                  <a:pt x="3715" y="10438"/>
                </a:lnTo>
                <a:lnTo>
                  <a:pt x="3715" y="10428"/>
                </a:lnTo>
                <a:lnTo>
                  <a:pt x="3706" y="10390"/>
                </a:lnTo>
                <a:lnTo>
                  <a:pt x="3687" y="10341"/>
                </a:lnTo>
                <a:lnTo>
                  <a:pt x="3681" y="10313"/>
                </a:lnTo>
                <a:lnTo>
                  <a:pt x="3671" y="10303"/>
                </a:lnTo>
                <a:lnTo>
                  <a:pt x="3665" y="10297"/>
                </a:lnTo>
                <a:lnTo>
                  <a:pt x="3662" y="10303"/>
                </a:lnTo>
                <a:lnTo>
                  <a:pt x="3652" y="10308"/>
                </a:lnTo>
                <a:lnTo>
                  <a:pt x="3646" y="10308"/>
                </a:lnTo>
                <a:lnTo>
                  <a:pt x="3640" y="10303"/>
                </a:lnTo>
                <a:lnTo>
                  <a:pt x="3634" y="10286"/>
                </a:lnTo>
                <a:lnTo>
                  <a:pt x="3634" y="10254"/>
                </a:lnTo>
                <a:lnTo>
                  <a:pt x="3630" y="10237"/>
                </a:lnTo>
                <a:lnTo>
                  <a:pt x="3630" y="10216"/>
                </a:lnTo>
                <a:lnTo>
                  <a:pt x="3624" y="10194"/>
                </a:lnTo>
                <a:lnTo>
                  <a:pt x="3615" y="10156"/>
                </a:lnTo>
                <a:lnTo>
                  <a:pt x="3599" y="10101"/>
                </a:lnTo>
                <a:lnTo>
                  <a:pt x="3586" y="10025"/>
                </a:lnTo>
                <a:lnTo>
                  <a:pt x="3577" y="9971"/>
                </a:lnTo>
                <a:lnTo>
                  <a:pt x="3568" y="9938"/>
                </a:lnTo>
                <a:lnTo>
                  <a:pt x="3558" y="9911"/>
                </a:lnTo>
                <a:lnTo>
                  <a:pt x="3536" y="9868"/>
                </a:lnTo>
                <a:lnTo>
                  <a:pt x="3514" y="9819"/>
                </a:lnTo>
                <a:lnTo>
                  <a:pt x="3505" y="9786"/>
                </a:lnTo>
                <a:lnTo>
                  <a:pt x="3498" y="9753"/>
                </a:lnTo>
                <a:lnTo>
                  <a:pt x="3480" y="9688"/>
                </a:lnTo>
                <a:lnTo>
                  <a:pt x="3458" y="9634"/>
                </a:lnTo>
                <a:lnTo>
                  <a:pt x="3429" y="9579"/>
                </a:lnTo>
                <a:lnTo>
                  <a:pt x="3407" y="9525"/>
                </a:lnTo>
                <a:lnTo>
                  <a:pt x="3395" y="9487"/>
                </a:lnTo>
                <a:lnTo>
                  <a:pt x="3385" y="9444"/>
                </a:lnTo>
                <a:lnTo>
                  <a:pt x="3376" y="9395"/>
                </a:lnTo>
                <a:lnTo>
                  <a:pt x="3369" y="9346"/>
                </a:lnTo>
                <a:lnTo>
                  <a:pt x="3366" y="9302"/>
                </a:lnTo>
                <a:lnTo>
                  <a:pt x="3366" y="9270"/>
                </a:lnTo>
                <a:lnTo>
                  <a:pt x="3369" y="9259"/>
                </a:lnTo>
                <a:lnTo>
                  <a:pt x="3373" y="9253"/>
                </a:lnTo>
                <a:lnTo>
                  <a:pt x="3379" y="9253"/>
                </a:lnTo>
                <a:lnTo>
                  <a:pt x="3385" y="9259"/>
                </a:lnTo>
                <a:lnTo>
                  <a:pt x="3407" y="9280"/>
                </a:lnTo>
                <a:lnTo>
                  <a:pt x="3423" y="9280"/>
                </a:lnTo>
                <a:lnTo>
                  <a:pt x="3439" y="9291"/>
                </a:lnTo>
                <a:lnTo>
                  <a:pt x="3454" y="9308"/>
                </a:lnTo>
                <a:lnTo>
                  <a:pt x="3464" y="9313"/>
                </a:lnTo>
                <a:lnTo>
                  <a:pt x="3470" y="9329"/>
                </a:lnTo>
                <a:lnTo>
                  <a:pt x="3480" y="9373"/>
                </a:lnTo>
                <a:lnTo>
                  <a:pt x="3495" y="9449"/>
                </a:lnTo>
                <a:lnTo>
                  <a:pt x="3505" y="9498"/>
                </a:lnTo>
                <a:lnTo>
                  <a:pt x="3514" y="9552"/>
                </a:lnTo>
                <a:lnTo>
                  <a:pt x="3530" y="9601"/>
                </a:lnTo>
                <a:lnTo>
                  <a:pt x="3542" y="9650"/>
                </a:lnTo>
                <a:lnTo>
                  <a:pt x="3561" y="9699"/>
                </a:lnTo>
                <a:lnTo>
                  <a:pt x="3577" y="9737"/>
                </a:lnTo>
                <a:lnTo>
                  <a:pt x="3596" y="9770"/>
                </a:lnTo>
                <a:lnTo>
                  <a:pt x="3615" y="9797"/>
                </a:lnTo>
                <a:lnTo>
                  <a:pt x="3630" y="9819"/>
                </a:lnTo>
                <a:lnTo>
                  <a:pt x="3637" y="9835"/>
                </a:lnTo>
                <a:lnTo>
                  <a:pt x="3646" y="9873"/>
                </a:lnTo>
                <a:lnTo>
                  <a:pt x="3652" y="9895"/>
                </a:lnTo>
                <a:lnTo>
                  <a:pt x="3659" y="9911"/>
                </a:lnTo>
                <a:lnTo>
                  <a:pt x="3674" y="9933"/>
                </a:lnTo>
                <a:lnTo>
                  <a:pt x="3696" y="9949"/>
                </a:lnTo>
                <a:lnTo>
                  <a:pt x="3709" y="9960"/>
                </a:lnTo>
                <a:lnTo>
                  <a:pt x="3722" y="9982"/>
                </a:lnTo>
                <a:lnTo>
                  <a:pt x="3725" y="9993"/>
                </a:lnTo>
                <a:lnTo>
                  <a:pt x="3725" y="10014"/>
                </a:lnTo>
                <a:lnTo>
                  <a:pt x="3718" y="10042"/>
                </a:lnTo>
                <a:lnTo>
                  <a:pt x="3715" y="10063"/>
                </a:lnTo>
                <a:lnTo>
                  <a:pt x="3715" y="10101"/>
                </a:lnTo>
                <a:lnTo>
                  <a:pt x="3722" y="10112"/>
                </a:lnTo>
                <a:lnTo>
                  <a:pt x="3728" y="10129"/>
                </a:lnTo>
                <a:lnTo>
                  <a:pt x="3740" y="10139"/>
                </a:lnTo>
                <a:lnTo>
                  <a:pt x="3762" y="10161"/>
                </a:lnTo>
                <a:lnTo>
                  <a:pt x="3775" y="10177"/>
                </a:lnTo>
                <a:lnTo>
                  <a:pt x="3784" y="10194"/>
                </a:lnTo>
                <a:lnTo>
                  <a:pt x="3791" y="10210"/>
                </a:lnTo>
                <a:lnTo>
                  <a:pt x="3806" y="10259"/>
                </a:lnTo>
                <a:lnTo>
                  <a:pt x="3825" y="10292"/>
                </a:lnTo>
                <a:lnTo>
                  <a:pt x="3850" y="10341"/>
                </a:lnTo>
                <a:lnTo>
                  <a:pt x="3891" y="10411"/>
                </a:lnTo>
                <a:lnTo>
                  <a:pt x="3920" y="10466"/>
                </a:lnTo>
                <a:lnTo>
                  <a:pt x="3938" y="10515"/>
                </a:lnTo>
                <a:lnTo>
                  <a:pt x="3948" y="10553"/>
                </a:lnTo>
                <a:lnTo>
                  <a:pt x="3954" y="10585"/>
                </a:lnTo>
                <a:lnTo>
                  <a:pt x="3957" y="10612"/>
                </a:lnTo>
                <a:lnTo>
                  <a:pt x="3964" y="10640"/>
                </a:lnTo>
                <a:lnTo>
                  <a:pt x="3970" y="10672"/>
                </a:lnTo>
                <a:lnTo>
                  <a:pt x="3979" y="10705"/>
                </a:lnTo>
                <a:lnTo>
                  <a:pt x="3979" y="10732"/>
                </a:lnTo>
                <a:lnTo>
                  <a:pt x="3954" y="10841"/>
                </a:lnTo>
                <a:lnTo>
                  <a:pt x="3954" y="10873"/>
                </a:lnTo>
                <a:lnTo>
                  <a:pt x="3960" y="10906"/>
                </a:lnTo>
                <a:lnTo>
                  <a:pt x="3973" y="10939"/>
                </a:lnTo>
                <a:lnTo>
                  <a:pt x="3986" y="10960"/>
                </a:lnTo>
                <a:lnTo>
                  <a:pt x="4011" y="10998"/>
                </a:lnTo>
                <a:lnTo>
                  <a:pt x="4039" y="11036"/>
                </a:lnTo>
                <a:lnTo>
                  <a:pt x="4058" y="11058"/>
                </a:lnTo>
                <a:lnTo>
                  <a:pt x="4077" y="11091"/>
                </a:lnTo>
                <a:lnTo>
                  <a:pt x="4096" y="11118"/>
                </a:lnTo>
                <a:lnTo>
                  <a:pt x="4114" y="11140"/>
                </a:lnTo>
                <a:lnTo>
                  <a:pt x="4130" y="11151"/>
                </a:lnTo>
                <a:lnTo>
                  <a:pt x="4162" y="11162"/>
                </a:lnTo>
                <a:lnTo>
                  <a:pt x="4177" y="11172"/>
                </a:lnTo>
                <a:lnTo>
                  <a:pt x="4193" y="11189"/>
                </a:lnTo>
                <a:lnTo>
                  <a:pt x="4212" y="11216"/>
                </a:lnTo>
                <a:lnTo>
                  <a:pt x="4234" y="11249"/>
                </a:lnTo>
                <a:lnTo>
                  <a:pt x="4265" y="11281"/>
                </a:lnTo>
                <a:lnTo>
                  <a:pt x="4300" y="11314"/>
                </a:lnTo>
                <a:lnTo>
                  <a:pt x="4341" y="11352"/>
                </a:lnTo>
                <a:lnTo>
                  <a:pt x="4422" y="11412"/>
                </a:lnTo>
                <a:lnTo>
                  <a:pt x="4498" y="11466"/>
                </a:lnTo>
                <a:lnTo>
                  <a:pt x="4526" y="11477"/>
                </a:lnTo>
                <a:lnTo>
                  <a:pt x="4548" y="11477"/>
                </a:lnTo>
                <a:lnTo>
                  <a:pt x="4567" y="11466"/>
                </a:lnTo>
                <a:lnTo>
                  <a:pt x="4598" y="11433"/>
                </a:lnTo>
                <a:lnTo>
                  <a:pt x="4617" y="11417"/>
                </a:lnTo>
                <a:lnTo>
                  <a:pt x="4639" y="11412"/>
                </a:lnTo>
                <a:lnTo>
                  <a:pt x="4664" y="11412"/>
                </a:lnTo>
                <a:lnTo>
                  <a:pt x="4690" y="11428"/>
                </a:lnTo>
                <a:lnTo>
                  <a:pt x="4708" y="11444"/>
                </a:lnTo>
                <a:lnTo>
                  <a:pt x="4740" y="11499"/>
                </a:lnTo>
                <a:lnTo>
                  <a:pt x="4765" y="11558"/>
                </a:lnTo>
                <a:lnTo>
                  <a:pt x="4781" y="11591"/>
                </a:lnTo>
                <a:lnTo>
                  <a:pt x="4800" y="11629"/>
                </a:lnTo>
                <a:lnTo>
                  <a:pt x="4831" y="11673"/>
                </a:lnTo>
                <a:lnTo>
                  <a:pt x="4850" y="11700"/>
                </a:lnTo>
                <a:lnTo>
                  <a:pt x="4866" y="11705"/>
                </a:lnTo>
                <a:lnTo>
                  <a:pt x="4897" y="11705"/>
                </a:lnTo>
                <a:lnTo>
                  <a:pt x="4910" y="11716"/>
                </a:lnTo>
                <a:lnTo>
                  <a:pt x="4935" y="11732"/>
                </a:lnTo>
                <a:lnTo>
                  <a:pt x="4951" y="11760"/>
                </a:lnTo>
                <a:lnTo>
                  <a:pt x="4957" y="11765"/>
                </a:lnTo>
                <a:lnTo>
                  <a:pt x="4969" y="11765"/>
                </a:lnTo>
                <a:lnTo>
                  <a:pt x="4988" y="11776"/>
                </a:lnTo>
                <a:lnTo>
                  <a:pt x="5007" y="11792"/>
                </a:lnTo>
                <a:lnTo>
                  <a:pt x="5023" y="11803"/>
                </a:lnTo>
                <a:lnTo>
                  <a:pt x="5035" y="11814"/>
                </a:lnTo>
                <a:lnTo>
                  <a:pt x="5039" y="11814"/>
                </a:lnTo>
                <a:lnTo>
                  <a:pt x="5039" y="11809"/>
                </a:lnTo>
                <a:lnTo>
                  <a:pt x="5032" y="11798"/>
                </a:lnTo>
                <a:lnTo>
                  <a:pt x="5051" y="11814"/>
                </a:lnTo>
                <a:lnTo>
                  <a:pt x="5057" y="11814"/>
                </a:lnTo>
                <a:lnTo>
                  <a:pt x="5073" y="11809"/>
                </a:lnTo>
                <a:lnTo>
                  <a:pt x="5083" y="11803"/>
                </a:lnTo>
                <a:lnTo>
                  <a:pt x="5086" y="11798"/>
                </a:lnTo>
                <a:lnTo>
                  <a:pt x="5083" y="11798"/>
                </a:lnTo>
                <a:lnTo>
                  <a:pt x="5076" y="11787"/>
                </a:lnTo>
                <a:lnTo>
                  <a:pt x="5076" y="11781"/>
                </a:lnTo>
                <a:lnTo>
                  <a:pt x="5089" y="11781"/>
                </a:lnTo>
                <a:lnTo>
                  <a:pt x="5092" y="11776"/>
                </a:lnTo>
                <a:lnTo>
                  <a:pt x="5092" y="11770"/>
                </a:lnTo>
                <a:lnTo>
                  <a:pt x="5098" y="11787"/>
                </a:lnTo>
                <a:lnTo>
                  <a:pt x="5105" y="11809"/>
                </a:lnTo>
                <a:lnTo>
                  <a:pt x="5111" y="11819"/>
                </a:lnTo>
                <a:lnTo>
                  <a:pt x="5114" y="11830"/>
                </a:lnTo>
                <a:lnTo>
                  <a:pt x="5111" y="11836"/>
                </a:lnTo>
                <a:lnTo>
                  <a:pt x="5111" y="11847"/>
                </a:lnTo>
                <a:lnTo>
                  <a:pt x="5108" y="11847"/>
                </a:lnTo>
                <a:lnTo>
                  <a:pt x="5098" y="11830"/>
                </a:lnTo>
                <a:lnTo>
                  <a:pt x="5095" y="11830"/>
                </a:lnTo>
                <a:lnTo>
                  <a:pt x="5092" y="11836"/>
                </a:lnTo>
                <a:lnTo>
                  <a:pt x="5089" y="11847"/>
                </a:lnTo>
                <a:lnTo>
                  <a:pt x="5095" y="11857"/>
                </a:lnTo>
                <a:lnTo>
                  <a:pt x="5105" y="11868"/>
                </a:lnTo>
                <a:lnTo>
                  <a:pt x="5111" y="11890"/>
                </a:lnTo>
                <a:lnTo>
                  <a:pt x="5133" y="11928"/>
                </a:lnTo>
                <a:lnTo>
                  <a:pt x="5145" y="11944"/>
                </a:lnTo>
                <a:lnTo>
                  <a:pt x="5152" y="11955"/>
                </a:lnTo>
                <a:lnTo>
                  <a:pt x="5167" y="12010"/>
                </a:lnTo>
                <a:lnTo>
                  <a:pt x="5211" y="12086"/>
                </a:lnTo>
                <a:lnTo>
                  <a:pt x="5215" y="12097"/>
                </a:lnTo>
                <a:lnTo>
                  <a:pt x="5215" y="12102"/>
                </a:lnTo>
                <a:lnTo>
                  <a:pt x="5202" y="12113"/>
                </a:lnTo>
                <a:lnTo>
                  <a:pt x="5202" y="12118"/>
                </a:lnTo>
                <a:lnTo>
                  <a:pt x="5211" y="12124"/>
                </a:lnTo>
                <a:lnTo>
                  <a:pt x="5215" y="12124"/>
                </a:lnTo>
                <a:lnTo>
                  <a:pt x="5218" y="12129"/>
                </a:lnTo>
                <a:lnTo>
                  <a:pt x="5218" y="12146"/>
                </a:lnTo>
                <a:lnTo>
                  <a:pt x="5215" y="12162"/>
                </a:lnTo>
                <a:lnTo>
                  <a:pt x="5208" y="12162"/>
                </a:lnTo>
                <a:lnTo>
                  <a:pt x="5205" y="12178"/>
                </a:lnTo>
                <a:lnTo>
                  <a:pt x="5205" y="12205"/>
                </a:lnTo>
                <a:lnTo>
                  <a:pt x="5208" y="12227"/>
                </a:lnTo>
                <a:lnTo>
                  <a:pt x="5215" y="12243"/>
                </a:lnTo>
                <a:lnTo>
                  <a:pt x="5233" y="12260"/>
                </a:lnTo>
                <a:lnTo>
                  <a:pt x="5243" y="12271"/>
                </a:lnTo>
                <a:lnTo>
                  <a:pt x="5246" y="12281"/>
                </a:lnTo>
                <a:lnTo>
                  <a:pt x="5249" y="12287"/>
                </a:lnTo>
                <a:lnTo>
                  <a:pt x="5252" y="12287"/>
                </a:lnTo>
                <a:lnTo>
                  <a:pt x="5262" y="12265"/>
                </a:lnTo>
                <a:lnTo>
                  <a:pt x="5268" y="12254"/>
                </a:lnTo>
                <a:lnTo>
                  <a:pt x="5262" y="12249"/>
                </a:lnTo>
                <a:lnTo>
                  <a:pt x="5246" y="12227"/>
                </a:lnTo>
                <a:lnTo>
                  <a:pt x="5243" y="12216"/>
                </a:lnTo>
                <a:lnTo>
                  <a:pt x="5243" y="12205"/>
                </a:lnTo>
                <a:lnTo>
                  <a:pt x="5246" y="12211"/>
                </a:lnTo>
                <a:lnTo>
                  <a:pt x="5252" y="12216"/>
                </a:lnTo>
                <a:lnTo>
                  <a:pt x="5262" y="12222"/>
                </a:lnTo>
                <a:lnTo>
                  <a:pt x="5271" y="12233"/>
                </a:lnTo>
                <a:lnTo>
                  <a:pt x="5277" y="12249"/>
                </a:lnTo>
                <a:lnTo>
                  <a:pt x="5281" y="12271"/>
                </a:lnTo>
                <a:lnTo>
                  <a:pt x="5281" y="12281"/>
                </a:lnTo>
                <a:lnTo>
                  <a:pt x="5284" y="12292"/>
                </a:lnTo>
                <a:lnTo>
                  <a:pt x="5290" y="12298"/>
                </a:lnTo>
                <a:lnTo>
                  <a:pt x="5296" y="12298"/>
                </a:lnTo>
                <a:lnTo>
                  <a:pt x="5303" y="12303"/>
                </a:lnTo>
                <a:lnTo>
                  <a:pt x="5318" y="12320"/>
                </a:lnTo>
                <a:lnTo>
                  <a:pt x="5343" y="12352"/>
                </a:lnTo>
                <a:lnTo>
                  <a:pt x="5347" y="12363"/>
                </a:lnTo>
                <a:lnTo>
                  <a:pt x="5347" y="12401"/>
                </a:lnTo>
                <a:lnTo>
                  <a:pt x="5340" y="12412"/>
                </a:lnTo>
                <a:lnTo>
                  <a:pt x="5340" y="12417"/>
                </a:lnTo>
                <a:lnTo>
                  <a:pt x="5343" y="12428"/>
                </a:lnTo>
                <a:lnTo>
                  <a:pt x="5350" y="12439"/>
                </a:lnTo>
                <a:lnTo>
                  <a:pt x="5356" y="12445"/>
                </a:lnTo>
                <a:lnTo>
                  <a:pt x="5362" y="12445"/>
                </a:lnTo>
                <a:lnTo>
                  <a:pt x="5365" y="12450"/>
                </a:lnTo>
                <a:lnTo>
                  <a:pt x="5369" y="12450"/>
                </a:lnTo>
                <a:lnTo>
                  <a:pt x="5369" y="12439"/>
                </a:lnTo>
                <a:lnTo>
                  <a:pt x="5359" y="12423"/>
                </a:lnTo>
                <a:lnTo>
                  <a:pt x="5356" y="12412"/>
                </a:lnTo>
                <a:lnTo>
                  <a:pt x="5356" y="12407"/>
                </a:lnTo>
                <a:lnTo>
                  <a:pt x="5359" y="12401"/>
                </a:lnTo>
                <a:lnTo>
                  <a:pt x="5365" y="12401"/>
                </a:lnTo>
                <a:lnTo>
                  <a:pt x="5365" y="12407"/>
                </a:lnTo>
                <a:lnTo>
                  <a:pt x="5378" y="12428"/>
                </a:lnTo>
                <a:lnTo>
                  <a:pt x="5378" y="12466"/>
                </a:lnTo>
                <a:lnTo>
                  <a:pt x="5387" y="12483"/>
                </a:lnTo>
                <a:lnTo>
                  <a:pt x="5391" y="12494"/>
                </a:lnTo>
                <a:lnTo>
                  <a:pt x="5394" y="12488"/>
                </a:lnTo>
                <a:lnTo>
                  <a:pt x="5397" y="12472"/>
                </a:lnTo>
                <a:lnTo>
                  <a:pt x="5400" y="12461"/>
                </a:lnTo>
                <a:lnTo>
                  <a:pt x="5406" y="12461"/>
                </a:lnTo>
                <a:lnTo>
                  <a:pt x="5428" y="12466"/>
                </a:lnTo>
                <a:lnTo>
                  <a:pt x="5444" y="12477"/>
                </a:lnTo>
                <a:lnTo>
                  <a:pt x="5457" y="12483"/>
                </a:lnTo>
                <a:lnTo>
                  <a:pt x="5466" y="12483"/>
                </a:lnTo>
                <a:lnTo>
                  <a:pt x="5469" y="12488"/>
                </a:lnTo>
                <a:lnTo>
                  <a:pt x="5472" y="12510"/>
                </a:lnTo>
                <a:lnTo>
                  <a:pt x="5475" y="12521"/>
                </a:lnTo>
                <a:lnTo>
                  <a:pt x="5475" y="12526"/>
                </a:lnTo>
                <a:lnTo>
                  <a:pt x="5479" y="12537"/>
                </a:lnTo>
                <a:lnTo>
                  <a:pt x="5497" y="12553"/>
                </a:lnTo>
                <a:lnTo>
                  <a:pt x="5497" y="12537"/>
                </a:lnTo>
                <a:lnTo>
                  <a:pt x="5501" y="12526"/>
                </a:lnTo>
                <a:lnTo>
                  <a:pt x="5504" y="12521"/>
                </a:lnTo>
                <a:lnTo>
                  <a:pt x="5507" y="12521"/>
                </a:lnTo>
                <a:lnTo>
                  <a:pt x="5510" y="12526"/>
                </a:lnTo>
                <a:lnTo>
                  <a:pt x="5510" y="12537"/>
                </a:lnTo>
                <a:lnTo>
                  <a:pt x="5513" y="12553"/>
                </a:lnTo>
                <a:lnTo>
                  <a:pt x="5516" y="12575"/>
                </a:lnTo>
                <a:lnTo>
                  <a:pt x="5516" y="12602"/>
                </a:lnTo>
                <a:lnTo>
                  <a:pt x="5519" y="12608"/>
                </a:lnTo>
                <a:lnTo>
                  <a:pt x="5526" y="12608"/>
                </a:lnTo>
                <a:lnTo>
                  <a:pt x="5545" y="12602"/>
                </a:lnTo>
                <a:lnTo>
                  <a:pt x="5548" y="12602"/>
                </a:lnTo>
                <a:lnTo>
                  <a:pt x="5551" y="12597"/>
                </a:lnTo>
                <a:lnTo>
                  <a:pt x="5551" y="12591"/>
                </a:lnTo>
                <a:lnTo>
                  <a:pt x="5554" y="12581"/>
                </a:lnTo>
                <a:lnTo>
                  <a:pt x="5560" y="12581"/>
                </a:lnTo>
                <a:lnTo>
                  <a:pt x="5570" y="12575"/>
                </a:lnTo>
                <a:lnTo>
                  <a:pt x="5576" y="12570"/>
                </a:lnTo>
                <a:lnTo>
                  <a:pt x="5576" y="12559"/>
                </a:lnTo>
                <a:lnTo>
                  <a:pt x="5557" y="12515"/>
                </a:lnTo>
                <a:lnTo>
                  <a:pt x="5554" y="12504"/>
                </a:lnTo>
                <a:lnTo>
                  <a:pt x="5554" y="12499"/>
                </a:lnTo>
                <a:lnTo>
                  <a:pt x="5548" y="12499"/>
                </a:lnTo>
                <a:lnTo>
                  <a:pt x="5545" y="12494"/>
                </a:lnTo>
                <a:lnTo>
                  <a:pt x="5541" y="12483"/>
                </a:lnTo>
                <a:lnTo>
                  <a:pt x="5545" y="12466"/>
                </a:lnTo>
                <a:lnTo>
                  <a:pt x="5548" y="12466"/>
                </a:lnTo>
                <a:lnTo>
                  <a:pt x="5554" y="12461"/>
                </a:lnTo>
                <a:lnTo>
                  <a:pt x="5560" y="12461"/>
                </a:lnTo>
                <a:lnTo>
                  <a:pt x="5570" y="12455"/>
                </a:lnTo>
                <a:lnTo>
                  <a:pt x="5579" y="12439"/>
                </a:lnTo>
                <a:lnTo>
                  <a:pt x="5592" y="12412"/>
                </a:lnTo>
                <a:lnTo>
                  <a:pt x="5592" y="12390"/>
                </a:lnTo>
                <a:lnTo>
                  <a:pt x="5598" y="12385"/>
                </a:lnTo>
                <a:lnTo>
                  <a:pt x="5607" y="12379"/>
                </a:lnTo>
                <a:lnTo>
                  <a:pt x="5607" y="12374"/>
                </a:lnTo>
                <a:lnTo>
                  <a:pt x="5614" y="12368"/>
                </a:lnTo>
                <a:lnTo>
                  <a:pt x="5623" y="12363"/>
                </a:lnTo>
                <a:lnTo>
                  <a:pt x="5639" y="12374"/>
                </a:lnTo>
                <a:lnTo>
                  <a:pt x="5655" y="12390"/>
                </a:lnTo>
                <a:lnTo>
                  <a:pt x="5670" y="12417"/>
                </a:lnTo>
                <a:lnTo>
                  <a:pt x="5670" y="12445"/>
                </a:lnTo>
                <a:lnTo>
                  <a:pt x="5673" y="12450"/>
                </a:lnTo>
                <a:lnTo>
                  <a:pt x="5677" y="12450"/>
                </a:lnTo>
                <a:lnTo>
                  <a:pt x="5683" y="12439"/>
                </a:lnTo>
                <a:lnTo>
                  <a:pt x="5683" y="12445"/>
                </a:lnTo>
                <a:lnTo>
                  <a:pt x="5689" y="12445"/>
                </a:lnTo>
                <a:lnTo>
                  <a:pt x="5692" y="12439"/>
                </a:lnTo>
                <a:lnTo>
                  <a:pt x="5689" y="12445"/>
                </a:lnTo>
                <a:lnTo>
                  <a:pt x="5686" y="12466"/>
                </a:lnTo>
                <a:lnTo>
                  <a:pt x="5680" y="12494"/>
                </a:lnTo>
                <a:lnTo>
                  <a:pt x="5680" y="12515"/>
                </a:lnTo>
                <a:lnTo>
                  <a:pt x="5692" y="12559"/>
                </a:lnTo>
                <a:lnTo>
                  <a:pt x="5711" y="12602"/>
                </a:lnTo>
                <a:lnTo>
                  <a:pt x="5714" y="12613"/>
                </a:lnTo>
                <a:lnTo>
                  <a:pt x="5721" y="12624"/>
                </a:lnTo>
                <a:lnTo>
                  <a:pt x="5724" y="12635"/>
                </a:lnTo>
                <a:lnTo>
                  <a:pt x="5724" y="12662"/>
                </a:lnTo>
                <a:lnTo>
                  <a:pt x="5733" y="12678"/>
                </a:lnTo>
                <a:lnTo>
                  <a:pt x="5739" y="12684"/>
                </a:lnTo>
                <a:lnTo>
                  <a:pt x="5743" y="12695"/>
                </a:lnTo>
                <a:lnTo>
                  <a:pt x="5743" y="12706"/>
                </a:lnTo>
                <a:lnTo>
                  <a:pt x="5739" y="12716"/>
                </a:lnTo>
                <a:lnTo>
                  <a:pt x="5736" y="12744"/>
                </a:lnTo>
                <a:lnTo>
                  <a:pt x="5736" y="12754"/>
                </a:lnTo>
                <a:lnTo>
                  <a:pt x="5739" y="12771"/>
                </a:lnTo>
                <a:lnTo>
                  <a:pt x="5749" y="12787"/>
                </a:lnTo>
                <a:lnTo>
                  <a:pt x="5749" y="12798"/>
                </a:lnTo>
                <a:lnTo>
                  <a:pt x="5746" y="12803"/>
                </a:lnTo>
                <a:lnTo>
                  <a:pt x="5743" y="12814"/>
                </a:lnTo>
                <a:lnTo>
                  <a:pt x="5736" y="12820"/>
                </a:lnTo>
                <a:lnTo>
                  <a:pt x="5733" y="12836"/>
                </a:lnTo>
                <a:lnTo>
                  <a:pt x="5730" y="12858"/>
                </a:lnTo>
                <a:lnTo>
                  <a:pt x="5736" y="12934"/>
                </a:lnTo>
                <a:lnTo>
                  <a:pt x="5736" y="12967"/>
                </a:lnTo>
                <a:lnTo>
                  <a:pt x="5733" y="13021"/>
                </a:lnTo>
                <a:lnTo>
                  <a:pt x="5733" y="13054"/>
                </a:lnTo>
                <a:lnTo>
                  <a:pt x="5736" y="13064"/>
                </a:lnTo>
                <a:lnTo>
                  <a:pt x="5739" y="13070"/>
                </a:lnTo>
                <a:lnTo>
                  <a:pt x="5743" y="13081"/>
                </a:lnTo>
                <a:lnTo>
                  <a:pt x="5746" y="13097"/>
                </a:lnTo>
                <a:lnTo>
                  <a:pt x="5743" y="13119"/>
                </a:lnTo>
                <a:lnTo>
                  <a:pt x="5730" y="13173"/>
                </a:lnTo>
                <a:lnTo>
                  <a:pt x="5721" y="13200"/>
                </a:lnTo>
                <a:lnTo>
                  <a:pt x="5711" y="13217"/>
                </a:lnTo>
                <a:lnTo>
                  <a:pt x="5702" y="13222"/>
                </a:lnTo>
                <a:lnTo>
                  <a:pt x="5683" y="13227"/>
                </a:lnTo>
                <a:lnTo>
                  <a:pt x="5667" y="13238"/>
                </a:lnTo>
                <a:lnTo>
                  <a:pt x="5661" y="13244"/>
                </a:lnTo>
                <a:lnTo>
                  <a:pt x="5658" y="13255"/>
                </a:lnTo>
                <a:lnTo>
                  <a:pt x="5658" y="13287"/>
                </a:lnTo>
                <a:lnTo>
                  <a:pt x="5661" y="13298"/>
                </a:lnTo>
                <a:lnTo>
                  <a:pt x="5658" y="13309"/>
                </a:lnTo>
                <a:lnTo>
                  <a:pt x="5645" y="13314"/>
                </a:lnTo>
                <a:lnTo>
                  <a:pt x="5642" y="13320"/>
                </a:lnTo>
                <a:lnTo>
                  <a:pt x="5639" y="13331"/>
                </a:lnTo>
                <a:lnTo>
                  <a:pt x="5642" y="13347"/>
                </a:lnTo>
                <a:lnTo>
                  <a:pt x="5648" y="13369"/>
                </a:lnTo>
                <a:lnTo>
                  <a:pt x="5648" y="13391"/>
                </a:lnTo>
                <a:lnTo>
                  <a:pt x="5639" y="13407"/>
                </a:lnTo>
                <a:lnTo>
                  <a:pt x="5626" y="13412"/>
                </a:lnTo>
                <a:lnTo>
                  <a:pt x="5595" y="13434"/>
                </a:lnTo>
                <a:lnTo>
                  <a:pt x="5582" y="13445"/>
                </a:lnTo>
                <a:lnTo>
                  <a:pt x="5573" y="13461"/>
                </a:lnTo>
                <a:lnTo>
                  <a:pt x="5573" y="13548"/>
                </a:lnTo>
                <a:lnTo>
                  <a:pt x="5567" y="13565"/>
                </a:lnTo>
                <a:lnTo>
                  <a:pt x="5563" y="13575"/>
                </a:lnTo>
                <a:lnTo>
                  <a:pt x="5551" y="13597"/>
                </a:lnTo>
                <a:lnTo>
                  <a:pt x="5548" y="13613"/>
                </a:lnTo>
                <a:lnTo>
                  <a:pt x="5548" y="13657"/>
                </a:lnTo>
                <a:lnTo>
                  <a:pt x="5545" y="13673"/>
                </a:lnTo>
                <a:lnTo>
                  <a:pt x="5538" y="13679"/>
                </a:lnTo>
                <a:lnTo>
                  <a:pt x="5532" y="13679"/>
                </a:lnTo>
                <a:lnTo>
                  <a:pt x="5526" y="13684"/>
                </a:lnTo>
                <a:lnTo>
                  <a:pt x="5519" y="13695"/>
                </a:lnTo>
                <a:lnTo>
                  <a:pt x="5516" y="13711"/>
                </a:lnTo>
                <a:lnTo>
                  <a:pt x="5519" y="13739"/>
                </a:lnTo>
                <a:lnTo>
                  <a:pt x="5526" y="13782"/>
                </a:lnTo>
                <a:lnTo>
                  <a:pt x="5526" y="13836"/>
                </a:lnTo>
                <a:lnTo>
                  <a:pt x="5523" y="13847"/>
                </a:lnTo>
                <a:lnTo>
                  <a:pt x="5523" y="13864"/>
                </a:lnTo>
                <a:lnTo>
                  <a:pt x="5538" y="13896"/>
                </a:lnTo>
                <a:lnTo>
                  <a:pt x="5551" y="13913"/>
                </a:lnTo>
                <a:lnTo>
                  <a:pt x="5560" y="13918"/>
                </a:lnTo>
                <a:lnTo>
                  <a:pt x="5573" y="13907"/>
                </a:lnTo>
                <a:lnTo>
                  <a:pt x="5579" y="13891"/>
                </a:lnTo>
                <a:lnTo>
                  <a:pt x="5582" y="13891"/>
                </a:lnTo>
                <a:lnTo>
                  <a:pt x="5582" y="13940"/>
                </a:lnTo>
                <a:lnTo>
                  <a:pt x="5579" y="13972"/>
                </a:lnTo>
                <a:lnTo>
                  <a:pt x="5576" y="13983"/>
                </a:lnTo>
                <a:lnTo>
                  <a:pt x="5563" y="14005"/>
                </a:lnTo>
                <a:lnTo>
                  <a:pt x="5554" y="14010"/>
                </a:lnTo>
                <a:lnTo>
                  <a:pt x="5532" y="14054"/>
                </a:lnTo>
                <a:lnTo>
                  <a:pt x="5513" y="14092"/>
                </a:lnTo>
                <a:lnTo>
                  <a:pt x="5504" y="14125"/>
                </a:lnTo>
                <a:lnTo>
                  <a:pt x="5497" y="14157"/>
                </a:lnTo>
                <a:lnTo>
                  <a:pt x="5494" y="14184"/>
                </a:lnTo>
                <a:lnTo>
                  <a:pt x="5494" y="14212"/>
                </a:lnTo>
                <a:lnTo>
                  <a:pt x="5497" y="14255"/>
                </a:lnTo>
                <a:lnTo>
                  <a:pt x="5504" y="14271"/>
                </a:lnTo>
                <a:lnTo>
                  <a:pt x="5507" y="14282"/>
                </a:lnTo>
                <a:lnTo>
                  <a:pt x="5519" y="14299"/>
                </a:lnTo>
                <a:lnTo>
                  <a:pt x="5526" y="14309"/>
                </a:lnTo>
                <a:lnTo>
                  <a:pt x="5523" y="14320"/>
                </a:lnTo>
                <a:lnTo>
                  <a:pt x="5513" y="14331"/>
                </a:lnTo>
                <a:lnTo>
                  <a:pt x="5507" y="14342"/>
                </a:lnTo>
                <a:lnTo>
                  <a:pt x="5504" y="14353"/>
                </a:lnTo>
                <a:lnTo>
                  <a:pt x="5504" y="14358"/>
                </a:lnTo>
                <a:lnTo>
                  <a:pt x="5507" y="14369"/>
                </a:lnTo>
                <a:lnTo>
                  <a:pt x="5516" y="14386"/>
                </a:lnTo>
                <a:lnTo>
                  <a:pt x="5529" y="14402"/>
                </a:lnTo>
                <a:lnTo>
                  <a:pt x="5563" y="14434"/>
                </a:lnTo>
                <a:lnTo>
                  <a:pt x="5579" y="14456"/>
                </a:lnTo>
                <a:lnTo>
                  <a:pt x="5582" y="14467"/>
                </a:lnTo>
                <a:lnTo>
                  <a:pt x="5585" y="14483"/>
                </a:lnTo>
                <a:lnTo>
                  <a:pt x="5592" y="14521"/>
                </a:lnTo>
                <a:lnTo>
                  <a:pt x="5601" y="14554"/>
                </a:lnTo>
                <a:lnTo>
                  <a:pt x="5611" y="14581"/>
                </a:lnTo>
                <a:lnTo>
                  <a:pt x="5639" y="14646"/>
                </a:lnTo>
                <a:lnTo>
                  <a:pt x="5645" y="14674"/>
                </a:lnTo>
                <a:lnTo>
                  <a:pt x="5651" y="14706"/>
                </a:lnTo>
                <a:lnTo>
                  <a:pt x="5658" y="14744"/>
                </a:lnTo>
                <a:lnTo>
                  <a:pt x="5667" y="14782"/>
                </a:lnTo>
                <a:lnTo>
                  <a:pt x="5686" y="14864"/>
                </a:lnTo>
                <a:lnTo>
                  <a:pt x="5708" y="14945"/>
                </a:lnTo>
                <a:lnTo>
                  <a:pt x="5717" y="14984"/>
                </a:lnTo>
                <a:lnTo>
                  <a:pt x="5724" y="15022"/>
                </a:lnTo>
                <a:lnTo>
                  <a:pt x="5727" y="15049"/>
                </a:lnTo>
                <a:lnTo>
                  <a:pt x="5733" y="15071"/>
                </a:lnTo>
                <a:lnTo>
                  <a:pt x="5752" y="15125"/>
                </a:lnTo>
                <a:lnTo>
                  <a:pt x="5752" y="15141"/>
                </a:lnTo>
                <a:lnTo>
                  <a:pt x="5755" y="15158"/>
                </a:lnTo>
                <a:lnTo>
                  <a:pt x="5758" y="15179"/>
                </a:lnTo>
                <a:lnTo>
                  <a:pt x="5765" y="15206"/>
                </a:lnTo>
                <a:lnTo>
                  <a:pt x="5787" y="15255"/>
                </a:lnTo>
                <a:lnTo>
                  <a:pt x="5805" y="15310"/>
                </a:lnTo>
                <a:lnTo>
                  <a:pt x="5812" y="15342"/>
                </a:lnTo>
                <a:lnTo>
                  <a:pt x="5812" y="15413"/>
                </a:lnTo>
                <a:lnTo>
                  <a:pt x="5815" y="15440"/>
                </a:lnTo>
                <a:lnTo>
                  <a:pt x="5821" y="15467"/>
                </a:lnTo>
                <a:lnTo>
                  <a:pt x="5834" y="15495"/>
                </a:lnTo>
                <a:lnTo>
                  <a:pt x="5853" y="15533"/>
                </a:lnTo>
                <a:lnTo>
                  <a:pt x="5862" y="15549"/>
                </a:lnTo>
                <a:lnTo>
                  <a:pt x="5868" y="15571"/>
                </a:lnTo>
                <a:lnTo>
                  <a:pt x="5881" y="15598"/>
                </a:lnTo>
                <a:lnTo>
                  <a:pt x="5897" y="15631"/>
                </a:lnTo>
                <a:lnTo>
                  <a:pt x="5934" y="15674"/>
                </a:lnTo>
                <a:lnTo>
                  <a:pt x="5994" y="15739"/>
                </a:lnTo>
                <a:lnTo>
                  <a:pt x="6057" y="15799"/>
                </a:lnTo>
                <a:lnTo>
                  <a:pt x="6095" y="15837"/>
                </a:lnTo>
                <a:lnTo>
                  <a:pt x="6110" y="15864"/>
                </a:lnTo>
                <a:lnTo>
                  <a:pt x="6117" y="15886"/>
                </a:lnTo>
                <a:lnTo>
                  <a:pt x="6120" y="15902"/>
                </a:lnTo>
                <a:lnTo>
                  <a:pt x="6123" y="15924"/>
                </a:lnTo>
                <a:lnTo>
                  <a:pt x="6129" y="15940"/>
                </a:lnTo>
                <a:lnTo>
                  <a:pt x="6139" y="15951"/>
                </a:lnTo>
                <a:lnTo>
                  <a:pt x="6145" y="15962"/>
                </a:lnTo>
                <a:lnTo>
                  <a:pt x="6167" y="15984"/>
                </a:lnTo>
                <a:lnTo>
                  <a:pt x="6176" y="15995"/>
                </a:lnTo>
                <a:lnTo>
                  <a:pt x="6186" y="16011"/>
                </a:lnTo>
                <a:lnTo>
                  <a:pt x="6186" y="16082"/>
                </a:lnTo>
                <a:lnTo>
                  <a:pt x="6189" y="16109"/>
                </a:lnTo>
                <a:lnTo>
                  <a:pt x="6192" y="16114"/>
                </a:lnTo>
                <a:lnTo>
                  <a:pt x="6192" y="16169"/>
                </a:lnTo>
                <a:lnTo>
                  <a:pt x="6195" y="16190"/>
                </a:lnTo>
                <a:lnTo>
                  <a:pt x="6198" y="16223"/>
                </a:lnTo>
                <a:lnTo>
                  <a:pt x="6198" y="16277"/>
                </a:lnTo>
                <a:lnTo>
                  <a:pt x="6195" y="16305"/>
                </a:lnTo>
                <a:lnTo>
                  <a:pt x="6195" y="16326"/>
                </a:lnTo>
                <a:lnTo>
                  <a:pt x="6202" y="16370"/>
                </a:lnTo>
                <a:lnTo>
                  <a:pt x="6205" y="16424"/>
                </a:lnTo>
                <a:lnTo>
                  <a:pt x="6205" y="16457"/>
                </a:lnTo>
                <a:lnTo>
                  <a:pt x="6202" y="16500"/>
                </a:lnTo>
                <a:lnTo>
                  <a:pt x="6192" y="16576"/>
                </a:lnTo>
                <a:lnTo>
                  <a:pt x="6189" y="16625"/>
                </a:lnTo>
                <a:lnTo>
                  <a:pt x="6186" y="16653"/>
                </a:lnTo>
                <a:lnTo>
                  <a:pt x="6180" y="16653"/>
                </a:lnTo>
                <a:lnTo>
                  <a:pt x="6176" y="16658"/>
                </a:lnTo>
                <a:lnTo>
                  <a:pt x="6170" y="16680"/>
                </a:lnTo>
                <a:lnTo>
                  <a:pt x="6170" y="16707"/>
                </a:lnTo>
                <a:lnTo>
                  <a:pt x="6176" y="16712"/>
                </a:lnTo>
                <a:lnTo>
                  <a:pt x="6180" y="16718"/>
                </a:lnTo>
                <a:lnTo>
                  <a:pt x="6180" y="16734"/>
                </a:lnTo>
                <a:lnTo>
                  <a:pt x="6176" y="16772"/>
                </a:lnTo>
                <a:lnTo>
                  <a:pt x="6173" y="16832"/>
                </a:lnTo>
                <a:lnTo>
                  <a:pt x="6173" y="16865"/>
                </a:lnTo>
                <a:lnTo>
                  <a:pt x="6180" y="16930"/>
                </a:lnTo>
                <a:lnTo>
                  <a:pt x="6180" y="16979"/>
                </a:lnTo>
                <a:lnTo>
                  <a:pt x="6173" y="17001"/>
                </a:lnTo>
                <a:lnTo>
                  <a:pt x="6167" y="17033"/>
                </a:lnTo>
                <a:lnTo>
                  <a:pt x="6167" y="17044"/>
                </a:lnTo>
                <a:lnTo>
                  <a:pt x="6170" y="17060"/>
                </a:lnTo>
                <a:lnTo>
                  <a:pt x="6173" y="17082"/>
                </a:lnTo>
                <a:lnTo>
                  <a:pt x="6170" y="17104"/>
                </a:lnTo>
                <a:lnTo>
                  <a:pt x="6164" y="17153"/>
                </a:lnTo>
                <a:lnTo>
                  <a:pt x="6151" y="17207"/>
                </a:lnTo>
                <a:lnTo>
                  <a:pt x="6148" y="17234"/>
                </a:lnTo>
                <a:lnTo>
                  <a:pt x="6148" y="17256"/>
                </a:lnTo>
                <a:lnTo>
                  <a:pt x="6151" y="17283"/>
                </a:lnTo>
                <a:lnTo>
                  <a:pt x="6145" y="17294"/>
                </a:lnTo>
                <a:lnTo>
                  <a:pt x="6142" y="17310"/>
                </a:lnTo>
                <a:lnTo>
                  <a:pt x="6136" y="17365"/>
                </a:lnTo>
                <a:lnTo>
                  <a:pt x="6136" y="17397"/>
                </a:lnTo>
                <a:lnTo>
                  <a:pt x="6129" y="17419"/>
                </a:lnTo>
                <a:lnTo>
                  <a:pt x="6126" y="17435"/>
                </a:lnTo>
                <a:lnTo>
                  <a:pt x="6114" y="17457"/>
                </a:lnTo>
                <a:lnTo>
                  <a:pt x="6110" y="17468"/>
                </a:lnTo>
                <a:lnTo>
                  <a:pt x="6110" y="17484"/>
                </a:lnTo>
                <a:lnTo>
                  <a:pt x="6114" y="17501"/>
                </a:lnTo>
                <a:lnTo>
                  <a:pt x="6123" y="17544"/>
                </a:lnTo>
                <a:lnTo>
                  <a:pt x="6129" y="17588"/>
                </a:lnTo>
                <a:lnTo>
                  <a:pt x="6126" y="17620"/>
                </a:lnTo>
                <a:lnTo>
                  <a:pt x="6123" y="17631"/>
                </a:lnTo>
                <a:lnTo>
                  <a:pt x="6120" y="17648"/>
                </a:lnTo>
                <a:lnTo>
                  <a:pt x="6110" y="17664"/>
                </a:lnTo>
                <a:lnTo>
                  <a:pt x="6101" y="17691"/>
                </a:lnTo>
                <a:lnTo>
                  <a:pt x="6101" y="17707"/>
                </a:lnTo>
                <a:lnTo>
                  <a:pt x="6098" y="17729"/>
                </a:lnTo>
                <a:lnTo>
                  <a:pt x="6104" y="17794"/>
                </a:lnTo>
                <a:lnTo>
                  <a:pt x="6110" y="17854"/>
                </a:lnTo>
                <a:lnTo>
                  <a:pt x="6110" y="17898"/>
                </a:lnTo>
                <a:lnTo>
                  <a:pt x="6114" y="17930"/>
                </a:lnTo>
                <a:lnTo>
                  <a:pt x="6123" y="17979"/>
                </a:lnTo>
                <a:lnTo>
                  <a:pt x="6114" y="18028"/>
                </a:lnTo>
                <a:lnTo>
                  <a:pt x="6104" y="18066"/>
                </a:lnTo>
                <a:lnTo>
                  <a:pt x="6101" y="18088"/>
                </a:lnTo>
                <a:lnTo>
                  <a:pt x="6101" y="18110"/>
                </a:lnTo>
                <a:lnTo>
                  <a:pt x="6104" y="18131"/>
                </a:lnTo>
                <a:lnTo>
                  <a:pt x="6104" y="18148"/>
                </a:lnTo>
                <a:lnTo>
                  <a:pt x="6098" y="18159"/>
                </a:lnTo>
                <a:lnTo>
                  <a:pt x="6095" y="18169"/>
                </a:lnTo>
                <a:lnTo>
                  <a:pt x="6088" y="18186"/>
                </a:lnTo>
                <a:lnTo>
                  <a:pt x="6085" y="18208"/>
                </a:lnTo>
                <a:lnTo>
                  <a:pt x="6082" y="18240"/>
                </a:lnTo>
                <a:lnTo>
                  <a:pt x="6079" y="18284"/>
                </a:lnTo>
                <a:lnTo>
                  <a:pt x="6076" y="18316"/>
                </a:lnTo>
                <a:lnTo>
                  <a:pt x="6063" y="18371"/>
                </a:lnTo>
                <a:lnTo>
                  <a:pt x="6051" y="18414"/>
                </a:lnTo>
                <a:lnTo>
                  <a:pt x="6044" y="18447"/>
                </a:lnTo>
                <a:lnTo>
                  <a:pt x="6041" y="18468"/>
                </a:lnTo>
                <a:lnTo>
                  <a:pt x="6035" y="18479"/>
                </a:lnTo>
                <a:lnTo>
                  <a:pt x="6032" y="18490"/>
                </a:lnTo>
                <a:lnTo>
                  <a:pt x="6025" y="18534"/>
                </a:lnTo>
                <a:lnTo>
                  <a:pt x="6025" y="18566"/>
                </a:lnTo>
                <a:lnTo>
                  <a:pt x="6022" y="18583"/>
                </a:lnTo>
                <a:lnTo>
                  <a:pt x="6019" y="18588"/>
                </a:lnTo>
                <a:lnTo>
                  <a:pt x="6016" y="18583"/>
                </a:lnTo>
                <a:lnTo>
                  <a:pt x="6013" y="18583"/>
                </a:lnTo>
                <a:lnTo>
                  <a:pt x="6013" y="18577"/>
                </a:lnTo>
                <a:lnTo>
                  <a:pt x="6007" y="18642"/>
                </a:lnTo>
                <a:lnTo>
                  <a:pt x="6003" y="18659"/>
                </a:lnTo>
                <a:lnTo>
                  <a:pt x="6000" y="18664"/>
                </a:lnTo>
                <a:lnTo>
                  <a:pt x="5994" y="18664"/>
                </a:lnTo>
                <a:lnTo>
                  <a:pt x="5981" y="18659"/>
                </a:lnTo>
                <a:lnTo>
                  <a:pt x="5978" y="18659"/>
                </a:lnTo>
                <a:lnTo>
                  <a:pt x="5978" y="18675"/>
                </a:lnTo>
                <a:lnTo>
                  <a:pt x="5975" y="18708"/>
                </a:lnTo>
                <a:lnTo>
                  <a:pt x="5981" y="18751"/>
                </a:lnTo>
                <a:lnTo>
                  <a:pt x="5988" y="18773"/>
                </a:lnTo>
                <a:lnTo>
                  <a:pt x="5988" y="18822"/>
                </a:lnTo>
                <a:lnTo>
                  <a:pt x="5985" y="18854"/>
                </a:lnTo>
                <a:lnTo>
                  <a:pt x="5988" y="18876"/>
                </a:lnTo>
                <a:lnTo>
                  <a:pt x="5994" y="18903"/>
                </a:lnTo>
                <a:lnTo>
                  <a:pt x="6000" y="18920"/>
                </a:lnTo>
                <a:lnTo>
                  <a:pt x="6003" y="18941"/>
                </a:lnTo>
                <a:lnTo>
                  <a:pt x="6003" y="18963"/>
                </a:lnTo>
                <a:lnTo>
                  <a:pt x="6000" y="19001"/>
                </a:lnTo>
                <a:lnTo>
                  <a:pt x="5997" y="19034"/>
                </a:lnTo>
                <a:lnTo>
                  <a:pt x="5991" y="19050"/>
                </a:lnTo>
                <a:lnTo>
                  <a:pt x="5988" y="19056"/>
                </a:lnTo>
                <a:lnTo>
                  <a:pt x="5978" y="19056"/>
                </a:lnTo>
                <a:lnTo>
                  <a:pt x="5975" y="19061"/>
                </a:lnTo>
                <a:lnTo>
                  <a:pt x="5972" y="19072"/>
                </a:lnTo>
                <a:lnTo>
                  <a:pt x="5972" y="19099"/>
                </a:lnTo>
                <a:lnTo>
                  <a:pt x="5969" y="19143"/>
                </a:lnTo>
                <a:lnTo>
                  <a:pt x="5966" y="19175"/>
                </a:lnTo>
                <a:lnTo>
                  <a:pt x="5956" y="19213"/>
                </a:lnTo>
                <a:lnTo>
                  <a:pt x="5956" y="19262"/>
                </a:lnTo>
                <a:lnTo>
                  <a:pt x="5963" y="19289"/>
                </a:lnTo>
                <a:lnTo>
                  <a:pt x="5969" y="19311"/>
                </a:lnTo>
                <a:lnTo>
                  <a:pt x="5978" y="19333"/>
                </a:lnTo>
                <a:lnTo>
                  <a:pt x="5985" y="19344"/>
                </a:lnTo>
                <a:lnTo>
                  <a:pt x="5994" y="19349"/>
                </a:lnTo>
                <a:lnTo>
                  <a:pt x="6000" y="19344"/>
                </a:lnTo>
                <a:lnTo>
                  <a:pt x="6003" y="19344"/>
                </a:lnTo>
                <a:lnTo>
                  <a:pt x="6010" y="19333"/>
                </a:lnTo>
                <a:lnTo>
                  <a:pt x="6019" y="19300"/>
                </a:lnTo>
                <a:lnTo>
                  <a:pt x="6025" y="19300"/>
                </a:lnTo>
                <a:lnTo>
                  <a:pt x="6032" y="19317"/>
                </a:lnTo>
                <a:lnTo>
                  <a:pt x="6038" y="19327"/>
                </a:lnTo>
                <a:lnTo>
                  <a:pt x="6044" y="19333"/>
                </a:lnTo>
                <a:lnTo>
                  <a:pt x="6047" y="19333"/>
                </a:lnTo>
                <a:lnTo>
                  <a:pt x="6044" y="19344"/>
                </a:lnTo>
                <a:lnTo>
                  <a:pt x="6029" y="19371"/>
                </a:lnTo>
                <a:lnTo>
                  <a:pt x="6029" y="19376"/>
                </a:lnTo>
                <a:lnTo>
                  <a:pt x="6038" y="19382"/>
                </a:lnTo>
                <a:lnTo>
                  <a:pt x="6051" y="19393"/>
                </a:lnTo>
                <a:lnTo>
                  <a:pt x="6057" y="19414"/>
                </a:lnTo>
                <a:lnTo>
                  <a:pt x="6054" y="19431"/>
                </a:lnTo>
                <a:lnTo>
                  <a:pt x="6051" y="19436"/>
                </a:lnTo>
                <a:lnTo>
                  <a:pt x="6047" y="19431"/>
                </a:lnTo>
                <a:lnTo>
                  <a:pt x="6041" y="19414"/>
                </a:lnTo>
                <a:lnTo>
                  <a:pt x="6035" y="19409"/>
                </a:lnTo>
                <a:lnTo>
                  <a:pt x="6032" y="19420"/>
                </a:lnTo>
                <a:lnTo>
                  <a:pt x="6032" y="19436"/>
                </a:lnTo>
                <a:lnTo>
                  <a:pt x="6035" y="19453"/>
                </a:lnTo>
                <a:lnTo>
                  <a:pt x="6032" y="19463"/>
                </a:lnTo>
                <a:lnTo>
                  <a:pt x="6029" y="19480"/>
                </a:lnTo>
                <a:lnTo>
                  <a:pt x="6032" y="19507"/>
                </a:lnTo>
                <a:lnTo>
                  <a:pt x="6035" y="19523"/>
                </a:lnTo>
                <a:lnTo>
                  <a:pt x="6032" y="19539"/>
                </a:lnTo>
                <a:lnTo>
                  <a:pt x="6022" y="19561"/>
                </a:lnTo>
                <a:lnTo>
                  <a:pt x="6013" y="19578"/>
                </a:lnTo>
                <a:lnTo>
                  <a:pt x="6013" y="19605"/>
                </a:lnTo>
                <a:lnTo>
                  <a:pt x="6019" y="19637"/>
                </a:lnTo>
                <a:lnTo>
                  <a:pt x="6019" y="19665"/>
                </a:lnTo>
                <a:lnTo>
                  <a:pt x="6013" y="19686"/>
                </a:lnTo>
                <a:lnTo>
                  <a:pt x="6007" y="19703"/>
                </a:lnTo>
                <a:lnTo>
                  <a:pt x="6003" y="19708"/>
                </a:lnTo>
                <a:lnTo>
                  <a:pt x="6007" y="19719"/>
                </a:lnTo>
                <a:lnTo>
                  <a:pt x="6013" y="19724"/>
                </a:lnTo>
                <a:lnTo>
                  <a:pt x="6022" y="19730"/>
                </a:lnTo>
                <a:lnTo>
                  <a:pt x="6035" y="19741"/>
                </a:lnTo>
                <a:lnTo>
                  <a:pt x="6041" y="19752"/>
                </a:lnTo>
                <a:lnTo>
                  <a:pt x="6041" y="19768"/>
                </a:lnTo>
                <a:lnTo>
                  <a:pt x="6038" y="19790"/>
                </a:lnTo>
                <a:lnTo>
                  <a:pt x="6025" y="19822"/>
                </a:lnTo>
                <a:lnTo>
                  <a:pt x="6016" y="19833"/>
                </a:lnTo>
                <a:lnTo>
                  <a:pt x="6007" y="19839"/>
                </a:lnTo>
                <a:lnTo>
                  <a:pt x="5997" y="19849"/>
                </a:lnTo>
                <a:lnTo>
                  <a:pt x="5994" y="19855"/>
                </a:lnTo>
                <a:lnTo>
                  <a:pt x="6000" y="19877"/>
                </a:lnTo>
                <a:lnTo>
                  <a:pt x="6003" y="19882"/>
                </a:lnTo>
                <a:lnTo>
                  <a:pt x="6003" y="19887"/>
                </a:lnTo>
                <a:lnTo>
                  <a:pt x="5997" y="19893"/>
                </a:lnTo>
                <a:lnTo>
                  <a:pt x="5991" y="19904"/>
                </a:lnTo>
                <a:lnTo>
                  <a:pt x="5985" y="19925"/>
                </a:lnTo>
                <a:lnTo>
                  <a:pt x="5985" y="19969"/>
                </a:lnTo>
                <a:lnTo>
                  <a:pt x="5981" y="19996"/>
                </a:lnTo>
                <a:lnTo>
                  <a:pt x="5978" y="20034"/>
                </a:lnTo>
                <a:lnTo>
                  <a:pt x="5978" y="20056"/>
                </a:lnTo>
                <a:lnTo>
                  <a:pt x="5975" y="20072"/>
                </a:lnTo>
                <a:lnTo>
                  <a:pt x="5969" y="20083"/>
                </a:lnTo>
                <a:lnTo>
                  <a:pt x="5963" y="20089"/>
                </a:lnTo>
                <a:lnTo>
                  <a:pt x="5966" y="20067"/>
                </a:lnTo>
                <a:lnTo>
                  <a:pt x="5966" y="20023"/>
                </a:lnTo>
                <a:lnTo>
                  <a:pt x="5959" y="20018"/>
                </a:lnTo>
                <a:lnTo>
                  <a:pt x="5950" y="20002"/>
                </a:lnTo>
                <a:lnTo>
                  <a:pt x="5950" y="19969"/>
                </a:lnTo>
                <a:lnTo>
                  <a:pt x="5928" y="19969"/>
                </a:lnTo>
                <a:lnTo>
                  <a:pt x="5928" y="19974"/>
                </a:lnTo>
                <a:lnTo>
                  <a:pt x="5925" y="19980"/>
                </a:lnTo>
                <a:lnTo>
                  <a:pt x="5919" y="19974"/>
                </a:lnTo>
                <a:lnTo>
                  <a:pt x="5915" y="19969"/>
                </a:lnTo>
                <a:lnTo>
                  <a:pt x="5912" y="19969"/>
                </a:lnTo>
                <a:lnTo>
                  <a:pt x="5912" y="19991"/>
                </a:lnTo>
                <a:lnTo>
                  <a:pt x="5909" y="20007"/>
                </a:lnTo>
                <a:lnTo>
                  <a:pt x="5903" y="20018"/>
                </a:lnTo>
                <a:lnTo>
                  <a:pt x="5893" y="20029"/>
                </a:lnTo>
                <a:lnTo>
                  <a:pt x="5871" y="20056"/>
                </a:lnTo>
                <a:lnTo>
                  <a:pt x="5853" y="20078"/>
                </a:lnTo>
                <a:lnTo>
                  <a:pt x="5846" y="20099"/>
                </a:lnTo>
                <a:lnTo>
                  <a:pt x="5846" y="20110"/>
                </a:lnTo>
                <a:lnTo>
                  <a:pt x="5849" y="20121"/>
                </a:lnTo>
                <a:lnTo>
                  <a:pt x="5859" y="20138"/>
                </a:lnTo>
                <a:lnTo>
                  <a:pt x="5865" y="20143"/>
                </a:lnTo>
                <a:lnTo>
                  <a:pt x="5868" y="20132"/>
                </a:lnTo>
                <a:lnTo>
                  <a:pt x="5868" y="20116"/>
                </a:lnTo>
                <a:lnTo>
                  <a:pt x="5871" y="20094"/>
                </a:lnTo>
                <a:lnTo>
                  <a:pt x="5875" y="20089"/>
                </a:lnTo>
                <a:lnTo>
                  <a:pt x="5881" y="20083"/>
                </a:lnTo>
                <a:lnTo>
                  <a:pt x="5884" y="20089"/>
                </a:lnTo>
                <a:lnTo>
                  <a:pt x="5897" y="20121"/>
                </a:lnTo>
                <a:lnTo>
                  <a:pt x="5909" y="20132"/>
                </a:lnTo>
                <a:lnTo>
                  <a:pt x="5922" y="20138"/>
                </a:lnTo>
                <a:lnTo>
                  <a:pt x="5928" y="20127"/>
                </a:lnTo>
                <a:lnTo>
                  <a:pt x="5928" y="20116"/>
                </a:lnTo>
                <a:lnTo>
                  <a:pt x="5934" y="20116"/>
                </a:lnTo>
                <a:lnTo>
                  <a:pt x="5950" y="20143"/>
                </a:lnTo>
                <a:lnTo>
                  <a:pt x="5956" y="20148"/>
                </a:lnTo>
                <a:lnTo>
                  <a:pt x="5959" y="20154"/>
                </a:lnTo>
                <a:lnTo>
                  <a:pt x="5959" y="20170"/>
                </a:lnTo>
                <a:lnTo>
                  <a:pt x="5953" y="20181"/>
                </a:lnTo>
                <a:lnTo>
                  <a:pt x="5947" y="20186"/>
                </a:lnTo>
                <a:lnTo>
                  <a:pt x="5937" y="20186"/>
                </a:lnTo>
                <a:lnTo>
                  <a:pt x="5931" y="20192"/>
                </a:lnTo>
                <a:lnTo>
                  <a:pt x="5925" y="20214"/>
                </a:lnTo>
                <a:lnTo>
                  <a:pt x="5928" y="20225"/>
                </a:lnTo>
                <a:lnTo>
                  <a:pt x="5934" y="20235"/>
                </a:lnTo>
                <a:lnTo>
                  <a:pt x="5941" y="20241"/>
                </a:lnTo>
                <a:lnTo>
                  <a:pt x="5919" y="20241"/>
                </a:lnTo>
                <a:lnTo>
                  <a:pt x="5912" y="20263"/>
                </a:lnTo>
                <a:lnTo>
                  <a:pt x="5915" y="20273"/>
                </a:lnTo>
                <a:lnTo>
                  <a:pt x="5950" y="20273"/>
                </a:lnTo>
                <a:lnTo>
                  <a:pt x="5963" y="20279"/>
                </a:lnTo>
                <a:lnTo>
                  <a:pt x="5969" y="20279"/>
                </a:lnTo>
                <a:lnTo>
                  <a:pt x="5972" y="20273"/>
                </a:lnTo>
                <a:lnTo>
                  <a:pt x="5972" y="20268"/>
                </a:lnTo>
                <a:lnTo>
                  <a:pt x="5975" y="20268"/>
                </a:lnTo>
                <a:lnTo>
                  <a:pt x="5981" y="20273"/>
                </a:lnTo>
                <a:lnTo>
                  <a:pt x="5985" y="20290"/>
                </a:lnTo>
                <a:lnTo>
                  <a:pt x="5985" y="20295"/>
                </a:lnTo>
                <a:lnTo>
                  <a:pt x="5981" y="20295"/>
                </a:lnTo>
                <a:lnTo>
                  <a:pt x="5981" y="20312"/>
                </a:lnTo>
                <a:lnTo>
                  <a:pt x="5994" y="20344"/>
                </a:lnTo>
                <a:lnTo>
                  <a:pt x="5988" y="20344"/>
                </a:lnTo>
                <a:lnTo>
                  <a:pt x="5966" y="20317"/>
                </a:lnTo>
                <a:lnTo>
                  <a:pt x="5947" y="20306"/>
                </a:lnTo>
                <a:lnTo>
                  <a:pt x="5922" y="20306"/>
                </a:lnTo>
                <a:lnTo>
                  <a:pt x="5915" y="20312"/>
                </a:lnTo>
                <a:lnTo>
                  <a:pt x="5912" y="20312"/>
                </a:lnTo>
                <a:lnTo>
                  <a:pt x="5919" y="20322"/>
                </a:lnTo>
                <a:lnTo>
                  <a:pt x="5925" y="20322"/>
                </a:lnTo>
                <a:lnTo>
                  <a:pt x="5928" y="20328"/>
                </a:lnTo>
                <a:lnTo>
                  <a:pt x="5931" y="20344"/>
                </a:lnTo>
                <a:lnTo>
                  <a:pt x="5937" y="20355"/>
                </a:lnTo>
                <a:lnTo>
                  <a:pt x="5953" y="20371"/>
                </a:lnTo>
                <a:lnTo>
                  <a:pt x="5959" y="20377"/>
                </a:lnTo>
                <a:lnTo>
                  <a:pt x="5956" y="20388"/>
                </a:lnTo>
                <a:lnTo>
                  <a:pt x="5956" y="20398"/>
                </a:lnTo>
                <a:lnTo>
                  <a:pt x="5947" y="20388"/>
                </a:lnTo>
                <a:lnTo>
                  <a:pt x="5937" y="20388"/>
                </a:lnTo>
                <a:lnTo>
                  <a:pt x="5934" y="20398"/>
                </a:lnTo>
                <a:lnTo>
                  <a:pt x="5928" y="20431"/>
                </a:lnTo>
                <a:lnTo>
                  <a:pt x="5928" y="20469"/>
                </a:lnTo>
                <a:lnTo>
                  <a:pt x="5931" y="20524"/>
                </a:lnTo>
                <a:lnTo>
                  <a:pt x="5934" y="20545"/>
                </a:lnTo>
                <a:lnTo>
                  <a:pt x="5937" y="20551"/>
                </a:lnTo>
                <a:lnTo>
                  <a:pt x="5941" y="20551"/>
                </a:lnTo>
                <a:lnTo>
                  <a:pt x="5941" y="20545"/>
                </a:lnTo>
                <a:lnTo>
                  <a:pt x="5944" y="20529"/>
                </a:lnTo>
                <a:lnTo>
                  <a:pt x="5947" y="20507"/>
                </a:lnTo>
                <a:lnTo>
                  <a:pt x="5950" y="20491"/>
                </a:lnTo>
                <a:lnTo>
                  <a:pt x="5953" y="20491"/>
                </a:lnTo>
                <a:lnTo>
                  <a:pt x="5953" y="20534"/>
                </a:lnTo>
                <a:lnTo>
                  <a:pt x="5956" y="20551"/>
                </a:lnTo>
                <a:lnTo>
                  <a:pt x="5963" y="20567"/>
                </a:lnTo>
                <a:lnTo>
                  <a:pt x="5966" y="20572"/>
                </a:lnTo>
                <a:lnTo>
                  <a:pt x="5959" y="20567"/>
                </a:lnTo>
                <a:lnTo>
                  <a:pt x="5950" y="20562"/>
                </a:lnTo>
                <a:lnTo>
                  <a:pt x="5941" y="20562"/>
                </a:lnTo>
                <a:lnTo>
                  <a:pt x="5937" y="20572"/>
                </a:lnTo>
                <a:lnTo>
                  <a:pt x="5937" y="20578"/>
                </a:lnTo>
                <a:lnTo>
                  <a:pt x="5941" y="20589"/>
                </a:lnTo>
                <a:lnTo>
                  <a:pt x="5934" y="20600"/>
                </a:lnTo>
                <a:lnTo>
                  <a:pt x="5941" y="20611"/>
                </a:lnTo>
                <a:lnTo>
                  <a:pt x="5959" y="20627"/>
                </a:lnTo>
                <a:lnTo>
                  <a:pt x="5959" y="20632"/>
                </a:lnTo>
                <a:lnTo>
                  <a:pt x="5947" y="20627"/>
                </a:lnTo>
                <a:lnTo>
                  <a:pt x="5934" y="20627"/>
                </a:lnTo>
                <a:lnTo>
                  <a:pt x="5934" y="20632"/>
                </a:lnTo>
                <a:lnTo>
                  <a:pt x="5947" y="20659"/>
                </a:lnTo>
                <a:lnTo>
                  <a:pt x="5953" y="20670"/>
                </a:lnTo>
                <a:lnTo>
                  <a:pt x="5950" y="20670"/>
                </a:lnTo>
                <a:lnTo>
                  <a:pt x="5934" y="20654"/>
                </a:lnTo>
                <a:lnTo>
                  <a:pt x="5925" y="20649"/>
                </a:lnTo>
                <a:lnTo>
                  <a:pt x="5915" y="20649"/>
                </a:lnTo>
                <a:lnTo>
                  <a:pt x="5909" y="20654"/>
                </a:lnTo>
                <a:lnTo>
                  <a:pt x="5912" y="20659"/>
                </a:lnTo>
                <a:lnTo>
                  <a:pt x="5915" y="20659"/>
                </a:lnTo>
                <a:lnTo>
                  <a:pt x="5925" y="20676"/>
                </a:lnTo>
                <a:lnTo>
                  <a:pt x="5928" y="20687"/>
                </a:lnTo>
                <a:lnTo>
                  <a:pt x="5931" y="20692"/>
                </a:lnTo>
                <a:lnTo>
                  <a:pt x="5937" y="20698"/>
                </a:lnTo>
                <a:lnTo>
                  <a:pt x="5944" y="20692"/>
                </a:lnTo>
                <a:lnTo>
                  <a:pt x="5947" y="20698"/>
                </a:lnTo>
                <a:lnTo>
                  <a:pt x="5953" y="20703"/>
                </a:lnTo>
                <a:lnTo>
                  <a:pt x="5959" y="20714"/>
                </a:lnTo>
                <a:lnTo>
                  <a:pt x="5959" y="20719"/>
                </a:lnTo>
                <a:lnTo>
                  <a:pt x="5947" y="20714"/>
                </a:lnTo>
                <a:lnTo>
                  <a:pt x="5941" y="20714"/>
                </a:lnTo>
                <a:lnTo>
                  <a:pt x="5947" y="20741"/>
                </a:lnTo>
                <a:lnTo>
                  <a:pt x="5953" y="20757"/>
                </a:lnTo>
                <a:lnTo>
                  <a:pt x="5956" y="20757"/>
                </a:lnTo>
                <a:lnTo>
                  <a:pt x="5963" y="20746"/>
                </a:lnTo>
                <a:lnTo>
                  <a:pt x="5975" y="20703"/>
                </a:lnTo>
                <a:lnTo>
                  <a:pt x="5978" y="20698"/>
                </a:lnTo>
                <a:lnTo>
                  <a:pt x="5978" y="20708"/>
                </a:lnTo>
                <a:lnTo>
                  <a:pt x="5975" y="20730"/>
                </a:lnTo>
                <a:lnTo>
                  <a:pt x="5966" y="20763"/>
                </a:lnTo>
                <a:lnTo>
                  <a:pt x="5963" y="20768"/>
                </a:lnTo>
                <a:lnTo>
                  <a:pt x="5956" y="20774"/>
                </a:lnTo>
                <a:lnTo>
                  <a:pt x="5947" y="20768"/>
                </a:lnTo>
                <a:lnTo>
                  <a:pt x="5944" y="20774"/>
                </a:lnTo>
                <a:lnTo>
                  <a:pt x="5944" y="20795"/>
                </a:lnTo>
                <a:lnTo>
                  <a:pt x="5947" y="20795"/>
                </a:lnTo>
                <a:lnTo>
                  <a:pt x="5947" y="20823"/>
                </a:lnTo>
                <a:lnTo>
                  <a:pt x="5950" y="20823"/>
                </a:lnTo>
                <a:lnTo>
                  <a:pt x="5953" y="20817"/>
                </a:lnTo>
                <a:lnTo>
                  <a:pt x="5959" y="20823"/>
                </a:lnTo>
                <a:lnTo>
                  <a:pt x="5969" y="20828"/>
                </a:lnTo>
                <a:lnTo>
                  <a:pt x="5975" y="20850"/>
                </a:lnTo>
                <a:lnTo>
                  <a:pt x="5978" y="20866"/>
                </a:lnTo>
                <a:lnTo>
                  <a:pt x="5978" y="20877"/>
                </a:lnTo>
                <a:lnTo>
                  <a:pt x="5975" y="20877"/>
                </a:lnTo>
                <a:lnTo>
                  <a:pt x="5969" y="20866"/>
                </a:lnTo>
                <a:lnTo>
                  <a:pt x="5966" y="20855"/>
                </a:lnTo>
                <a:lnTo>
                  <a:pt x="5959" y="20855"/>
                </a:lnTo>
                <a:lnTo>
                  <a:pt x="5959" y="20861"/>
                </a:lnTo>
                <a:lnTo>
                  <a:pt x="5963" y="20871"/>
                </a:lnTo>
                <a:lnTo>
                  <a:pt x="5963" y="20899"/>
                </a:lnTo>
                <a:lnTo>
                  <a:pt x="5966" y="20910"/>
                </a:lnTo>
                <a:lnTo>
                  <a:pt x="5969" y="20915"/>
                </a:lnTo>
                <a:lnTo>
                  <a:pt x="5972" y="20915"/>
                </a:lnTo>
                <a:lnTo>
                  <a:pt x="5975" y="20910"/>
                </a:lnTo>
                <a:lnTo>
                  <a:pt x="5981" y="20904"/>
                </a:lnTo>
                <a:lnTo>
                  <a:pt x="5985" y="20910"/>
                </a:lnTo>
                <a:lnTo>
                  <a:pt x="5988" y="20931"/>
                </a:lnTo>
                <a:lnTo>
                  <a:pt x="5978" y="20931"/>
                </a:lnTo>
                <a:lnTo>
                  <a:pt x="5981" y="20937"/>
                </a:lnTo>
                <a:lnTo>
                  <a:pt x="5988" y="20953"/>
                </a:lnTo>
                <a:lnTo>
                  <a:pt x="6000" y="20975"/>
                </a:lnTo>
                <a:lnTo>
                  <a:pt x="6003" y="20969"/>
                </a:lnTo>
                <a:lnTo>
                  <a:pt x="6013" y="20937"/>
                </a:lnTo>
                <a:lnTo>
                  <a:pt x="6019" y="20926"/>
                </a:lnTo>
                <a:lnTo>
                  <a:pt x="6019" y="20920"/>
                </a:lnTo>
                <a:lnTo>
                  <a:pt x="6022" y="20915"/>
                </a:lnTo>
                <a:lnTo>
                  <a:pt x="6032" y="20920"/>
                </a:lnTo>
                <a:lnTo>
                  <a:pt x="6044" y="20920"/>
                </a:lnTo>
                <a:lnTo>
                  <a:pt x="6044" y="20910"/>
                </a:lnTo>
                <a:lnTo>
                  <a:pt x="6035" y="20899"/>
                </a:lnTo>
                <a:lnTo>
                  <a:pt x="6022" y="20882"/>
                </a:lnTo>
                <a:lnTo>
                  <a:pt x="6007" y="20871"/>
                </a:lnTo>
                <a:lnTo>
                  <a:pt x="6003" y="20861"/>
                </a:lnTo>
                <a:lnTo>
                  <a:pt x="6010" y="20861"/>
                </a:lnTo>
                <a:lnTo>
                  <a:pt x="6022" y="20871"/>
                </a:lnTo>
                <a:lnTo>
                  <a:pt x="6044" y="20893"/>
                </a:lnTo>
                <a:lnTo>
                  <a:pt x="6051" y="20904"/>
                </a:lnTo>
                <a:lnTo>
                  <a:pt x="6054" y="20926"/>
                </a:lnTo>
                <a:lnTo>
                  <a:pt x="6051" y="20942"/>
                </a:lnTo>
                <a:lnTo>
                  <a:pt x="6044" y="20948"/>
                </a:lnTo>
                <a:lnTo>
                  <a:pt x="6041" y="20953"/>
                </a:lnTo>
                <a:lnTo>
                  <a:pt x="6044" y="20969"/>
                </a:lnTo>
                <a:lnTo>
                  <a:pt x="6047" y="20975"/>
                </a:lnTo>
                <a:lnTo>
                  <a:pt x="6041" y="20958"/>
                </a:lnTo>
                <a:lnTo>
                  <a:pt x="6032" y="20948"/>
                </a:lnTo>
                <a:lnTo>
                  <a:pt x="6029" y="20948"/>
                </a:lnTo>
                <a:lnTo>
                  <a:pt x="6025" y="20953"/>
                </a:lnTo>
                <a:lnTo>
                  <a:pt x="6022" y="20986"/>
                </a:lnTo>
                <a:lnTo>
                  <a:pt x="6019" y="20986"/>
                </a:lnTo>
                <a:lnTo>
                  <a:pt x="6019" y="20980"/>
                </a:lnTo>
                <a:lnTo>
                  <a:pt x="6016" y="20969"/>
                </a:lnTo>
                <a:lnTo>
                  <a:pt x="6013" y="20969"/>
                </a:lnTo>
                <a:lnTo>
                  <a:pt x="6003" y="20991"/>
                </a:lnTo>
                <a:lnTo>
                  <a:pt x="6000" y="20997"/>
                </a:lnTo>
                <a:lnTo>
                  <a:pt x="5985" y="20969"/>
                </a:lnTo>
                <a:lnTo>
                  <a:pt x="5975" y="20958"/>
                </a:lnTo>
                <a:lnTo>
                  <a:pt x="5972" y="20958"/>
                </a:lnTo>
                <a:lnTo>
                  <a:pt x="5972" y="20964"/>
                </a:lnTo>
                <a:lnTo>
                  <a:pt x="5975" y="20969"/>
                </a:lnTo>
                <a:lnTo>
                  <a:pt x="5981" y="20986"/>
                </a:lnTo>
                <a:lnTo>
                  <a:pt x="5981" y="21002"/>
                </a:lnTo>
                <a:lnTo>
                  <a:pt x="5975" y="21018"/>
                </a:lnTo>
                <a:lnTo>
                  <a:pt x="5981" y="21024"/>
                </a:lnTo>
                <a:lnTo>
                  <a:pt x="5985" y="21029"/>
                </a:lnTo>
                <a:lnTo>
                  <a:pt x="5981" y="21040"/>
                </a:lnTo>
                <a:lnTo>
                  <a:pt x="5975" y="21056"/>
                </a:lnTo>
                <a:lnTo>
                  <a:pt x="5975" y="21073"/>
                </a:lnTo>
                <a:lnTo>
                  <a:pt x="5978" y="21073"/>
                </a:lnTo>
                <a:lnTo>
                  <a:pt x="5988" y="21062"/>
                </a:lnTo>
                <a:lnTo>
                  <a:pt x="5991" y="21056"/>
                </a:lnTo>
                <a:lnTo>
                  <a:pt x="5997" y="21056"/>
                </a:lnTo>
                <a:lnTo>
                  <a:pt x="6003" y="21067"/>
                </a:lnTo>
                <a:lnTo>
                  <a:pt x="6003" y="21078"/>
                </a:lnTo>
                <a:lnTo>
                  <a:pt x="6000" y="21084"/>
                </a:lnTo>
                <a:lnTo>
                  <a:pt x="5991" y="21084"/>
                </a:lnTo>
                <a:lnTo>
                  <a:pt x="5991" y="21089"/>
                </a:lnTo>
                <a:lnTo>
                  <a:pt x="6000" y="21100"/>
                </a:lnTo>
                <a:lnTo>
                  <a:pt x="6000" y="21111"/>
                </a:lnTo>
                <a:lnTo>
                  <a:pt x="5994" y="21116"/>
                </a:lnTo>
                <a:lnTo>
                  <a:pt x="5991" y="21122"/>
                </a:lnTo>
                <a:lnTo>
                  <a:pt x="5997" y="21127"/>
                </a:lnTo>
                <a:lnTo>
                  <a:pt x="6010" y="21132"/>
                </a:lnTo>
                <a:lnTo>
                  <a:pt x="6016" y="21127"/>
                </a:lnTo>
                <a:lnTo>
                  <a:pt x="6019" y="21116"/>
                </a:lnTo>
                <a:lnTo>
                  <a:pt x="6019" y="21094"/>
                </a:lnTo>
                <a:lnTo>
                  <a:pt x="6022" y="21084"/>
                </a:lnTo>
                <a:lnTo>
                  <a:pt x="6035" y="21073"/>
                </a:lnTo>
                <a:lnTo>
                  <a:pt x="6038" y="21067"/>
                </a:lnTo>
                <a:lnTo>
                  <a:pt x="6038" y="21062"/>
                </a:lnTo>
                <a:lnTo>
                  <a:pt x="6035" y="21051"/>
                </a:lnTo>
                <a:lnTo>
                  <a:pt x="6029" y="21045"/>
                </a:lnTo>
                <a:lnTo>
                  <a:pt x="6035" y="21040"/>
                </a:lnTo>
                <a:lnTo>
                  <a:pt x="6047" y="21045"/>
                </a:lnTo>
                <a:lnTo>
                  <a:pt x="6054" y="21056"/>
                </a:lnTo>
                <a:lnTo>
                  <a:pt x="6060" y="21051"/>
                </a:lnTo>
                <a:lnTo>
                  <a:pt x="6066" y="21040"/>
                </a:lnTo>
                <a:lnTo>
                  <a:pt x="6095" y="21040"/>
                </a:lnTo>
                <a:lnTo>
                  <a:pt x="6110" y="21045"/>
                </a:lnTo>
                <a:lnTo>
                  <a:pt x="6117" y="21051"/>
                </a:lnTo>
                <a:lnTo>
                  <a:pt x="6117" y="21056"/>
                </a:lnTo>
                <a:lnTo>
                  <a:pt x="6110" y="21067"/>
                </a:lnTo>
                <a:lnTo>
                  <a:pt x="6092" y="21067"/>
                </a:lnTo>
                <a:lnTo>
                  <a:pt x="6079" y="21062"/>
                </a:lnTo>
                <a:lnTo>
                  <a:pt x="6069" y="21062"/>
                </a:lnTo>
                <a:lnTo>
                  <a:pt x="6057" y="21094"/>
                </a:lnTo>
                <a:lnTo>
                  <a:pt x="6054" y="21094"/>
                </a:lnTo>
                <a:lnTo>
                  <a:pt x="6051" y="21089"/>
                </a:lnTo>
                <a:lnTo>
                  <a:pt x="6041" y="21084"/>
                </a:lnTo>
                <a:lnTo>
                  <a:pt x="6032" y="21084"/>
                </a:lnTo>
                <a:lnTo>
                  <a:pt x="6025" y="21100"/>
                </a:lnTo>
                <a:lnTo>
                  <a:pt x="6025" y="21111"/>
                </a:lnTo>
                <a:lnTo>
                  <a:pt x="6029" y="21127"/>
                </a:lnTo>
                <a:lnTo>
                  <a:pt x="6025" y="21132"/>
                </a:lnTo>
                <a:lnTo>
                  <a:pt x="6025" y="21138"/>
                </a:lnTo>
                <a:lnTo>
                  <a:pt x="6029" y="21143"/>
                </a:lnTo>
                <a:lnTo>
                  <a:pt x="6032" y="21154"/>
                </a:lnTo>
                <a:lnTo>
                  <a:pt x="6029" y="21154"/>
                </a:lnTo>
                <a:lnTo>
                  <a:pt x="6019" y="21149"/>
                </a:lnTo>
                <a:lnTo>
                  <a:pt x="6003" y="21149"/>
                </a:lnTo>
                <a:lnTo>
                  <a:pt x="6010" y="21160"/>
                </a:lnTo>
                <a:lnTo>
                  <a:pt x="6032" y="21187"/>
                </a:lnTo>
                <a:lnTo>
                  <a:pt x="6051" y="21209"/>
                </a:lnTo>
                <a:lnTo>
                  <a:pt x="6054" y="21203"/>
                </a:lnTo>
                <a:lnTo>
                  <a:pt x="6051" y="21192"/>
                </a:lnTo>
                <a:lnTo>
                  <a:pt x="6047" y="21176"/>
                </a:lnTo>
                <a:lnTo>
                  <a:pt x="6051" y="21165"/>
                </a:lnTo>
                <a:lnTo>
                  <a:pt x="6057" y="21154"/>
                </a:lnTo>
                <a:lnTo>
                  <a:pt x="6066" y="21149"/>
                </a:lnTo>
                <a:lnTo>
                  <a:pt x="6066" y="21143"/>
                </a:lnTo>
                <a:lnTo>
                  <a:pt x="6060" y="21132"/>
                </a:lnTo>
                <a:lnTo>
                  <a:pt x="6054" y="21127"/>
                </a:lnTo>
                <a:lnTo>
                  <a:pt x="6063" y="21127"/>
                </a:lnTo>
                <a:lnTo>
                  <a:pt x="6079" y="21132"/>
                </a:lnTo>
                <a:lnTo>
                  <a:pt x="6085" y="21132"/>
                </a:lnTo>
                <a:lnTo>
                  <a:pt x="6088" y="21122"/>
                </a:lnTo>
                <a:lnTo>
                  <a:pt x="6098" y="21111"/>
                </a:lnTo>
                <a:lnTo>
                  <a:pt x="6110" y="21100"/>
                </a:lnTo>
                <a:lnTo>
                  <a:pt x="6120" y="21089"/>
                </a:lnTo>
                <a:lnTo>
                  <a:pt x="6126" y="21084"/>
                </a:lnTo>
                <a:lnTo>
                  <a:pt x="6132" y="21084"/>
                </a:lnTo>
                <a:lnTo>
                  <a:pt x="6136" y="21089"/>
                </a:lnTo>
                <a:lnTo>
                  <a:pt x="6136" y="21100"/>
                </a:lnTo>
                <a:lnTo>
                  <a:pt x="6132" y="21116"/>
                </a:lnTo>
                <a:lnTo>
                  <a:pt x="6123" y="21132"/>
                </a:lnTo>
                <a:lnTo>
                  <a:pt x="6110" y="21149"/>
                </a:lnTo>
                <a:lnTo>
                  <a:pt x="6101" y="21154"/>
                </a:lnTo>
                <a:lnTo>
                  <a:pt x="6098" y="21165"/>
                </a:lnTo>
                <a:lnTo>
                  <a:pt x="6095" y="21171"/>
                </a:lnTo>
                <a:lnTo>
                  <a:pt x="6092" y="21165"/>
                </a:lnTo>
                <a:lnTo>
                  <a:pt x="6085" y="21160"/>
                </a:lnTo>
                <a:lnTo>
                  <a:pt x="6085" y="21165"/>
                </a:lnTo>
                <a:lnTo>
                  <a:pt x="6082" y="21171"/>
                </a:lnTo>
                <a:lnTo>
                  <a:pt x="6076" y="21165"/>
                </a:lnTo>
                <a:lnTo>
                  <a:pt x="6066" y="21165"/>
                </a:lnTo>
                <a:lnTo>
                  <a:pt x="6057" y="21171"/>
                </a:lnTo>
                <a:lnTo>
                  <a:pt x="6057" y="21181"/>
                </a:lnTo>
                <a:lnTo>
                  <a:pt x="6060" y="21192"/>
                </a:lnTo>
                <a:lnTo>
                  <a:pt x="6069" y="21214"/>
                </a:lnTo>
                <a:lnTo>
                  <a:pt x="6079" y="21230"/>
                </a:lnTo>
                <a:lnTo>
                  <a:pt x="6088" y="21241"/>
                </a:lnTo>
                <a:lnTo>
                  <a:pt x="6095" y="21241"/>
                </a:lnTo>
                <a:lnTo>
                  <a:pt x="6101" y="21252"/>
                </a:lnTo>
                <a:lnTo>
                  <a:pt x="6110" y="21257"/>
                </a:lnTo>
                <a:lnTo>
                  <a:pt x="6126" y="21263"/>
                </a:lnTo>
                <a:lnTo>
                  <a:pt x="6139" y="21257"/>
                </a:lnTo>
                <a:lnTo>
                  <a:pt x="6145" y="21252"/>
                </a:lnTo>
                <a:lnTo>
                  <a:pt x="6148" y="21230"/>
                </a:lnTo>
                <a:lnTo>
                  <a:pt x="6148" y="21192"/>
                </a:lnTo>
                <a:lnTo>
                  <a:pt x="6151" y="21154"/>
                </a:lnTo>
                <a:lnTo>
                  <a:pt x="6154" y="21138"/>
                </a:lnTo>
                <a:lnTo>
                  <a:pt x="6158" y="21127"/>
                </a:lnTo>
                <a:lnTo>
                  <a:pt x="6161" y="21100"/>
                </a:lnTo>
                <a:lnTo>
                  <a:pt x="6161" y="21084"/>
                </a:lnTo>
                <a:lnTo>
                  <a:pt x="6164" y="21073"/>
                </a:lnTo>
                <a:lnTo>
                  <a:pt x="6167" y="21067"/>
                </a:lnTo>
                <a:lnTo>
                  <a:pt x="6173" y="21062"/>
                </a:lnTo>
                <a:lnTo>
                  <a:pt x="6186" y="21056"/>
                </a:lnTo>
                <a:lnTo>
                  <a:pt x="6195" y="21056"/>
                </a:lnTo>
                <a:lnTo>
                  <a:pt x="6208" y="21035"/>
                </a:lnTo>
                <a:lnTo>
                  <a:pt x="6227" y="21035"/>
                </a:lnTo>
                <a:lnTo>
                  <a:pt x="6236" y="21024"/>
                </a:lnTo>
                <a:lnTo>
                  <a:pt x="6242" y="21002"/>
                </a:lnTo>
                <a:lnTo>
                  <a:pt x="6252" y="20997"/>
                </a:lnTo>
                <a:lnTo>
                  <a:pt x="6274" y="20997"/>
                </a:lnTo>
                <a:lnTo>
                  <a:pt x="6296" y="21007"/>
                </a:lnTo>
                <a:lnTo>
                  <a:pt x="6308" y="21018"/>
                </a:lnTo>
                <a:lnTo>
                  <a:pt x="6312" y="21013"/>
                </a:lnTo>
                <a:lnTo>
                  <a:pt x="6308" y="20997"/>
                </a:lnTo>
                <a:lnTo>
                  <a:pt x="6299" y="20964"/>
                </a:lnTo>
                <a:lnTo>
                  <a:pt x="6280" y="20910"/>
                </a:lnTo>
                <a:lnTo>
                  <a:pt x="6274" y="20877"/>
                </a:lnTo>
                <a:lnTo>
                  <a:pt x="6268" y="20839"/>
                </a:lnTo>
                <a:lnTo>
                  <a:pt x="6264" y="20790"/>
                </a:lnTo>
                <a:lnTo>
                  <a:pt x="6264" y="20741"/>
                </a:lnTo>
                <a:lnTo>
                  <a:pt x="6271" y="20714"/>
                </a:lnTo>
                <a:lnTo>
                  <a:pt x="6280" y="20692"/>
                </a:lnTo>
                <a:lnTo>
                  <a:pt x="6290" y="20676"/>
                </a:lnTo>
                <a:lnTo>
                  <a:pt x="6308" y="20659"/>
                </a:lnTo>
                <a:lnTo>
                  <a:pt x="6324" y="20649"/>
                </a:lnTo>
                <a:lnTo>
                  <a:pt x="6337" y="20638"/>
                </a:lnTo>
                <a:lnTo>
                  <a:pt x="6346" y="20621"/>
                </a:lnTo>
                <a:lnTo>
                  <a:pt x="6352" y="20605"/>
                </a:lnTo>
                <a:lnTo>
                  <a:pt x="6359" y="20562"/>
                </a:lnTo>
                <a:lnTo>
                  <a:pt x="6365" y="20496"/>
                </a:lnTo>
                <a:lnTo>
                  <a:pt x="6371" y="20464"/>
                </a:lnTo>
                <a:lnTo>
                  <a:pt x="6381" y="20437"/>
                </a:lnTo>
                <a:lnTo>
                  <a:pt x="6393" y="20415"/>
                </a:lnTo>
                <a:lnTo>
                  <a:pt x="6406" y="20398"/>
                </a:lnTo>
                <a:lnTo>
                  <a:pt x="6431" y="20377"/>
                </a:lnTo>
                <a:lnTo>
                  <a:pt x="6440" y="20366"/>
                </a:lnTo>
                <a:lnTo>
                  <a:pt x="6447" y="20355"/>
                </a:lnTo>
                <a:lnTo>
                  <a:pt x="6453" y="20333"/>
                </a:lnTo>
                <a:lnTo>
                  <a:pt x="6466" y="20317"/>
                </a:lnTo>
                <a:lnTo>
                  <a:pt x="6472" y="20306"/>
                </a:lnTo>
                <a:lnTo>
                  <a:pt x="6475" y="20295"/>
                </a:lnTo>
                <a:lnTo>
                  <a:pt x="6472" y="20284"/>
                </a:lnTo>
                <a:lnTo>
                  <a:pt x="6472" y="20263"/>
                </a:lnTo>
                <a:lnTo>
                  <a:pt x="6475" y="20252"/>
                </a:lnTo>
                <a:lnTo>
                  <a:pt x="6478" y="20230"/>
                </a:lnTo>
                <a:lnTo>
                  <a:pt x="6481" y="20214"/>
                </a:lnTo>
                <a:lnTo>
                  <a:pt x="6478" y="20192"/>
                </a:lnTo>
                <a:lnTo>
                  <a:pt x="6475" y="20176"/>
                </a:lnTo>
                <a:lnTo>
                  <a:pt x="6469" y="20170"/>
                </a:lnTo>
                <a:lnTo>
                  <a:pt x="6450" y="20165"/>
                </a:lnTo>
                <a:lnTo>
                  <a:pt x="6437" y="20165"/>
                </a:lnTo>
                <a:lnTo>
                  <a:pt x="6422" y="20154"/>
                </a:lnTo>
                <a:lnTo>
                  <a:pt x="6406" y="20138"/>
                </a:lnTo>
                <a:lnTo>
                  <a:pt x="6390" y="20110"/>
                </a:lnTo>
                <a:lnTo>
                  <a:pt x="6365" y="20056"/>
                </a:lnTo>
                <a:lnTo>
                  <a:pt x="6359" y="20040"/>
                </a:lnTo>
                <a:lnTo>
                  <a:pt x="6359" y="20007"/>
                </a:lnTo>
                <a:lnTo>
                  <a:pt x="6381" y="19931"/>
                </a:lnTo>
                <a:lnTo>
                  <a:pt x="6400" y="19882"/>
                </a:lnTo>
                <a:lnTo>
                  <a:pt x="6409" y="19871"/>
                </a:lnTo>
                <a:lnTo>
                  <a:pt x="6425" y="19871"/>
                </a:lnTo>
                <a:lnTo>
                  <a:pt x="6431" y="19866"/>
                </a:lnTo>
                <a:lnTo>
                  <a:pt x="6440" y="19849"/>
                </a:lnTo>
                <a:lnTo>
                  <a:pt x="6450" y="19844"/>
                </a:lnTo>
                <a:lnTo>
                  <a:pt x="6472" y="19844"/>
                </a:lnTo>
                <a:lnTo>
                  <a:pt x="6481" y="19839"/>
                </a:lnTo>
                <a:lnTo>
                  <a:pt x="6488" y="19839"/>
                </a:lnTo>
                <a:lnTo>
                  <a:pt x="6491" y="19833"/>
                </a:lnTo>
                <a:lnTo>
                  <a:pt x="6488" y="19817"/>
                </a:lnTo>
                <a:lnTo>
                  <a:pt x="6481" y="19806"/>
                </a:lnTo>
                <a:lnTo>
                  <a:pt x="6484" y="19795"/>
                </a:lnTo>
                <a:lnTo>
                  <a:pt x="6506" y="19757"/>
                </a:lnTo>
                <a:lnTo>
                  <a:pt x="6510" y="19741"/>
                </a:lnTo>
                <a:lnTo>
                  <a:pt x="6513" y="19713"/>
                </a:lnTo>
                <a:lnTo>
                  <a:pt x="6506" y="19681"/>
                </a:lnTo>
                <a:lnTo>
                  <a:pt x="6506" y="19648"/>
                </a:lnTo>
                <a:lnTo>
                  <a:pt x="6513" y="19605"/>
                </a:lnTo>
                <a:lnTo>
                  <a:pt x="6532" y="19572"/>
                </a:lnTo>
                <a:lnTo>
                  <a:pt x="6544" y="19556"/>
                </a:lnTo>
                <a:lnTo>
                  <a:pt x="6560" y="19539"/>
                </a:lnTo>
                <a:lnTo>
                  <a:pt x="6569" y="19534"/>
                </a:lnTo>
                <a:lnTo>
                  <a:pt x="6566" y="19529"/>
                </a:lnTo>
                <a:lnTo>
                  <a:pt x="6554" y="19523"/>
                </a:lnTo>
                <a:lnTo>
                  <a:pt x="6538" y="19512"/>
                </a:lnTo>
                <a:lnTo>
                  <a:pt x="6528" y="19496"/>
                </a:lnTo>
                <a:lnTo>
                  <a:pt x="6528" y="19485"/>
                </a:lnTo>
                <a:lnTo>
                  <a:pt x="6532" y="19480"/>
                </a:lnTo>
                <a:lnTo>
                  <a:pt x="6538" y="19474"/>
                </a:lnTo>
                <a:lnTo>
                  <a:pt x="6547" y="19469"/>
                </a:lnTo>
                <a:lnTo>
                  <a:pt x="6566" y="19480"/>
                </a:lnTo>
                <a:lnTo>
                  <a:pt x="6572" y="19491"/>
                </a:lnTo>
                <a:lnTo>
                  <a:pt x="6579" y="19507"/>
                </a:lnTo>
                <a:lnTo>
                  <a:pt x="6582" y="19518"/>
                </a:lnTo>
                <a:lnTo>
                  <a:pt x="6588" y="19518"/>
                </a:lnTo>
                <a:lnTo>
                  <a:pt x="6594" y="19523"/>
                </a:lnTo>
                <a:lnTo>
                  <a:pt x="6601" y="19518"/>
                </a:lnTo>
                <a:lnTo>
                  <a:pt x="6607" y="19507"/>
                </a:lnTo>
                <a:lnTo>
                  <a:pt x="6613" y="19491"/>
                </a:lnTo>
                <a:lnTo>
                  <a:pt x="6620" y="19469"/>
                </a:lnTo>
                <a:lnTo>
                  <a:pt x="6620" y="19447"/>
                </a:lnTo>
                <a:lnTo>
                  <a:pt x="6616" y="19420"/>
                </a:lnTo>
                <a:lnTo>
                  <a:pt x="6610" y="19398"/>
                </a:lnTo>
                <a:lnTo>
                  <a:pt x="6604" y="19393"/>
                </a:lnTo>
                <a:lnTo>
                  <a:pt x="6598" y="19393"/>
                </a:lnTo>
                <a:lnTo>
                  <a:pt x="6560" y="19414"/>
                </a:lnTo>
                <a:lnTo>
                  <a:pt x="6538" y="19414"/>
                </a:lnTo>
                <a:lnTo>
                  <a:pt x="6528" y="19409"/>
                </a:lnTo>
                <a:lnTo>
                  <a:pt x="6522" y="19376"/>
                </a:lnTo>
                <a:lnTo>
                  <a:pt x="6525" y="19349"/>
                </a:lnTo>
                <a:lnTo>
                  <a:pt x="6525" y="19300"/>
                </a:lnTo>
                <a:lnTo>
                  <a:pt x="6516" y="19257"/>
                </a:lnTo>
                <a:lnTo>
                  <a:pt x="6510" y="19224"/>
                </a:lnTo>
                <a:lnTo>
                  <a:pt x="6513" y="19213"/>
                </a:lnTo>
                <a:lnTo>
                  <a:pt x="6522" y="19202"/>
                </a:lnTo>
                <a:lnTo>
                  <a:pt x="6547" y="19202"/>
                </a:lnTo>
                <a:lnTo>
                  <a:pt x="6569" y="19224"/>
                </a:lnTo>
                <a:lnTo>
                  <a:pt x="6594" y="19246"/>
                </a:lnTo>
                <a:lnTo>
                  <a:pt x="6607" y="19251"/>
                </a:lnTo>
                <a:lnTo>
                  <a:pt x="6620" y="19251"/>
                </a:lnTo>
                <a:lnTo>
                  <a:pt x="6635" y="19257"/>
                </a:lnTo>
                <a:lnTo>
                  <a:pt x="6642" y="19257"/>
                </a:lnTo>
                <a:lnTo>
                  <a:pt x="6648" y="19251"/>
                </a:lnTo>
                <a:lnTo>
                  <a:pt x="6670" y="19235"/>
                </a:lnTo>
                <a:lnTo>
                  <a:pt x="6692" y="19213"/>
                </a:lnTo>
                <a:lnTo>
                  <a:pt x="6701" y="19202"/>
                </a:lnTo>
                <a:lnTo>
                  <a:pt x="6708" y="19181"/>
                </a:lnTo>
                <a:lnTo>
                  <a:pt x="6704" y="19170"/>
                </a:lnTo>
                <a:lnTo>
                  <a:pt x="6698" y="19153"/>
                </a:lnTo>
                <a:lnTo>
                  <a:pt x="6692" y="19148"/>
                </a:lnTo>
                <a:lnTo>
                  <a:pt x="6689" y="19137"/>
                </a:lnTo>
                <a:lnTo>
                  <a:pt x="6689" y="19121"/>
                </a:lnTo>
                <a:lnTo>
                  <a:pt x="6692" y="19094"/>
                </a:lnTo>
                <a:lnTo>
                  <a:pt x="6704" y="19072"/>
                </a:lnTo>
                <a:lnTo>
                  <a:pt x="6714" y="19045"/>
                </a:lnTo>
                <a:lnTo>
                  <a:pt x="6717" y="19018"/>
                </a:lnTo>
                <a:lnTo>
                  <a:pt x="6714" y="18990"/>
                </a:lnTo>
                <a:lnTo>
                  <a:pt x="6711" y="18980"/>
                </a:lnTo>
                <a:lnTo>
                  <a:pt x="6704" y="18969"/>
                </a:lnTo>
                <a:lnTo>
                  <a:pt x="6698" y="18963"/>
                </a:lnTo>
                <a:lnTo>
                  <a:pt x="6695" y="18952"/>
                </a:lnTo>
                <a:lnTo>
                  <a:pt x="6689" y="18925"/>
                </a:lnTo>
                <a:lnTo>
                  <a:pt x="6689" y="18914"/>
                </a:lnTo>
                <a:lnTo>
                  <a:pt x="6695" y="18909"/>
                </a:lnTo>
                <a:lnTo>
                  <a:pt x="6701" y="18909"/>
                </a:lnTo>
                <a:lnTo>
                  <a:pt x="6711" y="18914"/>
                </a:lnTo>
                <a:lnTo>
                  <a:pt x="6726" y="18931"/>
                </a:lnTo>
                <a:lnTo>
                  <a:pt x="6739" y="18936"/>
                </a:lnTo>
                <a:lnTo>
                  <a:pt x="6840" y="18914"/>
                </a:lnTo>
                <a:lnTo>
                  <a:pt x="6893" y="18893"/>
                </a:lnTo>
                <a:lnTo>
                  <a:pt x="6940" y="18865"/>
                </a:lnTo>
                <a:lnTo>
                  <a:pt x="6962" y="18849"/>
                </a:lnTo>
                <a:lnTo>
                  <a:pt x="6978" y="18833"/>
                </a:lnTo>
                <a:lnTo>
                  <a:pt x="6990" y="18816"/>
                </a:lnTo>
                <a:lnTo>
                  <a:pt x="6997" y="18800"/>
                </a:lnTo>
                <a:lnTo>
                  <a:pt x="7003" y="18789"/>
                </a:lnTo>
                <a:lnTo>
                  <a:pt x="7003" y="18778"/>
                </a:lnTo>
                <a:lnTo>
                  <a:pt x="7006" y="18751"/>
                </a:lnTo>
                <a:lnTo>
                  <a:pt x="7012" y="18740"/>
                </a:lnTo>
                <a:lnTo>
                  <a:pt x="7019" y="18724"/>
                </a:lnTo>
                <a:lnTo>
                  <a:pt x="7038" y="18691"/>
                </a:lnTo>
                <a:lnTo>
                  <a:pt x="7047" y="18653"/>
                </a:lnTo>
                <a:lnTo>
                  <a:pt x="7050" y="18610"/>
                </a:lnTo>
                <a:lnTo>
                  <a:pt x="7053" y="18561"/>
                </a:lnTo>
                <a:lnTo>
                  <a:pt x="7050" y="18539"/>
                </a:lnTo>
                <a:lnTo>
                  <a:pt x="7050" y="18528"/>
                </a:lnTo>
                <a:lnTo>
                  <a:pt x="7034" y="18528"/>
                </a:lnTo>
                <a:lnTo>
                  <a:pt x="7028" y="18523"/>
                </a:lnTo>
                <a:lnTo>
                  <a:pt x="7019" y="18512"/>
                </a:lnTo>
                <a:lnTo>
                  <a:pt x="7006" y="18468"/>
                </a:lnTo>
                <a:lnTo>
                  <a:pt x="7006" y="18452"/>
                </a:lnTo>
                <a:lnTo>
                  <a:pt x="7009" y="18441"/>
                </a:lnTo>
                <a:lnTo>
                  <a:pt x="7016" y="18430"/>
                </a:lnTo>
                <a:lnTo>
                  <a:pt x="7019" y="18420"/>
                </a:lnTo>
                <a:lnTo>
                  <a:pt x="7022" y="18403"/>
                </a:lnTo>
                <a:lnTo>
                  <a:pt x="7006" y="18349"/>
                </a:lnTo>
                <a:lnTo>
                  <a:pt x="6981" y="18316"/>
                </a:lnTo>
                <a:lnTo>
                  <a:pt x="6953" y="18289"/>
                </a:lnTo>
                <a:lnTo>
                  <a:pt x="6943" y="18273"/>
                </a:lnTo>
                <a:lnTo>
                  <a:pt x="6940" y="18256"/>
                </a:lnTo>
                <a:lnTo>
                  <a:pt x="6940" y="18235"/>
                </a:lnTo>
                <a:lnTo>
                  <a:pt x="6953" y="18213"/>
                </a:lnTo>
                <a:lnTo>
                  <a:pt x="6956" y="18218"/>
                </a:lnTo>
                <a:lnTo>
                  <a:pt x="6965" y="18240"/>
                </a:lnTo>
                <a:lnTo>
                  <a:pt x="6981" y="18256"/>
                </a:lnTo>
                <a:lnTo>
                  <a:pt x="6990" y="18262"/>
                </a:lnTo>
                <a:lnTo>
                  <a:pt x="7016" y="18262"/>
                </a:lnTo>
                <a:lnTo>
                  <a:pt x="7028" y="18273"/>
                </a:lnTo>
                <a:lnTo>
                  <a:pt x="7056" y="18300"/>
                </a:lnTo>
                <a:lnTo>
                  <a:pt x="7082" y="18322"/>
                </a:lnTo>
                <a:lnTo>
                  <a:pt x="7094" y="18322"/>
                </a:lnTo>
                <a:lnTo>
                  <a:pt x="7107" y="18316"/>
                </a:lnTo>
                <a:lnTo>
                  <a:pt x="7116" y="18311"/>
                </a:lnTo>
                <a:lnTo>
                  <a:pt x="7126" y="18311"/>
                </a:lnTo>
                <a:lnTo>
                  <a:pt x="7154" y="18327"/>
                </a:lnTo>
                <a:lnTo>
                  <a:pt x="7163" y="18327"/>
                </a:lnTo>
                <a:lnTo>
                  <a:pt x="7173" y="18322"/>
                </a:lnTo>
                <a:lnTo>
                  <a:pt x="7185" y="18316"/>
                </a:lnTo>
                <a:lnTo>
                  <a:pt x="7207" y="18289"/>
                </a:lnTo>
                <a:lnTo>
                  <a:pt x="7223" y="18262"/>
                </a:lnTo>
                <a:lnTo>
                  <a:pt x="7242" y="18224"/>
                </a:lnTo>
                <a:lnTo>
                  <a:pt x="7258" y="18164"/>
                </a:lnTo>
                <a:lnTo>
                  <a:pt x="7254" y="18148"/>
                </a:lnTo>
                <a:lnTo>
                  <a:pt x="7261" y="18131"/>
                </a:lnTo>
                <a:lnTo>
                  <a:pt x="7270" y="18121"/>
                </a:lnTo>
                <a:lnTo>
                  <a:pt x="7289" y="18104"/>
                </a:lnTo>
                <a:lnTo>
                  <a:pt x="7305" y="18082"/>
                </a:lnTo>
                <a:lnTo>
                  <a:pt x="7311" y="18072"/>
                </a:lnTo>
                <a:lnTo>
                  <a:pt x="7314" y="18050"/>
                </a:lnTo>
                <a:lnTo>
                  <a:pt x="7327" y="17985"/>
                </a:lnTo>
                <a:lnTo>
                  <a:pt x="7339" y="17941"/>
                </a:lnTo>
                <a:lnTo>
                  <a:pt x="7361" y="17903"/>
                </a:lnTo>
                <a:lnTo>
                  <a:pt x="7399" y="17854"/>
                </a:lnTo>
                <a:lnTo>
                  <a:pt x="7424" y="17800"/>
                </a:lnTo>
                <a:lnTo>
                  <a:pt x="7446" y="17729"/>
                </a:lnTo>
                <a:lnTo>
                  <a:pt x="7465" y="17653"/>
                </a:lnTo>
                <a:lnTo>
                  <a:pt x="7490" y="17555"/>
                </a:lnTo>
                <a:lnTo>
                  <a:pt x="7503" y="17512"/>
                </a:lnTo>
                <a:lnTo>
                  <a:pt x="7512" y="17484"/>
                </a:lnTo>
                <a:lnTo>
                  <a:pt x="7544" y="17430"/>
                </a:lnTo>
                <a:lnTo>
                  <a:pt x="7550" y="17414"/>
                </a:lnTo>
                <a:lnTo>
                  <a:pt x="7559" y="17387"/>
                </a:lnTo>
                <a:lnTo>
                  <a:pt x="7569" y="17349"/>
                </a:lnTo>
                <a:lnTo>
                  <a:pt x="7575" y="17272"/>
                </a:lnTo>
                <a:lnTo>
                  <a:pt x="7575" y="17234"/>
                </a:lnTo>
                <a:lnTo>
                  <a:pt x="7572" y="17153"/>
                </a:lnTo>
                <a:lnTo>
                  <a:pt x="7572" y="17066"/>
                </a:lnTo>
                <a:lnTo>
                  <a:pt x="7578" y="17017"/>
                </a:lnTo>
                <a:lnTo>
                  <a:pt x="7588" y="16979"/>
                </a:lnTo>
                <a:lnTo>
                  <a:pt x="7600" y="16941"/>
                </a:lnTo>
                <a:lnTo>
                  <a:pt x="7638" y="16876"/>
                </a:lnTo>
                <a:lnTo>
                  <a:pt x="7657" y="16848"/>
                </a:lnTo>
                <a:lnTo>
                  <a:pt x="7676" y="16827"/>
                </a:lnTo>
                <a:lnTo>
                  <a:pt x="7691" y="16816"/>
                </a:lnTo>
                <a:lnTo>
                  <a:pt x="7729" y="16783"/>
                </a:lnTo>
                <a:lnTo>
                  <a:pt x="7757" y="16756"/>
                </a:lnTo>
                <a:lnTo>
                  <a:pt x="7776" y="16734"/>
                </a:lnTo>
                <a:lnTo>
                  <a:pt x="7814" y="16669"/>
                </a:lnTo>
                <a:lnTo>
                  <a:pt x="7823" y="16658"/>
                </a:lnTo>
                <a:lnTo>
                  <a:pt x="7836" y="16647"/>
                </a:lnTo>
                <a:lnTo>
                  <a:pt x="7849" y="16642"/>
                </a:lnTo>
                <a:lnTo>
                  <a:pt x="7855" y="16642"/>
                </a:lnTo>
                <a:lnTo>
                  <a:pt x="7867" y="16653"/>
                </a:lnTo>
                <a:lnTo>
                  <a:pt x="7883" y="16653"/>
                </a:lnTo>
                <a:lnTo>
                  <a:pt x="7921" y="16642"/>
                </a:lnTo>
                <a:lnTo>
                  <a:pt x="7971" y="16642"/>
                </a:lnTo>
                <a:lnTo>
                  <a:pt x="7984" y="16636"/>
                </a:lnTo>
                <a:lnTo>
                  <a:pt x="7993" y="16636"/>
                </a:lnTo>
                <a:lnTo>
                  <a:pt x="7996" y="16625"/>
                </a:lnTo>
                <a:lnTo>
                  <a:pt x="7993" y="16609"/>
                </a:lnTo>
                <a:lnTo>
                  <a:pt x="7993" y="16593"/>
                </a:lnTo>
                <a:lnTo>
                  <a:pt x="7999" y="16576"/>
                </a:lnTo>
                <a:lnTo>
                  <a:pt x="8021" y="16544"/>
                </a:lnTo>
                <a:lnTo>
                  <a:pt x="8034" y="16528"/>
                </a:lnTo>
                <a:lnTo>
                  <a:pt x="8043" y="16506"/>
                </a:lnTo>
                <a:lnTo>
                  <a:pt x="8050" y="16484"/>
                </a:lnTo>
                <a:lnTo>
                  <a:pt x="8050" y="16473"/>
                </a:lnTo>
                <a:lnTo>
                  <a:pt x="8047" y="16462"/>
                </a:lnTo>
                <a:lnTo>
                  <a:pt x="8047" y="16408"/>
                </a:lnTo>
                <a:lnTo>
                  <a:pt x="8053" y="16386"/>
                </a:lnTo>
                <a:lnTo>
                  <a:pt x="8062" y="16359"/>
                </a:lnTo>
                <a:lnTo>
                  <a:pt x="8087" y="16294"/>
                </a:lnTo>
                <a:lnTo>
                  <a:pt x="8116" y="16212"/>
                </a:lnTo>
                <a:lnTo>
                  <a:pt x="8125" y="16169"/>
                </a:lnTo>
                <a:lnTo>
                  <a:pt x="8131" y="16125"/>
                </a:lnTo>
                <a:lnTo>
                  <a:pt x="8135" y="16093"/>
                </a:lnTo>
                <a:lnTo>
                  <a:pt x="8135" y="16006"/>
                </a:lnTo>
                <a:lnTo>
                  <a:pt x="8138" y="15989"/>
                </a:lnTo>
                <a:lnTo>
                  <a:pt x="8147" y="15978"/>
                </a:lnTo>
                <a:lnTo>
                  <a:pt x="8157" y="15962"/>
                </a:lnTo>
                <a:lnTo>
                  <a:pt x="8163" y="15940"/>
                </a:lnTo>
                <a:lnTo>
                  <a:pt x="8166" y="15913"/>
                </a:lnTo>
                <a:lnTo>
                  <a:pt x="8166" y="15810"/>
                </a:lnTo>
                <a:lnTo>
                  <a:pt x="8169" y="15772"/>
                </a:lnTo>
                <a:lnTo>
                  <a:pt x="8175" y="15728"/>
                </a:lnTo>
                <a:lnTo>
                  <a:pt x="8179" y="15690"/>
                </a:lnTo>
                <a:lnTo>
                  <a:pt x="8182" y="15663"/>
                </a:lnTo>
                <a:lnTo>
                  <a:pt x="8175" y="15609"/>
                </a:lnTo>
                <a:lnTo>
                  <a:pt x="8169" y="15565"/>
                </a:lnTo>
                <a:lnTo>
                  <a:pt x="8169" y="15511"/>
                </a:lnTo>
                <a:lnTo>
                  <a:pt x="8175" y="15315"/>
                </a:lnTo>
                <a:lnTo>
                  <a:pt x="8179" y="15272"/>
                </a:lnTo>
                <a:lnTo>
                  <a:pt x="8185" y="15239"/>
                </a:lnTo>
                <a:lnTo>
                  <a:pt x="8185" y="15234"/>
                </a:lnTo>
                <a:lnTo>
                  <a:pt x="8191" y="15228"/>
                </a:lnTo>
                <a:lnTo>
                  <a:pt x="8194" y="15234"/>
                </a:lnTo>
                <a:lnTo>
                  <a:pt x="8197" y="15244"/>
                </a:lnTo>
                <a:lnTo>
                  <a:pt x="8207" y="15272"/>
                </a:lnTo>
                <a:lnTo>
                  <a:pt x="8216" y="15283"/>
                </a:lnTo>
                <a:lnTo>
                  <a:pt x="8223" y="15283"/>
                </a:lnTo>
                <a:lnTo>
                  <a:pt x="8232" y="15266"/>
                </a:lnTo>
                <a:lnTo>
                  <a:pt x="8238" y="15244"/>
                </a:lnTo>
                <a:lnTo>
                  <a:pt x="8248" y="15206"/>
                </a:lnTo>
                <a:lnTo>
                  <a:pt x="8270" y="15109"/>
                </a:lnTo>
                <a:lnTo>
                  <a:pt x="8282" y="15060"/>
                </a:lnTo>
                <a:lnTo>
                  <a:pt x="8295" y="15027"/>
                </a:lnTo>
                <a:lnTo>
                  <a:pt x="8314" y="14984"/>
                </a:lnTo>
                <a:lnTo>
                  <a:pt x="8339" y="14940"/>
                </a:lnTo>
                <a:lnTo>
                  <a:pt x="8355" y="14907"/>
                </a:lnTo>
                <a:lnTo>
                  <a:pt x="8373" y="14858"/>
                </a:lnTo>
                <a:lnTo>
                  <a:pt x="8405" y="14755"/>
                </a:lnTo>
                <a:lnTo>
                  <a:pt x="8417" y="14712"/>
                </a:lnTo>
                <a:lnTo>
                  <a:pt x="8430" y="14674"/>
                </a:lnTo>
                <a:lnTo>
                  <a:pt x="8436" y="14636"/>
                </a:lnTo>
                <a:lnTo>
                  <a:pt x="8439" y="14598"/>
                </a:lnTo>
                <a:lnTo>
                  <a:pt x="8439" y="14516"/>
                </a:lnTo>
                <a:lnTo>
                  <a:pt x="8433" y="14429"/>
                </a:lnTo>
                <a:lnTo>
                  <a:pt x="8427" y="14358"/>
                </a:lnTo>
                <a:lnTo>
                  <a:pt x="8421" y="14326"/>
                </a:lnTo>
                <a:lnTo>
                  <a:pt x="8414" y="14299"/>
                </a:lnTo>
                <a:lnTo>
                  <a:pt x="8405" y="14271"/>
                </a:lnTo>
                <a:lnTo>
                  <a:pt x="8392" y="14250"/>
                </a:lnTo>
                <a:close/>
                <a:moveTo>
                  <a:pt x="5642" y="7633"/>
                </a:moveTo>
                <a:lnTo>
                  <a:pt x="5611" y="7677"/>
                </a:lnTo>
                <a:lnTo>
                  <a:pt x="5592" y="7704"/>
                </a:lnTo>
                <a:lnTo>
                  <a:pt x="5576" y="7720"/>
                </a:lnTo>
                <a:lnTo>
                  <a:pt x="5560" y="7731"/>
                </a:lnTo>
                <a:lnTo>
                  <a:pt x="5541" y="7747"/>
                </a:lnTo>
                <a:lnTo>
                  <a:pt x="5516" y="7774"/>
                </a:lnTo>
                <a:lnTo>
                  <a:pt x="5482" y="7802"/>
                </a:lnTo>
                <a:lnTo>
                  <a:pt x="5450" y="7823"/>
                </a:lnTo>
                <a:lnTo>
                  <a:pt x="5419" y="7834"/>
                </a:lnTo>
                <a:lnTo>
                  <a:pt x="5397" y="7834"/>
                </a:lnTo>
                <a:lnTo>
                  <a:pt x="5384" y="7829"/>
                </a:lnTo>
                <a:lnTo>
                  <a:pt x="5381" y="7823"/>
                </a:lnTo>
                <a:lnTo>
                  <a:pt x="5384" y="7823"/>
                </a:lnTo>
                <a:lnTo>
                  <a:pt x="5397" y="7813"/>
                </a:lnTo>
                <a:lnTo>
                  <a:pt x="5400" y="7813"/>
                </a:lnTo>
                <a:lnTo>
                  <a:pt x="5397" y="7807"/>
                </a:lnTo>
                <a:lnTo>
                  <a:pt x="5387" y="7802"/>
                </a:lnTo>
                <a:lnTo>
                  <a:pt x="5372" y="7802"/>
                </a:lnTo>
                <a:lnTo>
                  <a:pt x="5359" y="7796"/>
                </a:lnTo>
                <a:lnTo>
                  <a:pt x="5356" y="7796"/>
                </a:lnTo>
                <a:lnTo>
                  <a:pt x="5353" y="7791"/>
                </a:lnTo>
                <a:lnTo>
                  <a:pt x="5356" y="7774"/>
                </a:lnTo>
                <a:lnTo>
                  <a:pt x="5359" y="7764"/>
                </a:lnTo>
                <a:lnTo>
                  <a:pt x="5365" y="7747"/>
                </a:lnTo>
                <a:lnTo>
                  <a:pt x="5369" y="7720"/>
                </a:lnTo>
                <a:lnTo>
                  <a:pt x="5375" y="7698"/>
                </a:lnTo>
                <a:lnTo>
                  <a:pt x="5384" y="7682"/>
                </a:lnTo>
                <a:lnTo>
                  <a:pt x="5391" y="7660"/>
                </a:lnTo>
                <a:lnTo>
                  <a:pt x="5397" y="7644"/>
                </a:lnTo>
                <a:lnTo>
                  <a:pt x="5400" y="7639"/>
                </a:lnTo>
                <a:lnTo>
                  <a:pt x="5406" y="7644"/>
                </a:lnTo>
                <a:lnTo>
                  <a:pt x="5406" y="7660"/>
                </a:lnTo>
                <a:lnTo>
                  <a:pt x="5416" y="7666"/>
                </a:lnTo>
                <a:lnTo>
                  <a:pt x="5419" y="7671"/>
                </a:lnTo>
                <a:lnTo>
                  <a:pt x="5422" y="7682"/>
                </a:lnTo>
                <a:lnTo>
                  <a:pt x="5419" y="7687"/>
                </a:lnTo>
                <a:lnTo>
                  <a:pt x="5409" y="7698"/>
                </a:lnTo>
                <a:lnTo>
                  <a:pt x="5394" y="7698"/>
                </a:lnTo>
                <a:lnTo>
                  <a:pt x="5384" y="7704"/>
                </a:lnTo>
                <a:lnTo>
                  <a:pt x="5381" y="7704"/>
                </a:lnTo>
                <a:lnTo>
                  <a:pt x="5378" y="7715"/>
                </a:lnTo>
                <a:lnTo>
                  <a:pt x="5378" y="7731"/>
                </a:lnTo>
                <a:lnTo>
                  <a:pt x="5384" y="7736"/>
                </a:lnTo>
                <a:lnTo>
                  <a:pt x="5387" y="7742"/>
                </a:lnTo>
                <a:lnTo>
                  <a:pt x="5406" y="7742"/>
                </a:lnTo>
                <a:lnTo>
                  <a:pt x="5409" y="7747"/>
                </a:lnTo>
                <a:lnTo>
                  <a:pt x="5413" y="7747"/>
                </a:lnTo>
                <a:lnTo>
                  <a:pt x="5422" y="7731"/>
                </a:lnTo>
                <a:lnTo>
                  <a:pt x="5431" y="7720"/>
                </a:lnTo>
                <a:lnTo>
                  <a:pt x="5450" y="7709"/>
                </a:lnTo>
                <a:lnTo>
                  <a:pt x="5457" y="7698"/>
                </a:lnTo>
                <a:lnTo>
                  <a:pt x="5460" y="7687"/>
                </a:lnTo>
                <a:lnTo>
                  <a:pt x="5472" y="7666"/>
                </a:lnTo>
                <a:lnTo>
                  <a:pt x="5482" y="7655"/>
                </a:lnTo>
                <a:lnTo>
                  <a:pt x="5494" y="7649"/>
                </a:lnTo>
                <a:lnTo>
                  <a:pt x="5510" y="7644"/>
                </a:lnTo>
                <a:lnTo>
                  <a:pt x="5529" y="7649"/>
                </a:lnTo>
                <a:lnTo>
                  <a:pt x="5557" y="7660"/>
                </a:lnTo>
                <a:lnTo>
                  <a:pt x="5560" y="7660"/>
                </a:lnTo>
                <a:lnTo>
                  <a:pt x="5551" y="7644"/>
                </a:lnTo>
                <a:lnTo>
                  <a:pt x="5551" y="7639"/>
                </a:lnTo>
                <a:lnTo>
                  <a:pt x="5557" y="7628"/>
                </a:lnTo>
                <a:lnTo>
                  <a:pt x="5567" y="7622"/>
                </a:lnTo>
                <a:lnTo>
                  <a:pt x="5595" y="7611"/>
                </a:lnTo>
                <a:lnTo>
                  <a:pt x="5633" y="7611"/>
                </a:lnTo>
                <a:lnTo>
                  <a:pt x="5636" y="7601"/>
                </a:lnTo>
                <a:lnTo>
                  <a:pt x="5636" y="7584"/>
                </a:lnTo>
                <a:lnTo>
                  <a:pt x="5642" y="7584"/>
                </a:lnTo>
                <a:lnTo>
                  <a:pt x="5645" y="7590"/>
                </a:lnTo>
                <a:lnTo>
                  <a:pt x="5648" y="7606"/>
                </a:lnTo>
                <a:lnTo>
                  <a:pt x="5645" y="7622"/>
                </a:lnTo>
                <a:lnTo>
                  <a:pt x="5642" y="7633"/>
                </a:lnTo>
                <a:close/>
                <a:moveTo>
                  <a:pt x="5623" y="7481"/>
                </a:moveTo>
                <a:lnTo>
                  <a:pt x="5636" y="7465"/>
                </a:lnTo>
                <a:lnTo>
                  <a:pt x="5651" y="7454"/>
                </a:lnTo>
                <a:lnTo>
                  <a:pt x="5699" y="7443"/>
                </a:lnTo>
                <a:lnTo>
                  <a:pt x="5717" y="7432"/>
                </a:lnTo>
                <a:lnTo>
                  <a:pt x="5724" y="7432"/>
                </a:lnTo>
                <a:lnTo>
                  <a:pt x="5746" y="7454"/>
                </a:lnTo>
                <a:lnTo>
                  <a:pt x="5755" y="7459"/>
                </a:lnTo>
                <a:lnTo>
                  <a:pt x="5761" y="7459"/>
                </a:lnTo>
                <a:lnTo>
                  <a:pt x="5768" y="7448"/>
                </a:lnTo>
                <a:lnTo>
                  <a:pt x="5771" y="7432"/>
                </a:lnTo>
                <a:lnTo>
                  <a:pt x="5774" y="7421"/>
                </a:lnTo>
                <a:lnTo>
                  <a:pt x="5780" y="7410"/>
                </a:lnTo>
                <a:lnTo>
                  <a:pt x="5793" y="7399"/>
                </a:lnTo>
                <a:lnTo>
                  <a:pt x="5840" y="7367"/>
                </a:lnTo>
                <a:lnTo>
                  <a:pt x="5840" y="7378"/>
                </a:lnTo>
                <a:lnTo>
                  <a:pt x="5834" y="7388"/>
                </a:lnTo>
                <a:lnTo>
                  <a:pt x="5827" y="7394"/>
                </a:lnTo>
                <a:lnTo>
                  <a:pt x="5818" y="7405"/>
                </a:lnTo>
                <a:lnTo>
                  <a:pt x="5812" y="7410"/>
                </a:lnTo>
                <a:lnTo>
                  <a:pt x="5809" y="7421"/>
                </a:lnTo>
                <a:lnTo>
                  <a:pt x="5809" y="7427"/>
                </a:lnTo>
                <a:lnTo>
                  <a:pt x="5815" y="7437"/>
                </a:lnTo>
                <a:lnTo>
                  <a:pt x="5818" y="7448"/>
                </a:lnTo>
                <a:lnTo>
                  <a:pt x="5818" y="7454"/>
                </a:lnTo>
                <a:lnTo>
                  <a:pt x="5815" y="7465"/>
                </a:lnTo>
                <a:lnTo>
                  <a:pt x="5815" y="7497"/>
                </a:lnTo>
                <a:lnTo>
                  <a:pt x="5809" y="7508"/>
                </a:lnTo>
                <a:lnTo>
                  <a:pt x="5799" y="7514"/>
                </a:lnTo>
                <a:lnTo>
                  <a:pt x="5783" y="7541"/>
                </a:lnTo>
                <a:lnTo>
                  <a:pt x="5777" y="7546"/>
                </a:lnTo>
                <a:lnTo>
                  <a:pt x="5755" y="7552"/>
                </a:lnTo>
                <a:lnTo>
                  <a:pt x="5717" y="7541"/>
                </a:lnTo>
                <a:lnTo>
                  <a:pt x="5702" y="7535"/>
                </a:lnTo>
                <a:lnTo>
                  <a:pt x="5683" y="7530"/>
                </a:lnTo>
                <a:lnTo>
                  <a:pt x="5664" y="7530"/>
                </a:lnTo>
                <a:lnTo>
                  <a:pt x="5639" y="7552"/>
                </a:lnTo>
                <a:lnTo>
                  <a:pt x="5629" y="7557"/>
                </a:lnTo>
                <a:lnTo>
                  <a:pt x="5617" y="7562"/>
                </a:lnTo>
                <a:lnTo>
                  <a:pt x="5607" y="7562"/>
                </a:lnTo>
                <a:lnTo>
                  <a:pt x="5598" y="7557"/>
                </a:lnTo>
                <a:lnTo>
                  <a:pt x="5595" y="7557"/>
                </a:lnTo>
                <a:lnTo>
                  <a:pt x="5592" y="7546"/>
                </a:lnTo>
                <a:lnTo>
                  <a:pt x="5592" y="7535"/>
                </a:lnTo>
                <a:lnTo>
                  <a:pt x="5595" y="7524"/>
                </a:lnTo>
                <a:lnTo>
                  <a:pt x="5604" y="7503"/>
                </a:lnTo>
                <a:lnTo>
                  <a:pt x="5611" y="7492"/>
                </a:lnTo>
                <a:lnTo>
                  <a:pt x="5617" y="7492"/>
                </a:lnTo>
                <a:lnTo>
                  <a:pt x="5623" y="7481"/>
                </a:lnTo>
                <a:close/>
                <a:moveTo>
                  <a:pt x="4859" y="6921"/>
                </a:moveTo>
                <a:lnTo>
                  <a:pt x="4881" y="6888"/>
                </a:lnTo>
                <a:lnTo>
                  <a:pt x="4900" y="6867"/>
                </a:lnTo>
                <a:lnTo>
                  <a:pt x="4966" y="6812"/>
                </a:lnTo>
                <a:lnTo>
                  <a:pt x="4973" y="6807"/>
                </a:lnTo>
                <a:lnTo>
                  <a:pt x="4985" y="6785"/>
                </a:lnTo>
                <a:lnTo>
                  <a:pt x="4991" y="6752"/>
                </a:lnTo>
                <a:lnTo>
                  <a:pt x="4998" y="6736"/>
                </a:lnTo>
                <a:lnTo>
                  <a:pt x="5007" y="6725"/>
                </a:lnTo>
                <a:lnTo>
                  <a:pt x="5013" y="6725"/>
                </a:lnTo>
                <a:lnTo>
                  <a:pt x="5013" y="6747"/>
                </a:lnTo>
                <a:lnTo>
                  <a:pt x="5010" y="6758"/>
                </a:lnTo>
                <a:lnTo>
                  <a:pt x="5017" y="6752"/>
                </a:lnTo>
                <a:lnTo>
                  <a:pt x="5039" y="6676"/>
                </a:lnTo>
                <a:lnTo>
                  <a:pt x="5042" y="6676"/>
                </a:lnTo>
                <a:lnTo>
                  <a:pt x="5045" y="6693"/>
                </a:lnTo>
                <a:lnTo>
                  <a:pt x="5039" y="6714"/>
                </a:lnTo>
                <a:lnTo>
                  <a:pt x="5035" y="6736"/>
                </a:lnTo>
                <a:lnTo>
                  <a:pt x="5054" y="6720"/>
                </a:lnTo>
                <a:lnTo>
                  <a:pt x="5061" y="6709"/>
                </a:lnTo>
                <a:lnTo>
                  <a:pt x="5061" y="6703"/>
                </a:lnTo>
                <a:lnTo>
                  <a:pt x="5057" y="6682"/>
                </a:lnTo>
                <a:lnTo>
                  <a:pt x="5054" y="6665"/>
                </a:lnTo>
                <a:lnTo>
                  <a:pt x="5054" y="6660"/>
                </a:lnTo>
                <a:lnTo>
                  <a:pt x="5057" y="6655"/>
                </a:lnTo>
                <a:lnTo>
                  <a:pt x="5067" y="6655"/>
                </a:lnTo>
                <a:lnTo>
                  <a:pt x="5086" y="6671"/>
                </a:lnTo>
                <a:lnTo>
                  <a:pt x="5114" y="6687"/>
                </a:lnTo>
                <a:lnTo>
                  <a:pt x="5136" y="6687"/>
                </a:lnTo>
                <a:lnTo>
                  <a:pt x="5142" y="6693"/>
                </a:lnTo>
                <a:lnTo>
                  <a:pt x="5167" y="6693"/>
                </a:lnTo>
                <a:lnTo>
                  <a:pt x="5174" y="6703"/>
                </a:lnTo>
                <a:lnTo>
                  <a:pt x="5180" y="6747"/>
                </a:lnTo>
                <a:lnTo>
                  <a:pt x="5186" y="6769"/>
                </a:lnTo>
                <a:lnTo>
                  <a:pt x="5189" y="6790"/>
                </a:lnTo>
                <a:lnTo>
                  <a:pt x="5199" y="6807"/>
                </a:lnTo>
                <a:lnTo>
                  <a:pt x="5211" y="6823"/>
                </a:lnTo>
                <a:lnTo>
                  <a:pt x="5230" y="6823"/>
                </a:lnTo>
                <a:lnTo>
                  <a:pt x="5249" y="6818"/>
                </a:lnTo>
                <a:lnTo>
                  <a:pt x="5255" y="6818"/>
                </a:lnTo>
                <a:lnTo>
                  <a:pt x="5262" y="6823"/>
                </a:lnTo>
                <a:lnTo>
                  <a:pt x="5265" y="6834"/>
                </a:lnTo>
                <a:lnTo>
                  <a:pt x="5262" y="6850"/>
                </a:lnTo>
                <a:lnTo>
                  <a:pt x="5255" y="6872"/>
                </a:lnTo>
                <a:lnTo>
                  <a:pt x="5259" y="6883"/>
                </a:lnTo>
                <a:lnTo>
                  <a:pt x="5277" y="6910"/>
                </a:lnTo>
                <a:lnTo>
                  <a:pt x="5281" y="6921"/>
                </a:lnTo>
                <a:lnTo>
                  <a:pt x="5281" y="6932"/>
                </a:lnTo>
                <a:lnTo>
                  <a:pt x="5277" y="6948"/>
                </a:lnTo>
                <a:lnTo>
                  <a:pt x="5274" y="6970"/>
                </a:lnTo>
                <a:lnTo>
                  <a:pt x="5274" y="6975"/>
                </a:lnTo>
                <a:lnTo>
                  <a:pt x="5277" y="6981"/>
                </a:lnTo>
                <a:lnTo>
                  <a:pt x="5284" y="6986"/>
                </a:lnTo>
                <a:lnTo>
                  <a:pt x="5290" y="6986"/>
                </a:lnTo>
                <a:lnTo>
                  <a:pt x="5296" y="6997"/>
                </a:lnTo>
                <a:lnTo>
                  <a:pt x="5293" y="7002"/>
                </a:lnTo>
                <a:lnTo>
                  <a:pt x="5287" y="7008"/>
                </a:lnTo>
                <a:lnTo>
                  <a:pt x="5287" y="7019"/>
                </a:lnTo>
                <a:lnTo>
                  <a:pt x="5284" y="7030"/>
                </a:lnTo>
                <a:lnTo>
                  <a:pt x="5284" y="7041"/>
                </a:lnTo>
                <a:lnTo>
                  <a:pt x="5290" y="7046"/>
                </a:lnTo>
                <a:lnTo>
                  <a:pt x="5299" y="7046"/>
                </a:lnTo>
                <a:lnTo>
                  <a:pt x="5312" y="7041"/>
                </a:lnTo>
                <a:lnTo>
                  <a:pt x="5315" y="7046"/>
                </a:lnTo>
                <a:lnTo>
                  <a:pt x="5315" y="7073"/>
                </a:lnTo>
                <a:lnTo>
                  <a:pt x="5321" y="7079"/>
                </a:lnTo>
                <a:lnTo>
                  <a:pt x="5331" y="7079"/>
                </a:lnTo>
                <a:lnTo>
                  <a:pt x="5347" y="7089"/>
                </a:lnTo>
                <a:lnTo>
                  <a:pt x="5369" y="7100"/>
                </a:lnTo>
                <a:lnTo>
                  <a:pt x="5394" y="7100"/>
                </a:lnTo>
                <a:lnTo>
                  <a:pt x="5438" y="7111"/>
                </a:lnTo>
                <a:lnTo>
                  <a:pt x="5475" y="7111"/>
                </a:lnTo>
                <a:lnTo>
                  <a:pt x="5475" y="7133"/>
                </a:lnTo>
                <a:lnTo>
                  <a:pt x="5485" y="7138"/>
                </a:lnTo>
                <a:lnTo>
                  <a:pt x="5523" y="7138"/>
                </a:lnTo>
                <a:lnTo>
                  <a:pt x="5529" y="7149"/>
                </a:lnTo>
                <a:lnTo>
                  <a:pt x="5541" y="7187"/>
                </a:lnTo>
                <a:lnTo>
                  <a:pt x="5551" y="7214"/>
                </a:lnTo>
                <a:lnTo>
                  <a:pt x="5557" y="7225"/>
                </a:lnTo>
                <a:lnTo>
                  <a:pt x="5560" y="7225"/>
                </a:lnTo>
                <a:lnTo>
                  <a:pt x="5563" y="7220"/>
                </a:lnTo>
                <a:lnTo>
                  <a:pt x="5567" y="7220"/>
                </a:lnTo>
                <a:lnTo>
                  <a:pt x="5570" y="7231"/>
                </a:lnTo>
                <a:lnTo>
                  <a:pt x="5570" y="7258"/>
                </a:lnTo>
                <a:lnTo>
                  <a:pt x="5573" y="7269"/>
                </a:lnTo>
                <a:lnTo>
                  <a:pt x="5582" y="7291"/>
                </a:lnTo>
                <a:lnTo>
                  <a:pt x="5592" y="7307"/>
                </a:lnTo>
                <a:lnTo>
                  <a:pt x="5595" y="7323"/>
                </a:lnTo>
                <a:lnTo>
                  <a:pt x="5595" y="7329"/>
                </a:lnTo>
                <a:lnTo>
                  <a:pt x="5592" y="7329"/>
                </a:lnTo>
                <a:lnTo>
                  <a:pt x="5585" y="7323"/>
                </a:lnTo>
                <a:lnTo>
                  <a:pt x="5576" y="7312"/>
                </a:lnTo>
                <a:lnTo>
                  <a:pt x="5573" y="7307"/>
                </a:lnTo>
                <a:lnTo>
                  <a:pt x="5570" y="7312"/>
                </a:lnTo>
                <a:lnTo>
                  <a:pt x="5570" y="7323"/>
                </a:lnTo>
                <a:lnTo>
                  <a:pt x="5573" y="7340"/>
                </a:lnTo>
                <a:lnTo>
                  <a:pt x="5576" y="7350"/>
                </a:lnTo>
                <a:lnTo>
                  <a:pt x="5576" y="7361"/>
                </a:lnTo>
                <a:lnTo>
                  <a:pt x="5573" y="7367"/>
                </a:lnTo>
                <a:lnTo>
                  <a:pt x="5560" y="7367"/>
                </a:lnTo>
                <a:lnTo>
                  <a:pt x="5548" y="7350"/>
                </a:lnTo>
                <a:lnTo>
                  <a:pt x="5532" y="7334"/>
                </a:lnTo>
                <a:lnTo>
                  <a:pt x="5526" y="7334"/>
                </a:lnTo>
                <a:lnTo>
                  <a:pt x="5523" y="7340"/>
                </a:lnTo>
                <a:lnTo>
                  <a:pt x="5516" y="7345"/>
                </a:lnTo>
                <a:lnTo>
                  <a:pt x="5516" y="7334"/>
                </a:lnTo>
                <a:lnTo>
                  <a:pt x="5513" y="7323"/>
                </a:lnTo>
                <a:lnTo>
                  <a:pt x="5513" y="7318"/>
                </a:lnTo>
                <a:lnTo>
                  <a:pt x="5510" y="7323"/>
                </a:lnTo>
                <a:lnTo>
                  <a:pt x="5504" y="7323"/>
                </a:lnTo>
                <a:lnTo>
                  <a:pt x="5504" y="7318"/>
                </a:lnTo>
                <a:lnTo>
                  <a:pt x="5510" y="7296"/>
                </a:lnTo>
                <a:lnTo>
                  <a:pt x="5504" y="7291"/>
                </a:lnTo>
                <a:lnTo>
                  <a:pt x="5497" y="7291"/>
                </a:lnTo>
                <a:lnTo>
                  <a:pt x="5494" y="7280"/>
                </a:lnTo>
                <a:lnTo>
                  <a:pt x="5494" y="7269"/>
                </a:lnTo>
                <a:lnTo>
                  <a:pt x="5491" y="7253"/>
                </a:lnTo>
                <a:lnTo>
                  <a:pt x="5491" y="7247"/>
                </a:lnTo>
                <a:lnTo>
                  <a:pt x="5479" y="7247"/>
                </a:lnTo>
                <a:lnTo>
                  <a:pt x="5472" y="7242"/>
                </a:lnTo>
                <a:lnTo>
                  <a:pt x="5466" y="7242"/>
                </a:lnTo>
                <a:lnTo>
                  <a:pt x="5469" y="7253"/>
                </a:lnTo>
                <a:lnTo>
                  <a:pt x="5479" y="7269"/>
                </a:lnTo>
                <a:lnTo>
                  <a:pt x="5488" y="7296"/>
                </a:lnTo>
                <a:lnTo>
                  <a:pt x="5494" y="7323"/>
                </a:lnTo>
                <a:lnTo>
                  <a:pt x="5494" y="7340"/>
                </a:lnTo>
                <a:lnTo>
                  <a:pt x="5491" y="7356"/>
                </a:lnTo>
                <a:lnTo>
                  <a:pt x="5479" y="7378"/>
                </a:lnTo>
                <a:lnTo>
                  <a:pt x="5472" y="7394"/>
                </a:lnTo>
                <a:lnTo>
                  <a:pt x="5466" y="7437"/>
                </a:lnTo>
                <a:lnTo>
                  <a:pt x="5466" y="7514"/>
                </a:lnTo>
                <a:lnTo>
                  <a:pt x="5463" y="7535"/>
                </a:lnTo>
                <a:lnTo>
                  <a:pt x="5460" y="7546"/>
                </a:lnTo>
                <a:lnTo>
                  <a:pt x="5453" y="7557"/>
                </a:lnTo>
                <a:lnTo>
                  <a:pt x="5444" y="7568"/>
                </a:lnTo>
                <a:lnTo>
                  <a:pt x="5422" y="7590"/>
                </a:lnTo>
                <a:lnTo>
                  <a:pt x="5413" y="7552"/>
                </a:lnTo>
                <a:lnTo>
                  <a:pt x="5403" y="7470"/>
                </a:lnTo>
                <a:lnTo>
                  <a:pt x="5397" y="7448"/>
                </a:lnTo>
                <a:lnTo>
                  <a:pt x="5391" y="7437"/>
                </a:lnTo>
                <a:lnTo>
                  <a:pt x="5381" y="7432"/>
                </a:lnTo>
                <a:lnTo>
                  <a:pt x="5372" y="7437"/>
                </a:lnTo>
                <a:lnTo>
                  <a:pt x="5365" y="7448"/>
                </a:lnTo>
                <a:lnTo>
                  <a:pt x="5356" y="7470"/>
                </a:lnTo>
                <a:lnTo>
                  <a:pt x="5350" y="7486"/>
                </a:lnTo>
                <a:lnTo>
                  <a:pt x="5347" y="7497"/>
                </a:lnTo>
                <a:lnTo>
                  <a:pt x="5334" y="7497"/>
                </a:lnTo>
                <a:lnTo>
                  <a:pt x="5331" y="7492"/>
                </a:lnTo>
                <a:lnTo>
                  <a:pt x="5325" y="7475"/>
                </a:lnTo>
                <a:lnTo>
                  <a:pt x="5328" y="7454"/>
                </a:lnTo>
                <a:lnTo>
                  <a:pt x="5334" y="7432"/>
                </a:lnTo>
                <a:lnTo>
                  <a:pt x="5347" y="7421"/>
                </a:lnTo>
                <a:lnTo>
                  <a:pt x="5353" y="7405"/>
                </a:lnTo>
                <a:lnTo>
                  <a:pt x="5359" y="7383"/>
                </a:lnTo>
                <a:lnTo>
                  <a:pt x="5362" y="7350"/>
                </a:lnTo>
                <a:lnTo>
                  <a:pt x="5365" y="7334"/>
                </a:lnTo>
                <a:lnTo>
                  <a:pt x="5362" y="7318"/>
                </a:lnTo>
                <a:lnTo>
                  <a:pt x="5359" y="7296"/>
                </a:lnTo>
                <a:lnTo>
                  <a:pt x="5356" y="7285"/>
                </a:lnTo>
                <a:lnTo>
                  <a:pt x="5356" y="7280"/>
                </a:lnTo>
                <a:lnTo>
                  <a:pt x="5362" y="7274"/>
                </a:lnTo>
                <a:lnTo>
                  <a:pt x="5365" y="7274"/>
                </a:lnTo>
                <a:lnTo>
                  <a:pt x="5365" y="7263"/>
                </a:lnTo>
                <a:lnTo>
                  <a:pt x="5362" y="7247"/>
                </a:lnTo>
                <a:lnTo>
                  <a:pt x="5347" y="7231"/>
                </a:lnTo>
                <a:lnTo>
                  <a:pt x="5331" y="7220"/>
                </a:lnTo>
                <a:lnTo>
                  <a:pt x="5318" y="7209"/>
                </a:lnTo>
                <a:lnTo>
                  <a:pt x="5312" y="7198"/>
                </a:lnTo>
                <a:lnTo>
                  <a:pt x="5309" y="7187"/>
                </a:lnTo>
                <a:lnTo>
                  <a:pt x="5303" y="7187"/>
                </a:lnTo>
                <a:lnTo>
                  <a:pt x="5290" y="7182"/>
                </a:lnTo>
                <a:lnTo>
                  <a:pt x="5284" y="7171"/>
                </a:lnTo>
                <a:lnTo>
                  <a:pt x="5277" y="7166"/>
                </a:lnTo>
                <a:lnTo>
                  <a:pt x="5274" y="7166"/>
                </a:lnTo>
                <a:lnTo>
                  <a:pt x="5268" y="7171"/>
                </a:lnTo>
                <a:lnTo>
                  <a:pt x="5259" y="7182"/>
                </a:lnTo>
                <a:lnTo>
                  <a:pt x="5252" y="7193"/>
                </a:lnTo>
                <a:lnTo>
                  <a:pt x="5252" y="7209"/>
                </a:lnTo>
                <a:lnTo>
                  <a:pt x="5259" y="7220"/>
                </a:lnTo>
                <a:lnTo>
                  <a:pt x="5249" y="7225"/>
                </a:lnTo>
                <a:lnTo>
                  <a:pt x="5240" y="7236"/>
                </a:lnTo>
                <a:lnTo>
                  <a:pt x="5233" y="7247"/>
                </a:lnTo>
                <a:lnTo>
                  <a:pt x="5230" y="7258"/>
                </a:lnTo>
                <a:lnTo>
                  <a:pt x="5230" y="7274"/>
                </a:lnTo>
                <a:lnTo>
                  <a:pt x="5227" y="7301"/>
                </a:lnTo>
                <a:lnTo>
                  <a:pt x="5224" y="7312"/>
                </a:lnTo>
                <a:lnTo>
                  <a:pt x="5221" y="7318"/>
                </a:lnTo>
                <a:lnTo>
                  <a:pt x="5218" y="7312"/>
                </a:lnTo>
                <a:lnTo>
                  <a:pt x="5215" y="7301"/>
                </a:lnTo>
                <a:lnTo>
                  <a:pt x="5215" y="7263"/>
                </a:lnTo>
                <a:lnTo>
                  <a:pt x="5199" y="7291"/>
                </a:lnTo>
                <a:lnTo>
                  <a:pt x="5186" y="7318"/>
                </a:lnTo>
                <a:lnTo>
                  <a:pt x="5180" y="7323"/>
                </a:lnTo>
                <a:lnTo>
                  <a:pt x="5177" y="7329"/>
                </a:lnTo>
                <a:lnTo>
                  <a:pt x="5180" y="7350"/>
                </a:lnTo>
                <a:lnTo>
                  <a:pt x="5180" y="7372"/>
                </a:lnTo>
                <a:lnTo>
                  <a:pt x="5171" y="7405"/>
                </a:lnTo>
                <a:lnTo>
                  <a:pt x="5167" y="7427"/>
                </a:lnTo>
                <a:lnTo>
                  <a:pt x="5164" y="7437"/>
                </a:lnTo>
                <a:lnTo>
                  <a:pt x="5167" y="7448"/>
                </a:lnTo>
                <a:lnTo>
                  <a:pt x="5167" y="7470"/>
                </a:lnTo>
                <a:lnTo>
                  <a:pt x="5161" y="7492"/>
                </a:lnTo>
                <a:lnTo>
                  <a:pt x="5174" y="7557"/>
                </a:lnTo>
                <a:lnTo>
                  <a:pt x="5177" y="7590"/>
                </a:lnTo>
                <a:lnTo>
                  <a:pt x="5180" y="7617"/>
                </a:lnTo>
                <a:lnTo>
                  <a:pt x="5180" y="7644"/>
                </a:lnTo>
                <a:lnTo>
                  <a:pt x="5177" y="7666"/>
                </a:lnTo>
                <a:lnTo>
                  <a:pt x="5171" y="7693"/>
                </a:lnTo>
                <a:lnTo>
                  <a:pt x="5158" y="7742"/>
                </a:lnTo>
                <a:lnTo>
                  <a:pt x="5149" y="7764"/>
                </a:lnTo>
                <a:lnTo>
                  <a:pt x="5142" y="7780"/>
                </a:lnTo>
                <a:lnTo>
                  <a:pt x="5133" y="7791"/>
                </a:lnTo>
                <a:lnTo>
                  <a:pt x="5123" y="7796"/>
                </a:lnTo>
                <a:lnTo>
                  <a:pt x="5114" y="7796"/>
                </a:lnTo>
                <a:lnTo>
                  <a:pt x="5105" y="7791"/>
                </a:lnTo>
                <a:lnTo>
                  <a:pt x="5095" y="7774"/>
                </a:lnTo>
                <a:lnTo>
                  <a:pt x="5086" y="7753"/>
                </a:lnTo>
                <a:lnTo>
                  <a:pt x="5079" y="7731"/>
                </a:lnTo>
                <a:lnTo>
                  <a:pt x="5076" y="7709"/>
                </a:lnTo>
                <a:lnTo>
                  <a:pt x="5076" y="7601"/>
                </a:lnTo>
                <a:lnTo>
                  <a:pt x="5073" y="7562"/>
                </a:lnTo>
                <a:lnTo>
                  <a:pt x="5076" y="7541"/>
                </a:lnTo>
                <a:lnTo>
                  <a:pt x="5079" y="7514"/>
                </a:lnTo>
                <a:lnTo>
                  <a:pt x="5083" y="7470"/>
                </a:lnTo>
                <a:lnTo>
                  <a:pt x="5083" y="7448"/>
                </a:lnTo>
                <a:lnTo>
                  <a:pt x="5089" y="7427"/>
                </a:lnTo>
                <a:lnTo>
                  <a:pt x="5092" y="7421"/>
                </a:lnTo>
                <a:lnTo>
                  <a:pt x="5098" y="7416"/>
                </a:lnTo>
                <a:lnTo>
                  <a:pt x="5095" y="7405"/>
                </a:lnTo>
                <a:lnTo>
                  <a:pt x="5095" y="7378"/>
                </a:lnTo>
                <a:lnTo>
                  <a:pt x="5108" y="7323"/>
                </a:lnTo>
                <a:lnTo>
                  <a:pt x="5105" y="7312"/>
                </a:lnTo>
                <a:lnTo>
                  <a:pt x="5101" y="7307"/>
                </a:lnTo>
                <a:lnTo>
                  <a:pt x="5092" y="7307"/>
                </a:lnTo>
                <a:lnTo>
                  <a:pt x="5089" y="7312"/>
                </a:lnTo>
                <a:lnTo>
                  <a:pt x="5083" y="7329"/>
                </a:lnTo>
                <a:lnTo>
                  <a:pt x="5076" y="7350"/>
                </a:lnTo>
                <a:lnTo>
                  <a:pt x="5070" y="7356"/>
                </a:lnTo>
                <a:lnTo>
                  <a:pt x="5067" y="7356"/>
                </a:lnTo>
                <a:lnTo>
                  <a:pt x="5067" y="7334"/>
                </a:lnTo>
                <a:lnTo>
                  <a:pt x="5073" y="7307"/>
                </a:lnTo>
                <a:lnTo>
                  <a:pt x="5076" y="7296"/>
                </a:lnTo>
                <a:lnTo>
                  <a:pt x="5083" y="7291"/>
                </a:lnTo>
                <a:lnTo>
                  <a:pt x="5089" y="7280"/>
                </a:lnTo>
                <a:lnTo>
                  <a:pt x="5089" y="7274"/>
                </a:lnTo>
                <a:lnTo>
                  <a:pt x="5092" y="7263"/>
                </a:lnTo>
                <a:lnTo>
                  <a:pt x="5111" y="7214"/>
                </a:lnTo>
                <a:lnTo>
                  <a:pt x="5120" y="7176"/>
                </a:lnTo>
                <a:lnTo>
                  <a:pt x="5130" y="7149"/>
                </a:lnTo>
                <a:lnTo>
                  <a:pt x="5133" y="7149"/>
                </a:lnTo>
                <a:lnTo>
                  <a:pt x="5133" y="7155"/>
                </a:lnTo>
                <a:lnTo>
                  <a:pt x="5139" y="7166"/>
                </a:lnTo>
                <a:lnTo>
                  <a:pt x="5145" y="7155"/>
                </a:lnTo>
                <a:lnTo>
                  <a:pt x="5152" y="7149"/>
                </a:lnTo>
                <a:lnTo>
                  <a:pt x="5155" y="7155"/>
                </a:lnTo>
                <a:lnTo>
                  <a:pt x="5155" y="7166"/>
                </a:lnTo>
                <a:lnTo>
                  <a:pt x="5152" y="7176"/>
                </a:lnTo>
                <a:lnTo>
                  <a:pt x="5155" y="7182"/>
                </a:lnTo>
                <a:lnTo>
                  <a:pt x="5161" y="7166"/>
                </a:lnTo>
                <a:lnTo>
                  <a:pt x="5180" y="7133"/>
                </a:lnTo>
                <a:lnTo>
                  <a:pt x="5202" y="7133"/>
                </a:lnTo>
                <a:lnTo>
                  <a:pt x="5211" y="7128"/>
                </a:lnTo>
                <a:lnTo>
                  <a:pt x="5221" y="7117"/>
                </a:lnTo>
                <a:lnTo>
                  <a:pt x="5224" y="7111"/>
                </a:lnTo>
                <a:lnTo>
                  <a:pt x="5230" y="7111"/>
                </a:lnTo>
                <a:lnTo>
                  <a:pt x="5243" y="7122"/>
                </a:lnTo>
                <a:lnTo>
                  <a:pt x="5259" y="7138"/>
                </a:lnTo>
                <a:lnTo>
                  <a:pt x="5268" y="7144"/>
                </a:lnTo>
                <a:lnTo>
                  <a:pt x="5277" y="7144"/>
                </a:lnTo>
                <a:lnTo>
                  <a:pt x="5277" y="7122"/>
                </a:lnTo>
                <a:lnTo>
                  <a:pt x="5284" y="7122"/>
                </a:lnTo>
                <a:lnTo>
                  <a:pt x="5296" y="7133"/>
                </a:lnTo>
                <a:lnTo>
                  <a:pt x="5321" y="7133"/>
                </a:lnTo>
                <a:lnTo>
                  <a:pt x="5325" y="7128"/>
                </a:lnTo>
                <a:lnTo>
                  <a:pt x="5325" y="7117"/>
                </a:lnTo>
                <a:lnTo>
                  <a:pt x="5318" y="7106"/>
                </a:lnTo>
                <a:lnTo>
                  <a:pt x="5312" y="7100"/>
                </a:lnTo>
                <a:lnTo>
                  <a:pt x="5309" y="7095"/>
                </a:lnTo>
                <a:lnTo>
                  <a:pt x="5306" y="7073"/>
                </a:lnTo>
                <a:lnTo>
                  <a:pt x="5303" y="7062"/>
                </a:lnTo>
                <a:lnTo>
                  <a:pt x="5303" y="7057"/>
                </a:lnTo>
                <a:lnTo>
                  <a:pt x="5281" y="7057"/>
                </a:lnTo>
                <a:lnTo>
                  <a:pt x="5262" y="7051"/>
                </a:lnTo>
                <a:lnTo>
                  <a:pt x="5255" y="7041"/>
                </a:lnTo>
                <a:lnTo>
                  <a:pt x="5259" y="7019"/>
                </a:lnTo>
                <a:lnTo>
                  <a:pt x="5259" y="7008"/>
                </a:lnTo>
                <a:lnTo>
                  <a:pt x="5252" y="7008"/>
                </a:lnTo>
                <a:lnTo>
                  <a:pt x="5233" y="7019"/>
                </a:lnTo>
                <a:lnTo>
                  <a:pt x="5208" y="7024"/>
                </a:lnTo>
                <a:lnTo>
                  <a:pt x="5186" y="7030"/>
                </a:lnTo>
                <a:lnTo>
                  <a:pt x="5167" y="7041"/>
                </a:lnTo>
                <a:lnTo>
                  <a:pt x="5158" y="7057"/>
                </a:lnTo>
                <a:lnTo>
                  <a:pt x="5145" y="7057"/>
                </a:lnTo>
                <a:lnTo>
                  <a:pt x="5136" y="7051"/>
                </a:lnTo>
                <a:lnTo>
                  <a:pt x="5114" y="7051"/>
                </a:lnTo>
                <a:lnTo>
                  <a:pt x="5108" y="7046"/>
                </a:lnTo>
                <a:lnTo>
                  <a:pt x="5089" y="7002"/>
                </a:lnTo>
                <a:lnTo>
                  <a:pt x="5083" y="6992"/>
                </a:lnTo>
                <a:lnTo>
                  <a:pt x="5073" y="6981"/>
                </a:lnTo>
                <a:lnTo>
                  <a:pt x="5057" y="6981"/>
                </a:lnTo>
                <a:lnTo>
                  <a:pt x="5048" y="6992"/>
                </a:lnTo>
                <a:lnTo>
                  <a:pt x="5042" y="6997"/>
                </a:lnTo>
                <a:lnTo>
                  <a:pt x="5039" y="6997"/>
                </a:lnTo>
                <a:lnTo>
                  <a:pt x="5039" y="6992"/>
                </a:lnTo>
                <a:lnTo>
                  <a:pt x="5035" y="6975"/>
                </a:lnTo>
                <a:lnTo>
                  <a:pt x="5032" y="6954"/>
                </a:lnTo>
                <a:lnTo>
                  <a:pt x="5029" y="6943"/>
                </a:lnTo>
                <a:lnTo>
                  <a:pt x="5026" y="6943"/>
                </a:lnTo>
                <a:lnTo>
                  <a:pt x="4998" y="6975"/>
                </a:lnTo>
                <a:lnTo>
                  <a:pt x="4985" y="6997"/>
                </a:lnTo>
                <a:lnTo>
                  <a:pt x="4973" y="6997"/>
                </a:lnTo>
                <a:lnTo>
                  <a:pt x="4960" y="7002"/>
                </a:lnTo>
                <a:lnTo>
                  <a:pt x="4954" y="7008"/>
                </a:lnTo>
                <a:lnTo>
                  <a:pt x="4944" y="7019"/>
                </a:lnTo>
                <a:lnTo>
                  <a:pt x="4925" y="7035"/>
                </a:lnTo>
                <a:lnTo>
                  <a:pt x="4881" y="7035"/>
                </a:lnTo>
                <a:lnTo>
                  <a:pt x="4881" y="7030"/>
                </a:lnTo>
                <a:lnTo>
                  <a:pt x="4885" y="7013"/>
                </a:lnTo>
                <a:lnTo>
                  <a:pt x="4891" y="6992"/>
                </a:lnTo>
                <a:lnTo>
                  <a:pt x="4891" y="6986"/>
                </a:lnTo>
                <a:lnTo>
                  <a:pt x="4885" y="6981"/>
                </a:lnTo>
                <a:lnTo>
                  <a:pt x="4878" y="6981"/>
                </a:lnTo>
                <a:lnTo>
                  <a:pt x="4869" y="6986"/>
                </a:lnTo>
                <a:lnTo>
                  <a:pt x="4853" y="7002"/>
                </a:lnTo>
                <a:lnTo>
                  <a:pt x="4825" y="7019"/>
                </a:lnTo>
                <a:lnTo>
                  <a:pt x="4815" y="7019"/>
                </a:lnTo>
                <a:lnTo>
                  <a:pt x="4809" y="7013"/>
                </a:lnTo>
                <a:lnTo>
                  <a:pt x="4806" y="7008"/>
                </a:lnTo>
                <a:lnTo>
                  <a:pt x="4809" y="6997"/>
                </a:lnTo>
                <a:lnTo>
                  <a:pt x="4815" y="6986"/>
                </a:lnTo>
                <a:lnTo>
                  <a:pt x="4834" y="6959"/>
                </a:lnTo>
                <a:lnTo>
                  <a:pt x="4859" y="6921"/>
                </a:lnTo>
                <a:close/>
                <a:moveTo>
                  <a:pt x="7267" y="17990"/>
                </a:moveTo>
                <a:lnTo>
                  <a:pt x="7273" y="18012"/>
                </a:lnTo>
                <a:lnTo>
                  <a:pt x="7267" y="17990"/>
                </a:lnTo>
                <a:close/>
                <a:moveTo>
                  <a:pt x="5897" y="10895"/>
                </a:moveTo>
                <a:lnTo>
                  <a:pt x="5909" y="10884"/>
                </a:lnTo>
                <a:lnTo>
                  <a:pt x="5922" y="10879"/>
                </a:lnTo>
                <a:lnTo>
                  <a:pt x="5944" y="10879"/>
                </a:lnTo>
                <a:lnTo>
                  <a:pt x="5950" y="10868"/>
                </a:lnTo>
                <a:lnTo>
                  <a:pt x="5953" y="10857"/>
                </a:lnTo>
                <a:lnTo>
                  <a:pt x="5956" y="10852"/>
                </a:lnTo>
                <a:lnTo>
                  <a:pt x="5950" y="10846"/>
                </a:lnTo>
                <a:lnTo>
                  <a:pt x="5937" y="10846"/>
                </a:lnTo>
                <a:lnTo>
                  <a:pt x="5931" y="10841"/>
                </a:lnTo>
                <a:lnTo>
                  <a:pt x="5925" y="10830"/>
                </a:lnTo>
                <a:lnTo>
                  <a:pt x="5919" y="10814"/>
                </a:lnTo>
                <a:lnTo>
                  <a:pt x="5909" y="10803"/>
                </a:lnTo>
                <a:lnTo>
                  <a:pt x="5897" y="10792"/>
                </a:lnTo>
                <a:lnTo>
                  <a:pt x="5871" y="10786"/>
                </a:lnTo>
                <a:lnTo>
                  <a:pt x="5849" y="10781"/>
                </a:lnTo>
                <a:lnTo>
                  <a:pt x="5849" y="10776"/>
                </a:lnTo>
                <a:lnTo>
                  <a:pt x="5856" y="10765"/>
                </a:lnTo>
                <a:lnTo>
                  <a:pt x="5856" y="10759"/>
                </a:lnTo>
                <a:lnTo>
                  <a:pt x="5859" y="10748"/>
                </a:lnTo>
                <a:lnTo>
                  <a:pt x="5856" y="10737"/>
                </a:lnTo>
                <a:lnTo>
                  <a:pt x="5853" y="10732"/>
                </a:lnTo>
                <a:lnTo>
                  <a:pt x="5827" y="10732"/>
                </a:lnTo>
                <a:lnTo>
                  <a:pt x="5824" y="10721"/>
                </a:lnTo>
                <a:lnTo>
                  <a:pt x="5818" y="10716"/>
                </a:lnTo>
                <a:lnTo>
                  <a:pt x="5809" y="10716"/>
                </a:lnTo>
                <a:lnTo>
                  <a:pt x="5802" y="10721"/>
                </a:lnTo>
                <a:lnTo>
                  <a:pt x="5799" y="10721"/>
                </a:lnTo>
                <a:lnTo>
                  <a:pt x="5796" y="10710"/>
                </a:lnTo>
                <a:lnTo>
                  <a:pt x="5790" y="10699"/>
                </a:lnTo>
                <a:lnTo>
                  <a:pt x="5787" y="10699"/>
                </a:lnTo>
                <a:lnTo>
                  <a:pt x="5780" y="10694"/>
                </a:lnTo>
                <a:lnTo>
                  <a:pt x="5768" y="10678"/>
                </a:lnTo>
                <a:lnTo>
                  <a:pt x="5746" y="10634"/>
                </a:lnTo>
                <a:lnTo>
                  <a:pt x="5736" y="10629"/>
                </a:lnTo>
                <a:lnTo>
                  <a:pt x="5736" y="10650"/>
                </a:lnTo>
                <a:lnTo>
                  <a:pt x="5730" y="10645"/>
                </a:lnTo>
                <a:lnTo>
                  <a:pt x="5727" y="10634"/>
                </a:lnTo>
                <a:lnTo>
                  <a:pt x="5727" y="10607"/>
                </a:lnTo>
                <a:lnTo>
                  <a:pt x="5724" y="10607"/>
                </a:lnTo>
                <a:lnTo>
                  <a:pt x="5714" y="10602"/>
                </a:lnTo>
                <a:lnTo>
                  <a:pt x="5699" y="10596"/>
                </a:lnTo>
                <a:lnTo>
                  <a:pt x="5673" y="10574"/>
                </a:lnTo>
                <a:lnTo>
                  <a:pt x="5661" y="10558"/>
                </a:lnTo>
                <a:lnTo>
                  <a:pt x="5648" y="10553"/>
                </a:lnTo>
                <a:lnTo>
                  <a:pt x="5633" y="10553"/>
                </a:lnTo>
                <a:lnTo>
                  <a:pt x="5626" y="10547"/>
                </a:lnTo>
                <a:lnTo>
                  <a:pt x="5620" y="10547"/>
                </a:lnTo>
                <a:lnTo>
                  <a:pt x="5614" y="10536"/>
                </a:lnTo>
                <a:lnTo>
                  <a:pt x="5604" y="10515"/>
                </a:lnTo>
                <a:lnTo>
                  <a:pt x="5595" y="10498"/>
                </a:lnTo>
                <a:lnTo>
                  <a:pt x="5585" y="10487"/>
                </a:lnTo>
                <a:lnTo>
                  <a:pt x="5579" y="10482"/>
                </a:lnTo>
                <a:lnTo>
                  <a:pt x="5570" y="10482"/>
                </a:lnTo>
                <a:lnTo>
                  <a:pt x="5557" y="10477"/>
                </a:lnTo>
                <a:lnTo>
                  <a:pt x="5554" y="10477"/>
                </a:lnTo>
                <a:lnTo>
                  <a:pt x="5541" y="10455"/>
                </a:lnTo>
                <a:lnTo>
                  <a:pt x="5532" y="10455"/>
                </a:lnTo>
                <a:lnTo>
                  <a:pt x="5523" y="10460"/>
                </a:lnTo>
                <a:lnTo>
                  <a:pt x="5516" y="10460"/>
                </a:lnTo>
                <a:lnTo>
                  <a:pt x="5504" y="10438"/>
                </a:lnTo>
                <a:lnTo>
                  <a:pt x="5497" y="10444"/>
                </a:lnTo>
                <a:lnTo>
                  <a:pt x="5494" y="10449"/>
                </a:lnTo>
                <a:lnTo>
                  <a:pt x="5488" y="10455"/>
                </a:lnTo>
                <a:lnTo>
                  <a:pt x="5479" y="10455"/>
                </a:lnTo>
                <a:lnTo>
                  <a:pt x="5466" y="10449"/>
                </a:lnTo>
                <a:lnTo>
                  <a:pt x="5450" y="10444"/>
                </a:lnTo>
                <a:lnTo>
                  <a:pt x="5435" y="10444"/>
                </a:lnTo>
                <a:lnTo>
                  <a:pt x="5431" y="10449"/>
                </a:lnTo>
                <a:lnTo>
                  <a:pt x="5419" y="10466"/>
                </a:lnTo>
                <a:lnTo>
                  <a:pt x="5413" y="10466"/>
                </a:lnTo>
                <a:lnTo>
                  <a:pt x="5400" y="10471"/>
                </a:lnTo>
                <a:lnTo>
                  <a:pt x="5375" y="10477"/>
                </a:lnTo>
                <a:lnTo>
                  <a:pt x="5353" y="10487"/>
                </a:lnTo>
                <a:lnTo>
                  <a:pt x="5334" y="10504"/>
                </a:lnTo>
                <a:lnTo>
                  <a:pt x="5321" y="10520"/>
                </a:lnTo>
                <a:lnTo>
                  <a:pt x="5312" y="10536"/>
                </a:lnTo>
                <a:lnTo>
                  <a:pt x="5306" y="10553"/>
                </a:lnTo>
                <a:lnTo>
                  <a:pt x="5303" y="10569"/>
                </a:lnTo>
                <a:lnTo>
                  <a:pt x="5303" y="10596"/>
                </a:lnTo>
                <a:lnTo>
                  <a:pt x="5299" y="10607"/>
                </a:lnTo>
                <a:lnTo>
                  <a:pt x="5287" y="10612"/>
                </a:lnTo>
                <a:lnTo>
                  <a:pt x="5271" y="10612"/>
                </a:lnTo>
                <a:lnTo>
                  <a:pt x="5268" y="10618"/>
                </a:lnTo>
                <a:lnTo>
                  <a:pt x="5268" y="10634"/>
                </a:lnTo>
                <a:lnTo>
                  <a:pt x="5271" y="10634"/>
                </a:lnTo>
                <a:lnTo>
                  <a:pt x="5281" y="10640"/>
                </a:lnTo>
                <a:lnTo>
                  <a:pt x="5287" y="10634"/>
                </a:lnTo>
                <a:lnTo>
                  <a:pt x="5290" y="10634"/>
                </a:lnTo>
                <a:lnTo>
                  <a:pt x="5296" y="10645"/>
                </a:lnTo>
                <a:lnTo>
                  <a:pt x="5303" y="10640"/>
                </a:lnTo>
                <a:lnTo>
                  <a:pt x="5312" y="10629"/>
                </a:lnTo>
                <a:lnTo>
                  <a:pt x="5328" y="10623"/>
                </a:lnTo>
                <a:lnTo>
                  <a:pt x="5328" y="10612"/>
                </a:lnTo>
                <a:lnTo>
                  <a:pt x="5334" y="10602"/>
                </a:lnTo>
                <a:lnTo>
                  <a:pt x="5347" y="10585"/>
                </a:lnTo>
                <a:lnTo>
                  <a:pt x="5365" y="10574"/>
                </a:lnTo>
                <a:lnTo>
                  <a:pt x="5375" y="10564"/>
                </a:lnTo>
                <a:lnTo>
                  <a:pt x="5384" y="10547"/>
                </a:lnTo>
                <a:lnTo>
                  <a:pt x="5409" y="10525"/>
                </a:lnTo>
                <a:lnTo>
                  <a:pt x="5422" y="10520"/>
                </a:lnTo>
                <a:lnTo>
                  <a:pt x="5438" y="10515"/>
                </a:lnTo>
                <a:lnTo>
                  <a:pt x="5460" y="10520"/>
                </a:lnTo>
                <a:lnTo>
                  <a:pt x="5472" y="10531"/>
                </a:lnTo>
                <a:lnTo>
                  <a:pt x="5475" y="10536"/>
                </a:lnTo>
                <a:lnTo>
                  <a:pt x="5472" y="10536"/>
                </a:lnTo>
                <a:lnTo>
                  <a:pt x="5447" y="10558"/>
                </a:lnTo>
                <a:lnTo>
                  <a:pt x="5447" y="10564"/>
                </a:lnTo>
                <a:lnTo>
                  <a:pt x="5450" y="10569"/>
                </a:lnTo>
                <a:lnTo>
                  <a:pt x="5466" y="10585"/>
                </a:lnTo>
                <a:lnTo>
                  <a:pt x="5479" y="10596"/>
                </a:lnTo>
                <a:lnTo>
                  <a:pt x="5494" y="10602"/>
                </a:lnTo>
                <a:lnTo>
                  <a:pt x="5538" y="10602"/>
                </a:lnTo>
                <a:lnTo>
                  <a:pt x="5551" y="10607"/>
                </a:lnTo>
                <a:lnTo>
                  <a:pt x="5557" y="10612"/>
                </a:lnTo>
                <a:lnTo>
                  <a:pt x="5563" y="10623"/>
                </a:lnTo>
                <a:lnTo>
                  <a:pt x="5579" y="10640"/>
                </a:lnTo>
                <a:lnTo>
                  <a:pt x="5589" y="10650"/>
                </a:lnTo>
                <a:lnTo>
                  <a:pt x="5601" y="10661"/>
                </a:lnTo>
                <a:lnTo>
                  <a:pt x="5617" y="10667"/>
                </a:lnTo>
                <a:lnTo>
                  <a:pt x="5626" y="10672"/>
                </a:lnTo>
                <a:lnTo>
                  <a:pt x="5658" y="10672"/>
                </a:lnTo>
                <a:lnTo>
                  <a:pt x="5664" y="10683"/>
                </a:lnTo>
                <a:lnTo>
                  <a:pt x="5667" y="10694"/>
                </a:lnTo>
                <a:lnTo>
                  <a:pt x="5673" y="10727"/>
                </a:lnTo>
                <a:lnTo>
                  <a:pt x="5683" y="10759"/>
                </a:lnTo>
                <a:lnTo>
                  <a:pt x="5695" y="10781"/>
                </a:lnTo>
                <a:lnTo>
                  <a:pt x="5705" y="10786"/>
                </a:lnTo>
                <a:lnTo>
                  <a:pt x="5717" y="10786"/>
                </a:lnTo>
                <a:lnTo>
                  <a:pt x="5743" y="10792"/>
                </a:lnTo>
                <a:lnTo>
                  <a:pt x="5755" y="10797"/>
                </a:lnTo>
                <a:lnTo>
                  <a:pt x="5761" y="10803"/>
                </a:lnTo>
                <a:lnTo>
                  <a:pt x="5765" y="10814"/>
                </a:lnTo>
                <a:lnTo>
                  <a:pt x="5765" y="10824"/>
                </a:lnTo>
                <a:lnTo>
                  <a:pt x="5761" y="10835"/>
                </a:lnTo>
                <a:lnTo>
                  <a:pt x="5755" y="10846"/>
                </a:lnTo>
                <a:lnTo>
                  <a:pt x="5733" y="10873"/>
                </a:lnTo>
                <a:lnTo>
                  <a:pt x="5724" y="10884"/>
                </a:lnTo>
                <a:lnTo>
                  <a:pt x="5721" y="10895"/>
                </a:lnTo>
                <a:lnTo>
                  <a:pt x="5724" y="10901"/>
                </a:lnTo>
                <a:lnTo>
                  <a:pt x="5733" y="10901"/>
                </a:lnTo>
                <a:lnTo>
                  <a:pt x="5780" y="10895"/>
                </a:lnTo>
                <a:lnTo>
                  <a:pt x="5812" y="10890"/>
                </a:lnTo>
                <a:lnTo>
                  <a:pt x="5834" y="10890"/>
                </a:lnTo>
                <a:lnTo>
                  <a:pt x="5859" y="10901"/>
                </a:lnTo>
                <a:lnTo>
                  <a:pt x="5865" y="10906"/>
                </a:lnTo>
                <a:lnTo>
                  <a:pt x="5881" y="10906"/>
                </a:lnTo>
                <a:lnTo>
                  <a:pt x="5897" y="10895"/>
                </a:lnTo>
                <a:close/>
                <a:moveTo>
                  <a:pt x="5758" y="11096"/>
                </a:moveTo>
                <a:lnTo>
                  <a:pt x="5730" y="11091"/>
                </a:lnTo>
                <a:lnTo>
                  <a:pt x="5711" y="11085"/>
                </a:lnTo>
                <a:lnTo>
                  <a:pt x="5695" y="11096"/>
                </a:lnTo>
                <a:lnTo>
                  <a:pt x="5686" y="11113"/>
                </a:lnTo>
                <a:lnTo>
                  <a:pt x="5683" y="11123"/>
                </a:lnTo>
                <a:lnTo>
                  <a:pt x="5680" y="11129"/>
                </a:lnTo>
                <a:lnTo>
                  <a:pt x="5699" y="11140"/>
                </a:lnTo>
                <a:lnTo>
                  <a:pt x="5708" y="11151"/>
                </a:lnTo>
                <a:lnTo>
                  <a:pt x="5711" y="11162"/>
                </a:lnTo>
                <a:lnTo>
                  <a:pt x="5717" y="11172"/>
                </a:lnTo>
                <a:lnTo>
                  <a:pt x="5739" y="11189"/>
                </a:lnTo>
                <a:lnTo>
                  <a:pt x="5758" y="11194"/>
                </a:lnTo>
                <a:lnTo>
                  <a:pt x="5765" y="11189"/>
                </a:lnTo>
                <a:lnTo>
                  <a:pt x="5768" y="11178"/>
                </a:lnTo>
                <a:lnTo>
                  <a:pt x="5771" y="11172"/>
                </a:lnTo>
                <a:lnTo>
                  <a:pt x="5796" y="11172"/>
                </a:lnTo>
                <a:lnTo>
                  <a:pt x="5809" y="11178"/>
                </a:lnTo>
                <a:lnTo>
                  <a:pt x="5818" y="11178"/>
                </a:lnTo>
                <a:lnTo>
                  <a:pt x="5818" y="11162"/>
                </a:lnTo>
                <a:lnTo>
                  <a:pt x="5812" y="11145"/>
                </a:lnTo>
                <a:lnTo>
                  <a:pt x="5802" y="11123"/>
                </a:lnTo>
                <a:lnTo>
                  <a:pt x="5783" y="11113"/>
                </a:lnTo>
                <a:lnTo>
                  <a:pt x="5758" y="11096"/>
                </a:lnTo>
                <a:close/>
                <a:moveTo>
                  <a:pt x="6312" y="11058"/>
                </a:moveTo>
                <a:lnTo>
                  <a:pt x="6293" y="11031"/>
                </a:lnTo>
                <a:lnTo>
                  <a:pt x="6286" y="11020"/>
                </a:lnTo>
                <a:lnTo>
                  <a:pt x="6258" y="11020"/>
                </a:lnTo>
                <a:lnTo>
                  <a:pt x="6249" y="11015"/>
                </a:lnTo>
                <a:lnTo>
                  <a:pt x="6246" y="11009"/>
                </a:lnTo>
                <a:lnTo>
                  <a:pt x="6246" y="11004"/>
                </a:lnTo>
                <a:lnTo>
                  <a:pt x="6249" y="10998"/>
                </a:lnTo>
                <a:lnTo>
                  <a:pt x="6255" y="10998"/>
                </a:lnTo>
                <a:lnTo>
                  <a:pt x="6268" y="10988"/>
                </a:lnTo>
                <a:lnTo>
                  <a:pt x="6268" y="10982"/>
                </a:lnTo>
                <a:lnTo>
                  <a:pt x="6258" y="10977"/>
                </a:lnTo>
                <a:lnTo>
                  <a:pt x="6239" y="10982"/>
                </a:lnTo>
                <a:lnTo>
                  <a:pt x="6230" y="10982"/>
                </a:lnTo>
                <a:lnTo>
                  <a:pt x="6224" y="10977"/>
                </a:lnTo>
                <a:lnTo>
                  <a:pt x="6217" y="10955"/>
                </a:lnTo>
                <a:lnTo>
                  <a:pt x="6214" y="10939"/>
                </a:lnTo>
                <a:lnTo>
                  <a:pt x="6211" y="10933"/>
                </a:lnTo>
                <a:lnTo>
                  <a:pt x="6189" y="10933"/>
                </a:lnTo>
                <a:lnTo>
                  <a:pt x="6158" y="10901"/>
                </a:lnTo>
                <a:lnTo>
                  <a:pt x="6151" y="10895"/>
                </a:lnTo>
                <a:lnTo>
                  <a:pt x="6139" y="10906"/>
                </a:lnTo>
                <a:lnTo>
                  <a:pt x="6132" y="10906"/>
                </a:lnTo>
                <a:lnTo>
                  <a:pt x="6120" y="10901"/>
                </a:lnTo>
                <a:lnTo>
                  <a:pt x="6110" y="10906"/>
                </a:lnTo>
                <a:lnTo>
                  <a:pt x="6101" y="10922"/>
                </a:lnTo>
                <a:lnTo>
                  <a:pt x="6088" y="10917"/>
                </a:lnTo>
                <a:lnTo>
                  <a:pt x="6079" y="10922"/>
                </a:lnTo>
                <a:lnTo>
                  <a:pt x="6060" y="10911"/>
                </a:lnTo>
                <a:lnTo>
                  <a:pt x="6041" y="10895"/>
                </a:lnTo>
                <a:lnTo>
                  <a:pt x="6019" y="10895"/>
                </a:lnTo>
                <a:lnTo>
                  <a:pt x="6000" y="10901"/>
                </a:lnTo>
                <a:lnTo>
                  <a:pt x="5994" y="10906"/>
                </a:lnTo>
                <a:lnTo>
                  <a:pt x="5991" y="10917"/>
                </a:lnTo>
                <a:lnTo>
                  <a:pt x="5994" y="10933"/>
                </a:lnTo>
                <a:lnTo>
                  <a:pt x="6000" y="10939"/>
                </a:lnTo>
                <a:lnTo>
                  <a:pt x="6013" y="10939"/>
                </a:lnTo>
                <a:lnTo>
                  <a:pt x="6032" y="10950"/>
                </a:lnTo>
                <a:lnTo>
                  <a:pt x="6041" y="10966"/>
                </a:lnTo>
                <a:lnTo>
                  <a:pt x="6038" y="10982"/>
                </a:lnTo>
                <a:lnTo>
                  <a:pt x="6035" y="10993"/>
                </a:lnTo>
                <a:lnTo>
                  <a:pt x="6041" y="11026"/>
                </a:lnTo>
                <a:lnTo>
                  <a:pt x="6054" y="11047"/>
                </a:lnTo>
                <a:lnTo>
                  <a:pt x="6066" y="11075"/>
                </a:lnTo>
                <a:lnTo>
                  <a:pt x="6066" y="11080"/>
                </a:lnTo>
                <a:lnTo>
                  <a:pt x="6057" y="11080"/>
                </a:lnTo>
                <a:lnTo>
                  <a:pt x="6032" y="11091"/>
                </a:lnTo>
                <a:lnTo>
                  <a:pt x="6016" y="11091"/>
                </a:lnTo>
                <a:lnTo>
                  <a:pt x="5978" y="11080"/>
                </a:lnTo>
                <a:lnTo>
                  <a:pt x="5947" y="11069"/>
                </a:lnTo>
                <a:lnTo>
                  <a:pt x="5934" y="11075"/>
                </a:lnTo>
                <a:lnTo>
                  <a:pt x="5931" y="11075"/>
                </a:lnTo>
                <a:lnTo>
                  <a:pt x="5925" y="11096"/>
                </a:lnTo>
                <a:lnTo>
                  <a:pt x="5925" y="11107"/>
                </a:lnTo>
                <a:lnTo>
                  <a:pt x="5928" y="11113"/>
                </a:lnTo>
                <a:lnTo>
                  <a:pt x="5934" y="11118"/>
                </a:lnTo>
                <a:lnTo>
                  <a:pt x="5947" y="11123"/>
                </a:lnTo>
                <a:lnTo>
                  <a:pt x="5953" y="11129"/>
                </a:lnTo>
                <a:lnTo>
                  <a:pt x="5963" y="11145"/>
                </a:lnTo>
                <a:lnTo>
                  <a:pt x="5969" y="11151"/>
                </a:lnTo>
                <a:lnTo>
                  <a:pt x="5972" y="11151"/>
                </a:lnTo>
                <a:lnTo>
                  <a:pt x="5978" y="11129"/>
                </a:lnTo>
                <a:lnTo>
                  <a:pt x="5997" y="11129"/>
                </a:lnTo>
                <a:lnTo>
                  <a:pt x="6016" y="11140"/>
                </a:lnTo>
                <a:lnTo>
                  <a:pt x="6029" y="11145"/>
                </a:lnTo>
                <a:lnTo>
                  <a:pt x="6038" y="11140"/>
                </a:lnTo>
                <a:lnTo>
                  <a:pt x="6054" y="11134"/>
                </a:lnTo>
                <a:lnTo>
                  <a:pt x="6073" y="11134"/>
                </a:lnTo>
                <a:lnTo>
                  <a:pt x="6085" y="11140"/>
                </a:lnTo>
                <a:lnTo>
                  <a:pt x="6101" y="11151"/>
                </a:lnTo>
                <a:lnTo>
                  <a:pt x="6107" y="11172"/>
                </a:lnTo>
                <a:lnTo>
                  <a:pt x="6120" y="11194"/>
                </a:lnTo>
                <a:lnTo>
                  <a:pt x="6123" y="11194"/>
                </a:lnTo>
                <a:lnTo>
                  <a:pt x="6129" y="11189"/>
                </a:lnTo>
                <a:lnTo>
                  <a:pt x="6132" y="11178"/>
                </a:lnTo>
                <a:lnTo>
                  <a:pt x="6142" y="11156"/>
                </a:lnTo>
                <a:lnTo>
                  <a:pt x="6151" y="11129"/>
                </a:lnTo>
                <a:lnTo>
                  <a:pt x="6161" y="11107"/>
                </a:lnTo>
                <a:lnTo>
                  <a:pt x="6170" y="11102"/>
                </a:lnTo>
                <a:lnTo>
                  <a:pt x="6176" y="11113"/>
                </a:lnTo>
                <a:lnTo>
                  <a:pt x="6180" y="11129"/>
                </a:lnTo>
                <a:lnTo>
                  <a:pt x="6186" y="11134"/>
                </a:lnTo>
                <a:lnTo>
                  <a:pt x="6195" y="11123"/>
                </a:lnTo>
                <a:lnTo>
                  <a:pt x="6211" y="11107"/>
                </a:lnTo>
                <a:lnTo>
                  <a:pt x="6217" y="11102"/>
                </a:lnTo>
                <a:lnTo>
                  <a:pt x="6230" y="11096"/>
                </a:lnTo>
                <a:lnTo>
                  <a:pt x="6252" y="11096"/>
                </a:lnTo>
                <a:lnTo>
                  <a:pt x="6274" y="11102"/>
                </a:lnTo>
                <a:lnTo>
                  <a:pt x="6290" y="11118"/>
                </a:lnTo>
                <a:lnTo>
                  <a:pt x="6299" y="11118"/>
                </a:lnTo>
                <a:lnTo>
                  <a:pt x="6312" y="11107"/>
                </a:lnTo>
                <a:lnTo>
                  <a:pt x="6315" y="11096"/>
                </a:lnTo>
                <a:lnTo>
                  <a:pt x="6315" y="11069"/>
                </a:lnTo>
                <a:lnTo>
                  <a:pt x="6312" y="11058"/>
                </a:lnTo>
                <a:close/>
                <a:moveTo>
                  <a:pt x="6494" y="21393"/>
                </a:moveTo>
                <a:lnTo>
                  <a:pt x="6472" y="21393"/>
                </a:lnTo>
                <a:lnTo>
                  <a:pt x="6462" y="21383"/>
                </a:lnTo>
                <a:lnTo>
                  <a:pt x="6453" y="21377"/>
                </a:lnTo>
                <a:lnTo>
                  <a:pt x="6440" y="21366"/>
                </a:lnTo>
                <a:lnTo>
                  <a:pt x="6428" y="21350"/>
                </a:lnTo>
                <a:lnTo>
                  <a:pt x="6412" y="21328"/>
                </a:lnTo>
                <a:lnTo>
                  <a:pt x="6396" y="21312"/>
                </a:lnTo>
                <a:lnTo>
                  <a:pt x="6378" y="21290"/>
                </a:lnTo>
                <a:lnTo>
                  <a:pt x="6340" y="21225"/>
                </a:lnTo>
                <a:lnTo>
                  <a:pt x="6330" y="21198"/>
                </a:lnTo>
                <a:lnTo>
                  <a:pt x="6327" y="21171"/>
                </a:lnTo>
                <a:lnTo>
                  <a:pt x="6324" y="21165"/>
                </a:lnTo>
                <a:lnTo>
                  <a:pt x="6318" y="21165"/>
                </a:lnTo>
                <a:lnTo>
                  <a:pt x="6305" y="21160"/>
                </a:lnTo>
                <a:lnTo>
                  <a:pt x="6302" y="21154"/>
                </a:lnTo>
                <a:lnTo>
                  <a:pt x="6302" y="21143"/>
                </a:lnTo>
                <a:lnTo>
                  <a:pt x="6305" y="21132"/>
                </a:lnTo>
                <a:lnTo>
                  <a:pt x="6315" y="21116"/>
                </a:lnTo>
                <a:lnTo>
                  <a:pt x="6315" y="21122"/>
                </a:lnTo>
                <a:lnTo>
                  <a:pt x="6318" y="21127"/>
                </a:lnTo>
                <a:lnTo>
                  <a:pt x="6321" y="21138"/>
                </a:lnTo>
                <a:lnTo>
                  <a:pt x="6324" y="21138"/>
                </a:lnTo>
                <a:lnTo>
                  <a:pt x="6324" y="21127"/>
                </a:lnTo>
                <a:lnTo>
                  <a:pt x="6318" y="21100"/>
                </a:lnTo>
                <a:lnTo>
                  <a:pt x="6296" y="21062"/>
                </a:lnTo>
                <a:lnTo>
                  <a:pt x="6296" y="21431"/>
                </a:lnTo>
                <a:lnTo>
                  <a:pt x="6308" y="21426"/>
                </a:lnTo>
                <a:lnTo>
                  <a:pt x="6312" y="21421"/>
                </a:lnTo>
                <a:lnTo>
                  <a:pt x="6318" y="21415"/>
                </a:lnTo>
                <a:lnTo>
                  <a:pt x="6327" y="21421"/>
                </a:lnTo>
                <a:lnTo>
                  <a:pt x="6349" y="21431"/>
                </a:lnTo>
                <a:lnTo>
                  <a:pt x="6374" y="21437"/>
                </a:lnTo>
                <a:lnTo>
                  <a:pt x="6403" y="21442"/>
                </a:lnTo>
                <a:lnTo>
                  <a:pt x="6412" y="21442"/>
                </a:lnTo>
                <a:lnTo>
                  <a:pt x="6431" y="21459"/>
                </a:lnTo>
                <a:lnTo>
                  <a:pt x="6437" y="21459"/>
                </a:lnTo>
                <a:lnTo>
                  <a:pt x="6440" y="21453"/>
                </a:lnTo>
                <a:lnTo>
                  <a:pt x="6469" y="21437"/>
                </a:lnTo>
                <a:lnTo>
                  <a:pt x="6475" y="21431"/>
                </a:lnTo>
                <a:lnTo>
                  <a:pt x="6484" y="21448"/>
                </a:lnTo>
                <a:lnTo>
                  <a:pt x="6491" y="21437"/>
                </a:lnTo>
                <a:lnTo>
                  <a:pt x="6503" y="21437"/>
                </a:lnTo>
                <a:lnTo>
                  <a:pt x="6513" y="21415"/>
                </a:lnTo>
                <a:lnTo>
                  <a:pt x="6516" y="21399"/>
                </a:lnTo>
                <a:lnTo>
                  <a:pt x="6513" y="21388"/>
                </a:lnTo>
                <a:lnTo>
                  <a:pt x="6506" y="21388"/>
                </a:lnTo>
                <a:lnTo>
                  <a:pt x="6494" y="21393"/>
                </a:lnTo>
                <a:close/>
                <a:moveTo>
                  <a:pt x="6268" y="21067"/>
                </a:moveTo>
                <a:lnTo>
                  <a:pt x="6261" y="21067"/>
                </a:lnTo>
                <a:lnTo>
                  <a:pt x="6258" y="21062"/>
                </a:lnTo>
                <a:lnTo>
                  <a:pt x="6255" y="21045"/>
                </a:lnTo>
                <a:lnTo>
                  <a:pt x="6246" y="21029"/>
                </a:lnTo>
                <a:lnTo>
                  <a:pt x="6242" y="21029"/>
                </a:lnTo>
                <a:lnTo>
                  <a:pt x="6236" y="21040"/>
                </a:lnTo>
                <a:lnTo>
                  <a:pt x="6230" y="21056"/>
                </a:lnTo>
                <a:lnTo>
                  <a:pt x="6224" y="21078"/>
                </a:lnTo>
                <a:lnTo>
                  <a:pt x="6217" y="21089"/>
                </a:lnTo>
                <a:lnTo>
                  <a:pt x="6211" y="21089"/>
                </a:lnTo>
                <a:lnTo>
                  <a:pt x="6202" y="21078"/>
                </a:lnTo>
                <a:lnTo>
                  <a:pt x="6195" y="21073"/>
                </a:lnTo>
                <a:lnTo>
                  <a:pt x="6186" y="21073"/>
                </a:lnTo>
                <a:lnTo>
                  <a:pt x="6183" y="21078"/>
                </a:lnTo>
                <a:lnTo>
                  <a:pt x="6186" y="21084"/>
                </a:lnTo>
                <a:lnTo>
                  <a:pt x="6189" y="21084"/>
                </a:lnTo>
                <a:lnTo>
                  <a:pt x="6192" y="21094"/>
                </a:lnTo>
                <a:lnTo>
                  <a:pt x="6192" y="21100"/>
                </a:lnTo>
                <a:lnTo>
                  <a:pt x="6198" y="21100"/>
                </a:lnTo>
                <a:lnTo>
                  <a:pt x="6202" y="21105"/>
                </a:lnTo>
                <a:lnTo>
                  <a:pt x="6202" y="21116"/>
                </a:lnTo>
                <a:lnTo>
                  <a:pt x="6195" y="21127"/>
                </a:lnTo>
                <a:lnTo>
                  <a:pt x="6192" y="21127"/>
                </a:lnTo>
                <a:lnTo>
                  <a:pt x="6186" y="21111"/>
                </a:lnTo>
                <a:lnTo>
                  <a:pt x="6183" y="21111"/>
                </a:lnTo>
                <a:lnTo>
                  <a:pt x="6180" y="21127"/>
                </a:lnTo>
                <a:lnTo>
                  <a:pt x="6180" y="21154"/>
                </a:lnTo>
                <a:lnTo>
                  <a:pt x="6186" y="21181"/>
                </a:lnTo>
                <a:lnTo>
                  <a:pt x="6192" y="21192"/>
                </a:lnTo>
                <a:lnTo>
                  <a:pt x="6198" y="21192"/>
                </a:lnTo>
                <a:lnTo>
                  <a:pt x="6220" y="21181"/>
                </a:lnTo>
                <a:lnTo>
                  <a:pt x="6239" y="21171"/>
                </a:lnTo>
                <a:lnTo>
                  <a:pt x="6246" y="21171"/>
                </a:lnTo>
                <a:lnTo>
                  <a:pt x="6252" y="21181"/>
                </a:lnTo>
                <a:lnTo>
                  <a:pt x="6252" y="21198"/>
                </a:lnTo>
                <a:lnTo>
                  <a:pt x="6246" y="21209"/>
                </a:lnTo>
                <a:lnTo>
                  <a:pt x="6227" y="21219"/>
                </a:lnTo>
                <a:lnTo>
                  <a:pt x="6205" y="21236"/>
                </a:lnTo>
                <a:lnTo>
                  <a:pt x="6198" y="21247"/>
                </a:lnTo>
                <a:lnTo>
                  <a:pt x="6198" y="21263"/>
                </a:lnTo>
                <a:lnTo>
                  <a:pt x="6205" y="21285"/>
                </a:lnTo>
                <a:lnTo>
                  <a:pt x="6214" y="21301"/>
                </a:lnTo>
                <a:lnTo>
                  <a:pt x="6227" y="21317"/>
                </a:lnTo>
                <a:lnTo>
                  <a:pt x="6239" y="21328"/>
                </a:lnTo>
                <a:lnTo>
                  <a:pt x="6261" y="21344"/>
                </a:lnTo>
                <a:lnTo>
                  <a:pt x="6271" y="21355"/>
                </a:lnTo>
                <a:lnTo>
                  <a:pt x="6274" y="21361"/>
                </a:lnTo>
                <a:lnTo>
                  <a:pt x="6252" y="21355"/>
                </a:lnTo>
                <a:lnTo>
                  <a:pt x="6242" y="21344"/>
                </a:lnTo>
                <a:lnTo>
                  <a:pt x="6239" y="21339"/>
                </a:lnTo>
                <a:lnTo>
                  <a:pt x="6233" y="21350"/>
                </a:lnTo>
                <a:lnTo>
                  <a:pt x="6230" y="21344"/>
                </a:lnTo>
                <a:lnTo>
                  <a:pt x="6220" y="21339"/>
                </a:lnTo>
                <a:lnTo>
                  <a:pt x="6211" y="21328"/>
                </a:lnTo>
                <a:lnTo>
                  <a:pt x="6208" y="21328"/>
                </a:lnTo>
                <a:lnTo>
                  <a:pt x="6202" y="21334"/>
                </a:lnTo>
                <a:lnTo>
                  <a:pt x="6198" y="21339"/>
                </a:lnTo>
                <a:lnTo>
                  <a:pt x="6198" y="21344"/>
                </a:lnTo>
                <a:lnTo>
                  <a:pt x="6202" y="21350"/>
                </a:lnTo>
                <a:lnTo>
                  <a:pt x="6202" y="21355"/>
                </a:lnTo>
                <a:lnTo>
                  <a:pt x="6198" y="21355"/>
                </a:lnTo>
                <a:lnTo>
                  <a:pt x="6189" y="21344"/>
                </a:lnTo>
                <a:lnTo>
                  <a:pt x="6158" y="21306"/>
                </a:lnTo>
                <a:lnTo>
                  <a:pt x="6151" y="21301"/>
                </a:lnTo>
                <a:lnTo>
                  <a:pt x="6148" y="21306"/>
                </a:lnTo>
                <a:lnTo>
                  <a:pt x="6161" y="21328"/>
                </a:lnTo>
                <a:lnTo>
                  <a:pt x="6167" y="21334"/>
                </a:lnTo>
                <a:lnTo>
                  <a:pt x="6170" y="21339"/>
                </a:lnTo>
                <a:lnTo>
                  <a:pt x="6158" y="21339"/>
                </a:lnTo>
                <a:lnTo>
                  <a:pt x="6151" y="21344"/>
                </a:lnTo>
                <a:lnTo>
                  <a:pt x="6148" y="21355"/>
                </a:lnTo>
                <a:lnTo>
                  <a:pt x="6145" y="21361"/>
                </a:lnTo>
                <a:lnTo>
                  <a:pt x="6136" y="21361"/>
                </a:lnTo>
                <a:lnTo>
                  <a:pt x="6123" y="21344"/>
                </a:lnTo>
                <a:lnTo>
                  <a:pt x="6120" y="21350"/>
                </a:lnTo>
                <a:lnTo>
                  <a:pt x="6120" y="21355"/>
                </a:lnTo>
                <a:lnTo>
                  <a:pt x="6110" y="21355"/>
                </a:lnTo>
                <a:lnTo>
                  <a:pt x="6095" y="21350"/>
                </a:lnTo>
                <a:lnTo>
                  <a:pt x="6092" y="21350"/>
                </a:lnTo>
                <a:lnTo>
                  <a:pt x="6092" y="21355"/>
                </a:lnTo>
                <a:lnTo>
                  <a:pt x="6098" y="21361"/>
                </a:lnTo>
                <a:lnTo>
                  <a:pt x="6101" y="21372"/>
                </a:lnTo>
                <a:lnTo>
                  <a:pt x="6101" y="21377"/>
                </a:lnTo>
                <a:lnTo>
                  <a:pt x="6082" y="21361"/>
                </a:lnTo>
                <a:lnTo>
                  <a:pt x="6082" y="21366"/>
                </a:lnTo>
                <a:lnTo>
                  <a:pt x="6085" y="21377"/>
                </a:lnTo>
                <a:lnTo>
                  <a:pt x="6085" y="21393"/>
                </a:lnTo>
                <a:lnTo>
                  <a:pt x="6114" y="21393"/>
                </a:lnTo>
                <a:lnTo>
                  <a:pt x="6114" y="21399"/>
                </a:lnTo>
                <a:lnTo>
                  <a:pt x="6117" y="21399"/>
                </a:lnTo>
                <a:lnTo>
                  <a:pt x="6123" y="21377"/>
                </a:lnTo>
                <a:lnTo>
                  <a:pt x="6126" y="21372"/>
                </a:lnTo>
                <a:lnTo>
                  <a:pt x="6129" y="21377"/>
                </a:lnTo>
                <a:lnTo>
                  <a:pt x="6129" y="21383"/>
                </a:lnTo>
                <a:lnTo>
                  <a:pt x="6126" y="21393"/>
                </a:lnTo>
                <a:lnTo>
                  <a:pt x="6129" y="21399"/>
                </a:lnTo>
                <a:lnTo>
                  <a:pt x="6136" y="21399"/>
                </a:lnTo>
                <a:lnTo>
                  <a:pt x="6148" y="21388"/>
                </a:lnTo>
                <a:lnTo>
                  <a:pt x="6142" y="21410"/>
                </a:lnTo>
                <a:lnTo>
                  <a:pt x="6154" y="21410"/>
                </a:lnTo>
                <a:lnTo>
                  <a:pt x="6158" y="21421"/>
                </a:lnTo>
                <a:lnTo>
                  <a:pt x="6161" y="21426"/>
                </a:lnTo>
                <a:lnTo>
                  <a:pt x="6167" y="21421"/>
                </a:lnTo>
                <a:lnTo>
                  <a:pt x="6183" y="21421"/>
                </a:lnTo>
                <a:lnTo>
                  <a:pt x="6189" y="21426"/>
                </a:lnTo>
                <a:lnTo>
                  <a:pt x="6195" y="21421"/>
                </a:lnTo>
                <a:lnTo>
                  <a:pt x="6205" y="21421"/>
                </a:lnTo>
                <a:lnTo>
                  <a:pt x="6208" y="21426"/>
                </a:lnTo>
                <a:lnTo>
                  <a:pt x="6211" y="21426"/>
                </a:lnTo>
                <a:lnTo>
                  <a:pt x="6214" y="21421"/>
                </a:lnTo>
                <a:lnTo>
                  <a:pt x="6224" y="21421"/>
                </a:lnTo>
                <a:lnTo>
                  <a:pt x="6227" y="21410"/>
                </a:lnTo>
                <a:lnTo>
                  <a:pt x="6227" y="21404"/>
                </a:lnTo>
                <a:lnTo>
                  <a:pt x="6230" y="21410"/>
                </a:lnTo>
                <a:lnTo>
                  <a:pt x="6233" y="21421"/>
                </a:lnTo>
                <a:lnTo>
                  <a:pt x="6246" y="21431"/>
                </a:lnTo>
                <a:lnTo>
                  <a:pt x="6277" y="21442"/>
                </a:lnTo>
                <a:lnTo>
                  <a:pt x="6283" y="21442"/>
                </a:lnTo>
                <a:lnTo>
                  <a:pt x="6286" y="21437"/>
                </a:lnTo>
                <a:lnTo>
                  <a:pt x="6286" y="21426"/>
                </a:lnTo>
                <a:lnTo>
                  <a:pt x="6290" y="21426"/>
                </a:lnTo>
                <a:lnTo>
                  <a:pt x="6296" y="21431"/>
                </a:lnTo>
                <a:lnTo>
                  <a:pt x="6296" y="21062"/>
                </a:lnTo>
                <a:lnTo>
                  <a:pt x="6293" y="21051"/>
                </a:lnTo>
                <a:lnTo>
                  <a:pt x="6280" y="21051"/>
                </a:lnTo>
                <a:lnTo>
                  <a:pt x="6274" y="21062"/>
                </a:lnTo>
                <a:lnTo>
                  <a:pt x="6268" y="21067"/>
                </a:lnTo>
                <a:close/>
                <a:moveTo>
                  <a:pt x="5991" y="19784"/>
                </a:moveTo>
                <a:lnTo>
                  <a:pt x="5991" y="19795"/>
                </a:lnTo>
                <a:lnTo>
                  <a:pt x="5994" y="19806"/>
                </a:lnTo>
                <a:lnTo>
                  <a:pt x="5994" y="19817"/>
                </a:lnTo>
                <a:lnTo>
                  <a:pt x="5997" y="19822"/>
                </a:lnTo>
                <a:lnTo>
                  <a:pt x="6003" y="19828"/>
                </a:lnTo>
                <a:lnTo>
                  <a:pt x="6013" y="19822"/>
                </a:lnTo>
                <a:lnTo>
                  <a:pt x="6025" y="19806"/>
                </a:lnTo>
                <a:lnTo>
                  <a:pt x="6029" y="19795"/>
                </a:lnTo>
                <a:lnTo>
                  <a:pt x="6025" y="19790"/>
                </a:lnTo>
                <a:lnTo>
                  <a:pt x="6025" y="19784"/>
                </a:lnTo>
                <a:lnTo>
                  <a:pt x="6032" y="19784"/>
                </a:lnTo>
                <a:lnTo>
                  <a:pt x="6035" y="19773"/>
                </a:lnTo>
                <a:lnTo>
                  <a:pt x="6035" y="19762"/>
                </a:lnTo>
                <a:lnTo>
                  <a:pt x="6025" y="19746"/>
                </a:lnTo>
                <a:lnTo>
                  <a:pt x="6019" y="19741"/>
                </a:lnTo>
                <a:lnTo>
                  <a:pt x="6013" y="19746"/>
                </a:lnTo>
                <a:lnTo>
                  <a:pt x="6013" y="19752"/>
                </a:lnTo>
                <a:lnTo>
                  <a:pt x="6003" y="19752"/>
                </a:lnTo>
                <a:lnTo>
                  <a:pt x="6003" y="19768"/>
                </a:lnTo>
                <a:lnTo>
                  <a:pt x="6000" y="19779"/>
                </a:lnTo>
                <a:lnTo>
                  <a:pt x="5994" y="19779"/>
                </a:lnTo>
                <a:lnTo>
                  <a:pt x="5991" y="19784"/>
                </a:lnTo>
                <a:close/>
                <a:moveTo>
                  <a:pt x="6154" y="21268"/>
                </a:moveTo>
                <a:lnTo>
                  <a:pt x="6154" y="21285"/>
                </a:lnTo>
                <a:lnTo>
                  <a:pt x="6161" y="21296"/>
                </a:lnTo>
                <a:lnTo>
                  <a:pt x="6189" y="21328"/>
                </a:lnTo>
                <a:lnTo>
                  <a:pt x="6192" y="21328"/>
                </a:lnTo>
                <a:lnTo>
                  <a:pt x="6192" y="21323"/>
                </a:lnTo>
                <a:lnTo>
                  <a:pt x="6189" y="21312"/>
                </a:lnTo>
                <a:lnTo>
                  <a:pt x="6183" y="21301"/>
                </a:lnTo>
                <a:lnTo>
                  <a:pt x="6170" y="21285"/>
                </a:lnTo>
                <a:lnTo>
                  <a:pt x="6173" y="21279"/>
                </a:lnTo>
                <a:lnTo>
                  <a:pt x="6176" y="21285"/>
                </a:lnTo>
                <a:lnTo>
                  <a:pt x="6186" y="21296"/>
                </a:lnTo>
                <a:lnTo>
                  <a:pt x="6189" y="21296"/>
                </a:lnTo>
                <a:lnTo>
                  <a:pt x="6189" y="21285"/>
                </a:lnTo>
                <a:lnTo>
                  <a:pt x="6186" y="21274"/>
                </a:lnTo>
                <a:lnTo>
                  <a:pt x="6180" y="21263"/>
                </a:lnTo>
                <a:lnTo>
                  <a:pt x="6180" y="21214"/>
                </a:lnTo>
                <a:lnTo>
                  <a:pt x="6176" y="21209"/>
                </a:lnTo>
                <a:lnTo>
                  <a:pt x="6170" y="21219"/>
                </a:lnTo>
                <a:lnTo>
                  <a:pt x="6167" y="21230"/>
                </a:lnTo>
                <a:lnTo>
                  <a:pt x="6164" y="21247"/>
                </a:lnTo>
                <a:lnTo>
                  <a:pt x="6167" y="21257"/>
                </a:lnTo>
                <a:lnTo>
                  <a:pt x="6158" y="21257"/>
                </a:lnTo>
                <a:lnTo>
                  <a:pt x="6154" y="21268"/>
                </a:lnTo>
                <a:close/>
                <a:moveTo>
                  <a:pt x="6107" y="21328"/>
                </a:moveTo>
                <a:lnTo>
                  <a:pt x="6114" y="21328"/>
                </a:lnTo>
                <a:lnTo>
                  <a:pt x="6114" y="21323"/>
                </a:lnTo>
                <a:lnTo>
                  <a:pt x="6117" y="21317"/>
                </a:lnTo>
                <a:lnTo>
                  <a:pt x="6123" y="21317"/>
                </a:lnTo>
                <a:lnTo>
                  <a:pt x="6126" y="21328"/>
                </a:lnTo>
                <a:lnTo>
                  <a:pt x="6126" y="21339"/>
                </a:lnTo>
                <a:lnTo>
                  <a:pt x="6136" y="21344"/>
                </a:lnTo>
                <a:lnTo>
                  <a:pt x="6139" y="21344"/>
                </a:lnTo>
                <a:lnTo>
                  <a:pt x="6142" y="21334"/>
                </a:lnTo>
                <a:lnTo>
                  <a:pt x="6142" y="21296"/>
                </a:lnTo>
                <a:lnTo>
                  <a:pt x="6132" y="21296"/>
                </a:lnTo>
                <a:lnTo>
                  <a:pt x="6129" y="21285"/>
                </a:lnTo>
                <a:lnTo>
                  <a:pt x="6123" y="21279"/>
                </a:lnTo>
                <a:lnTo>
                  <a:pt x="6114" y="21274"/>
                </a:lnTo>
                <a:lnTo>
                  <a:pt x="6107" y="21279"/>
                </a:lnTo>
                <a:lnTo>
                  <a:pt x="6104" y="21279"/>
                </a:lnTo>
                <a:lnTo>
                  <a:pt x="6107" y="21290"/>
                </a:lnTo>
                <a:lnTo>
                  <a:pt x="6107" y="21301"/>
                </a:lnTo>
                <a:lnTo>
                  <a:pt x="6104" y="21312"/>
                </a:lnTo>
                <a:lnTo>
                  <a:pt x="6104" y="21317"/>
                </a:lnTo>
                <a:lnTo>
                  <a:pt x="6107" y="21328"/>
                </a:lnTo>
                <a:close/>
                <a:moveTo>
                  <a:pt x="5963" y="19599"/>
                </a:moveTo>
                <a:lnTo>
                  <a:pt x="5972" y="19599"/>
                </a:lnTo>
                <a:lnTo>
                  <a:pt x="5975" y="19594"/>
                </a:lnTo>
                <a:lnTo>
                  <a:pt x="5975" y="19583"/>
                </a:lnTo>
                <a:lnTo>
                  <a:pt x="5972" y="19567"/>
                </a:lnTo>
                <a:lnTo>
                  <a:pt x="5972" y="19561"/>
                </a:lnTo>
                <a:lnTo>
                  <a:pt x="5978" y="19556"/>
                </a:lnTo>
                <a:lnTo>
                  <a:pt x="5985" y="19556"/>
                </a:lnTo>
                <a:lnTo>
                  <a:pt x="5985" y="19539"/>
                </a:lnTo>
                <a:lnTo>
                  <a:pt x="5978" y="19529"/>
                </a:lnTo>
                <a:lnTo>
                  <a:pt x="5978" y="19523"/>
                </a:lnTo>
                <a:lnTo>
                  <a:pt x="5981" y="19523"/>
                </a:lnTo>
                <a:lnTo>
                  <a:pt x="5988" y="19518"/>
                </a:lnTo>
                <a:lnTo>
                  <a:pt x="5988" y="19512"/>
                </a:lnTo>
                <a:lnTo>
                  <a:pt x="5975" y="19485"/>
                </a:lnTo>
                <a:lnTo>
                  <a:pt x="5969" y="19469"/>
                </a:lnTo>
                <a:lnTo>
                  <a:pt x="5972" y="19463"/>
                </a:lnTo>
                <a:lnTo>
                  <a:pt x="5975" y="19463"/>
                </a:lnTo>
                <a:lnTo>
                  <a:pt x="5978" y="19458"/>
                </a:lnTo>
                <a:lnTo>
                  <a:pt x="5975" y="19453"/>
                </a:lnTo>
                <a:lnTo>
                  <a:pt x="5975" y="19436"/>
                </a:lnTo>
                <a:lnTo>
                  <a:pt x="5991" y="19431"/>
                </a:lnTo>
                <a:lnTo>
                  <a:pt x="5994" y="19431"/>
                </a:lnTo>
                <a:lnTo>
                  <a:pt x="5997" y="19425"/>
                </a:lnTo>
                <a:lnTo>
                  <a:pt x="5997" y="19414"/>
                </a:lnTo>
                <a:lnTo>
                  <a:pt x="5988" y="19382"/>
                </a:lnTo>
                <a:lnTo>
                  <a:pt x="5985" y="19360"/>
                </a:lnTo>
                <a:lnTo>
                  <a:pt x="5963" y="19360"/>
                </a:lnTo>
                <a:lnTo>
                  <a:pt x="5963" y="19355"/>
                </a:lnTo>
                <a:lnTo>
                  <a:pt x="5959" y="19349"/>
                </a:lnTo>
                <a:lnTo>
                  <a:pt x="5956" y="19349"/>
                </a:lnTo>
                <a:lnTo>
                  <a:pt x="5950" y="19355"/>
                </a:lnTo>
                <a:lnTo>
                  <a:pt x="5950" y="19376"/>
                </a:lnTo>
                <a:lnTo>
                  <a:pt x="5953" y="19393"/>
                </a:lnTo>
                <a:lnTo>
                  <a:pt x="5950" y="19409"/>
                </a:lnTo>
                <a:lnTo>
                  <a:pt x="5944" y="19425"/>
                </a:lnTo>
                <a:lnTo>
                  <a:pt x="5941" y="19442"/>
                </a:lnTo>
                <a:lnTo>
                  <a:pt x="5941" y="19463"/>
                </a:lnTo>
                <a:lnTo>
                  <a:pt x="5944" y="19480"/>
                </a:lnTo>
                <a:lnTo>
                  <a:pt x="5944" y="19496"/>
                </a:lnTo>
                <a:lnTo>
                  <a:pt x="5937" y="19534"/>
                </a:lnTo>
                <a:lnTo>
                  <a:pt x="5931" y="19567"/>
                </a:lnTo>
                <a:lnTo>
                  <a:pt x="5934" y="19578"/>
                </a:lnTo>
                <a:lnTo>
                  <a:pt x="5934" y="19583"/>
                </a:lnTo>
                <a:lnTo>
                  <a:pt x="5947" y="19594"/>
                </a:lnTo>
                <a:lnTo>
                  <a:pt x="5963" y="19599"/>
                </a:lnTo>
                <a:close/>
                <a:moveTo>
                  <a:pt x="6003" y="19665"/>
                </a:moveTo>
                <a:lnTo>
                  <a:pt x="6000" y="19675"/>
                </a:lnTo>
                <a:lnTo>
                  <a:pt x="6000" y="19681"/>
                </a:lnTo>
                <a:lnTo>
                  <a:pt x="6003" y="19686"/>
                </a:lnTo>
                <a:lnTo>
                  <a:pt x="6007" y="19686"/>
                </a:lnTo>
                <a:lnTo>
                  <a:pt x="6007" y="19665"/>
                </a:lnTo>
                <a:lnTo>
                  <a:pt x="6003" y="19665"/>
                </a:lnTo>
                <a:close/>
                <a:moveTo>
                  <a:pt x="5969" y="19654"/>
                </a:moveTo>
                <a:lnTo>
                  <a:pt x="5966" y="19648"/>
                </a:lnTo>
                <a:lnTo>
                  <a:pt x="5963" y="19648"/>
                </a:lnTo>
                <a:lnTo>
                  <a:pt x="5959" y="19654"/>
                </a:lnTo>
                <a:lnTo>
                  <a:pt x="5947" y="19654"/>
                </a:lnTo>
                <a:lnTo>
                  <a:pt x="5944" y="19659"/>
                </a:lnTo>
                <a:lnTo>
                  <a:pt x="5953" y="19675"/>
                </a:lnTo>
                <a:lnTo>
                  <a:pt x="5956" y="19675"/>
                </a:lnTo>
                <a:lnTo>
                  <a:pt x="5959" y="19670"/>
                </a:lnTo>
                <a:lnTo>
                  <a:pt x="5969" y="19670"/>
                </a:lnTo>
                <a:lnTo>
                  <a:pt x="5969" y="19654"/>
                </a:lnTo>
                <a:close/>
                <a:moveTo>
                  <a:pt x="5956" y="19877"/>
                </a:moveTo>
                <a:lnTo>
                  <a:pt x="5966" y="19877"/>
                </a:lnTo>
                <a:lnTo>
                  <a:pt x="5969" y="19882"/>
                </a:lnTo>
                <a:lnTo>
                  <a:pt x="5975" y="19882"/>
                </a:lnTo>
                <a:lnTo>
                  <a:pt x="5975" y="19877"/>
                </a:lnTo>
                <a:lnTo>
                  <a:pt x="5969" y="19849"/>
                </a:lnTo>
                <a:lnTo>
                  <a:pt x="5966" y="19844"/>
                </a:lnTo>
                <a:lnTo>
                  <a:pt x="5963" y="19844"/>
                </a:lnTo>
                <a:lnTo>
                  <a:pt x="5956" y="19849"/>
                </a:lnTo>
                <a:lnTo>
                  <a:pt x="5944" y="19849"/>
                </a:lnTo>
                <a:lnTo>
                  <a:pt x="5941" y="19855"/>
                </a:lnTo>
                <a:lnTo>
                  <a:pt x="5947" y="19866"/>
                </a:lnTo>
                <a:lnTo>
                  <a:pt x="5953" y="19866"/>
                </a:lnTo>
                <a:lnTo>
                  <a:pt x="5956" y="19877"/>
                </a:lnTo>
                <a:close/>
                <a:moveTo>
                  <a:pt x="5931" y="19839"/>
                </a:moveTo>
                <a:lnTo>
                  <a:pt x="5931" y="19844"/>
                </a:lnTo>
                <a:lnTo>
                  <a:pt x="5937" y="19839"/>
                </a:lnTo>
                <a:lnTo>
                  <a:pt x="5944" y="19839"/>
                </a:lnTo>
                <a:lnTo>
                  <a:pt x="5956" y="19833"/>
                </a:lnTo>
                <a:lnTo>
                  <a:pt x="5959" y="19833"/>
                </a:lnTo>
                <a:lnTo>
                  <a:pt x="5956" y="19833"/>
                </a:lnTo>
                <a:lnTo>
                  <a:pt x="5950" y="19822"/>
                </a:lnTo>
                <a:lnTo>
                  <a:pt x="5944" y="19817"/>
                </a:lnTo>
                <a:lnTo>
                  <a:pt x="5937" y="19822"/>
                </a:lnTo>
                <a:lnTo>
                  <a:pt x="5931" y="19839"/>
                </a:lnTo>
                <a:close/>
                <a:moveTo>
                  <a:pt x="5937" y="19800"/>
                </a:moveTo>
                <a:lnTo>
                  <a:pt x="5950" y="19800"/>
                </a:lnTo>
                <a:lnTo>
                  <a:pt x="5959" y="19795"/>
                </a:lnTo>
                <a:lnTo>
                  <a:pt x="5963" y="19790"/>
                </a:lnTo>
                <a:lnTo>
                  <a:pt x="5963" y="19784"/>
                </a:lnTo>
                <a:lnTo>
                  <a:pt x="5959" y="19784"/>
                </a:lnTo>
                <a:lnTo>
                  <a:pt x="5953" y="19779"/>
                </a:lnTo>
                <a:lnTo>
                  <a:pt x="5937" y="19779"/>
                </a:lnTo>
                <a:lnTo>
                  <a:pt x="5931" y="19784"/>
                </a:lnTo>
                <a:lnTo>
                  <a:pt x="5928" y="19790"/>
                </a:lnTo>
                <a:lnTo>
                  <a:pt x="5931" y="19795"/>
                </a:lnTo>
                <a:lnTo>
                  <a:pt x="5937" y="19800"/>
                </a:lnTo>
                <a:close/>
                <a:moveTo>
                  <a:pt x="5972" y="19768"/>
                </a:moveTo>
                <a:lnTo>
                  <a:pt x="5966" y="19773"/>
                </a:lnTo>
                <a:lnTo>
                  <a:pt x="5966" y="19779"/>
                </a:lnTo>
                <a:lnTo>
                  <a:pt x="5969" y="19795"/>
                </a:lnTo>
                <a:lnTo>
                  <a:pt x="5972" y="19800"/>
                </a:lnTo>
                <a:lnTo>
                  <a:pt x="5978" y="19795"/>
                </a:lnTo>
                <a:lnTo>
                  <a:pt x="5981" y="19790"/>
                </a:lnTo>
                <a:lnTo>
                  <a:pt x="5981" y="19779"/>
                </a:lnTo>
                <a:lnTo>
                  <a:pt x="5975" y="19773"/>
                </a:lnTo>
                <a:lnTo>
                  <a:pt x="5972" y="19768"/>
                </a:lnTo>
                <a:close/>
                <a:moveTo>
                  <a:pt x="5978" y="19909"/>
                </a:moveTo>
                <a:lnTo>
                  <a:pt x="5972" y="19915"/>
                </a:lnTo>
                <a:lnTo>
                  <a:pt x="5969" y="19925"/>
                </a:lnTo>
                <a:lnTo>
                  <a:pt x="5969" y="19942"/>
                </a:lnTo>
                <a:lnTo>
                  <a:pt x="5972" y="19953"/>
                </a:lnTo>
                <a:lnTo>
                  <a:pt x="5975" y="19958"/>
                </a:lnTo>
                <a:lnTo>
                  <a:pt x="5978" y="19953"/>
                </a:lnTo>
                <a:lnTo>
                  <a:pt x="5978" y="19936"/>
                </a:lnTo>
                <a:lnTo>
                  <a:pt x="5981" y="19920"/>
                </a:lnTo>
                <a:lnTo>
                  <a:pt x="5981" y="19915"/>
                </a:lnTo>
                <a:lnTo>
                  <a:pt x="5978" y="19909"/>
                </a:lnTo>
                <a:close/>
                <a:moveTo>
                  <a:pt x="5931" y="19958"/>
                </a:moveTo>
                <a:lnTo>
                  <a:pt x="5934" y="19953"/>
                </a:lnTo>
                <a:lnTo>
                  <a:pt x="5941" y="19936"/>
                </a:lnTo>
                <a:lnTo>
                  <a:pt x="5944" y="19931"/>
                </a:lnTo>
                <a:lnTo>
                  <a:pt x="5934" y="19915"/>
                </a:lnTo>
                <a:lnTo>
                  <a:pt x="5928" y="19915"/>
                </a:lnTo>
                <a:lnTo>
                  <a:pt x="5925" y="19920"/>
                </a:lnTo>
                <a:lnTo>
                  <a:pt x="5925" y="19931"/>
                </a:lnTo>
                <a:lnTo>
                  <a:pt x="5928" y="19942"/>
                </a:lnTo>
                <a:lnTo>
                  <a:pt x="5928" y="19958"/>
                </a:lnTo>
                <a:lnTo>
                  <a:pt x="5931" y="19958"/>
                </a:lnTo>
                <a:close/>
                <a:moveTo>
                  <a:pt x="5959" y="19931"/>
                </a:moveTo>
                <a:lnTo>
                  <a:pt x="5950" y="19931"/>
                </a:lnTo>
                <a:lnTo>
                  <a:pt x="5950" y="19947"/>
                </a:lnTo>
                <a:lnTo>
                  <a:pt x="5953" y="19953"/>
                </a:lnTo>
                <a:lnTo>
                  <a:pt x="5959" y="19947"/>
                </a:lnTo>
                <a:lnTo>
                  <a:pt x="5959" y="19931"/>
                </a:lnTo>
                <a:close/>
                <a:moveTo>
                  <a:pt x="5966" y="19985"/>
                </a:moveTo>
                <a:lnTo>
                  <a:pt x="5975" y="19969"/>
                </a:lnTo>
                <a:lnTo>
                  <a:pt x="5972" y="19964"/>
                </a:lnTo>
                <a:lnTo>
                  <a:pt x="5966" y="19964"/>
                </a:lnTo>
                <a:lnTo>
                  <a:pt x="5963" y="19969"/>
                </a:lnTo>
                <a:lnTo>
                  <a:pt x="5959" y="19980"/>
                </a:lnTo>
                <a:lnTo>
                  <a:pt x="5959" y="19991"/>
                </a:lnTo>
                <a:lnTo>
                  <a:pt x="5966" y="19985"/>
                </a:lnTo>
                <a:close/>
                <a:moveTo>
                  <a:pt x="5887" y="19991"/>
                </a:moveTo>
                <a:lnTo>
                  <a:pt x="5887" y="20002"/>
                </a:lnTo>
                <a:lnTo>
                  <a:pt x="5884" y="20002"/>
                </a:lnTo>
                <a:lnTo>
                  <a:pt x="5890" y="20012"/>
                </a:lnTo>
                <a:lnTo>
                  <a:pt x="5893" y="20012"/>
                </a:lnTo>
                <a:lnTo>
                  <a:pt x="5903" y="20002"/>
                </a:lnTo>
                <a:lnTo>
                  <a:pt x="5906" y="19991"/>
                </a:lnTo>
                <a:lnTo>
                  <a:pt x="5906" y="19969"/>
                </a:lnTo>
                <a:lnTo>
                  <a:pt x="5900" y="19969"/>
                </a:lnTo>
                <a:lnTo>
                  <a:pt x="5887" y="19974"/>
                </a:lnTo>
                <a:lnTo>
                  <a:pt x="5884" y="19980"/>
                </a:lnTo>
                <a:lnTo>
                  <a:pt x="5887" y="19991"/>
                </a:lnTo>
                <a:close/>
                <a:moveTo>
                  <a:pt x="5928" y="19768"/>
                </a:moveTo>
                <a:lnTo>
                  <a:pt x="5934" y="19762"/>
                </a:lnTo>
                <a:lnTo>
                  <a:pt x="5941" y="19752"/>
                </a:lnTo>
                <a:lnTo>
                  <a:pt x="5937" y="19746"/>
                </a:lnTo>
                <a:lnTo>
                  <a:pt x="5934" y="19746"/>
                </a:lnTo>
                <a:lnTo>
                  <a:pt x="5925" y="19752"/>
                </a:lnTo>
                <a:lnTo>
                  <a:pt x="5922" y="19757"/>
                </a:lnTo>
                <a:lnTo>
                  <a:pt x="5922" y="19768"/>
                </a:lnTo>
                <a:lnTo>
                  <a:pt x="5928" y="19768"/>
                </a:lnTo>
                <a:close/>
                <a:moveTo>
                  <a:pt x="5950" y="19768"/>
                </a:moveTo>
                <a:lnTo>
                  <a:pt x="5959" y="19768"/>
                </a:lnTo>
                <a:lnTo>
                  <a:pt x="5959" y="19757"/>
                </a:lnTo>
                <a:lnTo>
                  <a:pt x="5950" y="19757"/>
                </a:lnTo>
                <a:lnTo>
                  <a:pt x="5937" y="19768"/>
                </a:lnTo>
                <a:lnTo>
                  <a:pt x="5950" y="19768"/>
                </a:lnTo>
                <a:close/>
                <a:moveTo>
                  <a:pt x="5950" y="19724"/>
                </a:moveTo>
                <a:lnTo>
                  <a:pt x="5953" y="19735"/>
                </a:lnTo>
                <a:lnTo>
                  <a:pt x="5959" y="19724"/>
                </a:lnTo>
                <a:lnTo>
                  <a:pt x="5956" y="19713"/>
                </a:lnTo>
                <a:lnTo>
                  <a:pt x="5950" y="19713"/>
                </a:lnTo>
                <a:lnTo>
                  <a:pt x="5950" y="19724"/>
                </a:lnTo>
                <a:close/>
                <a:moveTo>
                  <a:pt x="5972" y="19675"/>
                </a:moveTo>
                <a:lnTo>
                  <a:pt x="5972" y="19692"/>
                </a:lnTo>
                <a:lnTo>
                  <a:pt x="5975" y="19703"/>
                </a:lnTo>
                <a:lnTo>
                  <a:pt x="5978" y="19703"/>
                </a:lnTo>
                <a:lnTo>
                  <a:pt x="5981" y="19697"/>
                </a:lnTo>
                <a:lnTo>
                  <a:pt x="5978" y="19686"/>
                </a:lnTo>
                <a:lnTo>
                  <a:pt x="5972" y="19675"/>
                </a:lnTo>
                <a:close/>
                <a:moveTo>
                  <a:pt x="5903" y="19626"/>
                </a:moveTo>
                <a:lnTo>
                  <a:pt x="5906" y="19632"/>
                </a:lnTo>
                <a:lnTo>
                  <a:pt x="5912" y="19626"/>
                </a:lnTo>
                <a:lnTo>
                  <a:pt x="5915" y="19626"/>
                </a:lnTo>
                <a:lnTo>
                  <a:pt x="5912" y="19616"/>
                </a:lnTo>
                <a:lnTo>
                  <a:pt x="5903" y="19616"/>
                </a:lnTo>
                <a:lnTo>
                  <a:pt x="5900" y="19621"/>
                </a:lnTo>
                <a:lnTo>
                  <a:pt x="5903" y="19626"/>
                </a:lnTo>
                <a:close/>
                <a:moveTo>
                  <a:pt x="5912" y="19958"/>
                </a:moveTo>
                <a:lnTo>
                  <a:pt x="5919" y="19953"/>
                </a:lnTo>
                <a:lnTo>
                  <a:pt x="5919" y="19936"/>
                </a:lnTo>
                <a:lnTo>
                  <a:pt x="5915" y="19931"/>
                </a:lnTo>
                <a:lnTo>
                  <a:pt x="5912" y="19936"/>
                </a:lnTo>
                <a:lnTo>
                  <a:pt x="5909" y="19947"/>
                </a:lnTo>
                <a:lnTo>
                  <a:pt x="5909" y="19953"/>
                </a:lnTo>
                <a:lnTo>
                  <a:pt x="5912" y="19958"/>
                </a:lnTo>
                <a:close/>
                <a:moveTo>
                  <a:pt x="5956" y="19920"/>
                </a:moveTo>
                <a:lnTo>
                  <a:pt x="5959" y="19920"/>
                </a:lnTo>
                <a:lnTo>
                  <a:pt x="5966" y="19909"/>
                </a:lnTo>
                <a:lnTo>
                  <a:pt x="5963" y="19909"/>
                </a:lnTo>
                <a:lnTo>
                  <a:pt x="5956" y="19904"/>
                </a:lnTo>
                <a:lnTo>
                  <a:pt x="5953" y="19904"/>
                </a:lnTo>
                <a:lnTo>
                  <a:pt x="5950" y="19909"/>
                </a:lnTo>
                <a:lnTo>
                  <a:pt x="5950" y="19920"/>
                </a:lnTo>
                <a:lnTo>
                  <a:pt x="5956" y="19920"/>
                </a:lnTo>
                <a:close/>
                <a:moveTo>
                  <a:pt x="5972" y="19833"/>
                </a:moveTo>
                <a:lnTo>
                  <a:pt x="5972" y="19828"/>
                </a:lnTo>
                <a:lnTo>
                  <a:pt x="5966" y="19806"/>
                </a:lnTo>
                <a:lnTo>
                  <a:pt x="5963" y="19806"/>
                </a:lnTo>
                <a:lnTo>
                  <a:pt x="5959" y="19817"/>
                </a:lnTo>
                <a:lnTo>
                  <a:pt x="5963" y="19822"/>
                </a:lnTo>
                <a:lnTo>
                  <a:pt x="5966" y="19833"/>
                </a:lnTo>
                <a:lnTo>
                  <a:pt x="5972" y="19833"/>
                </a:lnTo>
                <a:close/>
                <a:moveTo>
                  <a:pt x="6315" y="21513"/>
                </a:moveTo>
                <a:lnTo>
                  <a:pt x="6308" y="21508"/>
                </a:lnTo>
                <a:lnTo>
                  <a:pt x="6312" y="21502"/>
                </a:lnTo>
                <a:lnTo>
                  <a:pt x="6318" y="21502"/>
                </a:lnTo>
                <a:lnTo>
                  <a:pt x="6321" y="21497"/>
                </a:lnTo>
                <a:lnTo>
                  <a:pt x="6318" y="21497"/>
                </a:lnTo>
                <a:lnTo>
                  <a:pt x="6312" y="21486"/>
                </a:lnTo>
                <a:lnTo>
                  <a:pt x="6296" y="21486"/>
                </a:lnTo>
                <a:lnTo>
                  <a:pt x="6290" y="21480"/>
                </a:lnTo>
                <a:lnTo>
                  <a:pt x="6302" y="21475"/>
                </a:lnTo>
                <a:lnTo>
                  <a:pt x="6312" y="21470"/>
                </a:lnTo>
                <a:lnTo>
                  <a:pt x="6315" y="21464"/>
                </a:lnTo>
                <a:lnTo>
                  <a:pt x="6312" y="21453"/>
                </a:lnTo>
                <a:lnTo>
                  <a:pt x="6308" y="21448"/>
                </a:lnTo>
                <a:lnTo>
                  <a:pt x="6290" y="21448"/>
                </a:lnTo>
                <a:lnTo>
                  <a:pt x="6277" y="21453"/>
                </a:lnTo>
                <a:lnTo>
                  <a:pt x="6258" y="21453"/>
                </a:lnTo>
                <a:lnTo>
                  <a:pt x="6249" y="21459"/>
                </a:lnTo>
                <a:lnTo>
                  <a:pt x="6220" y="21470"/>
                </a:lnTo>
                <a:lnTo>
                  <a:pt x="6211" y="21475"/>
                </a:lnTo>
                <a:lnTo>
                  <a:pt x="6208" y="21475"/>
                </a:lnTo>
                <a:lnTo>
                  <a:pt x="6208" y="21480"/>
                </a:lnTo>
                <a:lnTo>
                  <a:pt x="6224" y="21497"/>
                </a:lnTo>
                <a:lnTo>
                  <a:pt x="6227" y="21497"/>
                </a:lnTo>
                <a:lnTo>
                  <a:pt x="6227" y="21502"/>
                </a:lnTo>
                <a:lnTo>
                  <a:pt x="6224" y="21502"/>
                </a:lnTo>
                <a:lnTo>
                  <a:pt x="6220" y="21508"/>
                </a:lnTo>
                <a:lnTo>
                  <a:pt x="6233" y="21518"/>
                </a:lnTo>
                <a:lnTo>
                  <a:pt x="6242" y="21524"/>
                </a:lnTo>
                <a:lnTo>
                  <a:pt x="6249" y="21529"/>
                </a:lnTo>
                <a:lnTo>
                  <a:pt x="6258" y="21540"/>
                </a:lnTo>
                <a:lnTo>
                  <a:pt x="6264" y="21540"/>
                </a:lnTo>
                <a:lnTo>
                  <a:pt x="6264" y="21535"/>
                </a:lnTo>
                <a:lnTo>
                  <a:pt x="6252" y="21508"/>
                </a:lnTo>
                <a:lnTo>
                  <a:pt x="6249" y="21497"/>
                </a:lnTo>
                <a:lnTo>
                  <a:pt x="6252" y="21491"/>
                </a:lnTo>
                <a:lnTo>
                  <a:pt x="6258" y="21491"/>
                </a:lnTo>
                <a:lnTo>
                  <a:pt x="6264" y="21497"/>
                </a:lnTo>
                <a:lnTo>
                  <a:pt x="6277" y="21497"/>
                </a:lnTo>
                <a:lnTo>
                  <a:pt x="6280" y="21491"/>
                </a:lnTo>
                <a:lnTo>
                  <a:pt x="6280" y="21497"/>
                </a:lnTo>
                <a:lnTo>
                  <a:pt x="6277" y="21518"/>
                </a:lnTo>
                <a:lnTo>
                  <a:pt x="6277" y="21529"/>
                </a:lnTo>
                <a:lnTo>
                  <a:pt x="6283" y="21540"/>
                </a:lnTo>
                <a:lnTo>
                  <a:pt x="6286" y="21540"/>
                </a:lnTo>
                <a:lnTo>
                  <a:pt x="6290" y="21535"/>
                </a:lnTo>
                <a:lnTo>
                  <a:pt x="6296" y="21529"/>
                </a:lnTo>
                <a:lnTo>
                  <a:pt x="6299" y="21529"/>
                </a:lnTo>
                <a:lnTo>
                  <a:pt x="6299" y="21535"/>
                </a:lnTo>
                <a:lnTo>
                  <a:pt x="6305" y="21540"/>
                </a:lnTo>
                <a:lnTo>
                  <a:pt x="6315" y="21540"/>
                </a:lnTo>
                <a:lnTo>
                  <a:pt x="6318" y="21551"/>
                </a:lnTo>
                <a:lnTo>
                  <a:pt x="6318" y="21557"/>
                </a:lnTo>
                <a:lnTo>
                  <a:pt x="6321" y="21557"/>
                </a:lnTo>
                <a:lnTo>
                  <a:pt x="6330" y="21573"/>
                </a:lnTo>
                <a:lnTo>
                  <a:pt x="6334" y="21567"/>
                </a:lnTo>
                <a:lnTo>
                  <a:pt x="6337" y="21557"/>
                </a:lnTo>
                <a:lnTo>
                  <a:pt x="6334" y="21546"/>
                </a:lnTo>
                <a:lnTo>
                  <a:pt x="6330" y="21540"/>
                </a:lnTo>
                <a:lnTo>
                  <a:pt x="6330" y="21535"/>
                </a:lnTo>
                <a:lnTo>
                  <a:pt x="6327" y="21524"/>
                </a:lnTo>
                <a:lnTo>
                  <a:pt x="6315" y="21513"/>
                </a:lnTo>
                <a:close/>
                <a:moveTo>
                  <a:pt x="6242" y="21448"/>
                </a:moveTo>
                <a:lnTo>
                  <a:pt x="6255" y="21442"/>
                </a:lnTo>
                <a:lnTo>
                  <a:pt x="6236" y="21437"/>
                </a:lnTo>
                <a:lnTo>
                  <a:pt x="6227" y="21431"/>
                </a:lnTo>
                <a:lnTo>
                  <a:pt x="6217" y="21437"/>
                </a:lnTo>
                <a:lnTo>
                  <a:pt x="6202" y="21442"/>
                </a:lnTo>
                <a:lnTo>
                  <a:pt x="6198" y="21448"/>
                </a:lnTo>
                <a:lnTo>
                  <a:pt x="6198" y="21453"/>
                </a:lnTo>
                <a:lnTo>
                  <a:pt x="6211" y="21459"/>
                </a:lnTo>
                <a:lnTo>
                  <a:pt x="6220" y="21459"/>
                </a:lnTo>
                <a:lnTo>
                  <a:pt x="6242" y="21448"/>
                </a:lnTo>
                <a:close/>
                <a:moveTo>
                  <a:pt x="6180" y="21437"/>
                </a:moveTo>
                <a:lnTo>
                  <a:pt x="6167" y="21442"/>
                </a:lnTo>
                <a:lnTo>
                  <a:pt x="6164" y="21448"/>
                </a:lnTo>
                <a:lnTo>
                  <a:pt x="6145" y="21448"/>
                </a:lnTo>
                <a:lnTo>
                  <a:pt x="6145" y="21459"/>
                </a:lnTo>
                <a:lnTo>
                  <a:pt x="6151" y="21470"/>
                </a:lnTo>
                <a:lnTo>
                  <a:pt x="6167" y="21470"/>
                </a:lnTo>
                <a:lnTo>
                  <a:pt x="6173" y="21475"/>
                </a:lnTo>
                <a:lnTo>
                  <a:pt x="6173" y="21491"/>
                </a:lnTo>
                <a:lnTo>
                  <a:pt x="6183" y="21486"/>
                </a:lnTo>
                <a:lnTo>
                  <a:pt x="6189" y="21480"/>
                </a:lnTo>
                <a:lnTo>
                  <a:pt x="6189" y="21464"/>
                </a:lnTo>
                <a:lnTo>
                  <a:pt x="6183" y="21459"/>
                </a:lnTo>
                <a:lnTo>
                  <a:pt x="6173" y="21459"/>
                </a:lnTo>
                <a:lnTo>
                  <a:pt x="6176" y="21453"/>
                </a:lnTo>
                <a:lnTo>
                  <a:pt x="6183" y="21453"/>
                </a:lnTo>
                <a:lnTo>
                  <a:pt x="6192" y="21448"/>
                </a:lnTo>
                <a:lnTo>
                  <a:pt x="6192" y="21442"/>
                </a:lnTo>
                <a:lnTo>
                  <a:pt x="6189" y="21437"/>
                </a:lnTo>
                <a:lnTo>
                  <a:pt x="6180" y="21437"/>
                </a:lnTo>
                <a:close/>
                <a:moveTo>
                  <a:pt x="6142" y="21426"/>
                </a:moveTo>
                <a:lnTo>
                  <a:pt x="6132" y="21421"/>
                </a:lnTo>
                <a:lnTo>
                  <a:pt x="6126" y="21421"/>
                </a:lnTo>
                <a:lnTo>
                  <a:pt x="6120" y="21426"/>
                </a:lnTo>
                <a:lnTo>
                  <a:pt x="6117" y="21431"/>
                </a:lnTo>
                <a:lnTo>
                  <a:pt x="6117" y="21437"/>
                </a:lnTo>
                <a:lnTo>
                  <a:pt x="6126" y="21437"/>
                </a:lnTo>
                <a:lnTo>
                  <a:pt x="6132" y="21431"/>
                </a:lnTo>
                <a:lnTo>
                  <a:pt x="6136" y="21431"/>
                </a:lnTo>
                <a:lnTo>
                  <a:pt x="6139" y="21437"/>
                </a:lnTo>
                <a:lnTo>
                  <a:pt x="6148" y="21437"/>
                </a:lnTo>
                <a:lnTo>
                  <a:pt x="6148" y="21431"/>
                </a:lnTo>
                <a:lnTo>
                  <a:pt x="6145" y="21426"/>
                </a:lnTo>
                <a:lnTo>
                  <a:pt x="6142" y="21426"/>
                </a:lnTo>
                <a:close/>
                <a:moveTo>
                  <a:pt x="6346" y="21595"/>
                </a:moveTo>
                <a:lnTo>
                  <a:pt x="6349" y="21600"/>
                </a:lnTo>
                <a:lnTo>
                  <a:pt x="6359" y="21600"/>
                </a:lnTo>
                <a:lnTo>
                  <a:pt x="6365" y="21595"/>
                </a:lnTo>
                <a:lnTo>
                  <a:pt x="6368" y="21589"/>
                </a:lnTo>
                <a:lnTo>
                  <a:pt x="6362" y="21584"/>
                </a:lnTo>
                <a:lnTo>
                  <a:pt x="6356" y="21584"/>
                </a:lnTo>
                <a:lnTo>
                  <a:pt x="6346" y="21589"/>
                </a:lnTo>
                <a:lnTo>
                  <a:pt x="6346" y="21595"/>
                </a:lnTo>
                <a:close/>
                <a:moveTo>
                  <a:pt x="6374" y="21557"/>
                </a:moveTo>
                <a:lnTo>
                  <a:pt x="6371" y="21562"/>
                </a:lnTo>
                <a:lnTo>
                  <a:pt x="6368" y="21562"/>
                </a:lnTo>
                <a:lnTo>
                  <a:pt x="6365" y="21567"/>
                </a:lnTo>
                <a:lnTo>
                  <a:pt x="6365" y="21573"/>
                </a:lnTo>
                <a:lnTo>
                  <a:pt x="6374" y="21584"/>
                </a:lnTo>
                <a:lnTo>
                  <a:pt x="6381" y="21584"/>
                </a:lnTo>
                <a:lnTo>
                  <a:pt x="6381" y="21578"/>
                </a:lnTo>
                <a:lnTo>
                  <a:pt x="6378" y="21562"/>
                </a:lnTo>
                <a:lnTo>
                  <a:pt x="6374" y="21551"/>
                </a:lnTo>
                <a:lnTo>
                  <a:pt x="6374" y="21557"/>
                </a:lnTo>
                <a:close/>
                <a:moveTo>
                  <a:pt x="6085" y="21328"/>
                </a:moveTo>
                <a:lnTo>
                  <a:pt x="6085" y="21339"/>
                </a:lnTo>
                <a:lnTo>
                  <a:pt x="6092" y="21339"/>
                </a:lnTo>
                <a:lnTo>
                  <a:pt x="6092" y="21328"/>
                </a:lnTo>
                <a:lnTo>
                  <a:pt x="6095" y="21323"/>
                </a:lnTo>
                <a:lnTo>
                  <a:pt x="6098" y="21323"/>
                </a:lnTo>
                <a:lnTo>
                  <a:pt x="6098" y="21312"/>
                </a:lnTo>
                <a:lnTo>
                  <a:pt x="6101" y="21306"/>
                </a:lnTo>
                <a:lnTo>
                  <a:pt x="6101" y="21279"/>
                </a:lnTo>
                <a:lnTo>
                  <a:pt x="6104" y="21274"/>
                </a:lnTo>
                <a:lnTo>
                  <a:pt x="6098" y="21268"/>
                </a:lnTo>
                <a:lnTo>
                  <a:pt x="6088" y="21263"/>
                </a:lnTo>
                <a:lnTo>
                  <a:pt x="6085" y="21263"/>
                </a:lnTo>
                <a:lnTo>
                  <a:pt x="6079" y="21274"/>
                </a:lnTo>
                <a:lnTo>
                  <a:pt x="6076" y="21274"/>
                </a:lnTo>
                <a:lnTo>
                  <a:pt x="6073" y="21268"/>
                </a:lnTo>
                <a:lnTo>
                  <a:pt x="6066" y="21268"/>
                </a:lnTo>
                <a:lnTo>
                  <a:pt x="6066" y="21279"/>
                </a:lnTo>
                <a:lnTo>
                  <a:pt x="6073" y="21301"/>
                </a:lnTo>
                <a:lnTo>
                  <a:pt x="6085" y="21312"/>
                </a:lnTo>
                <a:lnTo>
                  <a:pt x="6088" y="21317"/>
                </a:lnTo>
                <a:lnTo>
                  <a:pt x="6085" y="21328"/>
                </a:lnTo>
                <a:close/>
                <a:moveTo>
                  <a:pt x="6025" y="20931"/>
                </a:moveTo>
                <a:lnTo>
                  <a:pt x="6013" y="20953"/>
                </a:lnTo>
                <a:lnTo>
                  <a:pt x="6013" y="20958"/>
                </a:lnTo>
                <a:lnTo>
                  <a:pt x="6019" y="20958"/>
                </a:lnTo>
                <a:lnTo>
                  <a:pt x="6025" y="20948"/>
                </a:lnTo>
                <a:lnTo>
                  <a:pt x="6029" y="20937"/>
                </a:lnTo>
                <a:lnTo>
                  <a:pt x="6025" y="20931"/>
                </a:lnTo>
                <a:close/>
                <a:moveTo>
                  <a:pt x="6054" y="21290"/>
                </a:moveTo>
                <a:lnTo>
                  <a:pt x="6057" y="21296"/>
                </a:lnTo>
                <a:lnTo>
                  <a:pt x="6060" y="21296"/>
                </a:lnTo>
                <a:lnTo>
                  <a:pt x="6057" y="21279"/>
                </a:lnTo>
                <a:lnTo>
                  <a:pt x="6057" y="21274"/>
                </a:lnTo>
                <a:lnTo>
                  <a:pt x="6063" y="21263"/>
                </a:lnTo>
                <a:lnTo>
                  <a:pt x="6069" y="21257"/>
                </a:lnTo>
                <a:lnTo>
                  <a:pt x="6073" y="21252"/>
                </a:lnTo>
                <a:lnTo>
                  <a:pt x="6066" y="21241"/>
                </a:lnTo>
                <a:lnTo>
                  <a:pt x="6060" y="21236"/>
                </a:lnTo>
                <a:lnTo>
                  <a:pt x="6057" y="21236"/>
                </a:lnTo>
                <a:lnTo>
                  <a:pt x="6054" y="21225"/>
                </a:lnTo>
                <a:lnTo>
                  <a:pt x="6054" y="21219"/>
                </a:lnTo>
                <a:lnTo>
                  <a:pt x="6047" y="21214"/>
                </a:lnTo>
                <a:lnTo>
                  <a:pt x="6044" y="21209"/>
                </a:lnTo>
                <a:lnTo>
                  <a:pt x="6038" y="21209"/>
                </a:lnTo>
                <a:lnTo>
                  <a:pt x="6035" y="21214"/>
                </a:lnTo>
                <a:lnTo>
                  <a:pt x="6035" y="21209"/>
                </a:lnTo>
                <a:lnTo>
                  <a:pt x="6032" y="21203"/>
                </a:lnTo>
                <a:lnTo>
                  <a:pt x="6025" y="21214"/>
                </a:lnTo>
                <a:lnTo>
                  <a:pt x="6025" y="21198"/>
                </a:lnTo>
                <a:lnTo>
                  <a:pt x="6019" y="21187"/>
                </a:lnTo>
                <a:lnTo>
                  <a:pt x="6013" y="21181"/>
                </a:lnTo>
                <a:lnTo>
                  <a:pt x="6010" y="21192"/>
                </a:lnTo>
                <a:lnTo>
                  <a:pt x="6010" y="21198"/>
                </a:lnTo>
                <a:lnTo>
                  <a:pt x="6000" y="21198"/>
                </a:lnTo>
                <a:lnTo>
                  <a:pt x="5997" y="21192"/>
                </a:lnTo>
                <a:lnTo>
                  <a:pt x="5994" y="21198"/>
                </a:lnTo>
                <a:lnTo>
                  <a:pt x="5997" y="21209"/>
                </a:lnTo>
                <a:lnTo>
                  <a:pt x="6000" y="21214"/>
                </a:lnTo>
                <a:lnTo>
                  <a:pt x="6000" y="21219"/>
                </a:lnTo>
                <a:lnTo>
                  <a:pt x="5997" y="21219"/>
                </a:lnTo>
                <a:lnTo>
                  <a:pt x="5988" y="21214"/>
                </a:lnTo>
                <a:lnTo>
                  <a:pt x="5985" y="21214"/>
                </a:lnTo>
                <a:lnTo>
                  <a:pt x="5978" y="21225"/>
                </a:lnTo>
                <a:lnTo>
                  <a:pt x="5978" y="21230"/>
                </a:lnTo>
                <a:lnTo>
                  <a:pt x="5981" y="21230"/>
                </a:lnTo>
                <a:lnTo>
                  <a:pt x="5985" y="21236"/>
                </a:lnTo>
                <a:lnTo>
                  <a:pt x="5985" y="21247"/>
                </a:lnTo>
                <a:lnTo>
                  <a:pt x="5991" y="21241"/>
                </a:lnTo>
                <a:lnTo>
                  <a:pt x="6000" y="21241"/>
                </a:lnTo>
                <a:lnTo>
                  <a:pt x="6000" y="21268"/>
                </a:lnTo>
                <a:lnTo>
                  <a:pt x="6003" y="21279"/>
                </a:lnTo>
                <a:lnTo>
                  <a:pt x="6010" y="21285"/>
                </a:lnTo>
                <a:lnTo>
                  <a:pt x="6013" y="21290"/>
                </a:lnTo>
                <a:lnTo>
                  <a:pt x="6016" y="21285"/>
                </a:lnTo>
                <a:lnTo>
                  <a:pt x="6016" y="21257"/>
                </a:lnTo>
                <a:lnTo>
                  <a:pt x="6019" y="21263"/>
                </a:lnTo>
                <a:lnTo>
                  <a:pt x="6032" y="21263"/>
                </a:lnTo>
                <a:lnTo>
                  <a:pt x="6032" y="21274"/>
                </a:lnTo>
                <a:lnTo>
                  <a:pt x="6029" y="21285"/>
                </a:lnTo>
                <a:lnTo>
                  <a:pt x="6019" y="21301"/>
                </a:lnTo>
                <a:lnTo>
                  <a:pt x="6025" y="21306"/>
                </a:lnTo>
                <a:lnTo>
                  <a:pt x="6032" y="21306"/>
                </a:lnTo>
                <a:lnTo>
                  <a:pt x="6038" y="21301"/>
                </a:lnTo>
                <a:lnTo>
                  <a:pt x="6041" y="21296"/>
                </a:lnTo>
                <a:lnTo>
                  <a:pt x="6047" y="21296"/>
                </a:lnTo>
                <a:lnTo>
                  <a:pt x="6047" y="21290"/>
                </a:lnTo>
                <a:lnTo>
                  <a:pt x="6054" y="21290"/>
                </a:lnTo>
                <a:close/>
                <a:moveTo>
                  <a:pt x="6060" y="21306"/>
                </a:moveTo>
                <a:lnTo>
                  <a:pt x="6057" y="21312"/>
                </a:lnTo>
                <a:lnTo>
                  <a:pt x="6051" y="21317"/>
                </a:lnTo>
                <a:lnTo>
                  <a:pt x="6051" y="21328"/>
                </a:lnTo>
                <a:lnTo>
                  <a:pt x="6057" y="21328"/>
                </a:lnTo>
                <a:lnTo>
                  <a:pt x="6066" y="21317"/>
                </a:lnTo>
                <a:lnTo>
                  <a:pt x="6066" y="21301"/>
                </a:lnTo>
                <a:lnTo>
                  <a:pt x="6063" y="21301"/>
                </a:lnTo>
                <a:lnTo>
                  <a:pt x="6060" y="21306"/>
                </a:lnTo>
                <a:close/>
                <a:moveTo>
                  <a:pt x="5941" y="21171"/>
                </a:moveTo>
                <a:lnTo>
                  <a:pt x="5950" y="21171"/>
                </a:lnTo>
                <a:lnTo>
                  <a:pt x="5950" y="21154"/>
                </a:lnTo>
                <a:lnTo>
                  <a:pt x="5947" y="21154"/>
                </a:lnTo>
                <a:lnTo>
                  <a:pt x="5941" y="21165"/>
                </a:lnTo>
                <a:lnTo>
                  <a:pt x="5941" y="21171"/>
                </a:lnTo>
                <a:close/>
                <a:moveTo>
                  <a:pt x="5972" y="21051"/>
                </a:moveTo>
                <a:lnTo>
                  <a:pt x="5972" y="21045"/>
                </a:lnTo>
                <a:lnTo>
                  <a:pt x="5975" y="21040"/>
                </a:lnTo>
                <a:lnTo>
                  <a:pt x="5975" y="21024"/>
                </a:lnTo>
                <a:lnTo>
                  <a:pt x="5972" y="21018"/>
                </a:lnTo>
                <a:lnTo>
                  <a:pt x="5969" y="21018"/>
                </a:lnTo>
                <a:lnTo>
                  <a:pt x="5953" y="21045"/>
                </a:lnTo>
                <a:lnTo>
                  <a:pt x="5953" y="21051"/>
                </a:lnTo>
                <a:lnTo>
                  <a:pt x="5959" y="21073"/>
                </a:lnTo>
                <a:lnTo>
                  <a:pt x="5966" y="21073"/>
                </a:lnTo>
                <a:lnTo>
                  <a:pt x="5972" y="21051"/>
                </a:lnTo>
                <a:close/>
                <a:moveTo>
                  <a:pt x="5985" y="21171"/>
                </a:moveTo>
                <a:lnTo>
                  <a:pt x="5988" y="21176"/>
                </a:lnTo>
                <a:lnTo>
                  <a:pt x="5991" y="21171"/>
                </a:lnTo>
                <a:lnTo>
                  <a:pt x="5994" y="21171"/>
                </a:lnTo>
                <a:lnTo>
                  <a:pt x="6007" y="21181"/>
                </a:lnTo>
                <a:lnTo>
                  <a:pt x="6010" y="21176"/>
                </a:lnTo>
                <a:lnTo>
                  <a:pt x="5991" y="21143"/>
                </a:lnTo>
                <a:lnTo>
                  <a:pt x="5988" y="21143"/>
                </a:lnTo>
                <a:lnTo>
                  <a:pt x="5978" y="21127"/>
                </a:lnTo>
                <a:lnTo>
                  <a:pt x="5978" y="21132"/>
                </a:lnTo>
                <a:lnTo>
                  <a:pt x="5972" y="21132"/>
                </a:lnTo>
                <a:lnTo>
                  <a:pt x="5959" y="21116"/>
                </a:lnTo>
                <a:lnTo>
                  <a:pt x="5941" y="21105"/>
                </a:lnTo>
                <a:lnTo>
                  <a:pt x="5934" y="21100"/>
                </a:lnTo>
                <a:lnTo>
                  <a:pt x="5915" y="21078"/>
                </a:lnTo>
                <a:lnTo>
                  <a:pt x="5909" y="21073"/>
                </a:lnTo>
                <a:lnTo>
                  <a:pt x="5912" y="21084"/>
                </a:lnTo>
                <a:lnTo>
                  <a:pt x="5919" y="21094"/>
                </a:lnTo>
                <a:lnTo>
                  <a:pt x="5919" y="21105"/>
                </a:lnTo>
                <a:lnTo>
                  <a:pt x="5922" y="21111"/>
                </a:lnTo>
                <a:lnTo>
                  <a:pt x="5928" y="21116"/>
                </a:lnTo>
                <a:lnTo>
                  <a:pt x="5931" y="21122"/>
                </a:lnTo>
                <a:lnTo>
                  <a:pt x="5937" y="21127"/>
                </a:lnTo>
                <a:lnTo>
                  <a:pt x="5956" y="21138"/>
                </a:lnTo>
                <a:lnTo>
                  <a:pt x="5959" y="21143"/>
                </a:lnTo>
                <a:lnTo>
                  <a:pt x="5966" y="21149"/>
                </a:lnTo>
                <a:lnTo>
                  <a:pt x="5969" y="21154"/>
                </a:lnTo>
                <a:lnTo>
                  <a:pt x="5972" y="21154"/>
                </a:lnTo>
                <a:lnTo>
                  <a:pt x="5972" y="21149"/>
                </a:lnTo>
                <a:lnTo>
                  <a:pt x="5978" y="21154"/>
                </a:lnTo>
                <a:lnTo>
                  <a:pt x="5981" y="21160"/>
                </a:lnTo>
                <a:lnTo>
                  <a:pt x="5981" y="21171"/>
                </a:lnTo>
                <a:lnTo>
                  <a:pt x="5985" y="21171"/>
                </a:lnTo>
                <a:close/>
                <a:moveTo>
                  <a:pt x="5956" y="20920"/>
                </a:moveTo>
                <a:lnTo>
                  <a:pt x="5956" y="20904"/>
                </a:lnTo>
                <a:lnTo>
                  <a:pt x="5950" y="20877"/>
                </a:lnTo>
                <a:lnTo>
                  <a:pt x="5947" y="20882"/>
                </a:lnTo>
                <a:lnTo>
                  <a:pt x="5947" y="20893"/>
                </a:lnTo>
                <a:lnTo>
                  <a:pt x="5944" y="20899"/>
                </a:lnTo>
                <a:lnTo>
                  <a:pt x="5941" y="20910"/>
                </a:lnTo>
                <a:lnTo>
                  <a:pt x="5947" y="20915"/>
                </a:lnTo>
                <a:lnTo>
                  <a:pt x="5950" y="20920"/>
                </a:lnTo>
                <a:lnTo>
                  <a:pt x="5956" y="20920"/>
                </a:lnTo>
                <a:close/>
                <a:moveTo>
                  <a:pt x="5906" y="20904"/>
                </a:moveTo>
                <a:lnTo>
                  <a:pt x="5903" y="20893"/>
                </a:lnTo>
                <a:lnTo>
                  <a:pt x="5900" y="20899"/>
                </a:lnTo>
                <a:lnTo>
                  <a:pt x="5900" y="20920"/>
                </a:lnTo>
                <a:lnTo>
                  <a:pt x="5893" y="20910"/>
                </a:lnTo>
                <a:lnTo>
                  <a:pt x="5893" y="20904"/>
                </a:lnTo>
                <a:lnTo>
                  <a:pt x="5890" y="20904"/>
                </a:lnTo>
                <a:lnTo>
                  <a:pt x="5887" y="20915"/>
                </a:lnTo>
                <a:lnTo>
                  <a:pt x="5887" y="20937"/>
                </a:lnTo>
                <a:lnTo>
                  <a:pt x="5890" y="20942"/>
                </a:lnTo>
                <a:lnTo>
                  <a:pt x="5890" y="20948"/>
                </a:lnTo>
                <a:lnTo>
                  <a:pt x="5887" y="20953"/>
                </a:lnTo>
                <a:lnTo>
                  <a:pt x="5890" y="20964"/>
                </a:lnTo>
                <a:lnTo>
                  <a:pt x="5893" y="20969"/>
                </a:lnTo>
                <a:lnTo>
                  <a:pt x="5893" y="20975"/>
                </a:lnTo>
                <a:lnTo>
                  <a:pt x="5900" y="20953"/>
                </a:lnTo>
                <a:lnTo>
                  <a:pt x="5906" y="20926"/>
                </a:lnTo>
                <a:lnTo>
                  <a:pt x="5906" y="20904"/>
                </a:lnTo>
                <a:close/>
                <a:moveTo>
                  <a:pt x="5937" y="20942"/>
                </a:moveTo>
                <a:lnTo>
                  <a:pt x="5944" y="20942"/>
                </a:lnTo>
                <a:lnTo>
                  <a:pt x="5944" y="20931"/>
                </a:lnTo>
                <a:lnTo>
                  <a:pt x="5937" y="20915"/>
                </a:lnTo>
                <a:lnTo>
                  <a:pt x="5931" y="20910"/>
                </a:lnTo>
                <a:lnTo>
                  <a:pt x="5928" y="20904"/>
                </a:lnTo>
                <a:lnTo>
                  <a:pt x="5925" y="20910"/>
                </a:lnTo>
                <a:lnTo>
                  <a:pt x="5928" y="20915"/>
                </a:lnTo>
                <a:lnTo>
                  <a:pt x="5928" y="20926"/>
                </a:lnTo>
                <a:lnTo>
                  <a:pt x="5937" y="20942"/>
                </a:lnTo>
                <a:close/>
                <a:moveTo>
                  <a:pt x="5950" y="20948"/>
                </a:moveTo>
                <a:lnTo>
                  <a:pt x="5950" y="20953"/>
                </a:lnTo>
                <a:lnTo>
                  <a:pt x="5953" y="20958"/>
                </a:lnTo>
                <a:lnTo>
                  <a:pt x="5966" y="20975"/>
                </a:lnTo>
                <a:lnTo>
                  <a:pt x="5972" y="20991"/>
                </a:lnTo>
                <a:lnTo>
                  <a:pt x="5975" y="20986"/>
                </a:lnTo>
                <a:lnTo>
                  <a:pt x="5969" y="20969"/>
                </a:lnTo>
                <a:lnTo>
                  <a:pt x="5959" y="20948"/>
                </a:lnTo>
                <a:lnTo>
                  <a:pt x="5953" y="20942"/>
                </a:lnTo>
                <a:lnTo>
                  <a:pt x="5950" y="20948"/>
                </a:lnTo>
                <a:close/>
                <a:moveTo>
                  <a:pt x="5944" y="21018"/>
                </a:moveTo>
                <a:lnTo>
                  <a:pt x="5950" y="21018"/>
                </a:lnTo>
                <a:lnTo>
                  <a:pt x="5959" y="21007"/>
                </a:lnTo>
                <a:lnTo>
                  <a:pt x="5963" y="21002"/>
                </a:lnTo>
                <a:lnTo>
                  <a:pt x="5959" y="20997"/>
                </a:lnTo>
                <a:lnTo>
                  <a:pt x="5944" y="20980"/>
                </a:lnTo>
                <a:lnTo>
                  <a:pt x="5937" y="20969"/>
                </a:lnTo>
                <a:lnTo>
                  <a:pt x="5928" y="20969"/>
                </a:lnTo>
                <a:lnTo>
                  <a:pt x="5931" y="20980"/>
                </a:lnTo>
                <a:lnTo>
                  <a:pt x="5937" y="20980"/>
                </a:lnTo>
                <a:lnTo>
                  <a:pt x="5944" y="20991"/>
                </a:lnTo>
                <a:lnTo>
                  <a:pt x="5941" y="20997"/>
                </a:lnTo>
                <a:lnTo>
                  <a:pt x="5941" y="21002"/>
                </a:lnTo>
                <a:lnTo>
                  <a:pt x="5944" y="21018"/>
                </a:lnTo>
                <a:close/>
                <a:moveTo>
                  <a:pt x="5909" y="20937"/>
                </a:moveTo>
                <a:lnTo>
                  <a:pt x="5903" y="20964"/>
                </a:lnTo>
                <a:lnTo>
                  <a:pt x="5903" y="20975"/>
                </a:lnTo>
                <a:lnTo>
                  <a:pt x="5906" y="20969"/>
                </a:lnTo>
                <a:lnTo>
                  <a:pt x="5909" y="20958"/>
                </a:lnTo>
                <a:lnTo>
                  <a:pt x="5915" y="20942"/>
                </a:lnTo>
                <a:lnTo>
                  <a:pt x="5915" y="20926"/>
                </a:lnTo>
                <a:lnTo>
                  <a:pt x="5912" y="20926"/>
                </a:lnTo>
                <a:lnTo>
                  <a:pt x="5909" y="20937"/>
                </a:lnTo>
                <a:close/>
                <a:moveTo>
                  <a:pt x="5915" y="20986"/>
                </a:moveTo>
                <a:lnTo>
                  <a:pt x="5900" y="20986"/>
                </a:lnTo>
                <a:lnTo>
                  <a:pt x="5897" y="20991"/>
                </a:lnTo>
                <a:lnTo>
                  <a:pt x="5900" y="20997"/>
                </a:lnTo>
                <a:lnTo>
                  <a:pt x="5906" y="21002"/>
                </a:lnTo>
                <a:lnTo>
                  <a:pt x="5912" y="21002"/>
                </a:lnTo>
                <a:lnTo>
                  <a:pt x="5919" y="20991"/>
                </a:lnTo>
                <a:lnTo>
                  <a:pt x="5915" y="20986"/>
                </a:lnTo>
                <a:close/>
                <a:moveTo>
                  <a:pt x="5884" y="20839"/>
                </a:moveTo>
                <a:lnTo>
                  <a:pt x="5881" y="20839"/>
                </a:lnTo>
                <a:lnTo>
                  <a:pt x="5878" y="20844"/>
                </a:lnTo>
                <a:lnTo>
                  <a:pt x="5878" y="20866"/>
                </a:lnTo>
                <a:lnTo>
                  <a:pt x="5871" y="20882"/>
                </a:lnTo>
                <a:lnTo>
                  <a:pt x="5871" y="20893"/>
                </a:lnTo>
                <a:lnTo>
                  <a:pt x="5878" y="20893"/>
                </a:lnTo>
                <a:lnTo>
                  <a:pt x="5884" y="20882"/>
                </a:lnTo>
                <a:lnTo>
                  <a:pt x="5884" y="20871"/>
                </a:lnTo>
                <a:lnTo>
                  <a:pt x="5890" y="20850"/>
                </a:lnTo>
                <a:lnTo>
                  <a:pt x="5884" y="20839"/>
                </a:lnTo>
                <a:close/>
                <a:moveTo>
                  <a:pt x="5941" y="20844"/>
                </a:moveTo>
                <a:lnTo>
                  <a:pt x="5937" y="20844"/>
                </a:lnTo>
                <a:lnTo>
                  <a:pt x="5937" y="20855"/>
                </a:lnTo>
                <a:lnTo>
                  <a:pt x="5944" y="20861"/>
                </a:lnTo>
                <a:lnTo>
                  <a:pt x="5947" y="20861"/>
                </a:lnTo>
                <a:lnTo>
                  <a:pt x="5947" y="20855"/>
                </a:lnTo>
                <a:lnTo>
                  <a:pt x="5944" y="20844"/>
                </a:lnTo>
                <a:lnTo>
                  <a:pt x="5941" y="20844"/>
                </a:lnTo>
                <a:close/>
                <a:moveTo>
                  <a:pt x="5959" y="20833"/>
                </a:moveTo>
                <a:lnTo>
                  <a:pt x="5956" y="20828"/>
                </a:lnTo>
                <a:lnTo>
                  <a:pt x="5953" y="20828"/>
                </a:lnTo>
                <a:lnTo>
                  <a:pt x="5947" y="20833"/>
                </a:lnTo>
                <a:lnTo>
                  <a:pt x="5947" y="20844"/>
                </a:lnTo>
                <a:lnTo>
                  <a:pt x="5950" y="20850"/>
                </a:lnTo>
                <a:lnTo>
                  <a:pt x="5953" y="20850"/>
                </a:lnTo>
                <a:lnTo>
                  <a:pt x="5956" y="20844"/>
                </a:lnTo>
                <a:lnTo>
                  <a:pt x="5959" y="20833"/>
                </a:lnTo>
                <a:close/>
                <a:moveTo>
                  <a:pt x="5919" y="20844"/>
                </a:moveTo>
                <a:lnTo>
                  <a:pt x="5919" y="20828"/>
                </a:lnTo>
                <a:lnTo>
                  <a:pt x="5906" y="20828"/>
                </a:lnTo>
                <a:lnTo>
                  <a:pt x="5903" y="20833"/>
                </a:lnTo>
                <a:lnTo>
                  <a:pt x="5897" y="20850"/>
                </a:lnTo>
                <a:lnTo>
                  <a:pt x="5890" y="20861"/>
                </a:lnTo>
                <a:lnTo>
                  <a:pt x="5893" y="20866"/>
                </a:lnTo>
                <a:lnTo>
                  <a:pt x="5903" y="20861"/>
                </a:lnTo>
                <a:lnTo>
                  <a:pt x="5906" y="20861"/>
                </a:lnTo>
                <a:lnTo>
                  <a:pt x="5909" y="20850"/>
                </a:lnTo>
                <a:lnTo>
                  <a:pt x="5909" y="20844"/>
                </a:lnTo>
                <a:lnTo>
                  <a:pt x="5915" y="20855"/>
                </a:lnTo>
                <a:lnTo>
                  <a:pt x="5919" y="20855"/>
                </a:lnTo>
                <a:lnTo>
                  <a:pt x="5919" y="20844"/>
                </a:lnTo>
                <a:close/>
                <a:moveTo>
                  <a:pt x="5941" y="20828"/>
                </a:moveTo>
                <a:lnTo>
                  <a:pt x="5941" y="20801"/>
                </a:lnTo>
                <a:lnTo>
                  <a:pt x="5937" y="20784"/>
                </a:lnTo>
                <a:lnTo>
                  <a:pt x="5934" y="20779"/>
                </a:lnTo>
                <a:lnTo>
                  <a:pt x="5931" y="20790"/>
                </a:lnTo>
                <a:lnTo>
                  <a:pt x="5934" y="20806"/>
                </a:lnTo>
                <a:lnTo>
                  <a:pt x="5934" y="20823"/>
                </a:lnTo>
                <a:lnTo>
                  <a:pt x="5937" y="20828"/>
                </a:lnTo>
                <a:lnTo>
                  <a:pt x="5941" y="20828"/>
                </a:lnTo>
                <a:close/>
                <a:moveTo>
                  <a:pt x="5925" y="20572"/>
                </a:moveTo>
                <a:lnTo>
                  <a:pt x="5922" y="20578"/>
                </a:lnTo>
                <a:lnTo>
                  <a:pt x="5919" y="20572"/>
                </a:lnTo>
                <a:lnTo>
                  <a:pt x="5922" y="20556"/>
                </a:lnTo>
                <a:lnTo>
                  <a:pt x="5925" y="20545"/>
                </a:lnTo>
                <a:lnTo>
                  <a:pt x="5925" y="20442"/>
                </a:lnTo>
                <a:lnTo>
                  <a:pt x="5922" y="20431"/>
                </a:lnTo>
                <a:lnTo>
                  <a:pt x="5919" y="20426"/>
                </a:lnTo>
                <a:lnTo>
                  <a:pt x="5909" y="20426"/>
                </a:lnTo>
                <a:lnTo>
                  <a:pt x="5906" y="20420"/>
                </a:lnTo>
                <a:lnTo>
                  <a:pt x="5903" y="20426"/>
                </a:lnTo>
                <a:lnTo>
                  <a:pt x="5890" y="20442"/>
                </a:lnTo>
                <a:lnTo>
                  <a:pt x="5887" y="20447"/>
                </a:lnTo>
                <a:lnTo>
                  <a:pt x="5893" y="20458"/>
                </a:lnTo>
                <a:lnTo>
                  <a:pt x="5893" y="20464"/>
                </a:lnTo>
                <a:lnTo>
                  <a:pt x="5903" y="20480"/>
                </a:lnTo>
                <a:lnTo>
                  <a:pt x="5903" y="20491"/>
                </a:lnTo>
                <a:lnTo>
                  <a:pt x="5900" y="20518"/>
                </a:lnTo>
                <a:lnTo>
                  <a:pt x="5897" y="20524"/>
                </a:lnTo>
                <a:lnTo>
                  <a:pt x="5890" y="20518"/>
                </a:lnTo>
                <a:lnTo>
                  <a:pt x="5887" y="20513"/>
                </a:lnTo>
                <a:lnTo>
                  <a:pt x="5881" y="20513"/>
                </a:lnTo>
                <a:lnTo>
                  <a:pt x="5878" y="20518"/>
                </a:lnTo>
                <a:lnTo>
                  <a:pt x="5878" y="20513"/>
                </a:lnTo>
                <a:lnTo>
                  <a:pt x="5868" y="20513"/>
                </a:lnTo>
                <a:lnTo>
                  <a:pt x="5862" y="20524"/>
                </a:lnTo>
                <a:lnTo>
                  <a:pt x="5865" y="20540"/>
                </a:lnTo>
                <a:lnTo>
                  <a:pt x="5871" y="20551"/>
                </a:lnTo>
                <a:lnTo>
                  <a:pt x="5875" y="20572"/>
                </a:lnTo>
                <a:lnTo>
                  <a:pt x="5878" y="20583"/>
                </a:lnTo>
                <a:lnTo>
                  <a:pt x="5881" y="20600"/>
                </a:lnTo>
                <a:lnTo>
                  <a:pt x="5890" y="20616"/>
                </a:lnTo>
                <a:lnTo>
                  <a:pt x="5893" y="20605"/>
                </a:lnTo>
                <a:lnTo>
                  <a:pt x="5893" y="20583"/>
                </a:lnTo>
                <a:lnTo>
                  <a:pt x="5890" y="20572"/>
                </a:lnTo>
                <a:lnTo>
                  <a:pt x="5890" y="20556"/>
                </a:lnTo>
                <a:lnTo>
                  <a:pt x="5893" y="20556"/>
                </a:lnTo>
                <a:lnTo>
                  <a:pt x="5900" y="20562"/>
                </a:lnTo>
                <a:lnTo>
                  <a:pt x="5906" y="20572"/>
                </a:lnTo>
                <a:lnTo>
                  <a:pt x="5900" y="20583"/>
                </a:lnTo>
                <a:lnTo>
                  <a:pt x="5900" y="20594"/>
                </a:lnTo>
                <a:lnTo>
                  <a:pt x="5903" y="20600"/>
                </a:lnTo>
                <a:lnTo>
                  <a:pt x="5900" y="20605"/>
                </a:lnTo>
                <a:lnTo>
                  <a:pt x="5900" y="20627"/>
                </a:lnTo>
                <a:lnTo>
                  <a:pt x="5903" y="20632"/>
                </a:lnTo>
                <a:lnTo>
                  <a:pt x="5912" y="20638"/>
                </a:lnTo>
                <a:lnTo>
                  <a:pt x="5919" y="20632"/>
                </a:lnTo>
                <a:lnTo>
                  <a:pt x="5922" y="20627"/>
                </a:lnTo>
                <a:lnTo>
                  <a:pt x="5925" y="20616"/>
                </a:lnTo>
                <a:lnTo>
                  <a:pt x="5925" y="20600"/>
                </a:lnTo>
                <a:lnTo>
                  <a:pt x="5928" y="20589"/>
                </a:lnTo>
                <a:lnTo>
                  <a:pt x="5931" y="20583"/>
                </a:lnTo>
                <a:lnTo>
                  <a:pt x="5931" y="20578"/>
                </a:lnTo>
                <a:lnTo>
                  <a:pt x="5928" y="20572"/>
                </a:lnTo>
                <a:lnTo>
                  <a:pt x="5925" y="20572"/>
                </a:lnTo>
                <a:close/>
                <a:moveTo>
                  <a:pt x="5881" y="20730"/>
                </a:moveTo>
                <a:lnTo>
                  <a:pt x="5884" y="20719"/>
                </a:lnTo>
                <a:lnTo>
                  <a:pt x="5887" y="20714"/>
                </a:lnTo>
                <a:lnTo>
                  <a:pt x="5881" y="20708"/>
                </a:lnTo>
                <a:lnTo>
                  <a:pt x="5862" y="20708"/>
                </a:lnTo>
                <a:lnTo>
                  <a:pt x="5862" y="20714"/>
                </a:lnTo>
                <a:lnTo>
                  <a:pt x="5865" y="20725"/>
                </a:lnTo>
                <a:lnTo>
                  <a:pt x="5865" y="20730"/>
                </a:lnTo>
                <a:lnTo>
                  <a:pt x="5859" y="20746"/>
                </a:lnTo>
                <a:lnTo>
                  <a:pt x="5862" y="20752"/>
                </a:lnTo>
                <a:lnTo>
                  <a:pt x="5868" y="20757"/>
                </a:lnTo>
                <a:lnTo>
                  <a:pt x="5875" y="20757"/>
                </a:lnTo>
                <a:lnTo>
                  <a:pt x="5875" y="20741"/>
                </a:lnTo>
                <a:lnTo>
                  <a:pt x="5881" y="20730"/>
                </a:lnTo>
                <a:close/>
                <a:moveTo>
                  <a:pt x="5937" y="20741"/>
                </a:moveTo>
                <a:lnTo>
                  <a:pt x="5934" y="20730"/>
                </a:lnTo>
                <a:lnTo>
                  <a:pt x="5934" y="20719"/>
                </a:lnTo>
                <a:lnTo>
                  <a:pt x="5931" y="20714"/>
                </a:lnTo>
                <a:lnTo>
                  <a:pt x="5928" y="20703"/>
                </a:lnTo>
                <a:lnTo>
                  <a:pt x="5919" y="20703"/>
                </a:lnTo>
                <a:lnTo>
                  <a:pt x="5919" y="20708"/>
                </a:lnTo>
                <a:lnTo>
                  <a:pt x="5925" y="20719"/>
                </a:lnTo>
                <a:lnTo>
                  <a:pt x="5925" y="20725"/>
                </a:lnTo>
                <a:lnTo>
                  <a:pt x="5922" y="20725"/>
                </a:lnTo>
                <a:lnTo>
                  <a:pt x="5922" y="20736"/>
                </a:lnTo>
                <a:lnTo>
                  <a:pt x="5928" y="20757"/>
                </a:lnTo>
                <a:lnTo>
                  <a:pt x="5934" y="20763"/>
                </a:lnTo>
                <a:lnTo>
                  <a:pt x="5944" y="20763"/>
                </a:lnTo>
                <a:lnTo>
                  <a:pt x="5947" y="20757"/>
                </a:lnTo>
                <a:lnTo>
                  <a:pt x="5937" y="20741"/>
                </a:lnTo>
                <a:close/>
                <a:moveTo>
                  <a:pt x="5871" y="20611"/>
                </a:moveTo>
                <a:lnTo>
                  <a:pt x="5875" y="20616"/>
                </a:lnTo>
                <a:lnTo>
                  <a:pt x="5878" y="20616"/>
                </a:lnTo>
                <a:lnTo>
                  <a:pt x="5871" y="20572"/>
                </a:lnTo>
                <a:lnTo>
                  <a:pt x="5868" y="20567"/>
                </a:lnTo>
                <a:lnTo>
                  <a:pt x="5859" y="20567"/>
                </a:lnTo>
                <a:lnTo>
                  <a:pt x="5856" y="20572"/>
                </a:lnTo>
                <a:lnTo>
                  <a:pt x="5856" y="20605"/>
                </a:lnTo>
                <a:lnTo>
                  <a:pt x="5859" y="20605"/>
                </a:lnTo>
                <a:lnTo>
                  <a:pt x="5865" y="20594"/>
                </a:lnTo>
                <a:lnTo>
                  <a:pt x="5868" y="20594"/>
                </a:lnTo>
                <a:lnTo>
                  <a:pt x="5868" y="20605"/>
                </a:lnTo>
                <a:lnTo>
                  <a:pt x="5871" y="20611"/>
                </a:lnTo>
                <a:close/>
                <a:moveTo>
                  <a:pt x="5881" y="20692"/>
                </a:moveTo>
                <a:lnTo>
                  <a:pt x="5887" y="20687"/>
                </a:lnTo>
                <a:lnTo>
                  <a:pt x="5887" y="20692"/>
                </a:lnTo>
                <a:lnTo>
                  <a:pt x="5890" y="20692"/>
                </a:lnTo>
                <a:lnTo>
                  <a:pt x="5897" y="20687"/>
                </a:lnTo>
                <a:lnTo>
                  <a:pt x="5900" y="20681"/>
                </a:lnTo>
                <a:lnTo>
                  <a:pt x="5897" y="20676"/>
                </a:lnTo>
                <a:lnTo>
                  <a:pt x="5897" y="20670"/>
                </a:lnTo>
                <a:lnTo>
                  <a:pt x="5900" y="20665"/>
                </a:lnTo>
                <a:lnTo>
                  <a:pt x="5906" y="20659"/>
                </a:lnTo>
                <a:lnTo>
                  <a:pt x="5906" y="20654"/>
                </a:lnTo>
                <a:lnTo>
                  <a:pt x="5897" y="20654"/>
                </a:lnTo>
                <a:lnTo>
                  <a:pt x="5893" y="20659"/>
                </a:lnTo>
                <a:lnTo>
                  <a:pt x="5893" y="20649"/>
                </a:lnTo>
                <a:lnTo>
                  <a:pt x="5890" y="20643"/>
                </a:lnTo>
                <a:lnTo>
                  <a:pt x="5887" y="20643"/>
                </a:lnTo>
                <a:lnTo>
                  <a:pt x="5881" y="20638"/>
                </a:lnTo>
                <a:lnTo>
                  <a:pt x="5878" y="20632"/>
                </a:lnTo>
                <a:lnTo>
                  <a:pt x="5868" y="20632"/>
                </a:lnTo>
                <a:lnTo>
                  <a:pt x="5865" y="20638"/>
                </a:lnTo>
                <a:lnTo>
                  <a:pt x="5871" y="20649"/>
                </a:lnTo>
                <a:lnTo>
                  <a:pt x="5878" y="20654"/>
                </a:lnTo>
                <a:lnTo>
                  <a:pt x="5881" y="20659"/>
                </a:lnTo>
                <a:lnTo>
                  <a:pt x="5881" y="20665"/>
                </a:lnTo>
                <a:lnTo>
                  <a:pt x="5875" y="20665"/>
                </a:lnTo>
                <a:lnTo>
                  <a:pt x="5871" y="20659"/>
                </a:lnTo>
                <a:lnTo>
                  <a:pt x="5865" y="20659"/>
                </a:lnTo>
                <a:lnTo>
                  <a:pt x="5862" y="20676"/>
                </a:lnTo>
                <a:lnTo>
                  <a:pt x="5862" y="20687"/>
                </a:lnTo>
                <a:lnTo>
                  <a:pt x="5868" y="20687"/>
                </a:lnTo>
                <a:lnTo>
                  <a:pt x="5875" y="20681"/>
                </a:lnTo>
                <a:lnTo>
                  <a:pt x="5875" y="20687"/>
                </a:lnTo>
                <a:lnTo>
                  <a:pt x="5871" y="20692"/>
                </a:lnTo>
                <a:lnTo>
                  <a:pt x="5875" y="20698"/>
                </a:lnTo>
                <a:lnTo>
                  <a:pt x="5878" y="20698"/>
                </a:lnTo>
                <a:lnTo>
                  <a:pt x="5881" y="20692"/>
                </a:lnTo>
                <a:close/>
                <a:moveTo>
                  <a:pt x="5906" y="20779"/>
                </a:moveTo>
                <a:lnTo>
                  <a:pt x="5893" y="20779"/>
                </a:lnTo>
                <a:lnTo>
                  <a:pt x="5893" y="20784"/>
                </a:lnTo>
                <a:lnTo>
                  <a:pt x="5897" y="20784"/>
                </a:lnTo>
                <a:lnTo>
                  <a:pt x="5903" y="20790"/>
                </a:lnTo>
                <a:lnTo>
                  <a:pt x="5903" y="20801"/>
                </a:lnTo>
                <a:lnTo>
                  <a:pt x="5909" y="20806"/>
                </a:lnTo>
                <a:lnTo>
                  <a:pt x="5912" y="20806"/>
                </a:lnTo>
                <a:lnTo>
                  <a:pt x="5915" y="20801"/>
                </a:lnTo>
                <a:lnTo>
                  <a:pt x="5922" y="20795"/>
                </a:lnTo>
                <a:lnTo>
                  <a:pt x="5928" y="20795"/>
                </a:lnTo>
                <a:lnTo>
                  <a:pt x="5928" y="20774"/>
                </a:lnTo>
                <a:lnTo>
                  <a:pt x="5925" y="20763"/>
                </a:lnTo>
                <a:lnTo>
                  <a:pt x="5919" y="20752"/>
                </a:lnTo>
                <a:lnTo>
                  <a:pt x="5915" y="20752"/>
                </a:lnTo>
                <a:lnTo>
                  <a:pt x="5912" y="20757"/>
                </a:lnTo>
                <a:lnTo>
                  <a:pt x="5915" y="20774"/>
                </a:lnTo>
                <a:lnTo>
                  <a:pt x="5915" y="20779"/>
                </a:lnTo>
                <a:lnTo>
                  <a:pt x="5906" y="20779"/>
                </a:lnTo>
                <a:close/>
                <a:moveTo>
                  <a:pt x="5897" y="20741"/>
                </a:moveTo>
                <a:lnTo>
                  <a:pt x="5893" y="20752"/>
                </a:lnTo>
                <a:lnTo>
                  <a:pt x="5897" y="20757"/>
                </a:lnTo>
                <a:lnTo>
                  <a:pt x="5900" y="20768"/>
                </a:lnTo>
                <a:lnTo>
                  <a:pt x="5909" y="20768"/>
                </a:lnTo>
                <a:lnTo>
                  <a:pt x="5909" y="20757"/>
                </a:lnTo>
                <a:lnTo>
                  <a:pt x="5900" y="20741"/>
                </a:lnTo>
                <a:lnTo>
                  <a:pt x="5897" y="20741"/>
                </a:lnTo>
                <a:close/>
                <a:moveTo>
                  <a:pt x="5925" y="20806"/>
                </a:moveTo>
                <a:lnTo>
                  <a:pt x="5919" y="20806"/>
                </a:lnTo>
                <a:lnTo>
                  <a:pt x="5919" y="20812"/>
                </a:lnTo>
                <a:lnTo>
                  <a:pt x="5925" y="20823"/>
                </a:lnTo>
                <a:lnTo>
                  <a:pt x="5928" y="20823"/>
                </a:lnTo>
                <a:lnTo>
                  <a:pt x="5928" y="20812"/>
                </a:lnTo>
                <a:lnTo>
                  <a:pt x="5925" y="20806"/>
                </a:lnTo>
                <a:close/>
                <a:moveTo>
                  <a:pt x="5893" y="20507"/>
                </a:moveTo>
                <a:lnTo>
                  <a:pt x="5897" y="20502"/>
                </a:lnTo>
                <a:lnTo>
                  <a:pt x="5897" y="20485"/>
                </a:lnTo>
                <a:lnTo>
                  <a:pt x="5893" y="20480"/>
                </a:lnTo>
                <a:lnTo>
                  <a:pt x="5881" y="20480"/>
                </a:lnTo>
                <a:lnTo>
                  <a:pt x="5878" y="20491"/>
                </a:lnTo>
                <a:lnTo>
                  <a:pt x="5878" y="20496"/>
                </a:lnTo>
                <a:lnTo>
                  <a:pt x="5887" y="20496"/>
                </a:lnTo>
                <a:lnTo>
                  <a:pt x="5893" y="20507"/>
                </a:lnTo>
                <a:close/>
                <a:moveTo>
                  <a:pt x="5893" y="20388"/>
                </a:moveTo>
                <a:lnTo>
                  <a:pt x="5890" y="20398"/>
                </a:lnTo>
                <a:lnTo>
                  <a:pt x="5893" y="20404"/>
                </a:lnTo>
                <a:lnTo>
                  <a:pt x="5922" y="20420"/>
                </a:lnTo>
                <a:lnTo>
                  <a:pt x="5925" y="20409"/>
                </a:lnTo>
                <a:lnTo>
                  <a:pt x="5928" y="20404"/>
                </a:lnTo>
                <a:lnTo>
                  <a:pt x="5922" y="20404"/>
                </a:lnTo>
                <a:lnTo>
                  <a:pt x="5919" y="20398"/>
                </a:lnTo>
                <a:lnTo>
                  <a:pt x="5919" y="20366"/>
                </a:lnTo>
                <a:lnTo>
                  <a:pt x="5912" y="20339"/>
                </a:lnTo>
                <a:lnTo>
                  <a:pt x="5909" y="20339"/>
                </a:lnTo>
                <a:lnTo>
                  <a:pt x="5906" y="20344"/>
                </a:lnTo>
                <a:lnTo>
                  <a:pt x="5906" y="20366"/>
                </a:lnTo>
                <a:lnTo>
                  <a:pt x="5909" y="20382"/>
                </a:lnTo>
                <a:lnTo>
                  <a:pt x="5906" y="20388"/>
                </a:lnTo>
                <a:lnTo>
                  <a:pt x="5903" y="20382"/>
                </a:lnTo>
                <a:lnTo>
                  <a:pt x="5900" y="20382"/>
                </a:lnTo>
                <a:lnTo>
                  <a:pt x="5893" y="20388"/>
                </a:lnTo>
                <a:close/>
                <a:moveTo>
                  <a:pt x="5956" y="20301"/>
                </a:moveTo>
                <a:lnTo>
                  <a:pt x="5963" y="20306"/>
                </a:lnTo>
                <a:lnTo>
                  <a:pt x="5966" y="20295"/>
                </a:lnTo>
                <a:lnTo>
                  <a:pt x="5963" y="20290"/>
                </a:lnTo>
                <a:lnTo>
                  <a:pt x="5953" y="20284"/>
                </a:lnTo>
                <a:lnTo>
                  <a:pt x="5928" y="20284"/>
                </a:lnTo>
                <a:lnTo>
                  <a:pt x="5925" y="20290"/>
                </a:lnTo>
                <a:lnTo>
                  <a:pt x="5925" y="20295"/>
                </a:lnTo>
                <a:lnTo>
                  <a:pt x="5928" y="20301"/>
                </a:lnTo>
                <a:lnTo>
                  <a:pt x="5937" y="20301"/>
                </a:lnTo>
                <a:lnTo>
                  <a:pt x="5947" y="20295"/>
                </a:lnTo>
                <a:lnTo>
                  <a:pt x="5956" y="20301"/>
                </a:lnTo>
                <a:close/>
                <a:moveTo>
                  <a:pt x="5881" y="20322"/>
                </a:moveTo>
                <a:lnTo>
                  <a:pt x="5878" y="20322"/>
                </a:lnTo>
                <a:lnTo>
                  <a:pt x="5875" y="20328"/>
                </a:lnTo>
                <a:lnTo>
                  <a:pt x="5878" y="20339"/>
                </a:lnTo>
                <a:lnTo>
                  <a:pt x="5887" y="20377"/>
                </a:lnTo>
                <a:lnTo>
                  <a:pt x="5893" y="20377"/>
                </a:lnTo>
                <a:lnTo>
                  <a:pt x="5900" y="20371"/>
                </a:lnTo>
                <a:lnTo>
                  <a:pt x="5900" y="20360"/>
                </a:lnTo>
                <a:lnTo>
                  <a:pt x="5903" y="20344"/>
                </a:lnTo>
                <a:lnTo>
                  <a:pt x="5897" y="20333"/>
                </a:lnTo>
                <a:lnTo>
                  <a:pt x="5881" y="20322"/>
                </a:lnTo>
                <a:close/>
                <a:moveTo>
                  <a:pt x="5862" y="20507"/>
                </a:moveTo>
                <a:lnTo>
                  <a:pt x="5862" y="20502"/>
                </a:lnTo>
                <a:lnTo>
                  <a:pt x="5868" y="20491"/>
                </a:lnTo>
                <a:lnTo>
                  <a:pt x="5868" y="20475"/>
                </a:lnTo>
                <a:lnTo>
                  <a:pt x="5862" y="20485"/>
                </a:lnTo>
                <a:lnTo>
                  <a:pt x="5856" y="20491"/>
                </a:lnTo>
                <a:lnTo>
                  <a:pt x="5853" y="20491"/>
                </a:lnTo>
                <a:lnTo>
                  <a:pt x="5849" y="20496"/>
                </a:lnTo>
                <a:lnTo>
                  <a:pt x="5849" y="20502"/>
                </a:lnTo>
                <a:lnTo>
                  <a:pt x="5853" y="20513"/>
                </a:lnTo>
                <a:lnTo>
                  <a:pt x="5859" y="20518"/>
                </a:lnTo>
                <a:lnTo>
                  <a:pt x="5862" y="20507"/>
                </a:lnTo>
                <a:close/>
                <a:moveTo>
                  <a:pt x="5881" y="20317"/>
                </a:moveTo>
                <a:lnTo>
                  <a:pt x="5887" y="20312"/>
                </a:lnTo>
                <a:lnTo>
                  <a:pt x="5893" y="20322"/>
                </a:lnTo>
                <a:lnTo>
                  <a:pt x="5900" y="20322"/>
                </a:lnTo>
                <a:lnTo>
                  <a:pt x="5903" y="20317"/>
                </a:lnTo>
                <a:lnTo>
                  <a:pt x="5906" y="20301"/>
                </a:lnTo>
                <a:lnTo>
                  <a:pt x="5903" y="20284"/>
                </a:lnTo>
                <a:lnTo>
                  <a:pt x="5903" y="20279"/>
                </a:lnTo>
                <a:lnTo>
                  <a:pt x="5900" y="20279"/>
                </a:lnTo>
                <a:lnTo>
                  <a:pt x="5897" y="20290"/>
                </a:lnTo>
                <a:lnTo>
                  <a:pt x="5893" y="20295"/>
                </a:lnTo>
                <a:lnTo>
                  <a:pt x="5884" y="20301"/>
                </a:lnTo>
                <a:lnTo>
                  <a:pt x="5878" y="20306"/>
                </a:lnTo>
                <a:lnTo>
                  <a:pt x="5875" y="20312"/>
                </a:lnTo>
                <a:lnTo>
                  <a:pt x="5875" y="20317"/>
                </a:lnTo>
                <a:lnTo>
                  <a:pt x="5881" y="20317"/>
                </a:lnTo>
                <a:close/>
                <a:moveTo>
                  <a:pt x="5865" y="20371"/>
                </a:moveTo>
                <a:lnTo>
                  <a:pt x="5871" y="20371"/>
                </a:lnTo>
                <a:lnTo>
                  <a:pt x="5871" y="20393"/>
                </a:lnTo>
                <a:lnTo>
                  <a:pt x="5875" y="20415"/>
                </a:lnTo>
                <a:lnTo>
                  <a:pt x="5875" y="20420"/>
                </a:lnTo>
                <a:lnTo>
                  <a:pt x="5878" y="20420"/>
                </a:lnTo>
                <a:lnTo>
                  <a:pt x="5884" y="20409"/>
                </a:lnTo>
                <a:lnTo>
                  <a:pt x="5887" y="20398"/>
                </a:lnTo>
                <a:lnTo>
                  <a:pt x="5878" y="20366"/>
                </a:lnTo>
                <a:lnTo>
                  <a:pt x="5871" y="20333"/>
                </a:lnTo>
                <a:lnTo>
                  <a:pt x="5868" y="20312"/>
                </a:lnTo>
                <a:lnTo>
                  <a:pt x="5865" y="20312"/>
                </a:lnTo>
                <a:lnTo>
                  <a:pt x="5859" y="20317"/>
                </a:lnTo>
                <a:lnTo>
                  <a:pt x="5856" y="20328"/>
                </a:lnTo>
                <a:lnTo>
                  <a:pt x="5856" y="20333"/>
                </a:lnTo>
                <a:lnTo>
                  <a:pt x="5859" y="20344"/>
                </a:lnTo>
                <a:lnTo>
                  <a:pt x="5859" y="20355"/>
                </a:lnTo>
                <a:lnTo>
                  <a:pt x="5856" y="20360"/>
                </a:lnTo>
                <a:lnTo>
                  <a:pt x="5856" y="20371"/>
                </a:lnTo>
                <a:lnTo>
                  <a:pt x="5865" y="20371"/>
                </a:lnTo>
                <a:close/>
                <a:moveTo>
                  <a:pt x="5849" y="20398"/>
                </a:moveTo>
                <a:lnTo>
                  <a:pt x="5849" y="20409"/>
                </a:lnTo>
                <a:lnTo>
                  <a:pt x="5853" y="20415"/>
                </a:lnTo>
                <a:lnTo>
                  <a:pt x="5865" y="20415"/>
                </a:lnTo>
                <a:lnTo>
                  <a:pt x="5868" y="20404"/>
                </a:lnTo>
                <a:lnTo>
                  <a:pt x="5868" y="20393"/>
                </a:lnTo>
                <a:lnTo>
                  <a:pt x="5865" y="20382"/>
                </a:lnTo>
                <a:lnTo>
                  <a:pt x="5862" y="20382"/>
                </a:lnTo>
                <a:lnTo>
                  <a:pt x="5859" y="20388"/>
                </a:lnTo>
                <a:lnTo>
                  <a:pt x="5853" y="20382"/>
                </a:lnTo>
                <a:lnTo>
                  <a:pt x="5849" y="20388"/>
                </a:lnTo>
                <a:lnTo>
                  <a:pt x="5849" y="20398"/>
                </a:lnTo>
                <a:close/>
                <a:moveTo>
                  <a:pt x="5865" y="20469"/>
                </a:moveTo>
                <a:lnTo>
                  <a:pt x="5871" y="20469"/>
                </a:lnTo>
                <a:lnTo>
                  <a:pt x="5875" y="20475"/>
                </a:lnTo>
                <a:lnTo>
                  <a:pt x="5875" y="20453"/>
                </a:lnTo>
                <a:lnTo>
                  <a:pt x="5865" y="20447"/>
                </a:lnTo>
                <a:lnTo>
                  <a:pt x="5853" y="20447"/>
                </a:lnTo>
                <a:lnTo>
                  <a:pt x="5849" y="20453"/>
                </a:lnTo>
                <a:lnTo>
                  <a:pt x="5849" y="20469"/>
                </a:lnTo>
                <a:lnTo>
                  <a:pt x="5865" y="20469"/>
                </a:lnTo>
                <a:close/>
                <a:moveTo>
                  <a:pt x="5887" y="20268"/>
                </a:moveTo>
                <a:lnTo>
                  <a:pt x="5881" y="20263"/>
                </a:lnTo>
                <a:lnTo>
                  <a:pt x="5875" y="20273"/>
                </a:lnTo>
                <a:lnTo>
                  <a:pt x="5878" y="20284"/>
                </a:lnTo>
                <a:lnTo>
                  <a:pt x="5884" y="20284"/>
                </a:lnTo>
                <a:lnTo>
                  <a:pt x="5887" y="20279"/>
                </a:lnTo>
                <a:lnTo>
                  <a:pt x="5887" y="20268"/>
                </a:lnTo>
                <a:close/>
                <a:moveTo>
                  <a:pt x="5953" y="20165"/>
                </a:moveTo>
                <a:lnTo>
                  <a:pt x="5953" y="20154"/>
                </a:lnTo>
                <a:lnTo>
                  <a:pt x="5941" y="20154"/>
                </a:lnTo>
                <a:lnTo>
                  <a:pt x="5941" y="20170"/>
                </a:lnTo>
                <a:lnTo>
                  <a:pt x="5950" y="20170"/>
                </a:lnTo>
                <a:lnTo>
                  <a:pt x="5953" y="20165"/>
                </a:lnTo>
                <a:close/>
                <a:moveTo>
                  <a:pt x="5865" y="20420"/>
                </a:moveTo>
                <a:lnTo>
                  <a:pt x="5853" y="20426"/>
                </a:lnTo>
                <a:lnTo>
                  <a:pt x="5849" y="20437"/>
                </a:lnTo>
                <a:lnTo>
                  <a:pt x="5853" y="20437"/>
                </a:lnTo>
                <a:lnTo>
                  <a:pt x="5865" y="20431"/>
                </a:lnTo>
                <a:lnTo>
                  <a:pt x="5871" y="20426"/>
                </a:lnTo>
                <a:lnTo>
                  <a:pt x="5871" y="20420"/>
                </a:lnTo>
                <a:lnTo>
                  <a:pt x="5865" y="20420"/>
                </a:lnTo>
                <a:close/>
                <a:moveTo>
                  <a:pt x="5887" y="20464"/>
                </a:moveTo>
                <a:lnTo>
                  <a:pt x="5887" y="20458"/>
                </a:lnTo>
                <a:lnTo>
                  <a:pt x="5875" y="20437"/>
                </a:lnTo>
                <a:lnTo>
                  <a:pt x="5875" y="20442"/>
                </a:lnTo>
                <a:lnTo>
                  <a:pt x="5881" y="20464"/>
                </a:lnTo>
                <a:lnTo>
                  <a:pt x="5884" y="20469"/>
                </a:lnTo>
                <a:lnTo>
                  <a:pt x="5887" y="20464"/>
                </a:lnTo>
                <a:close/>
                <a:moveTo>
                  <a:pt x="5928" y="20371"/>
                </a:moveTo>
                <a:lnTo>
                  <a:pt x="5944" y="20377"/>
                </a:lnTo>
                <a:lnTo>
                  <a:pt x="5950" y="20377"/>
                </a:lnTo>
                <a:lnTo>
                  <a:pt x="5941" y="20366"/>
                </a:lnTo>
                <a:lnTo>
                  <a:pt x="5928" y="20350"/>
                </a:lnTo>
                <a:lnTo>
                  <a:pt x="5922" y="20333"/>
                </a:lnTo>
                <a:lnTo>
                  <a:pt x="5919" y="20339"/>
                </a:lnTo>
                <a:lnTo>
                  <a:pt x="5919" y="20350"/>
                </a:lnTo>
                <a:lnTo>
                  <a:pt x="5922" y="20366"/>
                </a:lnTo>
                <a:lnTo>
                  <a:pt x="5928" y="20371"/>
                </a:lnTo>
                <a:close/>
                <a:moveTo>
                  <a:pt x="6591" y="21404"/>
                </a:moveTo>
                <a:lnTo>
                  <a:pt x="6569" y="21404"/>
                </a:lnTo>
                <a:lnTo>
                  <a:pt x="6563" y="21410"/>
                </a:lnTo>
                <a:lnTo>
                  <a:pt x="6547" y="21415"/>
                </a:lnTo>
                <a:lnTo>
                  <a:pt x="6544" y="21421"/>
                </a:lnTo>
                <a:lnTo>
                  <a:pt x="6547" y="21431"/>
                </a:lnTo>
                <a:lnTo>
                  <a:pt x="6554" y="21431"/>
                </a:lnTo>
                <a:lnTo>
                  <a:pt x="6560" y="21421"/>
                </a:lnTo>
                <a:lnTo>
                  <a:pt x="6566" y="21415"/>
                </a:lnTo>
                <a:lnTo>
                  <a:pt x="6569" y="21415"/>
                </a:lnTo>
                <a:lnTo>
                  <a:pt x="6572" y="21421"/>
                </a:lnTo>
                <a:lnTo>
                  <a:pt x="6579" y="21421"/>
                </a:lnTo>
                <a:lnTo>
                  <a:pt x="6585" y="21415"/>
                </a:lnTo>
                <a:lnTo>
                  <a:pt x="6588" y="21421"/>
                </a:lnTo>
                <a:lnTo>
                  <a:pt x="6594" y="21421"/>
                </a:lnTo>
                <a:lnTo>
                  <a:pt x="6601" y="21415"/>
                </a:lnTo>
                <a:lnTo>
                  <a:pt x="6601" y="21410"/>
                </a:lnTo>
                <a:lnTo>
                  <a:pt x="6598" y="21404"/>
                </a:lnTo>
                <a:lnTo>
                  <a:pt x="6591" y="21404"/>
                </a:lnTo>
                <a:close/>
                <a:moveTo>
                  <a:pt x="6371" y="21442"/>
                </a:moveTo>
                <a:lnTo>
                  <a:pt x="6327" y="21437"/>
                </a:lnTo>
                <a:lnTo>
                  <a:pt x="6315" y="21442"/>
                </a:lnTo>
                <a:lnTo>
                  <a:pt x="6324" y="21459"/>
                </a:lnTo>
                <a:lnTo>
                  <a:pt x="6324" y="21470"/>
                </a:lnTo>
                <a:lnTo>
                  <a:pt x="6327" y="21491"/>
                </a:lnTo>
                <a:lnTo>
                  <a:pt x="6330" y="21491"/>
                </a:lnTo>
                <a:lnTo>
                  <a:pt x="6337" y="21497"/>
                </a:lnTo>
                <a:lnTo>
                  <a:pt x="6352" y="21497"/>
                </a:lnTo>
                <a:lnTo>
                  <a:pt x="6359" y="21491"/>
                </a:lnTo>
                <a:lnTo>
                  <a:pt x="6359" y="21480"/>
                </a:lnTo>
                <a:lnTo>
                  <a:pt x="6365" y="21480"/>
                </a:lnTo>
                <a:lnTo>
                  <a:pt x="6371" y="21486"/>
                </a:lnTo>
                <a:lnTo>
                  <a:pt x="6371" y="21502"/>
                </a:lnTo>
                <a:lnTo>
                  <a:pt x="6384" y="21502"/>
                </a:lnTo>
                <a:lnTo>
                  <a:pt x="6390" y="21497"/>
                </a:lnTo>
                <a:lnTo>
                  <a:pt x="6393" y="21470"/>
                </a:lnTo>
                <a:lnTo>
                  <a:pt x="6396" y="21459"/>
                </a:lnTo>
                <a:lnTo>
                  <a:pt x="6393" y="21453"/>
                </a:lnTo>
                <a:lnTo>
                  <a:pt x="6381" y="21442"/>
                </a:lnTo>
                <a:lnTo>
                  <a:pt x="6371" y="21442"/>
                </a:lnTo>
                <a:close/>
                <a:moveTo>
                  <a:pt x="6396" y="21502"/>
                </a:moveTo>
                <a:lnTo>
                  <a:pt x="6396" y="21508"/>
                </a:lnTo>
                <a:lnTo>
                  <a:pt x="6403" y="21508"/>
                </a:lnTo>
                <a:lnTo>
                  <a:pt x="6409" y="21497"/>
                </a:lnTo>
                <a:lnTo>
                  <a:pt x="6406" y="21486"/>
                </a:lnTo>
                <a:lnTo>
                  <a:pt x="6403" y="21491"/>
                </a:lnTo>
                <a:lnTo>
                  <a:pt x="6396" y="21497"/>
                </a:lnTo>
                <a:lnTo>
                  <a:pt x="6396" y="21502"/>
                </a:lnTo>
                <a:close/>
                <a:moveTo>
                  <a:pt x="6425" y="21497"/>
                </a:moveTo>
                <a:lnTo>
                  <a:pt x="6431" y="21497"/>
                </a:lnTo>
                <a:lnTo>
                  <a:pt x="6434" y="21491"/>
                </a:lnTo>
                <a:lnTo>
                  <a:pt x="6434" y="21486"/>
                </a:lnTo>
                <a:lnTo>
                  <a:pt x="6431" y="21480"/>
                </a:lnTo>
                <a:lnTo>
                  <a:pt x="6428" y="21480"/>
                </a:lnTo>
                <a:lnTo>
                  <a:pt x="6422" y="21491"/>
                </a:lnTo>
                <a:lnTo>
                  <a:pt x="6425" y="21497"/>
                </a:lnTo>
                <a:close/>
                <a:moveTo>
                  <a:pt x="2339" y="5752"/>
                </a:moveTo>
                <a:lnTo>
                  <a:pt x="2342" y="5757"/>
                </a:lnTo>
                <a:lnTo>
                  <a:pt x="2348" y="5757"/>
                </a:lnTo>
                <a:lnTo>
                  <a:pt x="2354" y="5747"/>
                </a:lnTo>
                <a:lnTo>
                  <a:pt x="2354" y="5736"/>
                </a:lnTo>
                <a:lnTo>
                  <a:pt x="2351" y="5730"/>
                </a:lnTo>
                <a:lnTo>
                  <a:pt x="2345" y="5736"/>
                </a:lnTo>
                <a:lnTo>
                  <a:pt x="2342" y="5741"/>
                </a:lnTo>
                <a:lnTo>
                  <a:pt x="2339" y="5752"/>
                </a:lnTo>
                <a:close/>
                <a:moveTo>
                  <a:pt x="2379" y="5714"/>
                </a:moveTo>
                <a:lnTo>
                  <a:pt x="2386" y="5703"/>
                </a:lnTo>
                <a:lnTo>
                  <a:pt x="2392" y="5687"/>
                </a:lnTo>
                <a:lnTo>
                  <a:pt x="2395" y="5676"/>
                </a:lnTo>
                <a:lnTo>
                  <a:pt x="2392" y="5676"/>
                </a:lnTo>
                <a:lnTo>
                  <a:pt x="2383" y="5692"/>
                </a:lnTo>
                <a:lnTo>
                  <a:pt x="2370" y="5709"/>
                </a:lnTo>
                <a:lnTo>
                  <a:pt x="2367" y="5714"/>
                </a:lnTo>
                <a:lnTo>
                  <a:pt x="2370" y="5725"/>
                </a:lnTo>
                <a:lnTo>
                  <a:pt x="2373" y="5725"/>
                </a:lnTo>
                <a:lnTo>
                  <a:pt x="2379" y="5714"/>
                </a:lnTo>
                <a:close/>
                <a:moveTo>
                  <a:pt x="2317" y="5692"/>
                </a:moveTo>
                <a:lnTo>
                  <a:pt x="2320" y="5698"/>
                </a:lnTo>
                <a:lnTo>
                  <a:pt x="2326" y="5687"/>
                </a:lnTo>
                <a:lnTo>
                  <a:pt x="2323" y="5676"/>
                </a:lnTo>
                <a:lnTo>
                  <a:pt x="2317" y="5676"/>
                </a:lnTo>
                <a:lnTo>
                  <a:pt x="2310" y="5681"/>
                </a:lnTo>
                <a:lnTo>
                  <a:pt x="2310" y="5687"/>
                </a:lnTo>
                <a:lnTo>
                  <a:pt x="2317" y="5692"/>
                </a:lnTo>
                <a:close/>
                <a:moveTo>
                  <a:pt x="2232" y="5719"/>
                </a:moveTo>
                <a:lnTo>
                  <a:pt x="2225" y="5698"/>
                </a:lnTo>
                <a:lnTo>
                  <a:pt x="2213" y="5676"/>
                </a:lnTo>
                <a:lnTo>
                  <a:pt x="2210" y="5665"/>
                </a:lnTo>
                <a:lnTo>
                  <a:pt x="2210" y="5660"/>
                </a:lnTo>
                <a:lnTo>
                  <a:pt x="2213" y="5654"/>
                </a:lnTo>
                <a:lnTo>
                  <a:pt x="2210" y="5649"/>
                </a:lnTo>
                <a:lnTo>
                  <a:pt x="2207" y="5632"/>
                </a:lnTo>
                <a:lnTo>
                  <a:pt x="2200" y="5643"/>
                </a:lnTo>
                <a:lnTo>
                  <a:pt x="2197" y="5654"/>
                </a:lnTo>
                <a:lnTo>
                  <a:pt x="2203" y="5676"/>
                </a:lnTo>
                <a:lnTo>
                  <a:pt x="2222" y="5725"/>
                </a:lnTo>
                <a:lnTo>
                  <a:pt x="2229" y="5730"/>
                </a:lnTo>
                <a:lnTo>
                  <a:pt x="2232" y="5730"/>
                </a:lnTo>
                <a:lnTo>
                  <a:pt x="2232" y="5719"/>
                </a:lnTo>
                <a:close/>
                <a:moveTo>
                  <a:pt x="987" y="5225"/>
                </a:moveTo>
                <a:lnTo>
                  <a:pt x="981" y="5214"/>
                </a:lnTo>
                <a:lnTo>
                  <a:pt x="981" y="5197"/>
                </a:lnTo>
                <a:lnTo>
                  <a:pt x="978" y="5187"/>
                </a:lnTo>
                <a:lnTo>
                  <a:pt x="971" y="5181"/>
                </a:lnTo>
                <a:lnTo>
                  <a:pt x="968" y="5181"/>
                </a:lnTo>
                <a:lnTo>
                  <a:pt x="962" y="5187"/>
                </a:lnTo>
                <a:lnTo>
                  <a:pt x="956" y="5181"/>
                </a:lnTo>
                <a:lnTo>
                  <a:pt x="946" y="5170"/>
                </a:lnTo>
                <a:lnTo>
                  <a:pt x="937" y="5165"/>
                </a:lnTo>
                <a:lnTo>
                  <a:pt x="930" y="5165"/>
                </a:lnTo>
                <a:lnTo>
                  <a:pt x="930" y="5176"/>
                </a:lnTo>
                <a:lnTo>
                  <a:pt x="934" y="5187"/>
                </a:lnTo>
                <a:lnTo>
                  <a:pt x="924" y="5203"/>
                </a:lnTo>
                <a:lnTo>
                  <a:pt x="912" y="5203"/>
                </a:lnTo>
                <a:lnTo>
                  <a:pt x="896" y="5176"/>
                </a:lnTo>
                <a:lnTo>
                  <a:pt x="893" y="5181"/>
                </a:lnTo>
                <a:lnTo>
                  <a:pt x="886" y="5214"/>
                </a:lnTo>
                <a:lnTo>
                  <a:pt x="886" y="5225"/>
                </a:lnTo>
                <a:lnTo>
                  <a:pt x="883" y="5230"/>
                </a:lnTo>
                <a:lnTo>
                  <a:pt x="877" y="5225"/>
                </a:lnTo>
                <a:lnTo>
                  <a:pt x="864" y="5225"/>
                </a:lnTo>
                <a:lnTo>
                  <a:pt x="846" y="5236"/>
                </a:lnTo>
                <a:lnTo>
                  <a:pt x="839" y="5252"/>
                </a:lnTo>
                <a:lnTo>
                  <a:pt x="833" y="5263"/>
                </a:lnTo>
                <a:lnTo>
                  <a:pt x="833" y="5284"/>
                </a:lnTo>
                <a:lnTo>
                  <a:pt x="839" y="5306"/>
                </a:lnTo>
                <a:lnTo>
                  <a:pt x="846" y="5333"/>
                </a:lnTo>
                <a:lnTo>
                  <a:pt x="852" y="5350"/>
                </a:lnTo>
                <a:lnTo>
                  <a:pt x="855" y="5355"/>
                </a:lnTo>
                <a:lnTo>
                  <a:pt x="861" y="5355"/>
                </a:lnTo>
                <a:lnTo>
                  <a:pt x="864" y="5350"/>
                </a:lnTo>
                <a:lnTo>
                  <a:pt x="874" y="5339"/>
                </a:lnTo>
                <a:lnTo>
                  <a:pt x="883" y="5339"/>
                </a:lnTo>
                <a:lnTo>
                  <a:pt x="886" y="5344"/>
                </a:lnTo>
                <a:lnTo>
                  <a:pt x="883" y="5350"/>
                </a:lnTo>
                <a:lnTo>
                  <a:pt x="880" y="5361"/>
                </a:lnTo>
                <a:lnTo>
                  <a:pt x="874" y="5377"/>
                </a:lnTo>
                <a:lnTo>
                  <a:pt x="874" y="5382"/>
                </a:lnTo>
                <a:lnTo>
                  <a:pt x="880" y="5382"/>
                </a:lnTo>
                <a:lnTo>
                  <a:pt x="890" y="5371"/>
                </a:lnTo>
                <a:lnTo>
                  <a:pt x="902" y="5355"/>
                </a:lnTo>
                <a:lnTo>
                  <a:pt x="905" y="5344"/>
                </a:lnTo>
                <a:lnTo>
                  <a:pt x="905" y="5333"/>
                </a:lnTo>
                <a:lnTo>
                  <a:pt x="908" y="5317"/>
                </a:lnTo>
                <a:lnTo>
                  <a:pt x="912" y="5312"/>
                </a:lnTo>
                <a:lnTo>
                  <a:pt x="921" y="5301"/>
                </a:lnTo>
                <a:lnTo>
                  <a:pt x="937" y="5295"/>
                </a:lnTo>
                <a:lnTo>
                  <a:pt x="959" y="5290"/>
                </a:lnTo>
                <a:lnTo>
                  <a:pt x="974" y="5274"/>
                </a:lnTo>
                <a:lnTo>
                  <a:pt x="987" y="5263"/>
                </a:lnTo>
                <a:lnTo>
                  <a:pt x="993" y="5246"/>
                </a:lnTo>
                <a:lnTo>
                  <a:pt x="993" y="5225"/>
                </a:lnTo>
                <a:lnTo>
                  <a:pt x="987" y="5225"/>
                </a:lnTo>
                <a:close/>
                <a:moveTo>
                  <a:pt x="974" y="5094"/>
                </a:moveTo>
                <a:lnTo>
                  <a:pt x="968" y="5083"/>
                </a:lnTo>
                <a:lnTo>
                  <a:pt x="962" y="5078"/>
                </a:lnTo>
                <a:lnTo>
                  <a:pt x="956" y="5083"/>
                </a:lnTo>
                <a:lnTo>
                  <a:pt x="956" y="5110"/>
                </a:lnTo>
                <a:lnTo>
                  <a:pt x="946" y="5110"/>
                </a:lnTo>
                <a:lnTo>
                  <a:pt x="937" y="5116"/>
                </a:lnTo>
                <a:lnTo>
                  <a:pt x="930" y="5127"/>
                </a:lnTo>
                <a:lnTo>
                  <a:pt x="930" y="5138"/>
                </a:lnTo>
                <a:lnTo>
                  <a:pt x="934" y="5149"/>
                </a:lnTo>
                <a:lnTo>
                  <a:pt x="943" y="5159"/>
                </a:lnTo>
                <a:lnTo>
                  <a:pt x="952" y="5165"/>
                </a:lnTo>
                <a:lnTo>
                  <a:pt x="959" y="5159"/>
                </a:lnTo>
                <a:lnTo>
                  <a:pt x="971" y="5138"/>
                </a:lnTo>
                <a:lnTo>
                  <a:pt x="978" y="5138"/>
                </a:lnTo>
                <a:lnTo>
                  <a:pt x="993" y="5132"/>
                </a:lnTo>
                <a:lnTo>
                  <a:pt x="1006" y="5121"/>
                </a:lnTo>
                <a:lnTo>
                  <a:pt x="1006" y="5110"/>
                </a:lnTo>
                <a:lnTo>
                  <a:pt x="1000" y="5094"/>
                </a:lnTo>
                <a:lnTo>
                  <a:pt x="996" y="5089"/>
                </a:lnTo>
                <a:lnTo>
                  <a:pt x="993" y="5089"/>
                </a:lnTo>
                <a:lnTo>
                  <a:pt x="981" y="5100"/>
                </a:lnTo>
                <a:lnTo>
                  <a:pt x="978" y="5100"/>
                </a:lnTo>
                <a:lnTo>
                  <a:pt x="974" y="5094"/>
                </a:lnTo>
                <a:close/>
                <a:moveTo>
                  <a:pt x="1304" y="4768"/>
                </a:moveTo>
                <a:lnTo>
                  <a:pt x="1289" y="4801"/>
                </a:lnTo>
                <a:lnTo>
                  <a:pt x="1264" y="4850"/>
                </a:lnTo>
                <a:lnTo>
                  <a:pt x="1260" y="4855"/>
                </a:lnTo>
                <a:lnTo>
                  <a:pt x="1267" y="4855"/>
                </a:lnTo>
                <a:lnTo>
                  <a:pt x="1286" y="4844"/>
                </a:lnTo>
                <a:lnTo>
                  <a:pt x="1292" y="4839"/>
                </a:lnTo>
                <a:lnTo>
                  <a:pt x="1298" y="4828"/>
                </a:lnTo>
                <a:lnTo>
                  <a:pt x="1301" y="4817"/>
                </a:lnTo>
                <a:lnTo>
                  <a:pt x="1320" y="4773"/>
                </a:lnTo>
                <a:lnTo>
                  <a:pt x="1320" y="4763"/>
                </a:lnTo>
                <a:lnTo>
                  <a:pt x="1317" y="4763"/>
                </a:lnTo>
                <a:lnTo>
                  <a:pt x="1314" y="4757"/>
                </a:lnTo>
                <a:lnTo>
                  <a:pt x="1304" y="4768"/>
                </a:lnTo>
                <a:close/>
                <a:moveTo>
                  <a:pt x="1358" y="4741"/>
                </a:moveTo>
                <a:lnTo>
                  <a:pt x="1345" y="4735"/>
                </a:lnTo>
                <a:lnTo>
                  <a:pt x="1339" y="4741"/>
                </a:lnTo>
                <a:lnTo>
                  <a:pt x="1339" y="4773"/>
                </a:lnTo>
                <a:lnTo>
                  <a:pt x="1345" y="4779"/>
                </a:lnTo>
                <a:lnTo>
                  <a:pt x="1352" y="4773"/>
                </a:lnTo>
                <a:lnTo>
                  <a:pt x="1367" y="4763"/>
                </a:lnTo>
                <a:lnTo>
                  <a:pt x="1374" y="4757"/>
                </a:lnTo>
                <a:lnTo>
                  <a:pt x="1374" y="4752"/>
                </a:lnTo>
                <a:lnTo>
                  <a:pt x="1370" y="4746"/>
                </a:lnTo>
                <a:lnTo>
                  <a:pt x="1358" y="4741"/>
                </a:lnTo>
                <a:close/>
                <a:moveTo>
                  <a:pt x="2150" y="5279"/>
                </a:moveTo>
                <a:lnTo>
                  <a:pt x="2156" y="5279"/>
                </a:lnTo>
                <a:lnTo>
                  <a:pt x="2156" y="5257"/>
                </a:lnTo>
                <a:lnTo>
                  <a:pt x="2153" y="5241"/>
                </a:lnTo>
                <a:lnTo>
                  <a:pt x="2153" y="5230"/>
                </a:lnTo>
                <a:lnTo>
                  <a:pt x="2156" y="5225"/>
                </a:lnTo>
                <a:lnTo>
                  <a:pt x="2156" y="5219"/>
                </a:lnTo>
                <a:lnTo>
                  <a:pt x="2153" y="5197"/>
                </a:lnTo>
                <a:lnTo>
                  <a:pt x="2134" y="5132"/>
                </a:lnTo>
                <a:lnTo>
                  <a:pt x="2131" y="5127"/>
                </a:lnTo>
                <a:lnTo>
                  <a:pt x="2122" y="5127"/>
                </a:lnTo>
                <a:lnTo>
                  <a:pt x="2112" y="5121"/>
                </a:lnTo>
                <a:lnTo>
                  <a:pt x="2109" y="5121"/>
                </a:lnTo>
                <a:lnTo>
                  <a:pt x="2103" y="5110"/>
                </a:lnTo>
                <a:lnTo>
                  <a:pt x="2093" y="5100"/>
                </a:lnTo>
                <a:lnTo>
                  <a:pt x="2093" y="5105"/>
                </a:lnTo>
                <a:lnTo>
                  <a:pt x="2097" y="5149"/>
                </a:lnTo>
                <a:lnTo>
                  <a:pt x="2103" y="5197"/>
                </a:lnTo>
                <a:lnTo>
                  <a:pt x="2106" y="5225"/>
                </a:lnTo>
                <a:lnTo>
                  <a:pt x="2112" y="5252"/>
                </a:lnTo>
                <a:lnTo>
                  <a:pt x="2119" y="5274"/>
                </a:lnTo>
                <a:lnTo>
                  <a:pt x="2109" y="5290"/>
                </a:lnTo>
                <a:lnTo>
                  <a:pt x="2109" y="5328"/>
                </a:lnTo>
                <a:lnTo>
                  <a:pt x="2115" y="5328"/>
                </a:lnTo>
                <a:lnTo>
                  <a:pt x="2134" y="5312"/>
                </a:lnTo>
                <a:lnTo>
                  <a:pt x="2141" y="5301"/>
                </a:lnTo>
                <a:lnTo>
                  <a:pt x="2141" y="5284"/>
                </a:lnTo>
                <a:lnTo>
                  <a:pt x="2150" y="5279"/>
                </a:lnTo>
                <a:close/>
                <a:moveTo>
                  <a:pt x="2103" y="5355"/>
                </a:moveTo>
                <a:lnTo>
                  <a:pt x="2097" y="5317"/>
                </a:lnTo>
                <a:lnTo>
                  <a:pt x="2093" y="5290"/>
                </a:lnTo>
                <a:lnTo>
                  <a:pt x="2084" y="5268"/>
                </a:lnTo>
                <a:lnTo>
                  <a:pt x="2068" y="5252"/>
                </a:lnTo>
                <a:lnTo>
                  <a:pt x="2062" y="5246"/>
                </a:lnTo>
                <a:lnTo>
                  <a:pt x="2056" y="5246"/>
                </a:lnTo>
                <a:lnTo>
                  <a:pt x="2049" y="5252"/>
                </a:lnTo>
                <a:lnTo>
                  <a:pt x="2046" y="5257"/>
                </a:lnTo>
                <a:lnTo>
                  <a:pt x="2046" y="5290"/>
                </a:lnTo>
                <a:lnTo>
                  <a:pt x="2059" y="5306"/>
                </a:lnTo>
                <a:lnTo>
                  <a:pt x="2062" y="5323"/>
                </a:lnTo>
                <a:lnTo>
                  <a:pt x="2062" y="5361"/>
                </a:lnTo>
                <a:lnTo>
                  <a:pt x="2068" y="5371"/>
                </a:lnTo>
                <a:lnTo>
                  <a:pt x="2075" y="5377"/>
                </a:lnTo>
                <a:lnTo>
                  <a:pt x="2075" y="5393"/>
                </a:lnTo>
                <a:lnTo>
                  <a:pt x="2078" y="5404"/>
                </a:lnTo>
                <a:lnTo>
                  <a:pt x="2084" y="5404"/>
                </a:lnTo>
                <a:lnTo>
                  <a:pt x="2084" y="5442"/>
                </a:lnTo>
                <a:lnTo>
                  <a:pt x="2093" y="5453"/>
                </a:lnTo>
                <a:lnTo>
                  <a:pt x="2103" y="5480"/>
                </a:lnTo>
                <a:lnTo>
                  <a:pt x="2106" y="5480"/>
                </a:lnTo>
                <a:lnTo>
                  <a:pt x="2109" y="5475"/>
                </a:lnTo>
                <a:lnTo>
                  <a:pt x="2109" y="5458"/>
                </a:lnTo>
                <a:lnTo>
                  <a:pt x="2106" y="5431"/>
                </a:lnTo>
                <a:lnTo>
                  <a:pt x="2106" y="5410"/>
                </a:lnTo>
                <a:lnTo>
                  <a:pt x="2109" y="5393"/>
                </a:lnTo>
                <a:lnTo>
                  <a:pt x="2103" y="5355"/>
                </a:lnTo>
                <a:close/>
                <a:moveTo>
                  <a:pt x="2034" y="5274"/>
                </a:moveTo>
                <a:lnTo>
                  <a:pt x="2031" y="5279"/>
                </a:lnTo>
                <a:lnTo>
                  <a:pt x="2031" y="5333"/>
                </a:lnTo>
                <a:lnTo>
                  <a:pt x="2040" y="5333"/>
                </a:lnTo>
                <a:lnTo>
                  <a:pt x="2043" y="5328"/>
                </a:lnTo>
                <a:lnTo>
                  <a:pt x="2043" y="5295"/>
                </a:lnTo>
                <a:lnTo>
                  <a:pt x="2037" y="5279"/>
                </a:lnTo>
                <a:lnTo>
                  <a:pt x="2034" y="5274"/>
                </a:lnTo>
                <a:close/>
                <a:moveTo>
                  <a:pt x="2043" y="5225"/>
                </a:moveTo>
                <a:lnTo>
                  <a:pt x="2040" y="5208"/>
                </a:lnTo>
                <a:lnTo>
                  <a:pt x="2043" y="5203"/>
                </a:lnTo>
                <a:lnTo>
                  <a:pt x="2049" y="5208"/>
                </a:lnTo>
                <a:lnTo>
                  <a:pt x="2081" y="5241"/>
                </a:lnTo>
                <a:lnTo>
                  <a:pt x="2090" y="5246"/>
                </a:lnTo>
                <a:lnTo>
                  <a:pt x="2093" y="5246"/>
                </a:lnTo>
                <a:lnTo>
                  <a:pt x="2097" y="5241"/>
                </a:lnTo>
                <a:lnTo>
                  <a:pt x="2093" y="5219"/>
                </a:lnTo>
                <a:lnTo>
                  <a:pt x="2087" y="5192"/>
                </a:lnTo>
                <a:lnTo>
                  <a:pt x="2087" y="5187"/>
                </a:lnTo>
                <a:lnTo>
                  <a:pt x="2090" y="5170"/>
                </a:lnTo>
                <a:lnTo>
                  <a:pt x="2090" y="5165"/>
                </a:lnTo>
                <a:lnTo>
                  <a:pt x="2087" y="5154"/>
                </a:lnTo>
                <a:lnTo>
                  <a:pt x="2075" y="5138"/>
                </a:lnTo>
                <a:lnTo>
                  <a:pt x="2046" y="5116"/>
                </a:lnTo>
                <a:lnTo>
                  <a:pt x="2034" y="5110"/>
                </a:lnTo>
                <a:lnTo>
                  <a:pt x="2024" y="5116"/>
                </a:lnTo>
                <a:lnTo>
                  <a:pt x="2018" y="5121"/>
                </a:lnTo>
                <a:lnTo>
                  <a:pt x="2002" y="5121"/>
                </a:lnTo>
                <a:lnTo>
                  <a:pt x="1999" y="5127"/>
                </a:lnTo>
                <a:lnTo>
                  <a:pt x="1993" y="5143"/>
                </a:lnTo>
                <a:lnTo>
                  <a:pt x="1990" y="5159"/>
                </a:lnTo>
                <a:lnTo>
                  <a:pt x="1990" y="5170"/>
                </a:lnTo>
                <a:lnTo>
                  <a:pt x="1993" y="5181"/>
                </a:lnTo>
                <a:lnTo>
                  <a:pt x="2005" y="5192"/>
                </a:lnTo>
                <a:lnTo>
                  <a:pt x="2012" y="5203"/>
                </a:lnTo>
                <a:lnTo>
                  <a:pt x="2012" y="5230"/>
                </a:lnTo>
                <a:lnTo>
                  <a:pt x="2024" y="5252"/>
                </a:lnTo>
                <a:lnTo>
                  <a:pt x="2034" y="5257"/>
                </a:lnTo>
                <a:lnTo>
                  <a:pt x="2040" y="5252"/>
                </a:lnTo>
                <a:lnTo>
                  <a:pt x="2046" y="5236"/>
                </a:lnTo>
                <a:lnTo>
                  <a:pt x="2046" y="5230"/>
                </a:lnTo>
                <a:lnTo>
                  <a:pt x="2043" y="5225"/>
                </a:lnTo>
                <a:close/>
                <a:moveTo>
                  <a:pt x="2207" y="5393"/>
                </a:moveTo>
                <a:lnTo>
                  <a:pt x="2210" y="5388"/>
                </a:lnTo>
                <a:lnTo>
                  <a:pt x="2216" y="5355"/>
                </a:lnTo>
                <a:lnTo>
                  <a:pt x="2213" y="5339"/>
                </a:lnTo>
                <a:lnTo>
                  <a:pt x="2207" y="5333"/>
                </a:lnTo>
                <a:lnTo>
                  <a:pt x="2191" y="5333"/>
                </a:lnTo>
                <a:lnTo>
                  <a:pt x="2181" y="5328"/>
                </a:lnTo>
                <a:lnTo>
                  <a:pt x="2172" y="5317"/>
                </a:lnTo>
                <a:lnTo>
                  <a:pt x="2159" y="5317"/>
                </a:lnTo>
                <a:lnTo>
                  <a:pt x="2153" y="5323"/>
                </a:lnTo>
                <a:lnTo>
                  <a:pt x="2153" y="5355"/>
                </a:lnTo>
                <a:lnTo>
                  <a:pt x="2169" y="5355"/>
                </a:lnTo>
                <a:lnTo>
                  <a:pt x="2172" y="5361"/>
                </a:lnTo>
                <a:lnTo>
                  <a:pt x="2172" y="5415"/>
                </a:lnTo>
                <a:lnTo>
                  <a:pt x="2178" y="5426"/>
                </a:lnTo>
                <a:lnTo>
                  <a:pt x="2207" y="5426"/>
                </a:lnTo>
                <a:lnTo>
                  <a:pt x="2207" y="5393"/>
                </a:lnTo>
                <a:close/>
                <a:moveTo>
                  <a:pt x="2163" y="5404"/>
                </a:moveTo>
                <a:lnTo>
                  <a:pt x="2166" y="5382"/>
                </a:lnTo>
                <a:lnTo>
                  <a:pt x="2159" y="5371"/>
                </a:lnTo>
                <a:lnTo>
                  <a:pt x="2153" y="5366"/>
                </a:lnTo>
                <a:lnTo>
                  <a:pt x="2147" y="5355"/>
                </a:lnTo>
                <a:lnTo>
                  <a:pt x="2144" y="5344"/>
                </a:lnTo>
                <a:lnTo>
                  <a:pt x="2137" y="5344"/>
                </a:lnTo>
                <a:lnTo>
                  <a:pt x="2131" y="5350"/>
                </a:lnTo>
                <a:lnTo>
                  <a:pt x="2122" y="5366"/>
                </a:lnTo>
                <a:lnTo>
                  <a:pt x="2122" y="5377"/>
                </a:lnTo>
                <a:lnTo>
                  <a:pt x="2128" y="5393"/>
                </a:lnTo>
                <a:lnTo>
                  <a:pt x="2144" y="5426"/>
                </a:lnTo>
                <a:lnTo>
                  <a:pt x="2147" y="5437"/>
                </a:lnTo>
                <a:lnTo>
                  <a:pt x="2134" y="5437"/>
                </a:lnTo>
                <a:lnTo>
                  <a:pt x="2131" y="5448"/>
                </a:lnTo>
                <a:lnTo>
                  <a:pt x="2131" y="5464"/>
                </a:lnTo>
                <a:lnTo>
                  <a:pt x="2134" y="5491"/>
                </a:lnTo>
                <a:lnTo>
                  <a:pt x="2137" y="5497"/>
                </a:lnTo>
                <a:lnTo>
                  <a:pt x="2141" y="5497"/>
                </a:lnTo>
                <a:lnTo>
                  <a:pt x="2141" y="5486"/>
                </a:lnTo>
                <a:lnTo>
                  <a:pt x="2144" y="5475"/>
                </a:lnTo>
                <a:lnTo>
                  <a:pt x="2144" y="5469"/>
                </a:lnTo>
                <a:lnTo>
                  <a:pt x="2147" y="5475"/>
                </a:lnTo>
                <a:lnTo>
                  <a:pt x="2150" y="5491"/>
                </a:lnTo>
                <a:lnTo>
                  <a:pt x="2153" y="5491"/>
                </a:lnTo>
                <a:lnTo>
                  <a:pt x="2156" y="5469"/>
                </a:lnTo>
                <a:lnTo>
                  <a:pt x="2159" y="5458"/>
                </a:lnTo>
                <a:lnTo>
                  <a:pt x="2159" y="5426"/>
                </a:lnTo>
                <a:lnTo>
                  <a:pt x="2163" y="5404"/>
                </a:lnTo>
                <a:close/>
                <a:moveTo>
                  <a:pt x="2188" y="5480"/>
                </a:moveTo>
                <a:lnTo>
                  <a:pt x="2172" y="5480"/>
                </a:lnTo>
                <a:lnTo>
                  <a:pt x="2175" y="5486"/>
                </a:lnTo>
                <a:lnTo>
                  <a:pt x="2175" y="5491"/>
                </a:lnTo>
                <a:lnTo>
                  <a:pt x="2172" y="5491"/>
                </a:lnTo>
                <a:lnTo>
                  <a:pt x="2166" y="5497"/>
                </a:lnTo>
                <a:lnTo>
                  <a:pt x="2163" y="5502"/>
                </a:lnTo>
                <a:lnTo>
                  <a:pt x="2163" y="5518"/>
                </a:lnTo>
                <a:lnTo>
                  <a:pt x="2166" y="5518"/>
                </a:lnTo>
                <a:lnTo>
                  <a:pt x="2175" y="5513"/>
                </a:lnTo>
                <a:lnTo>
                  <a:pt x="2178" y="5507"/>
                </a:lnTo>
                <a:lnTo>
                  <a:pt x="2188" y="5507"/>
                </a:lnTo>
                <a:lnTo>
                  <a:pt x="2194" y="5502"/>
                </a:lnTo>
                <a:lnTo>
                  <a:pt x="2194" y="5486"/>
                </a:lnTo>
                <a:lnTo>
                  <a:pt x="2188" y="5480"/>
                </a:lnTo>
                <a:close/>
                <a:moveTo>
                  <a:pt x="2210" y="5627"/>
                </a:moveTo>
                <a:lnTo>
                  <a:pt x="2216" y="5627"/>
                </a:lnTo>
                <a:lnTo>
                  <a:pt x="2216" y="5632"/>
                </a:lnTo>
                <a:lnTo>
                  <a:pt x="2219" y="5638"/>
                </a:lnTo>
                <a:lnTo>
                  <a:pt x="2225" y="5632"/>
                </a:lnTo>
                <a:lnTo>
                  <a:pt x="2238" y="5654"/>
                </a:lnTo>
                <a:lnTo>
                  <a:pt x="2241" y="5665"/>
                </a:lnTo>
                <a:lnTo>
                  <a:pt x="2241" y="5676"/>
                </a:lnTo>
                <a:lnTo>
                  <a:pt x="2247" y="5687"/>
                </a:lnTo>
                <a:lnTo>
                  <a:pt x="2251" y="5681"/>
                </a:lnTo>
                <a:lnTo>
                  <a:pt x="2254" y="5681"/>
                </a:lnTo>
                <a:lnTo>
                  <a:pt x="2254" y="5692"/>
                </a:lnTo>
                <a:lnTo>
                  <a:pt x="2257" y="5714"/>
                </a:lnTo>
                <a:lnTo>
                  <a:pt x="2263" y="5725"/>
                </a:lnTo>
                <a:lnTo>
                  <a:pt x="2269" y="5725"/>
                </a:lnTo>
                <a:lnTo>
                  <a:pt x="2276" y="5719"/>
                </a:lnTo>
                <a:lnTo>
                  <a:pt x="2279" y="5709"/>
                </a:lnTo>
                <a:lnTo>
                  <a:pt x="2279" y="5665"/>
                </a:lnTo>
                <a:lnTo>
                  <a:pt x="2276" y="5665"/>
                </a:lnTo>
                <a:lnTo>
                  <a:pt x="2276" y="5643"/>
                </a:lnTo>
                <a:lnTo>
                  <a:pt x="2279" y="5627"/>
                </a:lnTo>
                <a:lnTo>
                  <a:pt x="2273" y="5627"/>
                </a:lnTo>
                <a:lnTo>
                  <a:pt x="2269" y="5622"/>
                </a:lnTo>
                <a:lnTo>
                  <a:pt x="2269" y="5616"/>
                </a:lnTo>
                <a:lnTo>
                  <a:pt x="2266" y="5605"/>
                </a:lnTo>
                <a:lnTo>
                  <a:pt x="2260" y="5605"/>
                </a:lnTo>
                <a:lnTo>
                  <a:pt x="2254" y="5600"/>
                </a:lnTo>
                <a:lnTo>
                  <a:pt x="2251" y="5594"/>
                </a:lnTo>
                <a:lnTo>
                  <a:pt x="2244" y="5594"/>
                </a:lnTo>
                <a:lnTo>
                  <a:pt x="2238" y="5600"/>
                </a:lnTo>
                <a:lnTo>
                  <a:pt x="2235" y="5594"/>
                </a:lnTo>
                <a:lnTo>
                  <a:pt x="2235" y="5589"/>
                </a:lnTo>
                <a:lnTo>
                  <a:pt x="2238" y="5578"/>
                </a:lnTo>
                <a:lnTo>
                  <a:pt x="2247" y="5578"/>
                </a:lnTo>
                <a:lnTo>
                  <a:pt x="2257" y="5589"/>
                </a:lnTo>
                <a:lnTo>
                  <a:pt x="2263" y="5594"/>
                </a:lnTo>
                <a:lnTo>
                  <a:pt x="2266" y="5594"/>
                </a:lnTo>
                <a:lnTo>
                  <a:pt x="2254" y="5573"/>
                </a:lnTo>
                <a:lnTo>
                  <a:pt x="2247" y="5556"/>
                </a:lnTo>
                <a:lnTo>
                  <a:pt x="2241" y="5524"/>
                </a:lnTo>
                <a:lnTo>
                  <a:pt x="2235" y="5507"/>
                </a:lnTo>
                <a:lnTo>
                  <a:pt x="2225" y="5497"/>
                </a:lnTo>
                <a:lnTo>
                  <a:pt x="2210" y="5497"/>
                </a:lnTo>
                <a:lnTo>
                  <a:pt x="2207" y="5491"/>
                </a:lnTo>
                <a:lnTo>
                  <a:pt x="2207" y="5458"/>
                </a:lnTo>
                <a:lnTo>
                  <a:pt x="2203" y="5448"/>
                </a:lnTo>
                <a:lnTo>
                  <a:pt x="2200" y="5442"/>
                </a:lnTo>
                <a:lnTo>
                  <a:pt x="2197" y="5442"/>
                </a:lnTo>
                <a:lnTo>
                  <a:pt x="2194" y="5448"/>
                </a:lnTo>
                <a:lnTo>
                  <a:pt x="2185" y="5448"/>
                </a:lnTo>
                <a:lnTo>
                  <a:pt x="2178" y="5442"/>
                </a:lnTo>
                <a:lnTo>
                  <a:pt x="2178" y="5448"/>
                </a:lnTo>
                <a:lnTo>
                  <a:pt x="2172" y="5458"/>
                </a:lnTo>
                <a:lnTo>
                  <a:pt x="2172" y="5464"/>
                </a:lnTo>
                <a:lnTo>
                  <a:pt x="2185" y="5469"/>
                </a:lnTo>
                <a:lnTo>
                  <a:pt x="2194" y="5475"/>
                </a:lnTo>
                <a:lnTo>
                  <a:pt x="2197" y="5486"/>
                </a:lnTo>
                <a:lnTo>
                  <a:pt x="2197" y="5513"/>
                </a:lnTo>
                <a:lnTo>
                  <a:pt x="2200" y="5518"/>
                </a:lnTo>
                <a:lnTo>
                  <a:pt x="2203" y="5529"/>
                </a:lnTo>
                <a:lnTo>
                  <a:pt x="2203" y="5540"/>
                </a:lnTo>
                <a:lnTo>
                  <a:pt x="2200" y="5545"/>
                </a:lnTo>
                <a:lnTo>
                  <a:pt x="2194" y="5545"/>
                </a:lnTo>
                <a:lnTo>
                  <a:pt x="2191" y="5551"/>
                </a:lnTo>
                <a:lnTo>
                  <a:pt x="2188" y="5562"/>
                </a:lnTo>
                <a:lnTo>
                  <a:pt x="2191" y="5567"/>
                </a:lnTo>
                <a:lnTo>
                  <a:pt x="2203" y="5573"/>
                </a:lnTo>
                <a:lnTo>
                  <a:pt x="2210" y="5573"/>
                </a:lnTo>
                <a:lnTo>
                  <a:pt x="2207" y="5578"/>
                </a:lnTo>
                <a:lnTo>
                  <a:pt x="2207" y="5589"/>
                </a:lnTo>
                <a:lnTo>
                  <a:pt x="2210" y="5600"/>
                </a:lnTo>
                <a:lnTo>
                  <a:pt x="2213" y="5605"/>
                </a:lnTo>
                <a:lnTo>
                  <a:pt x="2210" y="5611"/>
                </a:lnTo>
                <a:lnTo>
                  <a:pt x="2197" y="5611"/>
                </a:lnTo>
                <a:lnTo>
                  <a:pt x="2197" y="5622"/>
                </a:lnTo>
                <a:lnTo>
                  <a:pt x="2200" y="5627"/>
                </a:lnTo>
                <a:lnTo>
                  <a:pt x="2210" y="5627"/>
                </a:lnTo>
                <a:close/>
                <a:moveTo>
                  <a:pt x="6013" y="10716"/>
                </a:moveTo>
                <a:lnTo>
                  <a:pt x="6010" y="10727"/>
                </a:lnTo>
                <a:lnTo>
                  <a:pt x="5991" y="10727"/>
                </a:lnTo>
                <a:lnTo>
                  <a:pt x="5985" y="10732"/>
                </a:lnTo>
                <a:lnTo>
                  <a:pt x="5978" y="10743"/>
                </a:lnTo>
                <a:lnTo>
                  <a:pt x="5975" y="10754"/>
                </a:lnTo>
                <a:lnTo>
                  <a:pt x="5975" y="10765"/>
                </a:lnTo>
                <a:lnTo>
                  <a:pt x="5981" y="10765"/>
                </a:lnTo>
                <a:lnTo>
                  <a:pt x="6000" y="10759"/>
                </a:lnTo>
                <a:lnTo>
                  <a:pt x="6010" y="10754"/>
                </a:lnTo>
                <a:lnTo>
                  <a:pt x="6016" y="10743"/>
                </a:lnTo>
                <a:lnTo>
                  <a:pt x="6019" y="10732"/>
                </a:lnTo>
                <a:lnTo>
                  <a:pt x="6019" y="10710"/>
                </a:lnTo>
                <a:lnTo>
                  <a:pt x="6016" y="10710"/>
                </a:lnTo>
                <a:lnTo>
                  <a:pt x="6013" y="10716"/>
                </a:lnTo>
                <a:close/>
                <a:moveTo>
                  <a:pt x="5721" y="10275"/>
                </a:moveTo>
                <a:lnTo>
                  <a:pt x="5727" y="10254"/>
                </a:lnTo>
                <a:lnTo>
                  <a:pt x="5724" y="10237"/>
                </a:lnTo>
                <a:lnTo>
                  <a:pt x="5714" y="10221"/>
                </a:lnTo>
                <a:lnTo>
                  <a:pt x="5708" y="10205"/>
                </a:lnTo>
                <a:lnTo>
                  <a:pt x="5705" y="10188"/>
                </a:lnTo>
                <a:lnTo>
                  <a:pt x="5705" y="10177"/>
                </a:lnTo>
                <a:lnTo>
                  <a:pt x="5699" y="10172"/>
                </a:lnTo>
                <a:lnTo>
                  <a:pt x="5692" y="10177"/>
                </a:lnTo>
                <a:lnTo>
                  <a:pt x="5692" y="10205"/>
                </a:lnTo>
                <a:lnTo>
                  <a:pt x="5689" y="10232"/>
                </a:lnTo>
                <a:lnTo>
                  <a:pt x="5683" y="10254"/>
                </a:lnTo>
                <a:lnTo>
                  <a:pt x="5686" y="10264"/>
                </a:lnTo>
                <a:lnTo>
                  <a:pt x="5702" y="10292"/>
                </a:lnTo>
                <a:lnTo>
                  <a:pt x="5708" y="10297"/>
                </a:lnTo>
                <a:lnTo>
                  <a:pt x="5721" y="10275"/>
                </a:lnTo>
                <a:close/>
                <a:moveTo>
                  <a:pt x="5730" y="10373"/>
                </a:moveTo>
                <a:lnTo>
                  <a:pt x="5736" y="10368"/>
                </a:lnTo>
                <a:lnTo>
                  <a:pt x="5739" y="10357"/>
                </a:lnTo>
                <a:lnTo>
                  <a:pt x="5739" y="10341"/>
                </a:lnTo>
                <a:lnTo>
                  <a:pt x="5736" y="10319"/>
                </a:lnTo>
                <a:lnTo>
                  <a:pt x="5730" y="10303"/>
                </a:lnTo>
                <a:lnTo>
                  <a:pt x="5727" y="10308"/>
                </a:lnTo>
                <a:lnTo>
                  <a:pt x="5721" y="10308"/>
                </a:lnTo>
                <a:lnTo>
                  <a:pt x="5717" y="10303"/>
                </a:lnTo>
                <a:lnTo>
                  <a:pt x="5714" y="10303"/>
                </a:lnTo>
                <a:lnTo>
                  <a:pt x="5711" y="10313"/>
                </a:lnTo>
                <a:lnTo>
                  <a:pt x="5711" y="10335"/>
                </a:lnTo>
                <a:lnTo>
                  <a:pt x="5721" y="10351"/>
                </a:lnTo>
                <a:lnTo>
                  <a:pt x="5724" y="10368"/>
                </a:lnTo>
                <a:lnTo>
                  <a:pt x="5727" y="10373"/>
                </a:lnTo>
                <a:lnTo>
                  <a:pt x="5730" y="10373"/>
                </a:lnTo>
                <a:close/>
                <a:moveTo>
                  <a:pt x="5651" y="9971"/>
                </a:moveTo>
                <a:lnTo>
                  <a:pt x="5642" y="9965"/>
                </a:lnTo>
                <a:lnTo>
                  <a:pt x="5642" y="9976"/>
                </a:lnTo>
                <a:lnTo>
                  <a:pt x="5651" y="9987"/>
                </a:lnTo>
                <a:lnTo>
                  <a:pt x="5655" y="9993"/>
                </a:lnTo>
                <a:lnTo>
                  <a:pt x="5661" y="9993"/>
                </a:lnTo>
                <a:lnTo>
                  <a:pt x="5683" y="9976"/>
                </a:lnTo>
                <a:lnTo>
                  <a:pt x="5695" y="9971"/>
                </a:lnTo>
                <a:lnTo>
                  <a:pt x="5708" y="9971"/>
                </a:lnTo>
                <a:lnTo>
                  <a:pt x="5711" y="9965"/>
                </a:lnTo>
                <a:lnTo>
                  <a:pt x="5711" y="9960"/>
                </a:lnTo>
                <a:lnTo>
                  <a:pt x="5708" y="9955"/>
                </a:lnTo>
                <a:lnTo>
                  <a:pt x="5699" y="9955"/>
                </a:lnTo>
                <a:lnTo>
                  <a:pt x="5686" y="9960"/>
                </a:lnTo>
                <a:lnTo>
                  <a:pt x="5670" y="9955"/>
                </a:lnTo>
                <a:lnTo>
                  <a:pt x="5664" y="9949"/>
                </a:lnTo>
                <a:lnTo>
                  <a:pt x="5661" y="9949"/>
                </a:lnTo>
                <a:lnTo>
                  <a:pt x="5661" y="9971"/>
                </a:lnTo>
                <a:lnTo>
                  <a:pt x="5658" y="9976"/>
                </a:lnTo>
                <a:lnTo>
                  <a:pt x="5651" y="9971"/>
                </a:lnTo>
                <a:close/>
                <a:moveTo>
                  <a:pt x="5761" y="10025"/>
                </a:moveTo>
                <a:lnTo>
                  <a:pt x="5765" y="10020"/>
                </a:lnTo>
                <a:lnTo>
                  <a:pt x="5765" y="9987"/>
                </a:lnTo>
                <a:lnTo>
                  <a:pt x="5758" y="9976"/>
                </a:lnTo>
                <a:lnTo>
                  <a:pt x="5749" y="9965"/>
                </a:lnTo>
                <a:lnTo>
                  <a:pt x="5743" y="9949"/>
                </a:lnTo>
                <a:lnTo>
                  <a:pt x="5733" y="9938"/>
                </a:lnTo>
                <a:lnTo>
                  <a:pt x="5721" y="9933"/>
                </a:lnTo>
                <a:lnTo>
                  <a:pt x="5711" y="9933"/>
                </a:lnTo>
                <a:lnTo>
                  <a:pt x="5727" y="9944"/>
                </a:lnTo>
                <a:lnTo>
                  <a:pt x="5733" y="9949"/>
                </a:lnTo>
                <a:lnTo>
                  <a:pt x="5743" y="9965"/>
                </a:lnTo>
                <a:lnTo>
                  <a:pt x="5749" y="9982"/>
                </a:lnTo>
                <a:lnTo>
                  <a:pt x="5755" y="9993"/>
                </a:lnTo>
                <a:lnTo>
                  <a:pt x="5755" y="9998"/>
                </a:lnTo>
                <a:lnTo>
                  <a:pt x="5752" y="10009"/>
                </a:lnTo>
                <a:lnTo>
                  <a:pt x="5749" y="10031"/>
                </a:lnTo>
                <a:lnTo>
                  <a:pt x="5749" y="10042"/>
                </a:lnTo>
                <a:lnTo>
                  <a:pt x="5739" y="10058"/>
                </a:lnTo>
                <a:lnTo>
                  <a:pt x="5752" y="10080"/>
                </a:lnTo>
                <a:lnTo>
                  <a:pt x="5752" y="10074"/>
                </a:lnTo>
                <a:lnTo>
                  <a:pt x="5761" y="10025"/>
                </a:lnTo>
                <a:close/>
                <a:moveTo>
                  <a:pt x="6035" y="10569"/>
                </a:moveTo>
                <a:lnTo>
                  <a:pt x="6032" y="10564"/>
                </a:lnTo>
                <a:lnTo>
                  <a:pt x="6025" y="10558"/>
                </a:lnTo>
                <a:lnTo>
                  <a:pt x="6016" y="10553"/>
                </a:lnTo>
                <a:lnTo>
                  <a:pt x="6010" y="10558"/>
                </a:lnTo>
                <a:lnTo>
                  <a:pt x="6010" y="10564"/>
                </a:lnTo>
                <a:lnTo>
                  <a:pt x="6013" y="10569"/>
                </a:lnTo>
                <a:lnTo>
                  <a:pt x="6019" y="10569"/>
                </a:lnTo>
                <a:lnTo>
                  <a:pt x="6025" y="10574"/>
                </a:lnTo>
                <a:lnTo>
                  <a:pt x="6035" y="10574"/>
                </a:lnTo>
                <a:lnTo>
                  <a:pt x="6035" y="10569"/>
                </a:lnTo>
                <a:close/>
                <a:moveTo>
                  <a:pt x="5815" y="10167"/>
                </a:moveTo>
                <a:lnTo>
                  <a:pt x="5793" y="10129"/>
                </a:lnTo>
                <a:lnTo>
                  <a:pt x="5783" y="10123"/>
                </a:lnTo>
                <a:lnTo>
                  <a:pt x="5780" y="10129"/>
                </a:lnTo>
                <a:lnTo>
                  <a:pt x="5793" y="10150"/>
                </a:lnTo>
                <a:lnTo>
                  <a:pt x="5805" y="10167"/>
                </a:lnTo>
                <a:lnTo>
                  <a:pt x="5815" y="10183"/>
                </a:lnTo>
                <a:lnTo>
                  <a:pt x="5818" y="10194"/>
                </a:lnTo>
                <a:lnTo>
                  <a:pt x="5818" y="10199"/>
                </a:lnTo>
                <a:lnTo>
                  <a:pt x="5805" y="10221"/>
                </a:lnTo>
                <a:lnTo>
                  <a:pt x="5805" y="10226"/>
                </a:lnTo>
                <a:lnTo>
                  <a:pt x="5809" y="10232"/>
                </a:lnTo>
                <a:lnTo>
                  <a:pt x="5818" y="10259"/>
                </a:lnTo>
                <a:lnTo>
                  <a:pt x="5818" y="10264"/>
                </a:lnTo>
                <a:lnTo>
                  <a:pt x="5821" y="10264"/>
                </a:lnTo>
                <a:lnTo>
                  <a:pt x="5818" y="10237"/>
                </a:lnTo>
                <a:lnTo>
                  <a:pt x="5821" y="10216"/>
                </a:lnTo>
                <a:lnTo>
                  <a:pt x="5824" y="10199"/>
                </a:lnTo>
                <a:lnTo>
                  <a:pt x="5821" y="10183"/>
                </a:lnTo>
                <a:lnTo>
                  <a:pt x="5815" y="10167"/>
                </a:lnTo>
                <a:close/>
                <a:moveTo>
                  <a:pt x="5941" y="10504"/>
                </a:moveTo>
                <a:lnTo>
                  <a:pt x="5934" y="10498"/>
                </a:lnTo>
                <a:lnTo>
                  <a:pt x="5931" y="10504"/>
                </a:lnTo>
                <a:lnTo>
                  <a:pt x="5934" y="10515"/>
                </a:lnTo>
                <a:lnTo>
                  <a:pt x="5941" y="10525"/>
                </a:lnTo>
                <a:lnTo>
                  <a:pt x="5950" y="10525"/>
                </a:lnTo>
                <a:lnTo>
                  <a:pt x="5956" y="10536"/>
                </a:lnTo>
                <a:lnTo>
                  <a:pt x="5956" y="10547"/>
                </a:lnTo>
                <a:lnTo>
                  <a:pt x="5950" y="10564"/>
                </a:lnTo>
                <a:lnTo>
                  <a:pt x="5944" y="10574"/>
                </a:lnTo>
                <a:lnTo>
                  <a:pt x="5941" y="10585"/>
                </a:lnTo>
                <a:lnTo>
                  <a:pt x="5941" y="10591"/>
                </a:lnTo>
                <a:lnTo>
                  <a:pt x="5950" y="10580"/>
                </a:lnTo>
                <a:lnTo>
                  <a:pt x="5966" y="10553"/>
                </a:lnTo>
                <a:lnTo>
                  <a:pt x="5966" y="10520"/>
                </a:lnTo>
                <a:lnTo>
                  <a:pt x="5963" y="10509"/>
                </a:lnTo>
                <a:lnTo>
                  <a:pt x="5953" y="10509"/>
                </a:lnTo>
                <a:lnTo>
                  <a:pt x="5941" y="10504"/>
                </a:lnTo>
                <a:close/>
                <a:moveTo>
                  <a:pt x="5827" y="10384"/>
                </a:moveTo>
                <a:lnTo>
                  <a:pt x="5827" y="10395"/>
                </a:lnTo>
                <a:lnTo>
                  <a:pt x="5837" y="10406"/>
                </a:lnTo>
                <a:lnTo>
                  <a:pt x="5843" y="10417"/>
                </a:lnTo>
                <a:lnTo>
                  <a:pt x="5846" y="10417"/>
                </a:lnTo>
                <a:lnTo>
                  <a:pt x="5846" y="10411"/>
                </a:lnTo>
                <a:lnTo>
                  <a:pt x="5843" y="10406"/>
                </a:lnTo>
                <a:lnTo>
                  <a:pt x="5834" y="10384"/>
                </a:lnTo>
                <a:lnTo>
                  <a:pt x="5831" y="10379"/>
                </a:lnTo>
                <a:lnTo>
                  <a:pt x="5827" y="10384"/>
                </a:lnTo>
                <a:close/>
                <a:moveTo>
                  <a:pt x="5853" y="10248"/>
                </a:moveTo>
                <a:lnTo>
                  <a:pt x="5846" y="10243"/>
                </a:lnTo>
                <a:lnTo>
                  <a:pt x="5846" y="10248"/>
                </a:lnTo>
                <a:lnTo>
                  <a:pt x="5849" y="10254"/>
                </a:lnTo>
                <a:lnTo>
                  <a:pt x="5853" y="10270"/>
                </a:lnTo>
                <a:lnTo>
                  <a:pt x="5862" y="10297"/>
                </a:lnTo>
                <a:lnTo>
                  <a:pt x="5865" y="10313"/>
                </a:lnTo>
                <a:lnTo>
                  <a:pt x="5862" y="10324"/>
                </a:lnTo>
                <a:lnTo>
                  <a:pt x="5862" y="10330"/>
                </a:lnTo>
                <a:lnTo>
                  <a:pt x="5868" y="10324"/>
                </a:lnTo>
                <a:lnTo>
                  <a:pt x="5871" y="10319"/>
                </a:lnTo>
                <a:lnTo>
                  <a:pt x="5871" y="10313"/>
                </a:lnTo>
                <a:lnTo>
                  <a:pt x="5865" y="10297"/>
                </a:lnTo>
                <a:lnTo>
                  <a:pt x="5862" y="10275"/>
                </a:lnTo>
                <a:lnTo>
                  <a:pt x="5853" y="10248"/>
                </a:lnTo>
                <a:close/>
                <a:moveTo>
                  <a:pt x="5890" y="10466"/>
                </a:moveTo>
                <a:lnTo>
                  <a:pt x="5900" y="10487"/>
                </a:lnTo>
                <a:lnTo>
                  <a:pt x="5903" y="10498"/>
                </a:lnTo>
                <a:lnTo>
                  <a:pt x="5903" y="10482"/>
                </a:lnTo>
                <a:lnTo>
                  <a:pt x="5893" y="10460"/>
                </a:lnTo>
                <a:lnTo>
                  <a:pt x="5890" y="10449"/>
                </a:lnTo>
                <a:lnTo>
                  <a:pt x="5890" y="10444"/>
                </a:lnTo>
                <a:lnTo>
                  <a:pt x="5884" y="10417"/>
                </a:lnTo>
                <a:lnTo>
                  <a:pt x="5871" y="10384"/>
                </a:lnTo>
                <a:lnTo>
                  <a:pt x="5868" y="10384"/>
                </a:lnTo>
                <a:lnTo>
                  <a:pt x="5871" y="10395"/>
                </a:lnTo>
                <a:lnTo>
                  <a:pt x="5881" y="10433"/>
                </a:lnTo>
                <a:lnTo>
                  <a:pt x="5884" y="10449"/>
                </a:lnTo>
                <a:lnTo>
                  <a:pt x="5881" y="10449"/>
                </a:lnTo>
                <a:lnTo>
                  <a:pt x="5881" y="10455"/>
                </a:lnTo>
                <a:lnTo>
                  <a:pt x="5890" y="10466"/>
                </a:lnTo>
                <a:close/>
                <a:moveTo>
                  <a:pt x="5491" y="10988"/>
                </a:moveTo>
                <a:lnTo>
                  <a:pt x="5504" y="10988"/>
                </a:lnTo>
                <a:lnTo>
                  <a:pt x="5510" y="10982"/>
                </a:lnTo>
                <a:lnTo>
                  <a:pt x="5510" y="10977"/>
                </a:lnTo>
                <a:lnTo>
                  <a:pt x="5507" y="10971"/>
                </a:lnTo>
                <a:lnTo>
                  <a:pt x="5501" y="10971"/>
                </a:lnTo>
                <a:lnTo>
                  <a:pt x="5494" y="10977"/>
                </a:lnTo>
                <a:lnTo>
                  <a:pt x="5491" y="10982"/>
                </a:lnTo>
                <a:lnTo>
                  <a:pt x="5491" y="10988"/>
                </a:lnTo>
                <a:close/>
                <a:moveTo>
                  <a:pt x="5394" y="10623"/>
                </a:moveTo>
                <a:lnTo>
                  <a:pt x="5387" y="10623"/>
                </a:lnTo>
                <a:lnTo>
                  <a:pt x="5384" y="10634"/>
                </a:lnTo>
                <a:lnTo>
                  <a:pt x="5384" y="10656"/>
                </a:lnTo>
                <a:lnTo>
                  <a:pt x="5387" y="10672"/>
                </a:lnTo>
                <a:lnTo>
                  <a:pt x="5394" y="10678"/>
                </a:lnTo>
                <a:lnTo>
                  <a:pt x="5403" y="10683"/>
                </a:lnTo>
                <a:lnTo>
                  <a:pt x="5413" y="10683"/>
                </a:lnTo>
                <a:lnTo>
                  <a:pt x="5419" y="10678"/>
                </a:lnTo>
                <a:lnTo>
                  <a:pt x="5419" y="10672"/>
                </a:lnTo>
                <a:lnTo>
                  <a:pt x="5416" y="10650"/>
                </a:lnTo>
                <a:lnTo>
                  <a:pt x="5406" y="10629"/>
                </a:lnTo>
                <a:lnTo>
                  <a:pt x="5400" y="10623"/>
                </a:lnTo>
                <a:lnTo>
                  <a:pt x="5394" y="10623"/>
                </a:lnTo>
                <a:close/>
                <a:moveTo>
                  <a:pt x="6802" y="11934"/>
                </a:moveTo>
                <a:lnTo>
                  <a:pt x="6796" y="11944"/>
                </a:lnTo>
                <a:lnTo>
                  <a:pt x="6796" y="11966"/>
                </a:lnTo>
                <a:lnTo>
                  <a:pt x="6799" y="11977"/>
                </a:lnTo>
                <a:lnTo>
                  <a:pt x="6802" y="11982"/>
                </a:lnTo>
                <a:lnTo>
                  <a:pt x="6808" y="11988"/>
                </a:lnTo>
                <a:lnTo>
                  <a:pt x="6818" y="11988"/>
                </a:lnTo>
                <a:lnTo>
                  <a:pt x="6821" y="11982"/>
                </a:lnTo>
                <a:lnTo>
                  <a:pt x="6821" y="11977"/>
                </a:lnTo>
                <a:lnTo>
                  <a:pt x="6818" y="11961"/>
                </a:lnTo>
                <a:lnTo>
                  <a:pt x="6811" y="11939"/>
                </a:lnTo>
                <a:lnTo>
                  <a:pt x="6805" y="11934"/>
                </a:lnTo>
                <a:lnTo>
                  <a:pt x="6802" y="11934"/>
                </a:lnTo>
                <a:close/>
                <a:moveTo>
                  <a:pt x="5667" y="10547"/>
                </a:moveTo>
                <a:lnTo>
                  <a:pt x="5673" y="10553"/>
                </a:lnTo>
                <a:lnTo>
                  <a:pt x="5680" y="10553"/>
                </a:lnTo>
                <a:lnTo>
                  <a:pt x="5683" y="10547"/>
                </a:lnTo>
                <a:lnTo>
                  <a:pt x="5680" y="10542"/>
                </a:lnTo>
                <a:lnTo>
                  <a:pt x="5664" y="10536"/>
                </a:lnTo>
                <a:lnTo>
                  <a:pt x="5661" y="10542"/>
                </a:lnTo>
                <a:lnTo>
                  <a:pt x="5667" y="10547"/>
                </a:lnTo>
                <a:close/>
                <a:moveTo>
                  <a:pt x="5689" y="10558"/>
                </a:moveTo>
                <a:lnTo>
                  <a:pt x="5686" y="10564"/>
                </a:lnTo>
                <a:lnTo>
                  <a:pt x="5689" y="10569"/>
                </a:lnTo>
                <a:lnTo>
                  <a:pt x="5705" y="10580"/>
                </a:lnTo>
                <a:lnTo>
                  <a:pt x="5708" y="10580"/>
                </a:lnTo>
                <a:lnTo>
                  <a:pt x="5695" y="10558"/>
                </a:lnTo>
                <a:lnTo>
                  <a:pt x="5689" y="10558"/>
                </a:lnTo>
                <a:close/>
                <a:moveTo>
                  <a:pt x="6032" y="11053"/>
                </a:moveTo>
                <a:lnTo>
                  <a:pt x="6032" y="11047"/>
                </a:lnTo>
                <a:lnTo>
                  <a:pt x="6029" y="11042"/>
                </a:lnTo>
                <a:lnTo>
                  <a:pt x="6016" y="11031"/>
                </a:lnTo>
                <a:lnTo>
                  <a:pt x="6007" y="11026"/>
                </a:lnTo>
                <a:lnTo>
                  <a:pt x="6000" y="11031"/>
                </a:lnTo>
                <a:lnTo>
                  <a:pt x="6000" y="11036"/>
                </a:lnTo>
                <a:lnTo>
                  <a:pt x="6003" y="11047"/>
                </a:lnTo>
                <a:lnTo>
                  <a:pt x="6013" y="11053"/>
                </a:lnTo>
                <a:lnTo>
                  <a:pt x="6025" y="11058"/>
                </a:lnTo>
                <a:lnTo>
                  <a:pt x="6029" y="11058"/>
                </a:lnTo>
                <a:lnTo>
                  <a:pt x="6032" y="11053"/>
                </a:lnTo>
                <a:close/>
                <a:moveTo>
                  <a:pt x="6264" y="11917"/>
                </a:moveTo>
                <a:lnTo>
                  <a:pt x="6258" y="11917"/>
                </a:lnTo>
                <a:lnTo>
                  <a:pt x="6261" y="11923"/>
                </a:lnTo>
                <a:lnTo>
                  <a:pt x="6264" y="11939"/>
                </a:lnTo>
                <a:lnTo>
                  <a:pt x="6274" y="11950"/>
                </a:lnTo>
                <a:lnTo>
                  <a:pt x="6286" y="11966"/>
                </a:lnTo>
                <a:lnTo>
                  <a:pt x="6286" y="11961"/>
                </a:lnTo>
                <a:lnTo>
                  <a:pt x="6283" y="11950"/>
                </a:lnTo>
                <a:lnTo>
                  <a:pt x="6264" y="11917"/>
                </a:lnTo>
                <a:close/>
                <a:moveTo>
                  <a:pt x="6315" y="11944"/>
                </a:moveTo>
                <a:lnTo>
                  <a:pt x="6315" y="11950"/>
                </a:lnTo>
                <a:lnTo>
                  <a:pt x="6318" y="11966"/>
                </a:lnTo>
                <a:lnTo>
                  <a:pt x="6318" y="11972"/>
                </a:lnTo>
                <a:lnTo>
                  <a:pt x="6321" y="11966"/>
                </a:lnTo>
                <a:lnTo>
                  <a:pt x="6324" y="11955"/>
                </a:lnTo>
                <a:lnTo>
                  <a:pt x="6324" y="11939"/>
                </a:lnTo>
                <a:lnTo>
                  <a:pt x="6318" y="11928"/>
                </a:lnTo>
                <a:lnTo>
                  <a:pt x="6308" y="11928"/>
                </a:lnTo>
                <a:lnTo>
                  <a:pt x="6308" y="11939"/>
                </a:lnTo>
                <a:lnTo>
                  <a:pt x="6315" y="11944"/>
                </a:lnTo>
                <a:close/>
                <a:moveTo>
                  <a:pt x="6591" y="12086"/>
                </a:moveTo>
                <a:lnTo>
                  <a:pt x="6588" y="12091"/>
                </a:lnTo>
                <a:lnTo>
                  <a:pt x="6585" y="12091"/>
                </a:lnTo>
                <a:lnTo>
                  <a:pt x="6579" y="12086"/>
                </a:lnTo>
                <a:lnTo>
                  <a:pt x="6569" y="12086"/>
                </a:lnTo>
                <a:lnTo>
                  <a:pt x="6566" y="12097"/>
                </a:lnTo>
                <a:lnTo>
                  <a:pt x="6566" y="12102"/>
                </a:lnTo>
                <a:lnTo>
                  <a:pt x="6569" y="12108"/>
                </a:lnTo>
                <a:lnTo>
                  <a:pt x="6579" y="12108"/>
                </a:lnTo>
                <a:lnTo>
                  <a:pt x="6591" y="12113"/>
                </a:lnTo>
                <a:lnTo>
                  <a:pt x="6598" y="12113"/>
                </a:lnTo>
                <a:lnTo>
                  <a:pt x="6604" y="12108"/>
                </a:lnTo>
                <a:lnTo>
                  <a:pt x="6607" y="12091"/>
                </a:lnTo>
                <a:lnTo>
                  <a:pt x="6604" y="12080"/>
                </a:lnTo>
                <a:lnTo>
                  <a:pt x="6598" y="12080"/>
                </a:lnTo>
                <a:lnTo>
                  <a:pt x="6591" y="12086"/>
                </a:lnTo>
                <a:close/>
                <a:moveTo>
                  <a:pt x="6783" y="12352"/>
                </a:moveTo>
                <a:lnTo>
                  <a:pt x="6783" y="12358"/>
                </a:lnTo>
                <a:lnTo>
                  <a:pt x="6786" y="12358"/>
                </a:lnTo>
                <a:lnTo>
                  <a:pt x="6789" y="12347"/>
                </a:lnTo>
                <a:lnTo>
                  <a:pt x="6789" y="12341"/>
                </a:lnTo>
                <a:lnTo>
                  <a:pt x="6786" y="12341"/>
                </a:lnTo>
                <a:lnTo>
                  <a:pt x="6783" y="12352"/>
                </a:lnTo>
                <a:close/>
                <a:moveTo>
                  <a:pt x="6774" y="12379"/>
                </a:moveTo>
                <a:lnTo>
                  <a:pt x="6777" y="12385"/>
                </a:lnTo>
                <a:lnTo>
                  <a:pt x="6783" y="12374"/>
                </a:lnTo>
                <a:lnTo>
                  <a:pt x="6786" y="12363"/>
                </a:lnTo>
                <a:lnTo>
                  <a:pt x="6786" y="12358"/>
                </a:lnTo>
                <a:lnTo>
                  <a:pt x="6774" y="12379"/>
                </a:lnTo>
                <a:close/>
                <a:moveTo>
                  <a:pt x="6783" y="12390"/>
                </a:moveTo>
                <a:lnTo>
                  <a:pt x="6777" y="12390"/>
                </a:lnTo>
                <a:lnTo>
                  <a:pt x="6774" y="12401"/>
                </a:lnTo>
                <a:lnTo>
                  <a:pt x="6770" y="12407"/>
                </a:lnTo>
                <a:lnTo>
                  <a:pt x="6770" y="12412"/>
                </a:lnTo>
                <a:lnTo>
                  <a:pt x="6780" y="12417"/>
                </a:lnTo>
                <a:lnTo>
                  <a:pt x="6783" y="12412"/>
                </a:lnTo>
                <a:lnTo>
                  <a:pt x="6786" y="12401"/>
                </a:lnTo>
                <a:lnTo>
                  <a:pt x="6786" y="12396"/>
                </a:lnTo>
                <a:lnTo>
                  <a:pt x="6783" y="12390"/>
                </a:lnTo>
                <a:close/>
                <a:moveTo>
                  <a:pt x="6767" y="12423"/>
                </a:moveTo>
                <a:lnTo>
                  <a:pt x="6764" y="12428"/>
                </a:lnTo>
                <a:lnTo>
                  <a:pt x="6767" y="12428"/>
                </a:lnTo>
                <a:lnTo>
                  <a:pt x="6774" y="12434"/>
                </a:lnTo>
                <a:lnTo>
                  <a:pt x="6780" y="12423"/>
                </a:lnTo>
                <a:lnTo>
                  <a:pt x="6767" y="12423"/>
                </a:lnTo>
                <a:close/>
                <a:moveTo>
                  <a:pt x="6792" y="12407"/>
                </a:moveTo>
                <a:lnTo>
                  <a:pt x="6789" y="12407"/>
                </a:lnTo>
                <a:lnTo>
                  <a:pt x="6786" y="12412"/>
                </a:lnTo>
                <a:lnTo>
                  <a:pt x="6786" y="12417"/>
                </a:lnTo>
                <a:lnTo>
                  <a:pt x="6792" y="12412"/>
                </a:lnTo>
                <a:lnTo>
                  <a:pt x="6792" y="12407"/>
                </a:lnTo>
                <a:close/>
                <a:moveTo>
                  <a:pt x="6789" y="12368"/>
                </a:moveTo>
                <a:lnTo>
                  <a:pt x="6783" y="12368"/>
                </a:lnTo>
                <a:lnTo>
                  <a:pt x="6783" y="12385"/>
                </a:lnTo>
                <a:lnTo>
                  <a:pt x="6789" y="12379"/>
                </a:lnTo>
                <a:lnTo>
                  <a:pt x="6789" y="12368"/>
                </a:lnTo>
                <a:close/>
                <a:moveTo>
                  <a:pt x="6811" y="12053"/>
                </a:moveTo>
                <a:lnTo>
                  <a:pt x="6811" y="12048"/>
                </a:lnTo>
                <a:lnTo>
                  <a:pt x="6805" y="12048"/>
                </a:lnTo>
                <a:lnTo>
                  <a:pt x="6796" y="12059"/>
                </a:lnTo>
                <a:lnTo>
                  <a:pt x="6792" y="12075"/>
                </a:lnTo>
                <a:lnTo>
                  <a:pt x="6799" y="12075"/>
                </a:lnTo>
                <a:lnTo>
                  <a:pt x="6808" y="12064"/>
                </a:lnTo>
                <a:lnTo>
                  <a:pt x="6811" y="12053"/>
                </a:lnTo>
                <a:close/>
                <a:moveTo>
                  <a:pt x="6752" y="12124"/>
                </a:moveTo>
                <a:lnTo>
                  <a:pt x="6739" y="12129"/>
                </a:lnTo>
                <a:lnTo>
                  <a:pt x="6739" y="12135"/>
                </a:lnTo>
                <a:lnTo>
                  <a:pt x="6752" y="12156"/>
                </a:lnTo>
                <a:lnTo>
                  <a:pt x="6752" y="12184"/>
                </a:lnTo>
                <a:lnTo>
                  <a:pt x="6748" y="12195"/>
                </a:lnTo>
                <a:lnTo>
                  <a:pt x="6730" y="12211"/>
                </a:lnTo>
                <a:lnTo>
                  <a:pt x="6723" y="12222"/>
                </a:lnTo>
                <a:lnTo>
                  <a:pt x="6726" y="12227"/>
                </a:lnTo>
                <a:lnTo>
                  <a:pt x="6758" y="12222"/>
                </a:lnTo>
                <a:lnTo>
                  <a:pt x="6770" y="12222"/>
                </a:lnTo>
                <a:lnTo>
                  <a:pt x="6780" y="12211"/>
                </a:lnTo>
                <a:lnTo>
                  <a:pt x="6783" y="12200"/>
                </a:lnTo>
                <a:lnTo>
                  <a:pt x="6783" y="12184"/>
                </a:lnTo>
                <a:lnTo>
                  <a:pt x="6780" y="12156"/>
                </a:lnTo>
                <a:lnTo>
                  <a:pt x="6780" y="12146"/>
                </a:lnTo>
                <a:lnTo>
                  <a:pt x="6783" y="12135"/>
                </a:lnTo>
                <a:lnTo>
                  <a:pt x="6789" y="12124"/>
                </a:lnTo>
                <a:lnTo>
                  <a:pt x="6783" y="12118"/>
                </a:lnTo>
                <a:lnTo>
                  <a:pt x="6752" y="12124"/>
                </a:lnTo>
                <a:close/>
                <a:moveTo>
                  <a:pt x="6742" y="11934"/>
                </a:moveTo>
                <a:lnTo>
                  <a:pt x="6736" y="11939"/>
                </a:lnTo>
                <a:lnTo>
                  <a:pt x="6733" y="11950"/>
                </a:lnTo>
                <a:lnTo>
                  <a:pt x="6733" y="11961"/>
                </a:lnTo>
                <a:lnTo>
                  <a:pt x="6739" y="11961"/>
                </a:lnTo>
                <a:lnTo>
                  <a:pt x="6742" y="11955"/>
                </a:lnTo>
                <a:lnTo>
                  <a:pt x="6745" y="11944"/>
                </a:lnTo>
                <a:lnTo>
                  <a:pt x="6745" y="11934"/>
                </a:lnTo>
                <a:lnTo>
                  <a:pt x="6742" y="11934"/>
                </a:lnTo>
                <a:close/>
                <a:moveTo>
                  <a:pt x="6770" y="11776"/>
                </a:moveTo>
                <a:lnTo>
                  <a:pt x="6767" y="11776"/>
                </a:lnTo>
                <a:lnTo>
                  <a:pt x="6764" y="11787"/>
                </a:lnTo>
                <a:lnTo>
                  <a:pt x="6764" y="11798"/>
                </a:lnTo>
                <a:lnTo>
                  <a:pt x="6767" y="11809"/>
                </a:lnTo>
                <a:lnTo>
                  <a:pt x="6770" y="11809"/>
                </a:lnTo>
                <a:lnTo>
                  <a:pt x="6774" y="11798"/>
                </a:lnTo>
                <a:lnTo>
                  <a:pt x="6774" y="11787"/>
                </a:lnTo>
                <a:lnTo>
                  <a:pt x="6770" y="11776"/>
                </a:lnTo>
                <a:close/>
                <a:moveTo>
                  <a:pt x="6783" y="11689"/>
                </a:moveTo>
                <a:lnTo>
                  <a:pt x="6780" y="11694"/>
                </a:lnTo>
                <a:lnTo>
                  <a:pt x="6777" y="11705"/>
                </a:lnTo>
                <a:lnTo>
                  <a:pt x="6777" y="11722"/>
                </a:lnTo>
                <a:lnTo>
                  <a:pt x="6780" y="11732"/>
                </a:lnTo>
                <a:lnTo>
                  <a:pt x="6786" y="11732"/>
                </a:lnTo>
                <a:lnTo>
                  <a:pt x="6789" y="11727"/>
                </a:lnTo>
                <a:lnTo>
                  <a:pt x="6792" y="11711"/>
                </a:lnTo>
                <a:lnTo>
                  <a:pt x="6792" y="11700"/>
                </a:lnTo>
                <a:lnTo>
                  <a:pt x="6789" y="11689"/>
                </a:lnTo>
                <a:lnTo>
                  <a:pt x="6789" y="11683"/>
                </a:lnTo>
                <a:lnTo>
                  <a:pt x="6783" y="11689"/>
                </a:lnTo>
                <a:close/>
                <a:moveTo>
                  <a:pt x="6752" y="11499"/>
                </a:moveTo>
                <a:lnTo>
                  <a:pt x="6755" y="11515"/>
                </a:lnTo>
                <a:lnTo>
                  <a:pt x="6758" y="11526"/>
                </a:lnTo>
                <a:lnTo>
                  <a:pt x="6758" y="11531"/>
                </a:lnTo>
                <a:lnTo>
                  <a:pt x="6764" y="11531"/>
                </a:lnTo>
                <a:lnTo>
                  <a:pt x="6764" y="11488"/>
                </a:lnTo>
                <a:lnTo>
                  <a:pt x="6758" y="11477"/>
                </a:lnTo>
                <a:lnTo>
                  <a:pt x="6752" y="11477"/>
                </a:lnTo>
                <a:lnTo>
                  <a:pt x="6752" y="11499"/>
                </a:lnTo>
                <a:close/>
                <a:moveTo>
                  <a:pt x="6868" y="11792"/>
                </a:moveTo>
                <a:lnTo>
                  <a:pt x="6868" y="11809"/>
                </a:lnTo>
                <a:lnTo>
                  <a:pt x="6871" y="11819"/>
                </a:lnTo>
                <a:lnTo>
                  <a:pt x="6874" y="11825"/>
                </a:lnTo>
                <a:lnTo>
                  <a:pt x="6880" y="11819"/>
                </a:lnTo>
                <a:lnTo>
                  <a:pt x="6880" y="11803"/>
                </a:lnTo>
                <a:lnTo>
                  <a:pt x="6874" y="11792"/>
                </a:lnTo>
                <a:lnTo>
                  <a:pt x="6871" y="11781"/>
                </a:lnTo>
                <a:lnTo>
                  <a:pt x="6868" y="11787"/>
                </a:lnTo>
                <a:lnTo>
                  <a:pt x="6868" y="11792"/>
                </a:lnTo>
                <a:close/>
                <a:moveTo>
                  <a:pt x="6783" y="11635"/>
                </a:moveTo>
                <a:lnTo>
                  <a:pt x="6789" y="11635"/>
                </a:lnTo>
                <a:lnTo>
                  <a:pt x="6789" y="11645"/>
                </a:lnTo>
                <a:lnTo>
                  <a:pt x="6792" y="11645"/>
                </a:lnTo>
                <a:lnTo>
                  <a:pt x="6796" y="11635"/>
                </a:lnTo>
                <a:lnTo>
                  <a:pt x="6796" y="11624"/>
                </a:lnTo>
                <a:lnTo>
                  <a:pt x="6792" y="11607"/>
                </a:lnTo>
                <a:lnTo>
                  <a:pt x="6777" y="11580"/>
                </a:lnTo>
                <a:lnTo>
                  <a:pt x="6770" y="11575"/>
                </a:lnTo>
                <a:lnTo>
                  <a:pt x="6767" y="11586"/>
                </a:lnTo>
                <a:lnTo>
                  <a:pt x="6774" y="11607"/>
                </a:lnTo>
                <a:lnTo>
                  <a:pt x="6774" y="11618"/>
                </a:lnTo>
                <a:lnTo>
                  <a:pt x="6777" y="11629"/>
                </a:lnTo>
                <a:lnTo>
                  <a:pt x="6783" y="11635"/>
                </a:lnTo>
                <a:close/>
                <a:moveTo>
                  <a:pt x="6733" y="11384"/>
                </a:moveTo>
                <a:lnTo>
                  <a:pt x="6733" y="11417"/>
                </a:lnTo>
                <a:lnTo>
                  <a:pt x="6739" y="11428"/>
                </a:lnTo>
                <a:lnTo>
                  <a:pt x="6745" y="11428"/>
                </a:lnTo>
                <a:lnTo>
                  <a:pt x="6745" y="11401"/>
                </a:lnTo>
                <a:lnTo>
                  <a:pt x="6739" y="11379"/>
                </a:lnTo>
                <a:lnTo>
                  <a:pt x="6733" y="11379"/>
                </a:lnTo>
                <a:lnTo>
                  <a:pt x="6733" y="11384"/>
                </a:lnTo>
                <a:close/>
                <a:moveTo>
                  <a:pt x="6748" y="11395"/>
                </a:moveTo>
                <a:lnTo>
                  <a:pt x="6752" y="11401"/>
                </a:lnTo>
                <a:lnTo>
                  <a:pt x="6758" y="11395"/>
                </a:lnTo>
                <a:lnTo>
                  <a:pt x="6770" y="11395"/>
                </a:lnTo>
                <a:lnTo>
                  <a:pt x="6770" y="11390"/>
                </a:lnTo>
                <a:lnTo>
                  <a:pt x="6767" y="11384"/>
                </a:lnTo>
                <a:lnTo>
                  <a:pt x="6764" y="11384"/>
                </a:lnTo>
                <a:lnTo>
                  <a:pt x="6758" y="11374"/>
                </a:lnTo>
                <a:lnTo>
                  <a:pt x="6755" y="11363"/>
                </a:lnTo>
                <a:lnTo>
                  <a:pt x="6752" y="11357"/>
                </a:lnTo>
                <a:lnTo>
                  <a:pt x="6748" y="11363"/>
                </a:lnTo>
                <a:lnTo>
                  <a:pt x="6748" y="11384"/>
                </a:lnTo>
                <a:lnTo>
                  <a:pt x="6745" y="11384"/>
                </a:lnTo>
                <a:lnTo>
                  <a:pt x="6748" y="11395"/>
                </a:lnTo>
                <a:close/>
                <a:moveTo>
                  <a:pt x="6767" y="11444"/>
                </a:moveTo>
                <a:lnTo>
                  <a:pt x="6767" y="11428"/>
                </a:lnTo>
                <a:lnTo>
                  <a:pt x="6764" y="11428"/>
                </a:lnTo>
                <a:lnTo>
                  <a:pt x="6761" y="11433"/>
                </a:lnTo>
                <a:lnTo>
                  <a:pt x="6761" y="11439"/>
                </a:lnTo>
                <a:lnTo>
                  <a:pt x="6764" y="11439"/>
                </a:lnTo>
                <a:lnTo>
                  <a:pt x="6767" y="11444"/>
                </a:lnTo>
                <a:close/>
                <a:moveTo>
                  <a:pt x="6456" y="11096"/>
                </a:moveTo>
                <a:lnTo>
                  <a:pt x="6425" y="11091"/>
                </a:lnTo>
                <a:lnTo>
                  <a:pt x="6403" y="11091"/>
                </a:lnTo>
                <a:lnTo>
                  <a:pt x="6396" y="11096"/>
                </a:lnTo>
                <a:lnTo>
                  <a:pt x="6390" y="11107"/>
                </a:lnTo>
                <a:lnTo>
                  <a:pt x="6390" y="11156"/>
                </a:lnTo>
                <a:lnTo>
                  <a:pt x="6393" y="11162"/>
                </a:lnTo>
                <a:lnTo>
                  <a:pt x="6400" y="11167"/>
                </a:lnTo>
                <a:lnTo>
                  <a:pt x="6415" y="11162"/>
                </a:lnTo>
                <a:lnTo>
                  <a:pt x="6440" y="11162"/>
                </a:lnTo>
                <a:lnTo>
                  <a:pt x="6450" y="11167"/>
                </a:lnTo>
                <a:lnTo>
                  <a:pt x="6466" y="11162"/>
                </a:lnTo>
                <a:lnTo>
                  <a:pt x="6481" y="11145"/>
                </a:lnTo>
                <a:lnTo>
                  <a:pt x="6488" y="11134"/>
                </a:lnTo>
                <a:lnTo>
                  <a:pt x="6491" y="11123"/>
                </a:lnTo>
                <a:lnTo>
                  <a:pt x="6488" y="11113"/>
                </a:lnTo>
                <a:lnTo>
                  <a:pt x="6481" y="11107"/>
                </a:lnTo>
                <a:lnTo>
                  <a:pt x="6472" y="11102"/>
                </a:lnTo>
                <a:lnTo>
                  <a:pt x="6456" y="11096"/>
                </a:lnTo>
                <a:close/>
                <a:moveTo>
                  <a:pt x="6494" y="11145"/>
                </a:moveTo>
                <a:lnTo>
                  <a:pt x="6503" y="11145"/>
                </a:lnTo>
                <a:lnTo>
                  <a:pt x="6510" y="11140"/>
                </a:lnTo>
                <a:lnTo>
                  <a:pt x="6510" y="11134"/>
                </a:lnTo>
                <a:lnTo>
                  <a:pt x="6500" y="11134"/>
                </a:lnTo>
                <a:lnTo>
                  <a:pt x="6494" y="11140"/>
                </a:lnTo>
                <a:lnTo>
                  <a:pt x="6494" y="11145"/>
                </a:lnTo>
                <a:close/>
                <a:moveTo>
                  <a:pt x="6535" y="11194"/>
                </a:moveTo>
                <a:lnTo>
                  <a:pt x="6535" y="11200"/>
                </a:lnTo>
                <a:lnTo>
                  <a:pt x="6538" y="11200"/>
                </a:lnTo>
                <a:lnTo>
                  <a:pt x="6547" y="11194"/>
                </a:lnTo>
                <a:lnTo>
                  <a:pt x="6554" y="11189"/>
                </a:lnTo>
                <a:lnTo>
                  <a:pt x="6554" y="11183"/>
                </a:lnTo>
                <a:lnTo>
                  <a:pt x="6541" y="11183"/>
                </a:lnTo>
                <a:lnTo>
                  <a:pt x="6535" y="11189"/>
                </a:lnTo>
                <a:lnTo>
                  <a:pt x="6535" y="11194"/>
                </a:lnTo>
                <a:close/>
                <a:moveTo>
                  <a:pt x="6645" y="11134"/>
                </a:moveTo>
                <a:lnTo>
                  <a:pt x="6651" y="11134"/>
                </a:lnTo>
                <a:lnTo>
                  <a:pt x="6654" y="11129"/>
                </a:lnTo>
                <a:lnTo>
                  <a:pt x="6657" y="11118"/>
                </a:lnTo>
                <a:lnTo>
                  <a:pt x="6651" y="11118"/>
                </a:lnTo>
                <a:lnTo>
                  <a:pt x="6645" y="11129"/>
                </a:lnTo>
                <a:lnTo>
                  <a:pt x="6645" y="11134"/>
                </a:lnTo>
                <a:close/>
                <a:moveTo>
                  <a:pt x="6651" y="11156"/>
                </a:moveTo>
                <a:lnTo>
                  <a:pt x="6654" y="11156"/>
                </a:lnTo>
                <a:lnTo>
                  <a:pt x="6654" y="11140"/>
                </a:lnTo>
                <a:lnTo>
                  <a:pt x="6651" y="11140"/>
                </a:lnTo>
                <a:lnTo>
                  <a:pt x="6648" y="11145"/>
                </a:lnTo>
                <a:lnTo>
                  <a:pt x="6648" y="11151"/>
                </a:lnTo>
                <a:lnTo>
                  <a:pt x="6651" y="11156"/>
                </a:lnTo>
                <a:close/>
                <a:moveTo>
                  <a:pt x="6704" y="11319"/>
                </a:moveTo>
                <a:lnTo>
                  <a:pt x="6704" y="11325"/>
                </a:lnTo>
                <a:lnTo>
                  <a:pt x="6701" y="11330"/>
                </a:lnTo>
                <a:lnTo>
                  <a:pt x="6704" y="11336"/>
                </a:lnTo>
                <a:lnTo>
                  <a:pt x="6708" y="11336"/>
                </a:lnTo>
                <a:lnTo>
                  <a:pt x="6708" y="11319"/>
                </a:lnTo>
                <a:lnTo>
                  <a:pt x="6704" y="11319"/>
                </a:lnTo>
                <a:close/>
                <a:moveTo>
                  <a:pt x="6679" y="11265"/>
                </a:moveTo>
                <a:lnTo>
                  <a:pt x="6679" y="11276"/>
                </a:lnTo>
                <a:lnTo>
                  <a:pt x="6686" y="11276"/>
                </a:lnTo>
                <a:lnTo>
                  <a:pt x="6686" y="11265"/>
                </a:lnTo>
                <a:lnTo>
                  <a:pt x="6679" y="11265"/>
                </a:lnTo>
                <a:close/>
                <a:moveTo>
                  <a:pt x="6667" y="11238"/>
                </a:moveTo>
                <a:lnTo>
                  <a:pt x="6667" y="11249"/>
                </a:lnTo>
                <a:lnTo>
                  <a:pt x="6673" y="11259"/>
                </a:lnTo>
                <a:lnTo>
                  <a:pt x="6676" y="11254"/>
                </a:lnTo>
                <a:lnTo>
                  <a:pt x="6676" y="11249"/>
                </a:lnTo>
                <a:lnTo>
                  <a:pt x="6673" y="11238"/>
                </a:lnTo>
                <a:lnTo>
                  <a:pt x="6667" y="11238"/>
                </a:lnTo>
                <a:close/>
                <a:moveTo>
                  <a:pt x="6730" y="11292"/>
                </a:moveTo>
                <a:lnTo>
                  <a:pt x="6736" y="11292"/>
                </a:lnTo>
                <a:lnTo>
                  <a:pt x="6739" y="11287"/>
                </a:lnTo>
                <a:lnTo>
                  <a:pt x="6739" y="11281"/>
                </a:lnTo>
                <a:lnTo>
                  <a:pt x="6736" y="11270"/>
                </a:lnTo>
                <a:lnTo>
                  <a:pt x="6730" y="11270"/>
                </a:lnTo>
                <a:lnTo>
                  <a:pt x="6726" y="11276"/>
                </a:lnTo>
                <a:lnTo>
                  <a:pt x="6726" y="11287"/>
                </a:lnTo>
                <a:lnTo>
                  <a:pt x="6730" y="11292"/>
                </a:lnTo>
                <a:close/>
                <a:moveTo>
                  <a:pt x="6733" y="11216"/>
                </a:moveTo>
                <a:lnTo>
                  <a:pt x="6736" y="11210"/>
                </a:lnTo>
                <a:lnTo>
                  <a:pt x="6736" y="11205"/>
                </a:lnTo>
                <a:lnTo>
                  <a:pt x="6733" y="11194"/>
                </a:lnTo>
                <a:lnTo>
                  <a:pt x="6730" y="11194"/>
                </a:lnTo>
                <a:lnTo>
                  <a:pt x="6726" y="11200"/>
                </a:lnTo>
                <a:lnTo>
                  <a:pt x="6726" y="11210"/>
                </a:lnTo>
                <a:lnTo>
                  <a:pt x="6733" y="11216"/>
                </a:lnTo>
                <a:close/>
                <a:moveTo>
                  <a:pt x="2797" y="6758"/>
                </a:moveTo>
                <a:lnTo>
                  <a:pt x="2813" y="6763"/>
                </a:lnTo>
                <a:lnTo>
                  <a:pt x="2819" y="6758"/>
                </a:lnTo>
                <a:lnTo>
                  <a:pt x="2823" y="6752"/>
                </a:lnTo>
                <a:lnTo>
                  <a:pt x="2832" y="6752"/>
                </a:lnTo>
                <a:lnTo>
                  <a:pt x="2832" y="6742"/>
                </a:lnTo>
                <a:lnTo>
                  <a:pt x="2829" y="6725"/>
                </a:lnTo>
                <a:lnTo>
                  <a:pt x="2823" y="6714"/>
                </a:lnTo>
                <a:lnTo>
                  <a:pt x="2819" y="6703"/>
                </a:lnTo>
                <a:lnTo>
                  <a:pt x="2819" y="6698"/>
                </a:lnTo>
                <a:lnTo>
                  <a:pt x="2816" y="6687"/>
                </a:lnTo>
                <a:lnTo>
                  <a:pt x="2810" y="6676"/>
                </a:lnTo>
                <a:lnTo>
                  <a:pt x="2801" y="6655"/>
                </a:lnTo>
                <a:lnTo>
                  <a:pt x="2794" y="6633"/>
                </a:lnTo>
                <a:lnTo>
                  <a:pt x="2788" y="6616"/>
                </a:lnTo>
                <a:lnTo>
                  <a:pt x="2782" y="6606"/>
                </a:lnTo>
                <a:lnTo>
                  <a:pt x="2775" y="6600"/>
                </a:lnTo>
                <a:lnTo>
                  <a:pt x="2757" y="6595"/>
                </a:lnTo>
                <a:lnTo>
                  <a:pt x="2741" y="6578"/>
                </a:lnTo>
                <a:lnTo>
                  <a:pt x="2731" y="6562"/>
                </a:lnTo>
                <a:lnTo>
                  <a:pt x="2731" y="6546"/>
                </a:lnTo>
                <a:lnTo>
                  <a:pt x="2735" y="6540"/>
                </a:lnTo>
                <a:lnTo>
                  <a:pt x="2709" y="6497"/>
                </a:lnTo>
                <a:lnTo>
                  <a:pt x="2703" y="6481"/>
                </a:lnTo>
                <a:lnTo>
                  <a:pt x="2697" y="6459"/>
                </a:lnTo>
                <a:lnTo>
                  <a:pt x="2691" y="6448"/>
                </a:lnTo>
                <a:lnTo>
                  <a:pt x="2678" y="6437"/>
                </a:lnTo>
                <a:lnTo>
                  <a:pt x="2603" y="6404"/>
                </a:lnTo>
                <a:lnTo>
                  <a:pt x="2587" y="6399"/>
                </a:lnTo>
                <a:lnTo>
                  <a:pt x="2577" y="6388"/>
                </a:lnTo>
                <a:lnTo>
                  <a:pt x="2565" y="6372"/>
                </a:lnTo>
                <a:lnTo>
                  <a:pt x="2546" y="6361"/>
                </a:lnTo>
                <a:lnTo>
                  <a:pt x="2518" y="6361"/>
                </a:lnTo>
                <a:lnTo>
                  <a:pt x="2508" y="6366"/>
                </a:lnTo>
                <a:lnTo>
                  <a:pt x="2508" y="6377"/>
                </a:lnTo>
                <a:lnTo>
                  <a:pt x="2515" y="6399"/>
                </a:lnTo>
                <a:lnTo>
                  <a:pt x="2533" y="6415"/>
                </a:lnTo>
                <a:lnTo>
                  <a:pt x="2543" y="6410"/>
                </a:lnTo>
                <a:lnTo>
                  <a:pt x="2565" y="6410"/>
                </a:lnTo>
                <a:lnTo>
                  <a:pt x="2568" y="6415"/>
                </a:lnTo>
                <a:lnTo>
                  <a:pt x="2562" y="6415"/>
                </a:lnTo>
                <a:lnTo>
                  <a:pt x="2543" y="6426"/>
                </a:lnTo>
                <a:lnTo>
                  <a:pt x="2540" y="6432"/>
                </a:lnTo>
                <a:lnTo>
                  <a:pt x="2540" y="6437"/>
                </a:lnTo>
                <a:lnTo>
                  <a:pt x="2543" y="6448"/>
                </a:lnTo>
                <a:lnTo>
                  <a:pt x="2549" y="6453"/>
                </a:lnTo>
                <a:lnTo>
                  <a:pt x="2549" y="6459"/>
                </a:lnTo>
                <a:lnTo>
                  <a:pt x="2546" y="6464"/>
                </a:lnTo>
                <a:lnTo>
                  <a:pt x="2540" y="6470"/>
                </a:lnTo>
                <a:lnTo>
                  <a:pt x="2537" y="6475"/>
                </a:lnTo>
                <a:lnTo>
                  <a:pt x="2540" y="6481"/>
                </a:lnTo>
                <a:lnTo>
                  <a:pt x="2546" y="6481"/>
                </a:lnTo>
                <a:lnTo>
                  <a:pt x="2552" y="6475"/>
                </a:lnTo>
                <a:lnTo>
                  <a:pt x="2562" y="6470"/>
                </a:lnTo>
                <a:lnTo>
                  <a:pt x="2568" y="6481"/>
                </a:lnTo>
                <a:lnTo>
                  <a:pt x="2571" y="6491"/>
                </a:lnTo>
                <a:lnTo>
                  <a:pt x="2581" y="6475"/>
                </a:lnTo>
                <a:lnTo>
                  <a:pt x="2587" y="6475"/>
                </a:lnTo>
                <a:lnTo>
                  <a:pt x="2590" y="6481"/>
                </a:lnTo>
                <a:lnTo>
                  <a:pt x="2584" y="6502"/>
                </a:lnTo>
                <a:lnTo>
                  <a:pt x="2584" y="6513"/>
                </a:lnTo>
                <a:lnTo>
                  <a:pt x="2587" y="6519"/>
                </a:lnTo>
                <a:lnTo>
                  <a:pt x="2596" y="6519"/>
                </a:lnTo>
                <a:lnTo>
                  <a:pt x="2603" y="6508"/>
                </a:lnTo>
                <a:lnTo>
                  <a:pt x="2612" y="6502"/>
                </a:lnTo>
                <a:lnTo>
                  <a:pt x="2615" y="6508"/>
                </a:lnTo>
                <a:lnTo>
                  <a:pt x="2621" y="6529"/>
                </a:lnTo>
                <a:lnTo>
                  <a:pt x="2625" y="6535"/>
                </a:lnTo>
                <a:lnTo>
                  <a:pt x="2634" y="6546"/>
                </a:lnTo>
                <a:lnTo>
                  <a:pt x="2637" y="6551"/>
                </a:lnTo>
                <a:lnTo>
                  <a:pt x="2631" y="6557"/>
                </a:lnTo>
                <a:lnTo>
                  <a:pt x="2625" y="6568"/>
                </a:lnTo>
                <a:lnTo>
                  <a:pt x="2621" y="6578"/>
                </a:lnTo>
                <a:lnTo>
                  <a:pt x="2625" y="6589"/>
                </a:lnTo>
                <a:lnTo>
                  <a:pt x="2634" y="6589"/>
                </a:lnTo>
                <a:lnTo>
                  <a:pt x="2653" y="6584"/>
                </a:lnTo>
                <a:lnTo>
                  <a:pt x="2659" y="6589"/>
                </a:lnTo>
                <a:lnTo>
                  <a:pt x="2665" y="6611"/>
                </a:lnTo>
                <a:lnTo>
                  <a:pt x="2672" y="6616"/>
                </a:lnTo>
                <a:lnTo>
                  <a:pt x="2675" y="6616"/>
                </a:lnTo>
                <a:lnTo>
                  <a:pt x="2675" y="6644"/>
                </a:lnTo>
                <a:lnTo>
                  <a:pt x="2687" y="6665"/>
                </a:lnTo>
                <a:lnTo>
                  <a:pt x="2697" y="6665"/>
                </a:lnTo>
                <a:lnTo>
                  <a:pt x="2706" y="6660"/>
                </a:lnTo>
                <a:lnTo>
                  <a:pt x="2716" y="6660"/>
                </a:lnTo>
                <a:lnTo>
                  <a:pt x="2719" y="6665"/>
                </a:lnTo>
                <a:lnTo>
                  <a:pt x="2716" y="6676"/>
                </a:lnTo>
                <a:lnTo>
                  <a:pt x="2716" y="6687"/>
                </a:lnTo>
                <a:lnTo>
                  <a:pt x="2719" y="6703"/>
                </a:lnTo>
                <a:lnTo>
                  <a:pt x="2731" y="6720"/>
                </a:lnTo>
                <a:lnTo>
                  <a:pt x="2750" y="6725"/>
                </a:lnTo>
                <a:lnTo>
                  <a:pt x="2763" y="6731"/>
                </a:lnTo>
                <a:lnTo>
                  <a:pt x="2772" y="6742"/>
                </a:lnTo>
                <a:lnTo>
                  <a:pt x="2782" y="6747"/>
                </a:lnTo>
                <a:lnTo>
                  <a:pt x="2797" y="6758"/>
                </a:lnTo>
                <a:close/>
                <a:moveTo>
                  <a:pt x="2273" y="5964"/>
                </a:moveTo>
                <a:lnTo>
                  <a:pt x="2279" y="5959"/>
                </a:lnTo>
                <a:lnTo>
                  <a:pt x="2282" y="5948"/>
                </a:lnTo>
                <a:lnTo>
                  <a:pt x="2285" y="5921"/>
                </a:lnTo>
                <a:lnTo>
                  <a:pt x="2282" y="5893"/>
                </a:lnTo>
                <a:lnTo>
                  <a:pt x="2285" y="5877"/>
                </a:lnTo>
                <a:lnTo>
                  <a:pt x="2285" y="5866"/>
                </a:lnTo>
                <a:lnTo>
                  <a:pt x="2295" y="5828"/>
                </a:lnTo>
                <a:lnTo>
                  <a:pt x="2295" y="5817"/>
                </a:lnTo>
                <a:lnTo>
                  <a:pt x="2291" y="5817"/>
                </a:lnTo>
                <a:lnTo>
                  <a:pt x="2282" y="5828"/>
                </a:lnTo>
                <a:lnTo>
                  <a:pt x="2273" y="5828"/>
                </a:lnTo>
                <a:lnTo>
                  <a:pt x="2266" y="5834"/>
                </a:lnTo>
                <a:lnTo>
                  <a:pt x="2269" y="5839"/>
                </a:lnTo>
                <a:lnTo>
                  <a:pt x="2273" y="5855"/>
                </a:lnTo>
                <a:lnTo>
                  <a:pt x="2273" y="5872"/>
                </a:lnTo>
                <a:lnTo>
                  <a:pt x="2266" y="5888"/>
                </a:lnTo>
                <a:lnTo>
                  <a:pt x="2254" y="5893"/>
                </a:lnTo>
                <a:lnTo>
                  <a:pt x="2244" y="5899"/>
                </a:lnTo>
                <a:lnTo>
                  <a:pt x="2235" y="5893"/>
                </a:lnTo>
                <a:lnTo>
                  <a:pt x="2235" y="5888"/>
                </a:lnTo>
                <a:lnTo>
                  <a:pt x="2244" y="5883"/>
                </a:lnTo>
                <a:lnTo>
                  <a:pt x="2257" y="5877"/>
                </a:lnTo>
                <a:lnTo>
                  <a:pt x="2263" y="5861"/>
                </a:lnTo>
                <a:lnTo>
                  <a:pt x="2263" y="5850"/>
                </a:lnTo>
                <a:lnTo>
                  <a:pt x="2257" y="5828"/>
                </a:lnTo>
                <a:lnTo>
                  <a:pt x="2251" y="5823"/>
                </a:lnTo>
                <a:lnTo>
                  <a:pt x="2244" y="5823"/>
                </a:lnTo>
                <a:lnTo>
                  <a:pt x="2241" y="5817"/>
                </a:lnTo>
                <a:lnTo>
                  <a:pt x="2235" y="5812"/>
                </a:lnTo>
                <a:lnTo>
                  <a:pt x="2232" y="5817"/>
                </a:lnTo>
                <a:lnTo>
                  <a:pt x="2229" y="5817"/>
                </a:lnTo>
                <a:lnTo>
                  <a:pt x="2216" y="5806"/>
                </a:lnTo>
                <a:lnTo>
                  <a:pt x="2210" y="5806"/>
                </a:lnTo>
                <a:lnTo>
                  <a:pt x="2207" y="5812"/>
                </a:lnTo>
                <a:lnTo>
                  <a:pt x="2210" y="5823"/>
                </a:lnTo>
                <a:lnTo>
                  <a:pt x="2207" y="5834"/>
                </a:lnTo>
                <a:lnTo>
                  <a:pt x="2207" y="5861"/>
                </a:lnTo>
                <a:lnTo>
                  <a:pt x="2210" y="5883"/>
                </a:lnTo>
                <a:lnTo>
                  <a:pt x="2216" y="5899"/>
                </a:lnTo>
                <a:lnTo>
                  <a:pt x="2213" y="5904"/>
                </a:lnTo>
                <a:lnTo>
                  <a:pt x="2216" y="5921"/>
                </a:lnTo>
                <a:lnTo>
                  <a:pt x="2222" y="5926"/>
                </a:lnTo>
                <a:lnTo>
                  <a:pt x="2235" y="5926"/>
                </a:lnTo>
                <a:lnTo>
                  <a:pt x="2244" y="5942"/>
                </a:lnTo>
                <a:lnTo>
                  <a:pt x="2229" y="5942"/>
                </a:lnTo>
                <a:lnTo>
                  <a:pt x="2229" y="5948"/>
                </a:lnTo>
                <a:lnTo>
                  <a:pt x="2241" y="5969"/>
                </a:lnTo>
                <a:lnTo>
                  <a:pt x="2241" y="5975"/>
                </a:lnTo>
                <a:lnTo>
                  <a:pt x="2244" y="5975"/>
                </a:lnTo>
                <a:lnTo>
                  <a:pt x="2254" y="5980"/>
                </a:lnTo>
                <a:lnTo>
                  <a:pt x="2260" y="5975"/>
                </a:lnTo>
                <a:lnTo>
                  <a:pt x="2263" y="5975"/>
                </a:lnTo>
                <a:lnTo>
                  <a:pt x="2266" y="5969"/>
                </a:lnTo>
                <a:lnTo>
                  <a:pt x="2273" y="5964"/>
                </a:lnTo>
                <a:close/>
                <a:moveTo>
                  <a:pt x="2323" y="6116"/>
                </a:moveTo>
                <a:lnTo>
                  <a:pt x="2326" y="6105"/>
                </a:lnTo>
                <a:lnTo>
                  <a:pt x="2326" y="6100"/>
                </a:lnTo>
                <a:lnTo>
                  <a:pt x="2320" y="6100"/>
                </a:lnTo>
                <a:lnTo>
                  <a:pt x="2313" y="6105"/>
                </a:lnTo>
                <a:lnTo>
                  <a:pt x="2313" y="6100"/>
                </a:lnTo>
                <a:lnTo>
                  <a:pt x="2307" y="6089"/>
                </a:lnTo>
                <a:lnTo>
                  <a:pt x="2301" y="6084"/>
                </a:lnTo>
                <a:lnTo>
                  <a:pt x="2295" y="6073"/>
                </a:lnTo>
                <a:lnTo>
                  <a:pt x="2291" y="6062"/>
                </a:lnTo>
                <a:lnTo>
                  <a:pt x="2295" y="6046"/>
                </a:lnTo>
                <a:lnTo>
                  <a:pt x="2295" y="6040"/>
                </a:lnTo>
                <a:lnTo>
                  <a:pt x="2291" y="6040"/>
                </a:lnTo>
                <a:lnTo>
                  <a:pt x="2285" y="6035"/>
                </a:lnTo>
                <a:lnTo>
                  <a:pt x="2282" y="6024"/>
                </a:lnTo>
                <a:lnTo>
                  <a:pt x="2295" y="6024"/>
                </a:lnTo>
                <a:lnTo>
                  <a:pt x="2301" y="6018"/>
                </a:lnTo>
                <a:lnTo>
                  <a:pt x="2301" y="6008"/>
                </a:lnTo>
                <a:lnTo>
                  <a:pt x="2298" y="6008"/>
                </a:lnTo>
                <a:lnTo>
                  <a:pt x="2301" y="5997"/>
                </a:lnTo>
                <a:lnTo>
                  <a:pt x="2301" y="5991"/>
                </a:lnTo>
                <a:lnTo>
                  <a:pt x="2291" y="5975"/>
                </a:lnTo>
                <a:lnTo>
                  <a:pt x="2291" y="5969"/>
                </a:lnTo>
                <a:lnTo>
                  <a:pt x="2288" y="5964"/>
                </a:lnTo>
                <a:lnTo>
                  <a:pt x="2285" y="5964"/>
                </a:lnTo>
                <a:lnTo>
                  <a:pt x="2276" y="5975"/>
                </a:lnTo>
                <a:lnTo>
                  <a:pt x="2273" y="5980"/>
                </a:lnTo>
                <a:lnTo>
                  <a:pt x="2266" y="5986"/>
                </a:lnTo>
                <a:lnTo>
                  <a:pt x="2254" y="5991"/>
                </a:lnTo>
                <a:lnTo>
                  <a:pt x="2241" y="5991"/>
                </a:lnTo>
                <a:lnTo>
                  <a:pt x="2247" y="6002"/>
                </a:lnTo>
                <a:lnTo>
                  <a:pt x="2263" y="6002"/>
                </a:lnTo>
                <a:lnTo>
                  <a:pt x="2266" y="6008"/>
                </a:lnTo>
                <a:lnTo>
                  <a:pt x="2266" y="6013"/>
                </a:lnTo>
                <a:lnTo>
                  <a:pt x="2260" y="6013"/>
                </a:lnTo>
                <a:lnTo>
                  <a:pt x="2257" y="6018"/>
                </a:lnTo>
                <a:lnTo>
                  <a:pt x="2257" y="6029"/>
                </a:lnTo>
                <a:lnTo>
                  <a:pt x="2263" y="6040"/>
                </a:lnTo>
                <a:lnTo>
                  <a:pt x="2276" y="6040"/>
                </a:lnTo>
                <a:lnTo>
                  <a:pt x="2276" y="6046"/>
                </a:lnTo>
                <a:lnTo>
                  <a:pt x="2273" y="6051"/>
                </a:lnTo>
                <a:lnTo>
                  <a:pt x="2273" y="6056"/>
                </a:lnTo>
                <a:lnTo>
                  <a:pt x="2295" y="6095"/>
                </a:lnTo>
                <a:lnTo>
                  <a:pt x="2304" y="6105"/>
                </a:lnTo>
                <a:lnTo>
                  <a:pt x="2304" y="6116"/>
                </a:lnTo>
                <a:lnTo>
                  <a:pt x="2307" y="6122"/>
                </a:lnTo>
                <a:lnTo>
                  <a:pt x="2310" y="6133"/>
                </a:lnTo>
                <a:lnTo>
                  <a:pt x="2313" y="6138"/>
                </a:lnTo>
                <a:lnTo>
                  <a:pt x="2326" y="6149"/>
                </a:lnTo>
                <a:lnTo>
                  <a:pt x="2335" y="6149"/>
                </a:lnTo>
                <a:lnTo>
                  <a:pt x="2339" y="6143"/>
                </a:lnTo>
                <a:lnTo>
                  <a:pt x="2339" y="6138"/>
                </a:lnTo>
                <a:lnTo>
                  <a:pt x="2335" y="6127"/>
                </a:lnTo>
                <a:lnTo>
                  <a:pt x="2329" y="6122"/>
                </a:lnTo>
                <a:lnTo>
                  <a:pt x="2323" y="6122"/>
                </a:lnTo>
                <a:lnTo>
                  <a:pt x="2323" y="6116"/>
                </a:lnTo>
                <a:close/>
                <a:moveTo>
                  <a:pt x="2606" y="6524"/>
                </a:moveTo>
                <a:lnTo>
                  <a:pt x="2603" y="6529"/>
                </a:lnTo>
                <a:lnTo>
                  <a:pt x="2603" y="6540"/>
                </a:lnTo>
                <a:lnTo>
                  <a:pt x="2609" y="6551"/>
                </a:lnTo>
                <a:lnTo>
                  <a:pt x="2615" y="6557"/>
                </a:lnTo>
                <a:lnTo>
                  <a:pt x="2621" y="6557"/>
                </a:lnTo>
                <a:lnTo>
                  <a:pt x="2621" y="6546"/>
                </a:lnTo>
                <a:lnTo>
                  <a:pt x="2618" y="6529"/>
                </a:lnTo>
                <a:lnTo>
                  <a:pt x="2612" y="6524"/>
                </a:lnTo>
                <a:lnTo>
                  <a:pt x="2609" y="6519"/>
                </a:lnTo>
                <a:lnTo>
                  <a:pt x="2606" y="6524"/>
                </a:lnTo>
                <a:close/>
                <a:moveTo>
                  <a:pt x="2379" y="5904"/>
                </a:moveTo>
                <a:lnTo>
                  <a:pt x="2370" y="5899"/>
                </a:lnTo>
                <a:lnTo>
                  <a:pt x="2370" y="5904"/>
                </a:lnTo>
                <a:lnTo>
                  <a:pt x="2376" y="5931"/>
                </a:lnTo>
                <a:lnTo>
                  <a:pt x="2389" y="5942"/>
                </a:lnTo>
                <a:lnTo>
                  <a:pt x="2395" y="5953"/>
                </a:lnTo>
                <a:lnTo>
                  <a:pt x="2401" y="5969"/>
                </a:lnTo>
                <a:lnTo>
                  <a:pt x="2408" y="5980"/>
                </a:lnTo>
                <a:lnTo>
                  <a:pt x="2411" y="5980"/>
                </a:lnTo>
                <a:lnTo>
                  <a:pt x="2414" y="5969"/>
                </a:lnTo>
                <a:lnTo>
                  <a:pt x="2414" y="5953"/>
                </a:lnTo>
                <a:lnTo>
                  <a:pt x="2408" y="5942"/>
                </a:lnTo>
                <a:lnTo>
                  <a:pt x="2401" y="5926"/>
                </a:lnTo>
                <a:lnTo>
                  <a:pt x="2379" y="5904"/>
                </a:lnTo>
                <a:close/>
                <a:moveTo>
                  <a:pt x="2433" y="5931"/>
                </a:moveTo>
                <a:lnTo>
                  <a:pt x="2417" y="5899"/>
                </a:lnTo>
                <a:lnTo>
                  <a:pt x="2398" y="5866"/>
                </a:lnTo>
                <a:lnTo>
                  <a:pt x="2389" y="5861"/>
                </a:lnTo>
                <a:lnTo>
                  <a:pt x="2386" y="5861"/>
                </a:lnTo>
                <a:lnTo>
                  <a:pt x="2386" y="5872"/>
                </a:lnTo>
                <a:lnTo>
                  <a:pt x="2395" y="5904"/>
                </a:lnTo>
                <a:lnTo>
                  <a:pt x="2398" y="5910"/>
                </a:lnTo>
                <a:lnTo>
                  <a:pt x="2405" y="5915"/>
                </a:lnTo>
                <a:lnTo>
                  <a:pt x="2408" y="5915"/>
                </a:lnTo>
                <a:lnTo>
                  <a:pt x="2414" y="5926"/>
                </a:lnTo>
                <a:lnTo>
                  <a:pt x="2423" y="5964"/>
                </a:lnTo>
                <a:lnTo>
                  <a:pt x="2427" y="5969"/>
                </a:lnTo>
                <a:lnTo>
                  <a:pt x="2436" y="5969"/>
                </a:lnTo>
                <a:lnTo>
                  <a:pt x="2436" y="5964"/>
                </a:lnTo>
                <a:lnTo>
                  <a:pt x="2433" y="5959"/>
                </a:lnTo>
                <a:lnTo>
                  <a:pt x="2436" y="5953"/>
                </a:lnTo>
                <a:lnTo>
                  <a:pt x="2436" y="5942"/>
                </a:lnTo>
                <a:lnTo>
                  <a:pt x="2433" y="5931"/>
                </a:lnTo>
                <a:close/>
                <a:moveTo>
                  <a:pt x="2386" y="5855"/>
                </a:moveTo>
                <a:lnTo>
                  <a:pt x="2389" y="5850"/>
                </a:lnTo>
                <a:lnTo>
                  <a:pt x="2383" y="5828"/>
                </a:lnTo>
                <a:lnTo>
                  <a:pt x="2367" y="5828"/>
                </a:lnTo>
                <a:lnTo>
                  <a:pt x="2361" y="5834"/>
                </a:lnTo>
                <a:lnTo>
                  <a:pt x="2357" y="5844"/>
                </a:lnTo>
                <a:lnTo>
                  <a:pt x="2357" y="5866"/>
                </a:lnTo>
                <a:lnTo>
                  <a:pt x="2364" y="5855"/>
                </a:lnTo>
                <a:lnTo>
                  <a:pt x="2370" y="5855"/>
                </a:lnTo>
                <a:lnTo>
                  <a:pt x="2376" y="5866"/>
                </a:lnTo>
                <a:lnTo>
                  <a:pt x="2379" y="5866"/>
                </a:lnTo>
                <a:lnTo>
                  <a:pt x="2386" y="5855"/>
                </a:lnTo>
                <a:close/>
                <a:moveTo>
                  <a:pt x="2464" y="5959"/>
                </a:moveTo>
                <a:lnTo>
                  <a:pt x="2461" y="5959"/>
                </a:lnTo>
                <a:lnTo>
                  <a:pt x="2461" y="5991"/>
                </a:lnTo>
                <a:lnTo>
                  <a:pt x="2455" y="6002"/>
                </a:lnTo>
                <a:lnTo>
                  <a:pt x="2452" y="6013"/>
                </a:lnTo>
                <a:lnTo>
                  <a:pt x="2452" y="6024"/>
                </a:lnTo>
                <a:lnTo>
                  <a:pt x="2461" y="6024"/>
                </a:lnTo>
                <a:lnTo>
                  <a:pt x="2467" y="6013"/>
                </a:lnTo>
                <a:lnTo>
                  <a:pt x="2471" y="6002"/>
                </a:lnTo>
                <a:lnTo>
                  <a:pt x="2474" y="5997"/>
                </a:lnTo>
                <a:lnTo>
                  <a:pt x="2477" y="6002"/>
                </a:lnTo>
                <a:lnTo>
                  <a:pt x="2477" y="6013"/>
                </a:lnTo>
                <a:lnTo>
                  <a:pt x="2471" y="6024"/>
                </a:lnTo>
                <a:lnTo>
                  <a:pt x="2461" y="6035"/>
                </a:lnTo>
                <a:lnTo>
                  <a:pt x="2461" y="6040"/>
                </a:lnTo>
                <a:lnTo>
                  <a:pt x="2464" y="6051"/>
                </a:lnTo>
                <a:lnTo>
                  <a:pt x="2471" y="6056"/>
                </a:lnTo>
                <a:lnTo>
                  <a:pt x="2477" y="6056"/>
                </a:lnTo>
                <a:lnTo>
                  <a:pt x="2480" y="6046"/>
                </a:lnTo>
                <a:lnTo>
                  <a:pt x="2483" y="6040"/>
                </a:lnTo>
                <a:lnTo>
                  <a:pt x="2483" y="6067"/>
                </a:lnTo>
                <a:lnTo>
                  <a:pt x="2486" y="6073"/>
                </a:lnTo>
                <a:lnTo>
                  <a:pt x="2493" y="6067"/>
                </a:lnTo>
                <a:lnTo>
                  <a:pt x="2493" y="6062"/>
                </a:lnTo>
                <a:lnTo>
                  <a:pt x="2496" y="6018"/>
                </a:lnTo>
                <a:lnTo>
                  <a:pt x="2489" y="5997"/>
                </a:lnTo>
                <a:lnTo>
                  <a:pt x="2480" y="5975"/>
                </a:lnTo>
                <a:lnTo>
                  <a:pt x="2471" y="5964"/>
                </a:lnTo>
                <a:lnTo>
                  <a:pt x="2464" y="5959"/>
                </a:lnTo>
                <a:close/>
                <a:moveTo>
                  <a:pt x="2452" y="6046"/>
                </a:moveTo>
                <a:lnTo>
                  <a:pt x="2455" y="6067"/>
                </a:lnTo>
                <a:lnTo>
                  <a:pt x="2467" y="6095"/>
                </a:lnTo>
                <a:lnTo>
                  <a:pt x="2471" y="6095"/>
                </a:lnTo>
                <a:lnTo>
                  <a:pt x="2471" y="6078"/>
                </a:lnTo>
                <a:lnTo>
                  <a:pt x="2464" y="6062"/>
                </a:lnTo>
                <a:lnTo>
                  <a:pt x="2455" y="6046"/>
                </a:lnTo>
                <a:lnTo>
                  <a:pt x="2452" y="6046"/>
                </a:lnTo>
                <a:close/>
                <a:moveTo>
                  <a:pt x="2486" y="6100"/>
                </a:moveTo>
                <a:lnTo>
                  <a:pt x="2483" y="6100"/>
                </a:lnTo>
                <a:lnTo>
                  <a:pt x="2483" y="6111"/>
                </a:lnTo>
                <a:lnTo>
                  <a:pt x="2486" y="6122"/>
                </a:lnTo>
                <a:lnTo>
                  <a:pt x="2489" y="6127"/>
                </a:lnTo>
                <a:lnTo>
                  <a:pt x="2493" y="6122"/>
                </a:lnTo>
                <a:lnTo>
                  <a:pt x="2493" y="6100"/>
                </a:lnTo>
                <a:lnTo>
                  <a:pt x="2486" y="6100"/>
                </a:lnTo>
                <a:close/>
                <a:moveTo>
                  <a:pt x="6506" y="4502"/>
                </a:moveTo>
                <a:lnTo>
                  <a:pt x="6500" y="4507"/>
                </a:lnTo>
                <a:lnTo>
                  <a:pt x="6497" y="4518"/>
                </a:lnTo>
                <a:lnTo>
                  <a:pt x="6500" y="4534"/>
                </a:lnTo>
                <a:lnTo>
                  <a:pt x="6510" y="4551"/>
                </a:lnTo>
                <a:lnTo>
                  <a:pt x="6519" y="4561"/>
                </a:lnTo>
                <a:lnTo>
                  <a:pt x="6528" y="4567"/>
                </a:lnTo>
                <a:lnTo>
                  <a:pt x="6538" y="4567"/>
                </a:lnTo>
                <a:lnTo>
                  <a:pt x="6544" y="4561"/>
                </a:lnTo>
                <a:lnTo>
                  <a:pt x="6547" y="4545"/>
                </a:lnTo>
                <a:lnTo>
                  <a:pt x="6550" y="4534"/>
                </a:lnTo>
                <a:lnTo>
                  <a:pt x="6544" y="4512"/>
                </a:lnTo>
                <a:lnTo>
                  <a:pt x="6538" y="4507"/>
                </a:lnTo>
                <a:lnTo>
                  <a:pt x="6519" y="4496"/>
                </a:lnTo>
                <a:lnTo>
                  <a:pt x="6506" y="4502"/>
                </a:lnTo>
                <a:close/>
                <a:moveTo>
                  <a:pt x="6708" y="7057"/>
                </a:moveTo>
                <a:lnTo>
                  <a:pt x="6695" y="7051"/>
                </a:lnTo>
                <a:lnTo>
                  <a:pt x="6670" y="7057"/>
                </a:lnTo>
                <a:lnTo>
                  <a:pt x="6642" y="7057"/>
                </a:lnTo>
                <a:lnTo>
                  <a:pt x="6610" y="7046"/>
                </a:lnTo>
                <a:lnTo>
                  <a:pt x="6598" y="7035"/>
                </a:lnTo>
                <a:lnTo>
                  <a:pt x="6591" y="7024"/>
                </a:lnTo>
                <a:lnTo>
                  <a:pt x="6585" y="6992"/>
                </a:lnTo>
                <a:lnTo>
                  <a:pt x="6585" y="6981"/>
                </a:lnTo>
                <a:lnTo>
                  <a:pt x="6582" y="6975"/>
                </a:lnTo>
                <a:lnTo>
                  <a:pt x="6569" y="6997"/>
                </a:lnTo>
                <a:lnTo>
                  <a:pt x="6560" y="7030"/>
                </a:lnTo>
                <a:lnTo>
                  <a:pt x="6560" y="7035"/>
                </a:lnTo>
                <a:lnTo>
                  <a:pt x="6563" y="7035"/>
                </a:lnTo>
                <a:lnTo>
                  <a:pt x="6569" y="7041"/>
                </a:lnTo>
                <a:lnTo>
                  <a:pt x="6572" y="7046"/>
                </a:lnTo>
                <a:lnTo>
                  <a:pt x="6576" y="7057"/>
                </a:lnTo>
                <a:lnTo>
                  <a:pt x="6576" y="7073"/>
                </a:lnTo>
                <a:lnTo>
                  <a:pt x="6594" y="7073"/>
                </a:lnTo>
                <a:lnTo>
                  <a:pt x="6598" y="7079"/>
                </a:lnTo>
                <a:lnTo>
                  <a:pt x="6604" y="7084"/>
                </a:lnTo>
                <a:lnTo>
                  <a:pt x="6613" y="7100"/>
                </a:lnTo>
                <a:lnTo>
                  <a:pt x="6623" y="7106"/>
                </a:lnTo>
                <a:lnTo>
                  <a:pt x="6642" y="7111"/>
                </a:lnTo>
                <a:lnTo>
                  <a:pt x="6676" y="7133"/>
                </a:lnTo>
                <a:lnTo>
                  <a:pt x="6682" y="7138"/>
                </a:lnTo>
                <a:lnTo>
                  <a:pt x="6689" y="7138"/>
                </a:lnTo>
                <a:lnTo>
                  <a:pt x="6689" y="7089"/>
                </a:lnTo>
                <a:lnTo>
                  <a:pt x="6692" y="7079"/>
                </a:lnTo>
                <a:lnTo>
                  <a:pt x="6701" y="7068"/>
                </a:lnTo>
                <a:lnTo>
                  <a:pt x="6708" y="7062"/>
                </a:lnTo>
                <a:lnTo>
                  <a:pt x="6711" y="7057"/>
                </a:lnTo>
                <a:lnTo>
                  <a:pt x="6708" y="7057"/>
                </a:lnTo>
                <a:close/>
                <a:moveTo>
                  <a:pt x="6846" y="7100"/>
                </a:moveTo>
                <a:lnTo>
                  <a:pt x="6830" y="7089"/>
                </a:lnTo>
                <a:lnTo>
                  <a:pt x="6824" y="7084"/>
                </a:lnTo>
                <a:lnTo>
                  <a:pt x="6821" y="7079"/>
                </a:lnTo>
                <a:lnTo>
                  <a:pt x="6818" y="7057"/>
                </a:lnTo>
                <a:lnTo>
                  <a:pt x="6821" y="7019"/>
                </a:lnTo>
                <a:lnTo>
                  <a:pt x="6821" y="6981"/>
                </a:lnTo>
                <a:lnTo>
                  <a:pt x="6814" y="6970"/>
                </a:lnTo>
                <a:lnTo>
                  <a:pt x="6811" y="6970"/>
                </a:lnTo>
                <a:lnTo>
                  <a:pt x="6805" y="6981"/>
                </a:lnTo>
                <a:lnTo>
                  <a:pt x="6786" y="7019"/>
                </a:lnTo>
                <a:lnTo>
                  <a:pt x="6767" y="7062"/>
                </a:lnTo>
                <a:lnTo>
                  <a:pt x="6755" y="7100"/>
                </a:lnTo>
                <a:lnTo>
                  <a:pt x="6748" y="7144"/>
                </a:lnTo>
                <a:lnTo>
                  <a:pt x="6752" y="7166"/>
                </a:lnTo>
                <a:lnTo>
                  <a:pt x="6755" y="7193"/>
                </a:lnTo>
                <a:lnTo>
                  <a:pt x="6761" y="7209"/>
                </a:lnTo>
                <a:lnTo>
                  <a:pt x="6767" y="7209"/>
                </a:lnTo>
                <a:lnTo>
                  <a:pt x="6777" y="7187"/>
                </a:lnTo>
                <a:lnTo>
                  <a:pt x="6780" y="7155"/>
                </a:lnTo>
                <a:lnTo>
                  <a:pt x="6789" y="7128"/>
                </a:lnTo>
                <a:lnTo>
                  <a:pt x="6796" y="7117"/>
                </a:lnTo>
                <a:lnTo>
                  <a:pt x="6799" y="7122"/>
                </a:lnTo>
                <a:lnTo>
                  <a:pt x="6799" y="7128"/>
                </a:lnTo>
                <a:lnTo>
                  <a:pt x="6796" y="7160"/>
                </a:lnTo>
                <a:lnTo>
                  <a:pt x="6796" y="7198"/>
                </a:lnTo>
                <a:lnTo>
                  <a:pt x="6799" y="7204"/>
                </a:lnTo>
                <a:lnTo>
                  <a:pt x="6811" y="7193"/>
                </a:lnTo>
                <a:lnTo>
                  <a:pt x="6827" y="7176"/>
                </a:lnTo>
                <a:lnTo>
                  <a:pt x="6843" y="7155"/>
                </a:lnTo>
                <a:lnTo>
                  <a:pt x="6855" y="7128"/>
                </a:lnTo>
                <a:lnTo>
                  <a:pt x="6858" y="7122"/>
                </a:lnTo>
                <a:lnTo>
                  <a:pt x="6858" y="7111"/>
                </a:lnTo>
                <a:lnTo>
                  <a:pt x="6846" y="7100"/>
                </a:lnTo>
                <a:close/>
                <a:moveTo>
                  <a:pt x="6733" y="6633"/>
                </a:moveTo>
                <a:lnTo>
                  <a:pt x="6736" y="6627"/>
                </a:lnTo>
                <a:lnTo>
                  <a:pt x="6733" y="6622"/>
                </a:lnTo>
                <a:lnTo>
                  <a:pt x="6726" y="6606"/>
                </a:lnTo>
                <a:lnTo>
                  <a:pt x="6714" y="6589"/>
                </a:lnTo>
                <a:lnTo>
                  <a:pt x="6695" y="6568"/>
                </a:lnTo>
                <a:lnTo>
                  <a:pt x="6673" y="6551"/>
                </a:lnTo>
                <a:lnTo>
                  <a:pt x="6648" y="6535"/>
                </a:lnTo>
                <a:lnTo>
                  <a:pt x="6620" y="6519"/>
                </a:lnTo>
                <a:lnTo>
                  <a:pt x="6591" y="6513"/>
                </a:lnTo>
                <a:lnTo>
                  <a:pt x="6566" y="6508"/>
                </a:lnTo>
                <a:lnTo>
                  <a:pt x="6554" y="6508"/>
                </a:lnTo>
                <a:lnTo>
                  <a:pt x="6550" y="6513"/>
                </a:lnTo>
                <a:lnTo>
                  <a:pt x="6557" y="6519"/>
                </a:lnTo>
                <a:lnTo>
                  <a:pt x="6579" y="6546"/>
                </a:lnTo>
                <a:lnTo>
                  <a:pt x="6604" y="6573"/>
                </a:lnTo>
                <a:lnTo>
                  <a:pt x="6632" y="6606"/>
                </a:lnTo>
                <a:lnTo>
                  <a:pt x="6673" y="6638"/>
                </a:lnTo>
                <a:lnTo>
                  <a:pt x="6692" y="6649"/>
                </a:lnTo>
                <a:lnTo>
                  <a:pt x="6723" y="6649"/>
                </a:lnTo>
                <a:lnTo>
                  <a:pt x="6730" y="6644"/>
                </a:lnTo>
                <a:lnTo>
                  <a:pt x="6733" y="6633"/>
                </a:lnTo>
                <a:close/>
                <a:moveTo>
                  <a:pt x="7292" y="6823"/>
                </a:moveTo>
                <a:lnTo>
                  <a:pt x="7302" y="6801"/>
                </a:lnTo>
                <a:lnTo>
                  <a:pt x="7302" y="6785"/>
                </a:lnTo>
                <a:lnTo>
                  <a:pt x="7292" y="6785"/>
                </a:lnTo>
                <a:lnTo>
                  <a:pt x="7273" y="6812"/>
                </a:lnTo>
                <a:lnTo>
                  <a:pt x="7254" y="6856"/>
                </a:lnTo>
                <a:lnTo>
                  <a:pt x="7248" y="6872"/>
                </a:lnTo>
                <a:lnTo>
                  <a:pt x="7242" y="6872"/>
                </a:lnTo>
                <a:lnTo>
                  <a:pt x="7242" y="6828"/>
                </a:lnTo>
                <a:lnTo>
                  <a:pt x="7248" y="6807"/>
                </a:lnTo>
                <a:lnTo>
                  <a:pt x="7254" y="6790"/>
                </a:lnTo>
                <a:lnTo>
                  <a:pt x="7264" y="6774"/>
                </a:lnTo>
                <a:lnTo>
                  <a:pt x="7276" y="6763"/>
                </a:lnTo>
                <a:lnTo>
                  <a:pt x="7283" y="6752"/>
                </a:lnTo>
                <a:lnTo>
                  <a:pt x="7289" y="6731"/>
                </a:lnTo>
                <a:lnTo>
                  <a:pt x="7283" y="6720"/>
                </a:lnTo>
                <a:lnTo>
                  <a:pt x="7276" y="6720"/>
                </a:lnTo>
                <a:lnTo>
                  <a:pt x="7270" y="6725"/>
                </a:lnTo>
                <a:lnTo>
                  <a:pt x="7261" y="6731"/>
                </a:lnTo>
                <a:lnTo>
                  <a:pt x="7251" y="6731"/>
                </a:lnTo>
                <a:lnTo>
                  <a:pt x="7242" y="6725"/>
                </a:lnTo>
                <a:lnTo>
                  <a:pt x="7232" y="6714"/>
                </a:lnTo>
                <a:lnTo>
                  <a:pt x="7229" y="6703"/>
                </a:lnTo>
                <a:lnTo>
                  <a:pt x="7229" y="6687"/>
                </a:lnTo>
                <a:lnTo>
                  <a:pt x="7232" y="6676"/>
                </a:lnTo>
                <a:lnTo>
                  <a:pt x="7254" y="6638"/>
                </a:lnTo>
                <a:lnTo>
                  <a:pt x="7258" y="6622"/>
                </a:lnTo>
                <a:lnTo>
                  <a:pt x="7251" y="6606"/>
                </a:lnTo>
                <a:lnTo>
                  <a:pt x="7245" y="6595"/>
                </a:lnTo>
                <a:lnTo>
                  <a:pt x="7232" y="6589"/>
                </a:lnTo>
                <a:lnTo>
                  <a:pt x="7214" y="6584"/>
                </a:lnTo>
                <a:lnTo>
                  <a:pt x="7195" y="6584"/>
                </a:lnTo>
                <a:lnTo>
                  <a:pt x="7176" y="6595"/>
                </a:lnTo>
                <a:lnTo>
                  <a:pt x="7157" y="6600"/>
                </a:lnTo>
                <a:lnTo>
                  <a:pt x="7144" y="6600"/>
                </a:lnTo>
                <a:lnTo>
                  <a:pt x="7144" y="6584"/>
                </a:lnTo>
                <a:lnTo>
                  <a:pt x="7138" y="6578"/>
                </a:lnTo>
                <a:lnTo>
                  <a:pt x="7129" y="6584"/>
                </a:lnTo>
                <a:lnTo>
                  <a:pt x="7116" y="6584"/>
                </a:lnTo>
                <a:lnTo>
                  <a:pt x="7104" y="6573"/>
                </a:lnTo>
                <a:lnTo>
                  <a:pt x="7100" y="6562"/>
                </a:lnTo>
                <a:lnTo>
                  <a:pt x="7100" y="6546"/>
                </a:lnTo>
                <a:lnTo>
                  <a:pt x="7104" y="6535"/>
                </a:lnTo>
                <a:lnTo>
                  <a:pt x="7110" y="6524"/>
                </a:lnTo>
                <a:lnTo>
                  <a:pt x="7122" y="6513"/>
                </a:lnTo>
                <a:lnTo>
                  <a:pt x="7122" y="6502"/>
                </a:lnTo>
                <a:lnTo>
                  <a:pt x="7119" y="6491"/>
                </a:lnTo>
                <a:lnTo>
                  <a:pt x="7107" y="6481"/>
                </a:lnTo>
                <a:lnTo>
                  <a:pt x="7094" y="6481"/>
                </a:lnTo>
                <a:lnTo>
                  <a:pt x="7082" y="6491"/>
                </a:lnTo>
                <a:lnTo>
                  <a:pt x="7066" y="6508"/>
                </a:lnTo>
                <a:lnTo>
                  <a:pt x="7056" y="6524"/>
                </a:lnTo>
                <a:lnTo>
                  <a:pt x="7050" y="6529"/>
                </a:lnTo>
                <a:lnTo>
                  <a:pt x="7047" y="6524"/>
                </a:lnTo>
                <a:lnTo>
                  <a:pt x="7050" y="6508"/>
                </a:lnTo>
                <a:lnTo>
                  <a:pt x="7066" y="6453"/>
                </a:lnTo>
                <a:lnTo>
                  <a:pt x="7085" y="6399"/>
                </a:lnTo>
                <a:lnTo>
                  <a:pt x="7100" y="6350"/>
                </a:lnTo>
                <a:lnTo>
                  <a:pt x="7113" y="6312"/>
                </a:lnTo>
                <a:lnTo>
                  <a:pt x="7129" y="6274"/>
                </a:lnTo>
                <a:lnTo>
                  <a:pt x="7132" y="6263"/>
                </a:lnTo>
                <a:lnTo>
                  <a:pt x="7135" y="6247"/>
                </a:lnTo>
                <a:lnTo>
                  <a:pt x="7132" y="6236"/>
                </a:lnTo>
                <a:lnTo>
                  <a:pt x="7129" y="6230"/>
                </a:lnTo>
                <a:lnTo>
                  <a:pt x="7119" y="6225"/>
                </a:lnTo>
                <a:lnTo>
                  <a:pt x="7110" y="6230"/>
                </a:lnTo>
                <a:lnTo>
                  <a:pt x="7094" y="6236"/>
                </a:lnTo>
                <a:lnTo>
                  <a:pt x="7078" y="6247"/>
                </a:lnTo>
                <a:lnTo>
                  <a:pt x="7063" y="6263"/>
                </a:lnTo>
                <a:lnTo>
                  <a:pt x="7053" y="6279"/>
                </a:lnTo>
                <a:lnTo>
                  <a:pt x="7047" y="6296"/>
                </a:lnTo>
                <a:lnTo>
                  <a:pt x="7044" y="6307"/>
                </a:lnTo>
                <a:lnTo>
                  <a:pt x="7041" y="6328"/>
                </a:lnTo>
                <a:lnTo>
                  <a:pt x="7038" y="6339"/>
                </a:lnTo>
                <a:lnTo>
                  <a:pt x="7028" y="6350"/>
                </a:lnTo>
                <a:lnTo>
                  <a:pt x="7019" y="6366"/>
                </a:lnTo>
                <a:lnTo>
                  <a:pt x="7009" y="6388"/>
                </a:lnTo>
                <a:lnTo>
                  <a:pt x="6990" y="6459"/>
                </a:lnTo>
                <a:lnTo>
                  <a:pt x="6946" y="6633"/>
                </a:lnTo>
                <a:lnTo>
                  <a:pt x="6928" y="6698"/>
                </a:lnTo>
                <a:lnTo>
                  <a:pt x="6924" y="6693"/>
                </a:lnTo>
                <a:lnTo>
                  <a:pt x="6924" y="6687"/>
                </a:lnTo>
                <a:lnTo>
                  <a:pt x="6918" y="6693"/>
                </a:lnTo>
                <a:lnTo>
                  <a:pt x="6909" y="6698"/>
                </a:lnTo>
                <a:lnTo>
                  <a:pt x="6890" y="6731"/>
                </a:lnTo>
                <a:lnTo>
                  <a:pt x="6890" y="6742"/>
                </a:lnTo>
                <a:lnTo>
                  <a:pt x="6896" y="6747"/>
                </a:lnTo>
                <a:lnTo>
                  <a:pt x="6918" y="6752"/>
                </a:lnTo>
                <a:lnTo>
                  <a:pt x="6924" y="6758"/>
                </a:lnTo>
                <a:lnTo>
                  <a:pt x="6924" y="6763"/>
                </a:lnTo>
                <a:lnTo>
                  <a:pt x="6906" y="6790"/>
                </a:lnTo>
                <a:lnTo>
                  <a:pt x="6893" y="6807"/>
                </a:lnTo>
                <a:lnTo>
                  <a:pt x="6884" y="6823"/>
                </a:lnTo>
                <a:lnTo>
                  <a:pt x="6880" y="6834"/>
                </a:lnTo>
                <a:lnTo>
                  <a:pt x="6880" y="6850"/>
                </a:lnTo>
                <a:lnTo>
                  <a:pt x="6887" y="6861"/>
                </a:lnTo>
                <a:lnTo>
                  <a:pt x="6890" y="6872"/>
                </a:lnTo>
                <a:lnTo>
                  <a:pt x="6899" y="6877"/>
                </a:lnTo>
                <a:lnTo>
                  <a:pt x="6912" y="6877"/>
                </a:lnTo>
                <a:lnTo>
                  <a:pt x="6940" y="6867"/>
                </a:lnTo>
                <a:lnTo>
                  <a:pt x="6956" y="6861"/>
                </a:lnTo>
                <a:lnTo>
                  <a:pt x="6968" y="6861"/>
                </a:lnTo>
                <a:lnTo>
                  <a:pt x="6997" y="6877"/>
                </a:lnTo>
                <a:lnTo>
                  <a:pt x="7012" y="6883"/>
                </a:lnTo>
                <a:lnTo>
                  <a:pt x="7031" y="6883"/>
                </a:lnTo>
                <a:lnTo>
                  <a:pt x="7056" y="6877"/>
                </a:lnTo>
                <a:lnTo>
                  <a:pt x="7078" y="6872"/>
                </a:lnTo>
                <a:lnTo>
                  <a:pt x="7091" y="6872"/>
                </a:lnTo>
                <a:lnTo>
                  <a:pt x="7094" y="6877"/>
                </a:lnTo>
                <a:lnTo>
                  <a:pt x="7091" y="6883"/>
                </a:lnTo>
                <a:lnTo>
                  <a:pt x="7091" y="6888"/>
                </a:lnTo>
                <a:lnTo>
                  <a:pt x="7094" y="6894"/>
                </a:lnTo>
                <a:lnTo>
                  <a:pt x="7104" y="6899"/>
                </a:lnTo>
                <a:lnTo>
                  <a:pt x="7122" y="6894"/>
                </a:lnTo>
                <a:lnTo>
                  <a:pt x="7141" y="6894"/>
                </a:lnTo>
                <a:lnTo>
                  <a:pt x="7148" y="6899"/>
                </a:lnTo>
                <a:lnTo>
                  <a:pt x="7144" y="6910"/>
                </a:lnTo>
                <a:lnTo>
                  <a:pt x="7135" y="6926"/>
                </a:lnTo>
                <a:lnTo>
                  <a:pt x="7097" y="6970"/>
                </a:lnTo>
                <a:lnTo>
                  <a:pt x="7094" y="6986"/>
                </a:lnTo>
                <a:lnTo>
                  <a:pt x="7094" y="6997"/>
                </a:lnTo>
                <a:lnTo>
                  <a:pt x="7107" y="7008"/>
                </a:lnTo>
                <a:lnTo>
                  <a:pt x="7113" y="7008"/>
                </a:lnTo>
                <a:lnTo>
                  <a:pt x="7122" y="7002"/>
                </a:lnTo>
                <a:lnTo>
                  <a:pt x="7135" y="6992"/>
                </a:lnTo>
                <a:lnTo>
                  <a:pt x="7144" y="6975"/>
                </a:lnTo>
                <a:lnTo>
                  <a:pt x="7163" y="6932"/>
                </a:lnTo>
                <a:lnTo>
                  <a:pt x="7173" y="6921"/>
                </a:lnTo>
                <a:lnTo>
                  <a:pt x="7176" y="6915"/>
                </a:lnTo>
                <a:lnTo>
                  <a:pt x="7182" y="6915"/>
                </a:lnTo>
                <a:lnTo>
                  <a:pt x="7185" y="6910"/>
                </a:lnTo>
                <a:lnTo>
                  <a:pt x="7192" y="6905"/>
                </a:lnTo>
                <a:lnTo>
                  <a:pt x="7195" y="6899"/>
                </a:lnTo>
                <a:lnTo>
                  <a:pt x="7201" y="6877"/>
                </a:lnTo>
                <a:lnTo>
                  <a:pt x="7207" y="6861"/>
                </a:lnTo>
                <a:lnTo>
                  <a:pt x="7214" y="6850"/>
                </a:lnTo>
                <a:lnTo>
                  <a:pt x="7220" y="6845"/>
                </a:lnTo>
                <a:lnTo>
                  <a:pt x="7223" y="6850"/>
                </a:lnTo>
                <a:lnTo>
                  <a:pt x="7226" y="6861"/>
                </a:lnTo>
                <a:lnTo>
                  <a:pt x="7226" y="6899"/>
                </a:lnTo>
                <a:lnTo>
                  <a:pt x="7220" y="6926"/>
                </a:lnTo>
                <a:lnTo>
                  <a:pt x="7214" y="6970"/>
                </a:lnTo>
                <a:lnTo>
                  <a:pt x="7210" y="6997"/>
                </a:lnTo>
                <a:lnTo>
                  <a:pt x="7210" y="7002"/>
                </a:lnTo>
                <a:lnTo>
                  <a:pt x="7217" y="7002"/>
                </a:lnTo>
                <a:lnTo>
                  <a:pt x="7229" y="6986"/>
                </a:lnTo>
                <a:lnTo>
                  <a:pt x="7239" y="6975"/>
                </a:lnTo>
                <a:lnTo>
                  <a:pt x="7242" y="6975"/>
                </a:lnTo>
                <a:lnTo>
                  <a:pt x="7245" y="6981"/>
                </a:lnTo>
                <a:lnTo>
                  <a:pt x="7251" y="7002"/>
                </a:lnTo>
                <a:lnTo>
                  <a:pt x="7258" y="7013"/>
                </a:lnTo>
                <a:lnTo>
                  <a:pt x="7267" y="7024"/>
                </a:lnTo>
                <a:lnTo>
                  <a:pt x="7276" y="7030"/>
                </a:lnTo>
                <a:lnTo>
                  <a:pt x="7289" y="7024"/>
                </a:lnTo>
                <a:lnTo>
                  <a:pt x="7295" y="7019"/>
                </a:lnTo>
                <a:lnTo>
                  <a:pt x="7298" y="7013"/>
                </a:lnTo>
                <a:lnTo>
                  <a:pt x="7298" y="6932"/>
                </a:lnTo>
                <a:lnTo>
                  <a:pt x="7305" y="6894"/>
                </a:lnTo>
                <a:lnTo>
                  <a:pt x="7308" y="6867"/>
                </a:lnTo>
                <a:lnTo>
                  <a:pt x="7308" y="6856"/>
                </a:lnTo>
                <a:lnTo>
                  <a:pt x="7305" y="6850"/>
                </a:lnTo>
                <a:lnTo>
                  <a:pt x="7298" y="6850"/>
                </a:lnTo>
                <a:lnTo>
                  <a:pt x="7292" y="6856"/>
                </a:lnTo>
                <a:lnTo>
                  <a:pt x="7286" y="6850"/>
                </a:lnTo>
                <a:lnTo>
                  <a:pt x="7286" y="6845"/>
                </a:lnTo>
                <a:lnTo>
                  <a:pt x="7292" y="6823"/>
                </a:lnTo>
                <a:close/>
                <a:moveTo>
                  <a:pt x="5133" y="3354"/>
                </a:moveTo>
                <a:lnTo>
                  <a:pt x="5149" y="3376"/>
                </a:lnTo>
                <a:lnTo>
                  <a:pt x="5152" y="3382"/>
                </a:lnTo>
                <a:lnTo>
                  <a:pt x="5155" y="3382"/>
                </a:lnTo>
                <a:lnTo>
                  <a:pt x="5161" y="3371"/>
                </a:lnTo>
                <a:lnTo>
                  <a:pt x="5164" y="3354"/>
                </a:lnTo>
                <a:lnTo>
                  <a:pt x="5164" y="3311"/>
                </a:lnTo>
                <a:lnTo>
                  <a:pt x="5158" y="3278"/>
                </a:lnTo>
                <a:lnTo>
                  <a:pt x="5155" y="3273"/>
                </a:lnTo>
                <a:lnTo>
                  <a:pt x="5136" y="3289"/>
                </a:lnTo>
                <a:lnTo>
                  <a:pt x="5130" y="3306"/>
                </a:lnTo>
                <a:lnTo>
                  <a:pt x="5127" y="3316"/>
                </a:lnTo>
                <a:lnTo>
                  <a:pt x="5130" y="3338"/>
                </a:lnTo>
                <a:lnTo>
                  <a:pt x="5133" y="3354"/>
                </a:lnTo>
                <a:close/>
                <a:moveTo>
                  <a:pt x="2675" y="2555"/>
                </a:moveTo>
                <a:lnTo>
                  <a:pt x="2700" y="2566"/>
                </a:lnTo>
                <a:lnTo>
                  <a:pt x="2775" y="2610"/>
                </a:lnTo>
                <a:lnTo>
                  <a:pt x="2791" y="2626"/>
                </a:lnTo>
                <a:lnTo>
                  <a:pt x="2804" y="2642"/>
                </a:lnTo>
                <a:lnTo>
                  <a:pt x="2813" y="2659"/>
                </a:lnTo>
                <a:lnTo>
                  <a:pt x="2819" y="2675"/>
                </a:lnTo>
                <a:lnTo>
                  <a:pt x="2829" y="2707"/>
                </a:lnTo>
                <a:lnTo>
                  <a:pt x="2835" y="2724"/>
                </a:lnTo>
                <a:lnTo>
                  <a:pt x="2841" y="2729"/>
                </a:lnTo>
                <a:lnTo>
                  <a:pt x="2851" y="2735"/>
                </a:lnTo>
                <a:lnTo>
                  <a:pt x="2860" y="2735"/>
                </a:lnTo>
                <a:lnTo>
                  <a:pt x="2879" y="2724"/>
                </a:lnTo>
                <a:lnTo>
                  <a:pt x="2901" y="2702"/>
                </a:lnTo>
                <a:lnTo>
                  <a:pt x="2923" y="2675"/>
                </a:lnTo>
                <a:lnTo>
                  <a:pt x="2933" y="2669"/>
                </a:lnTo>
                <a:lnTo>
                  <a:pt x="2939" y="2664"/>
                </a:lnTo>
                <a:lnTo>
                  <a:pt x="2951" y="2669"/>
                </a:lnTo>
                <a:lnTo>
                  <a:pt x="2958" y="2669"/>
                </a:lnTo>
                <a:lnTo>
                  <a:pt x="2967" y="2675"/>
                </a:lnTo>
                <a:lnTo>
                  <a:pt x="2980" y="2669"/>
                </a:lnTo>
                <a:lnTo>
                  <a:pt x="2995" y="2659"/>
                </a:lnTo>
                <a:lnTo>
                  <a:pt x="3005" y="2653"/>
                </a:lnTo>
                <a:lnTo>
                  <a:pt x="3008" y="2642"/>
                </a:lnTo>
                <a:lnTo>
                  <a:pt x="3017" y="2620"/>
                </a:lnTo>
                <a:lnTo>
                  <a:pt x="3021" y="2593"/>
                </a:lnTo>
                <a:lnTo>
                  <a:pt x="3021" y="2544"/>
                </a:lnTo>
                <a:lnTo>
                  <a:pt x="3027" y="2528"/>
                </a:lnTo>
                <a:lnTo>
                  <a:pt x="3036" y="2512"/>
                </a:lnTo>
                <a:lnTo>
                  <a:pt x="3052" y="2501"/>
                </a:lnTo>
                <a:lnTo>
                  <a:pt x="3068" y="2495"/>
                </a:lnTo>
                <a:lnTo>
                  <a:pt x="3077" y="2485"/>
                </a:lnTo>
                <a:lnTo>
                  <a:pt x="3083" y="2474"/>
                </a:lnTo>
                <a:lnTo>
                  <a:pt x="3090" y="2441"/>
                </a:lnTo>
                <a:lnTo>
                  <a:pt x="3096" y="2425"/>
                </a:lnTo>
                <a:lnTo>
                  <a:pt x="3109" y="2408"/>
                </a:lnTo>
                <a:lnTo>
                  <a:pt x="3175" y="2360"/>
                </a:lnTo>
                <a:lnTo>
                  <a:pt x="3215" y="2327"/>
                </a:lnTo>
                <a:lnTo>
                  <a:pt x="3253" y="2300"/>
                </a:lnTo>
                <a:lnTo>
                  <a:pt x="3285" y="2283"/>
                </a:lnTo>
                <a:lnTo>
                  <a:pt x="3310" y="2273"/>
                </a:lnTo>
                <a:lnTo>
                  <a:pt x="3325" y="2262"/>
                </a:lnTo>
                <a:lnTo>
                  <a:pt x="3335" y="2245"/>
                </a:lnTo>
                <a:lnTo>
                  <a:pt x="3338" y="2234"/>
                </a:lnTo>
                <a:lnTo>
                  <a:pt x="3335" y="2224"/>
                </a:lnTo>
                <a:lnTo>
                  <a:pt x="3329" y="2213"/>
                </a:lnTo>
                <a:lnTo>
                  <a:pt x="3310" y="2202"/>
                </a:lnTo>
                <a:lnTo>
                  <a:pt x="3294" y="2191"/>
                </a:lnTo>
                <a:lnTo>
                  <a:pt x="3281" y="2175"/>
                </a:lnTo>
                <a:lnTo>
                  <a:pt x="3250" y="2137"/>
                </a:lnTo>
                <a:lnTo>
                  <a:pt x="3234" y="2115"/>
                </a:lnTo>
                <a:lnTo>
                  <a:pt x="3215" y="2099"/>
                </a:lnTo>
                <a:lnTo>
                  <a:pt x="3193" y="2088"/>
                </a:lnTo>
                <a:lnTo>
                  <a:pt x="3168" y="2082"/>
                </a:lnTo>
                <a:lnTo>
                  <a:pt x="3146" y="2088"/>
                </a:lnTo>
                <a:lnTo>
                  <a:pt x="3131" y="2093"/>
                </a:lnTo>
                <a:lnTo>
                  <a:pt x="3121" y="2099"/>
                </a:lnTo>
                <a:lnTo>
                  <a:pt x="3115" y="2109"/>
                </a:lnTo>
                <a:lnTo>
                  <a:pt x="3112" y="2126"/>
                </a:lnTo>
                <a:lnTo>
                  <a:pt x="3109" y="2131"/>
                </a:lnTo>
                <a:lnTo>
                  <a:pt x="3102" y="2137"/>
                </a:lnTo>
                <a:lnTo>
                  <a:pt x="3096" y="2137"/>
                </a:lnTo>
                <a:lnTo>
                  <a:pt x="3099" y="2126"/>
                </a:lnTo>
                <a:lnTo>
                  <a:pt x="3099" y="2109"/>
                </a:lnTo>
                <a:lnTo>
                  <a:pt x="3093" y="2099"/>
                </a:lnTo>
                <a:lnTo>
                  <a:pt x="3087" y="2093"/>
                </a:lnTo>
                <a:lnTo>
                  <a:pt x="3061" y="2093"/>
                </a:lnTo>
                <a:lnTo>
                  <a:pt x="3036" y="2082"/>
                </a:lnTo>
                <a:lnTo>
                  <a:pt x="3014" y="2071"/>
                </a:lnTo>
                <a:lnTo>
                  <a:pt x="2970" y="2033"/>
                </a:lnTo>
                <a:lnTo>
                  <a:pt x="2961" y="2028"/>
                </a:lnTo>
                <a:lnTo>
                  <a:pt x="2948" y="2022"/>
                </a:lnTo>
                <a:lnTo>
                  <a:pt x="2933" y="2022"/>
                </a:lnTo>
                <a:lnTo>
                  <a:pt x="2914" y="2033"/>
                </a:lnTo>
                <a:lnTo>
                  <a:pt x="2885" y="2044"/>
                </a:lnTo>
                <a:lnTo>
                  <a:pt x="2857" y="2050"/>
                </a:lnTo>
                <a:lnTo>
                  <a:pt x="2797" y="2061"/>
                </a:lnTo>
                <a:lnTo>
                  <a:pt x="2757" y="2066"/>
                </a:lnTo>
                <a:lnTo>
                  <a:pt x="2747" y="2071"/>
                </a:lnTo>
                <a:lnTo>
                  <a:pt x="2744" y="2077"/>
                </a:lnTo>
                <a:lnTo>
                  <a:pt x="2753" y="2093"/>
                </a:lnTo>
                <a:lnTo>
                  <a:pt x="2769" y="2147"/>
                </a:lnTo>
                <a:lnTo>
                  <a:pt x="2788" y="2169"/>
                </a:lnTo>
                <a:lnTo>
                  <a:pt x="2801" y="2175"/>
                </a:lnTo>
                <a:lnTo>
                  <a:pt x="2804" y="2186"/>
                </a:lnTo>
                <a:lnTo>
                  <a:pt x="2804" y="2191"/>
                </a:lnTo>
                <a:lnTo>
                  <a:pt x="2801" y="2196"/>
                </a:lnTo>
                <a:lnTo>
                  <a:pt x="2788" y="2213"/>
                </a:lnTo>
                <a:lnTo>
                  <a:pt x="2785" y="2224"/>
                </a:lnTo>
                <a:lnTo>
                  <a:pt x="2785" y="2234"/>
                </a:lnTo>
                <a:lnTo>
                  <a:pt x="2779" y="2245"/>
                </a:lnTo>
                <a:lnTo>
                  <a:pt x="2772" y="2251"/>
                </a:lnTo>
                <a:lnTo>
                  <a:pt x="2763" y="2251"/>
                </a:lnTo>
                <a:lnTo>
                  <a:pt x="2757" y="2273"/>
                </a:lnTo>
                <a:lnTo>
                  <a:pt x="2757" y="2283"/>
                </a:lnTo>
                <a:lnTo>
                  <a:pt x="2753" y="2294"/>
                </a:lnTo>
                <a:lnTo>
                  <a:pt x="2744" y="2311"/>
                </a:lnTo>
                <a:lnTo>
                  <a:pt x="2738" y="2327"/>
                </a:lnTo>
                <a:lnTo>
                  <a:pt x="2738" y="2332"/>
                </a:lnTo>
                <a:lnTo>
                  <a:pt x="2741" y="2338"/>
                </a:lnTo>
                <a:lnTo>
                  <a:pt x="2753" y="2349"/>
                </a:lnTo>
                <a:lnTo>
                  <a:pt x="2757" y="2360"/>
                </a:lnTo>
                <a:lnTo>
                  <a:pt x="2753" y="2365"/>
                </a:lnTo>
                <a:lnTo>
                  <a:pt x="2722" y="2376"/>
                </a:lnTo>
                <a:lnTo>
                  <a:pt x="2716" y="2381"/>
                </a:lnTo>
                <a:lnTo>
                  <a:pt x="2716" y="2392"/>
                </a:lnTo>
                <a:lnTo>
                  <a:pt x="2722" y="2408"/>
                </a:lnTo>
                <a:lnTo>
                  <a:pt x="2722" y="2419"/>
                </a:lnTo>
                <a:lnTo>
                  <a:pt x="2719" y="2430"/>
                </a:lnTo>
                <a:lnTo>
                  <a:pt x="2687" y="2495"/>
                </a:lnTo>
                <a:lnTo>
                  <a:pt x="2681" y="2506"/>
                </a:lnTo>
                <a:lnTo>
                  <a:pt x="2675" y="2539"/>
                </a:lnTo>
                <a:lnTo>
                  <a:pt x="2669" y="2550"/>
                </a:lnTo>
                <a:lnTo>
                  <a:pt x="2675" y="2555"/>
                </a:lnTo>
                <a:close/>
                <a:moveTo>
                  <a:pt x="4158" y="2985"/>
                </a:moveTo>
                <a:lnTo>
                  <a:pt x="4168" y="2979"/>
                </a:lnTo>
                <a:lnTo>
                  <a:pt x="4174" y="2979"/>
                </a:lnTo>
                <a:lnTo>
                  <a:pt x="4180" y="2990"/>
                </a:lnTo>
                <a:lnTo>
                  <a:pt x="4187" y="2996"/>
                </a:lnTo>
                <a:lnTo>
                  <a:pt x="4196" y="3012"/>
                </a:lnTo>
                <a:lnTo>
                  <a:pt x="4199" y="3012"/>
                </a:lnTo>
                <a:lnTo>
                  <a:pt x="4206" y="3006"/>
                </a:lnTo>
                <a:lnTo>
                  <a:pt x="4212" y="2996"/>
                </a:lnTo>
                <a:lnTo>
                  <a:pt x="4218" y="3001"/>
                </a:lnTo>
                <a:lnTo>
                  <a:pt x="4224" y="3012"/>
                </a:lnTo>
                <a:lnTo>
                  <a:pt x="4231" y="3012"/>
                </a:lnTo>
                <a:lnTo>
                  <a:pt x="4237" y="3017"/>
                </a:lnTo>
                <a:lnTo>
                  <a:pt x="4250" y="3006"/>
                </a:lnTo>
                <a:lnTo>
                  <a:pt x="4253" y="3001"/>
                </a:lnTo>
                <a:lnTo>
                  <a:pt x="4253" y="2963"/>
                </a:lnTo>
                <a:lnTo>
                  <a:pt x="4250" y="2930"/>
                </a:lnTo>
                <a:lnTo>
                  <a:pt x="4246" y="2920"/>
                </a:lnTo>
                <a:lnTo>
                  <a:pt x="4240" y="2914"/>
                </a:lnTo>
                <a:lnTo>
                  <a:pt x="4228" y="2920"/>
                </a:lnTo>
                <a:lnTo>
                  <a:pt x="4215" y="2920"/>
                </a:lnTo>
                <a:lnTo>
                  <a:pt x="4209" y="2914"/>
                </a:lnTo>
                <a:lnTo>
                  <a:pt x="4209" y="2909"/>
                </a:lnTo>
                <a:lnTo>
                  <a:pt x="4206" y="2898"/>
                </a:lnTo>
                <a:lnTo>
                  <a:pt x="4206" y="2892"/>
                </a:lnTo>
                <a:lnTo>
                  <a:pt x="4193" y="2892"/>
                </a:lnTo>
                <a:lnTo>
                  <a:pt x="4184" y="2887"/>
                </a:lnTo>
                <a:lnTo>
                  <a:pt x="4171" y="2881"/>
                </a:lnTo>
                <a:lnTo>
                  <a:pt x="4155" y="2865"/>
                </a:lnTo>
                <a:lnTo>
                  <a:pt x="4133" y="2838"/>
                </a:lnTo>
                <a:lnTo>
                  <a:pt x="4124" y="2822"/>
                </a:lnTo>
                <a:lnTo>
                  <a:pt x="4114" y="2816"/>
                </a:lnTo>
                <a:lnTo>
                  <a:pt x="4111" y="2816"/>
                </a:lnTo>
                <a:lnTo>
                  <a:pt x="4111" y="2838"/>
                </a:lnTo>
                <a:lnTo>
                  <a:pt x="4105" y="2843"/>
                </a:lnTo>
                <a:lnTo>
                  <a:pt x="4089" y="2833"/>
                </a:lnTo>
                <a:lnTo>
                  <a:pt x="4067" y="2816"/>
                </a:lnTo>
                <a:lnTo>
                  <a:pt x="4052" y="2789"/>
                </a:lnTo>
                <a:lnTo>
                  <a:pt x="4045" y="2773"/>
                </a:lnTo>
                <a:lnTo>
                  <a:pt x="4036" y="2762"/>
                </a:lnTo>
                <a:lnTo>
                  <a:pt x="4023" y="2746"/>
                </a:lnTo>
                <a:lnTo>
                  <a:pt x="4017" y="2735"/>
                </a:lnTo>
                <a:lnTo>
                  <a:pt x="4017" y="2724"/>
                </a:lnTo>
                <a:lnTo>
                  <a:pt x="4020" y="2713"/>
                </a:lnTo>
                <a:lnTo>
                  <a:pt x="4030" y="2686"/>
                </a:lnTo>
                <a:lnTo>
                  <a:pt x="4033" y="2669"/>
                </a:lnTo>
                <a:lnTo>
                  <a:pt x="4033" y="2637"/>
                </a:lnTo>
                <a:lnTo>
                  <a:pt x="4020" y="2604"/>
                </a:lnTo>
                <a:lnTo>
                  <a:pt x="4001" y="2572"/>
                </a:lnTo>
                <a:lnTo>
                  <a:pt x="3995" y="2550"/>
                </a:lnTo>
                <a:lnTo>
                  <a:pt x="3976" y="2430"/>
                </a:lnTo>
                <a:lnTo>
                  <a:pt x="3970" y="2398"/>
                </a:lnTo>
                <a:lnTo>
                  <a:pt x="3960" y="2376"/>
                </a:lnTo>
                <a:lnTo>
                  <a:pt x="3945" y="2349"/>
                </a:lnTo>
                <a:lnTo>
                  <a:pt x="3920" y="2327"/>
                </a:lnTo>
                <a:lnTo>
                  <a:pt x="3891" y="2300"/>
                </a:lnTo>
                <a:lnTo>
                  <a:pt x="3879" y="2283"/>
                </a:lnTo>
                <a:lnTo>
                  <a:pt x="3872" y="2278"/>
                </a:lnTo>
                <a:lnTo>
                  <a:pt x="3866" y="2283"/>
                </a:lnTo>
                <a:lnTo>
                  <a:pt x="3866" y="2289"/>
                </a:lnTo>
                <a:lnTo>
                  <a:pt x="3860" y="2294"/>
                </a:lnTo>
                <a:lnTo>
                  <a:pt x="3857" y="2300"/>
                </a:lnTo>
                <a:lnTo>
                  <a:pt x="3844" y="2294"/>
                </a:lnTo>
                <a:lnTo>
                  <a:pt x="3825" y="2283"/>
                </a:lnTo>
                <a:lnTo>
                  <a:pt x="3806" y="2278"/>
                </a:lnTo>
                <a:lnTo>
                  <a:pt x="3797" y="2278"/>
                </a:lnTo>
                <a:lnTo>
                  <a:pt x="3791" y="2283"/>
                </a:lnTo>
                <a:lnTo>
                  <a:pt x="3784" y="2294"/>
                </a:lnTo>
                <a:lnTo>
                  <a:pt x="3781" y="2305"/>
                </a:lnTo>
                <a:lnTo>
                  <a:pt x="3784" y="2321"/>
                </a:lnTo>
                <a:lnTo>
                  <a:pt x="3788" y="2349"/>
                </a:lnTo>
                <a:lnTo>
                  <a:pt x="3794" y="2370"/>
                </a:lnTo>
                <a:lnTo>
                  <a:pt x="3797" y="2398"/>
                </a:lnTo>
                <a:lnTo>
                  <a:pt x="3806" y="2457"/>
                </a:lnTo>
                <a:lnTo>
                  <a:pt x="3810" y="2485"/>
                </a:lnTo>
                <a:lnTo>
                  <a:pt x="3816" y="2512"/>
                </a:lnTo>
                <a:lnTo>
                  <a:pt x="3825" y="2539"/>
                </a:lnTo>
                <a:lnTo>
                  <a:pt x="3841" y="2561"/>
                </a:lnTo>
                <a:lnTo>
                  <a:pt x="3847" y="2572"/>
                </a:lnTo>
                <a:lnTo>
                  <a:pt x="3847" y="2588"/>
                </a:lnTo>
                <a:lnTo>
                  <a:pt x="3844" y="2593"/>
                </a:lnTo>
                <a:lnTo>
                  <a:pt x="3832" y="2604"/>
                </a:lnTo>
                <a:lnTo>
                  <a:pt x="3822" y="2615"/>
                </a:lnTo>
                <a:lnTo>
                  <a:pt x="3816" y="2626"/>
                </a:lnTo>
                <a:lnTo>
                  <a:pt x="3813" y="2626"/>
                </a:lnTo>
                <a:lnTo>
                  <a:pt x="3797" y="2599"/>
                </a:lnTo>
                <a:lnTo>
                  <a:pt x="3778" y="2555"/>
                </a:lnTo>
                <a:lnTo>
                  <a:pt x="3772" y="2523"/>
                </a:lnTo>
                <a:lnTo>
                  <a:pt x="3766" y="2495"/>
                </a:lnTo>
                <a:lnTo>
                  <a:pt x="3759" y="2452"/>
                </a:lnTo>
                <a:lnTo>
                  <a:pt x="3747" y="2419"/>
                </a:lnTo>
                <a:lnTo>
                  <a:pt x="3734" y="2408"/>
                </a:lnTo>
                <a:lnTo>
                  <a:pt x="3718" y="2398"/>
                </a:lnTo>
                <a:lnTo>
                  <a:pt x="3700" y="2381"/>
                </a:lnTo>
                <a:lnTo>
                  <a:pt x="3696" y="2376"/>
                </a:lnTo>
                <a:lnTo>
                  <a:pt x="3700" y="2376"/>
                </a:lnTo>
                <a:lnTo>
                  <a:pt x="3700" y="2365"/>
                </a:lnTo>
                <a:lnTo>
                  <a:pt x="3693" y="2360"/>
                </a:lnTo>
                <a:lnTo>
                  <a:pt x="3684" y="2354"/>
                </a:lnTo>
                <a:lnTo>
                  <a:pt x="3652" y="2338"/>
                </a:lnTo>
                <a:lnTo>
                  <a:pt x="3634" y="2343"/>
                </a:lnTo>
                <a:lnTo>
                  <a:pt x="3627" y="2343"/>
                </a:lnTo>
                <a:lnTo>
                  <a:pt x="3627" y="2349"/>
                </a:lnTo>
                <a:lnTo>
                  <a:pt x="3630" y="2360"/>
                </a:lnTo>
                <a:lnTo>
                  <a:pt x="3640" y="2370"/>
                </a:lnTo>
                <a:lnTo>
                  <a:pt x="3652" y="2381"/>
                </a:lnTo>
                <a:lnTo>
                  <a:pt x="3656" y="2387"/>
                </a:lnTo>
                <a:lnTo>
                  <a:pt x="3659" y="2398"/>
                </a:lnTo>
                <a:lnTo>
                  <a:pt x="3659" y="2403"/>
                </a:lnTo>
                <a:lnTo>
                  <a:pt x="3656" y="2408"/>
                </a:lnTo>
                <a:lnTo>
                  <a:pt x="3665" y="2414"/>
                </a:lnTo>
                <a:lnTo>
                  <a:pt x="3681" y="2425"/>
                </a:lnTo>
                <a:lnTo>
                  <a:pt x="3687" y="2436"/>
                </a:lnTo>
                <a:lnTo>
                  <a:pt x="3687" y="2441"/>
                </a:lnTo>
                <a:lnTo>
                  <a:pt x="3681" y="2447"/>
                </a:lnTo>
                <a:lnTo>
                  <a:pt x="3656" y="2436"/>
                </a:lnTo>
                <a:lnTo>
                  <a:pt x="3637" y="2430"/>
                </a:lnTo>
                <a:lnTo>
                  <a:pt x="3624" y="2436"/>
                </a:lnTo>
                <a:lnTo>
                  <a:pt x="3618" y="2447"/>
                </a:lnTo>
                <a:lnTo>
                  <a:pt x="3615" y="2463"/>
                </a:lnTo>
                <a:lnTo>
                  <a:pt x="3608" y="2485"/>
                </a:lnTo>
                <a:lnTo>
                  <a:pt x="3602" y="2485"/>
                </a:lnTo>
                <a:lnTo>
                  <a:pt x="3596" y="2474"/>
                </a:lnTo>
                <a:lnTo>
                  <a:pt x="3590" y="2457"/>
                </a:lnTo>
                <a:lnTo>
                  <a:pt x="3590" y="2447"/>
                </a:lnTo>
                <a:lnTo>
                  <a:pt x="3599" y="2414"/>
                </a:lnTo>
                <a:lnTo>
                  <a:pt x="3596" y="2403"/>
                </a:lnTo>
                <a:lnTo>
                  <a:pt x="3583" y="2392"/>
                </a:lnTo>
                <a:lnTo>
                  <a:pt x="3561" y="2381"/>
                </a:lnTo>
                <a:lnTo>
                  <a:pt x="3520" y="2360"/>
                </a:lnTo>
                <a:lnTo>
                  <a:pt x="3492" y="2354"/>
                </a:lnTo>
                <a:lnTo>
                  <a:pt x="3473" y="2354"/>
                </a:lnTo>
                <a:lnTo>
                  <a:pt x="3458" y="2365"/>
                </a:lnTo>
                <a:lnTo>
                  <a:pt x="3448" y="2381"/>
                </a:lnTo>
                <a:lnTo>
                  <a:pt x="3451" y="2392"/>
                </a:lnTo>
                <a:lnTo>
                  <a:pt x="3451" y="2403"/>
                </a:lnTo>
                <a:lnTo>
                  <a:pt x="3445" y="2408"/>
                </a:lnTo>
                <a:lnTo>
                  <a:pt x="3407" y="2430"/>
                </a:lnTo>
                <a:lnTo>
                  <a:pt x="3392" y="2430"/>
                </a:lnTo>
                <a:lnTo>
                  <a:pt x="3398" y="2419"/>
                </a:lnTo>
                <a:lnTo>
                  <a:pt x="3417" y="2392"/>
                </a:lnTo>
                <a:lnTo>
                  <a:pt x="3423" y="2370"/>
                </a:lnTo>
                <a:lnTo>
                  <a:pt x="3420" y="2360"/>
                </a:lnTo>
                <a:lnTo>
                  <a:pt x="3423" y="2349"/>
                </a:lnTo>
                <a:lnTo>
                  <a:pt x="3426" y="2327"/>
                </a:lnTo>
                <a:lnTo>
                  <a:pt x="3426" y="2316"/>
                </a:lnTo>
                <a:lnTo>
                  <a:pt x="3423" y="2305"/>
                </a:lnTo>
                <a:lnTo>
                  <a:pt x="3417" y="2289"/>
                </a:lnTo>
                <a:lnTo>
                  <a:pt x="3404" y="2278"/>
                </a:lnTo>
                <a:lnTo>
                  <a:pt x="3392" y="2273"/>
                </a:lnTo>
                <a:lnTo>
                  <a:pt x="3373" y="2273"/>
                </a:lnTo>
                <a:lnTo>
                  <a:pt x="3354" y="2278"/>
                </a:lnTo>
                <a:lnTo>
                  <a:pt x="3332" y="2289"/>
                </a:lnTo>
                <a:lnTo>
                  <a:pt x="3291" y="2321"/>
                </a:lnTo>
                <a:lnTo>
                  <a:pt x="3225" y="2360"/>
                </a:lnTo>
                <a:lnTo>
                  <a:pt x="3200" y="2381"/>
                </a:lnTo>
                <a:lnTo>
                  <a:pt x="3149" y="2436"/>
                </a:lnTo>
                <a:lnTo>
                  <a:pt x="3137" y="2447"/>
                </a:lnTo>
                <a:lnTo>
                  <a:pt x="3131" y="2457"/>
                </a:lnTo>
                <a:lnTo>
                  <a:pt x="3131" y="2468"/>
                </a:lnTo>
                <a:lnTo>
                  <a:pt x="3137" y="2474"/>
                </a:lnTo>
                <a:lnTo>
                  <a:pt x="3153" y="2485"/>
                </a:lnTo>
                <a:lnTo>
                  <a:pt x="3159" y="2490"/>
                </a:lnTo>
                <a:lnTo>
                  <a:pt x="3162" y="2495"/>
                </a:lnTo>
                <a:lnTo>
                  <a:pt x="3162" y="2501"/>
                </a:lnTo>
                <a:lnTo>
                  <a:pt x="3159" y="2506"/>
                </a:lnTo>
                <a:lnTo>
                  <a:pt x="3146" y="2512"/>
                </a:lnTo>
                <a:lnTo>
                  <a:pt x="3131" y="2523"/>
                </a:lnTo>
                <a:lnTo>
                  <a:pt x="3121" y="2534"/>
                </a:lnTo>
                <a:lnTo>
                  <a:pt x="3112" y="2550"/>
                </a:lnTo>
                <a:lnTo>
                  <a:pt x="3105" y="2572"/>
                </a:lnTo>
                <a:lnTo>
                  <a:pt x="3099" y="2588"/>
                </a:lnTo>
                <a:lnTo>
                  <a:pt x="3099" y="2626"/>
                </a:lnTo>
                <a:lnTo>
                  <a:pt x="3112" y="2626"/>
                </a:lnTo>
                <a:lnTo>
                  <a:pt x="3121" y="2620"/>
                </a:lnTo>
                <a:lnTo>
                  <a:pt x="3127" y="2615"/>
                </a:lnTo>
                <a:lnTo>
                  <a:pt x="3134" y="2615"/>
                </a:lnTo>
                <a:lnTo>
                  <a:pt x="3140" y="2626"/>
                </a:lnTo>
                <a:lnTo>
                  <a:pt x="3143" y="2648"/>
                </a:lnTo>
                <a:lnTo>
                  <a:pt x="3149" y="2669"/>
                </a:lnTo>
                <a:lnTo>
                  <a:pt x="3156" y="2675"/>
                </a:lnTo>
                <a:lnTo>
                  <a:pt x="3168" y="2680"/>
                </a:lnTo>
                <a:lnTo>
                  <a:pt x="3200" y="2675"/>
                </a:lnTo>
                <a:lnTo>
                  <a:pt x="3234" y="2664"/>
                </a:lnTo>
                <a:lnTo>
                  <a:pt x="3259" y="2653"/>
                </a:lnTo>
                <a:lnTo>
                  <a:pt x="3285" y="2653"/>
                </a:lnTo>
                <a:lnTo>
                  <a:pt x="3288" y="2659"/>
                </a:lnTo>
                <a:lnTo>
                  <a:pt x="3288" y="2669"/>
                </a:lnTo>
                <a:lnTo>
                  <a:pt x="3275" y="2680"/>
                </a:lnTo>
                <a:lnTo>
                  <a:pt x="3253" y="2691"/>
                </a:lnTo>
                <a:lnTo>
                  <a:pt x="3215" y="2707"/>
                </a:lnTo>
                <a:lnTo>
                  <a:pt x="3168" y="2724"/>
                </a:lnTo>
                <a:lnTo>
                  <a:pt x="3156" y="2735"/>
                </a:lnTo>
                <a:lnTo>
                  <a:pt x="3149" y="2746"/>
                </a:lnTo>
                <a:lnTo>
                  <a:pt x="3146" y="2756"/>
                </a:lnTo>
                <a:lnTo>
                  <a:pt x="3149" y="2767"/>
                </a:lnTo>
                <a:lnTo>
                  <a:pt x="3165" y="2794"/>
                </a:lnTo>
                <a:lnTo>
                  <a:pt x="3187" y="2816"/>
                </a:lnTo>
                <a:lnTo>
                  <a:pt x="3200" y="2827"/>
                </a:lnTo>
                <a:lnTo>
                  <a:pt x="3219" y="2833"/>
                </a:lnTo>
                <a:lnTo>
                  <a:pt x="3247" y="2827"/>
                </a:lnTo>
                <a:lnTo>
                  <a:pt x="3272" y="2822"/>
                </a:lnTo>
                <a:lnTo>
                  <a:pt x="3285" y="2827"/>
                </a:lnTo>
                <a:lnTo>
                  <a:pt x="3303" y="2833"/>
                </a:lnTo>
                <a:lnTo>
                  <a:pt x="3338" y="2838"/>
                </a:lnTo>
                <a:lnTo>
                  <a:pt x="3376" y="2833"/>
                </a:lnTo>
                <a:lnTo>
                  <a:pt x="3401" y="2822"/>
                </a:lnTo>
                <a:lnTo>
                  <a:pt x="3426" y="2816"/>
                </a:lnTo>
                <a:lnTo>
                  <a:pt x="3442" y="2822"/>
                </a:lnTo>
                <a:lnTo>
                  <a:pt x="3461" y="2827"/>
                </a:lnTo>
                <a:lnTo>
                  <a:pt x="3489" y="2838"/>
                </a:lnTo>
                <a:lnTo>
                  <a:pt x="3517" y="2838"/>
                </a:lnTo>
                <a:lnTo>
                  <a:pt x="3533" y="2854"/>
                </a:lnTo>
                <a:lnTo>
                  <a:pt x="3577" y="2892"/>
                </a:lnTo>
                <a:lnTo>
                  <a:pt x="3577" y="2898"/>
                </a:lnTo>
                <a:lnTo>
                  <a:pt x="3530" y="2898"/>
                </a:lnTo>
                <a:lnTo>
                  <a:pt x="3517" y="2903"/>
                </a:lnTo>
                <a:lnTo>
                  <a:pt x="3486" y="2898"/>
                </a:lnTo>
                <a:lnTo>
                  <a:pt x="3426" y="2892"/>
                </a:lnTo>
                <a:lnTo>
                  <a:pt x="3360" y="2898"/>
                </a:lnTo>
                <a:lnTo>
                  <a:pt x="3294" y="2909"/>
                </a:lnTo>
                <a:lnTo>
                  <a:pt x="3237" y="2925"/>
                </a:lnTo>
                <a:lnTo>
                  <a:pt x="3219" y="2936"/>
                </a:lnTo>
                <a:lnTo>
                  <a:pt x="3209" y="2947"/>
                </a:lnTo>
                <a:lnTo>
                  <a:pt x="3206" y="2958"/>
                </a:lnTo>
                <a:lnTo>
                  <a:pt x="3206" y="2963"/>
                </a:lnTo>
                <a:lnTo>
                  <a:pt x="3212" y="2979"/>
                </a:lnTo>
                <a:lnTo>
                  <a:pt x="3219" y="3001"/>
                </a:lnTo>
                <a:lnTo>
                  <a:pt x="3231" y="3017"/>
                </a:lnTo>
                <a:lnTo>
                  <a:pt x="3256" y="3055"/>
                </a:lnTo>
                <a:lnTo>
                  <a:pt x="3269" y="3072"/>
                </a:lnTo>
                <a:lnTo>
                  <a:pt x="3288" y="3083"/>
                </a:lnTo>
                <a:lnTo>
                  <a:pt x="3313" y="3093"/>
                </a:lnTo>
                <a:lnTo>
                  <a:pt x="3341" y="3093"/>
                </a:lnTo>
                <a:lnTo>
                  <a:pt x="3395" y="3099"/>
                </a:lnTo>
                <a:lnTo>
                  <a:pt x="3442" y="3099"/>
                </a:lnTo>
                <a:lnTo>
                  <a:pt x="3448" y="3110"/>
                </a:lnTo>
                <a:lnTo>
                  <a:pt x="3448" y="3137"/>
                </a:lnTo>
                <a:lnTo>
                  <a:pt x="3445" y="3170"/>
                </a:lnTo>
                <a:lnTo>
                  <a:pt x="3445" y="3186"/>
                </a:lnTo>
                <a:lnTo>
                  <a:pt x="3451" y="3202"/>
                </a:lnTo>
                <a:lnTo>
                  <a:pt x="3470" y="3235"/>
                </a:lnTo>
                <a:lnTo>
                  <a:pt x="3483" y="3246"/>
                </a:lnTo>
                <a:lnTo>
                  <a:pt x="3505" y="3246"/>
                </a:lnTo>
                <a:lnTo>
                  <a:pt x="3542" y="3240"/>
                </a:lnTo>
                <a:lnTo>
                  <a:pt x="3568" y="3240"/>
                </a:lnTo>
                <a:lnTo>
                  <a:pt x="3590" y="3246"/>
                </a:lnTo>
                <a:lnTo>
                  <a:pt x="3605" y="3240"/>
                </a:lnTo>
                <a:lnTo>
                  <a:pt x="3634" y="3229"/>
                </a:lnTo>
                <a:lnTo>
                  <a:pt x="3678" y="3213"/>
                </a:lnTo>
                <a:lnTo>
                  <a:pt x="3725" y="3197"/>
                </a:lnTo>
                <a:lnTo>
                  <a:pt x="3744" y="3186"/>
                </a:lnTo>
                <a:lnTo>
                  <a:pt x="3759" y="3175"/>
                </a:lnTo>
                <a:lnTo>
                  <a:pt x="3769" y="3164"/>
                </a:lnTo>
                <a:lnTo>
                  <a:pt x="3781" y="3159"/>
                </a:lnTo>
                <a:lnTo>
                  <a:pt x="3825" y="3148"/>
                </a:lnTo>
                <a:lnTo>
                  <a:pt x="3835" y="3142"/>
                </a:lnTo>
                <a:lnTo>
                  <a:pt x="3850" y="3132"/>
                </a:lnTo>
                <a:lnTo>
                  <a:pt x="3860" y="3121"/>
                </a:lnTo>
                <a:lnTo>
                  <a:pt x="3866" y="3110"/>
                </a:lnTo>
                <a:lnTo>
                  <a:pt x="3866" y="3077"/>
                </a:lnTo>
                <a:lnTo>
                  <a:pt x="3872" y="3066"/>
                </a:lnTo>
                <a:lnTo>
                  <a:pt x="3882" y="3061"/>
                </a:lnTo>
                <a:lnTo>
                  <a:pt x="3894" y="3055"/>
                </a:lnTo>
                <a:lnTo>
                  <a:pt x="3901" y="3055"/>
                </a:lnTo>
                <a:lnTo>
                  <a:pt x="3904" y="3061"/>
                </a:lnTo>
                <a:lnTo>
                  <a:pt x="3907" y="3072"/>
                </a:lnTo>
                <a:lnTo>
                  <a:pt x="3904" y="3099"/>
                </a:lnTo>
                <a:lnTo>
                  <a:pt x="3904" y="3115"/>
                </a:lnTo>
                <a:lnTo>
                  <a:pt x="3945" y="3115"/>
                </a:lnTo>
                <a:lnTo>
                  <a:pt x="3967" y="3126"/>
                </a:lnTo>
                <a:lnTo>
                  <a:pt x="3982" y="3132"/>
                </a:lnTo>
                <a:lnTo>
                  <a:pt x="3992" y="3142"/>
                </a:lnTo>
                <a:lnTo>
                  <a:pt x="3989" y="3142"/>
                </a:lnTo>
                <a:lnTo>
                  <a:pt x="3986" y="3148"/>
                </a:lnTo>
                <a:lnTo>
                  <a:pt x="3979" y="3153"/>
                </a:lnTo>
                <a:lnTo>
                  <a:pt x="3979" y="3159"/>
                </a:lnTo>
                <a:lnTo>
                  <a:pt x="4004" y="3170"/>
                </a:lnTo>
                <a:lnTo>
                  <a:pt x="4011" y="3175"/>
                </a:lnTo>
                <a:lnTo>
                  <a:pt x="4020" y="3170"/>
                </a:lnTo>
                <a:lnTo>
                  <a:pt x="4026" y="3164"/>
                </a:lnTo>
                <a:lnTo>
                  <a:pt x="4042" y="3164"/>
                </a:lnTo>
                <a:lnTo>
                  <a:pt x="4058" y="3170"/>
                </a:lnTo>
                <a:lnTo>
                  <a:pt x="4086" y="3180"/>
                </a:lnTo>
                <a:lnTo>
                  <a:pt x="4102" y="3180"/>
                </a:lnTo>
                <a:lnTo>
                  <a:pt x="4114" y="3186"/>
                </a:lnTo>
                <a:lnTo>
                  <a:pt x="4133" y="3186"/>
                </a:lnTo>
                <a:lnTo>
                  <a:pt x="4158" y="3153"/>
                </a:lnTo>
                <a:lnTo>
                  <a:pt x="4165" y="3148"/>
                </a:lnTo>
                <a:lnTo>
                  <a:pt x="4174" y="3148"/>
                </a:lnTo>
                <a:lnTo>
                  <a:pt x="4187" y="3142"/>
                </a:lnTo>
                <a:lnTo>
                  <a:pt x="4196" y="3132"/>
                </a:lnTo>
                <a:lnTo>
                  <a:pt x="4199" y="3121"/>
                </a:lnTo>
                <a:lnTo>
                  <a:pt x="4199" y="3115"/>
                </a:lnTo>
                <a:lnTo>
                  <a:pt x="4196" y="3104"/>
                </a:lnTo>
                <a:lnTo>
                  <a:pt x="4190" y="3093"/>
                </a:lnTo>
                <a:lnTo>
                  <a:pt x="4184" y="3088"/>
                </a:lnTo>
                <a:lnTo>
                  <a:pt x="4180" y="3083"/>
                </a:lnTo>
                <a:lnTo>
                  <a:pt x="4184" y="3066"/>
                </a:lnTo>
                <a:lnTo>
                  <a:pt x="4187" y="3061"/>
                </a:lnTo>
                <a:lnTo>
                  <a:pt x="4184" y="3055"/>
                </a:lnTo>
                <a:lnTo>
                  <a:pt x="4177" y="3050"/>
                </a:lnTo>
                <a:lnTo>
                  <a:pt x="4168" y="3050"/>
                </a:lnTo>
                <a:lnTo>
                  <a:pt x="4155" y="3055"/>
                </a:lnTo>
                <a:lnTo>
                  <a:pt x="4133" y="3077"/>
                </a:lnTo>
                <a:lnTo>
                  <a:pt x="4118" y="3088"/>
                </a:lnTo>
                <a:lnTo>
                  <a:pt x="4114" y="3088"/>
                </a:lnTo>
                <a:lnTo>
                  <a:pt x="4118" y="3077"/>
                </a:lnTo>
                <a:lnTo>
                  <a:pt x="4121" y="3061"/>
                </a:lnTo>
                <a:lnTo>
                  <a:pt x="4118" y="3050"/>
                </a:lnTo>
                <a:lnTo>
                  <a:pt x="4111" y="3039"/>
                </a:lnTo>
                <a:lnTo>
                  <a:pt x="4086" y="3017"/>
                </a:lnTo>
                <a:lnTo>
                  <a:pt x="4089" y="3012"/>
                </a:lnTo>
                <a:lnTo>
                  <a:pt x="4099" y="3012"/>
                </a:lnTo>
                <a:lnTo>
                  <a:pt x="4136" y="3034"/>
                </a:lnTo>
                <a:lnTo>
                  <a:pt x="4143" y="3039"/>
                </a:lnTo>
                <a:lnTo>
                  <a:pt x="4149" y="3034"/>
                </a:lnTo>
                <a:lnTo>
                  <a:pt x="4155" y="3023"/>
                </a:lnTo>
                <a:lnTo>
                  <a:pt x="4146" y="3006"/>
                </a:lnTo>
                <a:lnTo>
                  <a:pt x="4146" y="3001"/>
                </a:lnTo>
                <a:lnTo>
                  <a:pt x="4149" y="2996"/>
                </a:lnTo>
                <a:lnTo>
                  <a:pt x="4158" y="2985"/>
                </a:lnTo>
                <a:close/>
                <a:moveTo>
                  <a:pt x="3938" y="2191"/>
                </a:moveTo>
                <a:lnTo>
                  <a:pt x="3916" y="2196"/>
                </a:lnTo>
                <a:lnTo>
                  <a:pt x="3898" y="2207"/>
                </a:lnTo>
                <a:lnTo>
                  <a:pt x="3882" y="2213"/>
                </a:lnTo>
                <a:lnTo>
                  <a:pt x="3872" y="2224"/>
                </a:lnTo>
                <a:lnTo>
                  <a:pt x="3866" y="2234"/>
                </a:lnTo>
                <a:lnTo>
                  <a:pt x="3866" y="2240"/>
                </a:lnTo>
                <a:lnTo>
                  <a:pt x="3869" y="2251"/>
                </a:lnTo>
                <a:lnTo>
                  <a:pt x="3898" y="2267"/>
                </a:lnTo>
                <a:lnTo>
                  <a:pt x="3910" y="2273"/>
                </a:lnTo>
                <a:lnTo>
                  <a:pt x="3916" y="2283"/>
                </a:lnTo>
                <a:lnTo>
                  <a:pt x="3920" y="2300"/>
                </a:lnTo>
                <a:lnTo>
                  <a:pt x="3935" y="2327"/>
                </a:lnTo>
                <a:lnTo>
                  <a:pt x="3951" y="2343"/>
                </a:lnTo>
                <a:lnTo>
                  <a:pt x="3967" y="2370"/>
                </a:lnTo>
                <a:lnTo>
                  <a:pt x="3976" y="2376"/>
                </a:lnTo>
                <a:lnTo>
                  <a:pt x="3976" y="2365"/>
                </a:lnTo>
                <a:lnTo>
                  <a:pt x="3982" y="2354"/>
                </a:lnTo>
                <a:lnTo>
                  <a:pt x="3992" y="2343"/>
                </a:lnTo>
                <a:lnTo>
                  <a:pt x="4001" y="2316"/>
                </a:lnTo>
                <a:lnTo>
                  <a:pt x="4023" y="2256"/>
                </a:lnTo>
                <a:lnTo>
                  <a:pt x="4026" y="2245"/>
                </a:lnTo>
                <a:lnTo>
                  <a:pt x="4026" y="2234"/>
                </a:lnTo>
                <a:lnTo>
                  <a:pt x="4023" y="2224"/>
                </a:lnTo>
                <a:lnTo>
                  <a:pt x="4014" y="2218"/>
                </a:lnTo>
                <a:lnTo>
                  <a:pt x="4001" y="2207"/>
                </a:lnTo>
                <a:lnTo>
                  <a:pt x="3992" y="2196"/>
                </a:lnTo>
                <a:lnTo>
                  <a:pt x="3976" y="2191"/>
                </a:lnTo>
                <a:lnTo>
                  <a:pt x="3938" y="2191"/>
                </a:lnTo>
                <a:close/>
                <a:moveTo>
                  <a:pt x="6742" y="3566"/>
                </a:moveTo>
                <a:lnTo>
                  <a:pt x="6733" y="3545"/>
                </a:lnTo>
                <a:lnTo>
                  <a:pt x="6726" y="3534"/>
                </a:lnTo>
                <a:lnTo>
                  <a:pt x="6717" y="3523"/>
                </a:lnTo>
                <a:lnTo>
                  <a:pt x="6689" y="3523"/>
                </a:lnTo>
                <a:lnTo>
                  <a:pt x="6657" y="3545"/>
                </a:lnTo>
                <a:lnTo>
                  <a:pt x="6645" y="3545"/>
                </a:lnTo>
                <a:lnTo>
                  <a:pt x="6645" y="3539"/>
                </a:lnTo>
                <a:lnTo>
                  <a:pt x="6651" y="3485"/>
                </a:lnTo>
                <a:lnTo>
                  <a:pt x="6651" y="3479"/>
                </a:lnTo>
                <a:lnTo>
                  <a:pt x="6648" y="3474"/>
                </a:lnTo>
                <a:lnTo>
                  <a:pt x="6638" y="3474"/>
                </a:lnTo>
                <a:lnTo>
                  <a:pt x="6626" y="3479"/>
                </a:lnTo>
                <a:lnTo>
                  <a:pt x="6604" y="3490"/>
                </a:lnTo>
                <a:lnTo>
                  <a:pt x="6601" y="3490"/>
                </a:lnTo>
                <a:lnTo>
                  <a:pt x="6598" y="3485"/>
                </a:lnTo>
                <a:lnTo>
                  <a:pt x="6601" y="3469"/>
                </a:lnTo>
                <a:lnTo>
                  <a:pt x="6604" y="3447"/>
                </a:lnTo>
                <a:lnTo>
                  <a:pt x="6604" y="3436"/>
                </a:lnTo>
                <a:lnTo>
                  <a:pt x="6601" y="3420"/>
                </a:lnTo>
                <a:lnTo>
                  <a:pt x="6594" y="3409"/>
                </a:lnTo>
                <a:lnTo>
                  <a:pt x="6572" y="3392"/>
                </a:lnTo>
                <a:lnTo>
                  <a:pt x="6541" y="3354"/>
                </a:lnTo>
                <a:lnTo>
                  <a:pt x="6522" y="3338"/>
                </a:lnTo>
                <a:lnTo>
                  <a:pt x="6500" y="3327"/>
                </a:lnTo>
                <a:lnTo>
                  <a:pt x="6444" y="3327"/>
                </a:lnTo>
                <a:lnTo>
                  <a:pt x="6428" y="3322"/>
                </a:lnTo>
                <a:lnTo>
                  <a:pt x="6415" y="3300"/>
                </a:lnTo>
                <a:lnTo>
                  <a:pt x="6412" y="3284"/>
                </a:lnTo>
                <a:lnTo>
                  <a:pt x="6412" y="3273"/>
                </a:lnTo>
                <a:lnTo>
                  <a:pt x="6400" y="3251"/>
                </a:lnTo>
                <a:lnTo>
                  <a:pt x="6390" y="3246"/>
                </a:lnTo>
                <a:lnTo>
                  <a:pt x="6371" y="3240"/>
                </a:lnTo>
                <a:lnTo>
                  <a:pt x="6324" y="3240"/>
                </a:lnTo>
                <a:lnTo>
                  <a:pt x="6321" y="3235"/>
                </a:lnTo>
                <a:lnTo>
                  <a:pt x="6321" y="3229"/>
                </a:lnTo>
                <a:lnTo>
                  <a:pt x="6337" y="3213"/>
                </a:lnTo>
                <a:lnTo>
                  <a:pt x="6346" y="3202"/>
                </a:lnTo>
                <a:lnTo>
                  <a:pt x="6349" y="3186"/>
                </a:lnTo>
                <a:lnTo>
                  <a:pt x="6352" y="3175"/>
                </a:lnTo>
                <a:lnTo>
                  <a:pt x="6352" y="3164"/>
                </a:lnTo>
                <a:lnTo>
                  <a:pt x="6349" y="3142"/>
                </a:lnTo>
                <a:lnTo>
                  <a:pt x="6343" y="3126"/>
                </a:lnTo>
                <a:lnTo>
                  <a:pt x="6330" y="3104"/>
                </a:lnTo>
                <a:lnTo>
                  <a:pt x="6337" y="3099"/>
                </a:lnTo>
                <a:lnTo>
                  <a:pt x="6352" y="3104"/>
                </a:lnTo>
                <a:lnTo>
                  <a:pt x="6374" y="3110"/>
                </a:lnTo>
                <a:lnTo>
                  <a:pt x="6393" y="3110"/>
                </a:lnTo>
                <a:lnTo>
                  <a:pt x="6409" y="3104"/>
                </a:lnTo>
                <a:lnTo>
                  <a:pt x="6418" y="3099"/>
                </a:lnTo>
                <a:lnTo>
                  <a:pt x="6418" y="3088"/>
                </a:lnTo>
                <a:lnTo>
                  <a:pt x="6409" y="3072"/>
                </a:lnTo>
                <a:lnTo>
                  <a:pt x="6390" y="3061"/>
                </a:lnTo>
                <a:lnTo>
                  <a:pt x="6359" y="3050"/>
                </a:lnTo>
                <a:lnTo>
                  <a:pt x="6315" y="3034"/>
                </a:lnTo>
                <a:lnTo>
                  <a:pt x="6312" y="3034"/>
                </a:lnTo>
                <a:lnTo>
                  <a:pt x="6312" y="3028"/>
                </a:lnTo>
                <a:lnTo>
                  <a:pt x="6318" y="3023"/>
                </a:lnTo>
                <a:lnTo>
                  <a:pt x="6349" y="3017"/>
                </a:lnTo>
                <a:lnTo>
                  <a:pt x="6368" y="3006"/>
                </a:lnTo>
                <a:lnTo>
                  <a:pt x="6384" y="2996"/>
                </a:lnTo>
                <a:lnTo>
                  <a:pt x="6390" y="2974"/>
                </a:lnTo>
                <a:lnTo>
                  <a:pt x="6390" y="2958"/>
                </a:lnTo>
                <a:lnTo>
                  <a:pt x="6384" y="2941"/>
                </a:lnTo>
                <a:lnTo>
                  <a:pt x="6371" y="2920"/>
                </a:lnTo>
                <a:lnTo>
                  <a:pt x="6356" y="2909"/>
                </a:lnTo>
                <a:lnTo>
                  <a:pt x="6343" y="2898"/>
                </a:lnTo>
                <a:lnTo>
                  <a:pt x="6327" y="2898"/>
                </a:lnTo>
                <a:lnTo>
                  <a:pt x="6308" y="2909"/>
                </a:lnTo>
                <a:lnTo>
                  <a:pt x="6293" y="2920"/>
                </a:lnTo>
                <a:lnTo>
                  <a:pt x="6268" y="2920"/>
                </a:lnTo>
                <a:lnTo>
                  <a:pt x="6258" y="2914"/>
                </a:lnTo>
                <a:lnTo>
                  <a:pt x="6255" y="2909"/>
                </a:lnTo>
                <a:lnTo>
                  <a:pt x="6258" y="2898"/>
                </a:lnTo>
                <a:lnTo>
                  <a:pt x="6277" y="2887"/>
                </a:lnTo>
                <a:lnTo>
                  <a:pt x="6308" y="2865"/>
                </a:lnTo>
                <a:lnTo>
                  <a:pt x="6318" y="2860"/>
                </a:lnTo>
                <a:lnTo>
                  <a:pt x="6321" y="2854"/>
                </a:lnTo>
                <a:lnTo>
                  <a:pt x="6315" y="2843"/>
                </a:lnTo>
                <a:lnTo>
                  <a:pt x="6305" y="2833"/>
                </a:lnTo>
                <a:lnTo>
                  <a:pt x="6261" y="2800"/>
                </a:lnTo>
                <a:lnTo>
                  <a:pt x="6233" y="2784"/>
                </a:lnTo>
                <a:lnTo>
                  <a:pt x="6211" y="2778"/>
                </a:lnTo>
                <a:lnTo>
                  <a:pt x="6195" y="2784"/>
                </a:lnTo>
                <a:lnTo>
                  <a:pt x="6176" y="2800"/>
                </a:lnTo>
                <a:lnTo>
                  <a:pt x="6170" y="2800"/>
                </a:lnTo>
                <a:lnTo>
                  <a:pt x="6170" y="2789"/>
                </a:lnTo>
                <a:lnTo>
                  <a:pt x="6173" y="2767"/>
                </a:lnTo>
                <a:lnTo>
                  <a:pt x="6173" y="2740"/>
                </a:lnTo>
                <a:lnTo>
                  <a:pt x="6170" y="2729"/>
                </a:lnTo>
                <a:lnTo>
                  <a:pt x="6164" y="2724"/>
                </a:lnTo>
                <a:lnTo>
                  <a:pt x="6154" y="2724"/>
                </a:lnTo>
                <a:lnTo>
                  <a:pt x="6142" y="2729"/>
                </a:lnTo>
                <a:lnTo>
                  <a:pt x="6136" y="2724"/>
                </a:lnTo>
                <a:lnTo>
                  <a:pt x="6136" y="2707"/>
                </a:lnTo>
                <a:lnTo>
                  <a:pt x="6132" y="2686"/>
                </a:lnTo>
                <a:lnTo>
                  <a:pt x="6110" y="2648"/>
                </a:lnTo>
                <a:lnTo>
                  <a:pt x="6098" y="2637"/>
                </a:lnTo>
                <a:lnTo>
                  <a:pt x="6079" y="2631"/>
                </a:lnTo>
                <a:lnTo>
                  <a:pt x="6063" y="2631"/>
                </a:lnTo>
                <a:lnTo>
                  <a:pt x="6044" y="2642"/>
                </a:lnTo>
                <a:lnTo>
                  <a:pt x="6029" y="2664"/>
                </a:lnTo>
                <a:lnTo>
                  <a:pt x="6013" y="2680"/>
                </a:lnTo>
                <a:lnTo>
                  <a:pt x="6003" y="2686"/>
                </a:lnTo>
                <a:lnTo>
                  <a:pt x="5994" y="2686"/>
                </a:lnTo>
                <a:lnTo>
                  <a:pt x="5981" y="2653"/>
                </a:lnTo>
                <a:lnTo>
                  <a:pt x="5975" y="2626"/>
                </a:lnTo>
                <a:lnTo>
                  <a:pt x="5959" y="2566"/>
                </a:lnTo>
                <a:lnTo>
                  <a:pt x="5953" y="2544"/>
                </a:lnTo>
                <a:lnTo>
                  <a:pt x="5947" y="2534"/>
                </a:lnTo>
                <a:lnTo>
                  <a:pt x="5937" y="2528"/>
                </a:lnTo>
                <a:lnTo>
                  <a:pt x="5931" y="2534"/>
                </a:lnTo>
                <a:lnTo>
                  <a:pt x="5922" y="2534"/>
                </a:lnTo>
                <a:lnTo>
                  <a:pt x="5912" y="2528"/>
                </a:lnTo>
                <a:lnTo>
                  <a:pt x="5893" y="2495"/>
                </a:lnTo>
                <a:lnTo>
                  <a:pt x="5884" y="2468"/>
                </a:lnTo>
                <a:lnTo>
                  <a:pt x="5871" y="2452"/>
                </a:lnTo>
                <a:lnTo>
                  <a:pt x="5856" y="2441"/>
                </a:lnTo>
                <a:lnTo>
                  <a:pt x="5843" y="2436"/>
                </a:lnTo>
                <a:lnTo>
                  <a:pt x="5815" y="2436"/>
                </a:lnTo>
                <a:lnTo>
                  <a:pt x="5802" y="2430"/>
                </a:lnTo>
                <a:lnTo>
                  <a:pt x="5793" y="2425"/>
                </a:lnTo>
                <a:lnTo>
                  <a:pt x="5765" y="2403"/>
                </a:lnTo>
                <a:lnTo>
                  <a:pt x="5749" y="2398"/>
                </a:lnTo>
                <a:lnTo>
                  <a:pt x="5730" y="2392"/>
                </a:lnTo>
                <a:lnTo>
                  <a:pt x="5714" y="2398"/>
                </a:lnTo>
                <a:lnTo>
                  <a:pt x="5695" y="2403"/>
                </a:lnTo>
                <a:lnTo>
                  <a:pt x="5680" y="2425"/>
                </a:lnTo>
                <a:lnTo>
                  <a:pt x="5667" y="2457"/>
                </a:lnTo>
                <a:lnTo>
                  <a:pt x="5664" y="2468"/>
                </a:lnTo>
                <a:lnTo>
                  <a:pt x="5658" y="2479"/>
                </a:lnTo>
                <a:lnTo>
                  <a:pt x="5645" y="2490"/>
                </a:lnTo>
                <a:lnTo>
                  <a:pt x="5633" y="2485"/>
                </a:lnTo>
                <a:lnTo>
                  <a:pt x="5623" y="2468"/>
                </a:lnTo>
                <a:lnTo>
                  <a:pt x="5611" y="2457"/>
                </a:lnTo>
                <a:lnTo>
                  <a:pt x="5595" y="2447"/>
                </a:lnTo>
                <a:lnTo>
                  <a:pt x="5582" y="2447"/>
                </a:lnTo>
                <a:lnTo>
                  <a:pt x="5576" y="2452"/>
                </a:lnTo>
                <a:lnTo>
                  <a:pt x="5570" y="2463"/>
                </a:lnTo>
                <a:lnTo>
                  <a:pt x="5557" y="2490"/>
                </a:lnTo>
                <a:lnTo>
                  <a:pt x="5545" y="2506"/>
                </a:lnTo>
                <a:lnTo>
                  <a:pt x="5519" y="2528"/>
                </a:lnTo>
                <a:lnTo>
                  <a:pt x="5516" y="2523"/>
                </a:lnTo>
                <a:lnTo>
                  <a:pt x="5519" y="2506"/>
                </a:lnTo>
                <a:lnTo>
                  <a:pt x="5529" y="2490"/>
                </a:lnTo>
                <a:lnTo>
                  <a:pt x="5535" y="2468"/>
                </a:lnTo>
                <a:lnTo>
                  <a:pt x="5541" y="2441"/>
                </a:lnTo>
                <a:lnTo>
                  <a:pt x="5545" y="2414"/>
                </a:lnTo>
                <a:lnTo>
                  <a:pt x="5545" y="2387"/>
                </a:lnTo>
                <a:lnTo>
                  <a:pt x="5541" y="2365"/>
                </a:lnTo>
                <a:lnTo>
                  <a:pt x="5535" y="2343"/>
                </a:lnTo>
                <a:lnTo>
                  <a:pt x="5526" y="2327"/>
                </a:lnTo>
                <a:lnTo>
                  <a:pt x="5513" y="2311"/>
                </a:lnTo>
                <a:lnTo>
                  <a:pt x="5501" y="2305"/>
                </a:lnTo>
                <a:lnTo>
                  <a:pt x="5494" y="2273"/>
                </a:lnTo>
                <a:lnTo>
                  <a:pt x="5491" y="2251"/>
                </a:lnTo>
                <a:lnTo>
                  <a:pt x="5491" y="2234"/>
                </a:lnTo>
                <a:lnTo>
                  <a:pt x="5488" y="2218"/>
                </a:lnTo>
                <a:lnTo>
                  <a:pt x="5482" y="2207"/>
                </a:lnTo>
                <a:lnTo>
                  <a:pt x="5469" y="2196"/>
                </a:lnTo>
                <a:lnTo>
                  <a:pt x="5416" y="2196"/>
                </a:lnTo>
                <a:lnTo>
                  <a:pt x="5381" y="2202"/>
                </a:lnTo>
                <a:lnTo>
                  <a:pt x="5306" y="2234"/>
                </a:lnTo>
                <a:lnTo>
                  <a:pt x="5277" y="2256"/>
                </a:lnTo>
                <a:lnTo>
                  <a:pt x="5265" y="2267"/>
                </a:lnTo>
                <a:lnTo>
                  <a:pt x="5255" y="2283"/>
                </a:lnTo>
                <a:lnTo>
                  <a:pt x="5249" y="2300"/>
                </a:lnTo>
                <a:lnTo>
                  <a:pt x="5249" y="2321"/>
                </a:lnTo>
                <a:lnTo>
                  <a:pt x="5246" y="2332"/>
                </a:lnTo>
                <a:lnTo>
                  <a:pt x="5243" y="2349"/>
                </a:lnTo>
                <a:lnTo>
                  <a:pt x="5237" y="2360"/>
                </a:lnTo>
                <a:lnTo>
                  <a:pt x="5208" y="2360"/>
                </a:lnTo>
                <a:lnTo>
                  <a:pt x="5205" y="2365"/>
                </a:lnTo>
                <a:lnTo>
                  <a:pt x="5205" y="2370"/>
                </a:lnTo>
                <a:lnTo>
                  <a:pt x="5208" y="2392"/>
                </a:lnTo>
                <a:lnTo>
                  <a:pt x="5221" y="2441"/>
                </a:lnTo>
                <a:lnTo>
                  <a:pt x="5230" y="2485"/>
                </a:lnTo>
                <a:lnTo>
                  <a:pt x="5233" y="2501"/>
                </a:lnTo>
                <a:lnTo>
                  <a:pt x="5233" y="2512"/>
                </a:lnTo>
                <a:lnTo>
                  <a:pt x="5227" y="2523"/>
                </a:lnTo>
                <a:lnTo>
                  <a:pt x="5218" y="2528"/>
                </a:lnTo>
                <a:lnTo>
                  <a:pt x="5208" y="2528"/>
                </a:lnTo>
                <a:lnTo>
                  <a:pt x="5202" y="2534"/>
                </a:lnTo>
                <a:lnTo>
                  <a:pt x="5199" y="2539"/>
                </a:lnTo>
                <a:lnTo>
                  <a:pt x="5202" y="2544"/>
                </a:lnTo>
                <a:lnTo>
                  <a:pt x="5211" y="2572"/>
                </a:lnTo>
                <a:lnTo>
                  <a:pt x="5224" y="2599"/>
                </a:lnTo>
                <a:lnTo>
                  <a:pt x="5240" y="2610"/>
                </a:lnTo>
                <a:lnTo>
                  <a:pt x="5249" y="2615"/>
                </a:lnTo>
                <a:lnTo>
                  <a:pt x="5277" y="2615"/>
                </a:lnTo>
                <a:lnTo>
                  <a:pt x="5284" y="2626"/>
                </a:lnTo>
                <a:lnTo>
                  <a:pt x="5287" y="2648"/>
                </a:lnTo>
                <a:lnTo>
                  <a:pt x="5284" y="2659"/>
                </a:lnTo>
                <a:lnTo>
                  <a:pt x="5281" y="2664"/>
                </a:lnTo>
                <a:lnTo>
                  <a:pt x="5274" y="2669"/>
                </a:lnTo>
                <a:lnTo>
                  <a:pt x="5265" y="2669"/>
                </a:lnTo>
                <a:lnTo>
                  <a:pt x="5243" y="2659"/>
                </a:lnTo>
                <a:lnTo>
                  <a:pt x="5218" y="2637"/>
                </a:lnTo>
                <a:lnTo>
                  <a:pt x="5193" y="2610"/>
                </a:lnTo>
                <a:lnTo>
                  <a:pt x="5177" y="2577"/>
                </a:lnTo>
                <a:lnTo>
                  <a:pt x="5171" y="2555"/>
                </a:lnTo>
                <a:lnTo>
                  <a:pt x="5167" y="2539"/>
                </a:lnTo>
                <a:lnTo>
                  <a:pt x="5167" y="2517"/>
                </a:lnTo>
                <a:lnTo>
                  <a:pt x="5177" y="2468"/>
                </a:lnTo>
                <a:lnTo>
                  <a:pt x="5177" y="2447"/>
                </a:lnTo>
                <a:lnTo>
                  <a:pt x="5171" y="2430"/>
                </a:lnTo>
                <a:lnTo>
                  <a:pt x="5158" y="2408"/>
                </a:lnTo>
                <a:lnTo>
                  <a:pt x="5155" y="2392"/>
                </a:lnTo>
                <a:lnTo>
                  <a:pt x="5161" y="2370"/>
                </a:lnTo>
                <a:lnTo>
                  <a:pt x="5177" y="2327"/>
                </a:lnTo>
                <a:lnTo>
                  <a:pt x="5199" y="2289"/>
                </a:lnTo>
                <a:lnTo>
                  <a:pt x="5218" y="2262"/>
                </a:lnTo>
                <a:lnTo>
                  <a:pt x="5233" y="2240"/>
                </a:lnTo>
                <a:lnTo>
                  <a:pt x="5246" y="2229"/>
                </a:lnTo>
                <a:lnTo>
                  <a:pt x="5262" y="2213"/>
                </a:lnTo>
                <a:lnTo>
                  <a:pt x="5268" y="2207"/>
                </a:lnTo>
                <a:lnTo>
                  <a:pt x="5271" y="2196"/>
                </a:lnTo>
                <a:lnTo>
                  <a:pt x="5268" y="2186"/>
                </a:lnTo>
                <a:lnTo>
                  <a:pt x="5265" y="2180"/>
                </a:lnTo>
                <a:lnTo>
                  <a:pt x="5249" y="2175"/>
                </a:lnTo>
                <a:lnTo>
                  <a:pt x="5224" y="2169"/>
                </a:lnTo>
                <a:lnTo>
                  <a:pt x="5193" y="2169"/>
                </a:lnTo>
                <a:lnTo>
                  <a:pt x="5155" y="2175"/>
                </a:lnTo>
                <a:lnTo>
                  <a:pt x="5117" y="2191"/>
                </a:lnTo>
                <a:lnTo>
                  <a:pt x="5079" y="2213"/>
                </a:lnTo>
                <a:lnTo>
                  <a:pt x="5045" y="2240"/>
                </a:lnTo>
                <a:lnTo>
                  <a:pt x="5017" y="2273"/>
                </a:lnTo>
                <a:lnTo>
                  <a:pt x="4991" y="2316"/>
                </a:lnTo>
                <a:lnTo>
                  <a:pt x="4985" y="2332"/>
                </a:lnTo>
                <a:lnTo>
                  <a:pt x="4985" y="2360"/>
                </a:lnTo>
                <a:lnTo>
                  <a:pt x="4982" y="2376"/>
                </a:lnTo>
                <a:lnTo>
                  <a:pt x="4963" y="2408"/>
                </a:lnTo>
                <a:lnTo>
                  <a:pt x="4957" y="2430"/>
                </a:lnTo>
                <a:lnTo>
                  <a:pt x="4947" y="2474"/>
                </a:lnTo>
                <a:lnTo>
                  <a:pt x="4944" y="2523"/>
                </a:lnTo>
                <a:lnTo>
                  <a:pt x="4938" y="2593"/>
                </a:lnTo>
                <a:lnTo>
                  <a:pt x="4935" y="2626"/>
                </a:lnTo>
                <a:lnTo>
                  <a:pt x="4935" y="2653"/>
                </a:lnTo>
                <a:lnTo>
                  <a:pt x="4938" y="2669"/>
                </a:lnTo>
                <a:lnTo>
                  <a:pt x="4947" y="2680"/>
                </a:lnTo>
                <a:lnTo>
                  <a:pt x="4960" y="2691"/>
                </a:lnTo>
                <a:lnTo>
                  <a:pt x="4976" y="2697"/>
                </a:lnTo>
                <a:lnTo>
                  <a:pt x="5026" y="2702"/>
                </a:lnTo>
                <a:lnTo>
                  <a:pt x="5054" y="2707"/>
                </a:lnTo>
                <a:lnTo>
                  <a:pt x="5076" y="2718"/>
                </a:lnTo>
                <a:lnTo>
                  <a:pt x="5092" y="2729"/>
                </a:lnTo>
                <a:lnTo>
                  <a:pt x="5101" y="2740"/>
                </a:lnTo>
                <a:lnTo>
                  <a:pt x="5101" y="2751"/>
                </a:lnTo>
                <a:lnTo>
                  <a:pt x="5098" y="2762"/>
                </a:lnTo>
                <a:lnTo>
                  <a:pt x="5061" y="2762"/>
                </a:lnTo>
                <a:lnTo>
                  <a:pt x="5013" y="2756"/>
                </a:lnTo>
                <a:lnTo>
                  <a:pt x="4998" y="2756"/>
                </a:lnTo>
                <a:lnTo>
                  <a:pt x="4988" y="2762"/>
                </a:lnTo>
                <a:lnTo>
                  <a:pt x="4985" y="2767"/>
                </a:lnTo>
                <a:lnTo>
                  <a:pt x="4985" y="2773"/>
                </a:lnTo>
                <a:lnTo>
                  <a:pt x="4988" y="2789"/>
                </a:lnTo>
                <a:lnTo>
                  <a:pt x="4998" y="2816"/>
                </a:lnTo>
                <a:lnTo>
                  <a:pt x="5017" y="2849"/>
                </a:lnTo>
                <a:lnTo>
                  <a:pt x="5042" y="2881"/>
                </a:lnTo>
                <a:lnTo>
                  <a:pt x="5064" y="2898"/>
                </a:lnTo>
                <a:lnTo>
                  <a:pt x="5083" y="2903"/>
                </a:lnTo>
                <a:lnTo>
                  <a:pt x="5105" y="2903"/>
                </a:lnTo>
                <a:lnTo>
                  <a:pt x="5123" y="2898"/>
                </a:lnTo>
                <a:lnTo>
                  <a:pt x="5139" y="2898"/>
                </a:lnTo>
                <a:lnTo>
                  <a:pt x="5158" y="2903"/>
                </a:lnTo>
                <a:lnTo>
                  <a:pt x="5174" y="2920"/>
                </a:lnTo>
                <a:lnTo>
                  <a:pt x="5193" y="2941"/>
                </a:lnTo>
                <a:lnTo>
                  <a:pt x="5208" y="2952"/>
                </a:lnTo>
                <a:lnTo>
                  <a:pt x="5240" y="2952"/>
                </a:lnTo>
                <a:lnTo>
                  <a:pt x="5265" y="2947"/>
                </a:lnTo>
                <a:lnTo>
                  <a:pt x="5281" y="2941"/>
                </a:lnTo>
                <a:lnTo>
                  <a:pt x="5303" y="2952"/>
                </a:lnTo>
                <a:lnTo>
                  <a:pt x="5321" y="2958"/>
                </a:lnTo>
                <a:lnTo>
                  <a:pt x="5343" y="2958"/>
                </a:lnTo>
                <a:lnTo>
                  <a:pt x="5356" y="2952"/>
                </a:lnTo>
                <a:lnTo>
                  <a:pt x="5369" y="2958"/>
                </a:lnTo>
                <a:lnTo>
                  <a:pt x="5387" y="2963"/>
                </a:lnTo>
                <a:lnTo>
                  <a:pt x="5413" y="2974"/>
                </a:lnTo>
                <a:lnTo>
                  <a:pt x="5431" y="2979"/>
                </a:lnTo>
                <a:lnTo>
                  <a:pt x="5444" y="2979"/>
                </a:lnTo>
                <a:lnTo>
                  <a:pt x="5453" y="2974"/>
                </a:lnTo>
                <a:lnTo>
                  <a:pt x="5457" y="2963"/>
                </a:lnTo>
                <a:lnTo>
                  <a:pt x="5469" y="2952"/>
                </a:lnTo>
                <a:lnTo>
                  <a:pt x="5479" y="2958"/>
                </a:lnTo>
                <a:lnTo>
                  <a:pt x="5494" y="2979"/>
                </a:lnTo>
                <a:lnTo>
                  <a:pt x="5523" y="3012"/>
                </a:lnTo>
                <a:lnTo>
                  <a:pt x="5529" y="3017"/>
                </a:lnTo>
                <a:lnTo>
                  <a:pt x="5532" y="3017"/>
                </a:lnTo>
                <a:lnTo>
                  <a:pt x="5532" y="3012"/>
                </a:lnTo>
                <a:lnTo>
                  <a:pt x="5526" y="2996"/>
                </a:lnTo>
                <a:lnTo>
                  <a:pt x="5507" y="2958"/>
                </a:lnTo>
                <a:lnTo>
                  <a:pt x="5497" y="2941"/>
                </a:lnTo>
                <a:lnTo>
                  <a:pt x="5497" y="2936"/>
                </a:lnTo>
                <a:lnTo>
                  <a:pt x="5501" y="2936"/>
                </a:lnTo>
                <a:lnTo>
                  <a:pt x="5513" y="2930"/>
                </a:lnTo>
                <a:lnTo>
                  <a:pt x="5532" y="2936"/>
                </a:lnTo>
                <a:lnTo>
                  <a:pt x="5579" y="2958"/>
                </a:lnTo>
                <a:lnTo>
                  <a:pt x="5633" y="2974"/>
                </a:lnTo>
                <a:lnTo>
                  <a:pt x="5651" y="2974"/>
                </a:lnTo>
                <a:lnTo>
                  <a:pt x="5655" y="2968"/>
                </a:lnTo>
                <a:lnTo>
                  <a:pt x="5658" y="2958"/>
                </a:lnTo>
                <a:lnTo>
                  <a:pt x="5661" y="2936"/>
                </a:lnTo>
                <a:lnTo>
                  <a:pt x="5658" y="2914"/>
                </a:lnTo>
                <a:lnTo>
                  <a:pt x="5651" y="2876"/>
                </a:lnTo>
                <a:lnTo>
                  <a:pt x="5651" y="2871"/>
                </a:lnTo>
                <a:lnTo>
                  <a:pt x="5655" y="2871"/>
                </a:lnTo>
                <a:lnTo>
                  <a:pt x="5664" y="2887"/>
                </a:lnTo>
                <a:lnTo>
                  <a:pt x="5677" y="2903"/>
                </a:lnTo>
                <a:lnTo>
                  <a:pt x="5686" y="2909"/>
                </a:lnTo>
                <a:lnTo>
                  <a:pt x="5717" y="2909"/>
                </a:lnTo>
                <a:lnTo>
                  <a:pt x="5721" y="2920"/>
                </a:lnTo>
                <a:lnTo>
                  <a:pt x="5724" y="2941"/>
                </a:lnTo>
                <a:lnTo>
                  <a:pt x="5724" y="2968"/>
                </a:lnTo>
                <a:lnTo>
                  <a:pt x="5727" y="2990"/>
                </a:lnTo>
                <a:lnTo>
                  <a:pt x="5739" y="3012"/>
                </a:lnTo>
                <a:lnTo>
                  <a:pt x="5768" y="3028"/>
                </a:lnTo>
                <a:lnTo>
                  <a:pt x="5809" y="3055"/>
                </a:lnTo>
                <a:lnTo>
                  <a:pt x="5831" y="3072"/>
                </a:lnTo>
                <a:lnTo>
                  <a:pt x="5846" y="3088"/>
                </a:lnTo>
                <a:lnTo>
                  <a:pt x="5853" y="3104"/>
                </a:lnTo>
                <a:lnTo>
                  <a:pt x="5853" y="3115"/>
                </a:lnTo>
                <a:lnTo>
                  <a:pt x="5849" y="3126"/>
                </a:lnTo>
                <a:lnTo>
                  <a:pt x="5840" y="3132"/>
                </a:lnTo>
                <a:lnTo>
                  <a:pt x="5827" y="3137"/>
                </a:lnTo>
                <a:lnTo>
                  <a:pt x="5812" y="3137"/>
                </a:lnTo>
                <a:lnTo>
                  <a:pt x="5799" y="3142"/>
                </a:lnTo>
                <a:lnTo>
                  <a:pt x="5790" y="3148"/>
                </a:lnTo>
                <a:lnTo>
                  <a:pt x="5783" y="3159"/>
                </a:lnTo>
                <a:lnTo>
                  <a:pt x="5780" y="3175"/>
                </a:lnTo>
                <a:lnTo>
                  <a:pt x="5780" y="3186"/>
                </a:lnTo>
                <a:lnTo>
                  <a:pt x="5790" y="3197"/>
                </a:lnTo>
                <a:lnTo>
                  <a:pt x="5802" y="3197"/>
                </a:lnTo>
                <a:lnTo>
                  <a:pt x="5821" y="3191"/>
                </a:lnTo>
                <a:lnTo>
                  <a:pt x="5843" y="3186"/>
                </a:lnTo>
                <a:lnTo>
                  <a:pt x="5865" y="3186"/>
                </a:lnTo>
                <a:lnTo>
                  <a:pt x="5909" y="3197"/>
                </a:lnTo>
                <a:lnTo>
                  <a:pt x="5928" y="3213"/>
                </a:lnTo>
                <a:lnTo>
                  <a:pt x="5944" y="3224"/>
                </a:lnTo>
                <a:lnTo>
                  <a:pt x="5975" y="3278"/>
                </a:lnTo>
                <a:lnTo>
                  <a:pt x="5997" y="3289"/>
                </a:lnTo>
                <a:lnTo>
                  <a:pt x="6016" y="3311"/>
                </a:lnTo>
                <a:lnTo>
                  <a:pt x="6022" y="3333"/>
                </a:lnTo>
                <a:lnTo>
                  <a:pt x="6029" y="3360"/>
                </a:lnTo>
                <a:lnTo>
                  <a:pt x="6032" y="3392"/>
                </a:lnTo>
                <a:lnTo>
                  <a:pt x="6041" y="3414"/>
                </a:lnTo>
                <a:lnTo>
                  <a:pt x="6054" y="3458"/>
                </a:lnTo>
                <a:lnTo>
                  <a:pt x="6060" y="3474"/>
                </a:lnTo>
                <a:lnTo>
                  <a:pt x="6063" y="3485"/>
                </a:lnTo>
                <a:lnTo>
                  <a:pt x="6060" y="3501"/>
                </a:lnTo>
                <a:lnTo>
                  <a:pt x="6051" y="3512"/>
                </a:lnTo>
                <a:lnTo>
                  <a:pt x="6029" y="3539"/>
                </a:lnTo>
                <a:lnTo>
                  <a:pt x="5985" y="3615"/>
                </a:lnTo>
                <a:lnTo>
                  <a:pt x="5953" y="3659"/>
                </a:lnTo>
                <a:lnTo>
                  <a:pt x="5947" y="3670"/>
                </a:lnTo>
                <a:lnTo>
                  <a:pt x="5941" y="3702"/>
                </a:lnTo>
                <a:lnTo>
                  <a:pt x="5944" y="3713"/>
                </a:lnTo>
                <a:lnTo>
                  <a:pt x="5950" y="3746"/>
                </a:lnTo>
                <a:lnTo>
                  <a:pt x="5963" y="3773"/>
                </a:lnTo>
                <a:lnTo>
                  <a:pt x="5981" y="3811"/>
                </a:lnTo>
                <a:lnTo>
                  <a:pt x="5981" y="3817"/>
                </a:lnTo>
                <a:lnTo>
                  <a:pt x="5969" y="3811"/>
                </a:lnTo>
                <a:lnTo>
                  <a:pt x="5950" y="3806"/>
                </a:lnTo>
                <a:lnTo>
                  <a:pt x="5934" y="3811"/>
                </a:lnTo>
                <a:lnTo>
                  <a:pt x="5909" y="3833"/>
                </a:lnTo>
                <a:lnTo>
                  <a:pt x="5893" y="3844"/>
                </a:lnTo>
                <a:lnTo>
                  <a:pt x="5871" y="3849"/>
                </a:lnTo>
                <a:lnTo>
                  <a:pt x="5840" y="3849"/>
                </a:lnTo>
                <a:lnTo>
                  <a:pt x="5802" y="3838"/>
                </a:lnTo>
                <a:lnTo>
                  <a:pt x="5768" y="3827"/>
                </a:lnTo>
                <a:lnTo>
                  <a:pt x="5746" y="3822"/>
                </a:lnTo>
                <a:lnTo>
                  <a:pt x="5736" y="3822"/>
                </a:lnTo>
                <a:lnTo>
                  <a:pt x="5736" y="3860"/>
                </a:lnTo>
                <a:lnTo>
                  <a:pt x="5730" y="3882"/>
                </a:lnTo>
                <a:lnTo>
                  <a:pt x="5702" y="3914"/>
                </a:lnTo>
                <a:lnTo>
                  <a:pt x="5695" y="3925"/>
                </a:lnTo>
                <a:lnTo>
                  <a:pt x="5692" y="3942"/>
                </a:lnTo>
                <a:lnTo>
                  <a:pt x="5692" y="3969"/>
                </a:lnTo>
                <a:lnTo>
                  <a:pt x="5695" y="3985"/>
                </a:lnTo>
                <a:lnTo>
                  <a:pt x="5711" y="4012"/>
                </a:lnTo>
                <a:lnTo>
                  <a:pt x="5730" y="4034"/>
                </a:lnTo>
                <a:lnTo>
                  <a:pt x="5743" y="4039"/>
                </a:lnTo>
                <a:lnTo>
                  <a:pt x="5758" y="4045"/>
                </a:lnTo>
                <a:lnTo>
                  <a:pt x="5771" y="4045"/>
                </a:lnTo>
                <a:lnTo>
                  <a:pt x="5802" y="4034"/>
                </a:lnTo>
                <a:lnTo>
                  <a:pt x="5818" y="4023"/>
                </a:lnTo>
                <a:lnTo>
                  <a:pt x="5846" y="4001"/>
                </a:lnTo>
                <a:lnTo>
                  <a:pt x="5865" y="4001"/>
                </a:lnTo>
                <a:lnTo>
                  <a:pt x="5881" y="4007"/>
                </a:lnTo>
                <a:lnTo>
                  <a:pt x="5890" y="4018"/>
                </a:lnTo>
                <a:lnTo>
                  <a:pt x="5897" y="4029"/>
                </a:lnTo>
                <a:lnTo>
                  <a:pt x="5906" y="4034"/>
                </a:lnTo>
                <a:lnTo>
                  <a:pt x="5912" y="4034"/>
                </a:lnTo>
                <a:lnTo>
                  <a:pt x="5922" y="4018"/>
                </a:lnTo>
                <a:lnTo>
                  <a:pt x="5934" y="4001"/>
                </a:lnTo>
                <a:lnTo>
                  <a:pt x="5941" y="3996"/>
                </a:lnTo>
                <a:lnTo>
                  <a:pt x="5947" y="4018"/>
                </a:lnTo>
                <a:lnTo>
                  <a:pt x="5950" y="4039"/>
                </a:lnTo>
                <a:lnTo>
                  <a:pt x="5953" y="4039"/>
                </a:lnTo>
                <a:lnTo>
                  <a:pt x="5959" y="4029"/>
                </a:lnTo>
                <a:lnTo>
                  <a:pt x="5966" y="4001"/>
                </a:lnTo>
                <a:lnTo>
                  <a:pt x="5969" y="3996"/>
                </a:lnTo>
                <a:lnTo>
                  <a:pt x="5975" y="3991"/>
                </a:lnTo>
                <a:lnTo>
                  <a:pt x="5981" y="3996"/>
                </a:lnTo>
                <a:lnTo>
                  <a:pt x="5991" y="4012"/>
                </a:lnTo>
                <a:lnTo>
                  <a:pt x="6029" y="4083"/>
                </a:lnTo>
                <a:lnTo>
                  <a:pt x="6047" y="4121"/>
                </a:lnTo>
                <a:lnTo>
                  <a:pt x="6063" y="4143"/>
                </a:lnTo>
                <a:lnTo>
                  <a:pt x="6073" y="4148"/>
                </a:lnTo>
                <a:lnTo>
                  <a:pt x="6085" y="4137"/>
                </a:lnTo>
                <a:lnTo>
                  <a:pt x="6092" y="4137"/>
                </a:lnTo>
                <a:lnTo>
                  <a:pt x="6101" y="4143"/>
                </a:lnTo>
                <a:lnTo>
                  <a:pt x="6114" y="4159"/>
                </a:lnTo>
                <a:lnTo>
                  <a:pt x="6123" y="4175"/>
                </a:lnTo>
                <a:lnTo>
                  <a:pt x="6123" y="4186"/>
                </a:lnTo>
                <a:lnTo>
                  <a:pt x="6114" y="4186"/>
                </a:lnTo>
                <a:lnTo>
                  <a:pt x="6101" y="4192"/>
                </a:lnTo>
                <a:lnTo>
                  <a:pt x="6092" y="4192"/>
                </a:lnTo>
                <a:lnTo>
                  <a:pt x="6085" y="4197"/>
                </a:lnTo>
                <a:lnTo>
                  <a:pt x="6085" y="4213"/>
                </a:lnTo>
                <a:lnTo>
                  <a:pt x="6088" y="4224"/>
                </a:lnTo>
                <a:lnTo>
                  <a:pt x="6104" y="4257"/>
                </a:lnTo>
                <a:lnTo>
                  <a:pt x="6142" y="4290"/>
                </a:lnTo>
                <a:lnTo>
                  <a:pt x="6183" y="4306"/>
                </a:lnTo>
                <a:lnTo>
                  <a:pt x="6217" y="4322"/>
                </a:lnTo>
                <a:lnTo>
                  <a:pt x="6233" y="4338"/>
                </a:lnTo>
                <a:lnTo>
                  <a:pt x="6246" y="4355"/>
                </a:lnTo>
                <a:lnTo>
                  <a:pt x="6258" y="4377"/>
                </a:lnTo>
                <a:lnTo>
                  <a:pt x="6277" y="4393"/>
                </a:lnTo>
                <a:lnTo>
                  <a:pt x="6299" y="4404"/>
                </a:lnTo>
                <a:lnTo>
                  <a:pt x="6324" y="4420"/>
                </a:lnTo>
                <a:lnTo>
                  <a:pt x="6378" y="4442"/>
                </a:lnTo>
                <a:lnTo>
                  <a:pt x="6428" y="4469"/>
                </a:lnTo>
                <a:lnTo>
                  <a:pt x="6447" y="4480"/>
                </a:lnTo>
                <a:lnTo>
                  <a:pt x="6459" y="4480"/>
                </a:lnTo>
                <a:lnTo>
                  <a:pt x="6466" y="4469"/>
                </a:lnTo>
                <a:lnTo>
                  <a:pt x="6466" y="4453"/>
                </a:lnTo>
                <a:lnTo>
                  <a:pt x="6462" y="4431"/>
                </a:lnTo>
                <a:lnTo>
                  <a:pt x="6453" y="4404"/>
                </a:lnTo>
                <a:lnTo>
                  <a:pt x="6440" y="4377"/>
                </a:lnTo>
                <a:lnTo>
                  <a:pt x="6406" y="4317"/>
                </a:lnTo>
                <a:lnTo>
                  <a:pt x="6381" y="4290"/>
                </a:lnTo>
                <a:lnTo>
                  <a:pt x="6330" y="4230"/>
                </a:lnTo>
                <a:lnTo>
                  <a:pt x="6308" y="4203"/>
                </a:lnTo>
                <a:lnTo>
                  <a:pt x="6290" y="4175"/>
                </a:lnTo>
                <a:lnTo>
                  <a:pt x="6277" y="4154"/>
                </a:lnTo>
                <a:lnTo>
                  <a:pt x="6277" y="4137"/>
                </a:lnTo>
                <a:lnTo>
                  <a:pt x="6280" y="4132"/>
                </a:lnTo>
                <a:lnTo>
                  <a:pt x="6283" y="4132"/>
                </a:lnTo>
                <a:lnTo>
                  <a:pt x="6293" y="4137"/>
                </a:lnTo>
                <a:lnTo>
                  <a:pt x="6318" y="4170"/>
                </a:lnTo>
                <a:lnTo>
                  <a:pt x="6343" y="4197"/>
                </a:lnTo>
                <a:lnTo>
                  <a:pt x="6349" y="4203"/>
                </a:lnTo>
                <a:lnTo>
                  <a:pt x="6352" y="4197"/>
                </a:lnTo>
                <a:lnTo>
                  <a:pt x="6352" y="4192"/>
                </a:lnTo>
                <a:lnTo>
                  <a:pt x="6356" y="4186"/>
                </a:lnTo>
                <a:lnTo>
                  <a:pt x="6362" y="4186"/>
                </a:lnTo>
                <a:lnTo>
                  <a:pt x="6387" y="4219"/>
                </a:lnTo>
                <a:lnTo>
                  <a:pt x="6418" y="4262"/>
                </a:lnTo>
                <a:lnTo>
                  <a:pt x="6437" y="4279"/>
                </a:lnTo>
                <a:lnTo>
                  <a:pt x="6456" y="4284"/>
                </a:lnTo>
                <a:lnTo>
                  <a:pt x="6475" y="4295"/>
                </a:lnTo>
                <a:lnTo>
                  <a:pt x="6491" y="4311"/>
                </a:lnTo>
                <a:lnTo>
                  <a:pt x="6516" y="4355"/>
                </a:lnTo>
                <a:lnTo>
                  <a:pt x="6522" y="4377"/>
                </a:lnTo>
                <a:lnTo>
                  <a:pt x="6528" y="4382"/>
                </a:lnTo>
                <a:lnTo>
                  <a:pt x="6528" y="4349"/>
                </a:lnTo>
                <a:lnTo>
                  <a:pt x="6525" y="4322"/>
                </a:lnTo>
                <a:lnTo>
                  <a:pt x="6525" y="4311"/>
                </a:lnTo>
                <a:lnTo>
                  <a:pt x="6528" y="4306"/>
                </a:lnTo>
                <a:lnTo>
                  <a:pt x="6532" y="4311"/>
                </a:lnTo>
                <a:lnTo>
                  <a:pt x="6535" y="4311"/>
                </a:lnTo>
                <a:lnTo>
                  <a:pt x="6538" y="4306"/>
                </a:lnTo>
                <a:lnTo>
                  <a:pt x="6538" y="4284"/>
                </a:lnTo>
                <a:lnTo>
                  <a:pt x="6535" y="4251"/>
                </a:lnTo>
                <a:lnTo>
                  <a:pt x="6535" y="4208"/>
                </a:lnTo>
                <a:lnTo>
                  <a:pt x="6541" y="4230"/>
                </a:lnTo>
                <a:lnTo>
                  <a:pt x="6547" y="4230"/>
                </a:lnTo>
                <a:lnTo>
                  <a:pt x="6550" y="4224"/>
                </a:lnTo>
                <a:lnTo>
                  <a:pt x="6557" y="4197"/>
                </a:lnTo>
                <a:lnTo>
                  <a:pt x="6557" y="4165"/>
                </a:lnTo>
                <a:lnTo>
                  <a:pt x="6554" y="4143"/>
                </a:lnTo>
                <a:lnTo>
                  <a:pt x="6541" y="4132"/>
                </a:lnTo>
                <a:lnTo>
                  <a:pt x="6528" y="4132"/>
                </a:lnTo>
                <a:lnTo>
                  <a:pt x="6532" y="4121"/>
                </a:lnTo>
                <a:lnTo>
                  <a:pt x="6535" y="4105"/>
                </a:lnTo>
                <a:lnTo>
                  <a:pt x="6541" y="4088"/>
                </a:lnTo>
                <a:lnTo>
                  <a:pt x="6541" y="4078"/>
                </a:lnTo>
                <a:lnTo>
                  <a:pt x="6535" y="4072"/>
                </a:lnTo>
                <a:lnTo>
                  <a:pt x="6525" y="4072"/>
                </a:lnTo>
                <a:lnTo>
                  <a:pt x="6516" y="4067"/>
                </a:lnTo>
                <a:lnTo>
                  <a:pt x="6510" y="4061"/>
                </a:lnTo>
                <a:lnTo>
                  <a:pt x="6506" y="4056"/>
                </a:lnTo>
                <a:lnTo>
                  <a:pt x="6510" y="4039"/>
                </a:lnTo>
                <a:lnTo>
                  <a:pt x="6519" y="4018"/>
                </a:lnTo>
                <a:lnTo>
                  <a:pt x="6522" y="4007"/>
                </a:lnTo>
                <a:lnTo>
                  <a:pt x="6522" y="3991"/>
                </a:lnTo>
                <a:lnTo>
                  <a:pt x="6516" y="3980"/>
                </a:lnTo>
                <a:lnTo>
                  <a:pt x="6506" y="3969"/>
                </a:lnTo>
                <a:lnTo>
                  <a:pt x="6494" y="3958"/>
                </a:lnTo>
                <a:lnTo>
                  <a:pt x="6453" y="3931"/>
                </a:lnTo>
                <a:lnTo>
                  <a:pt x="6431" y="3909"/>
                </a:lnTo>
                <a:lnTo>
                  <a:pt x="6415" y="3887"/>
                </a:lnTo>
                <a:lnTo>
                  <a:pt x="6406" y="3860"/>
                </a:lnTo>
                <a:lnTo>
                  <a:pt x="6400" y="3827"/>
                </a:lnTo>
                <a:lnTo>
                  <a:pt x="6393" y="3806"/>
                </a:lnTo>
                <a:lnTo>
                  <a:pt x="6387" y="3789"/>
                </a:lnTo>
                <a:lnTo>
                  <a:pt x="6381" y="3779"/>
                </a:lnTo>
                <a:lnTo>
                  <a:pt x="6368" y="3779"/>
                </a:lnTo>
                <a:lnTo>
                  <a:pt x="6356" y="3784"/>
                </a:lnTo>
                <a:lnTo>
                  <a:pt x="6346" y="3784"/>
                </a:lnTo>
                <a:lnTo>
                  <a:pt x="6337" y="3779"/>
                </a:lnTo>
                <a:lnTo>
                  <a:pt x="6334" y="3773"/>
                </a:lnTo>
                <a:lnTo>
                  <a:pt x="6334" y="3762"/>
                </a:lnTo>
                <a:lnTo>
                  <a:pt x="6340" y="3751"/>
                </a:lnTo>
                <a:lnTo>
                  <a:pt x="6349" y="3746"/>
                </a:lnTo>
                <a:lnTo>
                  <a:pt x="6362" y="3740"/>
                </a:lnTo>
                <a:lnTo>
                  <a:pt x="6371" y="3735"/>
                </a:lnTo>
                <a:lnTo>
                  <a:pt x="6378" y="3724"/>
                </a:lnTo>
                <a:lnTo>
                  <a:pt x="6378" y="3719"/>
                </a:lnTo>
                <a:lnTo>
                  <a:pt x="6371" y="3697"/>
                </a:lnTo>
                <a:lnTo>
                  <a:pt x="6365" y="3681"/>
                </a:lnTo>
                <a:lnTo>
                  <a:pt x="6352" y="3653"/>
                </a:lnTo>
                <a:lnTo>
                  <a:pt x="6352" y="3648"/>
                </a:lnTo>
                <a:lnTo>
                  <a:pt x="6356" y="3648"/>
                </a:lnTo>
                <a:lnTo>
                  <a:pt x="6365" y="3653"/>
                </a:lnTo>
                <a:lnTo>
                  <a:pt x="6378" y="3653"/>
                </a:lnTo>
                <a:lnTo>
                  <a:pt x="6387" y="3648"/>
                </a:lnTo>
                <a:lnTo>
                  <a:pt x="6393" y="3643"/>
                </a:lnTo>
                <a:lnTo>
                  <a:pt x="6400" y="3621"/>
                </a:lnTo>
                <a:lnTo>
                  <a:pt x="6403" y="3621"/>
                </a:lnTo>
                <a:lnTo>
                  <a:pt x="6409" y="3626"/>
                </a:lnTo>
                <a:lnTo>
                  <a:pt x="6428" y="3670"/>
                </a:lnTo>
                <a:lnTo>
                  <a:pt x="6434" y="3681"/>
                </a:lnTo>
                <a:lnTo>
                  <a:pt x="6444" y="3686"/>
                </a:lnTo>
                <a:lnTo>
                  <a:pt x="6459" y="3686"/>
                </a:lnTo>
                <a:lnTo>
                  <a:pt x="6466" y="3708"/>
                </a:lnTo>
                <a:lnTo>
                  <a:pt x="6469" y="3724"/>
                </a:lnTo>
                <a:lnTo>
                  <a:pt x="6475" y="3735"/>
                </a:lnTo>
                <a:lnTo>
                  <a:pt x="6484" y="3740"/>
                </a:lnTo>
                <a:lnTo>
                  <a:pt x="6491" y="3746"/>
                </a:lnTo>
                <a:lnTo>
                  <a:pt x="6494" y="3751"/>
                </a:lnTo>
                <a:lnTo>
                  <a:pt x="6497" y="3762"/>
                </a:lnTo>
                <a:lnTo>
                  <a:pt x="6497" y="3789"/>
                </a:lnTo>
                <a:lnTo>
                  <a:pt x="6503" y="3800"/>
                </a:lnTo>
                <a:lnTo>
                  <a:pt x="6519" y="3833"/>
                </a:lnTo>
                <a:lnTo>
                  <a:pt x="6541" y="3871"/>
                </a:lnTo>
                <a:lnTo>
                  <a:pt x="6569" y="3898"/>
                </a:lnTo>
                <a:lnTo>
                  <a:pt x="6594" y="3920"/>
                </a:lnTo>
                <a:lnTo>
                  <a:pt x="6607" y="3925"/>
                </a:lnTo>
                <a:lnTo>
                  <a:pt x="6616" y="3931"/>
                </a:lnTo>
                <a:lnTo>
                  <a:pt x="6626" y="3925"/>
                </a:lnTo>
                <a:lnTo>
                  <a:pt x="6629" y="3914"/>
                </a:lnTo>
                <a:lnTo>
                  <a:pt x="6632" y="3898"/>
                </a:lnTo>
                <a:lnTo>
                  <a:pt x="6632" y="3876"/>
                </a:lnTo>
                <a:lnTo>
                  <a:pt x="6629" y="3849"/>
                </a:lnTo>
                <a:lnTo>
                  <a:pt x="6629" y="3827"/>
                </a:lnTo>
                <a:lnTo>
                  <a:pt x="6632" y="3817"/>
                </a:lnTo>
                <a:lnTo>
                  <a:pt x="6645" y="3795"/>
                </a:lnTo>
                <a:lnTo>
                  <a:pt x="6651" y="3795"/>
                </a:lnTo>
                <a:lnTo>
                  <a:pt x="6667" y="3789"/>
                </a:lnTo>
                <a:lnTo>
                  <a:pt x="6698" y="3789"/>
                </a:lnTo>
                <a:lnTo>
                  <a:pt x="6701" y="3784"/>
                </a:lnTo>
                <a:lnTo>
                  <a:pt x="6701" y="3779"/>
                </a:lnTo>
                <a:lnTo>
                  <a:pt x="6692" y="3746"/>
                </a:lnTo>
                <a:lnTo>
                  <a:pt x="6692" y="3735"/>
                </a:lnTo>
                <a:lnTo>
                  <a:pt x="6698" y="3724"/>
                </a:lnTo>
                <a:lnTo>
                  <a:pt x="6708" y="3719"/>
                </a:lnTo>
                <a:lnTo>
                  <a:pt x="6711" y="3713"/>
                </a:lnTo>
                <a:lnTo>
                  <a:pt x="6708" y="3697"/>
                </a:lnTo>
                <a:lnTo>
                  <a:pt x="6704" y="3692"/>
                </a:lnTo>
                <a:lnTo>
                  <a:pt x="6704" y="3686"/>
                </a:lnTo>
                <a:lnTo>
                  <a:pt x="6711" y="3675"/>
                </a:lnTo>
                <a:lnTo>
                  <a:pt x="6733" y="3659"/>
                </a:lnTo>
                <a:lnTo>
                  <a:pt x="6742" y="3643"/>
                </a:lnTo>
                <a:lnTo>
                  <a:pt x="6748" y="3626"/>
                </a:lnTo>
                <a:lnTo>
                  <a:pt x="6752" y="3615"/>
                </a:lnTo>
                <a:lnTo>
                  <a:pt x="6752" y="3599"/>
                </a:lnTo>
                <a:lnTo>
                  <a:pt x="6742" y="3566"/>
                </a:lnTo>
                <a:close/>
                <a:moveTo>
                  <a:pt x="5761" y="3344"/>
                </a:moveTo>
                <a:lnTo>
                  <a:pt x="5752" y="3371"/>
                </a:lnTo>
                <a:lnTo>
                  <a:pt x="5746" y="3398"/>
                </a:lnTo>
                <a:lnTo>
                  <a:pt x="5746" y="3420"/>
                </a:lnTo>
                <a:lnTo>
                  <a:pt x="5749" y="3441"/>
                </a:lnTo>
                <a:lnTo>
                  <a:pt x="5758" y="3458"/>
                </a:lnTo>
                <a:lnTo>
                  <a:pt x="5774" y="3474"/>
                </a:lnTo>
                <a:lnTo>
                  <a:pt x="5799" y="3479"/>
                </a:lnTo>
                <a:lnTo>
                  <a:pt x="5831" y="3479"/>
                </a:lnTo>
                <a:lnTo>
                  <a:pt x="5862" y="3474"/>
                </a:lnTo>
                <a:lnTo>
                  <a:pt x="5881" y="3463"/>
                </a:lnTo>
                <a:lnTo>
                  <a:pt x="5890" y="3447"/>
                </a:lnTo>
                <a:lnTo>
                  <a:pt x="5893" y="3431"/>
                </a:lnTo>
                <a:lnTo>
                  <a:pt x="5893" y="3403"/>
                </a:lnTo>
                <a:lnTo>
                  <a:pt x="5890" y="3382"/>
                </a:lnTo>
                <a:lnTo>
                  <a:pt x="5887" y="3354"/>
                </a:lnTo>
                <a:lnTo>
                  <a:pt x="5890" y="3333"/>
                </a:lnTo>
                <a:lnTo>
                  <a:pt x="5890" y="3316"/>
                </a:lnTo>
                <a:lnTo>
                  <a:pt x="5884" y="3295"/>
                </a:lnTo>
                <a:lnTo>
                  <a:pt x="5878" y="3289"/>
                </a:lnTo>
                <a:lnTo>
                  <a:pt x="5862" y="3278"/>
                </a:lnTo>
                <a:lnTo>
                  <a:pt x="5840" y="3273"/>
                </a:lnTo>
                <a:lnTo>
                  <a:pt x="5818" y="3273"/>
                </a:lnTo>
                <a:lnTo>
                  <a:pt x="5796" y="3284"/>
                </a:lnTo>
                <a:lnTo>
                  <a:pt x="5777" y="3311"/>
                </a:lnTo>
                <a:lnTo>
                  <a:pt x="5768" y="3322"/>
                </a:lnTo>
                <a:lnTo>
                  <a:pt x="5761" y="3344"/>
                </a:lnTo>
                <a:close/>
                <a:moveTo>
                  <a:pt x="5541" y="4099"/>
                </a:moveTo>
                <a:lnTo>
                  <a:pt x="5526" y="4072"/>
                </a:lnTo>
                <a:lnTo>
                  <a:pt x="5519" y="4067"/>
                </a:lnTo>
                <a:lnTo>
                  <a:pt x="5516" y="4072"/>
                </a:lnTo>
                <a:lnTo>
                  <a:pt x="5497" y="4083"/>
                </a:lnTo>
                <a:lnTo>
                  <a:pt x="5485" y="4078"/>
                </a:lnTo>
                <a:lnTo>
                  <a:pt x="5475" y="4067"/>
                </a:lnTo>
                <a:lnTo>
                  <a:pt x="5466" y="4050"/>
                </a:lnTo>
                <a:lnTo>
                  <a:pt x="5460" y="4018"/>
                </a:lnTo>
                <a:lnTo>
                  <a:pt x="5457" y="3996"/>
                </a:lnTo>
                <a:lnTo>
                  <a:pt x="5447" y="3980"/>
                </a:lnTo>
                <a:lnTo>
                  <a:pt x="5435" y="3963"/>
                </a:lnTo>
                <a:lnTo>
                  <a:pt x="5416" y="3947"/>
                </a:lnTo>
                <a:lnTo>
                  <a:pt x="5394" y="3931"/>
                </a:lnTo>
                <a:lnTo>
                  <a:pt x="5372" y="3909"/>
                </a:lnTo>
                <a:lnTo>
                  <a:pt x="5337" y="3860"/>
                </a:lnTo>
                <a:lnTo>
                  <a:pt x="5306" y="3827"/>
                </a:lnTo>
                <a:lnTo>
                  <a:pt x="5287" y="3827"/>
                </a:lnTo>
                <a:lnTo>
                  <a:pt x="5284" y="3838"/>
                </a:lnTo>
                <a:lnTo>
                  <a:pt x="5277" y="3844"/>
                </a:lnTo>
                <a:lnTo>
                  <a:pt x="5274" y="3849"/>
                </a:lnTo>
                <a:lnTo>
                  <a:pt x="5268" y="3844"/>
                </a:lnTo>
                <a:lnTo>
                  <a:pt x="5265" y="3844"/>
                </a:lnTo>
                <a:lnTo>
                  <a:pt x="5259" y="3827"/>
                </a:lnTo>
                <a:lnTo>
                  <a:pt x="5249" y="3806"/>
                </a:lnTo>
                <a:lnTo>
                  <a:pt x="5243" y="3779"/>
                </a:lnTo>
                <a:lnTo>
                  <a:pt x="5233" y="3757"/>
                </a:lnTo>
                <a:lnTo>
                  <a:pt x="5224" y="3746"/>
                </a:lnTo>
                <a:lnTo>
                  <a:pt x="5218" y="3740"/>
                </a:lnTo>
                <a:lnTo>
                  <a:pt x="5211" y="3740"/>
                </a:lnTo>
                <a:lnTo>
                  <a:pt x="5199" y="3751"/>
                </a:lnTo>
                <a:lnTo>
                  <a:pt x="5189" y="3779"/>
                </a:lnTo>
                <a:lnTo>
                  <a:pt x="5180" y="3811"/>
                </a:lnTo>
                <a:lnTo>
                  <a:pt x="5174" y="3849"/>
                </a:lnTo>
                <a:lnTo>
                  <a:pt x="5171" y="3898"/>
                </a:lnTo>
                <a:lnTo>
                  <a:pt x="5167" y="3942"/>
                </a:lnTo>
                <a:lnTo>
                  <a:pt x="5171" y="3985"/>
                </a:lnTo>
                <a:lnTo>
                  <a:pt x="5174" y="4023"/>
                </a:lnTo>
                <a:lnTo>
                  <a:pt x="5174" y="4056"/>
                </a:lnTo>
                <a:lnTo>
                  <a:pt x="5167" y="4078"/>
                </a:lnTo>
                <a:lnTo>
                  <a:pt x="5158" y="4094"/>
                </a:lnTo>
                <a:lnTo>
                  <a:pt x="5142" y="4105"/>
                </a:lnTo>
                <a:lnTo>
                  <a:pt x="5130" y="4116"/>
                </a:lnTo>
                <a:lnTo>
                  <a:pt x="5120" y="4126"/>
                </a:lnTo>
                <a:lnTo>
                  <a:pt x="5117" y="4137"/>
                </a:lnTo>
                <a:lnTo>
                  <a:pt x="5117" y="4154"/>
                </a:lnTo>
                <a:lnTo>
                  <a:pt x="5120" y="4170"/>
                </a:lnTo>
                <a:lnTo>
                  <a:pt x="5123" y="4175"/>
                </a:lnTo>
                <a:lnTo>
                  <a:pt x="5139" y="4175"/>
                </a:lnTo>
                <a:lnTo>
                  <a:pt x="5177" y="4165"/>
                </a:lnTo>
                <a:lnTo>
                  <a:pt x="5193" y="4159"/>
                </a:lnTo>
                <a:lnTo>
                  <a:pt x="5208" y="4159"/>
                </a:lnTo>
                <a:lnTo>
                  <a:pt x="5215" y="4165"/>
                </a:lnTo>
                <a:lnTo>
                  <a:pt x="5221" y="4175"/>
                </a:lnTo>
                <a:lnTo>
                  <a:pt x="5221" y="4213"/>
                </a:lnTo>
                <a:lnTo>
                  <a:pt x="5224" y="4235"/>
                </a:lnTo>
                <a:lnTo>
                  <a:pt x="5243" y="4257"/>
                </a:lnTo>
                <a:lnTo>
                  <a:pt x="5255" y="4257"/>
                </a:lnTo>
                <a:lnTo>
                  <a:pt x="5265" y="4251"/>
                </a:lnTo>
                <a:lnTo>
                  <a:pt x="5277" y="4241"/>
                </a:lnTo>
                <a:lnTo>
                  <a:pt x="5287" y="4213"/>
                </a:lnTo>
                <a:lnTo>
                  <a:pt x="5293" y="4192"/>
                </a:lnTo>
                <a:lnTo>
                  <a:pt x="5303" y="4181"/>
                </a:lnTo>
                <a:lnTo>
                  <a:pt x="5309" y="4170"/>
                </a:lnTo>
                <a:lnTo>
                  <a:pt x="5325" y="4170"/>
                </a:lnTo>
                <a:lnTo>
                  <a:pt x="5337" y="4148"/>
                </a:lnTo>
                <a:lnTo>
                  <a:pt x="5343" y="4126"/>
                </a:lnTo>
                <a:lnTo>
                  <a:pt x="5350" y="4099"/>
                </a:lnTo>
                <a:lnTo>
                  <a:pt x="5359" y="4083"/>
                </a:lnTo>
                <a:lnTo>
                  <a:pt x="5369" y="4078"/>
                </a:lnTo>
                <a:lnTo>
                  <a:pt x="5381" y="4078"/>
                </a:lnTo>
                <a:lnTo>
                  <a:pt x="5394" y="4083"/>
                </a:lnTo>
                <a:lnTo>
                  <a:pt x="5403" y="4094"/>
                </a:lnTo>
                <a:lnTo>
                  <a:pt x="5413" y="4110"/>
                </a:lnTo>
                <a:lnTo>
                  <a:pt x="5419" y="4143"/>
                </a:lnTo>
                <a:lnTo>
                  <a:pt x="5422" y="4154"/>
                </a:lnTo>
                <a:lnTo>
                  <a:pt x="5425" y="4159"/>
                </a:lnTo>
                <a:lnTo>
                  <a:pt x="5431" y="4159"/>
                </a:lnTo>
                <a:lnTo>
                  <a:pt x="5450" y="4165"/>
                </a:lnTo>
                <a:lnTo>
                  <a:pt x="5482" y="4170"/>
                </a:lnTo>
                <a:lnTo>
                  <a:pt x="5513" y="4181"/>
                </a:lnTo>
                <a:lnTo>
                  <a:pt x="5529" y="4175"/>
                </a:lnTo>
                <a:lnTo>
                  <a:pt x="5541" y="4170"/>
                </a:lnTo>
                <a:lnTo>
                  <a:pt x="5551" y="4154"/>
                </a:lnTo>
                <a:lnTo>
                  <a:pt x="5554" y="4137"/>
                </a:lnTo>
                <a:lnTo>
                  <a:pt x="5551" y="4121"/>
                </a:lnTo>
                <a:lnTo>
                  <a:pt x="5541" y="4099"/>
                </a:lnTo>
                <a:close/>
                <a:moveTo>
                  <a:pt x="5447" y="4284"/>
                </a:moveTo>
                <a:lnTo>
                  <a:pt x="5441" y="4279"/>
                </a:lnTo>
                <a:lnTo>
                  <a:pt x="5431" y="4273"/>
                </a:lnTo>
                <a:lnTo>
                  <a:pt x="5409" y="4279"/>
                </a:lnTo>
                <a:lnTo>
                  <a:pt x="5387" y="4290"/>
                </a:lnTo>
                <a:lnTo>
                  <a:pt x="5362" y="4306"/>
                </a:lnTo>
                <a:lnTo>
                  <a:pt x="5343" y="4333"/>
                </a:lnTo>
                <a:lnTo>
                  <a:pt x="5331" y="4360"/>
                </a:lnTo>
                <a:lnTo>
                  <a:pt x="5328" y="4371"/>
                </a:lnTo>
                <a:lnTo>
                  <a:pt x="5325" y="4387"/>
                </a:lnTo>
                <a:lnTo>
                  <a:pt x="5328" y="4404"/>
                </a:lnTo>
                <a:lnTo>
                  <a:pt x="5340" y="4425"/>
                </a:lnTo>
                <a:lnTo>
                  <a:pt x="5350" y="4431"/>
                </a:lnTo>
                <a:lnTo>
                  <a:pt x="5359" y="4431"/>
                </a:lnTo>
                <a:lnTo>
                  <a:pt x="5369" y="4425"/>
                </a:lnTo>
                <a:lnTo>
                  <a:pt x="5394" y="4409"/>
                </a:lnTo>
                <a:lnTo>
                  <a:pt x="5416" y="4387"/>
                </a:lnTo>
                <a:lnTo>
                  <a:pt x="5435" y="4355"/>
                </a:lnTo>
                <a:lnTo>
                  <a:pt x="5447" y="4328"/>
                </a:lnTo>
                <a:lnTo>
                  <a:pt x="5450" y="4311"/>
                </a:lnTo>
                <a:lnTo>
                  <a:pt x="5453" y="4300"/>
                </a:lnTo>
                <a:lnTo>
                  <a:pt x="5450" y="4290"/>
                </a:lnTo>
                <a:lnTo>
                  <a:pt x="5447" y="4284"/>
                </a:lnTo>
                <a:close/>
                <a:moveTo>
                  <a:pt x="5519" y="2229"/>
                </a:moveTo>
                <a:lnTo>
                  <a:pt x="5516" y="2256"/>
                </a:lnTo>
                <a:lnTo>
                  <a:pt x="5519" y="2273"/>
                </a:lnTo>
                <a:lnTo>
                  <a:pt x="5526" y="2283"/>
                </a:lnTo>
                <a:lnTo>
                  <a:pt x="5545" y="2294"/>
                </a:lnTo>
                <a:lnTo>
                  <a:pt x="5554" y="2305"/>
                </a:lnTo>
                <a:lnTo>
                  <a:pt x="5557" y="2311"/>
                </a:lnTo>
                <a:lnTo>
                  <a:pt x="5560" y="2332"/>
                </a:lnTo>
                <a:lnTo>
                  <a:pt x="5560" y="2343"/>
                </a:lnTo>
                <a:lnTo>
                  <a:pt x="5567" y="2354"/>
                </a:lnTo>
                <a:lnTo>
                  <a:pt x="5573" y="2370"/>
                </a:lnTo>
                <a:lnTo>
                  <a:pt x="5589" y="2387"/>
                </a:lnTo>
                <a:lnTo>
                  <a:pt x="5607" y="2398"/>
                </a:lnTo>
                <a:lnTo>
                  <a:pt x="5620" y="2398"/>
                </a:lnTo>
                <a:lnTo>
                  <a:pt x="5629" y="2392"/>
                </a:lnTo>
                <a:lnTo>
                  <a:pt x="5642" y="2387"/>
                </a:lnTo>
                <a:lnTo>
                  <a:pt x="5664" y="2370"/>
                </a:lnTo>
                <a:lnTo>
                  <a:pt x="5702" y="2370"/>
                </a:lnTo>
                <a:lnTo>
                  <a:pt x="5749" y="2381"/>
                </a:lnTo>
                <a:lnTo>
                  <a:pt x="5809" y="2381"/>
                </a:lnTo>
                <a:lnTo>
                  <a:pt x="5818" y="2370"/>
                </a:lnTo>
                <a:lnTo>
                  <a:pt x="5821" y="2365"/>
                </a:lnTo>
                <a:lnTo>
                  <a:pt x="5821" y="2360"/>
                </a:lnTo>
                <a:lnTo>
                  <a:pt x="5812" y="2343"/>
                </a:lnTo>
                <a:lnTo>
                  <a:pt x="5790" y="2300"/>
                </a:lnTo>
                <a:lnTo>
                  <a:pt x="5777" y="2278"/>
                </a:lnTo>
                <a:lnTo>
                  <a:pt x="5761" y="2256"/>
                </a:lnTo>
                <a:lnTo>
                  <a:pt x="5724" y="2224"/>
                </a:lnTo>
                <a:lnTo>
                  <a:pt x="5699" y="2213"/>
                </a:lnTo>
                <a:lnTo>
                  <a:pt x="5636" y="2213"/>
                </a:lnTo>
                <a:lnTo>
                  <a:pt x="5607" y="2207"/>
                </a:lnTo>
                <a:lnTo>
                  <a:pt x="5563" y="2191"/>
                </a:lnTo>
                <a:lnTo>
                  <a:pt x="5545" y="2191"/>
                </a:lnTo>
                <a:lnTo>
                  <a:pt x="5532" y="2196"/>
                </a:lnTo>
                <a:lnTo>
                  <a:pt x="5529" y="2196"/>
                </a:lnTo>
                <a:lnTo>
                  <a:pt x="5519" y="2229"/>
                </a:lnTo>
                <a:close/>
                <a:moveTo>
                  <a:pt x="5032" y="2001"/>
                </a:moveTo>
                <a:lnTo>
                  <a:pt x="5032" y="2033"/>
                </a:lnTo>
                <a:lnTo>
                  <a:pt x="5035" y="2039"/>
                </a:lnTo>
                <a:lnTo>
                  <a:pt x="5048" y="2044"/>
                </a:lnTo>
                <a:lnTo>
                  <a:pt x="5237" y="2044"/>
                </a:lnTo>
                <a:lnTo>
                  <a:pt x="5290" y="2039"/>
                </a:lnTo>
                <a:lnTo>
                  <a:pt x="5328" y="2028"/>
                </a:lnTo>
                <a:lnTo>
                  <a:pt x="5353" y="2012"/>
                </a:lnTo>
                <a:lnTo>
                  <a:pt x="5365" y="1995"/>
                </a:lnTo>
                <a:lnTo>
                  <a:pt x="5375" y="1984"/>
                </a:lnTo>
                <a:lnTo>
                  <a:pt x="5375" y="1974"/>
                </a:lnTo>
                <a:lnTo>
                  <a:pt x="5378" y="1974"/>
                </a:lnTo>
                <a:lnTo>
                  <a:pt x="5381" y="1990"/>
                </a:lnTo>
                <a:lnTo>
                  <a:pt x="5384" y="2001"/>
                </a:lnTo>
                <a:lnTo>
                  <a:pt x="5391" y="2012"/>
                </a:lnTo>
                <a:lnTo>
                  <a:pt x="5413" y="2028"/>
                </a:lnTo>
                <a:lnTo>
                  <a:pt x="5444" y="2033"/>
                </a:lnTo>
                <a:lnTo>
                  <a:pt x="5479" y="2039"/>
                </a:lnTo>
                <a:lnTo>
                  <a:pt x="5510" y="2039"/>
                </a:lnTo>
                <a:lnTo>
                  <a:pt x="5538" y="2028"/>
                </a:lnTo>
                <a:lnTo>
                  <a:pt x="5557" y="2017"/>
                </a:lnTo>
                <a:lnTo>
                  <a:pt x="5563" y="2006"/>
                </a:lnTo>
                <a:lnTo>
                  <a:pt x="5567" y="1995"/>
                </a:lnTo>
                <a:lnTo>
                  <a:pt x="5570" y="1979"/>
                </a:lnTo>
                <a:lnTo>
                  <a:pt x="5576" y="1968"/>
                </a:lnTo>
                <a:lnTo>
                  <a:pt x="5585" y="1963"/>
                </a:lnTo>
                <a:lnTo>
                  <a:pt x="5598" y="1957"/>
                </a:lnTo>
                <a:lnTo>
                  <a:pt x="5611" y="1946"/>
                </a:lnTo>
                <a:lnTo>
                  <a:pt x="5607" y="1941"/>
                </a:lnTo>
                <a:lnTo>
                  <a:pt x="5595" y="1930"/>
                </a:lnTo>
                <a:lnTo>
                  <a:pt x="5585" y="1919"/>
                </a:lnTo>
                <a:lnTo>
                  <a:pt x="5582" y="1914"/>
                </a:lnTo>
                <a:lnTo>
                  <a:pt x="5582" y="1903"/>
                </a:lnTo>
                <a:lnTo>
                  <a:pt x="5589" y="1897"/>
                </a:lnTo>
                <a:lnTo>
                  <a:pt x="5595" y="1887"/>
                </a:lnTo>
                <a:lnTo>
                  <a:pt x="5601" y="1854"/>
                </a:lnTo>
                <a:lnTo>
                  <a:pt x="5595" y="1832"/>
                </a:lnTo>
                <a:lnTo>
                  <a:pt x="5585" y="1816"/>
                </a:lnTo>
                <a:lnTo>
                  <a:pt x="5576" y="1805"/>
                </a:lnTo>
                <a:lnTo>
                  <a:pt x="5563" y="1794"/>
                </a:lnTo>
                <a:lnTo>
                  <a:pt x="5551" y="1794"/>
                </a:lnTo>
                <a:lnTo>
                  <a:pt x="5526" y="1789"/>
                </a:lnTo>
                <a:lnTo>
                  <a:pt x="5513" y="1783"/>
                </a:lnTo>
                <a:lnTo>
                  <a:pt x="5494" y="1761"/>
                </a:lnTo>
                <a:lnTo>
                  <a:pt x="5479" y="1756"/>
                </a:lnTo>
                <a:lnTo>
                  <a:pt x="5460" y="1751"/>
                </a:lnTo>
                <a:lnTo>
                  <a:pt x="5438" y="1751"/>
                </a:lnTo>
                <a:lnTo>
                  <a:pt x="5375" y="1761"/>
                </a:lnTo>
                <a:lnTo>
                  <a:pt x="5290" y="1778"/>
                </a:lnTo>
                <a:lnTo>
                  <a:pt x="5249" y="1789"/>
                </a:lnTo>
                <a:lnTo>
                  <a:pt x="5224" y="1805"/>
                </a:lnTo>
                <a:lnTo>
                  <a:pt x="5208" y="1816"/>
                </a:lnTo>
                <a:lnTo>
                  <a:pt x="5189" y="1838"/>
                </a:lnTo>
                <a:lnTo>
                  <a:pt x="5183" y="1843"/>
                </a:lnTo>
                <a:lnTo>
                  <a:pt x="5171" y="1838"/>
                </a:lnTo>
                <a:lnTo>
                  <a:pt x="5127" y="1816"/>
                </a:lnTo>
                <a:lnTo>
                  <a:pt x="5108" y="1810"/>
                </a:lnTo>
                <a:lnTo>
                  <a:pt x="5095" y="1816"/>
                </a:lnTo>
                <a:lnTo>
                  <a:pt x="5086" y="1821"/>
                </a:lnTo>
                <a:lnTo>
                  <a:pt x="5073" y="1827"/>
                </a:lnTo>
                <a:lnTo>
                  <a:pt x="5064" y="1827"/>
                </a:lnTo>
                <a:lnTo>
                  <a:pt x="5054" y="1821"/>
                </a:lnTo>
                <a:lnTo>
                  <a:pt x="5039" y="1805"/>
                </a:lnTo>
                <a:lnTo>
                  <a:pt x="5026" y="1789"/>
                </a:lnTo>
                <a:lnTo>
                  <a:pt x="5020" y="1789"/>
                </a:lnTo>
                <a:lnTo>
                  <a:pt x="5013" y="1794"/>
                </a:lnTo>
                <a:lnTo>
                  <a:pt x="5013" y="1805"/>
                </a:lnTo>
                <a:lnTo>
                  <a:pt x="5007" y="1827"/>
                </a:lnTo>
                <a:lnTo>
                  <a:pt x="5004" y="1832"/>
                </a:lnTo>
                <a:lnTo>
                  <a:pt x="4995" y="1827"/>
                </a:lnTo>
                <a:lnTo>
                  <a:pt x="4985" y="1816"/>
                </a:lnTo>
                <a:lnTo>
                  <a:pt x="4982" y="1805"/>
                </a:lnTo>
                <a:lnTo>
                  <a:pt x="4982" y="1789"/>
                </a:lnTo>
                <a:lnTo>
                  <a:pt x="4985" y="1778"/>
                </a:lnTo>
                <a:lnTo>
                  <a:pt x="4979" y="1756"/>
                </a:lnTo>
                <a:lnTo>
                  <a:pt x="4969" y="1734"/>
                </a:lnTo>
                <a:lnTo>
                  <a:pt x="4944" y="1713"/>
                </a:lnTo>
                <a:lnTo>
                  <a:pt x="4938" y="1713"/>
                </a:lnTo>
                <a:lnTo>
                  <a:pt x="4929" y="1718"/>
                </a:lnTo>
                <a:lnTo>
                  <a:pt x="4916" y="1723"/>
                </a:lnTo>
                <a:lnTo>
                  <a:pt x="4913" y="1718"/>
                </a:lnTo>
                <a:lnTo>
                  <a:pt x="4910" y="1707"/>
                </a:lnTo>
                <a:lnTo>
                  <a:pt x="4910" y="1691"/>
                </a:lnTo>
                <a:lnTo>
                  <a:pt x="4919" y="1685"/>
                </a:lnTo>
                <a:lnTo>
                  <a:pt x="4951" y="1691"/>
                </a:lnTo>
                <a:lnTo>
                  <a:pt x="4982" y="1691"/>
                </a:lnTo>
                <a:lnTo>
                  <a:pt x="4991" y="1685"/>
                </a:lnTo>
                <a:lnTo>
                  <a:pt x="4991" y="1675"/>
                </a:lnTo>
                <a:lnTo>
                  <a:pt x="4988" y="1658"/>
                </a:lnTo>
                <a:lnTo>
                  <a:pt x="4982" y="1653"/>
                </a:lnTo>
                <a:lnTo>
                  <a:pt x="4960" y="1642"/>
                </a:lnTo>
                <a:lnTo>
                  <a:pt x="4932" y="1636"/>
                </a:lnTo>
                <a:lnTo>
                  <a:pt x="4919" y="1626"/>
                </a:lnTo>
                <a:lnTo>
                  <a:pt x="4903" y="1615"/>
                </a:lnTo>
                <a:lnTo>
                  <a:pt x="4872" y="1588"/>
                </a:lnTo>
                <a:lnTo>
                  <a:pt x="4847" y="1577"/>
                </a:lnTo>
                <a:lnTo>
                  <a:pt x="4819" y="1577"/>
                </a:lnTo>
                <a:lnTo>
                  <a:pt x="4762" y="1593"/>
                </a:lnTo>
                <a:lnTo>
                  <a:pt x="4737" y="1571"/>
                </a:lnTo>
                <a:lnTo>
                  <a:pt x="4727" y="1560"/>
                </a:lnTo>
                <a:lnTo>
                  <a:pt x="4708" y="1528"/>
                </a:lnTo>
                <a:lnTo>
                  <a:pt x="4690" y="1517"/>
                </a:lnTo>
                <a:lnTo>
                  <a:pt x="4674" y="1522"/>
                </a:lnTo>
                <a:lnTo>
                  <a:pt x="4658" y="1517"/>
                </a:lnTo>
                <a:lnTo>
                  <a:pt x="4617" y="1511"/>
                </a:lnTo>
                <a:lnTo>
                  <a:pt x="4570" y="1501"/>
                </a:lnTo>
                <a:lnTo>
                  <a:pt x="4520" y="1495"/>
                </a:lnTo>
                <a:lnTo>
                  <a:pt x="4510" y="1495"/>
                </a:lnTo>
                <a:lnTo>
                  <a:pt x="4498" y="1506"/>
                </a:lnTo>
                <a:lnTo>
                  <a:pt x="4495" y="1517"/>
                </a:lnTo>
                <a:lnTo>
                  <a:pt x="4498" y="1528"/>
                </a:lnTo>
                <a:lnTo>
                  <a:pt x="4501" y="1544"/>
                </a:lnTo>
                <a:lnTo>
                  <a:pt x="4523" y="1582"/>
                </a:lnTo>
                <a:lnTo>
                  <a:pt x="4539" y="1598"/>
                </a:lnTo>
                <a:lnTo>
                  <a:pt x="4551" y="1609"/>
                </a:lnTo>
                <a:lnTo>
                  <a:pt x="4573" y="1626"/>
                </a:lnTo>
                <a:lnTo>
                  <a:pt x="4589" y="1636"/>
                </a:lnTo>
                <a:lnTo>
                  <a:pt x="4592" y="1642"/>
                </a:lnTo>
                <a:lnTo>
                  <a:pt x="4595" y="1658"/>
                </a:lnTo>
                <a:lnTo>
                  <a:pt x="4598" y="1669"/>
                </a:lnTo>
                <a:lnTo>
                  <a:pt x="4605" y="1680"/>
                </a:lnTo>
                <a:lnTo>
                  <a:pt x="4617" y="1685"/>
                </a:lnTo>
                <a:lnTo>
                  <a:pt x="4633" y="1685"/>
                </a:lnTo>
                <a:lnTo>
                  <a:pt x="4671" y="1675"/>
                </a:lnTo>
                <a:lnTo>
                  <a:pt x="4715" y="1658"/>
                </a:lnTo>
                <a:lnTo>
                  <a:pt x="4734" y="1653"/>
                </a:lnTo>
                <a:lnTo>
                  <a:pt x="4746" y="1658"/>
                </a:lnTo>
                <a:lnTo>
                  <a:pt x="4756" y="1664"/>
                </a:lnTo>
                <a:lnTo>
                  <a:pt x="4778" y="1702"/>
                </a:lnTo>
                <a:lnTo>
                  <a:pt x="4787" y="1723"/>
                </a:lnTo>
                <a:lnTo>
                  <a:pt x="4800" y="1740"/>
                </a:lnTo>
                <a:lnTo>
                  <a:pt x="4809" y="1751"/>
                </a:lnTo>
                <a:lnTo>
                  <a:pt x="4812" y="1761"/>
                </a:lnTo>
                <a:lnTo>
                  <a:pt x="4815" y="1767"/>
                </a:lnTo>
                <a:lnTo>
                  <a:pt x="4815" y="1778"/>
                </a:lnTo>
                <a:lnTo>
                  <a:pt x="4803" y="1821"/>
                </a:lnTo>
                <a:lnTo>
                  <a:pt x="4793" y="1843"/>
                </a:lnTo>
                <a:lnTo>
                  <a:pt x="4787" y="1859"/>
                </a:lnTo>
                <a:lnTo>
                  <a:pt x="4787" y="1881"/>
                </a:lnTo>
                <a:lnTo>
                  <a:pt x="4793" y="1887"/>
                </a:lnTo>
                <a:lnTo>
                  <a:pt x="4803" y="1897"/>
                </a:lnTo>
                <a:lnTo>
                  <a:pt x="4806" y="1914"/>
                </a:lnTo>
                <a:lnTo>
                  <a:pt x="4809" y="1941"/>
                </a:lnTo>
                <a:lnTo>
                  <a:pt x="4809" y="1957"/>
                </a:lnTo>
                <a:lnTo>
                  <a:pt x="4812" y="1968"/>
                </a:lnTo>
                <a:lnTo>
                  <a:pt x="4822" y="1984"/>
                </a:lnTo>
                <a:lnTo>
                  <a:pt x="4834" y="2001"/>
                </a:lnTo>
                <a:lnTo>
                  <a:pt x="4850" y="2012"/>
                </a:lnTo>
                <a:lnTo>
                  <a:pt x="4866" y="2012"/>
                </a:lnTo>
                <a:lnTo>
                  <a:pt x="4878" y="2001"/>
                </a:lnTo>
                <a:lnTo>
                  <a:pt x="4888" y="2001"/>
                </a:lnTo>
                <a:lnTo>
                  <a:pt x="4903" y="2006"/>
                </a:lnTo>
                <a:lnTo>
                  <a:pt x="4925" y="2022"/>
                </a:lnTo>
                <a:lnTo>
                  <a:pt x="4951" y="2033"/>
                </a:lnTo>
                <a:lnTo>
                  <a:pt x="4973" y="2033"/>
                </a:lnTo>
                <a:lnTo>
                  <a:pt x="4991" y="2022"/>
                </a:lnTo>
                <a:lnTo>
                  <a:pt x="5007" y="2006"/>
                </a:lnTo>
                <a:lnTo>
                  <a:pt x="5029" y="1984"/>
                </a:lnTo>
                <a:lnTo>
                  <a:pt x="5032" y="1984"/>
                </a:lnTo>
                <a:lnTo>
                  <a:pt x="5032" y="2001"/>
                </a:lnTo>
                <a:close/>
                <a:moveTo>
                  <a:pt x="4680" y="2006"/>
                </a:moveTo>
                <a:lnTo>
                  <a:pt x="4702" y="2006"/>
                </a:lnTo>
                <a:lnTo>
                  <a:pt x="4721" y="1995"/>
                </a:lnTo>
                <a:lnTo>
                  <a:pt x="4727" y="1979"/>
                </a:lnTo>
                <a:lnTo>
                  <a:pt x="4731" y="1957"/>
                </a:lnTo>
                <a:lnTo>
                  <a:pt x="4727" y="1930"/>
                </a:lnTo>
                <a:lnTo>
                  <a:pt x="4721" y="1903"/>
                </a:lnTo>
                <a:lnTo>
                  <a:pt x="4708" y="1870"/>
                </a:lnTo>
                <a:lnTo>
                  <a:pt x="4693" y="1843"/>
                </a:lnTo>
                <a:lnTo>
                  <a:pt x="4674" y="1816"/>
                </a:lnTo>
                <a:lnTo>
                  <a:pt x="4658" y="1805"/>
                </a:lnTo>
                <a:lnTo>
                  <a:pt x="4639" y="1794"/>
                </a:lnTo>
                <a:lnTo>
                  <a:pt x="4602" y="1805"/>
                </a:lnTo>
                <a:lnTo>
                  <a:pt x="4570" y="1838"/>
                </a:lnTo>
                <a:lnTo>
                  <a:pt x="4554" y="1859"/>
                </a:lnTo>
                <a:lnTo>
                  <a:pt x="4539" y="1897"/>
                </a:lnTo>
                <a:lnTo>
                  <a:pt x="4532" y="1914"/>
                </a:lnTo>
                <a:lnTo>
                  <a:pt x="4529" y="1925"/>
                </a:lnTo>
                <a:lnTo>
                  <a:pt x="4532" y="1941"/>
                </a:lnTo>
                <a:lnTo>
                  <a:pt x="4536" y="1952"/>
                </a:lnTo>
                <a:lnTo>
                  <a:pt x="4548" y="1957"/>
                </a:lnTo>
                <a:lnTo>
                  <a:pt x="4595" y="1974"/>
                </a:lnTo>
                <a:lnTo>
                  <a:pt x="4614" y="1990"/>
                </a:lnTo>
                <a:lnTo>
                  <a:pt x="4636" y="2001"/>
                </a:lnTo>
                <a:lnTo>
                  <a:pt x="4655" y="2006"/>
                </a:lnTo>
                <a:lnTo>
                  <a:pt x="4680" y="2006"/>
                </a:lnTo>
                <a:close/>
                <a:moveTo>
                  <a:pt x="4834" y="2354"/>
                </a:moveTo>
                <a:lnTo>
                  <a:pt x="4850" y="2316"/>
                </a:lnTo>
                <a:lnTo>
                  <a:pt x="4869" y="2283"/>
                </a:lnTo>
                <a:lnTo>
                  <a:pt x="4900" y="2224"/>
                </a:lnTo>
                <a:lnTo>
                  <a:pt x="4913" y="2202"/>
                </a:lnTo>
                <a:lnTo>
                  <a:pt x="4916" y="2191"/>
                </a:lnTo>
                <a:lnTo>
                  <a:pt x="4916" y="2169"/>
                </a:lnTo>
                <a:lnTo>
                  <a:pt x="4913" y="2158"/>
                </a:lnTo>
                <a:lnTo>
                  <a:pt x="4907" y="2153"/>
                </a:lnTo>
                <a:lnTo>
                  <a:pt x="4894" y="2147"/>
                </a:lnTo>
                <a:lnTo>
                  <a:pt x="4875" y="2137"/>
                </a:lnTo>
                <a:lnTo>
                  <a:pt x="4856" y="2131"/>
                </a:lnTo>
                <a:lnTo>
                  <a:pt x="4847" y="2137"/>
                </a:lnTo>
                <a:lnTo>
                  <a:pt x="4834" y="2142"/>
                </a:lnTo>
                <a:lnTo>
                  <a:pt x="4819" y="2147"/>
                </a:lnTo>
                <a:lnTo>
                  <a:pt x="4806" y="2147"/>
                </a:lnTo>
                <a:lnTo>
                  <a:pt x="4768" y="2115"/>
                </a:lnTo>
                <a:lnTo>
                  <a:pt x="4756" y="2109"/>
                </a:lnTo>
                <a:lnTo>
                  <a:pt x="4724" y="2099"/>
                </a:lnTo>
                <a:lnTo>
                  <a:pt x="4649" y="2120"/>
                </a:lnTo>
                <a:lnTo>
                  <a:pt x="4620" y="2131"/>
                </a:lnTo>
                <a:lnTo>
                  <a:pt x="4608" y="2142"/>
                </a:lnTo>
                <a:lnTo>
                  <a:pt x="4602" y="2153"/>
                </a:lnTo>
                <a:lnTo>
                  <a:pt x="4602" y="2164"/>
                </a:lnTo>
                <a:lnTo>
                  <a:pt x="4608" y="2180"/>
                </a:lnTo>
                <a:lnTo>
                  <a:pt x="4608" y="2186"/>
                </a:lnTo>
                <a:lnTo>
                  <a:pt x="4586" y="2186"/>
                </a:lnTo>
                <a:lnTo>
                  <a:pt x="4580" y="2196"/>
                </a:lnTo>
                <a:lnTo>
                  <a:pt x="4573" y="2234"/>
                </a:lnTo>
                <a:lnTo>
                  <a:pt x="4573" y="2338"/>
                </a:lnTo>
                <a:lnTo>
                  <a:pt x="4576" y="2370"/>
                </a:lnTo>
                <a:lnTo>
                  <a:pt x="4589" y="2414"/>
                </a:lnTo>
                <a:lnTo>
                  <a:pt x="4602" y="2447"/>
                </a:lnTo>
                <a:lnTo>
                  <a:pt x="4605" y="2463"/>
                </a:lnTo>
                <a:lnTo>
                  <a:pt x="4605" y="2512"/>
                </a:lnTo>
                <a:lnTo>
                  <a:pt x="4608" y="2523"/>
                </a:lnTo>
                <a:lnTo>
                  <a:pt x="4614" y="2528"/>
                </a:lnTo>
                <a:lnTo>
                  <a:pt x="4624" y="2528"/>
                </a:lnTo>
                <a:lnTo>
                  <a:pt x="4646" y="2523"/>
                </a:lnTo>
                <a:lnTo>
                  <a:pt x="4658" y="2528"/>
                </a:lnTo>
                <a:lnTo>
                  <a:pt x="4674" y="2539"/>
                </a:lnTo>
                <a:lnTo>
                  <a:pt x="4680" y="2544"/>
                </a:lnTo>
                <a:lnTo>
                  <a:pt x="4683" y="2539"/>
                </a:lnTo>
                <a:lnTo>
                  <a:pt x="4693" y="2495"/>
                </a:lnTo>
                <a:lnTo>
                  <a:pt x="4696" y="2485"/>
                </a:lnTo>
                <a:lnTo>
                  <a:pt x="4702" y="2474"/>
                </a:lnTo>
                <a:lnTo>
                  <a:pt x="4712" y="2468"/>
                </a:lnTo>
                <a:lnTo>
                  <a:pt x="4715" y="2463"/>
                </a:lnTo>
                <a:lnTo>
                  <a:pt x="4718" y="2452"/>
                </a:lnTo>
                <a:lnTo>
                  <a:pt x="4715" y="2436"/>
                </a:lnTo>
                <a:lnTo>
                  <a:pt x="4708" y="2414"/>
                </a:lnTo>
                <a:lnTo>
                  <a:pt x="4705" y="2398"/>
                </a:lnTo>
                <a:lnTo>
                  <a:pt x="4705" y="2392"/>
                </a:lnTo>
                <a:lnTo>
                  <a:pt x="4712" y="2381"/>
                </a:lnTo>
                <a:lnTo>
                  <a:pt x="4749" y="2392"/>
                </a:lnTo>
                <a:lnTo>
                  <a:pt x="4797" y="2392"/>
                </a:lnTo>
                <a:lnTo>
                  <a:pt x="4809" y="2387"/>
                </a:lnTo>
                <a:lnTo>
                  <a:pt x="4819" y="2381"/>
                </a:lnTo>
                <a:lnTo>
                  <a:pt x="4828" y="2370"/>
                </a:lnTo>
                <a:lnTo>
                  <a:pt x="4834" y="2354"/>
                </a:lnTo>
                <a:close/>
                <a:moveTo>
                  <a:pt x="4539" y="2425"/>
                </a:moveTo>
                <a:lnTo>
                  <a:pt x="4532" y="2403"/>
                </a:lnTo>
                <a:lnTo>
                  <a:pt x="4526" y="2398"/>
                </a:lnTo>
                <a:lnTo>
                  <a:pt x="4520" y="2398"/>
                </a:lnTo>
                <a:lnTo>
                  <a:pt x="4501" y="2414"/>
                </a:lnTo>
                <a:lnTo>
                  <a:pt x="4492" y="2403"/>
                </a:lnTo>
                <a:lnTo>
                  <a:pt x="4473" y="2360"/>
                </a:lnTo>
                <a:lnTo>
                  <a:pt x="4460" y="2343"/>
                </a:lnTo>
                <a:lnTo>
                  <a:pt x="4438" y="2321"/>
                </a:lnTo>
                <a:lnTo>
                  <a:pt x="4432" y="2311"/>
                </a:lnTo>
                <a:lnTo>
                  <a:pt x="4432" y="2305"/>
                </a:lnTo>
                <a:lnTo>
                  <a:pt x="4488" y="2273"/>
                </a:lnTo>
                <a:lnTo>
                  <a:pt x="4488" y="2262"/>
                </a:lnTo>
                <a:lnTo>
                  <a:pt x="4476" y="2251"/>
                </a:lnTo>
                <a:lnTo>
                  <a:pt x="4473" y="2245"/>
                </a:lnTo>
                <a:lnTo>
                  <a:pt x="4473" y="2234"/>
                </a:lnTo>
                <a:lnTo>
                  <a:pt x="4482" y="2224"/>
                </a:lnTo>
                <a:lnTo>
                  <a:pt x="4495" y="2213"/>
                </a:lnTo>
                <a:lnTo>
                  <a:pt x="4498" y="2196"/>
                </a:lnTo>
                <a:lnTo>
                  <a:pt x="4498" y="2186"/>
                </a:lnTo>
                <a:lnTo>
                  <a:pt x="4488" y="2175"/>
                </a:lnTo>
                <a:lnTo>
                  <a:pt x="4476" y="2169"/>
                </a:lnTo>
                <a:lnTo>
                  <a:pt x="4460" y="2164"/>
                </a:lnTo>
                <a:lnTo>
                  <a:pt x="4438" y="2169"/>
                </a:lnTo>
                <a:lnTo>
                  <a:pt x="4394" y="2191"/>
                </a:lnTo>
                <a:lnTo>
                  <a:pt x="4372" y="2191"/>
                </a:lnTo>
                <a:lnTo>
                  <a:pt x="4353" y="2186"/>
                </a:lnTo>
                <a:lnTo>
                  <a:pt x="4322" y="2164"/>
                </a:lnTo>
                <a:lnTo>
                  <a:pt x="4306" y="2158"/>
                </a:lnTo>
                <a:lnTo>
                  <a:pt x="4287" y="2158"/>
                </a:lnTo>
                <a:lnTo>
                  <a:pt x="4272" y="2169"/>
                </a:lnTo>
                <a:lnTo>
                  <a:pt x="4234" y="2196"/>
                </a:lnTo>
                <a:lnTo>
                  <a:pt x="4221" y="2207"/>
                </a:lnTo>
                <a:lnTo>
                  <a:pt x="4206" y="2234"/>
                </a:lnTo>
                <a:lnTo>
                  <a:pt x="4209" y="2245"/>
                </a:lnTo>
                <a:lnTo>
                  <a:pt x="4215" y="2262"/>
                </a:lnTo>
                <a:lnTo>
                  <a:pt x="4234" y="2278"/>
                </a:lnTo>
                <a:lnTo>
                  <a:pt x="4246" y="2283"/>
                </a:lnTo>
                <a:lnTo>
                  <a:pt x="4262" y="2300"/>
                </a:lnTo>
                <a:lnTo>
                  <a:pt x="4272" y="2311"/>
                </a:lnTo>
                <a:lnTo>
                  <a:pt x="4281" y="2327"/>
                </a:lnTo>
                <a:lnTo>
                  <a:pt x="4284" y="2343"/>
                </a:lnTo>
                <a:lnTo>
                  <a:pt x="4281" y="2354"/>
                </a:lnTo>
                <a:lnTo>
                  <a:pt x="4278" y="2370"/>
                </a:lnTo>
                <a:lnTo>
                  <a:pt x="4259" y="2392"/>
                </a:lnTo>
                <a:lnTo>
                  <a:pt x="4250" y="2398"/>
                </a:lnTo>
                <a:lnTo>
                  <a:pt x="4240" y="2398"/>
                </a:lnTo>
                <a:lnTo>
                  <a:pt x="4224" y="2392"/>
                </a:lnTo>
                <a:lnTo>
                  <a:pt x="4209" y="2376"/>
                </a:lnTo>
                <a:lnTo>
                  <a:pt x="4193" y="2354"/>
                </a:lnTo>
                <a:lnTo>
                  <a:pt x="4180" y="2338"/>
                </a:lnTo>
                <a:lnTo>
                  <a:pt x="4165" y="2327"/>
                </a:lnTo>
                <a:lnTo>
                  <a:pt x="4158" y="2327"/>
                </a:lnTo>
                <a:lnTo>
                  <a:pt x="4152" y="2332"/>
                </a:lnTo>
                <a:lnTo>
                  <a:pt x="4143" y="2338"/>
                </a:lnTo>
                <a:lnTo>
                  <a:pt x="4136" y="2349"/>
                </a:lnTo>
                <a:lnTo>
                  <a:pt x="4133" y="2370"/>
                </a:lnTo>
                <a:lnTo>
                  <a:pt x="4136" y="2392"/>
                </a:lnTo>
                <a:lnTo>
                  <a:pt x="4143" y="2414"/>
                </a:lnTo>
                <a:lnTo>
                  <a:pt x="4174" y="2457"/>
                </a:lnTo>
                <a:lnTo>
                  <a:pt x="4199" y="2479"/>
                </a:lnTo>
                <a:lnTo>
                  <a:pt x="4250" y="2512"/>
                </a:lnTo>
                <a:lnTo>
                  <a:pt x="4278" y="2534"/>
                </a:lnTo>
                <a:lnTo>
                  <a:pt x="4297" y="2555"/>
                </a:lnTo>
                <a:lnTo>
                  <a:pt x="4331" y="2615"/>
                </a:lnTo>
                <a:lnTo>
                  <a:pt x="4356" y="2669"/>
                </a:lnTo>
                <a:lnTo>
                  <a:pt x="4372" y="2686"/>
                </a:lnTo>
                <a:lnTo>
                  <a:pt x="4388" y="2697"/>
                </a:lnTo>
                <a:lnTo>
                  <a:pt x="4400" y="2697"/>
                </a:lnTo>
                <a:lnTo>
                  <a:pt x="4410" y="2686"/>
                </a:lnTo>
                <a:lnTo>
                  <a:pt x="4416" y="2675"/>
                </a:lnTo>
                <a:lnTo>
                  <a:pt x="4416" y="2659"/>
                </a:lnTo>
                <a:lnTo>
                  <a:pt x="4422" y="2626"/>
                </a:lnTo>
                <a:lnTo>
                  <a:pt x="4426" y="2620"/>
                </a:lnTo>
                <a:lnTo>
                  <a:pt x="4435" y="2620"/>
                </a:lnTo>
                <a:lnTo>
                  <a:pt x="4448" y="2626"/>
                </a:lnTo>
                <a:lnTo>
                  <a:pt x="4463" y="2626"/>
                </a:lnTo>
                <a:lnTo>
                  <a:pt x="4479" y="2620"/>
                </a:lnTo>
                <a:lnTo>
                  <a:pt x="4495" y="2610"/>
                </a:lnTo>
                <a:lnTo>
                  <a:pt x="4507" y="2599"/>
                </a:lnTo>
                <a:lnTo>
                  <a:pt x="4520" y="2577"/>
                </a:lnTo>
                <a:lnTo>
                  <a:pt x="4526" y="2555"/>
                </a:lnTo>
                <a:lnTo>
                  <a:pt x="4529" y="2534"/>
                </a:lnTo>
                <a:lnTo>
                  <a:pt x="4529" y="2506"/>
                </a:lnTo>
                <a:lnTo>
                  <a:pt x="4539" y="2474"/>
                </a:lnTo>
                <a:lnTo>
                  <a:pt x="4539" y="2468"/>
                </a:lnTo>
                <a:lnTo>
                  <a:pt x="4542" y="2457"/>
                </a:lnTo>
                <a:lnTo>
                  <a:pt x="4542" y="2447"/>
                </a:lnTo>
                <a:lnTo>
                  <a:pt x="4539" y="2425"/>
                </a:lnTo>
                <a:close/>
                <a:moveTo>
                  <a:pt x="4391" y="3061"/>
                </a:moveTo>
                <a:lnTo>
                  <a:pt x="4375" y="3088"/>
                </a:lnTo>
                <a:lnTo>
                  <a:pt x="4363" y="3104"/>
                </a:lnTo>
                <a:lnTo>
                  <a:pt x="4350" y="3115"/>
                </a:lnTo>
                <a:lnTo>
                  <a:pt x="4338" y="3121"/>
                </a:lnTo>
                <a:lnTo>
                  <a:pt x="4331" y="3126"/>
                </a:lnTo>
                <a:lnTo>
                  <a:pt x="4328" y="3132"/>
                </a:lnTo>
                <a:lnTo>
                  <a:pt x="4331" y="3137"/>
                </a:lnTo>
                <a:lnTo>
                  <a:pt x="4341" y="3159"/>
                </a:lnTo>
                <a:lnTo>
                  <a:pt x="4356" y="3175"/>
                </a:lnTo>
                <a:lnTo>
                  <a:pt x="4378" y="3186"/>
                </a:lnTo>
                <a:lnTo>
                  <a:pt x="4457" y="3213"/>
                </a:lnTo>
                <a:lnTo>
                  <a:pt x="4476" y="3224"/>
                </a:lnTo>
                <a:lnTo>
                  <a:pt x="4501" y="3246"/>
                </a:lnTo>
                <a:lnTo>
                  <a:pt x="4514" y="3251"/>
                </a:lnTo>
                <a:lnTo>
                  <a:pt x="4526" y="3251"/>
                </a:lnTo>
                <a:lnTo>
                  <a:pt x="4539" y="3246"/>
                </a:lnTo>
                <a:lnTo>
                  <a:pt x="4551" y="3235"/>
                </a:lnTo>
                <a:lnTo>
                  <a:pt x="4561" y="3219"/>
                </a:lnTo>
                <a:lnTo>
                  <a:pt x="4570" y="3213"/>
                </a:lnTo>
                <a:lnTo>
                  <a:pt x="4583" y="3208"/>
                </a:lnTo>
                <a:lnTo>
                  <a:pt x="4595" y="3208"/>
                </a:lnTo>
                <a:lnTo>
                  <a:pt x="4598" y="3197"/>
                </a:lnTo>
                <a:lnTo>
                  <a:pt x="4605" y="3186"/>
                </a:lnTo>
                <a:lnTo>
                  <a:pt x="4608" y="3170"/>
                </a:lnTo>
                <a:lnTo>
                  <a:pt x="4608" y="3164"/>
                </a:lnTo>
                <a:lnTo>
                  <a:pt x="4592" y="3164"/>
                </a:lnTo>
                <a:lnTo>
                  <a:pt x="4583" y="3159"/>
                </a:lnTo>
                <a:lnTo>
                  <a:pt x="4573" y="3148"/>
                </a:lnTo>
                <a:lnTo>
                  <a:pt x="4564" y="3126"/>
                </a:lnTo>
                <a:lnTo>
                  <a:pt x="4558" y="3104"/>
                </a:lnTo>
                <a:lnTo>
                  <a:pt x="4551" y="3093"/>
                </a:lnTo>
                <a:lnTo>
                  <a:pt x="4539" y="3083"/>
                </a:lnTo>
                <a:lnTo>
                  <a:pt x="4520" y="3072"/>
                </a:lnTo>
                <a:lnTo>
                  <a:pt x="4507" y="3055"/>
                </a:lnTo>
                <a:lnTo>
                  <a:pt x="4492" y="3028"/>
                </a:lnTo>
                <a:lnTo>
                  <a:pt x="4476" y="2996"/>
                </a:lnTo>
                <a:lnTo>
                  <a:pt x="4460" y="2979"/>
                </a:lnTo>
                <a:lnTo>
                  <a:pt x="4448" y="2974"/>
                </a:lnTo>
                <a:lnTo>
                  <a:pt x="4435" y="2974"/>
                </a:lnTo>
                <a:lnTo>
                  <a:pt x="4426" y="2985"/>
                </a:lnTo>
                <a:lnTo>
                  <a:pt x="4413" y="3001"/>
                </a:lnTo>
                <a:lnTo>
                  <a:pt x="4391" y="3061"/>
                </a:lnTo>
                <a:close/>
                <a:moveTo>
                  <a:pt x="3998" y="1087"/>
                </a:moveTo>
                <a:lnTo>
                  <a:pt x="3998" y="1109"/>
                </a:lnTo>
                <a:lnTo>
                  <a:pt x="4001" y="1115"/>
                </a:lnTo>
                <a:lnTo>
                  <a:pt x="4014" y="1104"/>
                </a:lnTo>
                <a:lnTo>
                  <a:pt x="4033" y="1093"/>
                </a:lnTo>
                <a:lnTo>
                  <a:pt x="4042" y="1104"/>
                </a:lnTo>
                <a:lnTo>
                  <a:pt x="4055" y="1120"/>
                </a:lnTo>
                <a:lnTo>
                  <a:pt x="4064" y="1147"/>
                </a:lnTo>
                <a:lnTo>
                  <a:pt x="4064" y="1158"/>
                </a:lnTo>
                <a:lnTo>
                  <a:pt x="4058" y="1163"/>
                </a:lnTo>
                <a:lnTo>
                  <a:pt x="4004" y="1163"/>
                </a:lnTo>
                <a:lnTo>
                  <a:pt x="3992" y="1169"/>
                </a:lnTo>
                <a:lnTo>
                  <a:pt x="3989" y="1174"/>
                </a:lnTo>
                <a:lnTo>
                  <a:pt x="3989" y="1202"/>
                </a:lnTo>
                <a:lnTo>
                  <a:pt x="3995" y="1212"/>
                </a:lnTo>
                <a:lnTo>
                  <a:pt x="4008" y="1223"/>
                </a:lnTo>
                <a:lnTo>
                  <a:pt x="4023" y="1229"/>
                </a:lnTo>
                <a:lnTo>
                  <a:pt x="4045" y="1223"/>
                </a:lnTo>
                <a:lnTo>
                  <a:pt x="4074" y="1212"/>
                </a:lnTo>
                <a:lnTo>
                  <a:pt x="4121" y="1196"/>
                </a:lnTo>
                <a:lnTo>
                  <a:pt x="4130" y="1202"/>
                </a:lnTo>
                <a:lnTo>
                  <a:pt x="4130" y="1207"/>
                </a:lnTo>
                <a:lnTo>
                  <a:pt x="4133" y="1218"/>
                </a:lnTo>
                <a:lnTo>
                  <a:pt x="4140" y="1223"/>
                </a:lnTo>
                <a:lnTo>
                  <a:pt x="4155" y="1229"/>
                </a:lnTo>
                <a:lnTo>
                  <a:pt x="4180" y="1223"/>
                </a:lnTo>
                <a:lnTo>
                  <a:pt x="4209" y="1223"/>
                </a:lnTo>
                <a:lnTo>
                  <a:pt x="4218" y="1229"/>
                </a:lnTo>
                <a:lnTo>
                  <a:pt x="4224" y="1234"/>
                </a:lnTo>
                <a:lnTo>
                  <a:pt x="4237" y="1256"/>
                </a:lnTo>
                <a:lnTo>
                  <a:pt x="4243" y="1278"/>
                </a:lnTo>
                <a:lnTo>
                  <a:pt x="4262" y="1310"/>
                </a:lnTo>
                <a:lnTo>
                  <a:pt x="4272" y="1321"/>
                </a:lnTo>
                <a:lnTo>
                  <a:pt x="4281" y="1327"/>
                </a:lnTo>
                <a:lnTo>
                  <a:pt x="4297" y="1332"/>
                </a:lnTo>
                <a:lnTo>
                  <a:pt x="4316" y="1332"/>
                </a:lnTo>
                <a:lnTo>
                  <a:pt x="4334" y="1327"/>
                </a:lnTo>
                <a:lnTo>
                  <a:pt x="4350" y="1321"/>
                </a:lnTo>
                <a:lnTo>
                  <a:pt x="4363" y="1316"/>
                </a:lnTo>
                <a:lnTo>
                  <a:pt x="4372" y="1299"/>
                </a:lnTo>
                <a:lnTo>
                  <a:pt x="4366" y="1278"/>
                </a:lnTo>
                <a:lnTo>
                  <a:pt x="4356" y="1256"/>
                </a:lnTo>
                <a:lnTo>
                  <a:pt x="4328" y="1212"/>
                </a:lnTo>
                <a:lnTo>
                  <a:pt x="4322" y="1202"/>
                </a:lnTo>
                <a:lnTo>
                  <a:pt x="4322" y="1196"/>
                </a:lnTo>
                <a:lnTo>
                  <a:pt x="4325" y="1191"/>
                </a:lnTo>
                <a:lnTo>
                  <a:pt x="4334" y="1185"/>
                </a:lnTo>
                <a:lnTo>
                  <a:pt x="4341" y="1174"/>
                </a:lnTo>
                <a:lnTo>
                  <a:pt x="4341" y="1147"/>
                </a:lnTo>
                <a:lnTo>
                  <a:pt x="4322" y="1125"/>
                </a:lnTo>
                <a:lnTo>
                  <a:pt x="4303" y="1115"/>
                </a:lnTo>
                <a:lnTo>
                  <a:pt x="4281" y="1109"/>
                </a:lnTo>
                <a:lnTo>
                  <a:pt x="4250" y="1098"/>
                </a:lnTo>
                <a:lnTo>
                  <a:pt x="4237" y="1076"/>
                </a:lnTo>
                <a:lnTo>
                  <a:pt x="4228" y="1066"/>
                </a:lnTo>
                <a:lnTo>
                  <a:pt x="4209" y="1055"/>
                </a:lnTo>
                <a:lnTo>
                  <a:pt x="4187" y="1044"/>
                </a:lnTo>
                <a:lnTo>
                  <a:pt x="4174" y="1044"/>
                </a:lnTo>
                <a:lnTo>
                  <a:pt x="4162" y="1055"/>
                </a:lnTo>
                <a:lnTo>
                  <a:pt x="4152" y="1071"/>
                </a:lnTo>
                <a:lnTo>
                  <a:pt x="4146" y="1076"/>
                </a:lnTo>
                <a:lnTo>
                  <a:pt x="4143" y="1071"/>
                </a:lnTo>
                <a:lnTo>
                  <a:pt x="4133" y="1038"/>
                </a:lnTo>
                <a:lnTo>
                  <a:pt x="4124" y="1028"/>
                </a:lnTo>
                <a:lnTo>
                  <a:pt x="4102" y="1006"/>
                </a:lnTo>
                <a:lnTo>
                  <a:pt x="4074" y="989"/>
                </a:lnTo>
                <a:lnTo>
                  <a:pt x="4045" y="979"/>
                </a:lnTo>
                <a:lnTo>
                  <a:pt x="4014" y="973"/>
                </a:lnTo>
                <a:lnTo>
                  <a:pt x="3986" y="979"/>
                </a:lnTo>
                <a:lnTo>
                  <a:pt x="3976" y="989"/>
                </a:lnTo>
                <a:lnTo>
                  <a:pt x="3967" y="995"/>
                </a:lnTo>
                <a:lnTo>
                  <a:pt x="3954" y="1028"/>
                </a:lnTo>
                <a:lnTo>
                  <a:pt x="3954" y="1060"/>
                </a:lnTo>
                <a:lnTo>
                  <a:pt x="3957" y="1066"/>
                </a:lnTo>
                <a:lnTo>
                  <a:pt x="3973" y="1066"/>
                </a:lnTo>
                <a:lnTo>
                  <a:pt x="3982" y="1060"/>
                </a:lnTo>
                <a:lnTo>
                  <a:pt x="3992" y="1060"/>
                </a:lnTo>
                <a:lnTo>
                  <a:pt x="3998" y="1066"/>
                </a:lnTo>
                <a:lnTo>
                  <a:pt x="3998" y="1087"/>
                </a:lnTo>
                <a:close/>
                <a:moveTo>
                  <a:pt x="4897" y="516"/>
                </a:moveTo>
                <a:lnTo>
                  <a:pt x="4910" y="527"/>
                </a:lnTo>
                <a:lnTo>
                  <a:pt x="4922" y="533"/>
                </a:lnTo>
                <a:lnTo>
                  <a:pt x="4944" y="527"/>
                </a:lnTo>
                <a:lnTo>
                  <a:pt x="4957" y="527"/>
                </a:lnTo>
                <a:lnTo>
                  <a:pt x="4954" y="533"/>
                </a:lnTo>
                <a:lnTo>
                  <a:pt x="4944" y="544"/>
                </a:lnTo>
                <a:lnTo>
                  <a:pt x="4929" y="571"/>
                </a:lnTo>
                <a:lnTo>
                  <a:pt x="4925" y="587"/>
                </a:lnTo>
                <a:lnTo>
                  <a:pt x="4925" y="598"/>
                </a:lnTo>
                <a:lnTo>
                  <a:pt x="4932" y="614"/>
                </a:lnTo>
                <a:lnTo>
                  <a:pt x="4941" y="625"/>
                </a:lnTo>
                <a:lnTo>
                  <a:pt x="4957" y="636"/>
                </a:lnTo>
                <a:lnTo>
                  <a:pt x="5001" y="658"/>
                </a:lnTo>
                <a:lnTo>
                  <a:pt x="5020" y="674"/>
                </a:lnTo>
                <a:lnTo>
                  <a:pt x="5054" y="696"/>
                </a:lnTo>
                <a:lnTo>
                  <a:pt x="5073" y="701"/>
                </a:lnTo>
                <a:lnTo>
                  <a:pt x="5092" y="701"/>
                </a:lnTo>
                <a:lnTo>
                  <a:pt x="5111" y="690"/>
                </a:lnTo>
                <a:lnTo>
                  <a:pt x="5130" y="669"/>
                </a:lnTo>
                <a:lnTo>
                  <a:pt x="5155" y="647"/>
                </a:lnTo>
                <a:lnTo>
                  <a:pt x="5177" y="631"/>
                </a:lnTo>
                <a:lnTo>
                  <a:pt x="5196" y="620"/>
                </a:lnTo>
                <a:lnTo>
                  <a:pt x="5215" y="614"/>
                </a:lnTo>
                <a:lnTo>
                  <a:pt x="5233" y="614"/>
                </a:lnTo>
                <a:lnTo>
                  <a:pt x="5230" y="620"/>
                </a:lnTo>
                <a:lnTo>
                  <a:pt x="5221" y="625"/>
                </a:lnTo>
                <a:lnTo>
                  <a:pt x="5180" y="647"/>
                </a:lnTo>
                <a:lnTo>
                  <a:pt x="5164" y="663"/>
                </a:lnTo>
                <a:lnTo>
                  <a:pt x="5152" y="674"/>
                </a:lnTo>
                <a:lnTo>
                  <a:pt x="5149" y="685"/>
                </a:lnTo>
                <a:lnTo>
                  <a:pt x="5149" y="696"/>
                </a:lnTo>
                <a:lnTo>
                  <a:pt x="5155" y="707"/>
                </a:lnTo>
                <a:lnTo>
                  <a:pt x="5180" y="718"/>
                </a:lnTo>
                <a:lnTo>
                  <a:pt x="5227" y="729"/>
                </a:lnTo>
                <a:lnTo>
                  <a:pt x="5274" y="729"/>
                </a:lnTo>
                <a:lnTo>
                  <a:pt x="5306" y="723"/>
                </a:lnTo>
                <a:lnTo>
                  <a:pt x="5328" y="718"/>
                </a:lnTo>
                <a:lnTo>
                  <a:pt x="5340" y="707"/>
                </a:lnTo>
                <a:lnTo>
                  <a:pt x="5353" y="690"/>
                </a:lnTo>
                <a:lnTo>
                  <a:pt x="5359" y="690"/>
                </a:lnTo>
                <a:lnTo>
                  <a:pt x="5372" y="696"/>
                </a:lnTo>
                <a:lnTo>
                  <a:pt x="5391" y="707"/>
                </a:lnTo>
                <a:lnTo>
                  <a:pt x="5416" y="712"/>
                </a:lnTo>
                <a:lnTo>
                  <a:pt x="5450" y="707"/>
                </a:lnTo>
                <a:lnTo>
                  <a:pt x="5485" y="696"/>
                </a:lnTo>
                <a:lnTo>
                  <a:pt x="5523" y="674"/>
                </a:lnTo>
                <a:lnTo>
                  <a:pt x="5563" y="652"/>
                </a:lnTo>
                <a:lnTo>
                  <a:pt x="5607" y="625"/>
                </a:lnTo>
                <a:lnTo>
                  <a:pt x="5645" y="587"/>
                </a:lnTo>
                <a:lnTo>
                  <a:pt x="5686" y="555"/>
                </a:lnTo>
                <a:lnTo>
                  <a:pt x="5686" y="560"/>
                </a:lnTo>
                <a:lnTo>
                  <a:pt x="5677" y="576"/>
                </a:lnTo>
                <a:lnTo>
                  <a:pt x="5667" y="609"/>
                </a:lnTo>
                <a:lnTo>
                  <a:pt x="5667" y="614"/>
                </a:lnTo>
                <a:lnTo>
                  <a:pt x="5670" y="625"/>
                </a:lnTo>
                <a:lnTo>
                  <a:pt x="5677" y="631"/>
                </a:lnTo>
                <a:lnTo>
                  <a:pt x="5689" y="636"/>
                </a:lnTo>
                <a:lnTo>
                  <a:pt x="5705" y="642"/>
                </a:lnTo>
                <a:lnTo>
                  <a:pt x="5733" y="647"/>
                </a:lnTo>
                <a:lnTo>
                  <a:pt x="5746" y="647"/>
                </a:lnTo>
                <a:lnTo>
                  <a:pt x="5746" y="652"/>
                </a:lnTo>
                <a:lnTo>
                  <a:pt x="5743" y="652"/>
                </a:lnTo>
                <a:lnTo>
                  <a:pt x="5724" y="663"/>
                </a:lnTo>
                <a:lnTo>
                  <a:pt x="5651" y="685"/>
                </a:lnTo>
                <a:lnTo>
                  <a:pt x="5538" y="723"/>
                </a:lnTo>
                <a:lnTo>
                  <a:pt x="5438" y="756"/>
                </a:lnTo>
                <a:lnTo>
                  <a:pt x="5409" y="767"/>
                </a:lnTo>
                <a:lnTo>
                  <a:pt x="5397" y="772"/>
                </a:lnTo>
                <a:lnTo>
                  <a:pt x="5391" y="783"/>
                </a:lnTo>
                <a:lnTo>
                  <a:pt x="5400" y="794"/>
                </a:lnTo>
                <a:lnTo>
                  <a:pt x="5435" y="837"/>
                </a:lnTo>
                <a:lnTo>
                  <a:pt x="5460" y="864"/>
                </a:lnTo>
                <a:lnTo>
                  <a:pt x="5485" y="886"/>
                </a:lnTo>
                <a:lnTo>
                  <a:pt x="5523" y="913"/>
                </a:lnTo>
                <a:lnTo>
                  <a:pt x="5535" y="924"/>
                </a:lnTo>
                <a:lnTo>
                  <a:pt x="5538" y="930"/>
                </a:lnTo>
                <a:lnTo>
                  <a:pt x="5532" y="935"/>
                </a:lnTo>
                <a:lnTo>
                  <a:pt x="5513" y="941"/>
                </a:lnTo>
                <a:lnTo>
                  <a:pt x="5491" y="946"/>
                </a:lnTo>
                <a:lnTo>
                  <a:pt x="5475" y="941"/>
                </a:lnTo>
                <a:lnTo>
                  <a:pt x="5460" y="930"/>
                </a:lnTo>
                <a:lnTo>
                  <a:pt x="5447" y="908"/>
                </a:lnTo>
                <a:lnTo>
                  <a:pt x="5425" y="864"/>
                </a:lnTo>
                <a:lnTo>
                  <a:pt x="5406" y="843"/>
                </a:lnTo>
                <a:lnTo>
                  <a:pt x="5387" y="826"/>
                </a:lnTo>
                <a:lnTo>
                  <a:pt x="5359" y="810"/>
                </a:lnTo>
                <a:lnTo>
                  <a:pt x="5325" y="794"/>
                </a:lnTo>
                <a:lnTo>
                  <a:pt x="5249" y="772"/>
                </a:lnTo>
                <a:lnTo>
                  <a:pt x="5215" y="772"/>
                </a:lnTo>
                <a:lnTo>
                  <a:pt x="5186" y="777"/>
                </a:lnTo>
                <a:lnTo>
                  <a:pt x="5167" y="788"/>
                </a:lnTo>
                <a:lnTo>
                  <a:pt x="5161" y="799"/>
                </a:lnTo>
                <a:lnTo>
                  <a:pt x="5158" y="810"/>
                </a:lnTo>
                <a:lnTo>
                  <a:pt x="5158" y="848"/>
                </a:lnTo>
                <a:lnTo>
                  <a:pt x="5164" y="870"/>
                </a:lnTo>
                <a:lnTo>
                  <a:pt x="5186" y="886"/>
                </a:lnTo>
                <a:lnTo>
                  <a:pt x="5221" y="913"/>
                </a:lnTo>
                <a:lnTo>
                  <a:pt x="5243" y="930"/>
                </a:lnTo>
                <a:lnTo>
                  <a:pt x="5262" y="946"/>
                </a:lnTo>
                <a:lnTo>
                  <a:pt x="5290" y="984"/>
                </a:lnTo>
                <a:lnTo>
                  <a:pt x="5299" y="1000"/>
                </a:lnTo>
                <a:lnTo>
                  <a:pt x="5306" y="1017"/>
                </a:lnTo>
                <a:lnTo>
                  <a:pt x="5303" y="1028"/>
                </a:lnTo>
                <a:lnTo>
                  <a:pt x="5296" y="1033"/>
                </a:lnTo>
                <a:lnTo>
                  <a:pt x="5284" y="1038"/>
                </a:lnTo>
                <a:lnTo>
                  <a:pt x="5277" y="1044"/>
                </a:lnTo>
                <a:lnTo>
                  <a:pt x="5274" y="1049"/>
                </a:lnTo>
                <a:lnTo>
                  <a:pt x="5277" y="1060"/>
                </a:lnTo>
                <a:lnTo>
                  <a:pt x="5284" y="1066"/>
                </a:lnTo>
                <a:lnTo>
                  <a:pt x="5296" y="1071"/>
                </a:lnTo>
                <a:lnTo>
                  <a:pt x="5312" y="1076"/>
                </a:lnTo>
                <a:lnTo>
                  <a:pt x="5356" y="1087"/>
                </a:lnTo>
                <a:lnTo>
                  <a:pt x="5375" y="1093"/>
                </a:lnTo>
                <a:lnTo>
                  <a:pt x="5391" y="1104"/>
                </a:lnTo>
                <a:lnTo>
                  <a:pt x="5397" y="1109"/>
                </a:lnTo>
                <a:lnTo>
                  <a:pt x="5400" y="1115"/>
                </a:lnTo>
                <a:lnTo>
                  <a:pt x="5397" y="1120"/>
                </a:lnTo>
                <a:lnTo>
                  <a:pt x="5381" y="1120"/>
                </a:lnTo>
                <a:lnTo>
                  <a:pt x="5362" y="1115"/>
                </a:lnTo>
                <a:lnTo>
                  <a:pt x="5331" y="1109"/>
                </a:lnTo>
                <a:lnTo>
                  <a:pt x="5296" y="1109"/>
                </a:lnTo>
                <a:lnTo>
                  <a:pt x="5221" y="1115"/>
                </a:lnTo>
                <a:lnTo>
                  <a:pt x="5186" y="1120"/>
                </a:lnTo>
                <a:lnTo>
                  <a:pt x="5155" y="1125"/>
                </a:lnTo>
                <a:lnTo>
                  <a:pt x="5130" y="1142"/>
                </a:lnTo>
                <a:lnTo>
                  <a:pt x="5114" y="1153"/>
                </a:lnTo>
                <a:lnTo>
                  <a:pt x="5108" y="1169"/>
                </a:lnTo>
                <a:lnTo>
                  <a:pt x="5098" y="1191"/>
                </a:lnTo>
                <a:lnTo>
                  <a:pt x="5095" y="1212"/>
                </a:lnTo>
                <a:lnTo>
                  <a:pt x="5092" y="1229"/>
                </a:lnTo>
                <a:lnTo>
                  <a:pt x="5095" y="1245"/>
                </a:lnTo>
                <a:lnTo>
                  <a:pt x="5105" y="1256"/>
                </a:lnTo>
                <a:lnTo>
                  <a:pt x="5117" y="1261"/>
                </a:lnTo>
                <a:lnTo>
                  <a:pt x="5136" y="1261"/>
                </a:lnTo>
                <a:lnTo>
                  <a:pt x="5155" y="1250"/>
                </a:lnTo>
                <a:lnTo>
                  <a:pt x="5167" y="1250"/>
                </a:lnTo>
                <a:lnTo>
                  <a:pt x="5177" y="1256"/>
                </a:lnTo>
                <a:lnTo>
                  <a:pt x="5183" y="1267"/>
                </a:lnTo>
                <a:lnTo>
                  <a:pt x="5189" y="1272"/>
                </a:lnTo>
                <a:lnTo>
                  <a:pt x="5199" y="1272"/>
                </a:lnTo>
                <a:lnTo>
                  <a:pt x="5230" y="1261"/>
                </a:lnTo>
                <a:lnTo>
                  <a:pt x="5237" y="1261"/>
                </a:lnTo>
                <a:lnTo>
                  <a:pt x="5237" y="1283"/>
                </a:lnTo>
                <a:lnTo>
                  <a:pt x="5233" y="1294"/>
                </a:lnTo>
                <a:lnTo>
                  <a:pt x="5233" y="1316"/>
                </a:lnTo>
                <a:lnTo>
                  <a:pt x="5237" y="1343"/>
                </a:lnTo>
                <a:lnTo>
                  <a:pt x="5246" y="1370"/>
                </a:lnTo>
                <a:lnTo>
                  <a:pt x="5252" y="1381"/>
                </a:lnTo>
                <a:lnTo>
                  <a:pt x="5262" y="1392"/>
                </a:lnTo>
                <a:lnTo>
                  <a:pt x="5271" y="1397"/>
                </a:lnTo>
                <a:lnTo>
                  <a:pt x="5303" y="1397"/>
                </a:lnTo>
                <a:lnTo>
                  <a:pt x="5325" y="1386"/>
                </a:lnTo>
                <a:lnTo>
                  <a:pt x="5369" y="1343"/>
                </a:lnTo>
                <a:lnTo>
                  <a:pt x="5387" y="1316"/>
                </a:lnTo>
                <a:lnTo>
                  <a:pt x="5403" y="1288"/>
                </a:lnTo>
                <a:lnTo>
                  <a:pt x="5413" y="1278"/>
                </a:lnTo>
                <a:lnTo>
                  <a:pt x="5413" y="1288"/>
                </a:lnTo>
                <a:lnTo>
                  <a:pt x="5403" y="1310"/>
                </a:lnTo>
                <a:lnTo>
                  <a:pt x="5387" y="1343"/>
                </a:lnTo>
                <a:lnTo>
                  <a:pt x="5365" y="1381"/>
                </a:lnTo>
                <a:lnTo>
                  <a:pt x="5340" y="1414"/>
                </a:lnTo>
                <a:lnTo>
                  <a:pt x="5325" y="1424"/>
                </a:lnTo>
                <a:lnTo>
                  <a:pt x="5312" y="1435"/>
                </a:lnTo>
                <a:lnTo>
                  <a:pt x="5296" y="1441"/>
                </a:lnTo>
                <a:lnTo>
                  <a:pt x="5277" y="1441"/>
                </a:lnTo>
                <a:lnTo>
                  <a:pt x="5252" y="1430"/>
                </a:lnTo>
                <a:lnTo>
                  <a:pt x="5233" y="1414"/>
                </a:lnTo>
                <a:lnTo>
                  <a:pt x="5215" y="1392"/>
                </a:lnTo>
                <a:lnTo>
                  <a:pt x="5202" y="1370"/>
                </a:lnTo>
                <a:lnTo>
                  <a:pt x="5171" y="1327"/>
                </a:lnTo>
                <a:lnTo>
                  <a:pt x="5152" y="1316"/>
                </a:lnTo>
                <a:lnTo>
                  <a:pt x="5127" y="1310"/>
                </a:lnTo>
                <a:lnTo>
                  <a:pt x="5083" y="1310"/>
                </a:lnTo>
                <a:lnTo>
                  <a:pt x="5067" y="1316"/>
                </a:lnTo>
                <a:lnTo>
                  <a:pt x="5054" y="1321"/>
                </a:lnTo>
                <a:lnTo>
                  <a:pt x="5048" y="1332"/>
                </a:lnTo>
                <a:lnTo>
                  <a:pt x="5048" y="1343"/>
                </a:lnTo>
                <a:lnTo>
                  <a:pt x="5054" y="1359"/>
                </a:lnTo>
                <a:lnTo>
                  <a:pt x="5064" y="1375"/>
                </a:lnTo>
                <a:lnTo>
                  <a:pt x="5092" y="1414"/>
                </a:lnTo>
                <a:lnTo>
                  <a:pt x="5114" y="1446"/>
                </a:lnTo>
                <a:lnTo>
                  <a:pt x="5117" y="1462"/>
                </a:lnTo>
                <a:lnTo>
                  <a:pt x="5117" y="1468"/>
                </a:lnTo>
                <a:lnTo>
                  <a:pt x="5114" y="1473"/>
                </a:lnTo>
                <a:lnTo>
                  <a:pt x="5101" y="1479"/>
                </a:lnTo>
                <a:lnTo>
                  <a:pt x="5079" y="1479"/>
                </a:lnTo>
                <a:lnTo>
                  <a:pt x="5051" y="1484"/>
                </a:lnTo>
                <a:lnTo>
                  <a:pt x="5026" y="1495"/>
                </a:lnTo>
                <a:lnTo>
                  <a:pt x="5001" y="1511"/>
                </a:lnTo>
                <a:lnTo>
                  <a:pt x="4985" y="1528"/>
                </a:lnTo>
                <a:lnTo>
                  <a:pt x="4973" y="1549"/>
                </a:lnTo>
                <a:lnTo>
                  <a:pt x="4966" y="1571"/>
                </a:lnTo>
                <a:lnTo>
                  <a:pt x="4966" y="1582"/>
                </a:lnTo>
                <a:lnTo>
                  <a:pt x="4973" y="1604"/>
                </a:lnTo>
                <a:lnTo>
                  <a:pt x="4979" y="1615"/>
                </a:lnTo>
                <a:lnTo>
                  <a:pt x="4985" y="1620"/>
                </a:lnTo>
                <a:lnTo>
                  <a:pt x="5026" y="1620"/>
                </a:lnTo>
                <a:lnTo>
                  <a:pt x="5035" y="1626"/>
                </a:lnTo>
                <a:lnTo>
                  <a:pt x="5045" y="1636"/>
                </a:lnTo>
                <a:lnTo>
                  <a:pt x="5057" y="1647"/>
                </a:lnTo>
                <a:lnTo>
                  <a:pt x="5070" y="1653"/>
                </a:lnTo>
                <a:lnTo>
                  <a:pt x="5095" y="1653"/>
                </a:lnTo>
                <a:lnTo>
                  <a:pt x="5120" y="1636"/>
                </a:lnTo>
                <a:lnTo>
                  <a:pt x="5142" y="1620"/>
                </a:lnTo>
                <a:lnTo>
                  <a:pt x="5152" y="1615"/>
                </a:lnTo>
                <a:lnTo>
                  <a:pt x="5161" y="1620"/>
                </a:lnTo>
                <a:lnTo>
                  <a:pt x="5183" y="1631"/>
                </a:lnTo>
                <a:lnTo>
                  <a:pt x="5211" y="1647"/>
                </a:lnTo>
                <a:lnTo>
                  <a:pt x="5230" y="1653"/>
                </a:lnTo>
                <a:lnTo>
                  <a:pt x="5255" y="1658"/>
                </a:lnTo>
                <a:lnTo>
                  <a:pt x="5277" y="1658"/>
                </a:lnTo>
                <a:lnTo>
                  <a:pt x="5290" y="1647"/>
                </a:lnTo>
                <a:lnTo>
                  <a:pt x="5299" y="1642"/>
                </a:lnTo>
                <a:lnTo>
                  <a:pt x="5303" y="1631"/>
                </a:lnTo>
                <a:lnTo>
                  <a:pt x="5309" y="1620"/>
                </a:lnTo>
                <a:lnTo>
                  <a:pt x="5334" y="1620"/>
                </a:lnTo>
                <a:lnTo>
                  <a:pt x="5372" y="1636"/>
                </a:lnTo>
                <a:lnTo>
                  <a:pt x="5387" y="1642"/>
                </a:lnTo>
                <a:lnTo>
                  <a:pt x="5419" y="1642"/>
                </a:lnTo>
                <a:lnTo>
                  <a:pt x="5475" y="1620"/>
                </a:lnTo>
                <a:lnTo>
                  <a:pt x="5497" y="1609"/>
                </a:lnTo>
                <a:lnTo>
                  <a:pt x="5513" y="1604"/>
                </a:lnTo>
                <a:lnTo>
                  <a:pt x="5519" y="1615"/>
                </a:lnTo>
                <a:lnTo>
                  <a:pt x="5523" y="1626"/>
                </a:lnTo>
                <a:lnTo>
                  <a:pt x="5519" y="1636"/>
                </a:lnTo>
                <a:lnTo>
                  <a:pt x="5519" y="1675"/>
                </a:lnTo>
                <a:lnTo>
                  <a:pt x="5526" y="1680"/>
                </a:lnTo>
                <a:lnTo>
                  <a:pt x="5535" y="1685"/>
                </a:lnTo>
                <a:lnTo>
                  <a:pt x="5554" y="1685"/>
                </a:lnTo>
                <a:lnTo>
                  <a:pt x="5573" y="1680"/>
                </a:lnTo>
                <a:lnTo>
                  <a:pt x="5629" y="1631"/>
                </a:lnTo>
                <a:lnTo>
                  <a:pt x="5645" y="1620"/>
                </a:lnTo>
                <a:lnTo>
                  <a:pt x="5658" y="1615"/>
                </a:lnTo>
                <a:lnTo>
                  <a:pt x="5683" y="1615"/>
                </a:lnTo>
                <a:lnTo>
                  <a:pt x="5692" y="1609"/>
                </a:lnTo>
                <a:lnTo>
                  <a:pt x="5702" y="1598"/>
                </a:lnTo>
                <a:lnTo>
                  <a:pt x="5708" y="1582"/>
                </a:lnTo>
                <a:lnTo>
                  <a:pt x="5711" y="1549"/>
                </a:lnTo>
                <a:lnTo>
                  <a:pt x="5711" y="1522"/>
                </a:lnTo>
                <a:lnTo>
                  <a:pt x="5705" y="1517"/>
                </a:lnTo>
                <a:lnTo>
                  <a:pt x="5702" y="1511"/>
                </a:lnTo>
                <a:lnTo>
                  <a:pt x="5673" y="1511"/>
                </a:lnTo>
                <a:lnTo>
                  <a:pt x="5655" y="1517"/>
                </a:lnTo>
                <a:lnTo>
                  <a:pt x="5642" y="1517"/>
                </a:lnTo>
                <a:lnTo>
                  <a:pt x="5633" y="1511"/>
                </a:lnTo>
                <a:lnTo>
                  <a:pt x="5629" y="1501"/>
                </a:lnTo>
                <a:lnTo>
                  <a:pt x="5629" y="1473"/>
                </a:lnTo>
                <a:lnTo>
                  <a:pt x="5633" y="1462"/>
                </a:lnTo>
                <a:lnTo>
                  <a:pt x="5645" y="1441"/>
                </a:lnTo>
                <a:lnTo>
                  <a:pt x="5664" y="1424"/>
                </a:lnTo>
                <a:lnTo>
                  <a:pt x="5692" y="1397"/>
                </a:lnTo>
                <a:lnTo>
                  <a:pt x="5699" y="1392"/>
                </a:lnTo>
                <a:lnTo>
                  <a:pt x="5705" y="1370"/>
                </a:lnTo>
                <a:lnTo>
                  <a:pt x="5702" y="1359"/>
                </a:lnTo>
                <a:lnTo>
                  <a:pt x="5699" y="1337"/>
                </a:lnTo>
                <a:lnTo>
                  <a:pt x="5689" y="1316"/>
                </a:lnTo>
                <a:lnTo>
                  <a:pt x="5686" y="1299"/>
                </a:lnTo>
                <a:lnTo>
                  <a:pt x="5692" y="1288"/>
                </a:lnTo>
                <a:lnTo>
                  <a:pt x="5708" y="1288"/>
                </a:lnTo>
                <a:lnTo>
                  <a:pt x="5743" y="1294"/>
                </a:lnTo>
                <a:lnTo>
                  <a:pt x="5774" y="1299"/>
                </a:lnTo>
                <a:lnTo>
                  <a:pt x="5802" y="1294"/>
                </a:lnTo>
                <a:lnTo>
                  <a:pt x="5827" y="1288"/>
                </a:lnTo>
                <a:lnTo>
                  <a:pt x="5849" y="1272"/>
                </a:lnTo>
                <a:lnTo>
                  <a:pt x="5865" y="1250"/>
                </a:lnTo>
                <a:lnTo>
                  <a:pt x="5875" y="1234"/>
                </a:lnTo>
                <a:lnTo>
                  <a:pt x="5878" y="1212"/>
                </a:lnTo>
                <a:lnTo>
                  <a:pt x="5878" y="1202"/>
                </a:lnTo>
                <a:lnTo>
                  <a:pt x="5875" y="1196"/>
                </a:lnTo>
                <a:lnTo>
                  <a:pt x="5871" y="1185"/>
                </a:lnTo>
                <a:lnTo>
                  <a:pt x="5871" y="1180"/>
                </a:lnTo>
                <a:lnTo>
                  <a:pt x="5878" y="1169"/>
                </a:lnTo>
                <a:lnTo>
                  <a:pt x="5897" y="1153"/>
                </a:lnTo>
                <a:lnTo>
                  <a:pt x="5903" y="1142"/>
                </a:lnTo>
                <a:lnTo>
                  <a:pt x="5903" y="1131"/>
                </a:lnTo>
                <a:lnTo>
                  <a:pt x="5893" y="1115"/>
                </a:lnTo>
                <a:lnTo>
                  <a:pt x="5868" y="1087"/>
                </a:lnTo>
                <a:lnTo>
                  <a:pt x="5846" y="1066"/>
                </a:lnTo>
                <a:lnTo>
                  <a:pt x="5843" y="1060"/>
                </a:lnTo>
                <a:lnTo>
                  <a:pt x="5868" y="1060"/>
                </a:lnTo>
                <a:lnTo>
                  <a:pt x="5887" y="1066"/>
                </a:lnTo>
                <a:lnTo>
                  <a:pt x="5915" y="1066"/>
                </a:lnTo>
                <a:lnTo>
                  <a:pt x="5919" y="1060"/>
                </a:lnTo>
                <a:lnTo>
                  <a:pt x="5922" y="1049"/>
                </a:lnTo>
                <a:lnTo>
                  <a:pt x="5919" y="1044"/>
                </a:lnTo>
                <a:lnTo>
                  <a:pt x="5912" y="1022"/>
                </a:lnTo>
                <a:lnTo>
                  <a:pt x="5906" y="1006"/>
                </a:lnTo>
                <a:lnTo>
                  <a:pt x="5897" y="1000"/>
                </a:lnTo>
                <a:lnTo>
                  <a:pt x="5865" y="1000"/>
                </a:lnTo>
                <a:lnTo>
                  <a:pt x="5834" y="1011"/>
                </a:lnTo>
                <a:lnTo>
                  <a:pt x="5746" y="1011"/>
                </a:lnTo>
                <a:lnTo>
                  <a:pt x="5736" y="1006"/>
                </a:lnTo>
                <a:lnTo>
                  <a:pt x="5736" y="1000"/>
                </a:lnTo>
                <a:lnTo>
                  <a:pt x="5739" y="989"/>
                </a:lnTo>
                <a:lnTo>
                  <a:pt x="5752" y="979"/>
                </a:lnTo>
                <a:lnTo>
                  <a:pt x="5777" y="973"/>
                </a:lnTo>
                <a:lnTo>
                  <a:pt x="5843" y="962"/>
                </a:lnTo>
                <a:lnTo>
                  <a:pt x="5915" y="957"/>
                </a:lnTo>
                <a:lnTo>
                  <a:pt x="5978" y="951"/>
                </a:lnTo>
                <a:lnTo>
                  <a:pt x="5997" y="946"/>
                </a:lnTo>
                <a:lnTo>
                  <a:pt x="6007" y="935"/>
                </a:lnTo>
                <a:lnTo>
                  <a:pt x="6010" y="919"/>
                </a:lnTo>
                <a:lnTo>
                  <a:pt x="6013" y="908"/>
                </a:lnTo>
                <a:lnTo>
                  <a:pt x="6010" y="892"/>
                </a:lnTo>
                <a:lnTo>
                  <a:pt x="6016" y="892"/>
                </a:lnTo>
                <a:lnTo>
                  <a:pt x="6025" y="897"/>
                </a:lnTo>
                <a:lnTo>
                  <a:pt x="6038" y="908"/>
                </a:lnTo>
                <a:lnTo>
                  <a:pt x="6054" y="913"/>
                </a:lnTo>
                <a:lnTo>
                  <a:pt x="6085" y="913"/>
                </a:lnTo>
                <a:lnTo>
                  <a:pt x="6104" y="908"/>
                </a:lnTo>
                <a:lnTo>
                  <a:pt x="6120" y="897"/>
                </a:lnTo>
                <a:lnTo>
                  <a:pt x="6136" y="875"/>
                </a:lnTo>
                <a:lnTo>
                  <a:pt x="6167" y="821"/>
                </a:lnTo>
                <a:lnTo>
                  <a:pt x="6189" y="794"/>
                </a:lnTo>
                <a:lnTo>
                  <a:pt x="6214" y="767"/>
                </a:lnTo>
                <a:lnTo>
                  <a:pt x="6246" y="739"/>
                </a:lnTo>
                <a:lnTo>
                  <a:pt x="6327" y="674"/>
                </a:lnTo>
                <a:lnTo>
                  <a:pt x="6431" y="603"/>
                </a:lnTo>
                <a:lnTo>
                  <a:pt x="6522" y="538"/>
                </a:lnTo>
                <a:lnTo>
                  <a:pt x="6544" y="516"/>
                </a:lnTo>
                <a:lnTo>
                  <a:pt x="6554" y="506"/>
                </a:lnTo>
                <a:lnTo>
                  <a:pt x="6554" y="500"/>
                </a:lnTo>
                <a:lnTo>
                  <a:pt x="6550" y="495"/>
                </a:lnTo>
                <a:lnTo>
                  <a:pt x="6532" y="495"/>
                </a:lnTo>
                <a:lnTo>
                  <a:pt x="6459" y="506"/>
                </a:lnTo>
                <a:lnTo>
                  <a:pt x="6422" y="511"/>
                </a:lnTo>
                <a:lnTo>
                  <a:pt x="6403" y="506"/>
                </a:lnTo>
                <a:lnTo>
                  <a:pt x="6400" y="506"/>
                </a:lnTo>
                <a:lnTo>
                  <a:pt x="6400" y="500"/>
                </a:lnTo>
                <a:lnTo>
                  <a:pt x="6409" y="495"/>
                </a:lnTo>
                <a:lnTo>
                  <a:pt x="6453" y="468"/>
                </a:lnTo>
                <a:lnTo>
                  <a:pt x="6513" y="446"/>
                </a:lnTo>
                <a:lnTo>
                  <a:pt x="6585" y="424"/>
                </a:lnTo>
                <a:lnTo>
                  <a:pt x="6670" y="391"/>
                </a:lnTo>
                <a:lnTo>
                  <a:pt x="6711" y="370"/>
                </a:lnTo>
                <a:lnTo>
                  <a:pt x="6742" y="348"/>
                </a:lnTo>
                <a:lnTo>
                  <a:pt x="6764" y="326"/>
                </a:lnTo>
                <a:lnTo>
                  <a:pt x="6770" y="315"/>
                </a:lnTo>
                <a:lnTo>
                  <a:pt x="6774" y="304"/>
                </a:lnTo>
                <a:lnTo>
                  <a:pt x="6770" y="294"/>
                </a:lnTo>
                <a:lnTo>
                  <a:pt x="6767" y="288"/>
                </a:lnTo>
                <a:lnTo>
                  <a:pt x="6752" y="277"/>
                </a:lnTo>
                <a:lnTo>
                  <a:pt x="6733" y="272"/>
                </a:lnTo>
                <a:lnTo>
                  <a:pt x="6686" y="272"/>
                </a:lnTo>
                <a:lnTo>
                  <a:pt x="6664" y="266"/>
                </a:lnTo>
                <a:lnTo>
                  <a:pt x="6651" y="256"/>
                </a:lnTo>
                <a:lnTo>
                  <a:pt x="6648" y="245"/>
                </a:lnTo>
                <a:lnTo>
                  <a:pt x="6645" y="239"/>
                </a:lnTo>
                <a:lnTo>
                  <a:pt x="6645" y="228"/>
                </a:lnTo>
                <a:lnTo>
                  <a:pt x="6642" y="217"/>
                </a:lnTo>
                <a:lnTo>
                  <a:pt x="6629" y="201"/>
                </a:lnTo>
                <a:lnTo>
                  <a:pt x="6613" y="190"/>
                </a:lnTo>
                <a:lnTo>
                  <a:pt x="6591" y="179"/>
                </a:lnTo>
                <a:lnTo>
                  <a:pt x="6550" y="174"/>
                </a:lnTo>
                <a:lnTo>
                  <a:pt x="6522" y="174"/>
                </a:lnTo>
                <a:lnTo>
                  <a:pt x="6497" y="179"/>
                </a:lnTo>
                <a:lnTo>
                  <a:pt x="6481" y="174"/>
                </a:lnTo>
                <a:lnTo>
                  <a:pt x="6462" y="179"/>
                </a:lnTo>
                <a:lnTo>
                  <a:pt x="6431" y="196"/>
                </a:lnTo>
                <a:lnTo>
                  <a:pt x="6406" y="212"/>
                </a:lnTo>
                <a:lnTo>
                  <a:pt x="6384" y="223"/>
                </a:lnTo>
                <a:lnTo>
                  <a:pt x="6340" y="228"/>
                </a:lnTo>
                <a:lnTo>
                  <a:pt x="6318" y="228"/>
                </a:lnTo>
                <a:lnTo>
                  <a:pt x="6318" y="223"/>
                </a:lnTo>
                <a:lnTo>
                  <a:pt x="6321" y="223"/>
                </a:lnTo>
                <a:lnTo>
                  <a:pt x="6334" y="217"/>
                </a:lnTo>
                <a:lnTo>
                  <a:pt x="6378" y="201"/>
                </a:lnTo>
                <a:lnTo>
                  <a:pt x="6409" y="185"/>
                </a:lnTo>
                <a:lnTo>
                  <a:pt x="6415" y="174"/>
                </a:lnTo>
                <a:lnTo>
                  <a:pt x="6412" y="174"/>
                </a:lnTo>
                <a:lnTo>
                  <a:pt x="6412" y="169"/>
                </a:lnTo>
                <a:lnTo>
                  <a:pt x="6396" y="163"/>
                </a:lnTo>
                <a:lnTo>
                  <a:pt x="6337" y="163"/>
                </a:lnTo>
                <a:lnTo>
                  <a:pt x="6308" y="152"/>
                </a:lnTo>
                <a:lnTo>
                  <a:pt x="6264" y="136"/>
                </a:lnTo>
                <a:lnTo>
                  <a:pt x="6242" y="125"/>
                </a:lnTo>
                <a:lnTo>
                  <a:pt x="6224" y="120"/>
                </a:lnTo>
                <a:lnTo>
                  <a:pt x="6176" y="120"/>
                </a:lnTo>
                <a:lnTo>
                  <a:pt x="6132" y="130"/>
                </a:lnTo>
                <a:lnTo>
                  <a:pt x="6098" y="125"/>
                </a:lnTo>
                <a:lnTo>
                  <a:pt x="6066" y="130"/>
                </a:lnTo>
                <a:lnTo>
                  <a:pt x="6047" y="136"/>
                </a:lnTo>
                <a:lnTo>
                  <a:pt x="6025" y="147"/>
                </a:lnTo>
                <a:lnTo>
                  <a:pt x="6000" y="158"/>
                </a:lnTo>
                <a:lnTo>
                  <a:pt x="5972" y="158"/>
                </a:lnTo>
                <a:lnTo>
                  <a:pt x="5912" y="147"/>
                </a:lnTo>
                <a:lnTo>
                  <a:pt x="5875" y="141"/>
                </a:lnTo>
                <a:lnTo>
                  <a:pt x="5834" y="141"/>
                </a:lnTo>
                <a:lnTo>
                  <a:pt x="5787" y="152"/>
                </a:lnTo>
                <a:lnTo>
                  <a:pt x="5730" y="169"/>
                </a:lnTo>
                <a:lnTo>
                  <a:pt x="5705" y="179"/>
                </a:lnTo>
                <a:lnTo>
                  <a:pt x="5655" y="169"/>
                </a:lnTo>
                <a:lnTo>
                  <a:pt x="5636" y="163"/>
                </a:lnTo>
                <a:lnTo>
                  <a:pt x="5617" y="152"/>
                </a:lnTo>
                <a:lnTo>
                  <a:pt x="5579" y="152"/>
                </a:lnTo>
                <a:lnTo>
                  <a:pt x="5560" y="169"/>
                </a:lnTo>
                <a:lnTo>
                  <a:pt x="5541" y="179"/>
                </a:lnTo>
                <a:lnTo>
                  <a:pt x="5526" y="185"/>
                </a:lnTo>
                <a:lnTo>
                  <a:pt x="5507" y="185"/>
                </a:lnTo>
                <a:lnTo>
                  <a:pt x="5491" y="179"/>
                </a:lnTo>
                <a:lnTo>
                  <a:pt x="5482" y="179"/>
                </a:lnTo>
                <a:lnTo>
                  <a:pt x="5479" y="185"/>
                </a:lnTo>
                <a:lnTo>
                  <a:pt x="5482" y="196"/>
                </a:lnTo>
                <a:lnTo>
                  <a:pt x="5494" y="217"/>
                </a:lnTo>
                <a:lnTo>
                  <a:pt x="5504" y="239"/>
                </a:lnTo>
                <a:lnTo>
                  <a:pt x="5507" y="245"/>
                </a:lnTo>
                <a:lnTo>
                  <a:pt x="5494" y="245"/>
                </a:lnTo>
                <a:lnTo>
                  <a:pt x="5463" y="234"/>
                </a:lnTo>
                <a:lnTo>
                  <a:pt x="5444" y="234"/>
                </a:lnTo>
                <a:lnTo>
                  <a:pt x="5431" y="239"/>
                </a:lnTo>
                <a:lnTo>
                  <a:pt x="5425" y="245"/>
                </a:lnTo>
                <a:lnTo>
                  <a:pt x="5422" y="250"/>
                </a:lnTo>
                <a:lnTo>
                  <a:pt x="5419" y="272"/>
                </a:lnTo>
                <a:lnTo>
                  <a:pt x="5413" y="288"/>
                </a:lnTo>
                <a:lnTo>
                  <a:pt x="5403" y="299"/>
                </a:lnTo>
                <a:lnTo>
                  <a:pt x="5394" y="304"/>
                </a:lnTo>
                <a:lnTo>
                  <a:pt x="5381" y="310"/>
                </a:lnTo>
                <a:lnTo>
                  <a:pt x="5362" y="310"/>
                </a:lnTo>
                <a:lnTo>
                  <a:pt x="5318" y="299"/>
                </a:lnTo>
                <a:lnTo>
                  <a:pt x="5299" y="294"/>
                </a:lnTo>
                <a:lnTo>
                  <a:pt x="5290" y="288"/>
                </a:lnTo>
                <a:lnTo>
                  <a:pt x="5287" y="283"/>
                </a:lnTo>
                <a:lnTo>
                  <a:pt x="5287" y="277"/>
                </a:lnTo>
                <a:lnTo>
                  <a:pt x="5281" y="266"/>
                </a:lnTo>
                <a:lnTo>
                  <a:pt x="5268" y="261"/>
                </a:lnTo>
                <a:lnTo>
                  <a:pt x="5243" y="256"/>
                </a:lnTo>
                <a:lnTo>
                  <a:pt x="5221" y="256"/>
                </a:lnTo>
                <a:lnTo>
                  <a:pt x="5211" y="261"/>
                </a:lnTo>
                <a:lnTo>
                  <a:pt x="5211" y="272"/>
                </a:lnTo>
                <a:lnTo>
                  <a:pt x="5218" y="294"/>
                </a:lnTo>
                <a:lnTo>
                  <a:pt x="5221" y="299"/>
                </a:lnTo>
                <a:lnTo>
                  <a:pt x="5218" y="304"/>
                </a:lnTo>
                <a:lnTo>
                  <a:pt x="5205" y="315"/>
                </a:lnTo>
                <a:lnTo>
                  <a:pt x="5155" y="326"/>
                </a:lnTo>
                <a:lnTo>
                  <a:pt x="5152" y="332"/>
                </a:lnTo>
                <a:lnTo>
                  <a:pt x="5152" y="337"/>
                </a:lnTo>
                <a:lnTo>
                  <a:pt x="5180" y="353"/>
                </a:lnTo>
                <a:lnTo>
                  <a:pt x="5218" y="364"/>
                </a:lnTo>
                <a:lnTo>
                  <a:pt x="5227" y="375"/>
                </a:lnTo>
                <a:lnTo>
                  <a:pt x="5224" y="381"/>
                </a:lnTo>
                <a:lnTo>
                  <a:pt x="5221" y="381"/>
                </a:lnTo>
                <a:lnTo>
                  <a:pt x="5202" y="386"/>
                </a:lnTo>
                <a:lnTo>
                  <a:pt x="5186" y="386"/>
                </a:lnTo>
                <a:lnTo>
                  <a:pt x="5155" y="370"/>
                </a:lnTo>
                <a:lnTo>
                  <a:pt x="5136" y="364"/>
                </a:lnTo>
                <a:lnTo>
                  <a:pt x="5114" y="353"/>
                </a:lnTo>
                <a:lnTo>
                  <a:pt x="5089" y="353"/>
                </a:lnTo>
                <a:lnTo>
                  <a:pt x="5057" y="359"/>
                </a:lnTo>
                <a:lnTo>
                  <a:pt x="5032" y="364"/>
                </a:lnTo>
                <a:lnTo>
                  <a:pt x="5017" y="375"/>
                </a:lnTo>
                <a:lnTo>
                  <a:pt x="5004" y="386"/>
                </a:lnTo>
                <a:lnTo>
                  <a:pt x="4998" y="397"/>
                </a:lnTo>
                <a:lnTo>
                  <a:pt x="4985" y="408"/>
                </a:lnTo>
                <a:lnTo>
                  <a:pt x="4973" y="408"/>
                </a:lnTo>
                <a:lnTo>
                  <a:pt x="4954" y="402"/>
                </a:lnTo>
                <a:lnTo>
                  <a:pt x="4907" y="402"/>
                </a:lnTo>
                <a:lnTo>
                  <a:pt x="4863" y="424"/>
                </a:lnTo>
                <a:lnTo>
                  <a:pt x="4847" y="440"/>
                </a:lnTo>
                <a:lnTo>
                  <a:pt x="4834" y="457"/>
                </a:lnTo>
                <a:lnTo>
                  <a:pt x="4831" y="473"/>
                </a:lnTo>
                <a:lnTo>
                  <a:pt x="4831" y="484"/>
                </a:lnTo>
                <a:lnTo>
                  <a:pt x="4834" y="489"/>
                </a:lnTo>
                <a:lnTo>
                  <a:pt x="4841" y="506"/>
                </a:lnTo>
                <a:lnTo>
                  <a:pt x="4847" y="511"/>
                </a:lnTo>
                <a:lnTo>
                  <a:pt x="4863" y="511"/>
                </a:lnTo>
                <a:lnTo>
                  <a:pt x="4878" y="506"/>
                </a:lnTo>
                <a:lnTo>
                  <a:pt x="4897" y="516"/>
                </a:lnTo>
                <a:close/>
                <a:moveTo>
                  <a:pt x="4592" y="979"/>
                </a:moveTo>
                <a:lnTo>
                  <a:pt x="4614" y="1000"/>
                </a:lnTo>
                <a:lnTo>
                  <a:pt x="4630" y="1006"/>
                </a:lnTo>
                <a:lnTo>
                  <a:pt x="4646" y="1000"/>
                </a:lnTo>
                <a:lnTo>
                  <a:pt x="4661" y="989"/>
                </a:lnTo>
                <a:lnTo>
                  <a:pt x="4680" y="979"/>
                </a:lnTo>
                <a:lnTo>
                  <a:pt x="4680" y="995"/>
                </a:lnTo>
                <a:lnTo>
                  <a:pt x="4677" y="1000"/>
                </a:lnTo>
                <a:lnTo>
                  <a:pt x="4680" y="1006"/>
                </a:lnTo>
                <a:lnTo>
                  <a:pt x="4693" y="1006"/>
                </a:lnTo>
                <a:lnTo>
                  <a:pt x="4775" y="973"/>
                </a:lnTo>
                <a:lnTo>
                  <a:pt x="4784" y="973"/>
                </a:lnTo>
                <a:lnTo>
                  <a:pt x="4787" y="979"/>
                </a:lnTo>
                <a:lnTo>
                  <a:pt x="4784" y="989"/>
                </a:lnTo>
                <a:lnTo>
                  <a:pt x="4775" y="1006"/>
                </a:lnTo>
                <a:lnTo>
                  <a:pt x="4756" y="1022"/>
                </a:lnTo>
                <a:lnTo>
                  <a:pt x="4715" y="1044"/>
                </a:lnTo>
                <a:lnTo>
                  <a:pt x="4693" y="1055"/>
                </a:lnTo>
                <a:lnTo>
                  <a:pt x="4680" y="1060"/>
                </a:lnTo>
                <a:lnTo>
                  <a:pt x="4674" y="1071"/>
                </a:lnTo>
                <a:lnTo>
                  <a:pt x="4674" y="1076"/>
                </a:lnTo>
                <a:lnTo>
                  <a:pt x="4677" y="1082"/>
                </a:lnTo>
                <a:lnTo>
                  <a:pt x="4699" y="1109"/>
                </a:lnTo>
                <a:lnTo>
                  <a:pt x="4718" y="1142"/>
                </a:lnTo>
                <a:lnTo>
                  <a:pt x="4743" y="1180"/>
                </a:lnTo>
                <a:lnTo>
                  <a:pt x="4771" y="1207"/>
                </a:lnTo>
                <a:lnTo>
                  <a:pt x="4812" y="1240"/>
                </a:lnTo>
                <a:lnTo>
                  <a:pt x="4859" y="1261"/>
                </a:lnTo>
                <a:lnTo>
                  <a:pt x="4900" y="1261"/>
                </a:lnTo>
                <a:lnTo>
                  <a:pt x="4913" y="1256"/>
                </a:lnTo>
                <a:lnTo>
                  <a:pt x="4919" y="1234"/>
                </a:lnTo>
                <a:lnTo>
                  <a:pt x="4922" y="1218"/>
                </a:lnTo>
                <a:lnTo>
                  <a:pt x="4938" y="1218"/>
                </a:lnTo>
                <a:lnTo>
                  <a:pt x="4947" y="1229"/>
                </a:lnTo>
                <a:lnTo>
                  <a:pt x="4957" y="1234"/>
                </a:lnTo>
                <a:lnTo>
                  <a:pt x="4960" y="1234"/>
                </a:lnTo>
                <a:lnTo>
                  <a:pt x="4963" y="1229"/>
                </a:lnTo>
                <a:lnTo>
                  <a:pt x="4957" y="1212"/>
                </a:lnTo>
                <a:lnTo>
                  <a:pt x="4951" y="1185"/>
                </a:lnTo>
                <a:lnTo>
                  <a:pt x="4947" y="1174"/>
                </a:lnTo>
                <a:lnTo>
                  <a:pt x="4951" y="1169"/>
                </a:lnTo>
                <a:lnTo>
                  <a:pt x="4957" y="1174"/>
                </a:lnTo>
                <a:lnTo>
                  <a:pt x="4976" y="1196"/>
                </a:lnTo>
                <a:lnTo>
                  <a:pt x="5010" y="1256"/>
                </a:lnTo>
                <a:lnTo>
                  <a:pt x="5017" y="1256"/>
                </a:lnTo>
                <a:lnTo>
                  <a:pt x="5017" y="1250"/>
                </a:lnTo>
                <a:lnTo>
                  <a:pt x="5023" y="1240"/>
                </a:lnTo>
                <a:lnTo>
                  <a:pt x="5023" y="1202"/>
                </a:lnTo>
                <a:lnTo>
                  <a:pt x="5026" y="1180"/>
                </a:lnTo>
                <a:lnTo>
                  <a:pt x="5032" y="1169"/>
                </a:lnTo>
                <a:lnTo>
                  <a:pt x="5067" y="1169"/>
                </a:lnTo>
                <a:lnTo>
                  <a:pt x="5083" y="1158"/>
                </a:lnTo>
                <a:lnTo>
                  <a:pt x="5095" y="1142"/>
                </a:lnTo>
                <a:lnTo>
                  <a:pt x="5158" y="1071"/>
                </a:lnTo>
                <a:lnTo>
                  <a:pt x="5177" y="1049"/>
                </a:lnTo>
                <a:lnTo>
                  <a:pt x="5199" y="1038"/>
                </a:lnTo>
                <a:lnTo>
                  <a:pt x="5240" y="1017"/>
                </a:lnTo>
                <a:lnTo>
                  <a:pt x="5252" y="1011"/>
                </a:lnTo>
                <a:lnTo>
                  <a:pt x="5262" y="1006"/>
                </a:lnTo>
                <a:lnTo>
                  <a:pt x="5262" y="995"/>
                </a:lnTo>
                <a:lnTo>
                  <a:pt x="5249" y="984"/>
                </a:lnTo>
                <a:lnTo>
                  <a:pt x="5237" y="968"/>
                </a:lnTo>
                <a:lnTo>
                  <a:pt x="5224" y="957"/>
                </a:lnTo>
                <a:lnTo>
                  <a:pt x="5208" y="935"/>
                </a:lnTo>
                <a:lnTo>
                  <a:pt x="5183" y="924"/>
                </a:lnTo>
                <a:lnTo>
                  <a:pt x="5164" y="924"/>
                </a:lnTo>
                <a:lnTo>
                  <a:pt x="5139" y="930"/>
                </a:lnTo>
                <a:lnTo>
                  <a:pt x="5117" y="935"/>
                </a:lnTo>
                <a:lnTo>
                  <a:pt x="5111" y="935"/>
                </a:lnTo>
                <a:lnTo>
                  <a:pt x="5123" y="913"/>
                </a:lnTo>
                <a:lnTo>
                  <a:pt x="5133" y="902"/>
                </a:lnTo>
                <a:lnTo>
                  <a:pt x="5136" y="881"/>
                </a:lnTo>
                <a:lnTo>
                  <a:pt x="5139" y="870"/>
                </a:lnTo>
                <a:lnTo>
                  <a:pt x="5123" y="843"/>
                </a:lnTo>
                <a:lnTo>
                  <a:pt x="5108" y="821"/>
                </a:lnTo>
                <a:lnTo>
                  <a:pt x="5101" y="805"/>
                </a:lnTo>
                <a:lnTo>
                  <a:pt x="5098" y="788"/>
                </a:lnTo>
                <a:lnTo>
                  <a:pt x="5098" y="767"/>
                </a:lnTo>
                <a:lnTo>
                  <a:pt x="5095" y="756"/>
                </a:lnTo>
                <a:lnTo>
                  <a:pt x="5083" y="745"/>
                </a:lnTo>
                <a:lnTo>
                  <a:pt x="5061" y="739"/>
                </a:lnTo>
                <a:lnTo>
                  <a:pt x="5039" y="739"/>
                </a:lnTo>
                <a:lnTo>
                  <a:pt x="5029" y="750"/>
                </a:lnTo>
                <a:lnTo>
                  <a:pt x="5023" y="761"/>
                </a:lnTo>
                <a:lnTo>
                  <a:pt x="5023" y="777"/>
                </a:lnTo>
                <a:lnTo>
                  <a:pt x="5026" y="794"/>
                </a:lnTo>
                <a:lnTo>
                  <a:pt x="5026" y="805"/>
                </a:lnTo>
                <a:lnTo>
                  <a:pt x="5023" y="810"/>
                </a:lnTo>
                <a:lnTo>
                  <a:pt x="5020" y="810"/>
                </a:lnTo>
                <a:lnTo>
                  <a:pt x="5007" y="805"/>
                </a:lnTo>
                <a:lnTo>
                  <a:pt x="4995" y="794"/>
                </a:lnTo>
                <a:lnTo>
                  <a:pt x="4988" y="777"/>
                </a:lnTo>
                <a:lnTo>
                  <a:pt x="4988" y="767"/>
                </a:lnTo>
                <a:lnTo>
                  <a:pt x="4991" y="756"/>
                </a:lnTo>
                <a:lnTo>
                  <a:pt x="4991" y="739"/>
                </a:lnTo>
                <a:lnTo>
                  <a:pt x="4988" y="734"/>
                </a:lnTo>
                <a:lnTo>
                  <a:pt x="4976" y="723"/>
                </a:lnTo>
                <a:lnTo>
                  <a:pt x="4954" y="718"/>
                </a:lnTo>
                <a:lnTo>
                  <a:pt x="4941" y="718"/>
                </a:lnTo>
                <a:lnTo>
                  <a:pt x="4925" y="707"/>
                </a:lnTo>
                <a:lnTo>
                  <a:pt x="4900" y="685"/>
                </a:lnTo>
                <a:lnTo>
                  <a:pt x="4844" y="620"/>
                </a:lnTo>
                <a:lnTo>
                  <a:pt x="4812" y="587"/>
                </a:lnTo>
                <a:lnTo>
                  <a:pt x="4778" y="555"/>
                </a:lnTo>
                <a:lnTo>
                  <a:pt x="4759" y="544"/>
                </a:lnTo>
                <a:lnTo>
                  <a:pt x="4737" y="538"/>
                </a:lnTo>
                <a:lnTo>
                  <a:pt x="4718" y="533"/>
                </a:lnTo>
                <a:lnTo>
                  <a:pt x="4696" y="533"/>
                </a:lnTo>
                <a:lnTo>
                  <a:pt x="4671" y="538"/>
                </a:lnTo>
                <a:lnTo>
                  <a:pt x="4664" y="549"/>
                </a:lnTo>
                <a:lnTo>
                  <a:pt x="4668" y="560"/>
                </a:lnTo>
                <a:lnTo>
                  <a:pt x="4686" y="582"/>
                </a:lnTo>
                <a:lnTo>
                  <a:pt x="4690" y="593"/>
                </a:lnTo>
                <a:lnTo>
                  <a:pt x="4683" y="603"/>
                </a:lnTo>
                <a:lnTo>
                  <a:pt x="4661" y="603"/>
                </a:lnTo>
                <a:lnTo>
                  <a:pt x="4636" y="609"/>
                </a:lnTo>
                <a:lnTo>
                  <a:pt x="4620" y="614"/>
                </a:lnTo>
                <a:lnTo>
                  <a:pt x="4614" y="620"/>
                </a:lnTo>
                <a:lnTo>
                  <a:pt x="4608" y="631"/>
                </a:lnTo>
                <a:lnTo>
                  <a:pt x="4598" y="663"/>
                </a:lnTo>
                <a:lnTo>
                  <a:pt x="4595" y="680"/>
                </a:lnTo>
                <a:lnTo>
                  <a:pt x="4589" y="690"/>
                </a:lnTo>
                <a:lnTo>
                  <a:pt x="4558" y="723"/>
                </a:lnTo>
                <a:lnTo>
                  <a:pt x="4548" y="739"/>
                </a:lnTo>
                <a:lnTo>
                  <a:pt x="4539" y="761"/>
                </a:lnTo>
                <a:lnTo>
                  <a:pt x="4536" y="772"/>
                </a:lnTo>
                <a:lnTo>
                  <a:pt x="4536" y="777"/>
                </a:lnTo>
                <a:lnTo>
                  <a:pt x="4539" y="788"/>
                </a:lnTo>
                <a:lnTo>
                  <a:pt x="4545" y="794"/>
                </a:lnTo>
                <a:lnTo>
                  <a:pt x="4564" y="799"/>
                </a:lnTo>
                <a:lnTo>
                  <a:pt x="4586" y="805"/>
                </a:lnTo>
                <a:lnTo>
                  <a:pt x="4630" y="805"/>
                </a:lnTo>
                <a:lnTo>
                  <a:pt x="4642" y="810"/>
                </a:lnTo>
                <a:lnTo>
                  <a:pt x="4649" y="810"/>
                </a:lnTo>
                <a:lnTo>
                  <a:pt x="4649" y="816"/>
                </a:lnTo>
                <a:lnTo>
                  <a:pt x="4642" y="821"/>
                </a:lnTo>
                <a:lnTo>
                  <a:pt x="4636" y="832"/>
                </a:lnTo>
                <a:lnTo>
                  <a:pt x="4620" y="837"/>
                </a:lnTo>
                <a:lnTo>
                  <a:pt x="4598" y="832"/>
                </a:lnTo>
                <a:lnTo>
                  <a:pt x="4573" y="826"/>
                </a:lnTo>
                <a:lnTo>
                  <a:pt x="4529" y="816"/>
                </a:lnTo>
                <a:lnTo>
                  <a:pt x="4517" y="821"/>
                </a:lnTo>
                <a:lnTo>
                  <a:pt x="4510" y="821"/>
                </a:lnTo>
                <a:lnTo>
                  <a:pt x="4510" y="848"/>
                </a:lnTo>
                <a:lnTo>
                  <a:pt x="4514" y="864"/>
                </a:lnTo>
                <a:lnTo>
                  <a:pt x="4520" y="881"/>
                </a:lnTo>
                <a:lnTo>
                  <a:pt x="4532" y="897"/>
                </a:lnTo>
                <a:lnTo>
                  <a:pt x="4558" y="935"/>
                </a:lnTo>
                <a:lnTo>
                  <a:pt x="4592" y="979"/>
                </a:lnTo>
                <a:close/>
                <a:moveTo>
                  <a:pt x="4422" y="1207"/>
                </a:moveTo>
                <a:lnTo>
                  <a:pt x="4432" y="1223"/>
                </a:lnTo>
                <a:lnTo>
                  <a:pt x="4441" y="1234"/>
                </a:lnTo>
                <a:lnTo>
                  <a:pt x="4466" y="1245"/>
                </a:lnTo>
                <a:lnTo>
                  <a:pt x="4479" y="1256"/>
                </a:lnTo>
                <a:lnTo>
                  <a:pt x="4479" y="1261"/>
                </a:lnTo>
                <a:lnTo>
                  <a:pt x="4473" y="1267"/>
                </a:lnTo>
                <a:lnTo>
                  <a:pt x="4463" y="1272"/>
                </a:lnTo>
                <a:lnTo>
                  <a:pt x="4448" y="1283"/>
                </a:lnTo>
                <a:lnTo>
                  <a:pt x="4451" y="1288"/>
                </a:lnTo>
                <a:lnTo>
                  <a:pt x="4460" y="1288"/>
                </a:lnTo>
                <a:lnTo>
                  <a:pt x="4476" y="1294"/>
                </a:lnTo>
                <a:lnTo>
                  <a:pt x="4482" y="1299"/>
                </a:lnTo>
                <a:lnTo>
                  <a:pt x="4488" y="1310"/>
                </a:lnTo>
                <a:lnTo>
                  <a:pt x="4488" y="1321"/>
                </a:lnTo>
                <a:lnTo>
                  <a:pt x="4492" y="1332"/>
                </a:lnTo>
                <a:lnTo>
                  <a:pt x="4501" y="1332"/>
                </a:lnTo>
                <a:lnTo>
                  <a:pt x="4514" y="1327"/>
                </a:lnTo>
                <a:lnTo>
                  <a:pt x="4532" y="1316"/>
                </a:lnTo>
                <a:lnTo>
                  <a:pt x="4589" y="1299"/>
                </a:lnTo>
                <a:lnTo>
                  <a:pt x="4605" y="1294"/>
                </a:lnTo>
                <a:lnTo>
                  <a:pt x="4617" y="1288"/>
                </a:lnTo>
                <a:lnTo>
                  <a:pt x="4620" y="1278"/>
                </a:lnTo>
                <a:lnTo>
                  <a:pt x="4617" y="1267"/>
                </a:lnTo>
                <a:lnTo>
                  <a:pt x="4614" y="1250"/>
                </a:lnTo>
                <a:lnTo>
                  <a:pt x="4617" y="1240"/>
                </a:lnTo>
                <a:lnTo>
                  <a:pt x="4630" y="1223"/>
                </a:lnTo>
                <a:lnTo>
                  <a:pt x="4636" y="1212"/>
                </a:lnTo>
                <a:lnTo>
                  <a:pt x="4630" y="1202"/>
                </a:lnTo>
                <a:lnTo>
                  <a:pt x="4617" y="1185"/>
                </a:lnTo>
                <a:lnTo>
                  <a:pt x="4602" y="1174"/>
                </a:lnTo>
                <a:lnTo>
                  <a:pt x="4589" y="1169"/>
                </a:lnTo>
                <a:lnTo>
                  <a:pt x="4570" y="1169"/>
                </a:lnTo>
                <a:lnTo>
                  <a:pt x="4554" y="1163"/>
                </a:lnTo>
                <a:lnTo>
                  <a:pt x="4542" y="1153"/>
                </a:lnTo>
                <a:lnTo>
                  <a:pt x="4526" y="1142"/>
                </a:lnTo>
                <a:lnTo>
                  <a:pt x="4507" y="1120"/>
                </a:lnTo>
                <a:lnTo>
                  <a:pt x="4485" y="1109"/>
                </a:lnTo>
                <a:lnTo>
                  <a:pt x="4463" y="1104"/>
                </a:lnTo>
                <a:lnTo>
                  <a:pt x="4444" y="1098"/>
                </a:lnTo>
                <a:lnTo>
                  <a:pt x="4426" y="1104"/>
                </a:lnTo>
                <a:lnTo>
                  <a:pt x="4416" y="1109"/>
                </a:lnTo>
                <a:lnTo>
                  <a:pt x="4410" y="1125"/>
                </a:lnTo>
                <a:lnTo>
                  <a:pt x="4410" y="1142"/>
                </a:lnTo>
                <a:lnTo>
                  <a:pt x="4413" y="1158"/>
                </a:lnTo>
                <a:lnTo>
                  <a:pt x="4413" y="1169"/>
                </a:lnTo>
                <a:lnTo>
                  <a:pt x="4407" y="1174"/>
                </a:lnTo>
                <a:lnTo>
                  <a:pt x="4400" y="1185"/>
                </a:lnTo>
                <a:lnTo>
                  <a:pt x="4400" y="1191"/>
                </a:lnTo>
                <a:lnTo>
                  <a:pt x="4422" y="1207"/>
                </a:lnTo>
                <a:close/>
                <a:moveTo>
                  <a:pt x="4344" y="886"/>
                </a:moveTo>
                <a:lnTo>
                  <a:pt x="4360" y="908"/>
                </a:lnTo>
                <a:lnTo>
                  <a:pt x="4375" y="908"/>
                </a:lnTo>
                <a:lnTo>
                  <a:pt x="4382" y="902"/>
                </a:lnTo>
                <a:lnTo>
                  <a:pt x="4385" y="897"/>
                </a:lnTo>
                <a:lnTo>
                  <a:pt x="4388" y="881"/>
                </a:lnTo>
                <a:lnTo>
                  <a:pt x="4388" y="859"/>
                </a:lnTo>
                <a:lnTo>
                  <a:pt x="4382" y="837"/>
                </a:lnTo>
                <a:lnTo>
                  <a:pt x="4369" y="821"/>
                </a:lnTo>
                <a:lnTo>
                  <a:pt x="4353" y="810"/>
                </a:lnTo>
                <a:lnTo>
                  <a:pt x="4338" y="805"/>
                </a:lnTo>
                <a:lnTo>
                  <a:pt x="4322" y="805"/>
                </a:lnTo>
                <a:lnTo>
                  <a:pt x="4309" y="810"/>
                </a:lnTo>
                <a:lnTo>
                  <a:pt x="4300" y="821"/>
                </a:lnTo>
                <a:lnTo>
                  <a:pt x="4297" y="832"/>
                </a:lnTo>
                <a:lnTo>
                  <a:pt x="4297" y="843"/>
                </a:lnTo>
                <a:lnTo>
                  <a:pt x="4300" y="854"/>
                </a:lnTo>
                <a:lnTo>
                  <a:pt x="4303" y="859"/>
                </a:lnTo>
                <a:lnTo>
                  <a:pt x="4312" y="870"/>
                </a:lnTo>
                <a:lnTo>
                  <a:pt x="4325" y="870"/>
                </a:lnTo>
                <a:lnTo>
                  <a:pt x="4334" y="875"/>
                </a:lnTo>
                <a:lnTo>
                  <a:pt x="4344" y="886"/>
                </a:lnTo>
                <a:close/>
                <a:moveTo>
                  <a:pt x="3696" y="1729"/>
                </a:moveTo>
                <a:lnTo>
                  <a:pt x="3684" y="1751"/>
                </a:lnTo>
                <a:lnTo>
                  <a:pt x="3687" y="1756"/>
                </a:lnTo>
                <a:lnTo>
                  <a:pt x="3693" y="1761"/>
                </a:lnTo>
                <a:lnTo>
                  <a:pt x="3725" y="1772"/>
                </a:lnTo>
                <a:lnTo>
                  <a:pt x="3737" y="1778"/>
                </a:lnTo>
                <a:lnTo>
                  <a:pt x="3747" y="1789"/>
                </a:lnTo>
                <a:lnTo>
                  <a:pt x="3750" y="1800"/>
                </a:lnTo>
                <a:lnTo>
                  <a:pt x="3750" y="1805"/>
                </a:lnTo>
                <a:lnTo>
                  <a:pt x="3744" y="1821"/>
                </a:lnTo>
                <a:lnTo>
                  <a:pt x="3737" y="1827"/>
                </a:lnTo>
                <a:lnTo>
                  <a:pt x="3725" y="1827"/>
                </a:lnTo>
                <a:lnTo>
                  <a:pt x="3712" y="1821"/>
                </a:lnTo>
                <a:lnTo>
                  <a:pt x="3678" y="1810"/>
                </a:lnTo>
                <a:lnTo>
                  <a:pt x="3656" y="1810"/>
                </a:lnTo>
                <a:lnTo>
                  <a:pt x="3612" y="1821"/>
                </a:lnTo>
                <a:lnTo>
                  <a:pt x="3602" y="1821"/>
                </a:lnTo>
                <a:lnTo>
                  <a:pt x="3596" y="1810"/>
                </a:lnTo>
                <a:lnTo>
                  <a:pt x="3593" y="1800"/>
                </a:lnTo>
                <a:lnTo>
                  <a:pt x="3586" y="1783"/>
                </a:lnTo>
                <a:lnTo>
                  <a:pt x="3580" y="1761"/>
                </a:lnTo>
                <a:lnTo>
                  <a:pt x="3561" y="1734"/>
                </a:lnTo>
                <a:lnTo>
                  <a:pt x="3536" y="1696"/>
                </a:lnTo>
                <a:lnTo>
                  <a:pt x="3505" y="1675"/>
                </a:lnTo>
                <a:lnTo>
                  <a:pt x="3483" y="1664"/>
                </a:lnTo>
                <a:lnTo>
                  <a:pt x="3467" y="1664"/>
                </a:lnTo>
                <a:lnTo>
                  <a:pt x="3451" y="1669"/>
                </a:lnTo>
                <a:lnTo>
                  <a:pt x="3442" y="1680"/>
                </a:lnTo>
                <a:lnTo>
                  <a:pt x="3436" y="1685"/>
                </a:lnTo>
                <a:lnTo>
                  <a:pt x="3426" y="1680"/>
                </a:lnTo>
                <a:lnTo>
                  <a:pt x="3407" y="1636"/>
                </a:lnTo>
                <a:lnTo>
                  <a:pt x="3395" y="1620"/>
                </a:lnTo>
                <a:lnTo>
                  <a:pt x="3382" y="1615"/>
                </a:lnTo>
                <a:lnTo>
                  <a:pt x="3351" y="1626"/>
                </a:lnTo>
                <a:lnTo>
                  <a:pt x="3332" y="1636"/>
                </a:lnTo>
                <a:lnTo>
                  <a:pt x="3285" y="1669"/>
                </a:lnTo>
                <a:lnTo>
                  <a:pt x="3256" y="1691"/>
                </a:lnTo>
                <a:lnTo>
                  <a:pt x="3256" y="1702"/>
                </a:lnTo>
                <a:lnTo>
                  <a:pt x="3263" y="1707"/>
                </a:lnTo>
                <a:lnTo>
                  <a:pt x="3263" y="1718"/>
                </a:lnTo>
                <a:lnTo>
                  <a:pt x="3256" y="1734"/>
                </a:lnTo>
                <a:lnTo>
                  <a:pt x="3241" y="1756"/>
                </a:lnTo>
                <a:lnTo>
                  <a:pt x="3222" y="1789"/>
                </a:lnTo>
                <a:lnTo>
                  <a:pt x="3222" y="1800"/>
                </a:lnTo>
                <a:lnTo>
                  <a:pt x="3225" y="1800"/>
                </a:lnTo>
                <a:lnTo>
                  <a:pt x="3231" y="1805"/>
                </a:lnTo>
                <a:lnTo>
                  <a:pt x="3231" y="1810"/>
                </a:lnTo>
                <a:lnTo>
                  <a:pt x="3225" y="1821"/>
                </a:lnTo>
                <a:lnTo>
                  <a:pt x="3212" y="1838"/>
                </a:lnTo>
                <a:lnTo>
                  <a:pt x="3197" y="1859"/>
                </a:lnTo>
                <a:lnTo>
                  <a:pt x="3190" y="1876"/>
                </a:lnTo>
                <a:lnTo>
                  <a:pt x="3193" y="1887"/>
                </a:lnTo>
                <a:lnTo>
                  <a:pt x="3200" y="1892"/>
                </a:lnTo>
                <a:lnTo>
                  <a:pt x="3231" y="1908"/>
                </a:lnTo>
                <a:lnTo>
                  <a:pt x="3275" y="1930"/>
                </a:lnTo>
                <a:lnTo>
                  <a:pt x="3294" y="1935"/>
                </a:lnTo>
                <a:lnTo>
                  <a:pt x="3310" y="1935"/>
                </a:lnTo>
                <a:lnTo>
                  <a:pt x="3322" y="1930"/>
                </a:lnTo>
                <a:lnTo>
                  <a:pt x="3329" y="1925"/>
                </a:lnTo>
                <a:lnTo>
                  <a:pt x="3338" y="1908"/>
                </a:lnTo>
                <a:lnTo>
                  <a:pt x="3341" y="1908"/>
                </a:lnTo>
                <a:lnTo>
                  <a:pt x="3347" y="1914"/>
                </a:lnTo>
                <a:lnTo>
                  <a:pt x="3357" y="1935"/>
                </a:lnTo>
                <a:lnTo>
                  <a:pt x="3369" y="1946"/>
                </a:lnTo>
                <a:lnTo>
                  <a:pt x="3376" y="1941"/>
                </a:lnTo>
                <a:lnTo>
                  <a:pt x="3385" y="1941"/>
                </a:lnTo>
                <a:lnTo>
                  <a:pt x="3401" y="1914"/>
                </a:lnTo>
                <a:lnTo>
                  <a:pt x="3417" y="1881"/>
                </a:lnTo>
                <a:lnTo>
                  <a:pt x="3426" y="1865"/>
                </a:lnTo>
                <a:lnTo>
                  <a:pt x="3429" y="1865"/>
                </a:lnTo>
                <a:lnTo>
                  <a:pt x="3432" y="1870"/>
                </a:lnTo>
                <a:lnTo>
                  <a:pt x="3429" y="1892"/>
                </a:lnTo>
                <a:lnTo>
                  <a:pt x="3429" y="1903"/>
                </a:lnTo>
                <a:lnTo>
                  <a:pt x="3432" y="1914"/>
                </a:lnTo>
                <a:lnTo>
                  <a:pt x="3439" y="1919"/>
                </a:lnTo>
                <a:lnTo>
                  <a:pt x="3451" y="1919"/>
                </a:lnTo>
                <a:lnTo>
                  <a:pt x="3492" y="1914"/>
                </a:lnTo>
                <a:lnTo>
                  <a:pt x="3555" y="1897"/>
                </a:lnTo>
                <a:lnTo>
                  <a:pt x="3586" y="1887"/>
                </a:lnTo>
                <a:lnTo>
                  <a:pt x="3602" y="1887"/>
                </a:lnTo>
                <a:lnTo>
                  <a:pt x="3608" y="1892"/>
                </a:lnTo>
                <a:lnTo>
                  <a:pt x="3605" y="1903"/>
                </a:lnTo>
                <a:lnTo>
                  <a:pt x="3593" y="1908"/>
                </a:lnTo>
                <a:lnTo>
                  <a:pt x="3574" y="1919"/>
                </a:lnTo>
                <a:lnTo>
                  <a:pt x="3549" y="1930"/>
                </a:lnTo>
                <a:lnTo>
                  <a:pt x="3524" y="1935"/>
                </a:lnTo>
                <a:lnTo>
                  <a:pt x="3467" y="1952"/>
                </a:lnTo>
                <a:lnTo>
                  <a:pt x="3439" y="1963"/>
                </a:lnTo>
                <a:lnTo>
                  <a:pt x="3420" y="1974"/>
                </a:lnTo>
                <a:lnTo>
                  <a:pt x="3404" y="1990"/>
                </a:lnTo>
                <a:lnTo>
                  <a:pt x="3401" y="1995"/>
                </a:lnTo>
                <a:lnTo>
                  <a:pt x="3401" y="2012"/>
                </a:lnTo>
                <a:lnTo>
                  <a:pt x="3407" y="2022"/>
                </a:lnTo>
                <a:lnTo>
                  <a:pt x="3432" y="2044"/>
                </a:lnTo>
                <a:lnTo>
                  <a:pt x="3451" y="2055"/>
                </a:lnTo>
                <a:lnTo>
                  <a:pt x="3473" y="2061"/>
                </a:lnTo>
                <a:lnTo>
                  <a:pt x="3492" y="2055"/>
                </a:lnTo>
                <a:lnTo>
                  <a:pt x="3514" y="2055"/>
                </a:lnTo>
                <a:lnTo>
                  <a:pt x="3561" y="2033"/>
                </a:lnTo>
                <a:lnTo>
                  <a:pt x="3612" y="2012"/>
                </a:lnTo>
                <a:lnTo>
                  <a:pt x="3634" y="2001"/>
                </a:lnTo>
                <a:lnTo>
                  <a:pt x="3656" y="1984"/>
                </a:lnTo>
                <a:lnTo>
                  <a:pt x="3690" y="1952"/>
                </a:lnTo>
                <a:lnTo>
                  <a:pt x="3709" y="1941"/>
                </a:lnTo>
                <a:lnTo>
                  <a:pt x="3725" y="1935"/>
                </a:lnTo>
                <a:lnTo>
                  <a:pt x="3740" y="1935"/>
                </a:lnTo>
                <a:lnTo>
                  <a:pt x="3772" y="1946"/>
                </a:lnTo>
                <a:lnTo>
                  <a:pt x="3791" y="1946"/>
                </a:lnTo>
                <a:lnTo>
                  <a:pt x="3810" y="1930"/>
                </a:lnTo>
                <a:lnTo>
                  <a:pt x="3819" y="1930"/>
                </a:lnTo>
                <a:lnTo>
                  <a:pt x="3866" y="1946"/>
                </a:lnTo>
                <a:lnTo>
                  <a:pt x="3885" y="1941"/>
                </a:lnTo>
                <a:lnTo>
                  <a:pt x="3898" y="1930"/>
                </a:lnTo>
                <a:lnTo>
                  <a:pt x="3913" y="1914"/>
                </a:lnTo>
                <a:lnTo>
                  <a:pt x="3929" y="1892"/>
                </a:lnTo>
                <a:lnTo>
                  <a:pt x="3948" y="1859"/>
                </a:lnTo>
                <a:lnTo>
                  <a:pt x="3964" y="1827"/>
                </a:lnTo>
                <a:lnTo>
                  <a:pt x="3970" y="1805"/>
                </a:lnTo>
                <a:lnTo>
                  <a:pt x="3976" y="1789"/>
                </a:lnTo>
                <a:lnTo>
                  <a:pt x="3976" y="1761"/>
                </a:lnTo>
                <a:lnTo>
                  <a:pt x="3970" y="1751"/>
                </a:lnTo>
                <a:lnTo>
                  <a:pt x="3964" y="1745"/>
                </a:lnTo>
                <a:lnTo>
                  <a:pt x="3948" y="1729"/>
                </a:lnTo>
                <a:lnTo>
                  <a:pt x="3929" y="1723"/>
                </a:lnTo>
                <a:lnTo>
                  <a:pt x="3907" y="1718"/>
                </a:lnTo>
                <a:lnTo>
                  <a:pt x="3888" y="1718"/>
                </a:lnTo>
                <a:lnTo>
                  <a:pt x="3876" y="1723"/>
                </a:lnTo>
                <a:lnTo>
                  <a:pt x="3850" y="1740"/>
                </a:lnTo>
                <a:lnTo>
                  <a:pt x="3828" y="1756"/>
                </a:lnTo>
                <a:lnTo>
                  <a:pt x="3816" y="1756"/>
                </a:lnTo>
                <a:lnTo>
                  <a:pt x="3816" y="1751"/>
                </a:lnTo>
                <a:lnTo>
                  <a:pt x="3822" y="1718"/>
                </a:lnTo>
                <a:lnTo>
                  <a:pt x="3819" y="1713"/>
                </a:lnTo>
                <a:lnTo>
                  <a:pt x="3810" y="1707"/>
                </a:lnTo>
                <a:lnTo>
                  <a:pt x="3803" y="1702"/>
                </a:lnTo>
                <a:lnTo>
                  <a:pt x="3794" y="1702"/>
                </a:lnTo>
                <a:lnTo>
                  <a:pt x="3788" y="1691"/>
                </a:lnTo>
                <a:lnTo>
                  <a:pt x="3794" y="1680"/>
                </a:lnTo>
                <a:lnTo>
                  <a:pt x="3800" y="1664"/>
                </a:lnTo>
                <a:lnTo>
                  <a:pt x="3800" y="1658"/>
                </a:lnTo>
                <a:lnTo>
                  <a:pt x="3794" y="1647"/>
                </a:lnTo>
                <a:lnTo>
                  <a:pt x="3788" y="1642"/>
                </a:lnTo>
                <a:lnTo>
                  <a:pt x="3781" y="1631"/>
                </a:lnTo>
                <a:lnTo>
                  <a:pt x="3775" y="1609"/>
                </a:lnTo>
                <a:lnTo>
                  <a:pt x="3772" y="1582"/>
                </a:lnTo>
                <a:lnTo>
                  <a:pt x="3769" y="1560"/>
                </a:lnTo>
                <a:lnTo>
                  <a:pt x="3762" y="1544"/>
                </a:lnTo>
                <a:lnTo>
                  <a:pt x="3753" y="1539"/>
                </a:lnTo>
                <a:lnTo>
                  <a:pt x="3740" y="1544"/>
                </a:lnTo>
                <a:lnTo>
                  <a:pt x="3725" y="1549"/>
                </a:lnTo>
                <a:lnTo>
                  <a:pt x="3706" y="1566"/>
                </a:lnTo>
                <a:lnTo>
                  <a:pt x="3665" y="1615"/>
                </a:lnTo>
                <a:lnTo>
                  <a:pt x="3652" y="1626"/>
                </a:lnTo>
                <a:lnTo>
                  <a:pt x="3649" y="1636"/>
                </a:lnTo>
                <a:lnTo>
                  <a:pt x="3646" y="1642"/>
                </a:lnTo>
                <a:lnTo>
                  <a:pt x="3649" y="1653"/>
                </a:lnTo>
                <a:lnTo>
                  <a:pt x="3659" y="1664"/>
                </a:lnTo>
                <a:lnTo>
                  <a:pt x="3674" y="1675"/>
                </a:lnTo>
                <a:lnTo>
                  <a:pt x="3693" y="1685"/>
                </a:lnTo>
                <a:lnTo>
                  <a:pt x="3706" y="1696"/>
                </a:lnTo>
                <a:lnTo>
                  <a:pt x="3709" y="1702"/>
                </a:lnTo>
                <a:lnTo>
                  <a:pt x="3709" y="1707"/>
                </a:lnTo>
                <a:lnTo>
                  <a:pt x="3706" y="1718"/>
                </a:lnTo>
                <a:lnTo>
                  <a:pt x="3696" y="1729"/>
                </a:lnTo>
                <a:close/>
                <a:moveTo>
                  <a:pt x="4017" y="1479"/>
                </a:moveTo>
                <a:lnTo>
                  <a:pt x="4033" y="1479"/>
                </a:lnTo>
                <a:lnTo>
                  <a:pt x="4039" y="1468"/>
                </a:lnTo>
                <a:lnTo>
                  <a:pt x="4039" y="1457"/>
                </a:lnTo>
                <a:lnTo>
                  <a:pt x="4036" y="1446"/>
                </a:lnTo>
                <a:lnTo>
                  <a:pt x="4017" y="1414"/>
                </a:lnTo>
                <a:lnTo>
                  <a:pt x="3986" y="1370"/>
                </a:lnTo>
                <a:lnTo>
                  <a:pt x="3954" y="1348"/>
                </a:lnTo>
                <a:lnTo>
                  <a:pt x="3942" y="1343"/>
                </a:lnTo>
                <a:lnTo>
                  <a:pt x="3932" y="1343"/>
                </a:lnTo>
                <a:lnTo>
                  <a:pt x="3929" y="1348"/>
                </a:lnTo>
                <a:lnTo>
                  <a:pt x="3929" y="1359"/>
                </a:lnTo>
                <a:lnTo>
                  <a:pt x="3942" y="1397"/>
                </a:lnTo>
                <a:lnTo>
                  <a:pt x="3957" y="1441"/>
                </a:lnTo>
                <a:lnTo>
                  <a:pt x="3967" y="1457"/>
                </a:lnTo>
                <a:lnTo>
                  <a:pt x="3982" y="1473"/>
                </a:lnTo>
                <a:lnTo>
                  <a:pt x="3998" y="1479"/>
                </a:lnTo>
                <a:lnTo>
                  <a:pt x="4017" y="1479"/>
                </a:lnTo>
                <a:close/>
                <a:moveTo>
                  <a:pt x="2873" y="1713"/>
                </a:moveTo>
                <a:lnTo>
                  <a:pt x="2870" y="1729"/>
                </a:lnTo>
                <a:lnTo>
                  <a:pt x="2870" y="1734"/>
                </a:lnTo>
                <a:lnTo>
                  <a:pt x="2873" y="1740"/>
                </a:lnTo>
                <a:lnTo>
                  <a:pt x="2876" y="1740"/>
                </a:lnTo>
                <a:lnTo>
                  <a:pt x="2889" y="1734"/>
                </a:lnTo>
                <a:lnTo>
                  <a:pt x="2907" y="1718"/>
                </a:lnTo>
                <a:lnTo>
                  <a:pt x="2917" y="1707"/>
                </a:lnTo>
                <a:lnTo>
                  <a:pt x="2929" y="1707"/>
                </a:lnTo>
                <a:lnTo>
                  <a:pt x="2936" y="1713"/>
                </a:lnTo>
                <a:lnTo>
                  <a:pt x="2945" y="1723"/>
                </a:lnTo>
                <a:lnTo>
                  <a:pt x="2955" y="1729"/>
                </a:lnTo>
                <a:lnTo>
                  <a:pt x="2973" y="1729"/>
                </a:lnTo>
                <a:lnTo>
                  <a:pt x="2980" y="1718"/>
                </a:lnTo>
                <a:lnTo>
                  <a:pt x="2986" y="1702"/>
                </a:lnTo>
                <a:lnTo>
                  <a:pt x="2992" y="1702"/>
                </a:lnTo>
                <a:lnTo>
                  <a:pt x="2999" y="1723"/>
                </a:lnTo>
                <a:lnTo>
                  <a:pt x="3008" y="1745"/>
                </a:lnTo>
                <a:lnTo>
                  <a:pt x="3027" y="1767"/>
                </a:lnTo>
                <a:lnTo>
                  <a:pt x="3039" y="1767"/>
                </a:lnTo>
                <a:lnTo>
                  <a:pt x="3049" y="1761"/>
                </a:lnTo>
                <a:lnTo>
                  <a:pt x="3058" y="1745"/>
                </a:lnTo>
                <a:lnTo>
                  <a:pt x="3065" y="1729"/>
                </a:lnTo>
                <a:lnTo>
                  <a:pt x="3068" y="1696"/>
                </a:lnTo>
                <a:lnTo>
                  <a:pt x="3068" y="1675"/>
                </a:lnTo>
                <a:lnTo>
                  <a:pt x="3071" y="1669"/>
                </a:lnTo>
                <a:lnTo>
                  <a:pt x="3080" y="1691"/>
                </a:lnTo>
                <a:lnTo>
                  <a:pt x="3087" y="1702"/>
                </a:lnTo>
                <a:lnTo>
                  <a:pt x="3096" y="1702"/>
                </a:lnTo>
                <a:lnTo>
                  <a:pt x="3102" y="1696"/>
                </a:lnTo>
                <a:lnTo>
                  <a:pt x="3109" y="1685"/>
                </a:lnTo>
                <a:lnTo>
                  <a:pt x="3124" y="1647"/>
                </a:lnTo>
                <a:lnTo>
                  <a:pt x="3134" y="1615"/>
                </a:lnTo>
                <a:lnTo>
                  <a:pt x="3137" y="1593"/>
                </a:lnTo>
                <a:lnTo>
                  <a:pt x="3137" y="1577"/>
                </a:lnTo>
                <a:lnTo>
                  <a:pt x="3143" y="1566"/>
                </a:lnTo>
                <a:lnTo>
                  <a:pt x="3165" y="1549"/>
                </a:lnTo>
                <a:lnTo>
                  <a:pt x="3175" y="1544"/>
                </a:lnTo>
                <a:lnTo>
                  <a:pt x="3178" y="1544"/>
                </a:lnTo>
                <a:lnTo>
                  <a:pt x="3181" y="1549"/>
                </a:lnTo>
                <a:lnTo>
                  <a:pt x="3175" y="1582"/>
                </a:lnTo>
                <a:lnTo>
                  <a:pt x="3175" y="1631"/>
                </a:lnTo>
                <a:lnTo>
                  <a:pt x="3178" y="1636"/>
                </a:lnTo>
                <a:lnTo>
                  <a:pt x="3181" y="1647"/>
                </a:lnTo>
                <a:lnTo>
                  <a:pt x="3200" y="1658"/>
                </a:lnTo>
                <a:lnTo>
                  <a:pt x="3222" y="1664"/>
                </a:lnTo>
                <a:lnTo>
                  <a:pt x="3231" y="1658"/>
                </a:lnTo>
                <a:lnTo>
                  <a:pt x="3237" y="1653"/>
                </a:lnTo>
                <a:lnTo>
                  <a:pt x="3237" y="1636"/>
                </a:lnTo>
                <a:lnTo>
                  <a:pt x="3234" y="1626"/>
                </a:lnTo>
                <a:lnTo>
                  <a:pt x="3234" y="1615"/>
                </a:lnTo>
                <a:lnTo>
                  <a:pt x="3237" y="1604"/>
                </a:lnTo>
                <a:lnTo>
                  <a:pt x="3250" y="1598"/>
                </a:lnTo>
                <a:lnTo>
                  <a:pt x="3285" y="1588"/>
                </a:lnTo>
                <a:lnTo>
                  <a:pt x="3297" y="1577"/>
                </a:lnTo>
                <a:lnTo>
                  <a:pt x="3307" y="1566"/>
                </a:lnTo>
                <a:lnTo>
                  <a:pt x="3313" y="1555"/>
                </a:lnTo>
                <a:lnTo>
                  <a:pt x="3313" y="1539"/>
                </a:lnTo>
                <a:lnTo>
                  <a:pt x="3307" y="1522"/>
                </a:lnTo>
                <a:lnTo>
                  <a:pt x="3291" y="1501"/>
                </a:lnTo>
                <a:lnTo>
                  <a:pt x="3281" y="1495"/>
                </a:lnTo>
                <a:lnTo>
                  <a:pt x="3278" y="1490"/>
                </a:lnTo>
                <a:lnTo>
                  <a:pt x="3278" y="1479"/>
                </a:lnTo>
                <a:lnTo>
                  <a:pt x="3281" y="1473"/>
                </a:lnTo>
                <a:lnTo>
                  <a:pt x="3291" y="1462"/>
                </a:lnTo>
                <a:lnTo>
                  <a:pt x="3303" y="1457"/>
                </a:lnTo>
                <a:lnTo>
                  <a:pt x="3322" y="1441"/>
                </a:lnTo>
                <a:lnTo>
                  <a:pt x="3322" y="1435"/>
                </a:lnTo>
                <a:lnTo>
                  <a:pt x="3319" y="1424"/>
                </a:lnTo>
                <a:lnTo>
                  <a:pt x="3303" y="1414"/>
                </a:lnTo>
                <a:lnTo>
                  <a:pt x="3269" y="1392"/>
                </a:lnTo>
                <a:lnTo>
                  <a:pt x="3259" y="1386"/>
                </a:lnTo>
                <a:lnTo>
                  <a:pt x="3250" y="1392"/>
                </a:lnTo>
                <a:lnTo>
                  <a:pt x="3244" y="1392"/>
                </a:lnTo>
                <a:lnTo>
                  <a:pt x="3222" y="1430"/>
                </a:lnTo>
                <a:lnTo>
                  <a:pt x="3215" y="1435"/>
                </a:lnTo>
                <a:lnTo>
                  <a:pt x="3203" y="1435"/>
                </a:lnTo>
                <a:lnTo>
                  <a:pt x="3168" y="1419"/>
                </a:lnTo>
                <a:lnTo>
                  <a:pt x="3146" y="1419"/>
                </a:lnTo>
                <a:lnTo>
                  <a:pt x="3118" y="1430"/>
                </a:lnTo>
                <a:lnTo>
                  <a:pt x="3102" y="1435"/>
                </a:lnTo>
                <a:lnTo>
                  <a:pt x="3071" y="1468"/>
                </a:lnTo>
                <a:lnTo>
                  <a:pt x="3052" y="1490"/>
                </a:lnTo>
                <a:lnTo>
                  <a:pt x="3027" y="1528"/>
                </a:lnTo>
                <a:lnTo>
                  <a:pt x="3011" y="1544"/>
                </a:lnTo>
                <a:lnTo>
                  <a:pt x="2992" y="1560"/>
                </a:lnTo>
                <a:lnTo>
                  <a:pt x="2980" y="1566"/>
                </a:lnTo>
                <a:lnTo>
                  <a:pt x="2970" y="1577"/>
                </a:lnTo>
                <a:lnTo>
                  <a:pt x="2958" y="1598"/>
                </a:lnTo>
                <a:lnTo>
                  <a:pt x="2942" y="1620"/>
                </a:lnTo>
                <a:lnTo>
                  <a:pt x="2929" y="1631"/>
                </a:lnTo>
                <a:lnTo>
                  <a:pt x="2911" y="1631"/>
                </a:lnTo>
                <a:lnTo>
                  <a:pt x="2904" y="1626"/>
                </a:lnTo>
                <a:lnTo>
                  <a:pt x="2895" y="1626"/>
                </a:lnTo>
                <a:lnTo>
                  <a:pt x="2882" y="1631"/>
                </a:lnTo>
                <a:lnTo>
                  <a:pt x="2857" y="1675"/>
                </a:lnTo>
                <a:lnTo>
                  <a:pt x="2854" y="1685"/>
                </a:lnTo>
                <a:lnTo>
                  <a:pt x="2854" y="1691"/>
                </a:lnTo>
                <a:lnTo>
                  <a:pt x="2857" y="1696"/>
                </a:lnTo>
                <a:lnTo>
                  <a:pt x="2870" y="1702"/>
                </a:lnTo>
                <a:lnTo>
                  <a:pt x="2873" y="1707"/>
                </a:lnTo>
                <a:lnTo>
                  <a:pt x="2873" y="1713"/>
                </a:lnTo>
                <a:close/>
                <a:moveTo>
                  <a:pt x="3498" y="1218"/>
                </a:moveTo>
                <a:lnTo>
                  <a:pt x="3520" y="1218"/>
                </a:lnTo>
                <a:lnTo>
                  <a:pt x="3564" y="1229"/>
                </a:lnTo>
                <a:lnTo>
                  <a:pt x="3580" y="1229"/>
                </a:lnTo>
                <a:lnTo>
                  <a:pt x="3586" y="1223"/>
                </a:lnTo>
                <a:lnTo>
                  <a:pt x="3599" y="1218"/>
                </a:lnTo>
                <a:lnTo>
                  <a:pt x="3637" y="1223"/>
                </a:lnTo>
                <a:lnTo>
                  <a:pt x="3687" y="1223"/>
                </a:lnTo>
                <a:lnTo>
                  <a:pt x="3706" y="1218"/>
                </a:lnTo>
                <a:lnTo>
                  <a:pt x="3718" y="1207"/>
                </a:lnTo>
                <a:lnTo>
                  <a:pt x="3722" y="1196"/>
                </a:lnTo>
                <a:lnTo>
                  <a:pt x="3722" y="1180"/>
                </a:lnTo>
                <a:lnTo>
                  <a:pt x="3709" y="1163"/>
                </a:lnTo>
                <a:lnTo>
                  <a:pt x="3659" y="1131"/>
                </a:lnTo>
                <a:lnTo>
                  <a:pt x="3637" y="1125"/>
                </a:lnTo>
                <a:lnTo>
                  <a:pt x="3618" y="1131"/>
                </a:lnTo>
                <a:lnTo>
                  <a:pt x="3602" y="1136"/>
                </a:lnTo>
                <a:lnTo>
                  <a:pt x="3568" y="1158"/>
                </a:lnTo>
                <a:lnTo>
                  <a:pt x="3549" y="1169"/>
                </a:lnTo>
                <a:lnTo>
                  <a:pt x="3524" y="1174"/>
                </a:lnTo>
                <a:lnTo>
                  <a:pt x="3502" y="1180"/>
                </a:lnTo>
                <a:lnTo>
                  <a:pt x="3483" y="1191"/>
                </a:lnTo>
                <a:lnTo>
                  <a:pt x="3473" y="1202"/>
                </a:lnTo>
                <a:lnTo>
                  <a:pt x="3467" y="1212"/>
                </a:lnTo>
                <a:lnTo>
                  <a:pt x="3470" y="1223"/>
                </a:lnTo>
                <a:lnTo>
                  <a:pt x="3486" y="1223"/>
                </a:lnTo>
                <a:lnTo>
                  <a:pt x="3498" y="1218"/>
                </a:lnTo>
                <a:close/>
                <a:moveTo>
                  <a:pt x="3627" y="1408"/>
                </a:moveTo>
                <a:lnTo>
                  <a:pt x="3649" y="1403"/>
                </a:lnTo>
                <a:lnTo>
                  <a:pt x="3665" y="1392"/>
                </a:lnTo>
                <a:lnTo>
                  <a:pt x="3674" y="1381"/>
                </a:lnTo>
                <a:lnTo>
                  <a:pt x="3678" y="1365"/>
                </a:lnTo>
                <a:lnTo>
                  <a:pt x="3678" y="1354"/>
                </a:lnTo>
                <a:lnTo>
                  <a:pt x="3671" y="1343"/>
                </a:lnTo>
                <a:lnTo>
                  <a:pt x="3659" y="1332"/>
                </a:lnTo>
                <a:lnTo>
                  <a:pt x="3640" y="1327"/>
                </a:lnTo>
                <a:lnTo>
                  <a:pt x="3627" y="1327"/>
                </a:lnTo>
                <a:lnTo>
                  <a:pt x="3624" y="1321"/>
                </a:lnTo>
                <a:lnTo>
                  <a:pt x="3646" y="1316"/>
                </a:lnTo>
                <a:lnTo>
                  <a:pt x="3678" y="1305"/>
                </a:lnTo>
                <a:lnTo>
                  <a:pt x="3693" y="1294"/>
                </a:lnTo>
                <a:lnTo>
                  <a:pt x="3703" y="1278"/>
                </a:lnTo>
                <a:lnTo>
                  <a:pt x="3703" y="1267"/>
                </a:lnTo>
                <a:lnTo>
                  <a:pt x="3693" y="1261"/>
                </a:lnTo>
                <a:lnTo>
                  <a:pt x="3678" y="1256"/>
                </a:lnTo>
                <a:lnTo>
                  <a:pt x="3656" y="1256"/>
                </a:lnTo>
                <a:lnTo>
                  <a:pt x="3602" y="1267"/>
                </a:lnTo>
                <a:lnTo>
                  <a:pt x="3539" y="1283"/>
                </a:lnTo>
                <a:lnTo>
                  <a:pt x="3489" y="1299"/>
                </a:lnTo>
                <a:lnTo>
                  <a:pt x="3476" y="1310"/>
                </a:lnTo>
                <a:lnTo>
                  <a:pt x="3467" y="1316"/>
                </a:lnTo>
                <a:lnTo>
                  <a:pt x="3464" y="1327"/>
                </a:lnTo>
                <a:lnTo>
                  <a:pt x="3464" y="1343"/>
                </a:lnTo>
                <a:lnTo>
                  <a:pt x="3473" y="1381"/>
                </a:lnTo>
                <a:lnTo>
                  <a:pt x="3483" y="1403"/>
                </a:lnTo>
                <a:lnTo>
                  <a:pt x="3495" y="1419"/>
                </a:lnTo>
                <a:lnTo>
                  <a:pt x="3533" y="1430"/>
                </a:lnTo>
                <a:lnTo>
                  <a:pt x="3580" y="1424"/>
                </a:lnTo>
                <a:lnTo>
                  <a:pt x="3627" y="1408"/>
                </a:lnTo>
                <a:close/>
                <a:moveTo>
                  <a:pt x="4350" y="1604"/>
                </a:moveTo>
                <a:lnTo>
                  <a:pt x="4341" y="1593"/>
                </a:lnTo>
                <a:lnTo>
                  <a:pt x="4331" y="1588"/>
                </a:lnTo>
                <a:lnTo>
                  <a:pt x="4309" y="1582"/>
                </a:lnTo>
                <a:lnTo>
                  <a:pt x="4287" y="1588"/>
                </a:lnTo>
                <a:lnTo>
                  <a:pt x="4262" y="1598"/>
                </a:lnTo>
                <a:lnTo>
                  <a:pt x="4253" y="1604"/>
                </a:lnTo>
                <a:lnTo>
                  <a:pt x="4250" y="1609"/>
                </a:lnTo>
                <a:lnTo>
                  <a:pt x="4250" y="1620"/>
                </a:lnTo>
                <a:lnTo>
                  <a:pt x="4319" y="1740"/>
                </a:lnTo>
                <a:lnTo>
                  <a:pt x="4287" y="1713"/>
                </a:lnTo>
                <a:lnTo>
                  <a:pt x="4265" y="1685"/>
                </a:lnTo>
                <a:lnTo>
                  <a:pt x="4253" y="1669"/>
                </a:lnTo>
                <a:lnTo>
                  <a:pt x="4246" y="1653"/>
                </a:lnTo>
                <a:lnTo>
                  <a:pt x="4240" y="1642"/>
                </a:lnTo>
                <a:lnTo>
                  <a:pt x="4237" y="1631"/>
                </a:lnTo>
                <a:lnTo>
                  <a:pt x="4224" y="1626"/>
                </a:lnTo>
                <a:lnTo>
                  <a:pt x="4190" y="1626"/>
                </a:lnTo>
                <a:lnTo>
                  <a:pt x="4174" y="1631"/>
                </a:lnTo>
                <a:lnTo>
                  <a:pt x="4168" y="1636"/>
                </a:lnTo>
                <a:lnTo>
                  <a:pt x="4165" y="1642"/>
                </a:lnTo>
                <a:lnTo>
                  <a:pt x="4168" y="1658"/>
                </a:lnTo>
                <a:lnTo>
                  <a:pt x="4174" y="1675"/>
                </a:lnTo>
                <a:lnTo>
                  <a:pt x="4196" y="1718"/>
                </a:lnTo>
                <a:lnTo>
                  <a:pt x="4212" y="1745"/>
                </a:lnTo>
                <a:lnTo>
                  <a:pt x="4212" y="1751"/>
                </a:lnTo>
                <a:lnTo>
                  <a:pt x="4206" y="1745"/>
                </a:lnTo>
                <a:lnTo>
                  <a:pt x="4190" y="1734"/>
                </a:lnTo>
                <a:lnTo>
                  <a:pt x="4180" y="1740"/>
                </a:lnTo>
                <a:lnTo>
                  <a:pt x="4174" y="1745"/>
                </a:lnTo>
                <a:lnTo>
                  <a:pt x="4165" y="1756"/>
                </a:lnTo>
                <a:lnTo>
                  <a:pt x="4155" y="1761"/>
                </a:lnTo>
                <a:lnTo>
                  <a:pt x="4124" y="1789"/>
                </a:lnTo>
                <a:lnTo>
                  <a:pt x="4124" y="1800"/>
                </a:lnTo>
                <a:lnTo>
                  <a:pt x="4130" y="1810"/>
                </a:lnTo>
                <a:lnTo>
                  <a:pt x="4143" y="1821"/>
                </a:lnTo>
                <a:lnTo>
                  <a:pt x="4168" y="1821"/>
                </a:lnTo>
                <a:lnTo>
                  <a:pt x="4196" y="1816"/>
                </a:lnTo>
                <a:lnTo>
                  <a:pt x="4228" y="1805"/>
                </a:lnTo>
                <a:lnTo>
                  <a:pt x="4290" y="1789"/>
                </a:lnTo>
                <a:lnTo>
                  <a:pt x="4319" y="1783"/>
                </a:lnTo>
                <a:lnTo>
                  <a:pt x="4347" y="1783"/>
                </a:lnTo>
                <a:lnTo>
                  <a:pt x="4341" y="1789"/>
                </a:lnTo>
                <a:lnTo>
                  <a:pt x="4309" y="1805"/>
                </a:lnTo>
                <a:lnTo>
                  <a:pt x="4290" y="1821"/>
                </a:lnTo>
                <a:lnTo>
                  <a:pt x="4275" y="1832"/>
                </a:lnTo>
                <a:lnTo>
                  <a:pt x="4272" y="1838"/>
                </a:lnTo>
                <a:lnTo>
                  <a:pt x="4268" y="1848"/>
                </a:lnTo>
                <a:lnTo>
                  <a:pt x="4268" y="1854"/>
                </a:lnTo>
                <a:lnTo>
                  <a:pt x="4278" y="1887"/>
                </a:lnTo>
                <a:lnTo>
                  <a:pt x="4287" y="1935"/>
                </a:lnTo>
                <a:lnTo>
                  <a:pt x="4290" y="1946"/>
                </a:lnTo>
                <a:lnTo>
                  <a:pt x="4306" y="1946"/>
                </a:lnTo>
                <a:lnTo>
                  <a:pt x="4325" y="1935"/>
                </a:lnTo>
                <a:lnTo>
                  <a:pt x="4350" y="1925"/>
                </a:lnTo>
                <a:lnTo>
                  <a:pt x="4385" y="1930"/>
                </a:lnTo>
                <a:lnTo>
                  <a:pt x="4413" y="1935"/>
                </a:lnTo>
                <a:lnTo>
                  <a:pt x="4438" y="1925"/>
                </a:lnTo>
                <a:lnTo>
                  <a:pt x="4448" y="1919"/>
                </a:lnTo>
                <a:lnTo>
                  <a:pt x="4454" y="1908"/>
                </a:lnTo>
                <a:lnTo>
                  <a:pt x="4454" y="1897"/>
                </a:lnTo>
                <a:lnTo>
                  <a:pt x="4451" y="1881"/>
                </a:lnTo>
                <a:lnTo>
                  <a:pt x="4441" y="1848"/>
                </a:lnTo>
                <a:lnTo>
                  <a:pt x="4441" y="1816"/>
                </a:lnTo>
                <a:lnTo>
                  <a:pt x="4454" y="1816"/>
                </a:lnTo>
                <a:lnTo>
                  <a:pt x="4463" y="1827"/>
                </a:lnTo>
                <a:lnTo>
                  <a:pt x="4476" y="1843"/>
                </a:lnTo>
                <a:lnTo>
                  <a:pt x="4479" y="1843"/>
                </a:lnTo>
                <a:lnTo>
                  <a:pt x="4482" y="1838"/>
                </a:lnTo>
                <a:lnTo>
                  <a:pt x="4460" y="1761"/>
                </a:lnTo>
                <a:lnTo>
                  <a:pt x="4457" y="1734"/>
                </a:lnTo>
                <a:lnTo>
                  <a:pt x="4454" y="1680"/>
                </a:lnTo>
                <a:lnTo>
                  <a:pt x="4451" y="1653"/>
                </a:lnTo>
                <a:lnTo>
                  <a:pt x="4444" y="1626"/>
                </a:lnTo>
                <a:lnTo>
                  <a:pt x="4432" y="1604"/>
                </a:lnTo>
                <a:lnTo>
                  <a:pt x="4413" y="1582"/>
                </a:lnTo>
                <a:lnTo>
                  <a:pt x="4394" y="1571"/>
                </a:lnTo>
                <a:lnTo>
                  <a:pt x="4382" y="1571"/>
                </a:lnTo>
                <a:lnTo>
                  <a:pt x="4369" y="1593"/>
                </a:lnTo>
                <a:lnTo>
                  <a:pt x="4363" y="1609"/>
                </a:lnTo>
                <a:lnTo>
                  <a:pt x="4360" y="1615"/>
                </a:lnTo>
                <a:lnTo>
                  <a:pt x="4350" y="1604"/>
                </a:lnTo>
                <a:close/>
                <a:moveTo>
                  <a:pt x="5589" y="4529"/>
                </a:moveTo>
                <a:lnTo>
                  <a:pt x="5598" y="4523"/>
                </a:lnTo>
                <a:lnTo>
                  <a:pt x="5604" y="4502"/>
                </a:lnTo>
                <a:lnTo>
                  <a:pt x="5611" y="4474"/>
                </a:lnTo>
                <a:lnTo>
                  <a:pt x="5614" y="4447"/>
                </a:lnTo>
                <a:lnTo>
                  <a:pt x="5614" y="4420"/>
                </a:lnTo>
                <a:lnTo>
                  <a:pt x="5611" y="4398"/>
                </a:lnTo>
                <a:lnTo>
                  <a:pt x="5607" y="4387"/>
                </a:lnTo>
                <a:lnTo>
                  <a:pt x="5601" y="4387"/>
                </a:lnTo>
                <a:lnTo>
                  <a:pt x="5595" y="4382"/>
                </a:lnTo>
                <a:lnTo>
                  <a:pt x="5585" y="4387"/>
                </a:lnTo>
                <a:lnTo>
                  <a:pt x="5573" y="4398"/>
                </a:lnTo>
                <a:lnTo>
                  <a:pt x="5563" y="4420"/>
                </a:lnTo>
                <a:lnTo>
                  <a:pt x="5560" y="4442"/>
                </a:lnTo>
                <a:lnTo>
                  <a:pt x="5560" y="4469"/>
                </a:lnTo>
                <a:lnTo>
                  <a:pt x="5563" y="4496"/>
                </a:lnTo>
                <a:lnTo>
                  <a:pt x="5573" y="4512"/>
                </a:lnTo>
                <a:lnTo>
                  <a:pt x="5579" y="4529"/>
                </a:lnTo>
                <a:lnTo>
                  <a:pt x="5589" y="4529"/>
                </a:lnTo>
                <a:close/>
                <a:moveTo>
                  <a:pt x="4683" y="1408"/>
                </a:moveTo>
                <a:lnTo>
                  <a:pt x="4712" y="1403"/>
                </a:lnTo>
                <a:lnTo>
                  <a:pt x="4727" y="1397"/>
                </a:lnTo>
                <a:lnTo>
                  <a:pt x="4737" y="1386"/>
                </a:lnTo>
                <a:lnTo>
                  <a:pt x="4737" y="1375"/>
                </a:lnTo>
                <a:lnTo>
                  <a:pt x="4731" y="1365"/>
                </a:lnTo>
                <a:lnTo>
                  <a:pt x="4715" y="1348"/>
                </a:lnTo>
                <a:lnTo>
                  <a:pt x="4696" y="1343"/>
                </a:lnTo>
                <a:lnTo>
                  <a:pt x="4671" y="1337"/>
                </a:lnTo>
                <a:lnTo>
                  <a:pt x="4617" y="1332"/>
                </a:lnTo>
                <a:lnTo>
                  <a:pt x="4576" y="1337"/>
                </a:lnTo>
                <a:lnTo>
                  <a:pt x="4561" y="1343"/>
                </a:lnTo>
                <a:lnTo>
                  <a:pt x="4548" y="1354"/>
                </a:lnTo>
                <a:lnTo>
                  <a:pt x="4542" y="1365"/>
                </a:lnTo>
                <a:lnTo>
                  <a:pt x="4539" y="1381"/>
                </a:lnTo>
                <a:lnTo>
                  <a:pt x="4542" y="1392"/>
                </a:lnTo>
                <a:lnTo>
                  <a:pt x="4551" y="1403"/>
                </a:lnTo>
                <a:lnTo>
                  <a:pt x="4564" y="1408"/>
                </a:lnTo>
                <a:lnTo>
                  <a:pt x="4683" y="1408"/>
                </a:lnTo>
                <a:close/>
                <a:moveTo>
                  <a:pt x="4001" y="1892"/>
                </a:moveTo>
                <a:lnTo>
                  <a:pt x="4001" y="1903"/>
                </a:lnTo>
                <a:lnTo>
                  <a:pt x="4004" y="1914"/>
                </a:lnTo>
                <a:lnTo>
                  <a:pt x="4014" y="1925"/>
                </a:lnTo>
                <a:lnTo>
                  <a:pt x="4026" y="1930"/>
                </a:lnTo>
                <a:lnTo>
                  <a:pt x="4042" y="1930"/>
                </a:lnTo>
                <a:lnTo>
                  <a:pt x="4055" y="1925"/>
                </a:lnTo>
                <a:lnTo>
                  <a:pt x="4067" y="1914"/>
                </a:lnTo>
                <a:lnTo>
                  <a:pt x="4077" y="1903"/>
                </a:lnTo>
                <a:lnTo>
                  <a:pt x="4077" y="1887"/>
                </a:lnTo>
                <a:lnTo>
                  <a:pt x="4061" y="1859"/>
                </a:lnTo>
                <a:lnTo>
                  <a:pt x="4048" y="1848"/>
                </a:lnTo>
                <a:lnTo>
                  <a:pt x="4036" y="1843"/>
                </a:lnTo>
                <a:lnTo>
                  <a:pt x="4023" y="1843"/>
                </a:lnTo>
                <a:lnTo>
                  <a:pt x="4011" y="1848"/>
                </a:lnTo>
                <a:lnTo>
                  <a:pt x="4004" y="1865"/>
                </a:lnTo>
                <a:lnTo>
                  <a:pt x="4001" y="1892"/>
                </a:lnTo>
                <a:close/>
                <a:moveTo>
                  <a:pt x="3171" y="1713"/>
                </a:moveTo>
                <a:lnTo>
                  <a:pt x="3134" y="1740"/>
                </a:lnTo>
                <a:lnTo>
                  <a:pt x="3099" y="1778"/>
                </a:lnTo>
                <a:lnTo>
                  <a:pt x="3090" y="1794"/>
                </a:lnTo>
                <a:lnTo>
                  <a:pt x="3087" y="1810"/>
                </a:lnTo>
                <a:lnTo>
                  <a:pt x="3087" y="1816"/>
                </a:lnTo>
                <a:lnTo>
                  <a:pt x="3090" y="1821"/>
                </a:lnTo>
                <a:lnTo>
                  <a:pt x="3109" y="1827"/>
                </a:lnTo>
                <a:lnTo>
                  <a:pt x="3118" y="1827"/>
                </a:lnTo>
                <a:lnTo>
                  <a:pt x="3131" y="1821"/>
                </a:lnTo>
                <a:lnTo>
                  <a:pt x="3146" y="1810"/>
                </a:lnTo>
                <a:lnTo>
                  <a:pt x="3162" y="1789"/>
                </a:lnTo>
                <a:lnTo>
                  <a:pt x="3175" y="1761"/>
                </a:lnTo>
                <a:lnTo>
                  <a:pt x="3184" y="1740"/>
                </a:lnTo>
                <a:lnTo>
                  <a:pt x="3184" y="1713"/>
                </a:lnTo>
                <a:lnTo>
                  <a:pt x="3171" y="1713"/>
                </a:lnTo>
                <a:close/>
                <a:moveTo>
                  <a:pt x="3369" y="1549"/>
                </a:moveTo>
                <a:lnTo>
                  <a:pt x="3369" y="1555"/>
                </a:lnTo>
                <a:lnTo>
                  <a:pt x="3376" y="1560"/>
                </a:lnTo>
                <a:lnTo>
                  <a:pt x="3398" y="1571"/>
                </a:lnTo>
                <a:lnTo>
                  <a:pt x="3429" y="1571"/>
                </a:lnTo>
                <a:lnTo>
                  <a:pt x="3454" y="1560"/>
                </a:lnTo>
                <a:lnTo>
                  <a:pt x="3458" y="1555"/>
                </a:lnTo>
                <a:lnTo>
                  <a:pt x="3458" y="1549"/>
                </a:lnTo>
                <a:lnTo>
                  <a:pt x="3454" y="1539"/>
                </a:lnTo>
                <a:lnTo>
                  <a:pt x="3429" y="1528"/>
                </a:lnTo>
                <a:lnTo>
                  <a:pt x="3395" y="1528"/>
                </a:lnTo>
                <a:lnTo>
                  <a:pt x="3379" y="1539"/>
                </a:lnTo>
                <a:lnTo>
                  <a:pt x="3369" y="1549"/>
                </a:lnTo>
                <a:close/>
                <a:moveTo>
                  <a:pt x="3426" y="1348"/>
                </a:moveTo>
                <a:lnTo>
                  <a:pt x="3442" y="1348"/>
                </a:lnTo>
                <a:lnTo>
                  <a:pt x="3445" y="1343"/>
                </a:lnTo>
                <a:lnTo>
                  <a:pt x="3445" y="1337"/>
                </a:lnTo>
                <a:lnTo>
                  <a:pt x="3439" y="1321"/>
                </a:lnTo>
                <a:lnTo>
                  <a:pt x="3414" y="1278"/>
                </a:lnTo>
                <a:lnTo>
                  <a:pt x="3404" y="1272"/>
                </a:lnTo>
                <a:lnTo>
                  <a:pt x="3385" y="1272"/>
                </a:lnTo>
                <a:lnTo>
                  <a:pt x="3360" y="1294"/>
                </a:lnTo>
                <a:lnTo>
                  <a:pt x="3360" y="1310"/>
                </a:lnTo>
                <a:lnTo>
                  <a:pt x="3376" y="1327"/>
                </a:lnTo>
                <a:lnTo>
                  <a:pt x="3398" y="1343"/>
                </a:lnTo>
                <a:lnTo>
                  <a:pt x="3410" y="1348"/>
                </a:lnTo>
                <a:lnTo>
                  <a:pt x="3426" y="1348"/>
                </a:lnTo>
                <a:close/>
                <a:moveTo>
                  <a:pt x="4111" y="1615"/>
                </a:moveTo>
                <a:lnTo>
                  <a:pt x="4096" y="1609"/>
                </a:lnTo>
                <a:lnTo>
                  <a:pt x="4067" y="1577"/>
                </a:lnTo>
                <a:lnTo>
                  <a:pt x="4061" y="1571"/>
                </a:lnTo>
                <a:lnTo>
                  <a:pt x="4052" y="1566"/>
                </a:lnTo>
                <a:lnTo>
                  <a:pt x="4042" y="1566"/>
                </a:lnTo>
                <a:lnTo>
                  <a:pt x="4026" y="1577"/>
                </a:lnTo>
                <a:lnTo>
                  <a:pt x="4017" y="1588"/>
                </a:lnTo>
                <a:lnTo>
                  <a:pt x="4014" y="1598"/>
                </a:lnTo>
                <a:lnTo>
                  <a:pt x="4017" y="1609"/>
                </a:lnTo>
                <a:lnTo>
                  <a:pt x="4026" y="1636"/>
                </a:lnTo>
                <a:lnTo>
                  <a:pt x="4033" y="1647"/>
                </a:lnTo>
                <a:lnTo>
                  <a:pt x="4039" y="1653"/>
                </a:lnTo>
                <a:lnTo>
                  <a:pt x="4077" y="1653"/>
                </a:lnTo>
                <a:lnTo>
                  <a:pt x="4096" y="1647"/>
                </a:lnTo>
                <a:lnTo>
                  <a:pt x="4111" y="1636"/>
                </a:lnTo>
                <a:lnTo>
                  <a:pt x="4124" y="1631"/>
                </a:lnTo>
                <a:lnTo>
                  <a:pt x="4124" y="1620"/>
                </a:lnTo>
                <a:lnTo>
                  <a:pt x="4111" y="1615"/>
                </a:lnTo>
                <a:close/>
                <a:moveTo>
                  <a:pt x="4146" y="1664"/>
                </a:moveTo>
                <a:lnTo>
                  <a:pt x="4133" y="1658"/>
                </a:lnTo>
                <a:lnTo>
                  <a:pt x="4118" y="1658"/>
                </a:lnTo>
                <a:lnTo>
                  <a:pt x="4052" y="1675"/>
                </a:lnTo>
                <a:lnTo>
                  <a:pt x="4036" y="1685"/>
                </a:lnTo>
                <a:lnTo>
                  <a:pt x="4030" y="1691"/>
                </a:lnTo>
                <a:lnTo>
                  <a:pt x="4026" y="1696"/>
                </a:lnTo>
                <a:lnTo>
                  <a:pt x="4030" y="1702"/>
                </a:lnTo>
                <a:lnTo>
                  <a:pt x="4039" y="1707"/>
                </a:lnTo>
                <a:lnTo>
                  <a:pt x="4058" y="1707"/>
                </a:lnTo>
                <a:lnTo>
                  <a:pt x="4102" y="1696"/>
                </a:lnTo>
                <a:lnTo>
                  <a:pt x="4140" y="1680"/>
                </a:lnTo>
                <a:lnTo>
                  <a:pt x="4146" y="1675"/>
                </a:lnTo>
                <a:lnTo>
                  <a:pt x="4149" y="1669"/>
                </a:lnTo>
                <a:lnTo>
                  <a:pt x="4146" y="1664"/>
                </a:lnTo>
                <a:close/>
                <a:moveTo>
                  <a:pt x="4070" y="1745"/>
                </a:moveTo>
                <a:lnTo>
                  <a:pt x="4092" y="1745"/>
                </a:lnTo>
                <a:lnTo>
                  <a:pt x="4124" y="1734"/>
                </a:lnTo>
                <a:lnTo>
                  <a:pt x="4149" y="1718"/>
                </a:lnTo>
                <a:lnTo>
                  <a:pt x="4152" y="1713"/>
                </a:lnTo>
                <a:lnTo>
                  <a:pt x="4152" y="1707"/>
                </a:lnTo>
                <a:lnTo>
                  <a:pt x="4130" y="1707"/>
                </a:lnTo>
                <a:lnTo>
                  <a:pt x="4096" y="1718"/>
                </a:lnTo>
                <a:lnTo>
                  <a:pt x="4070" y="1729"/>
                </a:lnTo>
                <a:lnTo>
                  <a:pt x="4067" y="1740"/>
                </a:lnTo>
                <a:lnTo>
                  <a:pt x="4070" y="1745"/>
                </a:lnTo>
                <a:close/>
                <a:moveTo>
                  <a:pt x="4102" y="1778"/>
                </a:moveTo>
                <a:lnTo>
                  <a:pt x="4111" y="1778"/>
                </a:lnTo>
                <a:lnTo>
                  <a:pt x="4121" y="1772"/>
                </a:lnTo>
                <a:lnTo>
                  <a:pt x="4146" y="1756"/>
                </a:lnTo>
                <a:lnTo>
                  <a:pt x="4165" y="1740"/>
                </a:lnTo>
                <a:lnTo>
                  <a:pt x="4171" y="1729"/>
                </a:lnTo>
                <a:lnTo>
                  <a:pt x="4152" y="1729"/>
                </a:lnTo>
                <a:lnTo>
                  <a:pt x="4124" y="1745"/>
                </a:lnTo>
                <a:lnTo>
                  <a:pt x="4102" y="1761"/>
                </a:lnTo>
                <a:lnTo>
                  <a:pt x="4099" y="1772"/>
                </a:lnTo>
                <a:lnTo>
                  <a:pt x="4102" y="1778"/>
                </a:lnTo>
                <a:close/>
                <a:moveTo>
                  <a:pt x="5252" y="1060"/>
                </a:moveTo>
                <a:lnTo>
                  <a:pt x="5252" y="1049"/>
                </a:lnTo>
                <a:lnTo>
                  <a:pt x="5224" y="1049"/>
                </a:lnTo>
                <a:lnTo>
                  <a:pt x="5196" y="1066"/>
                </a:lnTo>
                <a:lnTo>
                  <a:pt x="5171" y="1087"/>
                </a:lnTo>
                <a:lnTo>
                  <a:pt x="5167" y="1098"/>
                </a:lnTo>
                <a:lnTo>
                  <a:pt x="5174" y="1098"/>
                </a:lnTo>
                <a:lnTo>
                  <a:pt x="5199" y="1093"/>
                </a:lnTo>
                <a:lnTo>
                  <a:pt x="5233" y="1082"/>
                </a:lnTo>
                <a:lnTo>
                  <a:pt x="5246" y="1071"/>
                </a:lnTo>
                <a:lnTo>
                  <a:pt x="5252" y="1060"/>
                </a:lnTo>
                <a:close/>
                <a:moveTo>
                  <a:pt x="5469" y="6018"/>
                </a:moveTo>
                <a:lnTo>
                  <a:pt x="5507" y="6046"/>
                </a:lnTo>
                <a:lnTo>
                  <a:pt x="5523" y="6051"/>
                </a:lnTo>
                <a:lnTo>
                  <a:pt x="5532" y="6051"/>
                </a:lnTo>
                <a:lnTo>
                  <a:pt x="5535" y="6040"/>
                </a:lnTo>
                <a:lnTo>
                  <a:pt x="5535" y="6029"/>
                </a:lnTo>
                <a:lnTo>
                  <a:pt x="5526" y="6008"/>
                </a:lnTo>
                <a:lnTo>
                  <a:pt x="5510" y="5969"/>
                </a:lnTo>
                <a:lnTo>
                  <a:pt x="5497" y="5964"/>
                </a:lnTo>
                <a:lnTo>
                  <a:pt x="5479" y="5964"/>
                </a:lnTo>
                <a:lnTo>
                  <a:pt x="5460" y="5969"/>
                </a:lnTo>
                <a:lnTo>
                  <a:pt x="5453" y="5975"/>
                </a:lnTo>
                <a:lnTo>
                  <a:pt x="5447" y="5986"/>
                </a:lnTo>
                <a:lnTo>
                  <a:pt x="5447" y="6002"/>
                </a:lnTo>
                <a:lnTo>
                  <a:pt x="5469" y="6018"/>
                </a:lnTo>
                <a:close/>
                <a:moveTo>
                  <a:pt x="5620" y="5529"/>
                </a:moveTo>
                <a:lnTo>
                  <a:pt x="5626" y="5524"/>
                </a:lnTo>
                <a:lnTo>
                  <a:pt x="5629" y="5513"/>
                </a:lnTo>
                <a:lnTo>
                  <a:pt x="5636" y="5464"/>
                </a:lnTo>
                <a:lnTo>
                  <a:pt x="5639" y="5442"/>
                </a:lnTo>
                <a:lnTo>
                  <a:pt x="5639" y="5431"/>
                </a:lnTo>
                <a:lnTo>
                  <a:pt x="5623" y="5404"/>
                </a:lnTo>
                <a:lnTo>
                  <a:pt x="5620" y="5404"/>
                </a:lnTo>
                <a:lnTo>
                  <a:pt x="5617" y="5426"/>
                </a:lnTo>
                <a:lnTo>
                  <a:pt x="5611" y="5453"/>
                </a:lnTo>
                <a:lnTo>
                  <a:pt x="5607" y="5453"/>
                </a:lnTo>
                <a:lnTo>
                  <a:pt x="5607" y="5415"/>
                </a:lnTo>
                <a:lnTo>
                  <a:pt x="5604" y="5415"/>
                </a:lnTo>
                <a:lnTo>
                  <a:pt x="5604" y="5448"/>
                </a:lnTo>
                <a:lnTo>
                  <a:pt x="5601" y="5458"/>
                </a:lnTo>
                <a:lnTo>
                  <a:pt x="5595" y="5464"/>
                </a:lnTo>
                <a:lnTo>
                  <a:pt x="5592" y="5475"/>
                </a:lnTo>
                <a:lnTo>
                  <a:pt x="5585" y="5486"/>
                </a:lnTo>
                <a:lnTo>
                  <a:pt x="5573" y="5513"/>
                </a:lnTo>
                <a:lnTo>
                  <a:pt x="5573" y="5529"/>
                </a:lnTo>
                <a:lnTo>
                  <a:pt x="5576" y="5535"/>
                </a:lnTo>
                <a:lnTo>
                  <a:pt x="5579" y="5529"/>
                </a:lnTo>
                <a:lnTo>
                  <a:pt x="5592" y="5502"/>
                </a:lnTo>
                <a:lnTo>
                  <a:pt x="5601" y="5486"/>
                </a:lnTo>
                <a:lnTo>
                  <a:pt x="5601" y="5491"/>
                </a:lnTo>
                <a:lnTo>
                  <a:pt x="5598" y="5507"/>
                </a:lnTo>
                <a:lnTo>
                  <a:pt x="5589" y="5535"/>
                </a:lnTo>
                <a:lnTo>
                  <a:pt x="5598" y="5529"/>
                </a:lnTo>
                <a:lnTo>
                  <a:pt x="5604" y="5524"/>
                </a:lnTo>
                <a:lnTo>
                  <a:pt x="5607" y="5518"/>
                </a:lnTo>
                <a:lnTo>
                  <a:pt x="5614" y="5502"/>
                </a:lnTo>
                <a:lnTo>
                  <a:pt x="5617" y="5480"/>
                </a:lnTo>
                <a:lnTo>
                  <a:pt x="5623" y="5469"/>
                </a:lnTo>
                <a:lnTo>
                  <a:pt x="5626" y="5469"/>
                </a:lnTo>
                <a:lnTo>
                  <a:pt x="5626" y="5480"/>
                </a:lnTo>
                <a:lnTo>
                  <a:pt x="5620" y="5524"/>
                </a:lnTo>
                <a:lnTo>
                  <a:pt x="5620" y="5529"/>
                </a:lnTo>
                <a:close/>
                <a:moveTo>
                  <a:pt x="5651" y="5480"/>
                </a:moveTo>
                <a:lnTo>
                  <a:pt x="5658" y="5469"/>
                </a:lnTo>
                <a:lnTo>
                  <a:pt x="5658" y="5431"/>
                </a:lnTo>
                <a:lnTo>
                  <a:pt x="5655" y="5431"/>
                </a:lnTo>
                <a:lnTo>
                  <a:pt x="5648" y="5437"/>
                </a:lnTo>
                <a:lnTo>
                  <a:pt x="5648" y="5448"/>
                </a:lnTo>
                <a:lnTo>
                  <a:pt x="5642" y="5480"/>
                </a:lnTo>
                <a:lnTo>
                  <a:pt x="5639" y="5486"/>
                </a:lnTo>
                <a:lnTo>
                  <a:pt x="5642" y="5486"/>
                </a:lnTo>
                <a:lnTo>
                  <a:pt x="5651" y="5480"/>
                </a:lnTo>
                <a:close/>
                <a:moveTo>
                  <a:pt x="5585" y="5464"/>
                </a:moveTo>
                <a:lnTo>
                  <a:pt x="5592" y="5448"/>
                </a:lnTo>
                <a:lnTo>
                  <a:pt x="5595" y="5437"/>
                </a:lnTo>
                <a:lnTo>
                  <a:pt x="5595" y="5431"/>
                </a:lnTo>
                <a:lnTo>
                  <a:pt x="5592" y="5431"/>
                </a:lnTo>
                <a:lnTo>
                  <a:pt x="5589" y="5442"/>
                </a:lnTo>
                <a:lnTo>
                  <a:pt x="5579" y="5442"/>
                </a:lnTo>
                <a:lnTo>
                  <a:pt x="5570" y="5448"/>
                </a:lnTo>
                <a:lnTo>
                  <a:pt x="5567" y="5453"/>
                </a:lnTo>
                <a:lnTo>
                  <a:pt x="5567" y="5475"/>
                </a:lnTo>
                <a:lnTo>
                  <a:pt x="5570" y="5475"/>
                </a:lnTo>
                <a:lnTo>
                  <a:pt x="5585" y="5464"/>
                </a:lnTo>
                <a:close/>
                <a:moveTo>
                  <a:pt x="6321" y="4768"/>
                </a:moveTo>
                <a:lnTo>
                  <a:pt x="6330" y="4768"/>
                </a:lnTo>
                <a:lnTo>
                  <a:pt x="6343" y="4752"/>
                </a:lnTo>
                <a:lnTo>
                  <a:pt x="6346" y="4741"/>
                </a:lnTo>
                <a:lnTo>
                  <a:pt x="6346" y="4719"/>
                </a:lnTo>
                <a:lnTo>
                  <a:pt x="6334" y="4708"/>
                </a:lnTo>
                <a:lnTo>
                  <a:pt x="6321" y="4719"/>
                </a:lnTo>
                <a:lnTo>
                  <a:pt x="6318" y="4730"/>
                </a:lnTo>
                <a:lnTo>
                  <a:pt x="6315" y="4746"/>
                </a:lnTo>
                <a:lnTo>
                  <a:pt x="6312" y="4757"/>
                </a:lnTo>
                <a:lnTo>
                  <a:pt x="6315" y="4768"/>
                </a:lnTo>
                <a:lnTo>
                  <a:pt x="6321" y="4768"/>
                </a:lnTo>
                <a:close/>
                <a:moveTo>
                  <a:pt x="7446" y="13276"/>
                </a:moveTo>
                <a:lnTo>
                  <a:pt x="7443" y="13287"/>
                </a:lnTo>
                <a:lnTo>
                  <a:pt x="7446" y="13298"/>
                </a:lnTo>
                <a:lnTo>
                  <a:pt x="7453" y="13309"/>
                </a:lnTo>
                <a:lnTo>
                  <a:pt x="7459" y="13309"/>
                </a:lnTo>
                <a:lnTo>
                  <a:pt x="7459" y="13293"/>
                </a:lnTo>
                <a:lnTo>
                  <a:pt x="7453" y="13276"/>
                </a:lnTo>
                <a:lnTo>
                  <a:pt x="7446" y="13276"/>
                </a:lnTo>
                <a:close/>
                <a:moveTo>
                  <a:pt x="7468" y="13516"/>
                </a:moveTo>
                <a:lnTo>
                  <a:pt x="7471" y="13505"/>
                </a:lnTo>
                <a:lnTo>
                  <a:pt x="7475" y="13488"/>
                </a:lnTo>
                <a:lnTo>
                  <a:pt x="7471" y="13478"/>
                </a:lnTo>
                <a:lnTo>
                  <a:pt x="7465" y="13478"/>
                </a:lnTo>
                <a:lnTo>
                  <a:pt x="7462" y="13483"/>
                </a:lnTo>
                <a:lnTo>
                  <a:pt x="7456" y="13505"/>
                </a:lnTo>
                <a:lnTo>
                  <a:pt x="7462" y="13516"/>
                </a:lnTo>
                <a:lnTo>
                  <a:pt x="7468" y="13516"/>
                </a:lnTo>
                <a:close/>
                <a:moveTo>
                  <a:pt x="7453" y="13537"/>
                </a:moveTo>
                <a:lnTo>
                  <a:pt x="7459" y="13527"/>
                </a:lnTo>
                <a:lnTo>
                  <a:pt x="7453" y="13499"/>
                </a:lnTo>
                <a:lnTo>
                  <a:pt x="7449" y="13488"/>
                </a:lnTo>
                <a:lnTo>
                  <a:pt x="7449" y="13510"/>
                </a:lnTo>
                <a:lnTo>
                  <a:pt x="7446" y="13521"/>
                </a:lnTo>
                <a:lnTo>
                  <a:pt x="7446" y="13537"/>
                </a:lnTo>
                <a:lnTo>
                  <a:pt x="7453" y="13537"/>
                </a:lnTo>
                <a:close/>
                <a:moveTo>
                  <a:pt x="7402" y="13581"/>
                </a:moveTo>
                <a:lnTo>
                  <a:pt x="7396" y="13592"/>
                </a:lnTo>
                <a:lnTo>
                  <a:pt x="7390" y="13608"/>
                </a:lnTo>
                <a:lnTo>
                  <a:pt x="7390" y="13624"/>
                </a:lnTo>
                <a:lnTo>
                  <a:pt x="7393" y="13624"/>
                </a:lnTo>
                <a:lnTo>
                  <a:pt x="7396" y="13613"/>
                </a:lnTo>
                <a:lnTo>
                  <a:pt x="7402" y="13597"/>
                </a:lnTo>
                <a:lnTo>
                  <a:pt x="7402" y="13581"/>
                </a:lnTo>
                <a:close/>
                <a:moveTo>
                  <a:pt x="7421" y="13641"/>
                </a:moveTo>
                <a:lnTo>
                  <a:pt x="7418" y="13641"/>
                </a:lnTo>
                <a:lnTo>
                  <a:pt x="7412" y="13646"/>
                </a:lnTo>
                <a:lnTo>
                  <a:pt x="7408" y="13657"/>
                </a:lnTo>
                <a:lnTo>
                  <a:pt x="7408" y="13668"/>
                </a:lnTo>
                <a:lnTo>
                  <a:pt x="7415" y="13662"/>
                </a:lnTo>
                <a:lnTo>
                  <a:pt x="7421" y="13652"/>
                </a:lnTo>
                <a:lnTo>
                  <a:pt x="7421" y="13641"/>
                </a:lnTo>
                <a:close/>
                <a:moveTo>
                  <a:pt x="7418" y="13613"/>
                </a:moveTo>
                <a:lnTo>
                  <a:pt x="7412" y="13613"/>
                </a:lnTo>
                <a:lnTo>
                  <a:pt x="7408" y="13624"/>
                </a:lnTo>
                <a:lnTo>
                  <a:pt x="7405" y="13630"/>
                </a:lnTo>
                <a:lnTo>
                  <a:pt x="7408" y="13635"/>
                </a:lnTo>
                <a:lnTo>
                  <a:pt x="7418" y="13619"/>
                </a:lnTo>
                <a:lnTo>
                  <a:pt x="7418" y="13613"/>
                </a:lnTo>
                <a:close/>
                <a:moveTo>
                  <a:pt x="7459" y="13461"/>
                </a:moveTo>
                <a:lnTo>
                  <a:pt x="7459" y="13467"/>
                </a:lnTo>
                <a:lnTo>
                  <a:pt x="7462" y="13467"/>
                </a:lnTo>
                <a:lnTo>
                  <a:pt x="7468" y="13461"/>
                </a:lnTo>
                <a:lnTo>
                  <a:pt x="7475" y="13450"/>
                </a:lnTo>
                <a:lnTo>
                  <a:pt x="7471" y="13445"/>
                </a:lnTo>
                <a:lnTo>
                  <a:pt x="7468" y="13450"/>
                </a:lnTo>
                <a:lnTo>
                  <a:pt x="7462" y="13456"/>
                </a:lnTo>
                <a:lnTo>
                  <a:pt x="7459" y="13461"/>
                </a:lnTo>
                <a:close/>
                <a:moveTo>
                  <a:pt x="10904" y="1359"/>
                </a:moveTo>
                <a:lnTo>
                  <a:pt x="10910" y="1370"/>
                </a:lnTo>
                <a:lnTo>
                  <a:pt x="10910" y="1381"/>
                </a:lnTo>
                <a:lnTo>
                  <a:pt x="10913" y="1386"/>
                </a:lnTo>
                <a:lnTo>
                  <a:pt x="10916" y="1386"/>
                </a:lnTo>
                <a:lnTo>
                  <a:pt x="10935" y="1375"/>
                </a:lnTo>
                <a:lnTo>
                  <a:pt x="10985" y="1365"/>
                </a:lnTo>
                <a:lnTo>
                  <a:pt x="10995" y="1365"/>
                </a:lnTo>
                <a:lnTo>
                  <a:pt x="11001" y="1359"/>
                </a:lnTo>
                <a:lnTo>
                  <a:pt x="11004" y="1348"/>
                </a:lnTo>
                <a:lnTo>
                  <a:pt x="11004" y="1332"/>
                </a:lnTo>
                <a:lnTo>
                  <a:pt x="11001" y="1316"/>
                </a:lnTo>
                <a:lnTo>
                  <a:pt x="10989" y="1294"/>
                </a:lnTo>
                <a:lnTo>
                  <a:pt x="10976" y="1288"/>
                </a:lnTo>
                <a:lnTo>
                  <a:pt x="10951" y="1288"/>
                </a:lnTo>
                <a:lnTo>
                  <a:pt x="10923" y="1299"/>
                </a:lnTo>
                <a:lnTo>
                  <a:pt x="10897" y="1310"/>
                </a:lnTo>
                <a:lnTo>
                  <a:pt x="10882" y="1321"/>
                </a:lnTo>
                <a:lnTo>
                  <a:pt x="10879" y="1327"/>
                </a:lnTo>
                <a:lnTo>
                  <a:pt x="10882" y="1332"/>
                </a:lnTo>
                <a:lnTo>
                  <a:pt x="10904" y="1359"/>
                </a:lnTo>
                <a:close/>
                <a:moveTo>
                  <a:pt x="11158" y="1457"/>
                </a:moveTo>
                <a:lnTo>
                  <a:pt x="11146" y="1452"/>
                </a:lnTo>
                <a:lnTo>
                  <a:pt x="11136" y="1452"/>
                </a:lnTo>
                <a:lnTo>
                  <a:pt x="11124" y="1457"/>
                </a:lnTo>
                <a:lnTo>
                  <a:pt x="11114" y="1462"/>
                </a:lnTo>
                <a:lnTo>
                  <a:pt x="11105" y="1462"/>
                </a:lnTo>
                <a:lnTo>
                  <a:pt x="11092" y="1457"/>
                </a:lnTo>
                <a:lnTo>
                  <a:pt x="11077" y="1441"/>
                </a:lnTo>
                <a:lnTo>
                  <a:pt x="11064" y="1430"/>
                </a:lnTo>
                <a:lnTo>
                  <a:pt x="11061" y="1414"/>
                </a:lnTo>
                <a:lnTo>
                  <a:pt x="11064" y="1408"/>
                </a:lnTo>
                <a:lnTo>
                  <a:pt x="11073" y="1397"/>
                </a:lnTo>
                <a:lnTo>
                  <a:pt x="11086" y="1386"/>
                </a:lnTo>
                <a:lnTo>
                  <a:pt x="11086" y="1381"/>
                </a:lnTo>
                <a:lnTo>
                  <a:pt x="11080" y="1375"/>
                </a:lnTo>
                <a:lnTo>
                  <a:pt x="11061" y="1370"/>
                </a:lnTo>
                <a:lnTo>
                  <a:pt x="11033" y="1370"/>
                </a:lnTo>
                <a:lnTo>
                  <a:pt x="10970" y="1381"/>
                </a:lnTo>
                <a:lnTo>
                  <a:pt x="10945" y="1392"/>
                </a:lnTo>
                <a:lnTo>
                  <a:pt x="10935" y="1397"/>
                </a:lnTo>
                <a:lnTo>
                  <a:pt x="10929" y="1403"/>
                </a:lnTo>
                <a:lnTo>
                  <a:pt x="10929" y="1408"/>
                </a:lnTo>
                <a:lnTo>
                  <a:pt x="10932" y="1419"/>
                </a:lnTo>
                <a:lnTo>
                  <a:pt x="10938" y="1430"/>
                </a:lnTo>
                <a:lnTo>
                  <a:pt x="10954" y="1435"/>
                </a:lnTo>
                <a:lnTo>
                  <a:pt x="10963" y="1446"/>
                </a:lnTo>
                <a:lnTo>
                  <a:pt x="10963" y="1457"/>
                </a:lnTo>
                <a:lnTo>
                  <a:pt x="10954" y="1473"/>
                </a:lnTo>
                <a:lnTo>
                  <a:pt x="10932" y="1506"/>
                </a:lnTo>
                <a:lnTo>
                  <a:pt x="10916" y="1533"/>
                </a:lnTo>
                <a:lnTo>
                  <a:pt x="10919" y="1539"/>
                </a:lnTo>
                <a:lnTo>
                  <a:pt x="10929" y="1544"/>
                </a:lnTo>
                <a:lnTo>
                  <a:pt x="10957" y="1539"/>
                </a:lnTo>
                <a:lnTo>
                  <a:pt x="10998" y="1533"/>
                </a:lnTo>
                <a:lnTo>
                  <a:pt x="11017" y="1533"/>
                </a:lnTo>
                <a:lnTo>
                  <a:pt x="11023" y="1544"/>
                </a:lnTo>
                <a:lnTo>
                  <a:pt x="11023" y="1555"/>
                </a:lnTo>
                <a:lnTo>
                  <a:pt x="11020" y="1571"/>
                </a:lnTo>
                <a:lnTo>
                  <a:pt x="11017" y="1582"/>
                </a:lnTo>
                <a:lnTo>
                  <a:pt x="11017" y="1588"/>
                </a:lnTo>
                <a:lnTo>
                  <a:pt x="11020" y="1588"/>
                </a:lnTo>
                <a:lnTo>
                  <a:pt x="11033" y="1582"/>
                </a:lnTo>
                <a:lnTo>
                  <a:pt x="11055" y="1571"/>
                </a:lnTo>
                <a:lnTo>
                  <a:pt x="11099" y="1539"/>
                </a:lnTo>
                <a:lnTo>
                  <a:pt x="11139" y="1511"/>
                </a:lnTo>
                <a:lnTo>
                  <a:pt x="11152" y="1495"/>
                </a:lnTo>
                <a:lnTo>
                  <a:pt x="11161" y="1484"/>
                </a:lnTo>
                <a:lnTo>
                  <a:pt x="11165" y="1479"/>
                </a:lnTo>
                <a:lnTo>
                  <a:pt x="11165" y="1468"/>
                </a:lnTo>
                <a:lnTo>
                  <a:pt x="11158" y="1457"/>
                </a:lnTo>
                <a:close/>
                <a:moveTo>
                  <a:pt x="20632" y="19414"/>
                </a:moveTo>
                <a:lnTo>
                  <a:pt x="20635" y="19393"/>
                </a:lnTo>
                <a:lnTo>
                  <a:pt x="20635" y="19366"/>
                </a:lnTo>
                <a:lnTo>
                  <a:pt x="20629" y="19360"/>
                </a:lnTo>
                <a:lnTo>
                  <a:pt x="20619" y="19355"/>
                </a:lnTo>
                <a:lnTo>
                  <a:pt x="20610" y="19360"/>
                </a:lnTo>
                <a:lnTo>
                  <a:pt x="20594" y="19371"/>
                </a:lnTo>
                <a:lnTo>
                  <a:pt x="20582" y="19393"/>
                </a:lnTo>
                <a:lnTo>
                  <a:pt x="20569" y="19409"/>
                </a:lnTo>
                <a:lnTo>
                  <a:pt x="20563" y="19409"/>
                </a:lnTo>
                <a:lnTo>
                  <a:pt x="20560" y="19404"/>
                </a:lnTo>
                <a:lnTo>
                  <a:pt x="20556" y="19387"/>
                </a:lnTo>
                <a:lnTo>
                  <a:pt x="20560" y="19355"/>
                </a:lnTo>
                <a:lnTo>
                  <a:pt x="20553" y="19333"/>
                </a:lnTo>
                <a:lnTo>
                  <a:pt x="20544" y="19333"/>
                </a:lnTo>
                <a:lnTo>
                  <a:pt x="20538" y="19327"/>
                </a:lnTo>
                <a:lnTo>
                  <a:pt x="20541" y="19317"/>
                </a:lnTo>
                <a:lnTo>
                  <a:pt x="20547" y="19306"/>
                </a:lnTo>
                <a:lnTo>
                  <a:pt x="20553" y="19300"/>
                </a:lnTo>
                <a:lnTo>
                  <a:pt x="20553" y="19289"/>
                </a:lnTo>
                <a:lnTo>
                  <a:pt x="20550" y="19284"/>
                </a:lnTo>
                <a:lnTo>
                  <a:pt x="20544" y="19284"/>
                </a:lnTo>
                <a:lnTo>
                  <a:pt x="20534" y="19289"/>
                </a:lnTo>
                <a:lnTo>
                  <a:pt x="20522" y="19300"/>
                </a:lnTo>
                <a:lnTo>
                  <a:pt x="20509" y="19317"/>
                </a:lnTo>
                <a:lnTo>
                  <a:pt x="20503" y="19338"/>
                </a:lnTo>
                <a:lnTo>
                  <a:pt x="20500" y="19355"/>
                </a:lnTo>
                <a:lnTo>
                  <a:pt x="20500" y="19414"/>
                </a:lnTo>
                <a:lnTo>
                  <a:pt x="20497" y="19436"/>
                </a:lnTo>
                <a:lnTo>
                  <a:pt x="20487" y="19453"/>
                </a:lnTo>
                <a:lnTo>
                  <a:pt x="20475" y="19463"/>
                </a:lnTo>
                <a:lnTo>
                  <a:pt x="20465" y="19474"/>
                </a:lnTo>
                <a:lnTo>
                  <a:pt x="20456" y="19501"/>
                </a:lnTo>
                <a:lnTo>
                  <a:pt x="20440" y="19561"/>
                </a:lnTo>
                <a:lnTo>
                  <a:pt x="20421" y="19626"/>
                </a:lnTo>
                <a:lnTo>
                  <a:pt x="20402" y="19670"/>
                </a:lnTo>
                <a:lnTo>
                  <a:pt x="20380" y="19697"/>
                </a:lnTo>
                <a:lnTo>
                  <a:pt x="20362" y="19730"/>
                </a:lnTo>
                <a:lnTo>
                  <a:pt x="20346" y="19752"/>
                </a:lnTo>
                <a:lnTo>
                  <a:pt x="20336" y="19762"/>
                </a:lnTo>
                <a:lnTo>
                  <a:pt x="20327" y="19768"/>
                </a:lnTo>
                <a:lnTo>
                  <a:pt x="20321" y="19768"/>
                </a:lnTo>
                <a:lnTo>
                  <a:pt x="20314" y="19779"/>
                </a:lnTo>
                <a:lnTo>
                  <a:pt x="20308" y="19795"/>
                </a:lnTo>
                <a:lnTo>
                  <a:pt x="20299" y="19811"/>
                </a:lnTo>
                <a:lnTo>
                  <a:pt x="20292" y="19811"/>
                </a:lnTo>
                <a:lnTo>
                  <a:pt x="20283" y="19817"/>
                </a:lnTo>
                <a:lnTo>
                  <a:pt x="20274" y="19817"/>
                </a:lnTo>
                <a:lnTo>
                  <a:pt x="20264" y="19828"/>
                </a:lnTo>
                <a:lnTo>
                  <a:pt x="20245" y="19860"/>
                </a:lnTo>
                <a:lnTo>
                  <a:pt x="20226" y="19904"/>
                </a:lnTo>
                <a:lnTo>
                  <a:pt x="20204" y="19942"/>
                </a:lnTo>
                <a:lnTo>
                  <a:pt x="20186" y="19980"/>
                </a:lnTo>
                <a:lnTo>
                  <a:pt x="20170" y="20012"/>
                </a:lnTo>
                <a:lnTo>
                  <a:pt x="20164" y="20029"/>
                </a:lnTo>
                <a:lnTo>
                  <a:pt x="20160" y="20040"/>
                </a:lnTo>
                <a:lnTo>
                  <a:pt x="20157" y="20056"/>
                </a:lnTo>
                <a:lnTo>
                  <a:pt x="20160" y="20072"/>
                </a:lnTo>
                <a:lnTo>
                  <a:pt x="20164" y="20083"/>
                </a:lnTo>
                <a:lnTo>
                  <a:pt x="20160" y="20094"/>
                </a:lnTo>
                <a:lnTo>
                  <a:pt x="20142" y="20116"/>
                </a:lnTo>
                <a:lnTo>
                  <a:pt x="20142" y="20132"/>
                </a:lnTo>
                <a:lnTo>
                  <a:pt x="20154" y="20159"/>
                </a:lnTo>
                <a:lnTo>
                  <a:pt x="20167" y="20176"/>
                </a:lnTo>
                <a:lnTo>
                  <a:pt x="20186" y="20176"/>
                </a:lnTo>
                <a:lnTo>
                  <a:pt x="20192" y="20170"/>
                </a:lnTo>
                <a:lnTo>
                  <a:pt x="20201" y="20165"/>
                </a:lnTo>
                <a:lnTo>
                  <a:pt x="20211" y="20154"/>
                </a:lnTo>
                <a:lnTo>
                  <a:pt x="20214" y="20154"/>
                </a:lnTo>
                <a:lnTo>
                  <a:pt x="20220" y="20165"/>
                </a:lnTo>
                <a:lnTo>
                  <a:pt x="20226" y="20181"/>
                </a:lnTo>
                <a:lnTo>
                  <a:pt x="20230" y="20186"/>
                </a:lnTo>
                <a:lnTo>
                  <a:pt x="20248" y="20186"/>
                </a:lnTo>
                <a:lnTo>
                  <a:pt x="20252" y="20192"/>
                </a:lnTo>
                <a:lnTo>
                  <a:pt x="20255" y="20203"/>
                </a:lnTo>
                <a:lnTo>
                  <a:pt x="20255" y="20214"/>
                </a:lnTo>
                <a:lnTo>
                  <a:pt x="20258" y="20219"/>
                </a:lnTo>
                <a:lnTo>
                  <a:pt x="20277" y="20230"/>
                </a:lnTo>
                <a:lnTo>
                  <a:pt x="20302" y="20235"/>
                </a:lnTo>
                <a:lnTo>
                  <a:pt x="20324" y="20235"/>
                </a:lnTo>
                <a:lnTo>
                  <a:pt x="20333" y="20225"/>
                </a:lnTo>
                <a:lnTo>
                  <a:pt x="20346" y="20214"/>
                </a:lnTo>
                <a:lnTo>
                  <a:pt x="20355" y="20197"/>
                </a:lnTo>
                <a:lnTo>
                  <a:pt x="20365" y="20170"/>
                </a:lnTo>
                <a:lnTo>
                  <a:pt x="20387" y="20132"/>
                </a:lnTo>
                <a:lnTo>
                  <a:pt x="20396" y="20121"/>
                </a:lnTo>
                <a:lnTo>
                  <a:pt x="20406" y="20116"/>
                </a:lnTo>
                <a:lnTo>
                  <a:pt x="20415" y="20105"/>
                </a:lnTo>
                <a:lnTo>
                  <a:pt x="20418" y="20099"/>
                </a:lnTo>
                <a:lnTo>
                  <a:pt x="20412" y="20078"/>
                </a:lnTo>
                <a:lnTo>
                  <a:pt x="20412" y="20061"/>
                </a:lnTo>
                <a:lnTo>
                  <a:pt x="20424" y="20029"/>
                </a:lnTo>
                <a:lnTo>
                  <a:pt x="20437" y="19980"/>
                </a:lnTo>
                <a:lnTo>
                  <a:pt x="20440" y="19953"/>
                </a:lnTo>
                <a:lnTo>
                  <a:pt x="20446" y="19887"/>
                </a:lnTo>
                <a:lnTo>
                  <a:pt x="20456" y="19860"/>
                </a:lnTo>
                <a:lnTo>
                  <a:pt x="20468" y="19839"/>
                </a:lnTo>
                <a:lnTo>
                  <a:pt x="20484" y="19822"/>
                </a:lnTo>
                <a:lnTo>
                  <a:pt x="20503" y="19811"/>
                </a:lnTo>
                <a:lnTo>
                  <a:pt x="20519" y="19800"/>
                </a:lnTo>
                <a:lnTo>
                  <a:pt x="20531" y="19800"/>
                </a:lnTo>
                <a:lnTo>
                  <a:pt x="20541" y="19806"/>
                </a:lnTo>
                <a:lnTo>
                  <a:pt x="20556" y="19806"/>
                </a:lnTo>
                <a:lnTo>
                  <a:pt x="20563" y="19800"/>
                </a:lnTo>
                <a:lnTo>
                  <a:pt x="20566" y="19795"/>
                </a:lnTo>
                <a:lnTo>
                  <a:pt x="20569" y="19784"/>
                </a:lnTo>
                <a:lnTo>
                  <a:pt x="20569" y="19773"/>
                </a:lnTo>
                <a:lnTo>
                  <a:pt x="20566" y="19768"/>
                </a:lnTo>
                <a:lnTo>
                  <a:pt x="20556" y="19762"/>
                </a:lnTo>
                <a:lnTo>
                  <a:pt x="20550" y="19752"/>
                </a:lnTo>
                <a:lnTo>
                  <a:pt x="20544" y="19746"/>
                </a:lnTo>
                <a:lnTo>
                  <a:pt x="20541" y="19730"/>
                </a:lnTo>
                <a:lnTo>
                  <a:pt x="20541" y="19703"/>
                </a:lnTo>
                <a:lnTo>
                  <a:pt x="20547" y="19692"/>
                </a:lnTo>
                <a:lnTo>
                  <a:pt x="20550" y="19681"/>
                </a:lnTo>
                <a:lnTo>
                  <a:pt x="20560" y="19675"/>
                </a:lnTo>
                <a:lnTo>
                  <a:pt x="20566" y="19670"/>
                </a:lnTo>
                <a:lnTo>
                  <a:pt x="20572" y="19659"/>
                </a:lnTo>
                <a:lnTo>
                  <a:pt x="20588" y="19621"/>
                </a:lnTo>
                <a:lnTo>
                  <a:pt x="20604" y="19572"/>
                </a:lnTo>
                <a:lnTo>
                  <a:pt x="20629" y="19512"/>
                </a:lnTo>
                <a:lnTo>
                  <a:pt x="20638" y="19491"/>
                </a:lnTo>
                <a:lnTo>
                  <a:pt x="20641" y="19474"/>
                </a:lnTo>
                <a:lnTo>
                  <a:pt x="20638" y="19463"/>
                </a:lnTo>
                <a:lnTo>
                  <a:pt x="20626" y="19442"/>
                </a:lnTo>
                <a:lnTo>
                  <a:pt x="20626" y="19431"/>
                </a:lnTo>
                <a:lnTo>
                  <a:pt x="20632" y="19414"/>
                </a:lnTo>
                <a:close/>
                <a:moveTo>
                  <a:pt x="20855" y="18876"/>
                </a:moveTo>
                <a:lnTo>
                  <a:pt x="20849" y="18893"/>
                </a:lnTo>
                <a:lnTo>
                  <a:pt x="20842" y="18903"/>
                </a:lnTo>
                <a:lnTo>
                  <a:pt x="20836" y="18909"/>
                </a:lnTo>
                <a:lnTo>
                  <a:pt x="20824" y="18914"/>
                </a:lnTo>
                <a:lnTo>
                  <a:pt x="20814" y="18909"/>
                </a:lnTo>
                <a:lnTo>
                  <a:pt x="20802" y="18903"/>
                </a:lnTo>
                <a:lnTo>
                  <a:pt x="20773" y="18882"/>
                </a:lnTo>
                <a:lnTo>
                  <a:pt x="20761" y="18865"/>
                </a:lnTo>
                <a:lnTo>
                  <a:pt x="20751" y="18844"/>
                </a:lnTo>
                <a:lnTo>
                  <a:pt x="20745" y="18822"/>
                </a:lnTo>
                <a:lnTo>
                  <a:pt x="20742" y="18795"/>
                </a:lnTo>
                <a:lnTo>
                  <a:pt x="20732" y="18746"/>
                </a:lnTo>
                <a:lnTo>
                  <a:pt x="20729" y="18724"/>
                </a:lnTo>
                <a:lnTo>
                  <a:pt x="20720" y="18702"/>
                </a:lnTo>
                <a:lnTo>
                  <a:pt x="20707" y="18680"/>
                </a:lnTo>
                <a:lnTo>
                  <a:pt x="20704" y="18686"/>
                </a:lnTo>
                <a:lnTo>
                  <a:pt x="20704" y="18697"/>
                </a:lnTo>
                <a:lnTo>
                  <a:pt x="20707" y="18729"/>
                </a:lnTo>
                <a:lnTo>
                  <a:pt x="20720" y="18778"/>
                </a:lnTo>
                <a:lnTo>
                  <a:pt x="20720" y="18795"/>
                </a:lnTo>
                <a:lnTo>
                  <a:pt x="20717" y="18795"/>
                </a:lnTo>
                <a:lnTo>
                  <a:pt x="20707" y="18789"/>
                </a:lnTo>
                <a:lnTo>
                  <a:pt x="20695" y="18778"/>
                </a:lnTo>
                <a:lnTo>
                  <a:pt x="20676" y="18735"/>
                </a:lnTo>
                <a:lnTo>
                  <a:pt x="20670" y="18713"/>
                </a:lnTo>
                <a:lnTo>
                  <a:pt x="20670" y="18659"/>
                </a:lnTo>
                <a:lnTo>
                  <a:pt x="20663" y="18637"/>
                </a:lnTo>
                <a:lnTo>
                  <a:pt x="20657" y="18621"/>
                </a:lnTo>
                <a:lnTo>
                  <a:pt x="20654" y="18610"/>
                </a:lnTo>
                <a:lnTo>
                  <a:pt x="20654" y="18572"/>
                </a:lnTo>
                <a:lnTo>
                  <a:pt x="20651" y="18555"/>
                </a:lnTo>
                <a:lnTo>
                  <a:pt x="20648" y="18534"/>
                </a:lnTo>
                <a:lnTo>
                  <a:pt x="20638" y="18512"/>
                </a:lnTo>
                <a:lnTo>
                  <a:pt x="20616" y="18474"/>
                </a:lnTo>
                <a:lnTo>
                  <a:pt x="20604" y="18468"/>
                </a:lnTo>
                <a:lnTo>
                  <a:pt x="20588" y="18463"/>
                </a:lnTo>
                <a:lnTo>
                  <a:pt x="20582" y="18458"/>
                </a:lnTo>
                <a:lnTo>
                  <a:pt x="20575" y="18447"/>
                </a:lnTo>
                <a:lnTo>
                  <a:pt x="20569" y="18425"/>
                </a:lnTo>
                <a:lnTo>
                  <a:pt x="20560" y="18398"/>
                </a:lnTo>
                <a:lnTo>
                  <a:pt x="20547" y="18387"/>
                </a:lnTo>
                <a:lnTo>
                  <a:pt x="20531" y="18392"/>
                </a:lnTo>
                <a:lnTo>
                  <a:pt x="20531" y="18398"/>
                </a:lnTo>
                <a:lnTo>
                  <a:pt x="20541" y="18414"/>
                </a:lnTo>
                <a:lnTo>
                  <a:pt x="20556" y="18447"/>
                </a:lnTo>
                <a:lnTo>
                  <a:pt x="20566" y="18479"/>
                </a:lnTo>
                <a:lnTo>
                  <a:pt x="20566" y="18490"/>
                </a:lnTo>
                <a:lnTo>
                  <a:pt x="20563" y="18501"/>
                </a:lnTo>
                <a:lnTo>
                  <a:pt x="20572" y="18528"/>
                </a:lnTo>
                <a:lnTo>
                  <a:pt x="20582" y="18550"/>
                </a:lnTo>
                <a:lnTo>
                  <a:pt x="20591" y="18577"/>
                </a:lnTo>
                <a:lnTo>
                  <a:pt x="20604" y="18632"/>
                </a:lnTo>
                <a:lnTo>
                  <a:pt x="20613" y="18653"/>
                </a:lnTo>
                <a:lnTo>
                  <a:pt x="20619" y="18670"/>
                </a:lnTo>
                <a:lnTo>
                  <a:pt x="20622" y="18670"/>
                </a:lnTo>
                <a:lnTo>
                  <a:pt x="20632" y="18653"/>
                </a:lnTo>
                <a:lnTo>
                  <a:pt x="20635" y="18653"/>
                </a:lnTo>
                <a:lnTo>
                  <a:pt x="20641" y="18675"/>
                </a:lnTo>
                <a:lnTo>
                  <a:pt x="20644" y="18697"/>
                </a:lnTo>
                <a:lnTo>
                  <a:pt x="20644" y="18702"/>
                </a:lnTo>
                <a:lnTo>
                  <a:pt x="20641" y="18702"/>
                </a:lnTo>
                <a:lnTo>
                  <a:pt x="20632" y="18697"/>
                </a:lnTo>
                <a:lnTo>
                  <a:pt x="20635" y="18708"/>
                </a:lnTo>
                <a:lnTo>
                  <a:pt x="20657" y="18806"/>
                </a:lnTo>
                <a:lnTo>
                  <a:pt x="20666" y="18844"/>
                </a:lnTo>
                <a:lnTo>
                  <a:pt x="20670" y="18871"/>
                </a:lnTo>
                <a:lnTo>
                  <a:pt x="20670" y="18909"/>
                </a:lnTo>
                <a:lnTo>
                  <a:pt x="20663" y="18941"/>
                </a:lnTo>
                <a:lnTo>
                  <a:pt x="20660" y="18963"/>
                </a:lnTo>
                <a:lnTo>
                  <a:pt x="20660" y="19012"/>
                </a:lnTo>
                <a:lnTo>
                  <a:pt x="20654" y="19034"/>
                </a:lnTo>
                <a:lnTo>
                  <a:pt x="20648" y="19050"/>
                </a:lnTo>
                <a:lnTo>
                  <a:pt x="20635" y="19061"/>
                </a:lnTo>
                <a:lnTo>
                  <a:pt x="20607" y="19094"/>
                </a:lnTo>
                <a:lnTo>
                  <a:pt x="20604" y="19105"/>
                </a:lnTo>
                <a:lnTo>
                  <a:pt x="20604" y="19121"/>
                </a:lnTo>
                <a:lnTo>
                  <a:pt x="20629" y="19164"/>
                </a:lnTo>
                <a:lnTo>
                  <a:pt x="20657" y="19186"/>
                </a:lnTo>
                <a:lnTo>
                  <a:pt x="20679" y="19208"/>
                </a:lnTo>
                <a:lnTo>
                  <a:pt x="20688" y="19224"/>
                </a:lnTo>
                <a:lnTo>
                  <a:pt x="20692" y="19240"/>
                </a:lnTo>
                <a:lnTo>
                  <a:pt x="20695" y="19268"/>
                </a:lnTo>
                <a:lnTo>
                  <a:pt x="20692" y="19289"/>
                </a:lnTo>
                <a:lnTo>
                  <a:pt x="20685" y="19338"/>
                </a:lnTo>
                <a:lnTo>
                  <a:pt x="20679" y="19360"/>
                </a:lnTo>
                <a:lnTo>
                  <a:pt x="20657" y="19398"/>
                </a:lnTo>
                <a:lnTo>
                  <a:pt x="20657" y="19404"/>
                </a:lnTo>
                <a:lnTo>
                  <a:pt x="20660" y="19409"/>
                </a:lnTo>
                <a:lnTo>
                  <a:pt x="20679" y="19420"/>
                </a:lnTo>
                <a:lnTo>
                  <a:pt x="20685" y="19425"/>
                </a:lnTo>
                <a:lnTo>
                  <a:pt x="20688" y="19436"/>
                </a:lnTo>
                <a:lnTo>
                  <a:pt x="20695" y="19453"/>
                </a:lnTo>
                <a:lnTo>
                  <a:pt x="20701" y="19463"/>
                </a:lnTo>
                <a:lnTo>
                  <a:pt x="20707" y="19458"/>
                </a:lnTo>
                <a:lnTo>
                  <a:pt x="20717" y="19447"/>
                </a:lnTo>
                <a:lnTo>
                  <a:pt x="20729" y="19425"/>
                </a:lnTo>
                <a:lnTo>
                  <a:pt x="20745" y="19393"/>
                </a:lnTo>
                <a:lnTo>
                  <a:pt x="20780" y="19306"/>
                </a:lnTo>
                <a:lnTo>
                  <a:pt x="20795" y="19257"/>
                </a:lnTo>
                <a:lnTo>
                  <a:pt x="20805" y="19213"/>
                </a:lnTo>
                <a:lnTo>
                  <a:pt x="20811" y="19175"/>
                </a:lnTo>
                <a:lnTo>
                  <a:pt x="20805" y="19153"/>
                </a:lnTo>
                <a:lnTo>
                  <a:pt x="20805" y="19126"/>
                </a:lnTo>
                <a:lnTo>
                  <a:pt x="20808" y="19115"/>
                </a:lnTo>
                <a:lnTo>
                  <a:pt x="20814" y="19099"/>
                </a:lnTo>
                <a:lnTo>
                  <a:pt x="20824" y="19088"/>
                </a:lnTo>
                <a:lnTo>
                  <a:pt x="20836" y="19083"/>
                </a:lnTo>
                <a:lnTo>
                  <a:pt x="20846" y="19083"/>
                </a:lnTo>
                <a:lnTo>
                  <a:pt x="20861" y="19094"/>
                </a:lnTo>
                <a:lnTo>
                  <a:pt x="20871" y="19105"/>
                </a:lnTo>
                <a:lnTo>
                  <a:pt x="20874" y="19110"/>
                </a:lnTo>
                <a:lnTo>
                  <a:pt x="20874" y="19094"/>
                </a:lnTo>
                <a:lnTo>
                  <a:pt x="20871" y="19077"/>
                </a:lnTo>
                <a:lnTo>
                  <a:pt x="20871" y="19056"/>
                </a:lnTo>
                <a:lnTo>
                  <a:pt x="20868" y="19034"/>
                </a:lnTo>
                <a:lnTo>
                  <a:pt x="20871" y="19023"/>
                </a:lnTo>
                <a:lnTo>
                  <a:pt x="20874" y="19018"/>
                </a:lnTo>
                <a:lnTo>
                  <a:pt x="20886" y="19007"/>
                </a:lnTo>
                <a:lnTo>
                  <a:pt x="20893" y="18990"/>
                </a:lnTo>
                <a:lnTo>
                  <a:pt x="20896" y="18974"/>
                </a:lnTo>
                <a:lnTo>
                  <a:pt x="20896" y="18958"/>
                </a:lnTo>
                <a:lnTo>
                  <a:pt x="20899" y="18914"/>
                </a:lnTo>
                <a:lnTo>
                  <a:pt x="20899" y="18898"/>
                </a:lnTo>
                <a:lnTo>
                  <a:pt x="20902" y="18887"/>
                </a:lnTo>
                <a:lnTo>
                  <a:pt x="20905" y="18871"/>
                </a:lnTo>
                <a:lnTo>
                  <a:pt x="20896" y="18854"/>
                </a:lnTo>
                <a:lnTo>
                  <a:pt x="20890" y="18849"/>
                </a:lnTo>
                <a:lnTo>
                  <a:pt x="20880" y="18849"/>
                </a:lnTo>
                <a:lnTo>
                  <a:pt x="20861" y="18860"/>
                </a:lnTo>
                <a:lnTo>
                  <a:pt x="20855" y="18876"/>
                </a:lnTo>
                <a:close/>
                <a:moveTo>
                  <a:pt x="12755" y="15386"/>
                </a:moveTo>
                <a:lnTo>
                  <a:pt x="12746" y="15370"/>
                </a:lnTo>
                <a:lnTo>
                  <a:pt x="12739" y="15353"/>
                </a:lnTo>
                <a:lnTo>
                  <a:pt x="12733" y="15310"/>
                </a:lnTo>
                <a:lnTo>
                  <a:pt x="12730" y="15293"/>
                </a:lnTo>
                <a:lnTo>
                  <a:pt x="12724" y="15283"/>
                </a:lnTo>
                <a:lnTo>
                  <a:pt x="12720" y="15283"/>
                </a:lnTo>
                <a:lnTo>
                  <a:pt x="12714" y="15299"/>
                </a:lnTo>
                <a:lnTo>
                  <a:pt x="12705" y="15321"/>
                </a:lnTo>
                <a:lnTo>
                  <a:pt x="12702" y="15337"/>
                </a:lnTo>
                <a:lnTo>
                  <a:pt x="12698" y="15391"/>
                </a:lnTo>
                <a:lnTo>
                  <a:pt x="12695" y="15418"/>
                </a:lnTo>
                <a:lnTo>
                  <a:pt x="12692" y="15440"/>
                </a:lnTo>
                <a:lnTo>
                  <a:pt x="12683" y="15473"/>
                </a:lnTo>
                <a:lnTo>
                  <a:pt x="12670" y="15489"/>
                </a:lnTo>
                <a:lnTo>
                  <a:pt x="12654" y="15495"/>
                </a:lnTo>
                <a:lnTo>
                  <a:pt x="12636" y="15500"/>
                </a:lnTo>
                <a:lnTo>
                  <a:pt x="12629" y="15505"/>
                </a:lnTo>
                <a:lnTo>
                  <a:pt x="12639" y="15554"/>
                </a:lnTo>
                <a:lnTo>
                  <a:pt x="12639" y="15571"/>
                </a:lnTo>
                <a:lnTo>
                  <a:pt x="12636" y="15582"/>
                </a:lnTo>
                <a:lnTo>
                  <a:pt x="12620" y="15614"/>
                </a:lnTo>
                <a:lnTo>
                  <a:pt x="12588" y="15663"/>
                </a:lnTo>
                <a:lnTo>
                  <a:pt x="12573" y="15696"/>
                </a:lnTo>
                <a:lnTo>
                  <a:pt x="12560" y="15717"/>
                </a:lnTo>
                <a:lnTo>
                  <a:pt x="12544" y="15756"/>
                </a:lnTo>
                <a:lnTo>
                  <a:pt x="12535" y="15772"/>
                </a:lnTo>
                <a:lnTo>
                  <a:pt x="12526" y="15783"/>
                </a:lnTo>
                <a:lnTo>
                  <a:pt x="12507" y="15788"/>
                </a:lnTo>
                <a:lnTo>
                  <a:pt x="12482" y="15794"/>
                </a:lnTo>
                <a:lnTo>
                  <a:pt x="12469" y="15799"/>
                </a:lnTo>
                <a:lnTo>
                  <a:pt x="12463" y="15804"/>
                </a:lnTo>
                <a:lnTo>
                  <a:pt x="12456" y="15821"/>
                </a:lnTo>
                <a:lnTo>
                  <a:pt x="12450" y="15832"/>
                </a:lnTo>
                <a:lnTo>
                  <a:pt x="12444" y="15837"/>
                </a:lnTo>
                <a:lnTo>
                  <a:pt x="12419" y="15837"/>
                </a:lnTo>
                <a:lnTo>
                  <a:pt x="12416" y="15843"/>
                </a:lnTo>
                <a:lnTo>
                  <a:pt x="12416" y="15853"/>
                </a:lnTo>
                <a:lnTo>
                  <a:pt x="12412" y="15886"/>
                </a:lnTo>
                <a:lnTo>
                  <a:pt x="12409" y="15913"/>
                </a:lnTo>
                <a:lnTo>
                  <a:pt x="12400" y="15951"/>
                </a:lnTo>
                <a:lnTo>
                  <a:pt x="12390" y="15984"/>
                </a:lnTo>
                <a:lnTo>
                  <a:pt x="12387" y="16006"/>
                </a:lnTo>
                <a:lnTo>
                  <a:pt x="12387" y="16033"/>
                </a:lnTo>
                <a:lnTo>
                  <a:pt x="12394" y="16049"/>
                </a:lnTo>
                <a:lnTo>
                  <a:pt x="12394" y="16087"/>
                </a:lnTo>
                <a:lnTo>
                  <a:pt x="12390" y="16109"/>
                </a:lnTo>
                <a:lnTo>
                  <a:pt x="12394" y="16131"/>
                </a:lnTo>
                <a:lnTo>
                  <a:pt x="12397" y="16158"/>
                </a:lnTo>
                <a:lnTo>
                  <a:pt x="12403" y="16180"/>
                </a:lnTo>
                <a:lnTo>
                  <a:pt x="12403" y="16229"/>
                </a:lnTo>
                <a:lnTo>
                  <a:pt x="12406" y="16245"/>
                </a:lnTo>
                <a:lnTo>
                  <a:pt x="12412" y="16272"/>
                </a:lnTo>
                <a:lnTo>
                  <a:pt x="12419" y="16321"/>
                </a:lnTo>
                <a:lnTo>
                  <a:pt x="12419" y="16348"/>
                </a:lnTo>
                <a:lnTo>
                  <a:pt x="12416" y="16375"/>
                </a:lnTo>
                <a:lnTo>
                  <a:pt x="12412" y="16397"/>
                </a:lnTo>
                <a:lnTo>
                  <a:pt x="12406" y="16419"/>
                </a:lnTo>
                <a:lnTo>
                  <a:pt x="12390" y="16457"/>
                </a:lnTo>
                <a:lnTo>
                  <a:pt x="12384" y="16479"/>
                </a:lnTo>
                <a:lnTo>
                  <a:pt x="12381" y="16506"/>
                </a:lnTo>
                <a:lnTo>
                  <a:pt x="12378" y="16528"/>
                </a:lnTo>
                <a:lnTo>
                  <a:pt x="12372" y="16538"/>
                </a:lnTo>
                <a:lnTo>
                  <a:pt x="12365" y="16538"/>
                </a:lnTo>
                <a:lnTo>
                  <a:pt x="12362" y="16544"/>
                </a:lnTo>
                <a:lnTo>
                  <a:pt x="12356" y="16549"/>
                </a:lnTo>
                <a:lnTo>
                  <a:pt x="12350" y="16571"/>
                </a:lnTo>
                <a:lnTo>
                  <a:pt x="12346" y="16609"/>
                </a:lnTo>
                <a:lnTo>
                  <a:pt x="12340" y="16647"/>
                </a:lnTo>
                <a:lnTo>
                  <a:pt x="12340" y="16707"/>
                </a:lnTo>
                <a:lnTo>
                  <a:pt x="12343" y="16729"/>
                </a:lnTo>
                <a:lnTo>
                  <a:pt x="12365" y="16805"/>
                </a:lnTo>
                <a:lnTo>
                  <a:pt x="12368" y="16827"/>
                </a:lnTo>
                <a:lnTo>
                  <a:pt x="12372" y="16843"/>
                </a:lnTo>
                <a:lnTo>
                  <a:pt x="12368" y="16876"/>
                </a:lnTo>
                <a:lnTo>
                  <a:pt x="12365" y="16897"/>
                </a:lnTo>
                <a:lnTo>
                  <a:pt x="12368" y="16924"/>
                </a:lnTo>
                <a:lnTo>
                  <a:pt x="12372" y="16962"/>
                </a:lnTo>
                <a:lnTo>
                  <a:pt x="12381" y="17006"/>
                </a:lnTo>
                <a:lnTo>
                  <a:pt x="12394" y="17039"/>
                </a:lnTo>
                <a:lnTo>
                  <a:pt x="12403" y="17066"/>
                </a:lnTo>
                <a:lnTo>
                  <a:pt x="12412" y="17077"/>
                </a:lnTo>
                <a:lnTo>
                  <a:pt x="12419" y="17088"/>
                </a:lnTo>
                <a:lnTo>
                  <a:pt x="12438" y="17093"/>
                </a:lnTo>
                <a:lnTo>
                  <a:pt x="12447" y="17104"/>
                </a:lnTo>
                <a:lnTo>
                  <a:pt x="12453" y="17115"/>
                </a:lnTo>
                <a:lnTo>
                  <a:pt x="12456" y="17126"/>
                </a:lnTo>
                <a:lnTo>
                  <a:pt x="12463" y="17126"/>
                </a:lnTo>
                <a:lnTo>
                  <a:pt x="12475" y="17131"/>
                </a:lnTo>
                <a:lnTo>
                  <a:pt x="12507" y="17109"/>
                </a:lnTo>
                <a:lnTo>
                  <a:pt x="12538" y="17082"/>
                </a:lnTo>
                <a:lnTo>
                  <a:pt x="12554" y="17071"/>
                </a:lnTo>
                <a:lnTo>
                  <a:pt x="12570" y="17066"/>
                </a:lnTo>
                <a:lnTo>
                  <a:pt x="12576" y="17060"/>
                </a:lnTo>
                <a:lnTo>
                  <a:pt x="12582" y="17044"/>
                </a:lnTo>
                <a:lnTo>
                  <a:pt x="12595" y="16995"/>
                </a:lnTo>
                <a:lnTo>
                  <a:pt x="12610" y="16919"/>
                </a:lnTo>
                <a:lnTo>
                  <a:pt x="12623" y="16821"/>
                </a:lnTo>
                <a:lnTo>
                  <a:pt x="12654" y="16604"/>
                </a:lnTo>
                <a:lnTo>
                  <a:pt x="12686" y="16375"/>
                </a:lnTo>
                <a:lnTo>
                  <a:pt x="12708" y="16250"/>
                </a:lnTo>
                <a:lnTo>
                  <a:pt x="12727" y="16163"/>
                </a:lnTo>
                <a:lnTo>
                  <a:pt x="12733" y="16131"/>
                </a:lnTo>
                <a:lnTo>
                  <a:pt x="12736" y="16098"/>
                </a:lnTo>
                <a:lnTo>
                  <a:pt x="12736" y="16065"/>
                </a:lnTo>
                <a:lnTo>
                  <a:pt x="12733" y="16033"/>
                </a:lnTo>
                <a:lnTo>
                  <a:pt x="12733" y="15978"/>
                </a:lnTo>
                <a:lnTo>
                  <a:pt x="12736" y="15962"/>
                </a:lnTo>
                <a:lnTo>
                  <a:pt x="12742" y="15957"/>
                </a:lnTo>
                <a:lnTo>
                  <a:pt x="12755" y="15935"/>
                </a:lnTo>
                <a:lnTo>
                  <a:pt x="12755" y="15919"/>
                </a:lnTo>
                <a:lnTo>
                  <a:pt x="12752" y="15891"/>
                </a:lnTo>
                <a:lnTo>
                  <a:pt x="12758" y="15848"/>
                </a:lnTo>
                <a:lnTo>
                  <a:pt x="12752" y="15815"/>
                </a:lnTo>
                <a:lnTo>
                  <a:pt x="12746" y="15772"/>
                </a:lnTo>
                <a:lnTo>
                  <a:pt x="12746" y="15756"/>
                </a:lnTo>
                <a:lnTo>
                  <a:pt x="12749" y="15745"/>
                </a:lnTo>
                <a:lnTo>
                  <a:pt x="12752" y="15745"/>
                </a:lnTo>
                <a:lnTo>
                  <a:pt x="12758" y="15750"/>
                </a:lnTo>
                <a:lnTo>
                  <a:pt x="12764" y="15772"/>
                </a:lnTo>
                <a:lnTo>
                  <a:pt x="12771" y="15804"/>
                </a:lnTo>
                <a:lnTo>
                  <a:pt x="12777" y="15815"/>
                </a:lnTo>
                <a:lnTo>
                  <a:pt x="12780" y="15815"/>
                </a:lnTo>
                <a:lnTo>
                  <a:pt x="12786" y="15804"/>
                </a:lnTo>
                <a:lnTo>
                  <a:pt x="12790" y="15788"/>
                </a:lnTo>
                <a:lnTo>
                  <a:pt x="12796" y="15734"/>
                </a:lnTo>
                <a:lnTo>
                  <a:pt x="12796" y="15707"/>
                </a:lnTo>
                <a:lnTo>
                  <a:pt x="12790" y="15685"/>
                </a:lnTo>
                <a:lnTo>
                  <a:pt x="12786" y="15658"/>
                </a:lnTo>
                <a:lnTo>
                  <a:pt x="12783" y="15620"/>
                </a:lnTo>
                <a:lnTo>
                  <a:pt x="12777" y="15522"/>
                </a:lnTo>
                <a:lnTo>
                  <a:pt x="12768" y="15435"/>
                </a:lnTo>
                <a:lnTo>
                  <a:pt x="12761" y="15402"/>
                </a:lnTo>
                <a:lnTo>
                  <a:pt x="12755" y="15386"/>
                </a:lnTo>
                <a:close/>
                <a:moveTo>
                  <a:pt x="18850" y="7514"/>
                </a:moveTo>
                <a:lnTo>
                  <a:pt x="18837" y="7546"/>
                </a:lnTo>
                <a:lnTo>
                  <a:pt x="18825" y="7568"/>
                </a:lnTo>
                <a:lnTo>
                  <a:pt x="18815" y="7595"/>
                </a:lnTo>
                <a:lnTo>
                  <a:pt x="18815" y="7606"/>
                </a:lnTo>
                <a:lnTo>
                  <a:pt x="18818" y="7617"/>
                </a:lnTo>
                <a:lnTo>
                  <a:pt x="18821" y="7611"/>
                </a:lnTo>
                <a:lnTo>
                  <a:pt x="18840" y="7568"/>
                </a:lnTo>
                <a:lnTo>
                  <a:pt x="18859" y="7535"/>
                </a:lnTo>
                <a:lnTo>
                  <a:pt x="18875" y="7524"/>
                </a:lnTo>
                <a:lnTo>
                  <a:pt x="18881" y="7519"/>
                </a:lnTo>
                <a:lnTo>
                  <a:pt x="18872" y="7508"/>
                </a:lnTo>
                <a:lnTo>
                  <a:pt x="18853" y="7508"/>
                </a:lnTo>
                <a:lnTo>
                  <a:pt x="18850" y="7514"/>
                </a:lnTo>
                <a:close/>
                <a:moveTo>
                  <a:pt x="18960" y="7394"/>
                </a:moveTo>
                <a:lnTo>
                  <a:pt x="18944" y="7410"/>
                </a:lnTo>
                <a:lnTo>
                  <a:pt x="18916" y="7459"/>
                </a:lnTo>
                <a:lnTo>
                  <a:pt x="18903" y="7503"/>
                </a:lnTo>
                <a:lnTo>
                  <a:pt x="18903" y="7508"/>
                </a:lnTo>
                <a:lnTo>
                  <a:pt x="18909" y="7508"/>
                </a:lnTo>
                <a:lnTo>
                  <a:pt x="18922" y="7492"/>
                </a:lnTo>
                <a:lnTo>
                  <a:pt x="18938" y="7459"/>
                </a:lnTo>
                <a:lnTo>
                  <a:pt x="18960" y="7421"/>
                </a:lnTo>
                <a:lnTo>
                  <a:pt x="18972" y="7416"/>
                </a:lnTo>
                <a:lnTo>
                  <a:pt x="18985" y="7399"/>
                </a:lnTo>
                <a:lnTo>
                  <a:pt x="18991" y="7388"/>
                </a:lnTo>
                <a:lnTo>
                  <a:pt x="19001" y="7378"/>
                </a:lnTo>
                <a:lnTo>
                  <a:pt x="19016" y="7372"/>
                </a:lnTo>
                <a:lnTo>
                  <a:pt x="19023" y="7367"/>
                </a:lnTo>
                <a:lnTo>
                  <a:pt x="19029" y="7356"/>
                </a:lnTo>
                <a:lnTo>
                  <a:pt x="19023" y="7340"/>
                </a:lnTo>
                <a:lnTo>
                  <a:pt x="19019" y="7334"/>
                </a:lnTo>
                <a:lnTo>
                  <a:pt x="19013" y="7340"/>
                </a:lnTo>
                <a:lnTo>
                  <a:pt x="19004" y="7350"/>
                </a:lnTo>
                <a:lnTo>
                  <a:pt x="18991" y="7367"/>
                </a:lnTo>
                <a:lnTo>
                  <a:pt x="18982" y="7367"/>
                </a:lnTo>
                <a:lnTo>
                  <a:pt x="18969" y="7356"/>
                </a:lnTo>
                <a:lnTo>
                  <a:pt x="18969" y="7383"/>
                </a:lnTo>
                <a:lnTo>
                  <a:pt x="18966" y="7388"/>
                </a:lnTo>
                <a:lnTo>
                  <a:pt x="18960" y="7394"/>
                </a:lnTo>
                <a:close/>
                <a:moveTo>
                  <a:pt x="19129" y="7231"/>
                </a:moveTo>
                <a:lnTo>
                  <a:pt x="19120" y="7231"/>
                </a:lnTo>
                <a:lnTo>
                  <a:pt x="19101" y="7247"/>
                </a:lnTo>
                <a:lnTo>
                  <a:pt x="19082" y="7274"/>
                </a:lnTo>
                <a:lnTo>
                  <a:pt x="19076" y="7291"/>
                </a:lnTo>
                <a:lnTo>
                  <a:pt x="19070" y="7312"/>
                </a:lnTo>
                <a:lnTo>
                  <a:pt x="19067" y="7329"/>
                </a:lnTo>
                <a:lnTo>
                  <a:pt x="19073" y="7329"/>
                </a:lnTo>
                <a:lnTo>
                  <a:pt x="19085" y="7318"/>
                </a:lnTo>
                <a:lnTo>
                  <a:pt x="19098" y="7301"/>
                </a:lnTo>
                <a:lnTo>
                  <a:pt x="19123" y="7258"/>
                </a:lnTo>
                <a:lnTo>
                  <a:pt x="19129" y="7242"/>
                </a:lnTo>
                <a:lnTo>
                  <a:pt x="19129" y="7231"/>
                </a:lnTo>
                <a:close/>
                <a:moveTo>
                  <a:pt x="19409" y="6693"/>
                </a:moveTo>
                <a:lnTo>
                  <a:pt x="19406" y="6687"/>
                </a:lnTo>
                <a:lnTo>
                  <a:pt x="19400" y="6693"/>
                </a:lnTo>
                <a:lnTo>
                  <a:pt x="19393" y="6714"/>
                </a:lnTo>
                <a:lnTo>
                  <a:pt x="19387" y="6752"/>
                </a:lnTo>
                <a:lnTo>
                  <a:pt x="19387" y="6774"/>
                </a:lnTo>
                <a:lnTo>
                  <a:pt x="19390" y="6774"/>
                </a:lnTo>
                <a:lnTo>
                  <a:pt x="19393" y="6769"/>
                </a:lnTo>
                <a:lnTo>
                  <a:pt x="19403" y="6747"/>
                </a:lnTo>
                <a:lnTo>
                  <a:pt x="19409" y="6714"/>
                </a:lnTo>
                <a:lnTo>
                  <a:pt x="19412" y="6703"/>
                </a:lnTo>
                <a:lnTo>
                  <a:pt x="19409" y="6693"/>
                </a:lnTo>
                <a:close/>
                <a:moveTo>
                  <a:pt x="19356" y="6828"/>
                </a:moveTo>
                <a:lnTo>
                  <a:pt x="19356" y="6834"/>
                </a:lnTo>
                <a:lnTo>
                  <a:pt x="19356" y="6828"/>
                </a:lnTo>
                <a:lnTo>
                  <a:pt x="19362" y="6823"/>
                </a:lnTo>
                <a:lnTo>
                  <a:pt x="19368" y="6812"/>
                </a:lnTo>
                <a:lnTo>
                  <a:pt x="19371" y="6801"/>
                </a:lnTo>
                <a:lnTo>
                  <a:pt x="19368" y="6801"/>
                </a:lnTo>
                <a:lnTo>
                  <a:pt x="19365" y="6807"/>
                </a:lnTo>
                <a:lnTo>
                  <a:pt x="19356" y="6828"/>
                </a:lnTo>
                <a:close/>
                <a:moveTo>
                  <a:pt x="19299" y="6975"/>
                </a:moveTo>
                <a:lnTo>
                  <a:pt x="19296" y="6975"/>
                </a:lnTo>
                <a:lnTo>
                  <a:pt x="19293" y="6981"/>
                </a:lnTo>
                <a:lnTo>
                  <a:pt x="19293" y="6992"/>
                </a:lnTo>
                <a:lnTo>
                  <a:pt x="19299" y="7002"/>
                </a:lnTo>
                <a:lnTo>
                  <a:pt x="19302" y="6997"/>
                </a:lnTo>
                <a:lnTo>
                  <a:pt x="19302" y="6986"/>
                </a:lnTo>
                <a:lnTo>
                  <a:pt x="19299" y="6975"/>
                </a:lnTo>
                <a:close/>
                <a:moveTo>
                  <a:pt x="19265" y="7041"/>
                </a:moveTo>
                <a:lnTo>
                  <a:pt x="19255" y="7041"/>
                </a:lnTo>
                <a:lnTo>
                  <a:pt x="19255" y="7057"/>
                </a:lnTo>
                <a:lnTo>
                  <a:pt x="19261" y="7062"/>
                </a:lnTo>
                <a:lnTo>
                  <a:pt x="19265" y="7057"/>
                </a:lnTo>
                <a:lnTo>
                  <a:pt x="19265" y="7041"/>
                </a:lnTo>
                <a:close/>
                <a:moveTo>
                  <a:pt x="19513" y="6491"/>
                </a:moveTo>
                <a:lnTo>
                  <a:pt x="19510" y="6486"/>
                </a:lnTo>
                <a:lnTo>
                  <a:pt x="19500" y="6497"/>
                </a:lnTo>
                <a:lnTo>
                  <a:pt x="19497" y="6508"/>
                </a:lnTo>
                <a:lnTo>
                  <a:pt x="19497" y="6513"/>
                </a:lnTo>
                <a:lnTo>
                  <a:pt x="19503" y="6524"/>
                </a:lnTo>
                <a:lnTo>
                  <a:pt x="19507" y="6524"/>
                </a:lnTo>
                <a:lnTo>
                  <a:pt x="19513" y="6513"/>
                </a:lnTo>
                <a:lnTo>
                  <a:pt x="19516" y="6502"/>
                </a:lnTo>
                <a:lnTo>
                  <a:pt x="19513" y="6491"/>
                </a:lnTo>
                <a:close/>
                <a:moveTo>
                  <a:pt x="17586" y="9172"/>
                </a:moveTo>
                <a:lnTo>
                  <a:pt x="17599" y="9183"/>
                </a:lnTo>
                <a:lnTo>
                  <a:pt x="17618" y="9172"/>
                </a:lnTo>
                <a:lnTo>
                  <a:pt x="17633" y="9155"/>
                </a:lnTo>
                <a:lnTo>
                  <a:pt x="17636" y="9145"/>
                </a:lnTo>
                <a:lnTo>
                  <a:pt x="17636" y="9134"/>
                </a:lnTo>
                <a:lnTo>
                  <a:pt x="17633" y="9128"/>
                </a:lnTo>
                <a:lnTo>
                  <a:pt x="17627" y="9123"/>
                </a:lnTo>
                <a:lnTo>
                  <a:pt x="17599" y="9139"/>
                </a:lnTo>
                <a:lnTo>
                  <a:pt x="17589" y="9150"/>
                </a:lnTo>
                <a:lnTo>
                  <a:pt x="17586" y="9161"/>
                </a:lnTo>
                <a:lnTo>
                  <a:pt x="17586" y="9172"/>
                </a:lnTo>
                <a:close/>
                <a:moveTo>
                  <a:pt x="17797" y="8965"/>
                </a:moveTo>
                <a:lnTo>
                  <a:pt x="17790" y="8976"/>
                </a:lnTo>
                <a:lnTo>
                  <a:pt x="17787" y="8987"/>
                </a:lnTo>
                <a:lnTo>
                  <a:pt x="17787" y="9009"/>
                </a:lnTo>
                <a:lnTo>
                  <a:pt x="17781" y="9036"/>
                </a:lnTo>
                <a:lnTo>
                  <a:pt x="17781" y="9052"/>
                </a:lnTo>
                <a:lnTo>
                  <a:pt x="17787" y="9047"/>
                </a:lnTo>
                <a:lnTo>
                  <a:pt x="17787" y="9036"/>
                </a:lnTo>
                <a:lnTo>
                  <a:pt x="17790" y="9019"/>
                </a:lnTo>
                <a:lnTo>
                  <a:pt x="17794" y="9009"/>
                </a:lnTo>
                <a:lnTo>
                  <a:pt x="17797" y="8992"/>
                </a:lnTo>
                <a:lnTo>
                  <a:pt x="17800" y="8981"/>
                </a:lnTo>
                <a:lnTo>
                  <a:pt x="17800" y="8971"/>
                </a:lnTo>
                <a:lnTo>
                  <a:pt x="17797" y="8965"/>
                </a:lnTo>
                <a:close/>
                <a:moveTo>
                  <a:pt x="17586" y="9009"/>
                </a:moveTo>
                <a:lnTo>
                  <a:pt x="17596" y="9009"/>
                </a:lnTo>
                <a:lnTo>
                  <a:pt x="17602" y="9003"/>
                </a:lnTo>
                <a:lnTo>
                  <a:pt x="17599" y="8992"/>
                </a:lnTo>
                <a:lnTo>
                  <a:pt x="17592" y="8987"/>
                </a:lnTo>
                <a:lnTo>
                  <a:pt x="17589" y="8992"/>
                </a:lnTo>
                <a:lnTo>
                  <a:pt x="17586" y="9003"/>
                </a:lnTo>
                <a:lnTo>
                  <a:pt x="17586" y="9009"/>
                </a:lnTo>
                <a:close/>
                <a:moveTo>
                  <a:pt x="17570" y="8965"/>
                </a:moveTo>
                <a:lnTo>
                  <a:pt x="17574" y="8971"/>
                </a:lnTo>
                <a:lnTo>
                  <a:pt x="17577" y="8965"/>
                </a:lnTo>
                <a:lnTo>
                  <a:pt x="17577" y="8949"/>
                </a:lnTo>
                <a:lnTo>
                  <a:pt x="17574" y="8949"/>
                </a:lnTo>
                <a:lnTo>
                  <a:pt x="17570" y="8954"/>
                </a:lnTo>
                <a:lnTo>
                  <a:pt x="17570" y="8965"/>
                </a:lnTo>
                <a:close/>
                <a:moveTo>
                  <a:pt x="17580" y="8932"/>
                </a:moveTo>
                <a:lnTo>
                  <a:pt x="17577" y="8938"/>
                </a:lnTo>
                <a:lnTo>
                  <a:pt x="17580" y="8943"/>
                </a:lnTo>
                <a:lnTo>
                  <a:pt x="17586" y="8960"/>
                </a:lnTo>
                <a:lnTo>
                  <a:pt x="17589" y="8960"/>
                </a:lnTo>
                <a:lnTo>
                  <a:pt x="17589" y="8954"/>
                </a:lnTo>
                <a:lnTo>
                  <a:pt x="17586" y="8938"/>
                </a:lnTo>
                <a:lnTo>
                  <a:pt x="17583" y="8932"/>
                </a:lnTo>
                <a:lnTo>
                  <a:pt x="17580" y="8932"/>
                </a:lnTo>
                <a:close/>
                <a:moveTo>
                  <a:pt x="17599" y="8688"/>
                </a:moveTo>
                <a:lnTo>
                  <a:pt x="17596" y="8693"/>
                </a:lnTo>
                <a:lnTo>
                  <a:pt x="17596" y="8699"/>
                </a:lnTo>
                <a:lnTo>
                  <a:pt x="17599" y="8710"/>
                </a:lnTo>
                <a:lnTo>
                  <a:pt x="17605" y="8715"/>
                </a:lnTo>
                <a:lnTo>
                  <a:pt x="17605" y="8704"/>
                </a:lnTo>
                <a:lnTo>
                  <a:pt x="17602" y="8693"/>
                </a:lnTo>
                <a:lnTo>
                  <a:pt x="17599" y="8688"/>
                </a:lnTo>
                <a:close/>
                <a:moveTo>
                  <a:pt x="17743" y="8927"/>
                </a:moveTo>
                <a:lnTo>
                  <a:pt x="17737" y="8949"/>
                </a:lnTo>
                <a:lnTo>
                  <a:pt x="17740" y="8960"/>
                </a:lnTo>
                <a:lnTo>
                  <a:pt x="17746" y="8960"/>
                </a:lnTo>
                <a:lnTo>
                  <a:pt x="17750" y="8949"/>
                </a:lnTo>
                <a:lnTo>
                  <a:pt x="17753" y="8932"/>
                </a:lnTo>
                <a:lnTo>
                  <a:pt x="17746" y="8922"/>
                </a:lnTo>
                <a:lnTo>
                  <a:pt x="17743" y="8927"/>
                </a:lnTo>
                <a:close/>
                <a:moveTo>
                  <a:pt x="17709" y="8943"/>
                </a:moveTo>
                <a:lnTo>
                  <a:pt x="17702" y="8932"/>
                </a:lnTo>
                <a:lnTo>
                  <a:pt x="17696" y="8932"/>
                </a:lnTo>
                <a:lnTo>
                  <a:pt x="17693" y="8938"/>
                </a:lnTo>
                <a:lnTo>
                  <a:pt x="17696" y="8943"/>
                </a:lnTo>
                <a:lnTo>
                  <a:pt x="17702" y="8960"/>
                </a:lnTo>
                <a:lnTo>
                  <a:pt x="17706" y="8960"/>
                </a:lnTo>
                <a:lnTo>
                  <a:pt x="17709" y="8954"/>
                </a:lnTo>
                <a:lnTo>
                  <a:pt x="17709" y="8943"/>
                </a:lnTo>
                <a:close/>
                <a:moveTo>
                  <a:pt x="17618" y="9047"/>
                </a:moveTo>
                <a:lnTo>
                  <a:pt x="17621" y="9041"/>
                </a:lnTo>
                <a:lnTo>
                  <a:pt x="17611" y="9041"/>
                </a:lnTo>
                <a:lnTo>
                  <a:pt x="17611" y="9047"/>
                </a:lnTo>
                <a:lnTo>
                  <a:pt x="17614" y="9052"/>
                </a:lnTo>
                <a:lnTo>
                  <a:pt x="17618" y="9047"/>
                </a:lnTo>
                <a:close/>
                <a:moveTo>
                  <a:pt x="17608" y="8541"/>
                </a:moveTo>
                <a:lnTo>
                  <a:pt x="17611" y="8536"/>
                </a:lnTo>
                <a:lnTo>
                  <a:pt x="17611" y="8525"/>
                </a:lnTo>
                <a:lnTo>
                  <a:pt x="17608" y="8514"/>
                </a:lnTo>
                <a:lnTo>
                  <a:pt x="17602" y="8508"/>
                </a:lnTo>
                <a:lnTo>
                  <a:pt x="17599" y="8508"/>
                </a:lnTo>
                <a:lnTo>
                  <a:pt x="17599" y="8519"/>
                </a:lnTo>
                <a:lnTo>
                  <a:pt x="17602" y="8530"/>
                </a:lnTo>
                <a:lnTo>
                  <a:pt x="17608" y="8541"/>
                </a:lnTo>
                <a:close/>
                <a:moveTo>
                  <a:pt x="17316" y="11694"/>
                </a:moveTo>
                <a:lnTo>
                  <a:pt x="17313" y="11700"/>
                </a:lnTo>
                <a:lnTo>
                  <a:pt x="17313" y="11711"/>
                </a:lnTo>
                <a:lnTo>
                  <a:pt x="17319" y="11738"/>
                </a:lnTo>
                <a:lnTo>
                  <a:pt x="17322" y="11754"/>
                </a:lnTo>
                <a:lnTo>
                  <a:pt x="17325" y="11754"/>
                </a:lnTo>
                <a:lnTo>
                  <a:pt x="17328" y="11743"/>
                </a:lnTo>
                <a:lnTo>
                  <a:pt x="17325" y="11727"/>
                </a:lnTo>
                <a:lnTo>
                  <a:pt x="17322" y="11700"/>
                </a:lnTo>
                <a:lnTo>
                  <a:pt x="17319" y="11694"/>
                </a:lnTo>
                <a:lnTo>
                  <a:pt x="17316" y="11694"/>
                </a:lnTo>
                <a:close/>
                <a:moveTo>
                  <a:pt x="17460" y="11895"/>
                </a:moveTo>
                <a:lnTo>
                  <a:pt x="17464" y="11901"/>
                </a:lnTo>
                <a:lnTo>
                  <a:pt x="17470" y="11895"/>
                </a:lnTo>
                <a:lnTo>
                  <a:pt x="17476" y="11885"/>
                </a:lnTo>
                <a:lnTo>
                  <a:pt x="17479" y="11868"/>
                </a:lnTo>
                <a:lnTo>
                  <a:pt x="17479" y="11857"/>
                </a:lnTo>
                <a:lnTo>
                  <a:pt x="17470" y="11841"/>
                </a:lnTo>
                <a:lnTo>
                  <a:pt x="17467" y="11830"/>
                </a:lnTo>
                <a:lnTo>
                  <a:pt x="17464" y="11825"/>
                </a:lnTo>
                <a:lnTo>
                  <a:pt x="17460" y="11830"/>
                </a:lnTo>
                <a:lnTo>
                  <a:pt x="17460" y="11874"/>
                </a:lnTo>
                <a:lnTo>
                  <a:pt x="17457" y="11879"/>
                </a:lnTo>
                <a:lnTo>
                  <a:pt x="17457" y="11885"/>
                </a:lnTo>
                <a:lnTo>
                  <a:pt x="17460" y="11895"/>
                </a:lnTo>
                <a:close/>
                <a:moveTo>
                  <a:pt x="17470" y="12173"/>
                </a:moveTo>
                <a:lnTo>
                  <a:pt x="17473" y="12178"/>
                </a:lnTo>
                <a:lnTo>
                  <a:pt x="17476" y="12189"/>
                </a:lnTo>
                <a:lnTo>
                  <a:pt x="17479" y="12205"/>
                </a:lnTo>
                <a:lnTo>
                  <a:pt x="17479" y="12233"/>
                </a:lnTo>
                <a:lnTo>
                  <a:pt x="17476" y="12243"/>
                </a:lnTo>
                <a:lnTo>
                  <a:pt x="17476" y="12249"/>
                </a:lnTo>
                <a:lnTo>
                  <a:pt x="17479" y="12254"/>
                </a:lnTo>
                <a:lnTo>
                  <a:pt x="17486" y="12254"/>
                </a:lnTo>
                <a:lnTo>
                  <a:pt x="17489" y="12249"/>
                </a:lnTo>
                <a:lnTo>
                  <a:pt x="17489" y="12243"/>
                </a:lnTo>
                <a:lnTo>
                  <a:pt x="17492" y="12243"/>
                </a:lnTo>
                <a:lnTo>
                  <a:pt x="17498" y="12249"/>
                </a:lnTo>
                <a:lnTo>
                  <a:pt x="17501" y="12271"/>
                </a:lnTo>
                <a:lnTo>
                  <a:pt x="17501" y="12292"/>
                </a:lnTo>
                <a:lnTo>
                  <a:pt x="17498" y="12309"/>
                </a:lnTo>
                <a:lnTo>
                  <a:pt x="17501" y="12314"/>
                </a:lnTo>
                <a:lnTo>
                  <a:pt x="17501" y="12336"/>
                </a:lnTo>
                <a:lnTo>
                  <a:pt x="17498" y="12347"/>
                </a:lnTo>
                <a:lnTo>
                  <a:pt x="17501" y="12352"/>
                </a:lnTo>
                <a:lnTo>
                  <a:pt x="17514" y="12363"/>
                </a:lnTo>
                <a:lnTo>
                  <a:pt x="17517" y="12368"/>
                </a:lnTo>
                <a:lnTo>
                  <a:pt x="17517" y="12352"/>
                </a:lnTo>
                <a:lnTo>
                  <a:pt x="17514" y="12336"/>
                </a:lnTo>
                <a:lnTo>
                  <a:pt x="17514" y="12325"/>
                </a:lnTo>
                <a:lnTo>
                  <a:pt x="17517" y="12325"/>
                </a:lnTo>
                <a:lnTo>
                  <a:pt x="17520" y="12330"/>
                </a:lnTo>
                <a:lnTo>
                  <a:pt x="17520" y="12347"/>
                </a:lnTo>
                <a:lnTo>
                  <a:pt x="17526" y="12363"/>
                </a:lnTo>
                <a:lnTo>
                  <a:pt x="17530" y="12374"/>
                </a:lnTo>
                <a:lnTo>
                  <a:pt x="17536" y="12379"/>
                </a:lnTo>
                <a:lnTo>
                  <a:pt x="17536" y="12374"/>
                </a:lnTo>
                <a:lnTo>
                  <a:pt x="17530" y="12352"/>
                </a:lnTo>
                <a:lnTo>
                  <a:pt x="17530" y="12341"/>
                </a:lnTo>
                <a:lnTo>
                  <a:pt x="17536" y="12330"/>
                </a:lnTo>
                <a:lnTo>
                  <a:pt x="17530" y="12309"/>
                </a:lnTo>
                <a:lnTo>
                  <a:pt x="17530" y="12298"/>
                </a:lnTo>
                <a:lnTo>
                  <a:pt x="17526" y="12292"/>
                </a:lnTo>
                <a:lnTo>
                  <a:pt x="17523" y="12281"/>
                </a:lnTo>
                <a:lnTo>
                  <a:pt x="17520" y="12276"/>
                </a:lnTo>
                <a:lnTo>
                  <a:pt x="17520" y="12222"/>
                </a:lnTo>
                <a:lnTo>
                  <a:pt x="17517" y="12211"/>
                </a:lnTo>
                <a:lnTo>
                  <a:pt x="17514" y="12205"/>
                </a:lnTo>
                <a:lnTo>
                  <a:pt x="17514" y="12189"/>
                </a:lnTo>
                <a:lnTo>
                  <a:pt x="17508" y="12184"/>
                </a:lnTo>
                <a:lnTo>
                  <a:pt x="17501" y="12189"/>
                </a:lnTo>
                <a:lnTo>
                  <a:pt x="17495" y="12200"/>
                </a:lnTo>
                <a:lnTo>
                  <a:pt x="17489" y="12195"/>
                </a:lnTo>
                <a:lnTo>
                  <a:pt x="17479" y="12178"/>
                </a:lnTo>
                <a:lnTo>
                  <a:pt x="17476" y="12167"/>
                </a:lnTo>
                <a:lnTo>
                  <a:pt x="17470" y="12173"/>
                </a:lnTo>
                <a:close/>
                <a:moveTo>
                  <a:pt x="17363" y="12320"/>
                </a:moveTo>
                <a:lnTo>
                  <a:pt x="17372" y="12303"/>
                </a:lnTo>
                <a:lnTo>
                  <a:pt x="17376" y="12292"/>
                </a:lnTo>
                <a:lnTo>
                  <a:pt x="17372" y="12281"/>
                </a:lnTo>
                <a:lnTo>
                  <a:pt x="17369" y="12276"/>
                </a:lnTo>
                <a:lnTo>
                  <a:pt x="17366" y="12281"/>
                </a:lnTo>
                <a:lnTo>
                  <a:pt x="17363" y="12292"/>
                </a:lnTo>
                <a:lnTo>
                  <a:pt x="17363" y="12303"/>
                </a:lnTo>
                <a:lnTo>
                  <a:pt x="17360" y="12309"/>
                </a:lnTo>
                <a:lnTo>
                  <a:pt x="17360" y="12314"/>
                </a:lnTo>
                <a:lnTo>
                  <a:pt x="17363" y="12320"/>
                </a:lnTo>
                <a:close/>
                <a:moveTo>
                  <a:pt x="17489" y="12173"/>
                </a:moveTo>
                <a:lnTo>
                  <a:pt x="17492" y="12173"/>
                </a:lnTo>
                <a:lnTo>
                  <a:pt x="17492" y="12162"/>
                </a:lnTo>
                <a:lnTo>
                  <a:pt x="17489" y="12151"/>
                </a:lnTo>
                <a:lnTo>
                  <a:pt x="17482" y="12146"/>
                </a:lnTo>
                <a:lnTo>
                  <a:pt x="17479" y="12151"/>
                </a:lnTo>
                <a:lnTo>
                  <a:pt x="17479" y="12162"/>
                </a:lnTo>
                <a:lnTo>
                  <a:pt x="17482" y="12167"/>
                </a:lnTo>
                <a:lnTo>
                  <a:pt x="17489" y="12173"/>
                </a:lnTo>
                <a:close/>
                <a:moveTo>
                  <a:pt x="17561" y="12265"/>
                </a:moveTo>
                <a:lnTo>
                  <a:pt x="17558" y="12271"/>
                </a:lnTo>
                <a:lnTo>
                  <a:pt x="17564" y="12281"/>
                </a:lnTo>
                <a:lnTo>
                  <a:pt x="17567" y="12281"/>
                </a:lnTo>
                <a:lnTo>
                  <a:pt x="17570" y="12276"/>
                </a:lnTo>
                <a:lnTo>
                  <a:pt x="17564" y="12265"/>
                </a:lnTo>
                <a:lnTo>
                  <a:pt x="17561" y="12265"/>
                </a:lnTo>
                <a:close/>
                <a:moveTo>
                  <a:pt x="17435" y="12200"/>
                </a:moveTo>
                <a:lnTo>
                  <a:pt x="17432" y="12205"/>
                </a:lnTo>
                <a:lnTo>
                  <a:pt x="17432" y="12211"/>
                </a:lnTo>
                <a:lnTo>
                  <a:pt x="17438" y="12222"/>
                </a:lnTo>
                <a:lnTo>
                  <a:pt x="17438" y="12200"/>
                </a:lnTo>
                <a:lnTo>
                  <a:pt x="17435" y="12200"/>
                </a:lnTo>
                <a:close/>
                <a:moveTo>
                  <a:pt x="17344" y="12831"/>
                </a:moveTo>
                <a:lnTo>
                  <a:pt x="17341" y="12820"/>
                </a:lnTo>
                <a:lnTo>
                  <a:pt x="17328" y="12809"/>
                </a:lnTo>
                <a:lnTo>
                  <a:pt x="17319" y="12809"/>
                </a:lnTo>
                <a:lnTo>
                  <a:pt x="17316" y="12814"/>
                </a:lnTo>
                <a:lnTo>
                  <a:pt x="17316" y="12825"/>
                </a:lnTo>
                <a:lnTo>
                  <a:pt x="17319" y="12841"/>
                </a:lnTo>
                <a:lnTo>
                  <a:pt x="17322" y="12847"/>
                </a:lnTo>
                <a:lnTo>
                  <a:pt x="17332" y="12847"/>
                </a:lnTo>
                <a:lnTo>
                  <a:pt x="17341" y="12841"/>
                </a:lnTo>
                <a:lnTo>
                  <a:pt x="17344" y="12831"/>
                </a:lnTo>
                <a:close/>
                <a:moveTo>
                  <a:pt x="17256" y="12901"/>
                </a:moveTo>
                <a:lnTo>
                  <a:pt x="17253" y="12912"/>
                </a:lnTo>
                <a:lnTo>
                  <a:pt x="17256" y="12918"/>
                </a:lnTo>
                <a:lnTo>
                  <a:pt x="17281" y="12918"/>
                </a:lnTo>
                <a:lnTo>
                  <a:pt x="17288" y="12912"/>
                </a:lnTo>
                <a:lnTo>
                  <a:pt x="17288" y="12907"/>
                </a:lnTo>
                <a:lnTo>
                  <a:pt x="17284" y="12901"/>
                </a:lnTo>
                <a:lnTo>
                  <a:pt x="17278" y="12896"/>
                </a:lnTo>
                <a:lnTo>
                  <a:pt x="17275" y="12885"/>
                </a:lnTo>
                <a:lnTo>
                  <a:pt x="17266" y="12885"/>
                </a:lnTo>
                <a:lnTo>
                  <a:pt x="17256" y="12901"/>
                </a:lnTo>
                <a:close/>
                <a:moveTo>
                  <a:pt x="17429" y="12472"/>
                </a:moveTo>
                <a:lnTo>
                  <a:pt x="17426" y="12477"/>
                </a:lnTo>
                <a:lnTo>
                  <a:pt x="17420" y="12477"/>
                </a:lnTo>
                <a:lnTo>
                  <a:pt x="17420" y="12483"/>
                </a:lnTo>
                <a:lnTo>
                  <a:pt x="17423" y="12488"/>
                </a:lnTo>
                <a:lnTo>
                  <a:pt x="17429" y="12494"/>
                </a:lnTo>
                <a:lnTo>
                  <a:pt x="17432" y="12494"/>
                </a:lnTo>
                <a:lnTo>
                  <a:pt x="17435" y="12483"/>
                </a:lnTo>
                <a:lnTo>
                  <a:pt x="17435" y="12477"/>
                </a:lnTo>
                <a:lnTo>
                  <a:pt x="17432" y="12472"/>
                </a:lnTo>
                <a:lnTo>
                  <a:pt x="17429" y="12472"/>
                </a:lnTo>
                <a:close/>
                <a:moveTo>
                  <a:pt x="17495" y="12472"/>
                </a:moveTo>
                <a:lnTo>
                  <a:pt x="17492" y="12483"/>
                </a:lnTo>
                <a:lnTo>
                  <a:pt x="17498" y="12494"/>
                </a:lnTo>
                <a:lnTo>
                  <a:pt x="17504" y="12494"/>
                </a:lnTo>
                <a:lnTo>
                  <a:pt x="17508" y="12488"/>
                </a:lnTo>
                <a:lnTo>
                  <a:pt x="17504" y="12477"/>
                </a:lnTo>
                <a:lnTo>
                  <a:pt x="17498" y="12472"/>
                </a:lnTo>
                <a:lnTo>
                  <a:pt x="17495" y="12472"/>
                </a:lnTo>
                <a:close/>
                <a:moveTo>
                  <a:pt x="17335" y="12053"/>
                </a:moveTo>
                <a:lnTo>
                  <a:pt x="17338" y="12026"/>
                </a:lnTo>
                <a:lnTo>
                  <a:pt x="17335" y="12021"/>
                </a:lnTo>
                <a:lnTo>
                  <a:pt x="17328" y="12021"/>
                </a:lnTo>
                <a:lnTo>
                  <a:pt x="17325" y="12026"/>
                </a:lnTo>
                <a:lnTo>
                  <a:pt x="17325" y="12031"/>
                </a:lnTo>
                <a:lnTo>
                  <a:pt x="17328" y="12042"/>
                </a:lnTo>
                <a:lnTo>
                  <a:pt x="17322" y="12059"/>
                </a:lnTo>
                <a:lnTo>
                  <a:pt x="17322" y="12069"/>
                </a:lnTo>
                <a:lnTo>
                  <a:pt x="17325" y="12075"/>
                </a:lnTo>
                <a:lnTo>
                  <a:pt x="17332" y="12069"/>
                </a:lnTo>
                <a:lnTo>
                  <a:pt x="17335" y="12053"/>
                </a:lnTo>
                <a:close/>
                <a:moveTo>
                  <a:pt x="17328" y="11939"/>
                </a:moveTo>
                <a:lnTo>
                  <a:pt x="17332" y="11934"/>
                </a:lnTo>
                <a:lnTo>
                  <a:pt x="17335" y="11917"/>
                </a:lnTo>
                <a:lnTo>
                  <a:pt x="17332" y="11906"/>
                </a:lnTo>
                <a:lnTo>
                  <a:pt x="17328" y="11901"/>
                </a:lnTo>
                <a:lnTo>
                  <a:pt x="17325" y="11901"/>
                </a:lnTo>
                <a:lnTo>
                  <a:pt x="17319" y="11895"/>
                </a:lnTo>
                <a:lnTo>
                  <a:pt x="17316" y="11901"/>
                </a:lnTo>
                <a:lnTo>
                  <a:pt x="17316" y="11928"/>
                </a:lnTo>
                <a:lnTo>
                  <a:pt x="17319" y="11939"/>
                </a:lnTo>
                <a:lnTo>
                  <a:pt x="17328" y="11939"/>
                </a:lnTo>
                <a:close/>
                <a:moveTo>
                  <a:pt x="17369" y="12059"/>
                </a:moveTo>
                <a:lnTo>
                  <a:pt x="17369" y="12048"/>
                </a:lnTo>
                <a:lnTo>
                  <a:pt x="17366" y="12037"/>
                </a:lnTo>
                <a:lnTo>
                  <a:pt x="17360" y="12037"/>
                </a:lnTo>
                <a:lnTo>
                  <a:pt x="17354" y="12042"/>
                </a:lnTo>
                <a:lnTo>
                  <a:pt x="17354" y="12053"/>
                </a:lnTo>
                <a:lnTo>
                  <a:pt x="17363" y="12069"/>
                </a:lnTo>
                <a:lnTo>
                  <a:pt x="17366" y="12069"/>
                </a:lnTo>
                <a:lnTo>
                  <a:pt x="17369" y="12059"/>
                </a:lnTo>
                <a:close/>
                <a:moveTo>
                  <a:pt x="17404" y="11988"/>
                </a:moveTo>
                <a:lnTo>
                  <a:pt x="17398" y="11966"/>
                </a:lnTo>
                <a:lnTo>
                  <a:pt x="17391" y="11955"/>
                </a:lnTo>
                <a:lnTo>
                  <a:pt x="17388" y="11955"/>
                </a:lnTo>
                <a:lnTo>
                  <a:pt x="17385" y="11961"/>
                </a:lnTo>
                <a:lnTo>
                  <a:pt x="17385" y="11966"/>
                </a:lnTo>
                <a:lnTo>
                  <a:pt x="17391" y="11977"/>
                </a:lnTo>
                <a:lnTo>
                  <a:pt x="17394" y="11988"/>
                </a:lnTo>
                <a:lnTo>
                  <a:pt x="17410" y="12015"/>
                </a:lnTo>
                <a:lnTo>
                  <a:pt x="17413" y="12015"/>
                </a:lnTo>
                <a:lnTo>
                  <a:pt x="17413" y="12010"/>
                </a:lnTo>
                <a:lnTo>
                  <a:pt x="17410" y="12004"/>
                </a:lnTo>
                <a:lnTo>
                  <a:pt x="17407" y="11993"/>
                </a:lnTo>
                <a:lnTo>
                  <a:pt x="17404" y="11988"/>
                </a:lnTo>
                <a:close/>
                <a:moveTo>
                  <a:pt x="17442" y="12059"/>
                </a:moveTo>
                <a:lnTo>
                  <a:pt x="17442" y="12053"/>
                </a:lnTo>
                <a:lnTo>
                  <a:pt x="17438" y="12037"/>
                </a:lnTo>
                <a:lnTo>
                  <a:pt x="17432" y="12021"/>
                </a:lnTo>
                <a:lnTo>
                  <a:pt x="17429" y="12015"/>
                </a:lnTo>
                <a:lnTo>
                  <a:pt x="17426" y="12021"/>
                </a:lnTo>
                <a:lnTo>
                  <a:pt x="17429" y="12026"/>
                </a:lnTo>
                <a:lnTo>
                  <a:pt x="17432" y="12042"/>
                </a:lnTo>
                <a:lnTo>
                  <a:pt x="17442" y="12059"/>
                </a:lnTo>
                <a:close/>
                <a:moveTo>
                  <a:pt x="17203" y="12298"/>
                </a:moveTo>
                <a:lnTo>
                  <a:pt x="17203" y="12292"/>
                </a:lnTo>
                <a:lnTo>
                  <a:pt x="17200" y="12287"/>
                </a:lnTo>
                <a:lnTo>
                  <a:pt x="17193" y="12287"/>
                </a:lnTo>
                <a:lnTo>
                  <a:pt x="17187" y="12303"/>
                </a:lnTo>
                <a:lnTo>
                  <a:pt x="17187" y="12314"/>
                </a:lnTo>
                <a:lnTo>
                  <a:pt x="17193" y="12309"/>
                </a:lnTo>
                <a:lnTo>
                  <a:pt x="17203" y="12298"/>
                </a:lnTo>
                <a:close/>
                <a:moveTo>
                  <a:pt x="17558" y="12320"/>
                </a:moveTo>
                <a:lnTo>
                  <a:pt x="17558" y="12314"/>
                </a:lnTo>
                <a:lnTo>
                  <a:pt x="17555" y="12309"/>
                </a:lnTo>
                <a:lnTo>
                  <a:pt x="17552" y="12325"/>
                </a:lnTo>
                <a:lnTo>
                  <a:pt x="17548" y="12352"/>
                </a:lnTo>
                <a:lnTo>
                  <a:pt x="17552" y="12368"/>
                </a:lnTo>
                <a:lnTo>
                  <a:pt x="17555" y="12379"/>
                </a:lnTo>
                <a:lnTo>
                  <a:pt x="17561" y="12385"/>
                </a:lnTo>
                <a:lnTo>
                  <a:pt x="17561" y="12390"/>
                </a:lnTo>
                <a:lnTo>
                  <a:pt x="17564" y="12374"/>
                </a:lnTo>
                <a:lnTo>
                  <a:pt x="17558" y="12320"/>
                </a:lnTo>
                <a:close/>
                <a:moveTo>
                  <a:pt x="17580" y="12379"/>
                </a:moveTo>
                <a:lnTo>
                  <a:pt x="17577" y="12390"/>
                </a:lnTo>
                <a:lnTo>
                  <a:pt x="17577" y="12396"/>
                </a:lnTo>
                <a:lnTo>
                  <a:pt x="17580" y="12401"/>
                </a:lnTo>
                <a:lnTo>
                  <a:pt x="17589" y="12401"/>
                </a:lnTo>
                <a:lnTo>
                  <a:pt x="17589" y="12385"/>
                </a:lnTo>
                <a:lnTo>
                  <a:pt x="17583" y="12363"/>
                </a:lnTo>
                <a:lnTo>
                  <a:pt x="17580" y="12379"/>
                </a:lnTo>
                <a:close/>
                <a:moveTo>
                  <a:pt x="17416" y="12314"/>
                </a:moveTo>
                <a:lnTo>
                  <a:pt x="17423" y="12287"/>
                </a:lnTo>
                <a:lnTo>
                  <a:pt x="17423" y="12249"/>
                </a:lnTo>
                <a:lnTo>
                  <a:pt x="17420" y="12243"/>
                </a:lnTo>
                <a:lnTo>
                  <a:pt x="17401" y="12243"/>
                </a:lnTo>
                <a:lnTo>
                  <a:pt x="17388" y="12254"/>
                </a:lnTo>
                <a:lnTo>
                  <a:pt x="17388" y="12287"/>
                </a:lnTo>
                <a:lnTo>
                  <a:pt x="17379" y="12303"/>
                </a:lnTo>
                <a:lnTo>
                  <a:pt x="17379" y="12309"/>
                </a:lnTo>
                <a:lnTo>
                  <a:pt x="17385" y="12352"/>
                </a:lnTo>
                <a:lnTo>
                  <a:pt x="17382" y="12363"/>
                </a:lnTo>
                <a:lnTo>
                  <a:pt x="17369" y="12374"/>
                </a:lnTo>
                <a:lnTo>
                  <a:pt x="17357" y="12374"/>
                </a:lnTo>
                <a:lnTo>
                  <a:pt x="17350" y="12390"/>
                </a:lnTo>
                <a:lnTo>
                  <a:pt x="17350" y="12401"/>
                </a:lnTo>
                <a:lnTo>
                  <a:pt x="17357" y="12423"/>
                </a:lnTo>
                <a:lnTo>
                  <a:pt x="17366" y="12445"/>
                </a:lnTo>
                <a:lnTo>
                  <a:pt x="17372" y="12455"/>
                </a:lnTo>
                <a:lnTo>
                  <a:pt x="17379" y="12461"/>
                </a:lnTo>
                <a:lnTo>
                  <a:pt x="17385" y="12477"/>
                </a:lnTo>
                <a:lnTo>
                  <a:pt x="17388" y="12499"/>
                </a:lnTo>
                <a:lnTo>
                  <a:pt x="17394" y="12499"/>
                </a:lnTo>
                <a:lnTo>
                  <a:pt x="17401" y="12494"/>
                </a:lnTo>
                <a:lnTo>
                  <a:pt x="17407" y="12477"/>
                </a:lnTo>
                <a:lnTo>
                  <a:pt x="17410" y="12472"/>
                </a:lnTo>
                <a:lnTo>
                  <a:pt x="17410" y="12461"/>
                </a:lnTo>
                <a:lnTo>
                  <a:pt x="17404" y="12434"/>
                </a:lnTo>
                <a:lnTo>
                  <a:pt x="17401" y="12407"/>
                </a:lnTo>
                <a:lnTo>
                  <a:pt x="17401" y="12396"/>
                </a:lnTo>
                <a:lnTo>
                  <a:pt x="17407" y="12363"/>
                </a:lnTo>
                <a:lnTo>
                  <a:pt x="17407" y="12347"/>
                </a:lnTo>
                <a:lnTo>
                  <a:pt x="17416" y="12314"/>
                </a:lnTo>
                <a:close/>
                <a:moveTo>
                  <a:pt x="17420" y="12037"/>
                </a:moveTo>
                <a:lnTo>
                  <a:pt x="17407" y="12037"/>
                </a:lnTo>
                <a:lnTo>
                  <a:pt x="17407" y="12075"/>
                </a:lnTo>
                <a:lnTo>
                  <a:pt x="17398" y="12113"/>
                </a:lnTo>
                <a:lnTo>
                  <a:pt x="17398" y="12118"/>
                </a:lnTo>
                <a:lnTo>
                  <a:pt x="17401" y="12113"/>
                </a:lnTo>
                <a:lnTo>
                  <a:pt x="17407" y="12108"/>
                </a:lnTo>
                <a:lnTo>
                  <a:pt x="17420" y="12080"/>
                </a:lnTo>
                <a:lnTo>
                  <a:pt x="17426" y="12080"/>
                </a:lnTo>
                <a:lnTo>
                  <a:pt x="17429" y="12097"/>
                </a:lnTo>
                <a:lnTo>
                  <a:pt x="17435" y="12113"/>
                </a:lnTo>
                <a:lnTo>
                  <a:pt x="17435" y="12118"/>
                </a:lnTo>
                <a:lnTo>
                  <a:pt x="17438" y="12118"/>
                </a:lnTo>
                <a:lnTo>
                  <a:pt x="17448" y="12129"/>
                </a:lnTo>
                <a:lnTo>
                  <a:pt x="17454" y="12135"/>
                </a:lnTo>
                <a:lnTo>
                  <a:pt x="17460" y="12146"/>
                </a:lnTo>
                <a:lnTo>
                  <a:pt x="17457" y="12135"/>
                </a:lnTo>
                <a:lnTo>
                  <a:pt x="17454" y="12118"/>
                </a:lnTo>
                <a:lnTo>
                  <a:pt x="17451" y="12097"/>
                </a:lnTo>
                <a:lnTo>
                  <a:pt x="17448" y="12086"/>
                </a:lnTo>
                <a:lnTo>
                  <a:pt x="17420" y="12037"/>
                </a:lnTo>
                <a:close/>
                <a:moveTo>
                  <a:pt x="17457" y="12292"/>
                </a:moveTo>
                <a:lnTo>
                  <a:pt x="17457" y="12265"/>
                </a:lnTo>
                <a:lnTo>
                  <a:pt x="17460" y="12260"/>
                </a:lnTo>
                <a:lnTo>
                  <a:pt x="17460" y="12249"/>
                </a:lnTo>
                <a:lnTo>
                  <a:pt x="17457" y="12233"/>
                </a:lnTo>
                <a:lnTo>
                  <a:pt x="17457" y="12205"/>
                </a:lnTo>
                <a:lnTo>
                  <a:pt x="17454" y="12200"/>
                </a:lnTo>
                <a:lnTo>
                  <a:pt x="17451" y="12227"/>
                </a:lnTo>
                <a:lnTo>
                  <a:pt x="17442" y="12265"/>
                </a:lnTo>
                <a:lnTo>
                  <a:pt x="17438" y="12276"/>
                </a:lnTo>
                <a:lnTo>
                  <a:pt x="17435" y="12298"/>
                </a:lnTo>
                <a:lnTo>
                  <a:pt x="17432" y="12325"/>
                </a:lnTo>
                <a:lnTo>
                  <a:pt x="17426" y="12347"/>
                </a:lnTo>
                <a:lnTo>
                  <a:pt x="17420" y="12363"/>
                </a:lnTo>
                <a:lnTo>
                  <a:pt x="17416" y="12374"/>
                </a:lnTo>
                <a:lnTo>
                  <a:pt x="17413" y="12401"/>
                </a:lnTo>
                <a:lnTo>
                  <a:pt x="17410" y="12434"/>
                </a:lnTo>
                <a:lnTo>
                  <a:pt x="17413" y="12445"/>
                </a:lnTo>
                <a:lnTo>
                  <a:pt x="17413" y="12450"/>
                </a:lnTo>
                <a:lnTo>
                  <a:pt x="17413" y="12445"/>
                </a:lnTo>
                <a:lnTo>
                  <a:pt x="17420" y="12434"/>
                </a:lnTo>
                <a:lnTo>
                  <a:pt x="17426" y="12401"/>
                </a:lnTo>
                <a:lnTo>
                  <a:pt x="17429" y="12390"/>
                </a:lnTo>
                <a:lnTo>
                  <a:pt x="17432" y="12385"/>
                </a:lnTo>
                <a:lnTo>
                  <a:pt x="17432" y="12363"/>
                </a:lnTo>
                <a:lnTo>
                  <a:pt x="17435" y="12352"/>
                </a:lnTo>
                <a:lnTo>
                  <a:pt x="17454" y="12320"/>
                </a:lnTo>
                <a:lnTo>
                  <a:pt x="17457" y="12309"/>
                </a:lnTo>
                <a:lnTo>
                  <a:pt x="17457" y="12292"/>
                </a:lnTo>
                <a:close/>
                <a:moveTo>
                  <a:pt x="17467" y="12347"/>
                </a:moveTo>
                <a:lnTo>
                  <a:pt x="17460" y="12363"/>
                </a:lnTo>
                <a:lnTo>
                  <a:pt x="17445" y="12390"/>
                </a:lnTo>
                <a:lnTo>
                  <a:pt x="17442" y="12401"/>
                </a:lnTo>
                <a:lnTo>
                  <a:pt x="17445" y="12417"/>
                </a:lnTo>
                <a:lnTo>
                  <a:pt x="17448" y="12423"/>
                </a:lnTo>
                <a:lnTo>
                  <a:pt x="17454" y="12428"/>
                </a:lnTo>
                <a:lnTo>
                  <a:pt x="17464" y="12428"/>
                </a:lnTo>
                <a:lnTo>
                  <a:pt x="17473" y="12423"/>
                </a:lnTo>
                <a:lnTo>
                  <a:pt x="17486" y="12412"/>
                </a:lnTo>
                <a:lnTo>
                  <a:pt x="17489" y="12407"/>
                </a:lnTo>
                <a:lnTo>
                  <a:pt x="17492" y="12407"/>
                </a:lnTo>
                <a:lnTo>
                  <a:pt x="17489" y="12396"/>
                </a:lnTo>
                <a:lnTo>
                  <a:pt x="17489" y="12385"/>
                </a:lnTo>
                <a:lnTo>
                  <a:pt x="17492" y="12368"/>
                </a:lnTo>
                <a:lnTo>
                  <a:pt x="17492" y="12352"/>
                </a:lnTo>
                <a:lnTo>
                  <a:pt x="17489" y="12352"/>
                </a:lnTo>
                <a:lnTo>
                  <a:pt x="17489" y="12358"/>
                </a:lnTo>
                <a:lnTo>
                  <a:pt x="17479" y="12358"/>
                </a:lnTo>
                <a:lnTo>
                  <a:pt x="17470" y="12341"/>
                </a:lnTo>
                <a:lnTo>
                  <a:pt x="17467" y="12347"/>
                </a:lnTo>
                <a:close/>
                <a:moveTo>
                  <a:pt x="17552" y="12401"/>
                </a:moveTo>
                <a:lnTo>
                  <a:pt x="17545" y="12396"/>
                </a:lnTo>
                <a:lnTo>
                  <a:pt x="17542" y="12396"/>
                </a:lnTo>
                <a:lnTo>
                  <a:pt x="17542" y="12401"/>
                </a:lnTo>
                <a:lnTo>
                  <a:pt x="17548" y="12455"/>
                </a:lnTo>
                <a:lnTo>
                  <a:pt x="17548" y="12504"/>
                </a:lnTo>
                <a:lnTo>
                  <a:pt x="17545" y="12510"/>
                </a:lnTo>
                <a:lnTo>
                  <a:pt x="17533" y="12499"/>
                </a:lnTo>
                <a:lnTo>
                  <a:pt x="17526" y="12499"/>
                </a:lnTo>
                <a:lnTo>
                  <a:pt x="17526" y="12515"/>
                </a:lnTo>
                <a:lnTo>
                  <a:pt x="17523" y="12526"/>
                </a:lnTo>
                <a:lnTo>
                  <a:pt x="17520" y="12526"/>
                </a:lnTo>
                <a:lnTo>
                  <a:pt x="17517" y="12515"/>
                </a:lnTo>
                <a:lnTo>
                  <a:pt x="17511" y="12504"/>
                </a:lnTo>
                <a:lnTo>
                  <a:pt x="17504" y="12504"/>
                </a:lnTo>
                <a:lnTo>
                  <a:pt x="17504" y="12515"/>
                </a:lnTo>
                <a:lnTo>
                  <a:pt x="17501" y="12564"/>
                </a:lnTo>
                <a:lnTo>
                  <a:pt x="17501" y="12575"/>
                </a:lnTo>
                <a:lnTo>
                  <a:pt x="17498" y="12575"/>
                </a:lnTo>
                <a:lnTo>
                  <a:pt x="17489" y="12564"/>
                </a:lnTo>
                <a:lnTo>
                  <a:pt x="17486" y="12559"/>
                </a:lnTo>
                <a:lnTo>
                  <a:pt x="17479" y="12559"/>
                </a:lnTo>
                <a:lnTo>
                  <a:pt x="17476" y="12564"/>
                </a:lnTo>
                <a:lnTo>
                  <a:pt x="17473" y="12581"/>
                </a:lnTo>
                <a:lnTo>
                  <a:pt x="17464" y="12613"/>
                </a:lnTo>
                <a:lnTo>
                  <a:pt x="17460" y="12613"/>
                </a:lnTo>
                <a:lnTo>
                  <a:pt x="17451" y="12624"/>
                </a:lnTo>
                <a:lnTo>
                  <a:pt x="17442" y="12629"/>
                </a:lnTo>
                <a:lnTo>
                  <a:pt x="17442" y="12624"/>
                </a:lnTo>
                <a:lnTo>
                  <a:pt x="17445" y="12613"/>
                </a:lnTo>
                <a:lnTo>
                  <a:pt x="17445" y="12591"/>
                </a:lnTo>
                <a:lnTo>
                  <a:pt x="17442" y="12570"/>
                </a:lnTo>
                <a:lnTo>
                  <a:pt x="17438" y="12559"/>
                </a:lnTo>
                <a:lnTo>
                  <a:pt x="17432" y="12553"/>
                </a:lnTo>
                <a:lnTo>
                  <a:pt x="17423" y="12553"/>
                </a:lnTo>
                <a:lnTo>
                  <a:pt x="17423" y="12542"/>
                </a:lnTo>
                <a:lnTo>
                  <a:pt x="17416" y="12542"/>
                </a:lnTo>
                <a:lnTo>
                  <a:pt x="17410" y="12564"/>
                </a:lnTo>
                <a:lnTo>
                  <a:pt x="17404" y="12564"/>
                </a:lnTo>
                <a:lnTo>
                  <a:pt x="17398" y="12570"/>
                </a:lnTo>
                <a:lnTo>
                  <a:pt x="17391" y="12581"/>
                </a:lnTo>
                <a:lnTo>
                  <a:pt x="17388" y="12591"/>
                </a:lnTo>
                <a:lnTo>
                  <a:pt x="17391" y="12602"/>
                </a:lnTo>
                <a:lnTo>
                  <a:pt x="17391" y="12613"/>
                </a:lnTo>
                <a:lnTo>
                  <a:pt x="17388" y="12619"/>
                </a:lnTo>
                <a:lnTo>
                  <a:pt x="17372" y="12619"/>
                </a:lnTo>
                <a:lnTo>
                  <a:pt x="17369" y="12613"/>
                </a:lnTo>
                <a:lnTo>
                  <a:pt x="17363" y="12624"/>
                </a:lnTo>
                <a:lnTo>
                  <a:pt x="17357" y="12629"/>
                </a:lnTo>
                <a:lnTo>
                  <a:pt x="17347" y="12635"/>
                </a:lnTo>
                <a:lnTo>
                  <a:pt x="17341" y="12646"/>
                </a:lnTo>
                <a:lnTo>
                  <a:pt x="17335" y="12662"/>
                </a:lnTo>
                <a:lnTo>
                  <a:pt x="17335" y="12673"/>
                </a:lnTo>
                <a:lnTo>
                  <a:pt x="17332" y="12700"/>
                </a:lnTo>
                <a:lnTo>
                  <a:pt x="17328" y="12716"/>
                </a:lnTo>
                <a:lnTo>
                  <a:pt x="17322" y="12738"/>
                </a:lnTo>
                <a:lnTo>
                  <a:pt x="17322" y="12760"/>
                </a:lnTo>
                <a:lnTo>
                  <a:pt x="17325" y="12776"/>
                </a:lnTo>
                <a:lnTo>
                  <a:pt x="17332" y="12782"/>
                </a:lnTo>
                <a:lnTo>
                  <a:pt x="17335" y="12787"/>
                </a:lnTo>
                <a:lnTo>
                  <a:pt x="17338" y="12776"/>
                </a:lnTo>
                <a:lnTo>
                  <a:pt x="17344" y="12738"/>
                </a:lnTo>
                <a:lnTo>
                  <a:pt x="17350" y="12722"/>
                </a:lnTo>
                <a:lnTo>
                  <a:pt x="17350" y="12706"/>
                </a:lnTo>
                <a:lnTo>
                  <a:pt x="17354" y="12706"/>
                </a:lnTo>
                <a:lnTo>
                  <a:pt x="17357" y="12700"/>
                </a:lnTo>
                <a:lnTo>
                  <a:pt x="17360" y="12689"/>
                </a:lnTo>
                <a:lnTo>
                  <a:pt x="17360" y="12684"/>
                </a:lnTo>
                <a:lnTo>
                  <a:pt x="17363" y="12673"/>
                </a:lnTo>
                <a:lnTo>
                  <a:pt x="17369" y="12662"/>
                </a:lnTo>
                <a:lnTo>
                  <a:pt x="17376" y="12668"/>
                </a:lnTo>
                <a:lnTo>
                  <a:pt x="17379" y="12684"/>
                </a:lnTo>
                <a:lnTo>
                  <a:pt x="17376" y="12695"/>
                </a:lnTo>
                <a:lnTo>
                  <a:pt x="17379" y="12706"/>
                </a:lnTo>
                <a:lnTo>
                  <a:pt x="17382" y="12706"/>
                </a:lnTo>
                <a:lnTo>
                  <a:pt x="17391" y="12695"/>
                </a:lnTo>
                <a:lnTo>
                  <a:pt x="17398" y="12678"/>
                </a:lnTo>
                <a:lnTo>
                  <a:pt x="17401" y="12673"/>
                </a:lnTo>
                <a:lnTo>
                  <a:pt x="17401" y="12706"/>
                </a:lnTo>
                <a:lnTo>
                  <a:pt x="17404" y="12706"/>
                </a:lnTo>
                <a:lnTo>
                  <a:pt x="17413" y="12716"/>
                </a:lnTo>
                <a:lnTo>
                  <a:pt x="17420" y="12716"/>
                </a:lnTo>
                <a:lnTo>
                  <a:pt x="17416" y="12706"/>
                </a:lnTo>
                <a:lnTo>
                  <a:pt x="17416" y="12695"/>
                </a:lnTo>
                <a:lnTo>
                  <a:pt x="17420" y="12684"/>
                </a:lnTo>
                <a:lnTo>
                  <a:pt x="17423" y="12678"/>
                </a:lnTo>
                <a:lnTo>
                  <a:pt x="17420" y="12673"/>
                </a:lnTo>
                <a:lnTo>
                  <a:pt x="17416" y="12662"/>
                </a:lnTo>
                <a:lnTo>
                  <a:pt x="17420" y="12657"/>
                </a:lnTo>
                <a:lnTo>
                  <a:pt x="17426" y="12657"/>
                </a:lnTo>
                <a:lnTo>
                  <a:pt x="17435" y="12668"/>
                </a:lnTo>
                <a:lnTo>
                  <a:pt x="17442" y="12673"/>
                </a:lnTo>
                <a:lnTo>
                  <a:pt x="17451" y="12678"/>
                </a:lnTo>
                <a:lnTo>
                  <a:pt x="17457" y="12684"/>
                </a:lnTo>
                <a:lnTo>
                  <a:pt x="17460" y="12700"/>
                </a:lnTo>
                <a:lnTo>
                  <a:pt x="17464" y="12711"/>
                </a:lnTo>
                <a:lnTo>
                  <a:pt x="17464" y="12716"/>
                </a:lnTo>
                <a:lnTo>
                  <a:pt x="17467" y="12716"/>
                </a:lnTo>
                <a:lnTo>
                  <a:pt x="17467" y="12722"/>
                </a:lnTo>
                <a:lnTo>
                  <a:pt x="17464" y="12738"/>
                </a:lnTo>
                <a:lnTo>
                  <a:pt x="17451" y="12771"/>
                </a:lnTo>
                <a:lnTo>
                  <a:pt x="17451" y="12793"/>
                </a:lnTo>
                <a:lnTo>
                  <a:pt x="17454" y="12825"/>
                </a:lnTo>
                <a:lnTo>
                  <a:pt x="17457" y="12847"/>
                </a:lnTo>
                <a:lnTo>
                  <a:pt x="17464" y="12869"/>
                </a:lnTo>
                <a:lnTo>
                  <a:pt x="17470" y="12880"/>
                </a:lnTo>
                <a:lnTo>
                  <a:pt x="17479" y="12890"/>
                </a:lnTo>
                <a:lnTo>
                  <a:pt x="17508" y="12918"/>
                </a:lnTo>
                <a:lnTo>
                  <a:pt x="17517" y="12918"/>
                </a:lnTo>
                <a:lnTo>
                  <a:pt x="17523" y="12907"/>
                </a:lnTo>
                <a:lnTo>
                  <a:pt x="17526" y="12890"/>
                </a:lnTo>
                <a:lnTo>
                  <a:pt x="17530" y="12890"/>
                </a:lnTo>
                <a:lnTo>
                  <a:pt x="17533" y="12896"/>
                </a:lnTo>
                <a:lnTo>
                  <a:pt x="17533" y="12907"/>
                </a:lnTo>
                <a:lnTo>
                  <a:pt x="17530" y="12928"/>
                </a:lnTo>
                <a:lnTo>
                  <a:pt x="17533" y="12950"/>
                </a:lnTo>
                <a:lnTo>
                  <a:pt x="17539" y="12961"/>
                </a:lnTo>
                <a:lnTo>
                  <a:pt x="17548" y="12945"/>
                </a:lnTo>
                <a:lnTo>
                  <a:pt x="17561" y="12901"/>
                </a:lnTo>
                <a:lnTo>
                  <a:pt x="17561" y="12880"/>
                </a:lnTo>
                <a:lnTo>
                  <a:pt x="17558" y="12863"/>
                </a:lnTo>
                <a:lnTo>
                  <a:pt x="17555" y="12836"/>
                </a:lnTo>
                <a:lnTo>
                  <a:pt x="17545" y="12820"/>
                </a:lnTo>
                <a:lnTo>
                  <a:pt x="17542" y="12820"/>
                </a:lnTo>
                <a:lnTo>
                  <a:pt x="17542" y="12793"/>
                </a:lnTo>
                <a:lnTo>
                  <a:pt x="17545" y="12776"/>
                </a:lnTo>
                <a:lnTo>
                  <a:pt x="17552" y="12765"/>
                </a:lnTo>
                <a:lnTo>
                  <a:pt x="17558" y="12760"/>
                </a:lnTo>
                <a:lnTo>
                  <a:pt x="17558" y="12738"/>
                </a:lnTo>
                <a:lnTo>
                  <a:pt x="17564" y="12727"/>
                </a:lnTo>
                <a:lnTo>
                  <a:pt x="17570" y="12727"/>
                </a:lnTo>
                <a:lnTo>
                  <a:pt x="17574" y="12744"/>
                </a:lnTo>
                <a:lnTo>
                  <a:pt x="17577" y="12765"/>
                </a:lnTo>
                <a:lnTo>
                  <a:pt x="17577" y="12776"/>
                </a:lnTo>
                <a:lnTo>
                  <a:pt x="17583" y="12793"/>
                </a:lnTo>
                <a:lnTo>
                  <a:pt x="17586" y="12798"/>
                </a:lnTo>
                <a:lnTo>
                  <a:pt x="17583" y="12809"/>
                </a:lnTo>
                <a:lnTo>
                  <a:pt x="17583" y="12825"/>
                </a:lnTo>
                <a:lnTo>
                  <a:pt x="17589" y="12852"/>
                </a:lnTo>
                <a:lnTo>
                  <a:pt x="17589" y="12858"/>
                </a:lnTo>
                <a:lnTo>
                  <a:pt x="17592" y="12858"/>
                </a:lnTo>
                <a:lnTo>
                  <a:pt x="17596" y="12847"/>
                </a:lnTo>
                <a:lnTo>
                  <a:pt x="17596" y="12820"/>
                </a:lnTo>
                <a:lnTo>
                  <a:pt x="17592" y="12793"/>
                </a:lnTo>
                <a:lnTo>
                  <a:pt x="17592" y="12782"/>
                </a:lnTo>
                <a:lnTo>
                  <a:pt x="17596" y="12782"/>
                </a:lnTo>
                <a:lnTo>
                  <a:pt x="17599" y="12787"/>
                </a:lnTo>
                <a:lnTo>
                  <a:pt x="17602" y="12787"/>
                </a:lnTo>
                <a:lnTo>
                  <a:pt x="17602" y="12782"/>
                </a:lnTo>
                <a:lnTo>
                  <a:pt x="17599" y="12771"/>
                </a:lnTo>
                <a:lnTo>
                  <a:pt x="17608" y="12771"/>
                </a:lnTo>
                <a:lnTo>
                  <a:pt x="17614" y="12754"/>
                </a:lnTo>
                <a:lnTo>
                  <a:pt x="17618" y="12738"/>
                </a:lnTo>
                <a:lnTo>
                  <a:pt x="17618" y="12689"/>
                </a:lnTo>
                <a:lnTo>
                  <a:pt x="17614" y="12673"/>
                </a:lnTo>
                <a:lnTo>
                  <a:pt x="17611" y="12668"/>
                </a:lnTo>
                <a:lnTo>
                  <a:pt x="17608" y="12668"/>
                </a:lnTo>
                <a:lnTo>
                  <a:pt x="17605" y="12657"/>
                </a:lnTo>
                <a:lnTo>
                  <a:pt x="17605" y="12646"/>
                </a:lnTo>
                <a:lnTo>
                  <a:pt x="17611" y="12613"/>
                </a:lnTo>
                <a:lnTo>
                  <a:pt x="17605" y="12591"/>
                </a:lnTo>
                <a:lnTo>
                  <a:pt x="17605" y="12581"/>
                </a:lnTo>
                <a:lnTo>
                  <a:pt x="17602" y="12570"/>
                </a:lnTo>
                <a:lnTo>
                  <a:pt x="17602" y="12564"/>
                </a:lnTo>
                <a:lnTo>
                  <a:pt x="17589" y="12564"/>
                </a:lnTo>
                <a:lnTo>
                  <a:pt x="17586" y="12559"/>
                </a:lnTo>
                <a:lnTo>
                  <a:pt x="17586" y="12553"/>
                </a:lnTo>
                <a:lnTo>
                  <a:pt x="17589" y="12553"/>
                </a:lnTo>
                <a:lnTo>
                  <a:pt x="17596" y="12542"/>
                </a:lnTo>
                <a:lnTo>
                  <a:pt x="17602" y="12521"/>
                </a:lnTo>
                <a:lnTo>
                  <a:pt x="17599" y="12504"/>
                </a:lnTo>
                <a:lnTo>
                  <a:pt x="17592" y="12488"/>
                </a:lnTo>
                <a:lnTo>
                  <a:pt x="17592" y="12466"/>
                </a:lnTo>
                <a:lnTo>
                  <a:pt x="17589" y="12466"/>
                </a:lnTo>
                <a:lnTo>
                  <a:pt x="17583" y="12472"/>
                </a:lnTo>
                <a:lnTo>
                  <a:pt x="17580" y="12461"/>
                </a:lnTo>
                <a:lnTo>
                  <a:pt x="17577" y="12445"/>
                </a:lnTo>
                <a:lnTo>
                  <a:pt x="17574" y="12439"/>
                </a:lnTo>
                <a:lnTo>
                  <a:pt x="17567" y="12434"/>
                </a:lnTo>
                <a:lnTo>
                  <a:pt x="17558" y="12423"/>
                </a:lnTo>
                <a:lnTo>
                  <a:pt x="17555" y="12417"/>
                </a:lnTo>
                <a:lnTo>
                  <a:pt x="17555" y="12412"/>
                </a:lnTo>
                <a:lnTo>
                  <a:pt x="17552" y="12401"/>
                </a:lnTo>
                <a:close/>
                <a:moveTo>
                  <a:pt x="17526" y="12031"/>
                </a:moveTo>
                <a:lnTo>
                  <a:pt x="17517" y="12026"/>
                </a:lnTo>
                <a:lnTo>
                  <a:pt x="17492" y="12037"/>
                </a:lnTo>
                <a:lnTo>
                  <a:pt x="17479" y="12031"/>
                </a:lnTo>
                <a:lnTo>
                  <a:pt x="17470" y="12031"/>
                </a:lnTo>
                <a:lnTo>
                  <a:pt x="17473" y="12053"/>
                </a:lnTo>
                <a:lnTo>
                  <a:pt x="17479" y="12080"/>
                </a:lnTo>
                <a:lnTo>
                  <a:pt x="17498" y="12113"/>
                </a:lnTo>
                <a:lnTo>
                  <a:pt x="17501" y="12124"/>
                </a:lnTo>
                <a:lnTo>
                  <a:pt x="17504" y="12129"/>
                </a:lnTo>
                <a:lnTo>
                  <a:pt x="17517" y="12140"/>
                </a:lnTo>
                <a:lnTo>
                  <a:pt x="17520" y="12146"/>
                </a:lnTo>
                <a:lnTo>
                  <a:pt x="17517" y="12156"/>
                </a:lnTo>
                <a:lnTo>
                  <a:pt x="17511" y="12162"/>
                </a:lnTo>
                <a:lnTo>
                  <a:pt x="17511" y="12173"/>
                </a:lnTo>
                <a:lnTo>
                  <a:pt x="17523" y="12195"/>
                </a:lnTo>
                <a:lnTo>
                  <a:pt x="17526" y="12222"/>
                </a:lnTo>
                <a:lnTo>
                  <a:pt x="17530" y="12227"/>
                </a:lnTo>
                <a:lnTo>
                  <a:pt x="17552" y="12227"/>
                </a:lnTo>
                <a:lnTo>
                  <a:pt x="17555" y="12233"/>
                </a:lnTo>
                <a:lnTo>
                  <a:pt x="17561" y="12238"/>
                </a:lnTo>
                <a:lnTo>
                  <a:pt x="17564" y="12233"/>
                </a:lnTo>
                <a:lnTo>
                  <a:pt x="17561" y="12216"/>
                </a:lnTo>
                <a:lnTo>
                  <a:pt x="17558" y="12211"/>
                </a:lnTo>
                <a:lnTo>
                  <a:pt x="17555" y="12200"/>
                </a:lnTo>
                <a:lnTo>
                  <a:pt x="17555" y="12189"/>
                </a:lnTo>
                <a:lnTo>
                  <a:pt x="17548" y="12178"/>
                </a:lnTo>
                <a:lnTo>
                  <a:pt x="17545" y="12167"/>
                </a:lnTo>
                <a:lnTo>
                  <a:pt x="17545" y="12118"/>
                </a:lnTo>
                <a:lnTo>
                  <a:pt x="17548" y="12086"/>
                </a:lnTo>
                <a:lnTo>
                  <a:pt x="17545" y="12075"/>
                </a:lnTo>
                <a:lnTo>
                  <a:pt x="17536" y="12059"/>
                </a:lnTo>
                <a:lnTo>
                  <a:pt x="17536" y="12048"/>
                </a:lnTo>
                <a:lnTo>
                  <a:pt x="17533" y="12037"/>
                </a:lnTo>
                <a:lnTo>
                  <a:pt x="17526" y="12031"/>
                </a:lnTo>
                <a:close/>
                <a:moveTo>
                  <a:pt x="17325" y="12146"/>
                </a:moveTo>
                <a:lnTo>
                  <a:pt x="17332" y="12156"/>
                </a:lnTo>
                <a:lnTo>
                  <a:pt x="17332" y="12173"/>
                </a:lnTo>
                <a:lnTo>
                  <a:pt x="17328" y="12195"/>
                </a:lnTo>
                <a:lnTo>
                  <a:pt x="17332" y="12216"/>
                </a:lnTo>
                <a:lnTo>
                  <a:pt x="17332" y="12238"/>
                </a:lnTo>
                <a:lnTo>
                  <a:pt x="17328" y="12249"/>
                </a:lnTo>
                <a:lnTo>
                  <a:pt x="17322" y="12260"/>
                </a:lnTo>
                <a:lnTo>
                  <a:pt x="17322" y="12309"/>
                </a:lnTo>
                <a:lnTo>
                  <a:pt x="17325" y="12314"/>
                </a:lnTo>
                <a:lnTo>
                  <a:pt x="17328" y="12314"/>
                </a:lnTo>
                <a:lnTo>
                  <a:pt x="17344" y="12287"/>
                </a:lnTo>
                <a:lnTo>
                  <a:pt x="17350" y="12287"/>
                </a:lnTo>
                <a:lnTo>
                  <a:pt x="17360" y="12276"/>
                </a:lnTo>
                <a:lnTo>
                  <a:pt x="17372" y="12265"/>
                </a:lnTo>
                <a:lnTo>
                  <a:pt x="17391" y="12227"/>
                </a:lnTo>
                <a:lnTo>
                  <a:pt x="17398" y="12216"/>
                </a:lnTo>
                <a:lnTo>
                  <a:pt x="17401" y="12205"/>
                </a:lnTo>
                <a:lnTo>
                  <a:pt x="17401" y="12184"/>
                </a:lnTo>
                <a:lnTo>
                  <a:pt x="17398" y="12167"/>
                </a:lnTo>
                <a:lnTo>
                  <a:pt x="17394" y="12167"/>
                </a:lnTo>
                <a:lnTo>
                  <a:pt x="17391" y="12173"/>
                </a:lnTo>
                <a:lnTo>
                  <a:pt x="17388" y="12173"/>
                </a:lnTo>
                <a:lnTo>
                  <a:pt x="17382" y="12162"/>
                </a:lnTo>
                <a:lnTo>
                  <a:pt x="17376" y="12156"/>
                </a:lnTo>
                <a:lnTo>
                  <a:pt x="17372" y="12162"/>
                </a:lnTo>
                <a:lnTo>
                  <a:pt x="17363" y="12162"/>
                </a:lnTo>
                <a:lnTo>
                  <a:pt x="17354" y="12151"/>
                </a:lnTo>
                <a:lnTo>
                  <a:pt x="17344" y="12135"/>
                </a:lnTo>
                <a:lnTo>
                  <a:pt x="17332" y="12118"/>
                </a:lnTo>
                <a:lnTo>
                  <a:pt x="17319" y="12118"/>
                </a:lnTo>
                <a:lnTo>
                  <a:pt x="17316" y="12124"/>
                </a:lnTo>
                <a:lnTo>
                  <a:pt x="17316" y="12135"/>
                </a:lnTo>
                <a:lnTo>
                  <a:pt x="17325" y="12146"/>
                </a:lnTo>
                <a:close/>
                <a:moveTo>
                  <a:pt x="17250" y="11901"/>
                </a:moveTo>
                <a:lnTo>
                  <a:pt x="17231" y="11901"/>
                </a:lnTo>
                <a:lnTo>
                  <a:pt x="17222" y="11906"/>
                </a:lnTo>
                <a:lnTo>
                  <a:pt x="17218" y="11912"/>
                </a:lnTo>
                <a:lnTo>
                  <a:pt x="17231" y="11923"/>
                </a:lnTo>
                <a:lnTo>
                  <a:pt x="17234" y="11934"/>
                </a:lnTo>
                <a:lnTo>
                  <a:pt x="17234" y="11939"/>
                </a:lnTo>
                <a:lnTo>
                  <a:pt x="17247" y="11961"/>
                </a:lnTo>
                <a:lnTo>
                  <a:pt x="17250" y="11988"/>
                </a:lnTo>
                <a:lnTo>
                  <a:pt x="17256" y="12026"/>
                </a:lnTo>
                <a:lnTo>
                  <a:pt x="17266" y="12059"/>
                </a:lnTo>
                <a:lnTo>
                  <a:pt x="17272" y="12075"/>
                </a:lnTo>
                <a:lnTo>
                  <a:pt x="17275" y="12080"/>
                </a:lnTo>
                <a:lnTo>
                  <a:pt x="17281" y="12080"/>
                </a:lnTo>
                <a:lnTo>
                  <a:pt x="17288" y="12069"/>
                </a:lnTo>
                <a:lnTo>
                  <a:pt x="17294" y="12042"/>
                </a:lnTo>
                <a:lnTo>
                  <a:pt x="17297" y="12026"/>
                </a:lnTo>
                <a:lnTo>
                  <a:pt x="17297" y="12015"/>
                </a:lnTo>
                <a:lnTo>
                  <a:pt x="17294" y="12004"/>
                </a:lnTo>
                <a:lnTo>
                  <a:pt x="17297" y="11982"/>
                </a:lnTo>
                <a:lnTo>
                  <a:pt x="17297" y="11966"/>
                </a:lnTo>
                <a:lnTo>
                  <a:pt x="17291" y="11944"/>
                </a:lnTo>
                <a:lnTo>
                  <a:pt x="17288" y="11928"/>
                </a:lnTo>
                <a:lnTo>
                  <a:pt x="17269" y="11912"/>
                </a:lnTo>
                <a:lnTo>
                  <a:pt x="17250" y="11901"/>
                </a:lnTo>
                <a:close/>
                <a:moveTo>
                  <a:pt x="17130" y="12330"/>
                </a:moveTo>
                <a:lnTo>
                  <a:pt x="17105" y="12401"/>
                </a:lnTo>
                <a:lnTo>
                  <a:pt x="17077" y="12461"/>
                </a:lnTo>
                <a:lnTo>
                  <a:pt x="17049" y="12504"/>
                </a:lnTo>
                <a:lnTo>
                  <a:pt x="17030" y="12553"/>
                </a:lnTo>
                <a:lnTo>
                  <a:pt x="17027" y="12581"/>
                </a:lnTo>
                <a:lnTo>
                  <a:pt x="17024" y="12586"/>
                </a:lnTo>
                <a:lnTo>
                  <a:pt x="17027" y="12591"/>
                </a:lnTo>
                <a:lnTo>
                  <a:pt x="17033" y="12591"/>
                </a:lnTo>
                <a:lnTo>
                  <a:pt x="17042" y="12575"/>
                </a:lnTo>
                <a:lnTo>
                  <a:pt x="17049" y="12559"/>
                </a:lnTo>
                <a:lnTo>
                  <a:pt x="17115" y="12445"/>
                </a:lnTo>
                <a:lnTo>
                  <a:pt x="17121" y="12428"/>
                </a:lnTo>
                <a:lnTo>
                  <a:pt x="17124" y="12412"/>
                </a:lnTo>
                <a:lnTo>
                  <a:pt x="17127" y="12401"/>
                </a:lnTo>
                <a:lnTo>
                  <a:pt x="17127" y="12390"/>
                </a:lnTo>
                <a:lnTo>
                  <a:pt x="17130" y="12385"/>
                </a:lnTo>
                <a:lnTo>
                  <a:pt x="17137" y="12379"/>
                </a:lnTo>
                <a:lnTo>
                  <a:pt x="17146" y="12374"/>
                </a:lnTo>
                <a:lnTo>
                  <a:pt x="17152" y="12368"/>
                </a:lnTo>
                <a:lnTo>
                  <a:pt x="17159" y="12336"/>
                </a:lnTo>
                <a:lnTo>
                  <a:pt x="17165" y="12325"/>
                </a:lnTo>
                <a:lnTo>
                  <a:pt x="17174" y="12325"/>
                </a:lnTo>
                <a:lnTo>
                  <a:pt x="17178" y="12314"/>
                </a:lnTo>
                <a:lnTo>
                  <a:pt x="17181" y="12298"/>
                </a:lnTo>
                <a:lnTo>
                  <a:pt x="17178" y="12276"/>
                </a:lnTo>
                <a:lnTo>
                  <a:pt x="17174" y="12260"/>
                </a:lnTo>
                <a:lnTo>
                  <a:pt x="17174" y="12189"/>
                </a:lnTo>
                <a:lnTo>
                  <a:pt x="17165" y="12189"/>
                </a:lnTo>
                <a:lnTo>
                  <a:pt x="17162" y="12195"/>
                </a:lnTo>
                <a:lnTo>
                  <a:pt x="17162" y="12211"/>
                </a:lnTo>
                <a:lnTo>
                  <a:pt x="17159" y="12233"/>
                </a:lnTo>
                <a:lnTo>
                  <a:pt x="17159" y="12243"/>
                </a:lnTo>
                <a:lnTo>
                  <a:pt x="17152" y="12249"/>
                </a:lnTo>
                <a:lnTo>
                  <a:pt x="17149" y="12249"/>
                </a:lnTo>
                <a:lnTo>
                  <a:pt x="17149" y="12254"/>
                </a:lnTo>
                <a:lnTo>
                  <a:pt x="17152" y="12265"/>
                </a:lnTo>
                <a:lnTo>
                  <a:pt x="17156" y="12281"/>
                </a:lnTo>
                <a:lnTo>
                  <a:pt x="17156" y="12292"/>
                </a:lnTo>
                <a:lnTo>
                  <a:pt x="17152" y="12303"/>
                </a:lnTo>
                <a:lnTo>
                  <a:pt x="17149" y="12309"/>
                </a:lnTo>
                <a:lnTo>
                  <a:pt x="17140" y="12309"/>
                </a:lnTo>
                <a:lnTo>
                  <a:pt x="17130" y="12330"/>
                </a:lnTo>
                <a:close/>
                <a:moveTo>
                  <a:pt x="17187" y="11526"/>
                </a:moveTo>
                <a:lnTo>
                  <a:pt x="17184" y="11526"/>
                </a:lnTo>
                <a:lnTo>
                  <a:pt x="17181" y="11531"/>
                </a:lnTo>
                <a:lnTo>
                  <a:pt x="17178" y="11548"/>
                </a:lnTo>
                <a:lnTo>
                  <a:pt x="17181" y="11569"/>
                </a:lnTo>
                <a:lnTo>
                  <a:pt x="17184" y="11580"/>
                </a:lnTo>
                <a:lnTo>
                  <a:pt x="17190" y="11591"/>
                </a:lnTo>
                <a:lnTo>
                  <a:pt x="17190" y="11602"/>
                </a:lnTo>
                <a:lnTo>
                  <a:pt x="17193" y="11683"/>
                </a:lnTo>
                <a:lnTo>
                  <a:pt x="17196" y="11732"/>
                </a:lnTo>
                <a:lnTo>
                  <a:pt x="17203" y="11743"/>
                </a:lnTo>
                <a:lnTo>
                  <a:pt x="17212" y="11743"/>
                </a:lnTo>
                <a:lnTo>
                  <a:pt x="17215" y="11760"/>
                </a:lnTo>
                <a:lnTo>
                  <a:pt x="17222" y="11781"/>
                </a:lnTo>
                <a:lnTo>
                  <a:pt x="17228" y="11787"/>
                </a:lnTo>
                <a:lnTo>
                  <a:pt x="17231" y="11781"/>
                </a:lnTo>
                <a:lnTo>
                  <a:pt x="17234" y="11760"/>
                </a:lnTo>
                <a:lnTo>
                  <a:pt x="17234" y="11738"/>
                </a:lnTo>
                <a:lnTo>
                  <a:pt x="17240" y="11738"/>
                </a:lnTo>
                <a:lnTo>
                  <a:pt x="17247" y="11749"/>
                </a:lnTo>
                <a:lnTo>
                  <a:pt x="17256" y="11760"/>
                </a:lnTo>
                <a:lnTo>
                  <a:pt x="17256" y="11770"/>
                </a:lnTo>
                <a:lnTo>
                  <a:pt x="17253" y="11781"/>
                </a:lnTo>
                <a:lnTo>
                  <a:pt x="17247" y="11792"/>
                </a:lnTo>
                <a:lnTo>
                  <a:pt x="17237" y="11814"/>
                </a:lnTo>
                <a:lnTo>
                  <a:pt x="17234" y="11841"/>
                </a:lnTo>
                <a:lnTo>
                  <a:pt x="17234" y="11863"/>
                </a:lnTo>
                <a:lnTo>
                  <a:pt x="17237" y="11868"/>
                </a:lnTo>
                <a:lnTo>
                  <a:pt x="17240" y="11863"/>
                </a:lnTo>
                <a:lnTo>
                  <a:pt x="17250" y="11863"/>
                </a:lnTo>
                <a:lnTo>
                  <a:pt x="17256" y="11874"/>
                </a:lnTo>
                <a:lnTo>
                  <a:pt x="17262" y="11890"/>
                </a:lnTo>
                <a:lnTo>
                  <a:pt x="17269" y="11895"/>
                </a:lnTo>
                <a:lnTo>
                  <a:pt x="17288" y="11895"/>
                </a:lnTo>
                <a:lnTo>
                  <a:pt x="17288" y="11874"/>
                </a:lnTo>
                <a:lnTo>
                  <a:pt x="17291" y="11868"/>
                </a:lnTo>
                <a:lnTo>
                  <a:pt x="17294" y="11857"/>
                </a:lnTo>
                <a:lnTo>
                  <a:pt x="17300" y="11852"/>
                </a:lnTo>
                <a:lnTo>
                  <a:pt x="17306" y="11852"/>
                </a:lnTo>
                <a:lnTo>
                  <a:pt x="17332" y="11879"/>
                </a:lnTo>
                <a:lnTo>
                  <a:pt x="17338" y="11895"/>
                </a:lnTo>
                <a:lnTo>
                  <a:pt x="17344" y="11906"/>
                </a:lnTo>
                <a:lnTo>
                  <a:pt x="17350" y="11928"/>
                </a:lnTo>
                <a:lnTo>
                  <a:pt x="17354" y="11944"/>
                </a:lnTo>
                <a:lnTo>
                  <a:pt x="17357" y="11950"/>
                </a:lnTo>
                <a:lnTo>
                  <a:pt x="17363" y="11955"/>
                </a:lnTo>
                <a:lnTo>
                  <a:pt x="17366" y="11950"/>
                </a:lnTo>
                <a:lnTo>
                  <a:pt x="17366" y="11928"/>
                </a:lnTo>
                <a:lnTo>
                  <a:pt x="17354" y="11874"/>
                </a:lnTo>
                <a:lnTo>
                  <a:pt x="17354" y="11868"/>
                </a:lnTo>
                <a:lnTo>
                  <a:pt x="17357" y="11863"/>
                </a:lnTo>
                <a:lnTo>
                  <a:pt x="17363" y="11863"/>
                </a:lnTo>
                <a:lnTo>
                  <a:pt x="17372" y="11874"/>
                </a:lnTo>
                <a:lnTo>
                  <a:pt x="17376" y="11890"/>
                </a:lnTo>
                <a:lnTo>
                  <a:pt x="17401" y="11934"/>
                </a:lnTo>
                <a:lnTo>
                  <a:pt x="17404" y="11950"/>
                </a:lnTo>
                <a:lnTo>
                  <a:pt x="17404" y="11961"/>
                </a:lnTo>
                <a:lnTo>
                  <a:pt x="17410" y="11972"/>
                </a:lnTo>
                <a:lnTo>
                  <a:pt x="17423" y="11988"/>
                </a:lnTo>
                <a:lnTo>
                  <a:pt x="17435" y="11999"/>
                </a:lnTo>
                <a:lnTo>
                  <a:pt x="17442" y="12010"/>
                </a:lnTo>
                <a:lnTo>
                  <a:pt x="17445" y="12021"/>
                </a:lnTo>
                <a:lnTo>
                  <a:pt x="17448" y="12037"/>
                </a:lnTo>
                <a:lnTo>
                  <a:pt x="17451" y="12042"/>
                </a:lnTo>
                <a:lnTo>
                  <a:pt x="17454" y="12037"/>
                </a:lnTo>
                <a:lnTo>
                  <a:pt x="17457" y="12021"/>
                </a:lnTo>
                <a:lnTo>
                  <a:pt x="17460" y="11999"/>
                </a:lnTo>
                <a:lnTo>
                  <a:pt x="17460" y="11972"/>
                </a:lnTo>
                <a:lnTo>
                  <a:pt x="17454" y="11961"/>
                </a:lnTo>
                <a:lnTo>
                  <a:pt x="17442" y="11961"/>
                </a:lnTo>
                <a:lnTo>
                  <a:pt x="17435" y="11955"/>
                </a:lnTo>
                <a:lnTo>
                  <a:pt x="17435" y="11934"/>
                </a:lnTo>
                <a:lnTo>
                  <a:pt x="17432" y="11923"/>
                </a:lnTo>
                <a:lnTo>
                  <a:pt x="17426" y="11906"/>
                </a:lnTo>
                <a:lnTo>
                  <a:pt x="17416" y="11890"/>
                </a:lnTo>
                <a:lnTo>
                  <a:pt x="17420" y="11890"/>
                </a:lnTo>
                <a:lnTo>
                  <a:pt x="17426" y="11885"/>
                </a:lnTo>
                <a:lnTo>
                  <a:pt x="17442" y="11885"/>
                </a:lnTo>
                <a:lnTo>
                  <a:pt x="17445" y="11879"/>
                </a:lnTo>
                <a:lnTo>
                  <a:pt x="17448" y="11868"/>
                </a:lnTo>
                <a:lnTo>
                  <a:pt x="17410" y="11836"/>
                </a:lnTo>
                <a:lnTo>
                  <a:pt x="17407" y="11836"/>
                </a:lnTo>
                <a:lnTo>
                  <a:pt x="17404" y="11847"/>
                </a:lnTo>
                <a:lnTo>
                  <a:pt x="17404" y="11857"/>
                </a:lnTo>
                <a:lnTo>
                  <a:pt x="17401" y="11874"/>
                </a:lnTo>
                <a:lnTo>
                  <a:pt x="17398" y="11879"/>
                </a:lnTo>
                <a:lnTo>
                  <a:pt x="17394" y="11879"/>
                </a:lnTo>
                <a:lnTo>
                  <a:pt x="17391" y="11874"/>
                </a:lnTo>
                <a:lnTo>
                  <a:pt x="17388" y="11863"/>
                </a:lnTo>
                <a:lnTo>
                  <a:pt x="17388" y="11836"/>
                </a:lnTo>
                <a:lnTo>
                  <a:pt x="17385" y="11825"/>
                </a:lnTo>
                <a:lnTo>
                  <a:pt x="17379" y="11814"/>
                </a:lnTo>
                <a:lnTo>
                  <a:pt x="17369" y="11803"/>
                </a:lnTo>
                <a:lnTo>
                  <a:pt x="17360" y="11798"/>
                </a:lnTo>
                <a:lnTo>
                  <a:pt x="17354" y="11792"/>
                </a:lnTo>
                <a:lnTo>
                  <a:pt x="17347" y="11803"/>
                </a:lnTo>
                <a:lnTo>
                  <a:pt x="17347" y="11809"/>
                </a:lnTo>
                <a:lnTo>
                  <a:pt x="17344" y="11814"/>
                </a:lnTo>
                <a:lnTo>
                  <a:pt x="17335" y="11814"/>
                </a:lnTo>
                <a:lnTo>
                  <a:pt x="17335" y="11841"/>
                </a:lnTo>
                <a:lnTo>
                  <a:pt x="17332" y="11847"/>
                </a:lnTo>
                <a:lnTo>
                  <a:pt x="17325" y="11847"/>
                </a:lnTo>
                <a:lnTo>
                  <a:pt x="17319" y="11841"/>
                </a:lnTo>
                <a:lnTo>
                  <a:pt x="17313" y="11830"/>
                </a:lnTo>
                <a:lnTo>
                  <a:pt x="17303" y="11803"/>
                </a:lnTo>
                <a:lnTo>
                  <a:pt x="17300" y="11770"/>
                </a:lnTo>
                <a:lnTo>
                  <a:pt x="17300" y="11727"/>
                </a:lnTo>
                <a:lnTo>
                  <a:pt x="17294" y="11700"/>
                </a:lnTo>
                <a:lnTo>
                  <a:pt x="17288" y="11667"/>
                </a:lnTo>
                <a:lnTo>
                  <a:pt x="17294" y="11635"/>
                </a:lnTo>
                <a:lnTo>
                  <a:pt x="17300" y="11613"/>
                </a:lnTo>
                <a:lnTo>
                  <a:pt x="17300" y="11580"/>
                </a:lnTo>
                <a:lnTo>
                  <a:pt x="17310" y="11564"/>
                </a:lnTo>
                <a:lnTo>
                  <a:pt x="17313" y="11553"/>
                </a:lnTo>
                <a:lnTo>
                  <a:pt x="17319" y="11553"/>
                </a:lnTo>
                <a:lnTo>
                  <a:pt x="17322" y="11558"/>
                </a:lnTo>
                <a:lnTo>
                  <a:pt x="17325" y="11569"/>
                </a:lnTo>
                <a:lnTo>
                  <a:pt x="17328" y="11564"/>
                </a:lnTo>
                <a:lnTo>
                  <a:pt x="17338" y="11542"/>
                </a:lnTo>
                <a:lnTo>
                  <a:pt x="17344" y="11504"/>
                </a:lnTo>
                <a:lnTo>
                  <a:pt x="17354" y="11439"/>
                </a:lnTo>
                <a:lnTo>
                  <a:pt x="17354" y="11428"/>
                </a:lnTo>
                <a:lnTo>
                  <a:pt x="17350" y="11417"/>
                </a:lnTo>
                <a:lnTo>
                  <a:pt x="17341" y="11390"/>
                </a:lnTo>
                <a:lnTo>
                  <a:pt x="17335" y="11357"/>
                </a:lnTo>
                <a:lnTo>
                  <a:pt x="17335" y="11330"/>
                </a:lnTo>
                <a:lnTo>
                  <a:pt x="17338" y="11303"/>
                </a:lnTo>
                <a:lnTo>
                  <a:pt x="17344" y="11265"/>
                </a:lnTo>
                <a:lnTo>
                  <a:pt x="17344" y="11243"/>
                </a:lnTo>
                <a:lnTo>
                  <a:pt x="17341" y="11238"/>
                </a:lnTo>
                <a:lnTo>
                  <a:pt x="17338" y="11238"/>
                </a:lnTo>
                <a:lnTo>
                  <a:pt x="17332" y="11243"/>
                </a:lnTo>
                <a:lnTo>
                  <a:pt x="17319" y="11265"/>
                </a:lnTo>
                <a:lnTo>
                  <a:pt x="17313" y="11265"/>
                </a:lnTo>
                <a:lnTo>
                  <a:pt x="17303" y="11259"/>
                </a:lnTo>
                <a:lnTo>
                  <a:pt x="17294" y="11249"/>
                </a:lnTo>
                <a:lnTo>
                  <a:pt x="17269" y="11221"/>
                </a:lnTo>
                <a:lnTo>
                  <a:pt x="17259" y="11216"/>
                </a:lnTo>
                <a:lnTo>
                  <a:pt x="17247" y="11221"/>
                </a:lnTo>
                <a:lnTo>
                  <a:pt x="17234" y="11232"/>
                </a:lnTo>
                <a:lnTo>
                  <a:pt x="17231" y="11238"/>
                </a:lnTo>
                <a:lnTo>
                  <a:pt x="17231" y="11270"/>
                </a:lnTo>
                <a:lnTo>
                  <a:pt x="17228" y="11281"/>
                </a:lnTo>
                <a:lnTo>
                  <a:pt x="17222" y="11325"/>
                </a:lnTo>
                <a:lnTo>
                  <a:pt x="17218" y="11341"/>
                </a:lnTo>
                <a:lnTo>
                  <a:pt x="17222" y="11379"/>
                </a:lnTo>
                <a:lnTo>
                  <a:pt x="17222" y="11439"/>
                </a:lnTo>
                <a:lnTo>
                  <a:pt x="17215" y="11466"/>
                </a:lnTo>
                <a:lnTo>
                  <a:pt x="17212" y="11488"/>
                </a:lnTo>
                <a:lnTo>
                  <a:pt x="17209" y="11504"/>
                </a:lnTo>
                <a:lnTo>
                  <a:pt x="17215" y="11526"/>
                </a:lnTo>
                <a:lnTo>
                  <a:pt x="17222" y="11542"/>
                </a:lnTo>
                <a:lnTo>
                  <a:pt x="17222" y="11548"/>
                </a:lnTo>
                <a:lnTo>
                  <a:pt x="17218" y="11564"/>
                </a:lnTo>
                <a:lnTo>
                  <a:pt x="17215" y="11575"/>
                </a:lnTo>
                <a:lnTo>
                  <a:pt x="17212" y="11575"/>
                </a:lnTo>
                <a:lnTo>
                  <a:pt x="17206" y="11569"/>
                </a:lnTo>
                <a:lnTo>
                  <a:pt x="17196" y="11537"/>
                </a:lnTo>
                <a:lnTo>
                  <a:pt x="17190" y="11526"/>
                </a:lnTo>
                <a:lnTo>
                  <a:pt x="17187" y="11526"/>
                </a:lnTo>
                <a:close/>
                <a:moveTo>
                  <a:pt x="14767" y="12651"/>
                </a:moveTo>
                <a:lnTo>
                  <a:pt x="14760" y="12624"/>
                </a:lnTo>
                <a:lnTo>
                  <a:pt x="14742" y="12548"/>
                </a:lnTo>
                <a:lnTo>
                  <a:pt x="14729" y="12515"/>
                </a:lnTo>
                <a:lnTo>
                  <a:pt x="14720" y="12494"/>
                </a:lnTo>
                <a:lnTo>
                  <a:pt x="14716" y="12472"/>
                </a:lnTo>
                <a:lnTo>
                  <a:pt x="14710" y="12450"/>
                </a:lnTo>
                <a:lnTo>
                  <a:pt x="14698" y="12423"/>
                </a:lnTo>
                <a:lnTo>
                  <a:pt x="14685" y="12401"/>
                </a:lnTo>
                <a:lnTo>
                  <a:pt x="14672" y="12396"/>
                </a:lnTo>
                <a:lnTo>
                  <a:pt x="14663" y="12396"/>
                </a:lnTo>
                <a:lnTo>
                  <a:pt x="14657" y="12401"/>
                </a:lnTo>
                <a:lnTo>
                  <a:pt x="14657" y="12407"/>
                </a:lnTo>
                <a:lnTo>
                  <a:pt x="14663" y="12412"/>
                </a:lnTo>
                <a:lnTo>
                  <a:pt x="14666" y="12428"/>
                </a:lnTo>
                <a:lnTo>
                  <a:pt x="14669" y="12450"/>
                </a:lnTo>
                <a:lnTo>
                  <a:pt x="14669" y="12477"/>
                </a:lnTo>
                <a:lnTo>
                  <a:pt x="14666" y="12499"/>
                </a:lnTo>
                <a:lnTo>
                  <a:pt x="14660" y="12515"/>
                </a:lnTo>
                <a:lnTo>
                  <a:pt x="14660" y="12553"/>
                </a:lnTo>
                <a:lnTo>
                  <a:pt x="14657" y="12586"/>
                </a:lnTo>
                <a:lnTo>
                  <a:pt x="14654" y="12602"/>
                </a:lnTo>
                <a:lnTo>
                  <a:pt x="14654" y="12608"/>
                </a:lnTo>
                <a:lnTo>
                  <a:pt x="14654" y="12602"/>
                </a:lnTo>
                <a:lnTo>
                  <a:pt x="14650" y="12586"/>
                </a:lnTo>
                <a:lnTo>
                  <a:pt x="14647" y="12586"/>
                </a:lnTo>
                <a:lnTo>
                  <a:pt x="14647" y="12591"/>
                </a:lnTo>
                <a:lnTo>
                  <a:pt x="14644" y="12613"/>
                </a:lnTo>
                <a:lnTo>
                  <a:pt x="14647" y="12651"/>
                </a:lnTo>
                <a:lnTo>
                  <a:pt x="14650" y="12711"/>
                </a:lnTo>
                <a:lnTo>
                  <a:pt x="14650" y="12776"/>
                </a:lnTo>
                <a:lnTo>
                  <a:pt x="14654" y="12809"/>
                </a:lnTo>
                <a:lnTo>
                  <a:pt x="14657" y="12836"/>
                </a:lnTo>
                <a:lnTo>
                  <a:pt x="14666" y="12869"/>
                </a:lnTo>
                <a:lnTo>
                  <a:pt x="14676" y="12890"/>
                </a:lnTo>
                <a:lnTo>
                  <a:pt x="14688" y="12907"/>
                </a:lnTo>
                <a:lnTo>
                  <a:pt x="14698" y="12912"/>
                </a:lnTo>
                <a:lnTo>
                  <a:pt x="14707" y="12912"/>
                </a:lnTo>
                <a:lnTo>
                  <a:pt x="14716" y="12907"/>
                </a:lnTo>
                <a:lnTo>
                  <a:pt x="14735" y="12885"/>
                </a:lnTo>
                <a:lnTo>
                  <a:pt x="14757" y="12863"/>
                </a:lnTo>
                <a:lnTo>
                  <a:pt x="14767" y="12847"/>
                </a:lnTo>
                <a:lnTo>
                  <a:pt x="14776" y="12825"/>
                </a:lnTo>
                <a:lnTo>
                  <a:pt x="14779" y="12803"/>
                </a:lnTo>
                <a:lnTo>
                  <a:pt x="14782" y="12776"/>
                </a:lnTo>
                <a:lnTo>
                  <a:pt x="14782" y="12711"/>
                </a:lnTo>
                <a:lnTo>
                  <a:pt x="14779" y="12700"/>
                </a:lnTo>
                <a:lnTo>
                  <a:pt x="14773" y="12684"/>
                </a:lnTo>
                <a:lnTo>
                  <a:pt x="14773" y="12662"/>
                </a:lnTo>
                <a:lnTo>
                  <a:pt x="14767" y="12651"/>
                </a:lnTo>
                <a:close/>
                <a:moveTo>
                  <a:pt x="15486" y="11895"/>
                </a:moveTo>
                <a:lnTo>
                  <a:pt x="15486" y="11890"/>
                </a:lnTo>
                <a:lnTo>
                  <a:pt x="15483" y="11895"/>
                </a:lnTo>
                <a:lnTo>
                  <a:pt x="15477" y="11917"/>
                </a:lnTo>
                <a:lnTo>
                  <a:pt x="15474" y="11961"/>
                </a:lnTo>
                <a:lnTo>
                  <a:pt x="15471" y="12021"/>
                </a:lnTo>
                <a:lnTo>
                  <a:pt x="15468" y="12075"/>
                </a:lnTo>
                <a:lnTo>
                  <a:pt x="15464" y="12102"/>
                </a:lnTo>
                <a:lnTo>
                  <a:pt x="15461" y="12124"/>
                </a:lnTo>
                <a:lnTo>
                  <a:pt x="15464" y="12156"/>
                </a:lnTo>
                <a:lnTo>
                  <a:pt x="15468" y="12173"/>
                </a:lnTo>
                <a:lnTo>
                  <a:pt x="15471" y="12178"/>
                </a:lnTo>
                <a:lnTo>
                  <a:pt x="15474" y="12162"/>
                </a:lnTo>
                <a:lnTo>
                  <a:pt x="15480" y="12091"/>
                </a:lnTo>
                <a:lnTo>
                  <a:pt x="15480" y="12053"/>
                </a:lnTo>
                <a:lnTo>
                  <a:pt x="15483" y="12042"/>
                </a:lnTo>
                <a:lnTo>
                  <a:pt x="15486" y="12037"/>
                </a:lnTo>
                <a:lnTo>
                  <a:pt x="15486" y="12026"/>
                </a:lnTo>
                <a:lnTo>
                  <a:pt x="15483" y="12004"/>
                </a:lnTo>
                <a:lnTo>
                  <a:pt x="15483" y="11977"/>
                </a:lnTo>
                <a:lnTo>
                  <a:pt x="15486" y="11972"/>
                </a:lnTo>
                <a:lnTo>
                  <a:pt x="15490" y="11955"/>
                </a:lnTo>
                <a:lnTo>
                  <a:pt x="15493" y="11934"/>
                </a:lnTo>
                <a:lnTo>
                  <a:pt x="15493" y="11912"/>
                </a:lnTo>
                <a:lnTo>
                  <a:pt x="15486" y="11895"/>
                </a:lnTo>
                <a:close/>
                <a:moveTo>
                  <a:pt x="15455" y="12254"/>
                </a:moveTo>
                <a:lnTo>
                  <a:pt x="15452" y="12260"/>
                </a:lnTo>
                <a:lnTo>
                  <a:pt x="15446" y="12276"/>
                </a:lnTo>
                <a:lnTo>
                  <a:pt x="15446" y="12292"/>
                </a:lnTo>
                <a:lnTo>
                  <a:pt x="15449" y="12303"/>
                </a:lnTo>
                <a:lnTo>
                  <a:pt x="15455" y="12303"/>
                </a:lnTo>
                <a:lnTo>
                  <a:pt x="15461" y="12287"/>
                </a:lnTo>
                <a:lnTo>
                  <a:pt x="15461" y="12265"/>
                </a:lnTo>
                <a:lnTo>
                  <a:pt x="15455" y="12254"/>
                </a:lnTo>
                <a:close/>
                <a:moveTo>
                  <a:pt x="15534" y="12744"/>
                </a:moveTo>
                <a:lnTo>
                  <a:pt x="15531" y="12749"/>
                </a:lnTo>
                <a:lnTo>
                  <a:pt x="15531" y="12782"/>
                </a:lnTo>
                <a:lnTo>
                  <a:pt x="15537" y="12798"/>
                </a:lnTo>
                <a:lnTo>
                  <a:pt x="15540" y="12803"/>
                </a:lnTo>
                <a:lnTo>
                  <a:pt x="15543" y="12798"/>
                </a:lnTo>
                <a:lnTo>
                  <a:pt x="15546" y="12787"/>
                </a:lnTo>
                <a:lnTo>
                  <a:pt x="15546" y="12754"/>
                </a:lnTo>
                <a:lnTo>
                  <a:pt x="15537" y="12738"/>
                </a:lnTo>
                <a:lnTo>
                  <a:pt x="15534" y="12744"/>
                </a:lnTo>
                <a:close/>
                <a:moveTo>
                  <a:pt x="15468" y="12466"/>
                </a:moveTo>
                <a:lnTo>
                  <a:pt x="15464" y="12477"/>
                </a:lnTo>
                <a:lnTo>
                  <a:pt x="15464" y="12483"/>
                </a:lnTo>
                <a:lnTo>
                  <a:pt x="15471" y="12488"/>
                </a:lnTo>
                <a:lnTo>
                  <a:pt x="15474" y="12494"/>
                </a:lnTo>
                <a:lnTo>
                  <a:pt x="15477" y="12483"/>
                </a:lnTo>
                <a:lnTo>
                  <a:pt x="15477" y="12477"/>
                </a:lnTo>
                <a:lnTo>
                  <a:pt x="15474" y="12466"/>
                </a:lnTo>
                <a:lnTo>
                  <a:pt x="15468" y="12466"/>
                </a:lnTo>
                <a:close/>
                <a:moveTo>
                  <a:pt x="15508" y="12651"/>
                </a:moveTo>
                <a:lnTo>
                  <a:pt x="15515" y="12651"/>
                </a:lnTo>
                <a:lnTo>
                  <a:pt x="15512" y="12635"/>
                </a:lnTo>
                <a:lnTo>
                  <a:pt x="15508" y="12629"/>
                </a:lnTo>
                <a:lnTo>
                  <a:pt x="15508" y="12635"/>
                </a:lnTo>
                <a:lnTo>
                  <a:pt x="15505" y="12640"/>
                </a:lnTo>
                <a:lnTo>
                  <a:pt x="15508" y="12651"/>
                </a:lnTo>
                <a:close/>
                <a:moveTo>
                  <a:pt x="11768" y="8851"/>
                </a:moveTo>
                <a:lnTo>
                  <a:pt x="11778" y="8835"/>
                </a:lnTo>
                <a:lnTo>
                  <a:pt x="11781" y="8824"/>
                </a:lnTo>
                <a:lnTo>
                  <a:pt x="11781" y="8818"/>
                </a:lnTo>
                <a:lnTo>
                  <a:pt x="11774" y="8824"/>
                </a:lnTo>
                <a:lnTo>
                  <a:pt x="11765" y="8840"/>
                </a:lnTo>
                <a:lnTo>
                  <a:pt x="11746" y="8856"/>
                </a:lnTo>
                <a:lnTo>
                  <a:pt x="11724" y="8867"/>
                </a:lnTo>
                <a:lnTo>
                  <a:pt x="11702" y="8867"/>
                </a:lnTo>
                <a:lnTo>
                  <a:pt x="11690" y="8862"/>
                </a:lnTo>
                <a:lnTo>
                  <a:pt x="11680" y="8878"/>
                </a:lnTo>
                <a:lnTo>
                  <a:pt x="11680" y="8889"/>
                </a:lnTo>
                <a:lnTo>
                  <a:pt x="11677" y="8894"/>
                </a:lnTo>
                <a:lnTo>
                  <a:pt x="11661" y="8894"/>
                </a:lnTo>
                <a:lnTo>
                  <a:pt x="11655" y="8900"/>
                </a:lnTo>
                <a:lnTo>
                  <a:pt x="11652" y="8911"/>
                </a:lnTo>
                <a:lnTo>
                  <a:pt x="11639" y="8911"/>
                </a:lnTo>
                <a:lnTo>
                  <a:pt x="11639" y="8916"/>
                </a:lnTo>
                <a:lnTo>
                  <a:pt x="11646" y="8949"/>
                </a:lnTo>
                <a:lnTo>
                  <a:pt x="11649" y="8960"/>
                </a:lnTo>
                <a:lnTo>
                  <a:pt x="11655" y="8965"/>
                </a:lnTo>
                <a:lnTo>
                  <a:pt x="11664" y="8971"/>
                </a:lnTo>
                <a:lnTo>
                  <a:pt x="11680" y="8971"/>
                </a:lnTo>
                <a:lnTo>
                  <a:pt x="11686" y="8976"/>
                </a:lnTo>
                <a:lnTo>
                  <a:pt x="11690" y="8976"/>
                </a:lnTo>
                <a:lnTo>
                  <a:pt x="11690" y="8971"/>
                </a:lnTo>
                <a:lnTo>
                  <a:pt x="11693" y="8965"/>
                </a:lnTo>
                <a:lnTo>
                  <a:pt x="11696" y="8965"/>
                </a:lnTo>
                <a:lnTo>
                  <a:pt x="11705" y="8960"/>
                </a:lnTo>
                <a:lnTo>
                  <a:pt x="11718" y="8954"/>
                </a:lnTo>
                <a:lnTo>
                  <a:pt x="11721" y="8943"/>
                </a:lnTo>
                <a:lnTo>
                  <a:pt x="11730" y="8927"/>
                </a:lnTo>
                <a:lnTo>
                  <a:pt x="11737" y="8922"/>
                </a:lnTo>
                <a:lnTo>
                  <a:pt x="11746" y="8922"/>
                </a:lnTo>
                <a:lnTo>
                  <a:pt x="11756" y="8916"/>
                </a:lnTo>
                <a:lnTo>
                  <a:pt x="11752" y="8905"/>
                </a:lnTo>
                <a:lnTo>
                  <a:pt x="11746" y="8889"/>
                </a:lnTo>
                <a:lnTo>
                  <a:pt x="11746" y="8878"/>
                </a:lnTo>
                <a:lnTo>
                  <a:pt x="11756" y="8867"/>
                </a:lnTo>
                <a:lnTo>
                  <a:pt x="11768" y="8851"/>
                </a:lnTo>
                <a:close/>
                <a:moveTo>
                  <a:pt x="10505" y="8775"/>
                </a:moveTo>
                <a:lnTo>
                  <a:pt x="10505" y="8780"/>
                </a:lnTo>
                <a:lnTo>
                  <a:pt x="10511" y="8802"/>
                </a:lnTo>
                <a:lnTo>
                  <a:pt x="10517" y="8802"/>
                </a:lnTo>
                <a:lnTo>
                  <a:pt x="10517" y="8791"/>
                </a:lnTo>
                <a:lnTo>
                  <a:pt x="10514" y="8780"/>
                </a:lnTo>
                <a:lnTo>
                  <a:pt x="10511" y="8775"/>
                </a:lnTo>
                <a:lnTo>
                  <a:pt x="10505" y="8775"/>
                </a:lnTo>
                <a:close/>
                <a:moveTo>
                  <a:pt x="10146" y="13211"/>
                </a:moveTo>
                <a:lnTo>
                  <a:pt x="10134" y="13244"/>
                </a:lnTo>
                <a:lnTo>
                  <a:pt x="10131" y="13249"/>
                </a:lnTo>
                <a:lnTo>
                  <a:pt x="10134" y="13260"/>
                </a:lnTo>
                <a:lnTo>
                  <a:pt x="10134" y="13266"/>
                </a:lnTo>
                <a:lnTo>
                  <a:pt x="10146" y="13276"/>
                </a:lnTo>
                <a:lnTo>
                  <a:pt x="10146" y="13271"/>
                </a:lnTo>
                <a:lnTo>
                  <a:pt x="10159" y="13238"/>
                </a:lnTo>
                <a:lnTo>
                  <a:pt x="10162" y="13222"/>
                </a:lnTo>
                <a:lnTo>
                  <a:pt x="10162" y="13206"/>
                </a:lnTo>
                <a:lnTo>
                  <a:pt x="10159" y="13200"/>
                </a:lnTo>
                <a:lnTo>
                  <a:pt x="10153" y="13200"/>
                </a:lnTo>
                <a:lnTo>
                  <a:pt x="10146" y="13211"/>
                </a:lnTo>
                <a:close/>
                <a:moveTo>
                  <a:pt x="10020" y="13641"/>
                </a:moveTo>
                <a:lnTo>
                  <a:pt x="10014" y="13641"/>
                </a:lnTo>
                <a:lnTo>
                  <a:pt x="10011" y="13646"/>
                </a:lnTo>
                <a:lnTo>
                  <a:pt x="10005" y="13679"/>
                </a:lnTo>
                <a:lnTo>
                  <a:pt x="10008" y="13695"/>
                </a:lnTo>
                <a:lnTo>
                  <a:pt x="10011" y="13695"/>
                </a:lnTo>
                <a:lnTo>
                  <a:pt x="10014" y="13690"/>
                </a:lnTo>
                <a:lnTo>
                  <a:pt x="10020" y="13673"/>
                </a:lnTo>
                <a:lnTo>
                  <a:pt x="10024" y="13657"/>
                </a:lnTo>
                <a:lnTo>
                  <a:pt x="10024" y="13646"/>
                </a:lnTo>
                <a:lnTo>
                  <a:pt x="10020" y="13641"/>
                </a:lnTo>
                <a:close/>
                <a:moveTo>
                  <a:pt x="8590" y="12124"/>
                </a:moveTo>
                <a:lnTo>
                  <a:pt x="8590" y="12118"/>
                </a:lnTo>
                <a:lnTo>
                  <a:pt x="8584" y="12118"/>
                </a:lnTo>
                <a:lnTo>
                  <a:pt x="8578" y="12124"/>
                </a:lnTo>
                <a:lnTo>
                  <a:pt x="8578" y="12129"/>
                </a:lnTo>
                <a:lnTo>
                  <a:pt x="8584" y="12135"/>
                </a:lnTo>
                <a:lnTo>
                  <a:pt x="8590" y="12124"/>
                </a:lnTo>
                <a:close/>
                <a:moveTo>
                  <a:pt x="8593" y="12156"/>
                </a:moveTo>
                <a:lnTo>
                  <a:pt x="8590" y="12156"/>
                </a:lnTo>
                <a:lnTo>
                  <a:pt x="8584" y="12167"/>
                </a:lnTo>
                <a:lnTo>
                  <a:pt x="8584" y="12173"/>
                </a:lnTo>
                <a:lnTo>
                  <a:pt x="8590" y="12173"/>
                </a:lnTo>
                <a:lnTo>
                  <a:pt x="8593" y="12167"/>
                </a:lnTo>
                <a:lnTo>
                  <a:pt x="8593" y="12156"/>
                </a:lnTo>
                <a:close/>
                <a:moveTo>
                  <a:pt x="8571" y="12227"/>
                </a:moveTo>
                <a:lnTo>
                  <a:pt x="8575" y="12233"/>
                </a:lnTo>
                <a:lnTo>
                  <a:pt x="8581" y="12233"/>
                </a:lnTo>
                <a:lnTo>
                  <a:pt x="8584" y="12222"/>
                </a:lnTo>
                <a:lnTo>
                  <a:pt x="8581" y="12211"/>
                </a:lnTo>
                <a:lnTo>
                  <a:pt x="8578" y="12211"/>
                </a:lnTo>
                <a:lnTo>
                  <a:pt x="8575" y="12216"/>
                </a:lnTo>
                <a:lnTo>
                  <a:pt x="8571" y="12227"/>
                </a:lnTo>
                <a:close/>
                <a:moveTo>
                  <a:pt x="8590" y="12211"/>
                </a:moveTo>
                <a:lnTo>
                  <a:pt x="8587" y="12211"/>
                </a:lnTo>
                <a:lnTo>
                  <a:pt x="8587" y="12222"/>
                </a:lnTo>
                <a:lnTo>
                  <a:pt x="8590" y="12227"/>
                </a:lnTo>
                <a:lnTo>
                  <a:pt x="8593" y="12227"/>
                </a:lnTo>
                <a:lnTo>
                  <a:pt x="8597" y="12222"/>
                </a:lnTo>
                <a:lnTo>
                  <a:pt x="8590" y="12211"/>
                </a:lnTo>
                <a:close/>
                <a:moveTo>
                  <a:pt x="8603" y="12211"/>
                </a:moveTo>
                <a:lnTo>
                  <a:pt x="8606" y="12211"/>
                </a:lnTo>
                <a:lnTo>
                  <a:pt x="8609" y="12205"/>
                </a:lnTo>
                <a:lnTo>
                  <a:pt x="8609" y="12195"/>
                </a:lnTo>
                <a:lnTo>
                  <a:pt x="8606" y="12195"/>
                </a:lnTo>
                <a:lnTo>
                  <a:pt x="8603" y="12200"/>
                </a:lnTo>
                <a:lnTo>
                  <a:pt x="8603" y="12211"/>
                </a:lnTo>
                <a:close/>
                <a:moveTo>
                  <a:pt x="8575" y="12195"/>
                </a:moveTo>
                <a:lnTo>
                  <a:pt x="8571" y="12195"/>
                </a:lnTo>
                <a:lnTo>
                  <a:pt x="8571" y="12205"/>
                </a:lnTo>
                <a:lnTo>
                  <a:pt x="8575" y="12205"/>
                </a:lnTo>
                <a:lnTo>
                  <a:pt x="8578" y="12200"/>
                </a:lnTo>
                <a:lnTo>
                  <a:pt x="8575" y="12195"/>
                </a:lnTo>
                <a:close/>
                <a:moveTo>
                  <a:pt x="8562" y="12167"/>
                </a:moveTo>
                <a:lnTo>
                  <a:pt x="8565" y="12167"/>
                </a:lnTo>
                <a:lnTo>
                  <a:pt x="8571" y="12162"/>
                </a:lnTo>
                <a:lnTo>
                  <a:pt x="8571" y="12156"/>
                </a:lnTo>
                <a:lnTo>
                  <a:pt x="8565" y="12156"/>
                </a:lnTo>
                <a:lnTo>
                  <a:pt x="8562" y="12162"/>
                </a:lnTo>
                <a:lnTo>
                  <a:pt x="8562" y="12167"/>
                </a:lnTo>
                <a:close/>
                <a:moveTo>
                  <a:pt x="8612" y="12162"/>
                </a:moveTo>
                <a:lnTo>
                  <a:pt x="8619" y="12162"/>
                </a:lnTo>
                <a:lnTo>
                  <a:pt x="8619" y="12156"/>
                </a:lnTo>
                <a:lnTo>
                  <a:pt x="8615" y="12151"/>
                </a:lnTo>
                <a:lnTo>
                  <a:pt x="8612" y="12156"/>
                </a:lnTo>
                <a:lnTo>
                  <a:pt x="8612" y="12162"/>
                </a:lnTo>
                <a:close/>
                <a:moveTo>
                  <a:pt x="10197" y="7726"/>
                </a:moveTo>
                <a:lnTo>
                  <a:pt x="10190" y="7726"/>
                </a:lnTo>
                <a:lnTo>
                  <a:pt x="10190" y="7753"/>
                </a:lnTo>
                <a:lnTo>
                  <a:pt x="10187" y="7769"/>
                </a:lnTo>
                <a:lnTo>
                  <a:pt x="10187" y="7774"/>
                </a:lnTo>
                <a:lnTo>
                  <a:pt x="10184" y="7774"/>
                </a:lnTo>
                <a:lnTo>
                  <a:pt x="10178" y="7769"/>
                </a:lnTo>
                <a:lnTo>
                  <a:pt x="10165" y="7780"/>
                </a:lnTo>
                <a:lnTo>
                  <a:pt x="10159" y="7791"/>
                </a:lnTo>
                <a:lnTo>
                  <a:pt x="10153" y="7796"/>
                </a:lnTo>
                <a:lnTo>
                  <a:pt x="10149" y="7796"/>
                </a:lnTo>
                <a:lnTo>
                  <a:pt x="10146" y="7807"/>
                </a:lnTo>
                <a:lnTo>
                  <a:pt x="10143" y="7840"/>
                </a:lnTo>
                <a:lnTo>
                  <a:pt x="10143" y="7889"/>
                </a:lnTo>
                <a:lnTo>
                  <a:pt x="10146" y="7894"/>
                </a:lnTo>
                <a:lnTo>
                  <a:pt x="10153" y="7894"/>
                </a:lnTo>
                <a:lnTo>
                  <a:pt x="10153" y="7900"/>
                </a:lnTo>
                <a:lnTo>
                  <a:pt x="10149" y="7910"/>
                </a:lnTo>
                <a:lnTo>
                  <a:pt x="10146" y="7916"/>
                </a:lnTo>
                <a:lnTo>
                  <a:pt x="10156" y="7921"/>
                </a:lnTo>
                <a:lnTo>
                  <a:pt x="10159" y="7927"/>
                </a:lnTo>
                <a:lnTo>
                  <a:pt x="10156" y="7932"/>
                </a:lnTo>
                <a:lnTo>
                  <a:pt x="10153" y="7943"/>
                </a:lnTo>
                <a:lnTo>
                  <a:pt x="10153" y="7948"/>
                </a:lnTo>
                <a:lnTo>
                  <a:pt x="10159" y="7948"/>
                </a:lnTo>
                <a:lnTo>
                  <a:pt x="10168" y="7965"/>
                </a:lnTo>
                <a:lnTo>
                  <a:pt x="10175" y="7970"/>
                </a:lnTo>
                <a:lnTo>
                  <a:pt x="10175" y="7976"/>
                </a:lnTo>
                <a:lnTo>
                  <a:pt x="10178" y="7976"/>
                </a:lnTo>
                <a:lnTo>
                  <a:pt x="10184" y="7970"/>
                </a:lnTo>
                <a:lnTo>
                  <a:pt x="10184" y="7948"/>
                </a:lnTo>
                <a:lnTo>
                  <a:pt x="10190" y="7943"/>
                </a:lnTo>
                <a:lnTo>
                  <a:pt x="10193" y="7932"/>
                </a:lnTo>
                <a:lnTo>
                  <a:pt x="10193" y="7894"/>
                </a:lnTo>
                <a:lnTo>
                  <a:pt x="10200" y="7872"/>
                </a:lnTo>
                <a:lnTo>
                  <a:pt x="10203" y="7856"/>
                </a:lnTo>
                <a:lnTo>
                  <a:pt x="10203" y="7829"/>
                </a:lnTo>
                <a:lnTo>
                  <a:pt x="10200" y="7802"/>
                </a:lnTo>
                <a:lnTo>
                  <a:pt x="10200" y="7785"/>
                </a:lnTo>
                <a:lnTo>
                  <a:pt x="10197" y="7774"/>
                </a:lnTo>
                <a:lnTo>
                  <a:pt x="10197" y="7769"/>
                </a:lnTo>
                <a:lnTo>
                  <a:pt x="10200" y="7742"/>
                </a:lnTo>
                <a:lnTo>
                  <a:pt x="10197" y="7731"/>
                </a:lnTo>
                <a:lnTo>
                  <a:pt x="10197" y="7726"/>
                </a:lnTo>
                <a:close/>
                <a:moveTo>
                  <a:pt x="10539" y="8454"/>
                </a:moveTo>
                <a:lnTo>
                  <a:pt x="10533" y="8454"/>
                </a:lnTo>
                <a:lnTo>
                  <a:pt x="10523" y="8460"/>
                </a:lnTo>
                <a:lnTo>
                  <a:pt x="10501" y="8476"/>
                </a:lnTo>
                <a:lnTo>
                  <a:pt x="10489" y="8481"/>
                </a:lnTo>
                <a:lnTo>
                  <a:pt x="10476" y="8481"/>
                </a:lnTo>
                <a:lnTo>
                  <a:pt x="10464" y="8476"/>
                </a:lnTo>
                <a:lnTo>
                  <a:pt x="10454" y="8465"/>
                </a:lnTo>
                <a:lnTo>
                  <a:pt x="10442" y="8449"/>
                </a:lnTo>
                <a:lnTo>
                  <a:pt x="10426" y="8449"/>
                </a:lnTo>
                <a:lnTo>
                  <a:pt x="10423" y="8460"/>
                </a:lnTo>
                <a:lnTo>
                  <a:pt x="10417" y="8470"/>
                </a:lnTo>
                <a:lnTo>
                  <a:pt x="10413" y="8470"/>
                </a:lnTo>
                <a:lnTo>
                  <a:pt x="10407" y="8460"/>
                </a:lnTo>
                <a:lnTo>
                  <a:pt x="10407" y="8454"/>
                </a:lnTo>
                <a:lnTo>
                  <a:pt x="10404" y="8454"/>
                </a:lnTo>
                <a:lnTo>
                  <a:pt x="10395" y="8460"/>
                </a:lnTo>
                <a:lnTo>
                  <a:pt x="10388" y="8481"/>
                </a:lnTo>
                <a:lnTo>
                  <a:pt x="10388" y="8525"/>
                </a:lnTo>
                <a:lnTo>
                  <a:pt x="10395" y="8536"/>
                </a:lnTo>
                <a:lnTo>
                  <a:pt x="10417" y="8546"/>
                </a:lnTo>
                <a:lnTo>
                  <a:pt x="10435" y="8563"/>
                </a:lnTo>
                <a:lnTo>
                  <a:pt x="10451" y="8585"/>
                </a:lnTo>
                <a:lnTo>
                  <a:pt x="10467" y="8601"/>
                </a:lnTo>
                <a:lnTo>
                  <a:pt x="10476" y="8606"/>
                </a:lnTo>
                <a:lnTo>
                  <a:pt x="10483" y="8612"/>
                </a:lnTo>
                <a:lnTo>
                  <a:pt x="10495" y="8617"/>
                </a:lnTo>
                <a:lnTo>
                  <a:pt x="10505" y="8633"/>
                </a:lnTo>
                <a:lnTo>
                  <a:pt x="10517" y="8650"/>
                </a:lnTo>
                <a:lnTo>
                  <a:pt x="10533" y="8661"/>
                </a:lnTo>
                <a:lnTo>
                  <a:pt x="10552" y="8677"/>
                </a:lnTo>
                <a:lnTo>
                  <a:pt x="10555" y="8672"/>
                </a:lnTo>
                <a:lnTo>
                  <a:pt x="10555" y="8661"/>
                </a:lnTo>
                <a:lnTo>
                  <a:pt x="10561" y="8617"/>
                </a:lnTo>
                <a:lnTo>
                  <a:pt x="10561" y="8585"/>
                </a:lnTo>
                <a:lnTo>
                  <a:pt x="10552" y="8568"/>
                </a:lnTo>
                <a:lnTo>
                  <a:pt x="10555" y="8552"/>
                </a:lnTo>
                <a:lnTo>
                  <a:pt x="10561" y="8508"/>
                </a:lnTo>
                <a:lnTo>
                  <a:pt x="10586" y="8438"/>
                </a:lnTo>
                <a:lnTo>
                  <a:pt x="10586" y="8432"/>
                </a:lnTo>
                <a:lnTo>
                  <a:pt x="10583" y="8432"/>
                </a:lnTo>
                <a:lnTo>
                  <a:pt x="10574" y="8443"/>
                </a:lnTo>
                <a:lnTo>
                  <a:pt x="10555" y="8454"/>
                </a:lnTo>
                <a:lnTo>
                  <a:pt x="10539" y="8454"/>
                </a:lnTo>
                <a:close/>
                <a:moveTo>
                  <a:pt x="10112" y="8068"/>
                </a:moveTo>
                <a:lnTo>
                  <a:pt x="10118" y="8090"/>
                </a:lnTo>
                <a:lnTo>
                  <a:pt x="10124" y="8106"/>
                </a:lnTo>
                <a:lnTo>
                  <a:pt x="10131" y="8128"/>
                </a:lnTo>
                <a:lnTo>
                  <a:pt x="10131" y="8188"/>
                </a:lnTo>
                <a:lnTo>
                  <a:pt x="10134" y="8199"/>
                </a:lnTo>
                <a:lnTo>
                  <a:pt x="10134" y="8209"/>
                </a:lnTo>
                <a:lnTo>
                  <a:pt x="10131" y="8237"/>
                </a:lnTo>
                <a:lnTo>
                  <a:pt x="10131" y="8280"/>
                </a:lnTo>
                <a:lnTo>
                  <a:pt x="10134" y="8313"/>
                </a:lnTo>
                <a:lnTo>
                  <a:pt x="10137" y="8329"/>
                </a:lnTo>
                <a:lnTo>
                  <a:pt x="10143" y="8340"/>
                </a:lnTo>
                <a:lnTo>
                  <a:pt x="10149" y="8345"/>
                </a:lnTo>
                <a:lnTo>
                  <a:pt x="10156" y="8345"/>
                </a:lnTo>
                <a:lnTo>
                  <a:pt x="10162" y="8340"/>
                </a:lnTo>
                <a:lnTo>
                  <a:pt x="10165" y="8334"/>
                </a:lnTo>
                <a:lnTo>
                  <a:pt x="10171" y="8318"/>
                </a:lnTo>
                <a:lnTo>
                  <a:pt x="10175" y="8302"/>
                </a:lnTo>
                <a:lnTo>
                  <a:pt x="10178" y="8302"/>
                </a:lnTo>
                <a:lnTo>
                  <a:pt x="10184" y="8307"/>
                </a:lnTo>
                <a:lnTo>
                  <a:pt x="10197" y="8313"/>
                </a:lnTo>
                <a:lnTo>
                  <a:pt x="10203" y="8302"/>
                </a:lnTo>
                <a:lnTo>
                  <a:pt x="10209" y="8275"/>
                </a:lnTo>
                <a:lnTo>
                  <a:pt x="10212" y="8220"/>
                </a:lnTo>
                <a:lnTo>
                  <a:pt x="10215" y="8199"/>
                </a:lnTo>
                <a:lnTo>
                  <a:pt x="10215" y="8177"/>
                </a:lnTo>
                <a:lnTo>
                  <a:pt x="10209" y="8155"/>
                </a:lnTo>
                <a:lnTo>
                  <a:pt x="10209" y="8144"/>
                </a:lnTo>
                <a:lnTo>
                  <a:pt x="10212" y="8128"/>
                </a:lnTo>
                <a:lnTo>
                  <a:pt x="10219" y="8112"/>
                </a:lnTo>
                <a:lnTo>
                  <a:pt x="10219" y="8068"/>
                </a:lnTo>
                <a:lnTo>
                  <a:pt x="10212" y="8041"/>
                </a:lnTo>
                <a:lnTo>
                  <a:pt x="10206" y="8019"/>
                </a:lnTo>
                <a:lnTo>
                  <a:pt x="10193" y="7997"/>
                </a:lnTo>
                <a:lnTo>
                  <a:pt x="10190" y="7997"/>
                </a:lnTo>
                <a:lnTo>
                  <a:pt x="10184" y="8003"/>
                </a:lnTo>
                <a:lnTo>
                  <a:pt x="10175" y="8008"/>
                </a:lnTo>
                <a:lnTo>
                  <a:pt x="10153" y="8035"/>
                </a:lnTo>
                <a:lnTo>
                  <a:pt x="10143" y="8052"/>
                </a:lnTo>
                <a:lnTo>
                  <a:pt x="10124" y="8052"/>
                </a:lnTo>
                <a:lnTo>
                  <a:pt x="10118" y="8041"/>
                </a:lnTo>
                <a:lnTo>
                  <a:pt x="10115" y="8041"/>
                </a:lnTo>
                <a:lnTo>
                  <a:pt x="10112" y="8068"/>
                </a:lnTo>
                <a:close/>
                <a:moveTo>
                  <a:pt x="10552" y="5806"/>
                </a:moveTo>
                <a:lnTo>
                  <a:pt x="10558" y="5801"/>
                </a:lnTo>
                <a:lnTo>
                  <a:pt x="10558" y="5796"/>
                </a:lnTo>
                <a:lnTo>
                  <a:pt x="10552" y="5774"/>
                </a:lnTo>
                <a:lnTo>
                  <a:pt x="10533" y="5757"/>
                </a:lnTo>
                <a:lnTo>
                  <a:pt x="10530" y="5757"/>
                </a:lnTo>
                <a:lnTo>
                  <a:pt x="10527" y="5768"/>
                </a:lnTo>
                <a:lnTo>
                  <a:pt x="10533" y="5790"/>
                </a:lnTo>
                <a:lnTo>
                  <a:pt x="10539" y="5806"/>
                </a:lnTo>
                <a:lnTo>
                  <a:pt x="10552" y="5806"/>
                </a:lnTo>
                <a:close/>
                <a:moveTo>
                  <a:pt x="10288" y="5420"/>
                </a:moveTo>
                <a:lnTo>
                  <a:pt x="10288" y="5426"/>
                </a:lnTo>
                <a:lnTo>
                  <a:pt x="10291" y="5426"/>
                </a:lnTo>
                <a:lnTo>
                  <a:pt x="10303" y="5415"/>
                </a:lnTo>
                <a:lnTo>
                  <a:pt x="10303" y="5410"/>
                </a:lnTo>
                <a:lnTo>
                  <a:pt x="10297" y="5410"/>
                </a:lnTo>
                <a:lnTo>
                  <a:pt x="10291" y="5415"/>
                </a:lnTo>
                <a:lnTo>
                  <a:pt x="10288" y="5420"/>
                </a:lnTo>
                <a:close/>
                <a:moveTo>
                  <a:pt x="10247" y="5796"/>
                </a:moveTo>
                <a:lnTo>
                  <a:pt x="10263" y="5801"/>
                </a:lnTo>
                <a:lnTo>
                  <a:pt x="10272" y="5796"/>
                </a:lnTo>
                <a:lnTo>
                  <a:pt x="10281" y="5785"/>
                </a:lnTo>
                <a:lnTo>
                  <a:pt x="10281" y="5779"/>
                </a:lnTo>
                <a:lnTo>
                  <a:pt x="10285" y="5774"/>
                </a:lnTo>
                <a:lnTo>
                  <a:pt x="10278" y="5741"/>
                </a:lnTo>
                <a:lnTo>
                  <a:pt x="10278" y="5719"/>
                </a:lnTo>
                <a:lnTo>
                  <a:pt x="10275" y="5714"/>
                </a:lnTo>
                <a:lnTo>
                  <a:pt x="10269" y="5709"/>
                </a:lnTo>
                <a:lnTo>
                  <a:pt x="10269" y="5719"/>
                </a:lnTo>
                <a:lnTo>
                  <a:pt x="10266" y="5719"/>
                </a:lnTo>
                <a:lnTo>
                  <a:pt x="10253" y="5709"/>
                </a:lnTo>
                <a:lnTo>
                  <a:pt x="10247" y="5709"/>
                </a:lnTo>
                <a:lnTo>
                  <a:pt x="10228" y="5719"/>
                </a:lnTo>
                <a:lnTo>
                  <a:pt x="10212" y="5719"/>
                </a:lnTo>
                <a:lnTo>
                  <a:pt x="10212" y="5730"/>
                </a:lnTo>
                <a:lnTo>
                  <a:pt x="10222" y="5747"/>
                </a:lnTo>
                <a:lnTo>
                  <a:pt x="10231" y="5779"/>
                </a:lnTo>
                <a:lnTo>
                  <a:pt x="10234" y="5774"/>
                </a:lnTo>
                <a:lnTo>
                  <a:pt x="10237" y="5779"/>
                </a:lnTo>
                <a:lnTo>
                  <a:pt x="10241" y="5779"/>
                </a:lnTo>
                <a:lnTo>
                  <a:pt x="10237" y="5785"/>
                </a:lnTo>
                <a:lnTo>
                  <a:pt x="10241" y="5790"/>
                </a:lnTo>
                <a:lnTo>
                  <a:pt x="10247" y="5796"/>
                </a:lnTo>
                <a:close/>
                <a:moveTo>
                  <a:pt x="10269" y="5649"/>
                </a:moveTo>
                <a:lnTo>
                  <a:pt x="10266" y="5649"/>
                </a:lnTo>
                <a:lnTo>
                  <a:pt x="10266" y="5670"/>
                </a:lnTo>
                <a:lnTo>
                  <a:pt x="10269" y="5681"/>
                </a:lnTo>
                <a:lnTo>
                  <a:pt x="10269" y="5676"/>
                </a:lnTo>
                <a:lnTo>
                  <a:pt x="10272" y="5670"/>
                </a:lnTo>
                <a:lnTo>
                  <a:pt x="10272" y="5660"/>
                </a:lnTo>
                <a:lnTo>
                  <a:pt x="10269" y="5649"/>
                </a:lnTo>
                <a:close/>
                <a:moveTo>
                  <a:pt x="10285" y="5801"/>
                </a:moveTo>
                <a:lnTo>
                  <a:pt x="10285" y="5790"/>
                </a:lnTo>
                <a:lnTo>
                  <a:pt x="10278" y="5801"/>
                </a:lnTo>
                <a:lnTo>
                  <a:pt x="10269" y="5828"/>
                </a:lnTo>
                <a:lnTo>
                  <a:pt x="10266" y="5839"/>
                </a:lnTo>
                <a:lnTo>
                  <a:pt x="10266" y="5850"/>
                </a:lnTo>
                <a:lnTo>
                  <a:pt x="10269" y="5855"/>
                </a:lnTo>
                <a:lnTo>
                  <a:pt x="10272" y="5855"/>
                </a:lnTo>
                <a:lnTo>
                  <a:pt x="10275" y="5839"/>
                </a:lnTo>
                <a:lnTo>
                  <a:pt x="10285" y="5801"/>
                </a:lnTo>
                <a:close/>
                <a:moveTo>
                  <a:pt x="10344" y="5844"/>
                </a:moveTo>
                <a:lnTo>
                  <a:pt x="10338" y="5828"/>
                </a:lnTo>
                <a:lnTo>
                  <a:pt x="10335" y="5823"/>
                </a:lnTo>
                <a:lnTo>
                  <a:pt x="10335" y="5828"/>
                </a:lnTo>
                <a:lnTo>
                  <a:pt x="10332" y="5834"/>
                </a:lnTo>
                <a:lnTo>
                  <a:pt x="10329" y="5834"/>
                </a:lnTo>
                <a:lnTo>
                  <a:pt x="10313" y="5817"/>
                </a:lnTo>
                <a:lnTo>
                  <a:pt x="10303" y="5812"/>
                </a:lnTo>
                <a:lnTo>
                  <a:pt x="10297" y="5817"/>
                </a:lnTo>
                <a:lnTo>
                  <a:pt x="10297" y="5839"/>
                </a:lnTo>
                <a:lnTo>
                  <a:pt x="10300" y="5850"/>
                </a:lnTo>
                <a:lnTo>
                  <a:pt x="10310" y="5861"/>
                </a:lnTo>
                <a:lnTo>
                  <a:pt x="10325" y="5866"/>
                </a:lnTo>
                <a:lnTo>
                  <a:pt x="10344" y="5866"/>
                </a:lnTo>
                <a:lnTo>
                  <a:pt x="10347" y="5861"/>
                </a:lnTo>
                <a:lnTo>
                  <a:pt x="10344" y="5844"/>
                </a:lnTo>
                <a:close/>
                <a:moveTo>
                  <a:pt x="10319" y="5676"/>
                </a:moveTo>
                <a:lnTo>
                  <a:pt x="10310" y="5681"/>
                </a:lnTo>
                <a:lnTo>
                  <a:pt x="10288" y="5681"/>
                </a:lnTo>
                <a:lnTo>
                  <a:pt x="10285" y="5687"/>
                </a:lnTo>
                <a:lnTo>
                  <a:pt x="10288" y="5692"/>
                </a:lnTo>
                <a:lnTo>
                  <a:pt x="10294" y="5698"/>
                </a:lnTo>
                <a:lnTo>
                  <a:pt x="10300" y="5709"/>
                </a:lnTo>
                <a:lnTo>
                  <a:pt x="10303" y="5709"/>
                </a:lnTo>
                <a:lnTo>
                  <a:pt x="10300" y="5714"/>
                </a:lnTo>
                <a:lnTo>
                  <a:pt x="10300" y="5725"/>
                </a:lnTo>
                <a:lnTo>
                  <a:pt x="10307" y="5736"/>
                </a:lnTo>
                <a:lnTo>
                  <a:pt x="10303" y="5747"/>
                </a:lnTo>
                <a:lnTo>
                  <a:pt x="10300" y="5752"/>
                </a:lnTo>
                <a:lnTo>
                  <a:pt x="10303" y="5752"/>
                </a:lnTo>
                <a:lnTo>
                  <a:pt x="10307" y="5757"/>
                </a:lnTo>
                <a:lnTo>
                  <a:pt x="10310" y="5768"/>
                </a:lnTo>
                <a:lnTo>
                  <a:pt x="10310" y="5774"/>
                </a:lnTo>
                <a:lnTo>
                  <a:pt x="10338" y="5774"/>
                </a:lnTo>
                <a:lnTo>
                  <a:pt x="10341" y="5785"/>
                </a:lnTo>
                <a:lnTo>
                  <a:pt x="10341" y="5790"/>
                </a:lnTo>
                <a:lnTo>
                  <a:pt x="10338" y="5796"/>
                </a:lnTo>
                <a:lnTo>
                  <a:pt x="10332" y="5796"/>
                </a:lnTo>
                <a:lnTo>
                  <a:pt x="10335" y="5801"/>
                </a:lnTo>
                <a:lnTo>
                  <a:pt x="10341" y="5806"/>
                </a:lnTo>
                <a:lnTo>
                  <a:pt x="10344" y="5812"/>
                </a:lnTo>
                <a:lnTo>
                  <a:pt x="10344" y="5817"/>
                </a:lnTo>
                <a:lnTo>
                  <a:pt x="10341" y="5817"/>
                </a:lnTo>
                <a:lnTo>
                  <a:pt x="10341" y="5828"/>
                </a:lnTo>
                <a:lnTo>
                  <a:pt x="10351" y="5844"/>
                </a:lnTo>
                <a:lnTo>
                  <a:pt x="10354" y="5855"/>
                </a:lnTo>
                <a:lnTo>
                  <a:pt x="10354" y="5872"/>
                </a:lnTo>
                <a:lnTo>
                  <a:pt x="10357" y="5883"/>
                </a:lnTo>
                <a:lnTo>
                  <a:pt x="10360" y="5883"/>
                </a:lnTo>
                <a:lnTo>
                  <a:pt x="10360" y="5861"/>
                </a:lnTo>
                <a:lnTo>
                  <a:pt x="10363" y="5844"/>
                </a:lnTo>
                <a:lnTo>
                  <a:pt x="10369" y="5834"/>
                </a:lnTo>
                <a:lnTo>
                  <a:pt x="10360" y="5823"/>
                </a:lnTo>
                <a:lnTo>
                  <a:pt x="10351" y="5817"/>
                </a:lnTo>
                <a:lnTo>
                  <a:pt x="10354" y="5812"/>
                </a:lnTo>
                <a:lnTo>
                  <a:pt x="10363" y="5812"/>
                </a:lnTo>
                <a:lnTo>
                  <a:pt x="10366" y="5806"/>
                </a:lnTo>
                <a:lnTo>
                  <a:pt x="10366" y="5774"/>
                </a:lnTo>
                <a:lnTo>
                  <a:pt x="10379" y="5768"/>
                </a:lnTo>
                <a:lnTo>
                  <a:pt x="10385" y="5763"/>
                </a:lnTo>
                <a:lnTo>
                  <a:pt x="10388" y="5757"/>
                </a:lnTo>
                <a:lnTo>
                  <a:pt x="10385" y="5747"/>
                </a:lnTo>
                <a:lnTo>
                  <a:pt x="10376" y="5741"/>
                </a:lnTo>
                <a:lnTo>
                  <a:pt x="10369" y="5730"/>
                </a:lnTo>
                <a:lnTo>
                  <a:pt x="10369" y="5719"/>
                </a:lnTo>
                <a:lnTo>
                  <a:pt x="10376" y="5714"/>
                </a:lnTo>
                <a:lnTo>
                  <a:pt x="10385" y="5709"/>
                </a:lnTo>
                <a:lnTo>
                  <a:pt x="10391" y="5698"/>
                </a:lnTo>
                <a:lnTo>
                  <a:pt x="10395" y="5676"/>
                </a:lnTo>
                <a:lnTo>
                  <a:pt x="10395" y="5638"/>
                </a:lnTo>
                <a:lnTo>
                  <a:pt x="10398" y="5632"/>
                </a:lnTo>
                <a:lnTo>
                  <a:pt x="10395" y="5627"/>
                </a:lnTo>
                <a:lnTo>
                  <a:pt x="10379" y="5616"/>
                </a:lnTo>
                <a:lnTo>
                  <a:pt x="10369" y="5616"/>
                </a:lnTo>
                <a:lnTo>
                  <a:pt x="10360" y="5627"/>
                </a:lnTo>
                <a:lnTo>
                  <a:pt x="10354" y="5638"/>
                </a:lnTo>
                <a:lnTo>
                  <a:pt x="10354" y="5660"/>
                </a:lnTo>
                <a:lnTo>
                  <a:pt x="10351" y="5681"/>
                </a:lnTo>
                <a:lnTo>
                  <a:pt x="10347" y="5692"/>
                </a:lnTo>
                <a:lnTo>
                  <a:pt x="10344" y="5692"/>
                </a:lnTo>
                <a:lnTo>
                  <a:pt x="10341" y="5687"/>
                </a:lnTo>
                <a:lnTo>
                  <a:pt x="10341" y="5676"/>
                </a:lnTo>
                <a:lnTo>
                  <a:pt x="10344" y="5649"/>
                </a:lnTo>
                <a:lnTo>
                  <a:pt x="10341" y="5643"/>
                </a:lnTo>
                <a:lnTo>
                  <a:pt x="10338" y="5649"/>
                </a:lnTo>
                <a:lnTo>
                  <a:pt x="10332" y="5649"/>
                </a:lnTo>
                <a:lnTo>
                  <a:pt x="10322" y="5643"/>
                </a:lnTo>
                <a:lnTo>
                  <a:pt x="10316" y="5638"/>
                </a:lnTo>
                <a:lnTo>
                  <a:pt x="10313" y="5638"/>
                </a:lnTo>
                <a:lnTo>
                  <a:pt x="10310" y="5643"/>
                </a:lnTo>
                <a:lnTo>
                  <a:pt x="10313" y="5643"/>
                </a:lnTo>
                <a:lnTo>
                  <a:pt x="10319" y="5649"/>
                </a:lnTo>
                <a:lnTo>
                  <a:pt x="10325" y="5660"/>
                </a:lnTo>
                <a:lnTo>
                  <a:pt x="10322" y="5665"/>
                </a:lnTo>
                <a:lnTo>
                  <a:pt x="10319" y="5676"/>
                </a:lnTo>
                <a:close/>
                <a:moveTo>
                  <a:pt x="10369" y="5812"/>
                </a:moveTo>
                <a:lnTo>
                  <a:pt x="10366" y="5823"/>
                </a:lnTo>
                <a:lnTo>
                  <a:pt x="10379" y="5823"/>
                </a:lnTo>
                <a:lnTo>
                  <a:pt x="10388" y="5812"/>
                </a:lnTo>
                <a:lnTo>
                  <a:pt x="10388" y="5801"/>
                </a:lnTo>
                <a:lnTo>
                  <a:pt x="10376" y="5801"/>
                </a:lnTo>
                <a:lnTo>
                  <a:pt x="10369" y="5812"/>
                </a:lnTo>
                <a:close/>
                <a:moveTo>
                  <a:pt x="10297" y="5888"/>
                </a:moveTo>
                <a:lnTo>
                  <a:pt x="10297" y="5893"/>
                </a:lnTo>
                <a:lnTo>
                  <a:pt x="10303" y="5904"/>
                </a:lnTo>
                <a:lnTo>
                  <a:pt x="10316" y="5904"/>
                </a:lnTo>
                <a:lnTo>
                  <a:pt x="10313" y="5893"/>
                </a:lnTo>
                <a:lnTo>
                  <a:pt x="10310" y="5888"/>
                </a:lnTo>
                <a:lnTo>
                  <a:pt x="10303" y="5883"/>
                </a:lnTo>
                <a:lnTo>
                  <a:pt x="10297" y="5888"/>
                </a:lnTo>
                <a:close/>
                <a:moveTo>
                  <a:pt x="10429" y="5883"/>
                </a:moveTo>
                <a:lnTo>
                  <a:pt x="10429" y="5888"/>
                </a:lnTo>
                <a:lnTo>
                  <a:pt x="10432" y="5893"/>
                </a:lnTo>
                <a:lnTo>
                  <a:pt x="10435" y="5904"/>
                </a:lnTo>
                <a:lnTo>
                  <a:pt x="10429" y="5915"/>
                </a:lnTo>
                <a:lnTo>
                  <a:pt x="10432" y="5921"/>
                </a:lnTo>
                <a:lnTo>
                  <a:pt x="10442" y="5931"/>
                </a:lnTo>
                <a:lnTo>
                  <a:pt x="10445" y="5937"/>
                </a:lnTo>
                <a:lnTo>
                  <a:pt x="10448" y="5937"/>
                </a:lnTo>
                <a:lnTo>
                  <a:pt x="10448" y="5926"/>
                </a:lnTo>
                <a:lnTo>
                  <a:pt x="10451" y="5915"/>
                </a:lnTo>
                <a:lnTo>
                  <a:pt x="10454" y="5915"/>
                </a:lnTo>
                <a:lnTo>
                  <a:pt x="10467" y="5926"/>
                </a:lnTo>
                <a:lnTo>
                  <a:pt x="10470" y="5926"/>
                </a:lnTo>
                <a:lnTo>
                  <a:pt x="10467" y="5921"/>
                </a:lnTo>
                <a:lnTo>
                  <a:pt x="10464" y="5910"/>
                </a:lnTo>
                <a:lnTo>
                  <a:pt x="10461" y="5910"/>
                </a:lnTo>
                <a:lnTo>
                  <a:pt x="10461" y="5904"/>
                </a:lnTo>
                <a:lnTo>
                  <a:pt x="10464" y="5893"/>
                </a:lnTo>
                <a:lnTo>
                  <a:pt x="10464" y="5877"/>
                </a:lnTo>
                <a:lnTo>
                  <a:pt x="10457" y="5877"/>
                </a:lnTo>
                <a:lnTo>
                  <a:pt x="10451" y="5872"/>
                </a:lnTo>
                <a:lnTo>
                  <a:pt x="10448" y="5861"/>
                </a:lnTo>
                <a:lnTo>
                  <a:pt x="10442" y="5861"/>
                </a:lnTo>
                <a:lnTo>
                  <a:pt x="10435" y="5866"/>
                </a:lnTo>
                <a:lnTo>
                  <a:pt x="10435" y="5872"/>
                </a:lnTo>
                <a:lnTo>
                  <a:pt x="10439" y="5877"/>
                </a:lnTo>
                <a:lnTo>
                  <a:pt x="10448" y="5883"/>
                </a:lnTo>
                <a:lnTo>
                  <a:pt x="10451" y="5888"/>
                </a:lnTo>
                <a:lnTo>
                  <a:pt x="10451" y="5893"/>
                </a:lnTo>
                <a:lnTo>
                  <a:pt x="10445" y="5888"/>
                </a:lnTo>
                <a:lnTo>
                  <a:pt x="10429" y="5883"/>
                </a:lnTo>
                <a:close/>
                <a:moveTo>
                  <a:pt x="10985" y="5208"/>
                </a:moveTo>
                <a:lnTo>
                  <a:pt x="10982" y="5208"/>
                </a:lnTo>
                <a:lnTo>
                  <a:pt x="10982" y="5214"/>
                </a:lnTo>
                <a:lnTo>
                  <a:pt x="10985" y="5219"/>
                </a:lnTo>
                <a:lnTo>
                  <a:pt x="10989" y="5230"/>
                </a:lnTo>
                <a:lnTo>
                  <a:pt x="10989" y="5236"/>
                </a:lnTo>
                <a:lnTo>
                  <a:pt x="10982" y="5241"/>
                </a:lnTo>
                <a:lnTo>
                  <a:pt x="10979" y="5246"/>
                </a:lnTo>
                <a:lnTo>
                  <a:pt x="10982" y="5252"/>
                </a:lnTo>
                <a:lnTo>
                  <a:pt x="10992" y="5263"/>
                </a:lnTo>
                <a:lnTo>
                  <a:pt x="11001" y="5268"/>
                </a:lnTo>
                <a:lnTo>
                  <a:pt x="11001" y="5279"/>
                </a:lnTo>
                <a:lnTo>
                  <a:pt x="10989" y="5301"/>
                </a:lnTo>
                <a:lnTo>
                  <a:pt x="10992" y="5306"/>
                </a:lnTo>
                <a:lnTo>
                  <a:pt x="10998" y="5306"/>
                </a:lnTo>
                <a:lnTo>
                  <a:pt x="11001" y="5301"/>
                </a:lnTo>
                <a:lnTo>
                  <a:pt x="11011" y="5268"/>
                </a:lnTo>
                <a:lnTo>
                  <a:pt x="11017" y="5257"/>
                </a:lnTo>
                <a:lnTo>
                  <a:pt x="11029" y="5257"/>
                </a:lnTo>
                <a:lnTo>
                  <a:pt x="11039" y="5252"/>
                </a:lnTo>
                <a:lnTo>
                  <a:pt x="11051" y="5241"/>
                </a:lnTo>
                <a:lnTo>
                  <a:pt x="11064" y="5219"/>
                </a:lnTo>
                <a:lnTo>
                  <a:pt x="11077" y="5219"/>
                </a:lnTo>
                <a:lnTo>
                  <a:pt x="11077" y="5214"/>
                </a:lnTo>
                <a:lnTo>
                  <a:pt x="11061" y="5203"/>
                </a:lnTo>
                <a:lnTo>
                  <a:pt x="11051" y="5192"/>
                </a:lnTo>
                <a:lnTo>
                  <a:pt x="11029" y="5192"/>
                </a:lnTo>
                <a:lnTo>
                  <a:pt x="11026" y="5187"/>
                </a:lnTo>
                <a:lnTo>
                  <a:pt x="11017" y="5187"/>
                </a:lnTo>
                <a:lnTo>
                  <a:pt x="11007" y="5197"/>
                </a:lnTo>
                <a:lnTo>
                  <a:pt x="11001" y="5214"/>
                </a:lnTo>
                <a:lnTo>
                  <a:pt x="10998" y="5219"/>
                </a:lnTo>
                <a:lnTo>
                  <a:pt x="10995" y="5214"/>
                </a:lnTo>
                <a:lnTo>
                  <a:pt x="10989" y="5208"/>
                </a:lnTo>
                <a:lnTo>
                  <a:pt x="10985" y="5208"/>
                </a:lnTo>
                <a:close/>
                <a:moveTo>
                  <a:pt x="11011" y="5143"/>
                </a:moveTo>
                <a:lnTo>
                  <a:pt x="11014" y="5143"/>
                </a:lnTo>
                <a:lnTo>
                  <a:pt x="11017" y="5149"/>
                </a:lnTo>
                <a:lnTo>
                  <a:pt x="11020" y="5159"/>
                </a:lnTo>
                <a:lnTo>
                  <a:pt x="11020" y="5170"/>
                </a:lnTo>
                <a:lnTo>
                  <a:pt x="11023" y="5176"/>
                </a:lnTo>
                <a:lnTo>
                  <a:pt x="11033" y="5176"/>
                </a:lnTo>
                <a:lnTo>
                  <a:pt x="11036" y="5170"/>
                </a:lnTo>
                <a:lnTo>
                  <a:pt x="11039" y="5159"/>
                </a:lnTo>
                <a:lnTo>
                  <a:pt x="11048" y="5159"/>
                </a:lnTo>
                <a:lnTo>
                  <a:pt x="11048" y="5154"/>
                </a:lnTo>
                <a:lnTo>
                  <a:pt x="11055" y="5154"/>
                </a:lnTo>
                <a:lnTo>
                  <a:pt x="11058" y="5149"/>
                </a:lnTo>
                <a:lnTo>
                  <a:pt x="11036" y="5110"/>
                </a:lnTo>
                <a:lnTo>
                  <a:pt x="11029" y="5110"/>
                </a:lnTo>
                <a:lnTo>
                  <a:pt x="11026" y="5116"/>
                </a:lnTo>
                <a:lnTo>
                  <a:pt x="11017" y="5127"/>
                </a:lnTo>
                <a:lnTo>
                  <a:pt x="11001" y="5127"/>
                </a:lnTo>
                <a:lnTo>
                  <a:pt x="10995" y="5132"/>
                </a:lnTo>
                <a:lnTo>
                  <a:pt x="10992" y="5138"/>
                </a:lnTo>
                <a:lnTo>
                  <a:pt x="10995" y="5138"/>
                </a:lnTo>
                <a:lnTo>
                  <a:pt x="11011" y="5143"/>
                </a:lnTo>
                <a:close/>
                <a:moveTo>
                  <a:pt x="11077" y="5203"/>
                </a:moveTo>
                <a:lnTo>
                  <a:pt x="11077" y="5192"/>
                </a:lnTo>
                <a:lnTo>
                  <a:pt x="11067" y="5176"/>
                </a:lnTo>
                <a:lnTo>
                  <a:pt x="11061" y="5181"/>
                </a:lnTo>
                <a:lnTo>
                  <a:pt x="11061" y="5192"/>
                </a:lnTo>
                <a:lnTo>
                  <a:pt x="11067" y="5203"/>
                </a:lnTo>
                <a:lnTo>
                  <a:pt x="11077" y="5203"/>
                </a:lnTo>
                <a:close/>
                <a:moveTo>
                  <a:pt x="11080" y="5121"/>
                </a:moveTo>
                <a:lnTo>
                  <a:pt x="11077" y="5121"/>
                </a:lnTo>
                <a:lnTo>
                  <a:pt x="11070" y="5116"/>
                </a:lnTo>
                <a:lnTo>
                  <a:pt x="11064" y="5116"/>
                </a:lnTo>
                <a:lnTo>
                  <a:pt x="11067" y="5127"/>
                </a:lnTo>
                <a:lnTo>
                  <a:pt x="11077" y="5127"/>
                </a:lnTo>
                <a:lnTo>
                  <a:pt x="11080" y="5121"/>
                </a:lnTo>
                <a:close/>
                <a:moveTo>
                  <a:pt x="10800" y="5312"/>
                </a:moveTo>
                <a:lnTo>
                  <a:pt x="10787" y="5323"/>
                </a:lnTo>
                <a:lnTo>
                  <a:pt x="10781" y="5317"/>
                </a:lnTo>
                <a:lnTo>
                  <a:pt x="10778" y="5317"/>
                </a:lnTo>
                <a:lnTo>
                  <a:pt x="10765" y="5333"/>
                </a:lnTo>
                <a:lnTo>
                  <a:pt x="10750" y="5366"/>
                </a:lnTo>
                <a:lnTo>
                  <a:pt x="10743" y="5393"/>
                </a:lnTo>
                <a:lnTo>
                  <a:pt x="10743" y="5415"/>
                </a:lnTo>
                <a:lnTo>
                  <a:pt x="10747" y="5437"/>
                </a:lnTo>
                <a:lnTo>
                  <a:pt x="10750" y="5448"/>
                </a:lnTo>
                <a:lnTo>
                  <a:pt x="10750" y="5453"/>
                </a:lnTo>
                <a:lnTo>
                  <a:pt x="10747" y="5475"/>
                </a:lnTo>
                <a:lnTo>
                  <a:pt x="10747" y="5486"/>
                </a:lnTo>
                <a:lnTo>
                  <a:pt x="10750" y="5486"/>
                </a:lnTo>
                <a:lnTo>
                  <a:pt x="10753" y="5480"/>
                </a:lnTo>
                <a:lnTo>
                  <a:pt x="10759" y="5475"/>
                </a:lnTo>
                <a:lnTo>
                  <a:pt x="10765" y="5458"/>
                </a:lnTo>
                <a:lnTo>
                  <a:pt x="10775" y="5437"/>
                </a:lnTo>
                <a:lnTo>
                  <a:pt x="10787" y="5415"/>
                </a:lnTo>
                <a:lnTo>
                  <a:pt x="10791" y="5399"/>
                </a:lnTo>
                <a:lnTo>
                  <a:pt x="10794" y="5393"/>
                </a:lnTo>
                <a:lnTo>
                  <a:pt x="10791" y="5377"/>
                </a:lnTo>
                <a:lnTo>
                  <a:pt x="10787" y="5371"/>
                </a:lnTo>
                <a:lnTo>
                  <a:pt x="10787" y="5361"/>
                </a:lnTo>
                <a:lnTo>
                  <a:pt x="10791" y="5350"/>
                </a:lnTo>
                <a:lnTo>
                  <a:pt x="10797" y="5339"/>
                </a:lnTo>
                <a:lnTo>
                  <a:pt x="10809" y="5312"/>
                </a:lnTo>
                <a:lnTo>
                  <a:pt x="10816" y="5301"/>
                </a:lnTo>
                <a:lnTo>
                  <a:pt x="10816" y="5295"/>
                </a:lnTo>
                <a:lnTo>
                  <a:pt x="10813" y="5295"/>
                </a:lnTo>
                <a:lnTo>
                  <a:pt x="10800" y="5312"/>
                </a:lnTo>
                <a:close/>
                <a:moveTo>
                  <a:pt x="10677" y="5410"/>
                </a:moveTo>
                <a:lnTo>
                  <a:pt x="10671" y="5410"/>
                </a:lnTo>
                <a:lnTo>
                  <a:pt x="10668" y="5415"/>
                </a:lnTo>
                <a:lnTo>
                  <a:pt x="10665" y="5437"/>
                </a:lnTo>
                <a:lnTo>
                  <a:pt x="10662" y="5464"/>
                </a:lnTo>
                <a:lnTo>
                  <a:pt x="10655" y="5486"/>
                </a:lnTo>
                <a:lnTo>
                  <a:pt x="10646" y="5507"/>
                </a:lnTo>
                <a:lnTo>
                  <a:pt x="10640" y="5540"/>
                </a:lnTo>
                <a:lnTo>
                  <a:pt x="10637" y="5578"/>
                </a:lnTo>
                <a:lnTo>
                  <a:pt x="10637" y="5589"/>
                </a:lnTo>
                <a:lnTo>
                  <a:pt x="10640" y="5600"/>
                </a:lnTo>
                <a:lnTo>
                  <a:pt x="10649" y="5573"/>
                </a:lnTo>
                <a:lnTo>
                  <a:pt x="10665" y="5507"/>
                </a:lnTo>
                <a:lnTo>
                  <a:pt x="10674" y="5442"/>
                </a:lnTo>
                <a:lnTo>
                  <a:pt x="10677" y="5415"/>
                </a:lnTo>
                <a:lnTo>
                  <a:pt x="10677" y="5410"/>
                </a:lnTo>
                <a:close/>
                <a:moveTo>
                  <a:pt x="10775" y="4888"/>
                </a:moveTo>
                <a:lnTo>
                  <a:pt x="10775" y="4882"/>
                </a:lnTo>
                <a:lnTo>
                  <a:pt x="10772" y="4866"/>
                </a:lnTo>
                <a:lnTo>
                  <a:pt x="10769" y="4855"/>
                </a:lnTo>
                <a:lnTo>
                  <a:pt x="10762" y="4855"/>
                </a:lnTo>
                <a:lnTo>
                  <a:pt x="10762" y="4871"/>
                </a:lnTo>
                <a:lnTo>
                  <a:pt x="10769" y="4882"/>
                </a:lnTo>
                <a:lnTo>
                  <a:pt x="10775" y="4888"/>
                </a:lnTo>
                <a:close/>
                <a:moveTo>
                  <a:pt x="11014" y="4898"/>
                </a:moveTo>
                <a:lnTo>
                  <a:pt x="11011" y="4893"/>
                </a:lnTo>
                <a:lnTo>
                  <a:pt x="11004" y="4888"/>
                </a:lnTo>
                <a:lnTo>
                  <a:pt x="10998" y="4888"/>
                </a:lnTo>
                <a:lnTo>
                  <a:pt x="10995" y="4893"/>
                </a:lnTo>
                <a:lnTo>
                  <a:pt x="10998" y="4898"/>
                </a:lnTo>
                <a:lnTo>
                  <a:pt x="11004" y="4904"/>
                </a:lnTo>
                <a:lnTo>
                  <a:pt x="11011" y="4904"/>
                </a:lnTo>
                <a:lnTo>
                  <a:pt x="11014" y="4898"/>
                </a:lnTo>
                <a:close/>
                <a:moveTo>
                  <a:pt x="10979" y="4866"/>
                </a:moveTo>
                <a:lnTo>
                  <a:pt x="10976" y="4871"/>
                </a:lnTo>
                <a:lnTo>
                  <a:pt x="10976" y="4882"/>
                </a:lnTo>
                <a:lnTo>
                  <a:pt x="10979" y="4888"/>
                </a:lnTo>
                <a:lnTo>
                  <a:pt x="10985" y="4893"/>
                </a:lnTo>
                <a:lnTo>
                  <a:pt x="10989" y="4888"/>
                </a:lnTo>
                <a:lnTo>
                  <a:pt x="10989" y="4882"/>
                </a:lnTo>
                <a:lnTo>
                  <a:pt x="10985" y="4871"/>
                </a:lnTo>
                <a:lnTo>
                  <a:pt x="10979" y="4866"/>
                </a:lnTo>
                <a:close/>
                <a:moveTo>
                  <a:pt x="10970" y="4920"/>
                </a:moveTo>
                <a:lnTo>
                  <a:pt x="10967" y="4915"/>
                </a:lnTo>
                <a:lnTo>
                  <a:pt x="10963" y="4915"/>
                </a:lnTo>
                <a:lnTo>
                  <a:pt x="10960" y="4926"/>
                </a:lnTo>
                <a:lnTo>
                  <a:pt x="10963" y="4931"/>
                </a:lnTo>
                <a:lnTo>
                  <a:pt x="10967" y="4931"/>
                </a:lnTo>
                <a:lnTo>
                  <a:pt x="10970" y="4926"/>
                </a:lnTo>
                <a:lnTo>
                  <a:pt x="10970" y="4920"/>
                </a:lnTo>
                <a:close/>
                <a:moveTo>
                  <a:pt x="10989" y="4920"/>
                </a:moveTo>
                <a:lnTo>
                  <a:pt x="10989" y="4926"/>
                </a:lnTo>
                <a:lnTo>
                  <a:pt x="10992" y="4920"/>
                </a:lnTo>
                <a:lnTo>
                  <a:pt x="10995" y="4920"/>
                </a:lnTo>
                <a:lnTo>
                  <a:pt x="10995" y="4915"/>
                </a:lnTo>
                <a:lnTo>
                  <a:pt x="10989" y="4915"/>
                </a:lnTo>
                <a:lnTo>
                  <a:pt x="10989" y="4920"/>
                </a:lnTo>
                <a:close/>
                <a:moveTo>
                  <a:pt x="10973" y="4920"/>
                </a:moveTo>
                <a:lnTo>
                  <a:pt x="10982" y="4920"/>
                </a:lnTo>
                <a:lnTo>
                  <a:pt x="10982" y="4915"/>
                </a:lnTo>
                <a:lnTo>
                  <a:pt x="10979" y="4909"/>
                </a:lnTo>
                <a:lnTo>
                  <a:pt x="10976" y="4909"/>
                </a:lnTo>
                <a:lnTo>
                  <a:pt x="10973" y="4920"/>
                </a:lnTo>
                <a:close/>
                <a:moveTo>
                  <a:pt x="10869" y="4931"/>
                </a:moveTo>
                <a:lnTo>
                  <a:pt x="10869" y="4937"/>
                </a:lnTo>
                <a:lnTo>
                  <a:pt x="10872" y="4947"/>
                </a:lnTo>
                <a:lnTo>
                  <a:pt x="10879" y="4947"/>
                </a:lnTo>
                <a:lnTo>
                  <a:pt x="10879" y="4942"/>
                </a:lnTo>
                <a:lnTo>
                  <a:pt x="10872" y="4931"/>
                </a:lnTo>
                <a:lnTo>
                  <a:pt x="10869" y="4931"/>
                </a:lnTo>
                <a:close/>
                <a:moveTo>
                  <a:pt x="10847" y="4898"/>
                </a:moveTo>
                <a:lnTo>
                  <a:pt x="10835" y="4909"/>
                </a:lnTo>
                <a:lnTo>
                  <a:pt x="10835" y="4926"/>
                </a:lnTo>
                <a:lnTo>
                  <a:pt x="10838" y="4920"/>
                </a:lnTo>
                <a:lnTo>
                  <a:pt x="10841" y="4920"/>
                </a:lnTo>
                <a:lnTo>
                  <a:pt x="10847" y="4926"/>
                </a:lnTo>
                <a:lnTo>
                  <a:pt x="10853" y="4937"/>
                </a:lnTo>
                <a:lnTo>
                  <a:pt x="10860" y="4937"/>
                </a:lnTo>
                <a:lnTo>
                  <a:pt x="10866" y="4931"/>
                </a:lnTo>
                <a:lnTo>
                  <a:pt x="10866" y="4909"/>
                </a:lnTo>
                <a:lnTo>
                  <a:pt x="10869" y="4909"/>
                </a:lnTo>
                <a:lnTo>
                  <a:pt x="10872" y="4915"/>
                </a:lnTo>
                <a:lnTo>
                  <a:pt x="10875" y="4915"/>
                </a:lnTo>
                <a:lnTo>
                  <a:pt x="10885" y="4898"/>
                </a:lnTo>
                <a:lnTo>
                  <a:pt x="10882" y="4893"/>
                </a:lnTo>
                <a:lnTo>
                  <a:pt x="10860" y="4877"/>
                </a:lnTo>
                <a:lnTo>
                  <a:pt x="10850" y="4877"/>
                </a:lnTo>
                <a:lnTo>
                  <a:pt x="10853" y="4882"/>
                </a:lnTo>
                <a:lnTo>
                  <a:pt x="10857" y="4893"/>
                </a:lnTo>
                <a:lnTo>
                  <a:pt x="10857" y="4904"/>
                </a:lnTo>
                <a:lnTo>
                  <a:pt x="10853" y="4909"/>
                </a:lnTo>
                <a:lnTo>
                  <a:pt x="10850" y="4904"/>
                </a:lnTo>
                <a:lnTo>
                  <a:pt x="10850" y="4898"/>
                </a:lnTo>
                <a:lnTo>
                  <a:pt x="10847" y="4898"/>
                </a:lnTo>
                <a:close/>
                <a:moveTo>
                  <a:pt x="11187" y="4034"/>
                </a:moveTo>
                <a:lnTo>
                  <a:pt x="11190" y="4034"/>
                </a:lnTo>
                <a:lnTo>
                  <a:pt x="11187" y="4029"/>
                </a:lnTo>
                <a:lnTo>
                  <a:pt x="11171" y="4023"/>
                </a:lnTo>
                <a:lnTo>
                  <a:pt x="11161" y="4023"/>
                </a:lnTo>
                <a:lnTo>
                  <a:pt x="11158" y="4034"/>
                </a:lnTo>
                <a:lnTo>
                  <a:pt x="11158" y="4045"/>
                </a:lnTo>
                <a:lnTo>
                  <a:pt x="11165" y="4050"/>
                </a:lnTo>
                <a:lnTo>
                  <a:pt x="11171" y="4045"/>
                </a:lnTo>
                <a:lnTo>
                  <a:pt x="11174" y="4045"/>
                </a:lnTo>
                <a:lnTo>
                  <a:pt x="11187" y="4034"/>
                </a:lnTo>
                <a:close/>
                <a:moveTo>
                  <a:pt x="10957" y="4366"/>
                </a:moveTo>
                <a:lnTo>
                  <a:pt x="10957" y="4360"/>
                </a:lnTo>
                <a:lnTo>
                  <a:pt x="10941" y="4360"/>
                </a:lnTo>
                <a:lnTo>
                  <a:pt x="10938" y="4366"/>
                </a:lnTo>
                <a:lnTo>
                  <a:pt x="10938" y="4371"/>
                </a:lnTo>
                <a:lnTo>
                  <a:pt x="10945" y="4377"/>
                </a:lnTo>
                <a:lnTo>
                  <a:pt x="10948" y="4382"/>
                </a:lnTo>
                <a:lnTo>
                  <a:pt x="10951" y="4382"/>
                </a:lnTo>
                <a:lnTo>
                  <a:pt x="10957" y="4366"/>
                </a:lnTo>
                <a:close/>
                <a:moveTo>
                  <a:pt x="10621" y="3387"/>
                </a:moveTo>
                <a:lnTo>
                  <a:pt x="10621" y="3392"/>
                </a:lnTo>
                <a:lnTo>
                  <a:pt x="10627" y="3392"/>
                </a:lnTo>
                <a:lnTo>
                  <a:pt x="10640" y="3382"/>
                </a:lnTo>
                <a:lnTo>
                  <a:pt x="10633" y="3371"/>
                </a:lnTo>
                <a:lnTo>
                  <a:pt x="10624" y="3376"/>
                </a:lnTo>
                <a:lnTo>
                  <a:pt x="10621" y="3387"/>
                </a:lnTo>
                <a:close/>
                <a:moveTo>
                  <a:pt x="10351" y="1158"/>
                </a:moveTo>
                <a:lnTo>
                  <a:pt x="10351" y="1174"/>
                </a:lnTo>
                <a:lnTo>
                  <a:pt x="10354" y="1191"/>
                </a:lnTo>
                <a:lnTo>
                  <a:pt x="10363" y="1207"/>
                </a:lnTo>
                <a:lnTo>
                  <a:pt x="10366" y="1207"/>
                </a:lnTo>
                <a:lnTo>
                  <a:pt x="10366" y="1212"/>
                </a:lnTo>
                <a:lnTo>
                  <a:pt x="10347" y="1212"/>
                </a:lnTo>
                <a:lnTo>
                  <a:pt x="10325" y="1218"/>
                </a:lnTo>
                <a:lnTo>
                  <a:pt x="10322" y="1223"/>
                </a:lnTo>
                <a:lnTo>
                  <a:pt x="10344" y="1261"/>
                </a:lnTo>
                <a:lnTo>
                  <a:pt x="10385" y="1327"/>
                </a:lnTo>
                <a:lnTo>
                  <a:pt x="10407" y="1365"/>
                </a:lnTo>
                <a:lnTo>
                  <a:pt x="10426" y="1381"/>
                </a:lnTo>
                <a:lnTo>
                  <a:pt x="10442" y="1392"/>
                </a:lnTo>
                <a:lnTo>
                  <a:pt x="10457" y="1386"/>
                </a:lnTo>
                <a:lnTo>
                  <a:pt x="10473" y="1375"/>
                </a:lnTo>
                <a:lnTo>
                  <a:pt x="10492" y="1354"/>
                </a:lnTo>
                <a:lnTo>
                  <a:pt x="10533" y="1305"/>
                </a:lnTo>
                <a:lnTo>
                  <a:pt x="10564" y="1278"/>
                </a:lnTo>
                <a:lnTo>
                  <a:pt x="10567" y="1278"/>
                </a:lnTo>
                <a:lnTo>
                  <a:pt x="10580" y="1299"/>
                </a:lnTo>
                <a:lnTo>
                  <a:pt x="10593" y="1310"/>
                </a:lnTo>
                <a:lnTo>
                  <a:pt x="10618" y="1316"/>
                </a:lnTo>
                <a:lnTo>
                  <a:pt x="10643" y="1316"/>
                </a:lnTo>
                <a:lnTo>
                  <a:pt x="10655" y="1321"/>
                </a:lnTo>
                <a:lnTo>
                  <a:pt x="10655" y="1327"/>
                </a:lnTo>
                <a:lnTo>
                  <a:pt x="10652" y="1332"/>
                </a:lnTo>
                <a:lnTo>
                  <a:pt x="10643" y="1343"/>
                </a:lnTo>
                <a:lnTo>
                  <a:pt x="10596" y="1370"/>
                </a:lnTo>
                <a:lnTo>
                  <a:pt x="10527" y="1403"/>
                </a:lnTo>
                <a:lnTo>
                  <a:pt x="10495" y="1419"/>
                </a:lnTo>
                <a:lnTo>
                  <a:pt x="10473" y="1435"/>
                </a:lnTo>
                <a:lnTo>
                  <a:pt x="10461" y="1452"/>
                </a:lnTo>
                <a:lnTo>
                  <a:pt x="10457" y="1457"/>
                </a:lnTo>
                <a:lnTo>
                  <a:pt x="10461" y="1462"/>
                </a:lnTo>
                <a:lnTo>
                  <a:pt x="10467" y="1468"/>
                </a:lnTo>
                <a:lnTo>
                  <a:pt x="10489" y="1473"/>
                </a:lnTo>
                <a:lnTo>
                  <a:pt x="10517" y="1468"/>
                </a:lnTo>
                <a:lnTo>
                  <a:pt x="10558" y="1462"/>
                </a:lnTo>
                <a:lnTo>
                  <a:pt x="10596" y="1457"/>
                </a:lnTo>
                <a:lnTo>
                  <a:pt x="10618" y="1462"/>
                </a:lnTo>
                <a:lnTo>
                  <a:pt x="10621" y="1462"/>
                </a:lnTo>
                <a:lnTo>
                  <a:pt x="10624" y="1468"/>
                </a:lnTo>
                <a:lnTo>
                  <a:pt x="10618" y="1479"/>
                </a:lnTo>
                <a:lnTo>
                  <a:pt x="10605" y="1495"/>
                </a:lnTo>
                <a:lnTo>
                  <a:pt x="10561" y="1517"/>
                </a:lnTo>
                <a:lnTo>
                  <a:pt x="10536" y="1528"/>
                </a:lnTo>
                <a:lnTo>
                  <a:pt x="10495" y="1544"/>
                </a:lnTo>
                <a:lnTo>
                  <a:pt x="10486" y="1549"/>
                </a:lnTo>
                <a:lnTo>
                  <a:pt x="10479" y="1560"/>
                </a:lnTo>
                <a:lnTo>
                  <a:pt x="10483" y="1566"/>
                </a:lnTo>
                <a:lnTo>
                  <a:pt x="10492" y="1577"/>
                </a:lnTo>
                <a:lnTo>
                  <a:pt x="10527" y="1609"/>
                </a:lnTo>
                <a:lnTo>
                  <a:pt x="10549" y="1620"/>
                </a:lnTo>
                <a:lnTo>
                  <a:pt x="10561" y="1636"/>
                </a:lnTo>
                <a:lnTo>
                  <a:pt x="10589" y="1685"/>
                </a:lnTo>
                <a:lnTo>
                  <a:pt x="10599" y="1696"/>
                </a:lnTo>
                <a:lnTo>
                  <a:pt x="10618" y="1713"/>
                </a:lnTo>
                <a:lnTo>
                  <a:pt x="10646" y="1729"/>
                </a:lnTo>
                <a:lnTo>
                  <a:pt x="10677" y="1729"/>
                </a:lnTo>
                <a:lnTo>
                  <a:pt x="10684" y="1718"/>
                </a:lnTo>
                <a:lnTo>
                  <a:pt x="10690" y="1696"/>
                </a:lnTo>
                <a:lnTo>
                  <a:pt x="10693" y="1664"/>
                </a:lnTo>
                <a:lnTo>
                  <a:pt x="10693" y="1626"/>
                </a:lnTo>
                <a:lnTo>
                  <a:pt x="10699" y="1593"/>
                </a:lnTo>
                <a:lnTo>
                  <a:pt x="10712" y="1560"/>
                </a:lnTo>
                <a:lnTo>
                  <a:pt x="10721" y="1549"/>
                </a:lnTo>
                <a:lnTo>
                  <a:pt x="10734" y="1539"/>
                </a:lnTo>
                <a:lnTo>
                  <a:pt x="10756" y="1522"/>
                </a:lnTo>
                <a:lnTo>
                  <a:pt x="10765" y="1506"/>
                </a:lnTo>
                <a:lnTo>
                  <a:pt x="10765" y="1490"/>
                </a:lnTo>
                <a:lnTo>
                  <a:pt x="10759" y="1457"/>
                </a:lnTo>
                <a:lnTo>
                  <a:pt x="10759" y="1441"/>
                </a:lnTo>
                <a:lnTo>
                  <a:pt x="10765" y="1430"/>
                </a:lnTo>
                <a:lnTo>
                  <a:pt x="10781" y="1419"/>
                </a:lnTo>
                <a:lnTo>
                  <a:pt x="10791" y="1414"/>
                </a:lnTo>
                <a:lnTo>
                  <a:pt x="10800" y="1403"/>
                </a:lnTo>
                <a:lnTo>
                  <a:pt x="10803" y="1397"/>
                </a:lnTo>
                <a:lnTo>
                  <a:pt x="10806" y="1386"/>
                </a:lnTo>
                <a:lnTo>
                  <a:pt x="10809" y="1365"/>
                </a:lnTo>
                <a:lnTo>
                  <a:pt x="10809" y="1343"/>
                </a:lnTo>
                <a:lnTo>
                  <a:pt x="10813" y="1327"/>
                </a:lnTo>
                <a:lnTo>
                  <a:pt x="10816" y="1316"/>
                </a:lnTo>
                <a:lnTo>
                  <a:pt x="10822" y="1310"/>
                </a:lnTo>
                <a:lnTo>
                  <a:pt x="10828" y="1299"/>
                </a:lnTo>
                <a:lnTo>
                  <a:pt x="10841" y="1294"/>
                </a:lnTo>
                <a:lnTo>
                  <a:pt x="10872" y="1288"/>
                </a:lnTo>
                <a:lnTo>
                  <a:pt x="10932" y="1272"/>
                </a:lnTo>
                <a:lnTo>
                  <a:pt x="10951" y="1267"/>
                </a:lnTo>
                <a:lnTo>
                  <a:pt x="10960" y="1261"/>
                </a:lnTo>
                <a:lnTo>
                  <a:pt x="10960" y="1250"/>
                </a:lnTo>
                <a:lnTo>
                  <a:pt x="10954" y="1240"/>
                </a:lnTo>
                <a:lnTo>
                  <a:pt x="10935" y="1229"/>
                </a:lnTo>
                <a:lnTo>
                  <a:pt x="10913" y="1218"/>
                </a:lnTo>
                <a:lnTo>
                  <a:pt x="10888" y="1207"/>
                </a:lnTo>
                <a:lnTo>
                  <a:pt x="10875" y="1196"/>
                </a:lnTo>
                <a:lnTo>
                  <a:pt x="10860" y="1180"/>
                </a:lnTo>
                <a:lnTo>
                  <a:pt x="10857" y="1174"/>
                </a:lnTo>
                <a:lnTo>
                  <a:pt x="10850" y="1174"/>
                </a:lnTo>
                <a:lnTo>
                  <a:pt x="10822" y="1169"/>
                </a:lnTo>
                <a:lnTo>
                  <a:pt x="10806" y="1169"/>
                </a:lnTo>
                <a:lnTo>
                  <a:pt x="10797" y="1163"/>
                </a:lnTo>
                <a:lnTo>
                  <a:pt x="10794" y="1153"/>
                </a:lnTo>
                <a:lnTo>
                  <a:pt x="10794" y="1125"/>
                </a:lnTo>
                <a:lnTo>
                  <a:pt x="10791" y="1104"/>
                </a:lnTo>
                <a:lnTo>
                  <a:pt x="10784" y="1087"/>
                </a:lnTo>
                <a:lnTo>
                  <a:pt x="10775" y="1071"/>
                </a:lnTo>
                <a:lnTo>
                  <a:pt x="10759" y="1066"/>
                </a:lnTo>
                <a:lnTo>
                  <a:pt x="10750" y="1071"/>
                </a:lnTo>
                <a:lnTo>
                  <a:pt x="10743" y="1082"/>
                </a:lnTo>
                <a:lnTo>
                  <a:pt x="10737" y="1098"/>
                </a:lnTo>
                <a:lnTo>
                  <a:pt x="10734" y="1125"/>
                </a:lnTo>
                <a:lnTo>
                  <a:pt x="10731" y="1125"/>
                </a:lnTo>
                <a:lnTo>
                  <a:pt x="10728" y="1115"/>
                </a:lnTo>
                <a:lnTo>
                  <a:pt x="10725" y="1093"/>
                </a:lnTo>
                <a:lnTo>
                  <a:pt x="10725" y="1076"/>
                </a:lnTo>
                <a:lnTo>
                  <a:pt x="10728" y="1060"/>
                </a:lnTo>
                <a:lnTo>
                  <a:pt x="10734" y="1055"/>
                </a:lnTo>
                <a:lnTo>
                  <a:pt x="10740" y="1038"/>
                </a:lnTo>
                <a:lnTo>
                  <a:pt x="10743" y="1038"/>
                </a:lnTo>
                <a:lnTo>
                  <a:pt x="10743" y="1033"/>
                </a:lnTo>
                <a:lnTo>
                  <a:pt x="10712" y="1006"/>
                </a:lnTo>
                <a:lnTo>
                  <a:pt x="10699" y="1000"/>
                </a:lnTo>
                <a:lnTo>
                  <a:pt x="10662" y="1000"/>
                </a:lnTo>
                <a:lnTo>
                  <a:pt x="10652" y="995"/>
                </a:lnTo>
                <a:lnTo>
                  <a:pt x="10637" y="979"/>
                </a:lnTo>
                <a:lnTo>
                  <a:pt x="10633" y="973"/>
                </a:lnTo>
                <a:lnTo>
                  <a:pt x="10624" y="968"/>
                </a:lnTo>
                <a:lnTo>
                  <a:pt x="10615" y="973"/>
                </a:lnTo>
                <a:lnTo>
                  <a:pt x="10602" y="984"/>
                </a:lnTo>
                <a:lnTo>
                  <a:pt x="10596" y="995"/>
                </a:lnTo>
                <a:lnTo>
                  <a:pt x="10593" y="1006"/>
                </a:lnTo>
                <a:lnTo>
                  <a:pt x="10593" y="1038"/>
                </a:lnTo>
                <a:lnTo>
                  <a:pt x="10602" y="1076"/>
                </a:lnTo>
                <a:lnTo>
                  <a:pt x="10611" y="1120"/>
                </a:lnTo>
                <a:lnTo>
                  <a:pt x="10637" y="1191"/>
                </a:lnTo>
                <a:lnTo>
                  <a:pt x="10640" y="1212"/>
                </a:lnTo>
                <a:lnTo>
                  <a:pt x="10640" y="1218"/>
                </a:lnTo>
                <a:lnTo>
                  <a:pt x="10637" y="1223"/>
                </a:lnTo>
                <a:lnTo>
                  <a:pt x="10630" y="1223"/>
                </a:lnTo>
                <a:lnTo>
                  <a:pt x="10611" y="1191"/>
                </a:lnTo>
                <a:lnTo>
                  <a:pt x="10580" y="1120"/>
                </a:lnTo>
                <a:lnTo>
                  <a:pt x="10561" y="1087"/>
                </a:lnTo>
                <a:lnTo>
                  <a:pt x="10545" y="1055"/>
                </a:lnTo>
                <a:lnTo>
                  <a:pt x="10536" y="1049"/>
                </a:lnTo>
                <a:lnTo>
                  <a:pt x="10527" y="1038"/>
                </a:lnTo>
                <a:lnTo>
                  <a:pt x="10511" y="1038"/>
                </a:lnTo>
                <a:lnTo>
                  <a:pt x="10505" y="1044"/>
                </a:lnTo>
                <a:lnTo>
                  <a:pt x="10498" y="1055"/>
                </a:lnTo>
                <a:lnTo>
                  <a:pt x="10489" y="1076"/>
                </a:lnTo>
                <a:lnTo>
                  <a:pt x="10486" y="1104"/>
                </a:lnTo>
                <a:lnTo>
                  <a:pt x="10483" y="1125"/>
                </a:lnTo>
                <a:lnTo>
                  <a:pt x="10483" y="1153"/>
                </a:lnTo>
                <a:lnTo>
                  <a:pt x="10479" y="1153"/>
                </a:lnTo>
                <a:lnTo>
                  <a:pt x="10476" y="1131"/>
                </a:lnTo>
                <a:lnTo>
                  <a:pt x="10467" y="1109"/>
                </a:lnTo>
                <a:lnTo>
                  <a:pt x="10454" y="1093"/>
                </a:lnTo>
                <a:lnTo>
                  <a:pt x="10442" y="1082"/>
                </a:lnTo>
                <a:lnTo>
                  <a:pt x="10432" y="1076"/>
                </a:lnTo>
                <a:lnTo>
                  <a:pt x="10426" y="1071"/>
                </a:lnTo>
                <a:lnTo>
                  <a:pt x="10426" y="1066"/>
                </a:lnTo>
                <a:lnTo>
                  <a:pt x="10445" y="1060"/>
                </a:lnTo>
                <a:lnTo>
                  <a:pt x="10461" y="1049"/>
                </a:lnTo>
                <a:lnTo>
                  <a:pt x="10473" y="1044"/>
                </a:lnTo>
                <a:lnTo>
                  <a:pt x="10479" y="1033"/>
                </a:lnTo>
                <a:lnTo>
                  <a:pt x="10479" y="1017"/>
                </a:lnTo>
                <a:lnTo>
                  <a:pt x="10457" y="1017"/>
                </a:lnTo>
                <a:lnTo>
                  <a:pt x="10439" y="1022"/>
                </a:lnTo>
                <a:lnTo>
                  <a:pt x="10420" y="1033"/>
                </a:lnTo>
                <a:lnTo>
                  <a:pt x="10407" y="1033"/>
                </a:lnTo>
                <a:lnTo>
                  <a:pt x="10395" y="1022"/>
                </a:lnTo>
                <a:lnTo>
                  <a:pt x="10391" y="1017"/>
                </a:lnTo>
                <a:lnTo>
                  <a:pt x="10382" y="1017"/>
                </a:lnTo>
                <a:lnTo>
                  <a:pt x="10363" y="1038"/>
                </a:lnTo>
                <a:lnTo>
                  <a:pt x="10357" y="1038"/>
                </a:lnTo>
                <a:lnTo>
                  <a:pt x="10351" y="1033"/>
                </a:lnTo>
                <a:lnTo>
                  <a:pt x="10347" y="1028"/>
                </a:lnTo>
                <a:lnTo>
                  <a:pt x="10335" y="1017"/>
                </a:lnTo>
                <a:lnTo>
                  <a:pt x="10322" y="1022"/>
                </a:lnTo>
                <a:lnTo>
                  <a:pt x="10291" y="1055"/>
                </a:lnTo>
                <a:lnTo>
                  <a:pt x="10281" y="1071"/>
                </a:lnTo>
                <a:lnTo>
                  <a:pt x="10275" y="1087"/>
                </a:lnTo>
                <a:lnTo>
                  <a:pt x="10275" y="1098"/>
                </a:lnTo>
                <a:lnTo>
                  <a:pt x="10288" y="1131"/>
                </a:lnTo>
                <a:lnTo>
                  <a:pt x="10303" y="1163"/>
                </a:lnTo>
                <a:lnTo>
                  <a:pt x="10313" y="1180"/>
                </a:lnTo>
                <a:lnTo>
                  <a:pt x="10322" y="1180"/>
                </a:lnTo>
                <a:lnTo>
                  <a:pt x="10332" y="1174"/>
                </a:lnTo>
                <a:lnTo>
                  <a:pt x="10341" y="1163"/>
                </a:lnTo>
                <a:lnTo>
                  <a:pt x="10351" y="1142"/>
                </a:lnTo>
                <a:lnTo>
                  <a:pt x="10354" y="1142"/>
                </a:lnTo>
                <a:lnTo>
                  <a:pt x="10351" y="1158"/>
                </a:lnTo>
                <a:close/>
                <a:moveTo>
                  <a:pt x="10335" y="1354"/>
                </a:moveTo>
                <a:lnTo>
                  <a:pt x="10357" y="1370"/>
                </a:lnTo>
                <a:lnTo>
                  <a:pt x="10366" y="1375"/>
                </a:lnTo>
                <a:lnTo>
                  <a:pt x="10369" y="1370"/>
                </a:lnTo>
                <a:lnTo>
                  <a:pt x="10366" y="1354"/>
                </a:lnTo>
                <a:lnTo>
                  <a:pt x="10347" y="1321"/>
                </a:lnTo>
                <a:lnTo>
                  <a:pt x="10338" y="1310"/>
                </a:lnTo>
                <a:lnTo>
                  <a:pt x="10319" y="1299"/>
                </a:lnTo>
                <a:lnTo>
                  <a:pt x="10313" y="1288"/>
                </a:lnTo>
                <a:lnTo>
                  <a:pt x="10294" y="1240"/>
                </a:lnTo>
                <a:lnTo>
                  <a:pt x="10288" y="1229"/>
                </a:lnTo>
                <a:lnTo>
                  <a:pt x="10278" y="1218"/>
                </a:lnTo>
                <a:lnTo>
                  <a:pt x="10269" y="1223"/>
                </a:lnTo>
                <a:lnTo>
                  <a:pt x="10263" y="1234"/>
                </a:lnTo>
                <a:lnTo>
                  <a:pt x="10266" y="1245"/>
                </a:lnTo>
                <a:lnTo>
                  <a:pt x="10285" y="1305"/>
                </a:lnTo>
                <a:lnTo>
                  <a:pt x="10294" y="1332"/>
                </a:lnTo>
                <a:lnTo>
                  <a:pt x="10297" y="1337"/>
                </a:lnTo>
                <a:lnTo>
                  <a:pt x="10300" y="1332"/>
                </a:lnTo>
                <a:lnTo>
                  <a:pt x="10310" y="1332"/>
                </a:lnTo>
                <a:lnTo>
                  <a:pt x="10322" y="1337"/>
                </a:lnTo>
                <a:lnTo>
                  <a:pt x="10335" y="1354"/>
                </a:lnTo>
                <a:close/>
                <a:moveTo>
                  <a:pt x="10750" y="973"/>
                </a:moveTo>
                <a:lnTo>
                  <a:pt x="10762" y="984"/>
                </a:lnTo>
                <a:lnTo>
                  <a:pt x="10765" y="989"/>
                </a:lnTo>
                <a:lnTo>
                  <a:pt x="10762" y="995"/>
                </a:lnTo>
                <a:lnTo>
                  <a:pt x="10759" y="995"/>
                </a:lnTo>
                <a:lnTo>
                  <a:pt x="10756" y="1000"/>
                </a:lnTo>
                <a:lnTo>
                  <a:pt x="10765" y="1017"/>
                </a:lnTo>
                <a:lnTo>
                  <a:pt x="10781" y="1033"/>
                </a:lnTo>
                <a:lnTo>
                  <a:pt x="10797" y="1044"/>
                </a:lnTo>
                <a:lnTo>
                  <a:pt x="10813" y="1049"/>
                </a:lnTo>
                <a:lnTo>
                  <a:pt x="10825" y="1049"/>
                </a:lnTo>
                <a:lnTo>
                  <a:pt x="10841" y="1044"/>
                </a:lnTo>
                <a:lnTo>
                  <a:pt x="10879" y="1033"/>
                </a:lnTo>
                <a:lnTo>
                  <a:pt x="10901" y="1028"/>
                </a:lnTo>
                <a:lnTo>
                  <a:pt x="10929" y="1022"/>
                </a:lnTo>
                <a:lnTo>
                  <a:pt x="10970" y="1022"/>
                </a:lnTo>
                <a:lnTo>
                  <a:pt x="10973" y="1028"/>
                </a:lnTo>
                <a:lnTo>
                  <a:pt x="10970" y="1033"/>
                </a:lnTo>
                <a:lnTo>
                  <a:pt x="10935" y="1044"/>
                </a:lnTo>
                <a:lnTo>
                  <a:pt x="10875" y="1066"/>
                </a:lnTo>
                <a:lnTo>
                  <a:pt x="10850" y="1076"/>
                </a:lnTo>
                <a:lnTo>
                  <a:pt x="10844" y="1082"/>
                </a:lnTo>
                <a:lnTo>
                  <a:pt x="10844" y="1087"/>
                </a:lnTo>
                <a:lnTo>
                  <a:pt x="10847" y="1093"/>
                </a:lnTo>
                <a:lnTo>
                  <a:pt x="10850" y="1093"/>
                </a:lnTo>
                <a:lnTo>
                  <a:pt x="10869" y="1104"/>
                </a:lnTo>
                <a:lnTo>
                  <a:pt x="10929" y="1115"/>
                </a:lnTo>
                <a:lnTo>
                  <a:pt x="10989" y="1120"/>
                </a:lnTo>
                <a:lnTo>
                  <a:pt x="11014" y="1125"/>
                </a:lnTo>
                <a:lnTo>
                  <a:pt x="11036" y="1136"/>
                </a:lnTo>
                <a:lnTo>
                  <a:pt x="11070" y="1163"/>
                </a:lnTo>
                <a:lnTo>
                  <a:pt x="11102" y="1174"/>
                </a:lnTo>
                <a:lnTo>
                  <a:pt x="11117" y="1169"/>
                </a:lnTo>
                <a:lnTo>
                  <a:pt x="11136" y="1153"/>
                </a:lnTo>
                <a:lnTo>
                  <a:pt x="11152" y="1131"/>
                </a:lnTo>
                <a:lnTo>
                  <a:pt x="11165" y="1120"/>
                </a:lnTo>
                <a:lnTo>
                  <a:pt x="11180" y="1120"/>
                </a:lnTo>
                <a:lnTo>
                  <a:pt x="11196" y="1131"/>
                </a:lnTo>
                <a:lnTo>
                  <a:pt x="11205" y="1131"/>
                </a:lnTo>
                <a:lnTo>
                  <a:pt x="11221" y="1125"/>
                </a:lnTo>
                <a:lnTo>
                  <a:pt x="11234" y="1115"/>
                </a:lnTo>
                <a:lnTo>
                  <a:pt x="11240" y="1104"/>
                </a:lnTo>
                <a:lnTo>
                  <a:pt x="11243" y="1093"/>
                </a:lnTo>
                <a:lnTo>
                  <a:pt x="11243" y="1082"/>
                </a:lnTo>
                <a:lnTo>
                  <a:pt x="11246" y="1071"/>
                </a:lnTo>
                <a:lnTo>
                  <a:pt x="11253" y="1055"/>
                </a:lnTo>
                <a:lnTo>
                  <a:pt x="11271" y="1038"/>
                </a:lnTo>
                <a:lnTo>
                  <a:pt x="11300" y="1022"/>
                </a:lnTo>
                <a:lnTo>
                  <a:pt x="11319" y="1006"/>
                </a:lnTo>
                <a:lnTo>
                  <a:pt x="11325" y="995"/>
                </a:lnTo>
                <a:lnTo>
                  <a:pt x="11325" y="979"/>
                </a:lnTo>
                <a:lnTo>
                  <a:pt x="11319" y="968"/>
                </a:lnTo>
                <a:lnTo>
                  <a:pt x="11306" y="951"/>
                </a:lnTo>
                <a:lnTo>
                  <a:pt x="11281" y="941"/>
                </a:lnTo>
                <a:lnTo>
                  <a:pt x="11240" y="941"/>
                </a:lnTo>
                <a:lnTo>
                  <a:pt x="11215" y="930"/>
                </a:lnTo>
                <a:lnTo>
                  <a:pt x="11183" y="913"/>
                </a:lnTo>
                <a:lnTo>
                  <a:pt x="11143" y="897"/>
                </a:lnTo>
                <a:lnTo>
                  <a:pt x="11114" y="897"/>
                </a:lnTo>
                <a:lnTo>
                  <a:pt x="11108" y="908"/>
                </a:lnTo>
                <a:lnTo>
                  <a:pt x="11105" y="919"/>
                </a:lnTo>
                <a:lnTo>
                  <a:pt x="11099" y="935"/>
                </a:lnTo>
                <a:lnTo>
                  <a:pt x="11092" y="941"/>
                </a:lnTo>
                <a:lnTo>
                  <a:pt x="11080" y="941"/>
                </a:lnTo>
                <a:lnTo>
                  <a:pt x="11070" y="935"/>
                </a:lnTo>
                <a:lnTo>
                  <a:pt x="11067" y="930"/>
                </a:lnTo>
                <a:lnTo>
                  <a:pt x="11067" y="919"/>
                </a:lnTo>
                <a:lnTo>
                  <a:pt x="11070" y="908"/>
                </a:lnTo>
                <a:lnTo>
                  <a:pt x="11073" y="886"/>
                </a:lnTo>
                <a:lnTo>
                  <a:pt x="11073" y="881"/>
                </a:lnTo>
                <a:lnTo>
                  <a:pt x="11070" y="870"/>
                </a:lnTo>
                <a:lnTo>
                  <a:pt x="11055" y="864"/>
                </a:lnTo>
                <a:lnTo>
                  <a:pt x="11039" y="864"/>
                </a:lnTo>
                <a:lnTo>
                  <a:pt x="11026" y="886"/>
                </a:lnTo>
                <a:lnTo>
                  <a:pt x="11020" y="902"/>
                </a:lnTo>
                <a:lnTo>
                  <a:pt x="11020" y="924"/>
                </a:lnTo>
                <a:lnTo>
                  <a:pt x="11017" y="962"/>
                </a:lnTo>
                <a:lnTo>
                  <a:pt x="11011" y="973"/>
                </a:lnTo>
                <a:lnTo>
                  <a:pt x="10998" y="962"/>
                </a:lnTo>
                <a:lnTo>
                  <a:pt x="10985" y="930"/>
                </a:lnTo>
                <a:lnTo>
                  <a:pt x="10976" y="913"/>
                </a:lnTo>
                <a:lnTo>
                  <a:pt x="10970" y="908"/>
                </a:lnTo>
                <a:lnTo>
                  <a:pt x="10963" y="908"/>
                </a:lnTo>
                <a:lnTo>
                  <a:pt x="10954" y="913"/>
                </a:lnTo>
                <a:lnTo>
                  <a:pt x="10926" y="913"/>
                </a:lnTo>
                <a:lnTo>
                  <a:pt x="10904" y="902"/>
                </a:lnTo>
                <a:lnTo>
                  <a:pt x="10872" y="886"/>
                </a:lnTo>
                <a:lnTo>
                  <a:pt x="10835" y="864"/>
                </a:lnTo>
                <a:lnTo>
                  <a:pt x="10831" y="870"/>
                </a:lnTo>
                <a:lnTo>
                  <a:pt x="10831" y="875"/>
                </a:lnTo>
                <a:lnTo>
                  <a:pt x="10844" y="908"/>
                </a:lnTo>
                <a:lnTo>
                  <a:pt x="10847" y="919"/>
                </a:lnTo>
                <a:lnTo>
                  <a:pt x="10844" y="924"/>
                </a:lnTo>
                <a:lnTo>
                  <a:pt x="10841" y="919"/>
                </a:lnTo>
                <a:lnTo>
                  <a:pt x="10819" y="908"/>
                </a:lnTo>
                <a:lnTo>
                  <a:pt x="10800" y="892"/>
                </a:lnTo>
                <a:lnTo>
                  <a:pt x="10794" y="892"/>
                </a:lnTo>
                <a:lnTo>
                  <a:pt x="10794" y="902"/>
                </a:lnTo>
                <a:lnTo>
                  <a:pt x="10800" y="913"/>
                </a:lnTo>
                <a:lnTo>
                  <a:pt x="10806" y="930"/>
                </a:lnTo>
                <a:lnTo>
                  <a:pt x="10809" y="941"/>
                </a:lnTo>
                <a:lnTo>
                  <a:pt x="10809" y="946"/>
                </a:lnTo>
                <a:lnTo>
                  <a:pt x="10806" y="946"/>
                </a:lnTo>
                <a:lnTo>
                  <a:pt x="10787" y="941"/>
                </a:lnTo>
                <a:lnTo>
                  <a:pt x="10765" y="930"/>
                </a:lnTo>
                <a:lnTo>
                  <a:pt x="10737" y="930"/>
                </a:lnTo>
                <a:lnTo>
                  <a:pt x="10731" y="935"/>
                </a:lnTo>
                <a:lnTo>
                  <a:pt x="10728" y="941"/>
                </a:lnTo>
                <a:lnTo>
                  <a:pt x="10731" y="951"/>
                </a:lnTo>
                <a:lnTo>
                  <a:pt x="10737" y="962"/>
                </a:lnTo>
                <a:lnTo>
                  <a:pt x="10750" y="973"/>
                </a:lnTo>
                <a:close/>
                <a:moveTo>
                  <a:pt x="11133" y="2892"/>
                </a:moveTo>
                <a:lnTo>
                  <a:pt x="11127" y="2887"/>
                </a:lnTo>
                <a:lnTo>
                  <a:pt x="11117" y="2887"/>
                </a:lnTo>
                <a:lnTo>
                  <a:pt x="11117" y="2892"/>
                </a:lnTo>
                <a:lnTo>
                  <a:pt x="11130" y="2903"/>
                </a:lnTo>
                <a:lnTo>
                  <a:pt x="11136" y="2898"/>
                </a:lnTo>
                <a:lnTo>
                  <a:pt x="11133" y="2892"/>
                </a:lnTo>
                <a:close/>
                <a:moveTo>
                  <a:pt x="10907" y="3121"/>
                </a:moveTo>
                <a:lnTo>
                  <a:pt x="10913" y="3110"/>
                </a:lnTo>
                <a:lnTo>
                  <a:pt x="10916" y="3099"/>
                </a:lnTo>
                <a:lnTo>
                  <a:pt x="10913" y="3093"/>
                </a:lnTo>
                <a:lnTo>
                  <a:pt x="10910" y="3093"/>
                </a:lnTo>
                <a:lnTo>
                  <a:pt x="10904" y="3115"/>
                </a:lnTo>
                <a:lnTo>
                  <a:pt x="10904" y="3121"/>
                </a:lnTo>
                <a:lnTo>
                  <a:pt x="10907" y="3121"/>
                </a:lnTo>
                <a:close/>
                <a:moveTo>
                  <a:pt x="10932" y="3088"/>
                </a:moveTo>
                <a:lnTo>
                  <a:pt x="10935" y="3088"/>
                </a:lnTo>
                <a:lnTo>
                  <a:pt x="10935" y="3083"/>
                </a:lnTo>
                <a:lnTo>
                  <a:pt x="10929" y="3077"/>
                </a:lnTo>
                <a:lnTo>
                  <a:pt x="10926" y="3072"/>
                </a:lnTo>
                <a:lnTo>
                  <a:pt x="10919" y="3077"/>
                </a:lnTo>
                <a:lnTo>
                  <a:pt x="10919" y="3083"/>
                </a:lnTo>
                <a:lnTo>
                  <a:pt x="10923" y="3088"/>
                </a:lnTo>
                <a:lnTo>
                  <a:pt x="10932" y="3088"/>
                </a:lnTo>
                <a:close/>
                <a:moveTo>
                  <a:pt x="10863" y="3088"/>
                </a:moveTo>
                <a:lnTo>
                  <a:pt x="10860" y="3083"/>
                </a:lnTo>
                <a:lnTo>
                  <a:pt x="10847" y="3093"/>
                </a:lnTo>
                <a:lnTo>
                  <a:pt x="10841" y="3104"/>
                </a:lnTo>
                <a:lnTo>
                  <a:pt x="10841" y="3110"/>
                </a:lnTo>
                <a:lnTo>
                  <a:pt x="10844" y="3110"/>
                </a:lnTo>
                <a:lnTo>
                  <a:pt x="10850" y="3104"/>
                </a:lnTo>
                <a:lnTo>
                  <a:pt x="10857" y="3093"/>
                </a:lnTo>
                <a:lnTo>
                  <a:pt x="10863" y="3088"/>
                </a:lnTo>
                <a:close/>
                <a:moveTo>
                  <a:pt x="10822" y="3028"/>
                </a:moveTo>
                <a:lnTo>
                  <a:pt x="10816" y="3034"/>
                </a:lnTo>
                <a:lnTo>
                  <a:pt x="10813" y="3039"/>
                </a:lnTo>
                <a:lnTo>
                  <a:pt x="10809" y="3050"/>
                </a:lnTo>
                <a:lnTo>
                  <a:pt x="10809" y="3055"/>
                </a:lnTo>
                <a:lnTo>
                  <a:pt x="10813" y="3055"/>
                </a:lnTo>
                <a:lnTo>
                  <a:pt x="10819" y="3050"/>
                </a:lnTo>
                <a:lnTo>
                  <a:pt x="10822" y="3045"/>
                </a:lnTo>
                <a:lnTo>
                  <a:pt x="10822" y="3028"/>
                </a:lnTo>
                <a:close/>
                <a:moveTo>
                  <a:pt x="10803" y="3061"/>
                </a:moveTo>
                <a:lnTo>
                  <a:pt x="10800" y="3055"/>
                </a:lnTo>
                <a:lnTo>
                  <a:pt x="10797" y="3061"/>
                </a:lnTo>
                <a:lnTo>
                  <a:pt x="10787" y="3061"/>
                </a:lnTo>
                <a:lnTo>
                  <a:pt x="10784" y="3066"/>
                </a:lnTo>
                <a:lnTo>
                  <a:pt x="10784" y="3077"/>
                </a:lnTo>
                <a:lnTo>
                  <a:pt x="10787" y="3077"/>
                </a:lnTo>
                <a:lnTo>
                  <a:pt x="10800" y="3066"/>
                </a:lnTo>
                <a:lnTo>
                  <a:pt x="10803" y="3061"/>
                </a:lnTo>
                <a:close/>
                <a:moveTo>
                  <a:pt x="10687" y="3306"/>
                </a:moveTo>
                <a:lnTo>
                  <a:pt x="10699" y="3306"/>
                </a:lnTo>
                <a:lnTo>
                  <a:pt x="10703" y="3300"/>
                </a:lnTo>
                <a:lnTo>
                  <a:pt x="10699" y="3295"/>
                </a:lnTo>
                <a:lnTo>
                  <a:pt x="10693" y="3289"/>
                </a:lnTo>
                <a:lnTo>
                  <a:pt x="10687" y="3300"/>
                </a:lnTo>
                <a:lnTo>
                  <a:pt x="10687" y="3306"/>
                </a:lnTo>
                <a:close/>
                <a:moveTo>
                  <a:pt x="10665" y="3322"/>
                </a:moveTo>
                <a:lnTo>
                  <a:pt x="10665" y="3327"/>
                </a:lnTo>
                <a:lnTo>
                  <a:pt x="10668" y="3333"/>
                </a:lnTo>
                <a:lnTo>
                  <a:pt x="10681" y="3327"/>
                </a:lnTo>
                <a:lnTo>
                  <a:pt x="10684" y="3327"/>
                </a:lnTo>
                <a:lnTo>
                  <a:pt x="10684" y="3322"/>
                </a:lnTo>
                <a:lnTo>
                  <a:pt x="10681" y="3316"/>
                </a:lnTo>
                <a:lnTo>
                  <a:pt x="10671" y="3311"/>
                </a:lnTo>
                <a:lnTo>
                  <a:pt x="10665" y="3322"/>
                </a:lnTo>
                <a:close/>
                <a:moveTo>
                  <a:pt x="10552" y="3490"/>
                </a:moveTo>
                <a:lnTo>
                  <a:pt x="10558" y="3485"/>
                </a:lnTo>
                <a:lnTo>
                  <a:pt x="10552" y="3474"/>
                </a:lnTo>
                <a:lnTo>
                  <a:pt x="10549" y="3474"/>
                </a:lnTo>
                <a:lnTo>
                  <a:pt x="10545" y="3479"/>
                </a:lnTo>
                <a:lnTo>
                  <a:pt x="10545" y="3485"/>
                </a:lnTo>
                <a:lnTo>
                  <a:pt x="10552" y="3490"/>
                </a:lnTo>
                <a:close/>
                <a:moveTo>
                  <a:pt x="10630" y="3284"/>
                </a:moveTo>
                <a:lnTo>
                  <a:pt x="10630" y="3289"/>
                </a:lnTo>
                <a:lnTo>
                  <a:pt x="10643" y="3300"/>
                </a:lnTo>
                <a:lnTo>
                  <a:pt x="10649" y="3295"/>
                </a:lnTo>
                <a:lnTo>
                  <a:pt x="10649" y="3289"/>
                </a:lnTo>
                <a:lnTo>
                  <a:pt x="10643" y="3284"/>
                </a:lnTo>
                <a:lnTo>
                  <a:pt x="10630" y="3284"/>
                </a:lnTo>
                <a:close/>
                <a:moveTo>
                  <a:pt x="10844" y="3061"/>
                </a:moveTo>
                <a:lnTo>
                  <a:pt x="10844" y="3055"/>
                </a:lnTo>
                <a:lnTo>
                  <a:pt x="10838" y="3050"/>
                </a:lnTo>
                <a:lnTo>
                  <a:pt x="10835" y="3045"/>
                </a:lnTo>
                <a:lnTo>
                  <a:pt x="10828" y="3050"/>
                </a:lnTo>
                <a:lnTo>
                  <a:pt x="10828" y="3055"/>
                </a:lnTo>
                <a:lnTo>
                  <a:pt x="10835" y="3061"/>
                </a:lnTo>
                <a:lnTo>
                  <a:pt x="10844" y="3061"/>
                </a:lnTo>
                <a:close/>
                <a:moveTo>
                  <a:pt x="10498" y="3420"/>
                </a:moveTo>
                <a:lnTo>
                  <a:pt x="10498" y="3414"/>
                </a:lnTo>
                <a:lnTo>
                  <a:pt x="10495" y="3409"/>
                </a:lnTo>
                <a:lnTo>
                  <a:pt x="10492" y="3409"/>
                </a:lnTo>
                <a:lnTo>
                  <a:pt x="10489" y="3414"/>
                </a:lnTo>
                <a:lnTo>
                  <a:pt x="10489" y="3420"/>
                </a:lnTo>
                <a:lnTo>
                  <a:pt x="10492" y="3425"/>
                </a:lnTo>
                <a:lnTo>
                  <a:pt x="10495" y="3425"/>
                </a:lnTo>
                <a:lnTo>
                  <a:pt x="10498" y="3420"/>
                </a:lnTo>
                <a:close/>
                <a:moveTo>
                  <a:pt x="11114" y="2936"/>
                </a:moveTo>
                <a:lnTo>
                  <a:pt x="11105" y="2936"/>
                </a:lnTo>
                <a:lnTo>
                  <a:pt x="11102" y="2947"/>
                </a:lnTo>
                <a:lnTo>
                  <a:pt x="11102" y="2952"/>
                </a:lnTo>
                <a:lnTo>
                  <a:pt x="11108" y="2974"/>
                </a:lnTo>
                <a:lnTo>
                  <a:pt x="11111" y="2979"/>
                </a:lnTo>
                <a:lnTo>
                  <a:pt x="11114" y="2979"/>
                </a:lnTo>
                <a:lnTo>
                  <a:pt x="11124" y="2974"/>
                </a:lnTo>
                <a:lnTo>
                  <a:pt x="11127" y="2958"/>
                </a:lnTo>
                <a:lnTo>
                  <a:pt x="11127" y="2947"/>
                </a:lnTo>
                <a:lnTo>
                  <a:pt x="11124" y="2941"/>
                </a:lnTo>
                <a:lnTo>
                  <a:pt x="11114" y="2936"/>
                </a:lnTo>
                <a:close/>
                <a:moveTo>
                  <a:pt x="11086" y="3012"/>
                </a:moveTo>
                <a:lnTo>
                  <a:pt x="11099" y="2985"/>
                </a:lnTo>
                <a:lnTo>
                  <a:pt x="11102" y="2974"/>
                </a:lnTo>
                <a:lnTo>
                  <a:pt x="11102" y="2968"/>
                </a:lnTo>
                <a:lnTo>
                  <a:pt x="11095" y="2963"/>
                </a:lnTo>
                <a:lnTo>
                  <a:pt x="11089" y="2952"/>
                </a:lnTo>
                <a:lnTo>
                  <a:pt x="11089" y="2958"/>
                </a:lnTo>
                <a:lnTo>
                  <a:pt x="11086" y="2963"/>
                </a:lnTo>
                <a:lnTo>
                  <a:pt x="11077" y="2974"/>
                </a:lnTo>
                <a:lnTo>
                  <a:pt x="11061" y="2985"/>
                </a:lnTo>
                <a:lnTo>
                  <a:pt x="11055" y="2990"/>
                </a:lnTo>
                <a:lnTo>
                  <a:pt x="11055" y="3006"/>
                </a:lnTo>
                <a:lnTo>
                  <a:pt x="11064" y="3017"/>
                </a:lnTo>
                <a:lnTo>
                  <a:pt x="11077" y="3023"/>
                </a:lnTo>
                <a:lnTo>
                  <a:pt x="11080" y="3023"/>
                </a:lnTo>
                <a:lnTo>
                  <a:pt x="11086" y="3012"/>
                </a:lnTo>
                <a:close/>
                <a:moveTo>
                  <a:pt x="11058" y="3017"/>
                </a:moveTo>
                <a:lnTo>
                  <a:pt x="11045" y="3006"/>
                </a:lnTo>
                <a:lnTo>
                  <a:pt x="11036" y="3006"/>
                </a:lnTo>
                <a:lnTo>
                  <a:pt x="11023" y="3012"/>
                </a:lnTo>
                <a:lnTo>
                  <a:pt x="11020" y="3017"/>
                </a:lnTo>
                <a:lnTo>
                  <a:pt x="11023" y="3023"/>
                </a:lnTo>
                <a:lnTo>
                  <a:pt x="11039" y="3028"/>
                </a:lnTo>
                <a:lnTo>
                  <a:pt x="11055" y="3028"/>
                </a:lnTo>
                <a:lnTo>
                  <a:pt x="11058" y="3023"/>
                </a:lnTo>
                <a:lnTo>
                  <a:pt x="11058" y="3017"/>
                </a:lnTo>
                <a:close/>
                <a:moveTo>
                  <a:pt x="11017" y="2985"/>
                </a:moveTo>
                <a:lnTo>
                  <a:pt x="11036" y="2968"/>
                </a:lnTo>
                <a:lnTo>
                  <a:pt x="11042" y="2974"/>
                </a:lnTo>
                <a:lnTo>
                  <a:pt x="11055" y="2974"/>
                </a:lnTo>
                <a:lnTo>
                  <a:pt x="11077" y="2941"/>
                </a:lnTo>
                <a:lnTo>
                  <a:pt x="11089" y="2925"/>
                </a:lnTo>
                <a:lnTo>
                  <a:pt x="11089" y="2920"/>
                </a:lnTo>
                <a:lnTo>
                  <a:pt x="11083" y="2914"/>
                </a:lnTo>
                <a:lnTo>
                  <a:pt x="11073" y="2920"/>
                </a:lnTo>
                <a:lnTo>
                  <a:pt x="11067" y="2925"/>
                </a:lnTo>
                <a:lnTo>
                  <a:pt x="11067" y="2930"/>
                </a:lnTo>
                <a:lnTo>
                  <a:pt x="11064" y="2936"/>
                </a:lnTo>
                <a:lnTo>
                  <a:pt x="11048" y="2936"/>
                </a:lnTo>
                <a:lnTo>
                  <a:pt x="11045" y="2947"/>
                </a:lnTo>
                <a:lnTo>
                  <a:pt x="11042" y="2952"/>
                </a:lnTo>
                <a:lnTo>
                  <a:pt x="11039" y="2952"/>
                </a:lnTo>
                <a:lnTo>
                  <a:pt x="11036" y="2947"/>
                </a:lnTo>
                <a:lnTo>
                  <a:pt x="11029" y="2947"/>
                </a:lnTo>
                <a:lnTo>
                  <a:pt x="11004" y="2958"/>
                </a:lnTo>
                <a:lnTo>
                  <a:pt x="10998" y="2963"/>
                </a:lnTo>
                <a:lnTo>
                  <a:pt x="11011" y="2974"/>
                </a:lnTo>
                <a:lnTo>
                  <a:pt x="11007" y="2979"/>
                </a:lnTo>
                <a:lnTo>
                  <a:pt x="11007" y="2985"/>
                </a:lnTo>
                <a:lnTo>
                  <a:pt x="11017" y="2985"/>
                </a:lnTo>
                <a:close/>
                <a:moveTo>
                  <a:pt x="10919" y="3050"/>
                </a:moveTo>
                <a:lnTo>
                  <a:pt x="10919" y="3039"/>
                </a:lnTo>
                <a:lnTo>
                  <a:pt x="10916" y="3034"/>
                </a:lnTo>
                <a:lnTo>
                  <a:pt x="10910" y="3034"/>
                </a:lnTo>
                <a:lnTo>
                  <a:pt x="10901" y="3039"/>
                </a:lnTo>
                <a:lnTo>
                  <a:pt x="10894" y="3050"/>
                </a:lnTo>
                <a:lnTo>
                  <a:pt x="10894" y="3061"/>
                </a:lnTo>
                <a:lnTo>
                  <a:pt x="10897" y="3066"/>
                </a:lnTo>
                <a:lnTo>
                  <a:pt x="10907" y="3072"/>
                </a:lnTo>
                <a:lnTo>
                  <a:pt x="10916" y="3072"/>
                </a:lnTo>
                <a:lnTo>
                  <a:pt x="10919" y="3050"/>
                </a:lnTo>
                <a:close/>
                <a:moveTo>
                  <a:pt x="10875" y="3061"/>
                </a:moveTo>
                <a:lnTo>
                  <a:pt x="10879" y="3055"/>
                </a:lnTo>
                <a:lnTo>
                  <a:pt x="10879" y="3050"/>
                </a:lnTo>
                <a:lnTo>
                  <a:pt x="10863" y="3039"/>
                </a:lnTo>
                <a:lnTo>
                  <a:pt x="10844" y="3023"/>
                </a:lnTo>
                <a:lnTo>
                  <a:pt x="10844" y="3045"/>
                </a:lnTo>
                <a:lnTo>
                  <a:pt x="10853" y="3055"/>
                </a:lnTo>
                <a:lnTo>
                  <a:pt x="10863" y="3061"/>
                </a:lnTo>
                <a:lnTo>
                  <a:pt x="10875" y="3061"/>
                </a:lnTo>
                <a:close/>
                <a:moveTo>
                  <a:pt x="10841" y="3099"/>
                </a:moveTo>
                <a:lnTo>
                  <a:pt x="10850" y="3083"/>
                </a:lnTo>
                <a:lnTo>
                  <a:pt x="10844" y="3072"/>
                </a:lnTo>
                <a:lnTo>
                  <a:pt x="10828" y="3072"/>
                </a:lnTo>
                <a:lnTo>
                  <a:pt x="10822" y="3066"/>
                </a:lnTo>
                <a:lnTo>
                  <a:pt x="10816" y="3066"/>
                </a:lnTo>
                <a:lnTo>
                  <a:pt x="10813" y="3072"/>
                </a:lnTo>
                <a:lnTo>
                  <a:pt x="10803" y="3072"/>
                </a:lnTo>
                <a:lnTo>
                  <a:pt x="10800" y="3077"/>
                </a:lnTo>
                <a:lnTo>
                  <a:pt x="10800" y="3083"/>
                </a:lnTo>
                <a:lnTo>
                  <a:pt x="10794" y="3088"/>
                </a:lnTo>
                <a:lnTo>
                  <a:pt x="10791" y="3099"/>
                </a:lnTo>
                <a:lnTo>
                  <a:pt x="10797" y="3099"/>
                </a:lnTo>
                <a:lnTo>
                  <a:pt x="10803" y="3104"/>
                </a:lnTo>
                <a:lnTo>
                  <a:pt x="10813" y="3115"/>
                </a:lnTo>
                <a:lnTo>
                  <a:pt x="10819" y="3121"/>
                </a:lnTo>
                <a:lnTo>
                  <a:pt x="10825" y="3115"/>
                </a:lnTo>
                <a:lnTo>
                  <a:pt x="10841" y="3099"/>
                </a:lnTo>
                <a:close/>
                <a:moveTo>
                  <a:pt x="10772" y="3170"/>
                </a:moveTo>
                <a:lnTo>
                  <a:pt x="10781" y="3170"/>
                </a:lnTo>
                <a:lnTo>
                  <a:pt x="10787" y="3164"/>
                </a:lnTo>
                <a:lnTo>
                  <a:pt x="10791" y="3159"/>
                </a:lnTo>
                <a:lnTo>
                  <a:pt x="10794" y="3148"/>
                </a:lnTo>
                <a:lnTo>
                  <a:pt x="10803" y="3137"/>
                </a:lnTo>
                <a:lnTo>
                  <a:pt x="10806" y="3132"/>
                </a:lnTo>
                <a:lnTo>
                  <a:pt x="10806" y="3121"/>
                </a:lnTo>
                <a:lnTo>
                  <a:pt x="10800" y="3110"/>
                </a:lnTo>
                <a:lnTo>
                  <a:pt x="10791" y="3104"/>
                </a:lnTo>
                <a:lnTo>
                  <a:pt x="10787" y="3110"/>
                </a:lnTo>
                <a:lnTo>
                  <a:pt x="10787" y="3115"/>
                </a:lnTo>
                <a:lnTo>
                  <a:pt x="10784" y="3115"/>
                </a:lnTo>
                <a:lnTo>
                  <a:pt x="10778" y="3121"/>
                </a:lnTo>
                <a:lnTo>
                  <a:pt x="10775" y="3121"/>
                </a:lnTo>
                <a:lnTo>
                  <a:pt x="10775" y="3126"/>
                </a:lnTo>
                <a:lnTo>
                  <a:pt x="10772" y="3126"/>
                </a:lnTo>
                <a:lnTo>
                  <a:pt x="10769" y="3121"/>
                </a:lnTo>
                <a:lnTo>
                  <a:pt x="10762" y="3126"/>
                </a:lnTo>
                <a:lnTo>
                  <a:pt x="10759" y="3132"/>
                </a:lnTo>
                <a:lnTo>
                  <a:pt x="10759" y="3142"/>
                </a:lnTo>
                <a:lnTo>
                  <a:pt x="10756" y="3153"/>
                </a:lnTo>
                <a:lnTo>
                  <a:pt x="10747" y="3153"/>
                </a:lnTo>
                <a:lnTo>
                  <a:pt x="10743" y="3159"/>
                </a:lnTo>
                <a:lnTo>
                  <a:pt x="10743" y="3164"/>
                </a:lnTo>
                <a:lnTo>
                  <a:pt x="10747" y="3170"/>
                </a:lnTo>
                <a:lnTo>
                  <a:pt x="10772" y="3170"/>
                </a:lnTo>
                <a:close/>
                <a:moveTo>
                  <a:pt x="10740" y="3175"/>
                </a:moveTo>
                <a:lnTo>
                  <a:pt x="10737" y="3175"/>
                </a:lnTo>
                <a:lnTo>
                  <a:pt x="10737" y="3170"/>
                </a:lnTo>
                <a:lnTo>
                  <a:pt x="10734" y="3164"/>
                </a:lnTo>
                <a:lnTo>
                  <a:pt x="10731" y="3164"/>
                </a:lnTo>
                <a:lnTo>
                  <a:pt x="10728" y="3170"/>
                </a:lnTo>
                <a:lnTo>
                  <a:pt x="10721" y="3159"/>
                </a:lnTo>
                <a:lnTo>
                  <a:pt x="10721" y="3164"/>
                </a:lnTo>
                <a:lnTo>
                  <a:pt x="10718" y="3170"/>
                </a:lnTo>
                <a:lnTo>
                  <a:pt x="10715" y="3164"/>
                </a:lnTo>
                <a:lnTo>
                  <a:pt x="10709" y="3164"/>
                </a:lnTo>
                <a:lnTo>
                  <a:pt x="10709" y="3175"/>
                </a:lnTo>
                <a:lnTo>
                  <a:pt x="10693" y="3175"/>
                </a:lnTo>
                <a:lnTo>
                  <a:pt x="10693" y="3180"/>
                </a:lnTo>
                <a:lnTo>
                  <a:pt x="10699" y="3191"/>
                </a:lnTo>
                <a:lnTo>
                  <a:pt x="10699" y="3197"/>
                </a:lnTo>
                <a:lnTo>
                  <a:pt x="10693" y="3197"/>
                </a:lnTo>
                <a:lnTo>
                  <a:pt x="10684" y="3202"/>
                </a:lnTo>
                <a:lnTo>
                  <a:pt x="10677" y="3202"/>
                </a:lnTo>
                <a:lnTo>
                  <a:pt x="10674" y="3208"/>
                </a:lnTo>
                <a:lnTo>
                  <a:pt x="10677" y="3208"/>
                </a:lnTo>
                <a:lnTo>
                  <a:pt x="10681" y="3213"/>
                </a:lnTo>
                <a:lnTo>
                  <a:pt x="10677" y="3213"/>
                </a:lnTo>
                <a:lnTo>
                  <a:pt x="10674" y="3219"/>
                </a:lnTo>
                <a:lnTo>
                  <a:pt x="10674" y="3224"/>
                </a:lnTo>
                <a:lnTo>
                  <a:pt x="10677" y="3229"/>
                </a:lnTo>
                <a:lnTo>
                  <a:pt x="10674" y="3229"/>
                </a:lnTo>
                <a:lnTo>
                  <a:pt x="10674" y="3246"/>
                </a:lnTo>
                <a:lnTo>
                  <a:pt x="10671" y="3257"/>
                </a:lnTo>
                <a:lnTo>
                  <a:pt x="10668" y="3262"/>
                </a:lnTo>
                <a:lnTo>
                  <a:pt x="10684" y="3262"/>
                </a:lnTo>
                <a:lnTo>
                  <a:pt x="10684" y="3273"/>
                </a:lnTo>
                <a:lnTo>
                  <a:pt x="10687" y="3273"/>
                </a:lnTo>
                <a:lnTo>
                  <a:pt x="10693" y="3267"/>
                </a:lnTo>
                <a:lnTo>
                  <a:pt x="10699" y="3257"/>
                </a:lnTo>
                <a:lnTo>
                  <a:pt x="10703" y="3246"/>
                </a:lnTo>
                <a:lnTo>
                  <a:pt x="10709" y="3240"/>
                </a:lnTo>
                <a:lnTo>
                  <a:pt x="10712" y="3240"/>
                </a:lnTo>
                <a:lnTo>
                  <a:pt x="10712" y="3246"/>
                </a:lnTo>
                <a:lnTo>
                  <a:pt x="10715" y="3251"/>
                </a:lnTo>
                <a:lnTo>
                  <a:pt x="10728" y="3251"/>
                </a:lnTo>
                <a:lnTo>
                  <a:pt x="10737" y="3246"/>
                </a:lnTo>
                <a:lnTo>
                  <a:pt x="10737" y="3240"/>
                </a:lnTo>
                <a:lnTo>
                  <a:pt x="10734" y="3229"/>
                </a:lnTo>
                <a:lnTo>
                  <a:pt x="10734" y="3219"/>
                </a:lnTo>
                <a:lnTo>
                  <a:pt x="10737" y="3208"/>
                </a:lnTo>
                <a:lnTo>
                  <a:pt x="10740" y="3202"/>
                </a:lnTo>
                <a:lnTo>
                  <a:pt x="10740" y="3197"/>
                </a:lnTo>
                <a:lnTo>
                  <a:pt x="10743" y="3180"/>
                </a:lnTo>
                <a:lnTo>
                  <a:pt x="10743" y="3175"/>
                </a:lnTo>
                <a:lnTo>
                  <a:pt x="10740" y="3175"/>
                </a:lnTo>
                <a:close/>
                <a:moveTo>
                  <a:pt x="10514" y="3436"/>
                </a:moveTo>
                <a:lnTo>
                  <a:pt x="10530" y="3425"/>
                </a:lnTo>
                <a:lnTo>
                  <a:pt x="10549" y="3403"/>
                </a:lnTo>
                <a:lnTo>
                  <a:pt x="10555" y="3392"/>
                </a:lnTo>
                <a:lnTo>
                  <a:pt x="10533" y="3392"/>
                </a:lnTo>
                <a:lnTo>
                  <a:pt x="10517" y="3398"/>
                </a:lnTo>
                <a:lnTo>
                  <a:pt x="10514" y="3403"/>
                </a:lnTo>
                <a:lnTo>
                  <a:pt x="10514" y="3409"/>
                </a:lnTo>
                <a:lnTo>
                  <a:pt x="10508" y="3414"/>
                </a:lnTo>
                <a:lnTo>
                  <a:pt x="10505" y="3414"/>
                </a:lnTo>
                <a:lnTo>
                  <a:pt x="10505" y="3425"/>
                </a:lnTo>
                <a:lnTo>
                  <a:pt x="10498" y="3436"/>
                </a:lnTo>
                <a:lnTo>
                  <a:pt x="10498" y="3441"/>
                </a:lnTo>
                <a:lnTo>
                  <a:pt x="10505" y="3441"/>
                </a:lnTo>
                <a:lnTo>
                  <a:pt x="10514" y="3436"/>
                </a:lnTo>
                <a:close/>
                <a:moveTo>
                  <a:pt x="10549" y="3311"/>
                </a:moveTo>
                <a:lnTo>
                  <a:pt x="10542" y="3311"/>
                </a:lnTo>
                <a:lnTo>
                  <a:pt x="10539" y="3316"/>
                </a:lnTo>
                <a:lnTo>
                  <a:pt x="10539" y="3322"/>
                </a:lnTo>
                <a:lnTo>
                  <a:pt x="10530" y="3322"/>
                </a:lnTo>
                <a:lnTo>
                  <a:pt x="10527" y="3316"/>
                </a:lnTo>
                <a:lnTo>
                  <a:pt x="10527" y="3311"/>
                </a:lnTo>
                <a:lnTo>
                  <a:pt x="10523" y="3316"/>
                </a:lnTo>
                <a:lnTo>
                  <a:pt x="10520" y="3316"/>
                </a:lnTo>
                <a:lnTo>
                  <a:pt x="10517" y="3322"/>
                </a:lnTo>
                <a:lnTo>
                  <a:pt x="10514" y="3322"/>
                </a:lnTo>
                <a:lnTo>
                  <a:pt x="10514" y="3327"/>
                </a:lnTo>
                <a:lnTo>
                  <a:pt x="10508" y="3338"/>
                </a:lnTo>
                <a:lnTo>
                  <a:pt x="10508" y="3344"/>
                </a:lnTo>
                <a:lnTo>
                  <a:pt x="10511" y="3354"/>
                </a:lnTo>
                <a:lnTo>
                  <a:pt x="10520" y="3360"/>
                </a:lnTo>
                <a:lnTo>
                  <a:pt x="10530" y="3344"/>
                </a:lnTo>
                <a:lnTo>
                  <a:pt x="10545" y="3338"/>
                </a:lnTo>
                <a:lnTo>
                  <a:pt x="10555" y="3338"/>
                </a:lnTo>
                <a:lnTo>
                  <a:pt x="10545" y="3344"/>
                </a:lnTo>
                <a:lnTo>
                  <a:pt x="10536" y="3354"/>
                </a:lnTo>
                <a:lnTo>
                  <a:pt x="10536" y="3360"/>
                </a:lnTo>
                <a:lnTo>
                  <a:pt x="10552" y="3360"/>
                </a:lnTo>
                <a:lnTo>
                  <a:pt x="10567" y="3349"/>
                </a:lnTo>
                <a:lnTo>
                  <a:pt x="10571" y="3349"/>
                </a:lnTo>
                <a:lnTo>
                  <a:pt x="10571" y="3333"/>
                </a:lnTo>
                <a:lnTo>
                  <a:pt x="10567" y="3327"/>
                </a:lnTo>
                <a:lnTo>
                  <a:pt x="10567" y="3322"/>
                </a:lnTo>
                <a:lnTo>
                  <a:pt x="10571" y="3316"/>
                </a:lnTo>
                <a:lnTo>
                  <a:pt x="10571" y="3311"/>
                </a:lnTo>
                <a:lnTo>
                  <a:pt x="10567" y="3295"/>
                </a:lnTo>
                <a:lnTo>
                  <a:pt x="10558" y="3284"/>
                </a:lnTo>
                <a:lnTo>
                  <a:pt x="10555" y="3278"/>
                </a:lnTo>
                <a:lnTo>
                  <a:pt x="10552" y="3278"/>
                </a:lnTo>
                <a:lnTo>
                  <a:pt x="10549" y="3284"/>
                </a:lnTo>
                <a:lnTo>
                  <a:pt x="10549" y="3289"/>
                </a:lnTo>
                <a:lnTo>
                  <a:pt x="10552" y="3300"/>
                </a:lnTo>
                <a:lnTo>
                  <a:pt x="10555" y="3306"/>
                </a:lnTo>
                <a:lnTo>
                  <a:pt x="10549" y="3311"/>
                </a:lnTo>
                <a:close/>
                <a:moveTo>
                  <a:pt x="10593" y="3284"/>
                </a:moveTo>
                <a:lnTo>
                  <a:pt x="10599" y="3278"/>
                </a:lnTo>
                <a:lnTo>
                  <a:pt x="10602" y="3273"/>
                </a:lnTo>
                <a:lnTo>
                  <a:pt x="10611" y="3251"/>
                </a:lnTo>
                <a:lnTo>
                  <a:pt x="10618" y="3235"/>
                </a:lnTo>
                <a:lnTo>
                  <a:pt x="10621" y="3224"/>
                </a:lnTo>
                <a:lnTo>
                  <a:pt x="10618" y="3219"/>
                </a:lnTo>
                <a:lnTo>
                  <a:pt x="10608" y="3224"/>
                </a:lnTo>
                <a:lnTo>
                  <a:pt x="10593" y="3246"/>
                </a:lnTo>
                <a:lnTo>
                  <a:pt x="10583" y="3262"/>
                </a:lnTo>
                <a:lnTo>
                  <a:pt x="10577" y="3278"/>
                </a:lnTo>
                <a:lnTo>
                  <a:pt x="10574" y="3295"/>
                </a:lnTo>
                <a:lnTo>
                  <a:pt x="10574" y="3300"/>
                </a:lnTo>
                <a:lnTo>
                  <a:pt x="10577" y="3306"/>
                </a:lnTo>
                <a:lnTo>
                  <a:pt x="10583" y="3295"/>
                </a:lnTo>
                <a:lnTo>
                  <a:pt x="10586" y="3284"/>
                </a:lnTo>
                <a:lnTo>
                  <a:pt x="10593" y="3284"/>
                </a:lnTo>
                <a:close/>
                <a:moveTo>
                  <a:pt x="10633" y="3306"/>
                </a:moveTo>
                <a:lnTo>
                  <a:pt x="10627" y="3300"/>
                </a:lnTo>
                <a:lnTo>
                  <a:pt x="10621" y="3306"/>
                </a:lnTo>
                <a:lnTo>
                  <a:pt x="10618" y="3316"/>
                </a:lnTo>
                <a:lnTo>
                  <a:pt x="10618" y="3333"/>
                </a:lnTo>
                <a:lnTo>
                  <a:pt x="10608" y="3349"/>
                </a:lnTo>
                <a:lnTo>
                  <a:pt x="10602" y="3354"/>
                </a:lnTo>
                <a:lnTo>
                  <a:pt x="10608" y="3333"/>
                </a:lnTo>
                <a:lnTo>
                  <a:pt x="10602" y="3327"/>
                </a:lnTo>
                <a:lnTo>
                  <a:pt x="10599" y="3327"/>
                </a:lnTo>
                <a:lnTo>
                  <a:pt x="10602" y="3316"/>
                </a:lnTo>
                <a:lnTo>
                  <a:pt x="10608" y="3300"/>
                </a:lnTo>
                <a:lnTo>
                  <a:pt x="10608" y="3295"/>
                </a:lnTo>
                <a:lnTo>
                  <a:pt x="10605" y="3289"/>
                </a:lnTo>
                <a:lnTo>
                  <a:pt x="10596" y="3289"/>
                </a:lnTo>
                <a:lnTo>
                  <a:pt x="10583" y="3311"/>
                </a:lnTo>
                <a:lnTo>
                  <a:pt x="10577" y="3327"/>
                </a:lnTo>
                <a:lnTo>
                  <a:pt x="10577" y="3338"/>
                </a:lnTo>
                <a:lnTo>
                  <a:pt x="10580" y="3349"/>
                </a:lnTo>
                <a:lnTo>
                  <a:pt x="10577" y="3360"/>
                </a:lnTo>
                <a:lnTo>
                  <a:pt x="10564" y="3371"/>
                </a:lnTo>
                <a:lnTo>
                  <a:pt x="10561" y="3376"/>
                </a:lnTo>
                <a:lnTo>
                  <a:pt x="10561" y="3387"/>
                </a:lnTo>
                <a:lnTo>
                  <a:pt x="10555" y="3409"/>
                </a:lnTo>
                <a:lnTo>
                  <a:pt x="10552" y="3425"/>
                </a:lnTo>
                <a:lnTo>
                  <a:pt x="10558" y="3420"/>
                </a:lnTo>
                <a:lnTo>
                  <a:pt x="10571" y="3414"/>
                </a:lnTo>
                <a:lnTo>
                  <a:pt x="10580" y="3414"/>
                </a:lnTo>
                <a:lnTo>
                  <a:pt x="10583" y="3420"/>
                </a:lnTo>
                <a:lnTo>
                  <a:pt x="10586" y="3420"/>
                </a:lnTo>
                <a:lnTo>
                  <a:pt x="10589" y="3409"/>
                </a:lnTo>
                <a:lnTo>
                  <a:pt x="10596" y="3398"/>
                </a:lnTo>
                <a:lnTo>
                  <a:pt x="10599" y="3398"/>
                </a:lnTo>
                <a:lnTo>
                  <a:pt x="10602" y="3403"/>
                </a:lnTo>
                <a:lnTo>
                  <a:pt x="10605" y="3403"/>
                </a:lnTo>
                <a:lnTo>
                  <a:pt x="10611" y="3392"/>
                </a:lnTo>
                <a:lnTo>
                  <a:pt x="10618" y="3371"/>
                </a:lnTo>
                <a:lnTo>
                  <a:pt x="10624" y="3365"/>
                </a:lnTo>
                <a:lnTo>
                  <a:pt x="10637" y="3360"/>
                </a:lnTo>
                <a:lnTo>
                  <a:pt x="10643" y="3360"/>
                </a:lnTo>
                <a:lnTo>
                  <a:pt x="10646" y="3354"/>
                </a:lnTo>
                <a:lnTo>
                  <a:pt x="10646" y="3338"/>
                </a:lnTo>
                <a:lnTo>
                  <a:pt x="10640" y="3316"/>
                </a:lnTo>
                <a:lnTo>
                  <a:pt x="10633" y="3306"/>
                </a:lnTo>
                <a:close/>
                <a:moveTo>
                  <a:pt x="10457" y="3463"/>
                </a:moveTo>
                <a:lnTo>
                  <a:pt x="10461" y="3458"/>
                </a:lnTo>
                <a:lnTo>
                  <a:pt x="10473" y="3458"/>
                </a:lnTo>
                <a:lnTo>
                  <a:pt x="10476" y="3452"/>
                </a:lnTo>
                <a:lnTo>
                  <a:pt x="10479" y="3441"/>
                </a:lnTo>
                <a:lnTo>
                  <a:pt x="10492" y="3431"/>
                </a:lnTo>
                <a:lnTo>
                  <a:pt x="10489" y="3431"/>
                </a:lnTo>
                <a:lnTo>
                  <a:pt x="10473" y="3425"/>
                </a:lnTo>
                <a:lnTo>
                  <a:pt x="10467" y="3420"/>
                </a:lnTo>
                <a:lnTo>
                  <a:pt x="10461" y="3420"/>
                </a:lnTo>
                <a:lnTo>
                  <a:pt x="10457" y="3431"/>
                </a:lnTo>
                <a:lnTo>
                  <a:pt x="10451" y="3441"/>
                </a:lnTo>
                <a:lnTo>
                  <a:pt x="10454" y="3447"/>
                </a:lnTo>
                <a:lnTo>
                  <a:pt x="10451" y="3458"/>
                </a:lnTo>
                <a:lnTo>
                  <a:pt x="10451" y="3463"/>
                </a:lnTo>
                <a:lnTo>
                  <a:pt x="10454" y="3469"/>
                </a:lnTo>
                <a:lnTo>
                  <a:pt x="10457" y="3463"/>
                </a:lnTo>
                <a:close/>
                <a:moveTo>
                  <a:pt x="10439" y="3452"/>
                </a:moveTo>
                <a:lnTo>
                  <a:pt x="10439" y="3458"/>
                </a:lnTo>
                <a:lnTo>
                  <a:pt x="10435" y="3463"/>
                </a:lnTo>
                <a:lnTo>
                  <a:pt x="10432" y="3463"/>
                </a:lnTo>
                <a:lnTo>
                  <a:pt x="10432" y="3474"/>
                </a:lnTo>
                <a:lnTo>
                  <a:pt x="10435" y="3479"/>
                </a:lnTo>
                <a:lnTo>
                  <a:pt x="10439" y="3479"/>
                </a:lnTo>
                <a:lnTo>
                  <a:pt x="10445" y="3463"/>
                </a:lnTo>
                <a:lnTo>
                  <a:pt x="10448" y="3452"/>
                </a:lnTo>
                <a:lnTo>
                  <a:pt x="10445" y="3447"/>
                </a:lnTo>
                <a:lnTo>
                  <a:pt x="10442" y="3447"/>
                </a:lnTo>
                <a:lnTo>
                  <a:pt x="10439" y="3452"/>
                </a:lnTo>
                <a:close/>
                <a:moveTo>
                  <a:pt x="10426" y="3469"/>
                </a:moveTo>
                <a:lnTo>
                  <a:pt x="10426" y="3458"/>
                </a:lnTo>
                <a:lnTo>
                  <a:pt x="10423" y="3458"/>
                </a:lnTo>
                <a:lnTo>
                  <a:pt x="10413" y="3485"/>
                </a:lnTo>
                <a:lnTo>
                  <a:pt x="10410" y="3507"/>
                </a:lnTo>
                <a:lnTo>
                  <a:pt x="10420" y="3501"/>
                </a:lnTo>
                <a:lnTo>
                  <a:pt x="10426" y="3490"/>
                </a:lnTo>
                <a:lnTo>
                  <a:pt x="10426" y="3469"/>
                </a:lnTo>
                <a:close/>
                <a:moveTo>
                  <a:pt x="10596" y="3474"/>
                </a:moveTo>
                <a:lnTo>
                  <a:pt x="10580" y="3474"/>
                </a:lnTo>
                <a:lnTo>
                  <a:pt x="10577" y="3479"/>
                </a:lnTo>
                <a:lnTo>
                  <a:pt x="10580" y="3485"/>
                </a:lnTo>
                <a:lnTo>
                  <a:pt x="10589" y="3479"/>
                </a:lnTo>
                <a:lnTo>
                  <a:pt x="10596" y="3479"/>
                </a:lnTo>
                <a:lnTo>
                  <a:pt x="10596" y="3474"/>
                </a:lnTo>
                <a:close/>
                <a:moveTo>
                  <a:pt x="10388" y="3822"/>
                </a:moveTo>
                <a:lnTo>
                  <a:pt x="10382" y="3844"/>
                </a:lnTo>
                <a:lnTo>
                  <a:pt x="10379" y="3849"/>
                </a:lnTo>
                <a:lnTo>
                  <a:pt x="10382" y="3849"/>
                </a:lnTo>
                <a:lnTo>
                  <a:pt x="10391" y="3844"/>
                </a:lnTo>
                <a:lnTo>
                  <a:pt x="10395" y="3838"/>
                </a:lnTo>
                <a:lnTo>
                  <a:pt x="10398" y="3827"/>
                </a:lnTo>
                <a:lnTo>
                  <a:pt x="10398" y="3817"/>
                </a:lnTo>
                <a:lnTo>
                  <a:pt x="10388" y="3817"/>
                </a:lnTo>
                <a:lnTo>
                  <a:pt x="10388" y="3822"/>
                </a:lnTo>
                <a:close/>
                <a:moveTo>
                  <a:pt x="10385" y="3871"/>
                </a:moveTo>
                <a:lnTo>
                  <a:pt x="10385" y="3876"/>
                </a:lnTo>
                <a:lnTo>
                  <a:pt x="10388" y="3876"/>
                </a:lnTo>
                <a:lnTo>
                  <a:pt x="10401" y="3865"/>
                </a:lnTo>
                <a:lnTo>
                  <a:pt x="10410" y="3855"/>
                </a:lnTo>
                <a:lnTo>
                  <a:pt x="10391" y="3855"/>
                </a:lnTo>
                <a:lnTo>
                  <a:pt x="10388" y="3860"/>
                </a:lnTo>
                <a:lnTo>
                  <a:pt x="10385" y="3871"/>
                </a:lnTo>
                <a:close/>
                <a:moveTo>
                  <a:pt x="10382" y="3952"/>
                </a:moveTo>
                <a:lnTo>
                  <a:pt x="10376" y="3942"/>
                </a:lnTo>
                <a:lnTo>
                  <a:pt x="10373" y="3942"/>
                </a:lnTo>
                <a:lnTo>
                  <a:pt x="10373" y="3958"/>
                </a:lnTo>
                <a:lnTo>
                  <a:pt x="10366" y="3969"/>
                </a:lnTo>
                <a:lnTo>
                  <a:pt x="10366" y="3974"/>
                </a:lnTo>
                <a:lnTo>
                  <a:pt x="10360" y="3996"/>
                </a:lnTo>
                <a:lnTo>
                  <a:pt x="10360" y="4001"/>
                </a:lnTo>
                <a:lnTo>
                  <a:pt x="10363" y="4001"/>
                </a:lnTo>
                <a:lnTo>
                  <a:pt x="10369" y="3996"/>
                </a:lnTo>
                <a:lnTo>
                  <a:pt x="10369" y="3991"/>
                </a:lnTo>
                <a:lnTo>
                  <a:pt x="10373" y="3980"/>
                </a:lnTo>
                <a:lnTo>
                  <a:pt x="10376" y="3974"/>
                </a:lnTo>
                <a:lnTo>
                  <a:pt x="10385" y="3969"/>
                </a:lnTo>
                <a:lnTo>
                  <a:pt x="10385" y="3963"/>
                </a:lnTo>
                <a:lnTo>
                  <a:pt x="10382" y="3952"/>
                </a:lnTo>
                <a:close/>
                <a:moveTo>
                  <a:pt x="10357" y="3914"/>
                </a:moveTo>
                <a:lnTo>
                  <a:pt x="10354" y="3909"/>
                </a:lnTo>
                <a:lnTo>
                  <a:pt x="10347" y="3909"/>
                </a:lnTo>
                <a:lnTo>
                  <a:pt x="10341" y="3914"/>
                </a:lnTo>
                <a:lnTo>
                  <a:pt x="10341" y="3925"/>
                </a:lnTo>
                <a:lnTo>
                  <a:pt x="10344" y="3931"/>
                </a:lnTo>
                <a:lnTo>
                  <a:pt x="10357" y="3920"/>
                </a:lnTo>
                <a:lnTo>
                  <a:pt x="10357" y="3914"/>
                </a:lnTo>
                <a:close/>
                <a:moveTo>
                  <a:pt x="10376" y="4023"/>
                </a:moveTo>
                <a:lnTo>
                  <a:pt x="10379" y="4012"/>
                </a:lnTo>
                <a:lnTo>
                  <a:pt x="10376" y="4007"/>
                </a:lnTo>
                <a:lnTo>
                  <a:pt x="10366" y="4007"/>
                </a:lnTo>
                <a:lnTo>
                  <a:pt x="10357" y="4023"/>
                </a:lnTo>
                <a:lnTo>
                  <a:pt x="10360" y="4029"/>
                </a:lnTo>
                <a:lnTo>
                  <a:pt x="10366" y="4023"/>
                </a:lnTo>
                <a:lnTo>
                  <a:pt x="10376" y="4023"/>
                </a:lnTo>
                <a:close/>
                <a:moveTo>
                  <a:pt x="10329" y="4029"/>
                </a:moveTo>
                <a:lnTo>
                  <a:pt x="10332" y="4034"/>
                </a:lnTo>
                <a:lnTo>
                  <a:pt x="10344" y="4023"/>
                </a:lnTo>
                <a:lnTo>
                  <a:pt x="10347" y="4023"/>
                </a:lnTo>
                <a:lnTo>
                  <a:pt x="10344" y="4018"/>
                </a:lnTo>
                <a:lnTo>
                  <a:pt x="10335" y="4018"/>
                </a:lnTo>
                <a:lnTo>
                  <a:pt x="10329" y="4029"/>
                </a:lnTo>
                <a:close/>
                <a:moveTo>
                  <a:pt x="10316" y="4137"/>
                </a:moveTo>
                <a:lnTo>
                  <a:pt x="10319" y="4137"/>
                </a:lnTo>
                <a:lnTo>
                  <a:pt x="10322" y="4132"/>
                </a:lnTo>
                <a:lnTo>
                  <a:pt x="10319" y="4126"/>
                </a:lnTo>
                <a:lnTo>
                  <a:pt x="10316" y="4126"/>
                </a:lnTo>
                <a:lnTo>
                  <a:pt x="10310" y="4116"/>
                </a:lnTo>
                <a:lnTo>
                  <a:pt x="10303" y="4116"/>
                </a:lnTo>
                <a:lnTo>
                  <a:pt x="10303" y="4132"/>
                </a:lnTo>
                <a:lnTo>
                  <a:pt x="10310" y="4132"/>
                </a:lnTo>
                <a:lnTo>
                  <a:pt x="10316" y="4137"/>
                </a:lnTo>
                <a:close/>
                <a:moveTo>
                  <a:pt x="10316" y="4116"/>
                </a:moveTo>
                <a:lnTo>
                  <a:pt x="10319" y="4110"/>
                </a:lnTo>
                <a:lnTo>
                  <a:pt x="10316" y="4105"/>
                </a:lnTo>
                <a:lnTo>
                  <a:pt x="10310" y="4099"/>
                </a:lnTo>
                <a:lnTo>
                  <a:pt x="10307" y="4099"/>
                </a:lnTo>
                <a:lnTo>
                  <a:pt x="10316" y="4116"/>
                </a:lnTo>
                <a:close/>
                <a:moveTo>
                  <a:pt x="10294" y="4105"/>
                </a:moveTo>
                <a:lnTo>
                  <a:pt x="10294" y="4110"/>
                </a:lnTo>
                <a:lnTo>
                  <a:pt x="10303" y="4110"/>
                </a:lnTo>
                <a:lnTo>
                  <a:pt x="10303" y="4105"/>
                </a:lnTo>
                <a:lnTo>
                  <a:pt x="10300" y="4099"/>
                </a:lnTo>
                <a:lnTo>
                  <a:pt x="10297" y="4099"/>
                </a:lnTo>
                <a:lnTo>
                  <a:pt x="10294" y="4105"/>
                </a:lnTo>
                <a:close/>
                <a:moveTo>
                  <a:pt x="10404" y="3811"/>
                </a:moveTo>
                <a:lnTo>
                  <a:pt x="10407" y="3817"/>
                </a:lnTo>
                <a:lnTo>
                  <a:pt x="10413" y="3811"/>
                </a:lnTo>
                <a:lnTo>
                  <a:pt x="10413" y="3800"/>
                </a:lnTo>
                <a:lnTo>
                  <a:pt x="10404" y="3800"/>
                </a:lnTo>
                <a:lnTo>
                  <a:pt x="10404" y="3811"/>
                </a:lnTo>
                <a:close/>
                <a:moveTo>
                  <a:pt x="10115" y="4333"/>
                </a:moveTo>
                <a:lnTo>
                  <a:pt x="10112" y="4328"/>
                </a:lnTo>
                <a:lnTo>
                  <a:pt x="10102" y="4328"/>
                </a:lnTo>
                <a:lnTo>
                  <a:pt x="10093" y="4333"/>
                </a:lnTo>
                <a:lnTo>
                  <a:pt x="10090" y="4333"/>
                </a:lnTo>
                <a:lnTo>
                  <a:pt x="10090" y="4338"/>
                </a:lnTo>
                <a:lnTo>
                  <a:pt x="10099" y="4344"/>
                </a:lnTo>
                <a:lnTo>
                  <a:pt x="10108" y="4344"/>
                </a:lnTo>
                <a:lnTo>
                  <a:pt x="10115" y="4338"/>
                </a:lnTo>
                <a:lnTo>
                  <a:pt x="10115" y="4333"/>
                </a:lnTo>
                <a:close/>
                <a:moveTo>
                  <a:pt x="10153" y="4284"/>
                </a:moveTo>
                <a:lnTo>
                  <a:pt x="10159" y="4279"/>
                </a:lnTo>
                <a:lnTo>
                  <a:pt x="10159" y="4268"/>
                </a:lnTo>
                <a:lnTo>
                  <a:pt x="10156" y="4262"/>
                </a:lnTo>
                <a:lnTo>
                  <a:pt x="10153" y="4262"/>
                </a:lnTo>
                <a:lnTo>
                  <a:pt x="10146" y="4273"/>
                </a:lnTo>
                <a:lnTo>
                  <a:pt x="10137" y="4273"/>
                </a:lnTo>
                <a:lnTo>
                  <a:pt x="10127" y="4279"/>
                </a:lnTo>
                <a:lnTo>
                  <a:pt x="10124" y="4284"/>
                </a:lnTo>
                <a:lnTo>
                  <a:pt x="10124" y="4290"/>
                </a:lnTo>
                <a:lnTo>
                  <a:pt x="10134" y="4290"/>
                </a:lnTo>
                <a:lnTo>
                  <a:pt x="10153" y="4284"/>
                </a:lnTo>
                <a:close/>
                <a:moveTo>
                  <a:pt x="10146" y="4328"/>
                </a:moveTo>
                <a:lnTo>
                  <a:pt x="10175" y="4311"/>
                </a:lnTo>
                <a:lnTo>
                  <a:pt x="10178" y="4311"/>
                </a:lnTo>
                <a:lnTo>
                  <a:pt x="10178" y="4300"/>
                </a:lnTo>
                <a:lnTo>
                  <a:pt x="10168" y="4300"/>
                </a:lnTo>
                <a:lnTo>
                  <a:pt x="10168" y="4290"/>
                </a:lnTo>
                <a:lnTo>
                  <a:pt x="10165" y="4290"/>
                </a:lnTo>
                <a:lnTo>
                  <a:pt x="10159" y="4295"/>
                </a:lnTo>
                <a:lnTo>
                  <a:pt x="10140" y="4306"/>
                </a:lnTo>
                <a:lnTo>
                  <a:pt x="10127" y="4311"/>
                </a:lnTo>
                <a:lnTo>
                  <a:pt x="10124" y="4317"/>
                </a:lnTo>
                <a:lnTo>
                  <a:pt x="10124" y="4328"/>
                </a:lnTo>
                <a:lnTo>
                  <a:pt x="10131" y="4333"/>
                </a:lnTo>
                <a:lnTo>
                  <a:pt x="10146" y="4328"/>
                </a:lnTo>
                <a:close/>
                <a:moveTo>
                  <a:pt x="10102" y="4377"/>
                </a:moveTo>
                <a:lnTo>
                  <a:pt x="10105" y="4382"/>
                </a:lnTo>
                <a:lnTo>
                  <a:pt x="10115" y="4382"/>
                </a:lnTo>
                <a:lnTo>
                  <a:pt x="10115" y="4371"/>
                </a:lnTo>
                <a:lnTo>
                  <a:pt x="10112" y="4366"/>
                </a:lnTo>
                <a:lnTo>
                  <a:pt x="10105" y="4366"/>
                </a:lnTo>
                <a:lnTo>
                  <a:pt x="10102" y="4371"/>
                </a:lnTo>
                <a:lnTo>
                  <a:pt x="10102" y="4377"/>
                </a:lnTo>
                <a:close/>
                <a:moveTo>
                  <a:pt x="10086" y="4409"/>
                </a:moveTo>
                <a:lnTo>
                  <a:pt x="10086" y="4398"/>
                </a:lnTo>
                <a:lnTo>
                  <a:pt x="10080" y="4393"/>
                </a:lnTo>
                <a:lnTo>
                  <a:pt x="10077" y="4398"/>
                </a:lnTo>
                <a:lnTo>
                  <a:pt x="10068" y="4398"/>
                </a:lnTo>
                <a:lnTo>
                  <a:pt x="10064" y="4404"/>
                </a:lnTo>
                <a:lnTo>
                  <a:pt x="10064" y="4409"/>
                </a:lnTo>
                <a:lnTo>
                  <a:pt x="10086" y="4409"/>
                </a:lnTo>
                <a:close/>
                <a:moveTo>
                  <a:pt x="10033" y="4458"/>
                </a:moveTo>
                <a:lnTo>
                  <a:pt x="10030" y="4453"/>
                </a:lnTo>
                <a:lnTo>
                  <a:pt x="10024" y="4453"/>
                </a:lnTo>
                <a:lnTo>
                  <a:pt x="10017" y="4458"/>
                </a:lnTo>
                <a:lnTo>
                  <a:pt x="10017" y="4469"/>
                </a:lnTo>
                <a:lnTo>
                  <a:pt x="10033" y="4469"/>
                </a:lnTo>
                <a:lnTo>
                  <a:pt x="10036" y="4464"/>
                </a:lnTo>
                <a:lnTo>
                  <a:pt x="10033" y="4458"/>
                </a:lnTo>
                <a:close/>
                <a:moveTo>
                  <a:pt x="9973" y="4518"/>
                </a:moveTo>
                <a:lnTo>
                  <a:pt x="9970" y="4518"/>
                </a:lnTo>
                <a:lnTo>
                  <a:pt x="9967" y="4523"/>
                </a:lnTo>
                <a:lnTo>
                  <a:pt x="9964" y="4534"/>
                </a:lnTo>
                <a:lnTo>
                  <a:pt x="9964" y="4545"/>
                </a:lnTo>
                <a:lnTo>
                  <a:pt x="9970" y="4545"/>
                </a:lnTo>
                <a:lnTo>
                  <a:pt x="9976" y="4534"/>
                </a:lnTo>
                <a:lnTo>
                  <a:pt x="9980" y="4523"/>
                </a:lnTo>
                <a:lnTo>
                  <a:pt x="9976" y="4518"/>
                </a:lnTo>
                <a:lnTo>
                  <a:pt x="9973" y="4518"/>
                </a:lnTo>
                <a:close/>
                <a:moveTo>
                  <a:pt x="9958" y="4540"/>
                </a:moveTo>
                <a:lnTo>
                  <a:pt x="9951" y="4534"/>
                </a:lnTo>
                <a:lnTo>
                  <a:pt x="9945" y="4545"/>
                </a:lnTo>
                <a:lnTo>
                  <a:pt x="9948" y="4551"/>
                </a:lnTo>
                <a:lnTo>
                  <a:pt x="9951" y="4551"/>
                </a:lnTo>
                <a:lnTo>
                  <a:pt x="9958" y="4545"/>
                </a:lnTo>
                <a:lnTo>
                  <a:pt x="9958" y="4540"/>
                </a:lnTo>
                <a:close/>
                <a:moveTo>
                  <a:pt x="9904" y="4621"/>
                </a:moveTo>
                <a:lnTo>
                  <a:pt x="9910" y="4627"/>
                </a:lnTo>
                <a:lnTo>
                  <a:pt x="9917" y="4621"/>
                </a:lnTo>
                <a:lnTo>
                  <a:pt x="9920" y="4616"/>
                </a:lnTo>
                <a:lnTo>
                  <a:pt x="9920" y="4610"/>
                </a:lnTo>
                <a:lnTo>
                  <a:pt x="9904" y="4610"/>
                </a:lnTo>
                <a:lnTo>
                  <a:pt x="9901" y="4616"/>
                </a:lnTo>
                <a:lnTo>
                  <a:pt x="9904" y="4621"/>
                </a:lnTo>
                <a:close/>
                <a:moveTo>
                  <a:pt x="9904" y="4757"/>
                </a:moveTo>
                <a:lnTo>
                  <a:pt x="9910" y="4757"/>
                </a:lnTo>
                <a:lnTo>
                  <a:pt x="9910" y="4741"/>
                </a:lnTo>
                <a:lnTo>
                  <a:pt x="9907" y="4741"/>
                </a:lnTo>
                <a:lnTo>
                  <a:pt x="9901" y="4746"/>
                </a:lnTo>
                <a:lnTo>
                  <a:pt x="9901" y="4752"/>
                </a:lnTo>
                <a:lnTo>
                  <a:pt x="9904" y="4757"/>
                </a:lnTo>
                <a:close/>
                <a:moveTo>
                  <a:pt x="9948" y="4964"/>
                </a:moveTo>
                <a:lnTo>
                  <a:pt x="9951" y="4964"/>
                </a:lnTo>
                <a:lnTo>
                  <a:pt x="9954" y="4942"/>
                </a:lnTo>
                <a:lnTo>
                  <a:pt x="9954" y="4931"/>
                </a:lnTo>
                <a:lnTo>
                  <a:pt x="9948" y="4931"/>
                </a:lnTo>
                <a:lnTo>
                  <a:pt x="9939" y="4942"/>
                </a:lnTo>
                <a:lnTo>
                  <a:pt x="9932" y="4953"/>
                </a:lnTo>
                <a:lnTo>
                  <a:pt x="9929" y="4964"/>
                </a:lnTo>
                <a:lnTo>
                  <a:pt x="9936" y="4985"/>
                </a:lnTo>
                <a:lnTo>
                  <a:pt x="9945" y="4985"/>
                </a:lnTo>
                <a:lnTo>
                  <a:pt x="9945" y="4980"/>
                </a:lnTo>
                <a:lnTo>
                  <a:pt x="9942" y="4964"/>
                </a:lnTo>
                <a:lnTo>
                  <a:pt x="9939" y="4958"/>
                </a:lnTo>
                <a:lnTo>
                  <a:pt x="9942" y="4953"/>
                </a:lnTo>
                <a:lnTo>
                  <a:pt x="9948" y="4964"/>
                </a:lnTo>
                <a:close/>
                <a:moveTo>
                  <a:pt x="9926" y="5100"/>
                </a:moveTo>
                <a:lnTo>
                  <a:pt x="9929" y="5094"/>
                </a:lnTo>
                <a:lnTo>
                  <a:pt x="9929" y="5067"/>
                </a:lnTo>
                <a:lnTo>
                  <a:pt x="9926" y="5056"/>
                </a:lnTo>
                <a:lnTo>
                  <a:pt x="9923" y="5056"/>
                </a:lnTo>
                <a:lnTo>
                  <a:pt x="9923" y="5094"/>
                </a:lnTo>
                <a:lnTo>
                  <a:pt x="9926" y="5100"/>
                </a:lnTo>
                <a:close/>
                <a:moveTo>
                  <a:pt x="9923" y="5013"/>
                </a:moveTo>
                <a:lnTo>
                  <a:pt x="9923" y="5018"/>
                </a:lnTo>
                <a:lnTo>
                  <a:pt x="9923" y="5013"/>
                </a:lnTo>
                <a:lnTo>
                  <a:pt x="9929" y="4991"/>
                </a:lnTo>
                <a:lnTo>
                  <a:pt x="9929" y="4996"/>
                </a:lnTo>
                <a:lnTo>
                  <a:pt x="9932" y="4996"/>
                </a:lnTo>
                <a:lnTo>
                  <a:pt x="9932" y="5002"/>
                </a:lnTo>
                <a:lnTo>
                  <a:pt x="9936" y="5002"/>
                </a:lnTo>
                <a:lnTo>
                  <a:pt x="9936" y="4991"/>
                </a:lnTo>
                <a:lnTo>
                  <a:pt x="9926" y="4975"/>
                </a:lnTo>
                <a:lnTo>
                  <a:pt x="9923" y="4975"/>
                </a:lnTo>
                <a:lnTo>
                  <a:pt x="9920" y="4985"/>
                </a:lnTo>
                <a:lnTo>
                  <a:pt x="9923" y="5013"/>
                </a:lnTo>
                <a:close/>
                <a:moveTo>
                  <a:pt x="9914" y="4915"/>
                </a:moveTo>
                <a:lnTo>
                  <a:pt x="9917" y="4915"/>
                </a:lnTo>
                <a:lnTo>
                  <a:pt x="9920" y="4909"/>
                </a:lnTo>
                <a:lnTo>
                  <a:pt x="9920" y="4898"/>
                </a:lnTo>
                <a:lnTo>
                  <a:pt x="9914" y="4871"/>
                </a:lnTo>
                <a:lnTo>
                  <a:pt x="9910" y="4871"/>
                </a:lnTo>
                <a:lnTo>
                  <a:pt x="9910" y="4904"/>
                </a:lnTo>
                <a:lnTo>
                  <a:pt x="9914" y="4909"/>
                </a:lnTo>
                <a:lnTo>
                  <a:pt x="9914" y="4915"/>
                </a:lnTo>
                <a:close/>
                <a:moveTo>
                  <a:pt x="9923" y="4871"/>
                </a:moveTo>
                <a:lnTo>
                  <a:pt x="9917" y="4855"/>
                </a:lnTo>
                <a:lnTo>
                  <a:pt x="9914" y="4850"/>
                </a:lnTo>
                <a:lnTo>
                  <a:pt x="9910" y="4850"/>
                </a:lnTo>
                <a:lnTo>
                  <a:pt x="9917" y="4871"/>
                </a:lnTo>
                <a:lnTo>
                  <a:pt x="9923" y="4871"/>
                </a:lnTo>
                <a:close/>
                <a:moveTo>
                  <a:pt x="9907" y="4817"/>
                </a:moveTo>
                <a:lnTo>
                  <a:pt x="9901" y="4817"/>
                </a:lnTo>
                <a:lnTo>
                  <a:pt x="9914" y="4839"/>
                </a:lnTo>
                <a:lnTo>
                  <a:pt x="9917" y="4839"/>
                </a:lnTo>
                <a:lnTo>
                  <a:pt x="9917" y="4833"/>
                </a:lnTo>
                <a:lnTo>
                  <a:pt x="9907" y="4817"/>
                </a:lnTo>
                <a:close/>
                <a:moveTo>
                  <a:pt x="9502" y="6524"/>
                </a:moveTo>
                <a:lnTo>
                  <a:pt x="9514" y="6535"/>
                </a:lnTo>
                <a:lnTo>
                  <a:pt x="9524" y="6540"/>
                </a:lnTo>
                <a:lnTo>
                  <a:pt x="9530" y="6529"/>
                </a:lnTo>
                <a:lnTo>
                  <a:pt x="9530" y="6524"/>
                </a:lnTo>
                <a:lnTo>
                  <a:pt x="9524" y="6513"/>
                </a:lnTo>
                <a:lnTo>
                  <a:pt x="9518" y="6513"/>
                </a:lnTo>
                <a:lnTo>
                  <a:pt x="9511" y="6519"/>
                </a:lnTo>
                <a:lnTo>
                  <a:pt x="9502" y="6524"/>
                </a:lnTo>
                <a:close/>
                <a:moveTo>
                  <a:pt x="9134" y="5404"/>
                </a:moveTo>
                <a:lnTo>
                  <a:pt x="9128" y="5404"/>
                </a:lnTo>
                <a:lnTo>
                  <a:pt x="9128" y="5426"/>
                </a:lnTo>
                <a:lnTo>
                  <a:pt x="9131" y="5442"/>
                </a:lnTo>
                <a:lnTo>
                  <a:pt x="9131" y="5453"/>
                </a:lnTo>
                <a:lnTo>
                  <a:pt x="9134" y="5453"/>
                </a:lnTo>
                <a:lnTo>
                  <a:pt x="9137" y="5448"/>
                </a:lnTo>
                <a:lnTo>
                  <a:pt x="9137" y="5442"/>
                </a:lnTo>
                <a:lnTo>
                  <a:pt x="9134" y="5431"/>
                </a:lnTo>
                <a:lnTo>
                  <a:pt x="9134" y="5426"/>
                </a:lnTo>
                <a:lnTo>
                  <a:pt x="9140" y="5420"/>
                </a:lnTo>
                <a:lnTo>
                  <a:pt x="9140" y="5415"/>
                </a:lnTo>
                <a:lnTo>
                  <a:pt x="9137" y="5404"/>
                </a:lnTo>
                <a:lnTo>
                  <a:pt x="9134" y="5404"/>
                </a:lnTo>
                <a:close/>
                <a:moveTo>
                  <a:pt x="9232" y="5616"/>
                </a:moveTo>
                <a:lnTo>
                  <a:pt x="9225" y="5622"/>
                </a:lnTo>
                <a:lnTo>
                  <a:pt x="9213" y="5654"/>
                </a:lnTo>
                <a:lnTo>
                  <a:pt x="9216" y="5665"/>
                </a:lnTo>
                <a:lnTo>
                  <a:pt x="9216" y="5670"/>
                </a:lnTo>
                <a:lnTo>
                  <a:pt x="9222" y="5665"/>
                </a:lnTo>
                <a:lnTo>
                  <a:pt x="9235" y="5622"/>
                </a:lnTo>
                <a:lnTo>
                  <a:pt x="9235" y="5616"/>
                </a:lnTo>
                <a:lnTo>
                  <a:pt x="9232" y="5616"/>
                </a:lnTo>
                <a:close/>
                <a:moveTo>
                  <a:pt x="9395" y="5159"/>
                </a:moveTo>
                <a:lnTo>
                  <a:pt x="9398" y="5159"/>
                </a:lnTo>
                <a:lnTo>
                  <a:pt x="9395" y="5149"/>
                </a:lnTo>
                <a:lnTo>
                  <a:pt x="9386" y="5132"/>
                </a:lnTo>
                <a:lnTo>
                  <a:pt x="9382" y="5138"/>
                </a:lnTo>
                <a:lnTo>
                  <a:pt x="9389" y="5159"/>
                </a:lnTo>
                <a:lnTo>
                  <a:pt x="9395" y="5159"/>
                </a:lnTo>
                <a:close/>
                <a:moveTo>
                  <a:pt x="9408" y="5149"/>
                </a:moveTo>
                <a:lnTo>
                  <a:pt x="9408" y="5165"/>
                </a:lnTo>
                <a:lnTo>
                  <a:pt x="9414" y="5165"/>
                </a:lnTo>
                <a:lnTo>
                  <a:pt x="9414" y="5159"/>
                </a:lnTo>
                <a:lnTo>
                  <a:pt x="9408" y="5149"/>
                </a:lnTo>
                <a:close/>
                <a:moveTo>
                  <a:pt x="9436" y="5067"/>
                </a:moveTo>
                <a:lnTo>
                  <a:pt x="9426" y="5067"/>
                </a:lnTo>
                <a:lnTo>
                  <a:pt x="9423" y="5078"/>
                </a:lnTo>
                <a:lnTo>
                  <a:pt x="9423" y="5083"/>
                </a:lnTo>
                <a:lnTo>
                  <a:pt x="9426" y="5083"/>
                </a:lnTo>
                <a:lnTo>
                  <a:pt x="9433" y="5078"/>
                </a:lnTo>
                <a:lnTo>
                  <a:pt x="9436" y="5078"/>
                </a:lnTo>
                <a:lnTo>
                  <a:pt x="9439" y="5072"/>
                </a:lnTo>
                <a:lnTo>
                  <a:pt x="9439" y="5067"/>
                </a:lnTo>
                <a:lnTo>
                  <a:pt x="9436" y="5067"/>
                </a:lnTo>
                <a:close/>
                <a:moveTo>
                  <a:pt x="9423" y="5100"/>
                </a:moveTo>
                <a:lnTo>
                  <a:pt x="9426" y="5105"/>
                </a:lnTo>
                <a:lnTo>
                  <a:pt x="9433" y="5105"/>
                </a:lnTo>
                <a:lnTo>
                  <a:pt x="9430" y="5094"/>
                </a:lnTo>
                <a:lnTo>
                  <a:pt x="9426" y="5094"/>
                </a:lnTo>
                <a:lnTo>
                  <a:pt x="9423" y="5100"/>
                </a:lnTo>
                <a:close/>
                <a:moveTo>
                  <a:pt x="9414" y="5078"/>
                </a:moveTo>
                <a:lnTo>
                  <a:pt x="9414" y="5062"/>
                </a:lnTo>
                <a:lnTo>
                  <a:pt x="9411" y="5056"/>
                </a:lnTo>
                <a:lnTo>
                  <a:pt x="9404" y="5056"/>
                </a:lnTo>
                <a:lnTo>
                  <a:pt x="9404" y="5062"/>
                </a:lnTo>
                <a:lnTo>
                  <a:pt x="9408" y="5072"/>
                </a:lnTo>
                <a:lnTo>
                  <a:pt x="9414" y="5078"/>
                </a:lnTo>
                <a:close/>
                <a:moveTo>
                  <a:pt x="9492" y="4904"/>
                </a:moveTo>
                <a:lnTo>
                  <a:pt x="9492" y="4909"/>
                </a:lnTo>
                <a:lnTo>
                  <a:pt x="9499" y="4909"/>
                </a:lnTo>
                <a:lnTo>
                  <a:pt x="9505" y="4920"/>
                </a:lnTo>
                <a:lnTo>
                  <a:pt x="9511" y="4909"/>
                </a:lnTo>
                <a:lnTo>
                  <a:pt x="9514" y="4915"/>
                </a:lnTo>
                <a:lnTo>
                  <a:pt x="9518" y="4915"/>
                </a:lnTo>
                <a:lnTo>
                  <a:pt x="9518" y="4926"/>
                </a:lnTo>
                <a:lnTo>
                  <a:pt x="9514" y="4937"/>
                </a:lnTo>
                <a:lnTo>
                  <a:pt x="9511" y="4958"/>
                </a:lnTo>
                <a:lnTo>
                  <a:pt x="9511" y="4964"/>
                </a:lnTo>
                <a:lnTo>
                  <a:pt x="9518" y="4975"/>
                </a:lnTo>
                <a:lnTo>
                  <a:pt x="9518" y="4964"/>
                </a:lnTo>
                <a:lnTo>
                  <a:pt x="9521" y="4942"/>
                </a:lnTo>
                <a:lnTo>
                  <a:pt x="9524" y="4931"/>
                </a:lnTo>
                <a:lnTo>
                  <a:pt x="9524" y="4909"/>
                </a:lnTo>
                <a:lnTo>
                  <a:pt x="9521" y="4904"/>
                </a:lnTo>
                <a:lnTo>
                  <a:pt x="9524" y="4898"/>
                </a:lnTo>
                <a:lnTo>
                  <a:pt x="9530" y="4871"/>
                </a:lnTo>
                <a:lnTo>
                  <a:pt x="9530" y="4866"/>
                </a:lnTo>
                <a:lnTo>
                  <a:pt x="9527" y="4866"/>
                </a:lnTo>
                <a:lnTo>
                  <a:pt x="9524" y="4871"/>
                </a:lnTo>
                <a:lnTo>
                  <a:pt x="9524" y="4866"/>
                </a:lnTo>
                <a:lnTo>
                  <a:pt x="9521" y="4860"/>
                </a:lnTo>
                <a:lnTo>
                  <a:pt x="9521" y="4855"/>
                </a:lnTo>
                <a:lnTo>
                  <a:pt x="9518" y="4866"/>
                </a:lnTo>
                <a:lnTo>
                  <a:pt x="9514" y="4866"/>
                </a:lnTo>
                <a:lnTo>
                  <a:pt x="9514" y="4833"/>
                </a:lnTo>
                <a:lnTo>
                  <a:pt x="9511" y="4833"/>
                </a:lnTo>
                <a:lnTo>
                  <a:pt x="9505" y="4839"/>
                </a:lnTo>
                <a:lnTo>
                  <a:pt x="9496" y="4855"/>
                </a:lnTo>
                <a:lnTo>
                  <a:pt x="9496" y="4860"/>
                </a:lnTo>
                <a:lnTo>
                  <a:pt x="9508" y="4871"/>
                </a:lnTo>
                <a:lnTo>
                  <a:pt x="9511" y="4877"/>
                </a:lnTo>
                <a:lnTo>
                  <a:pt x="9511" y="4882"/>
                </a:lnTo>
                <a:lnTo>
                  <a:pt x="9508" y="4888"/>
                </a:lnTo>
                <a:lnTo>
                  <a:pt x="9502" y="4893"/>
                </a:lnTo>
                <a:lnTo>
                  <a:pt x="9496" y="4893"/>
                </a:lnTo>
                <a:lnTo>
                  <a:pt x="9492" y="4898"/>
                </a:lnTo>
                <a:lnTo>
                  <a:pt x="9492" y="4904"/>
                </a:lnTo>
                <a:close/>
                <a:moveTo>
                  <a:pt x="9530" y="4833"/>
                </a:moveTo>
                <a:lnTo>
                  <a:pt x="9533" y="4828"/>
                </a:lnTo>
                <a:lnTo>
                  <a:pt x="9533" y="4817"/>
                </a:lnTo>
                <a:lnTo>
                  <a:pt x="9530" y="4811"/>
                </a:lnTo>
                <a:lnTo>
                  <a:pt x="9527" y="4817"/>
                </a:lnTo>
                <a:lnTo>
                  <a:pt x="9521" y="4839"/>
                </a:lnTo>
                <a:lnTo>
                  <a:pt x="9524" y="4850"/>
                </a:lnTo>
                <a:lnTo>
                  <a:pt x="9527" y="4855"/>
                </a:lnTo>
                <a:lnTo>
                  <a:pt x="9527" y="4850"/>
                </a:lnTo>
                <a:lnTo>
                  <a:pt x="9530" y="4839"/>
                </a:lnTo>
                <a:lnTo>
                  <a:pt x="9530" y="4833"/>
                </a:lnTo>
                <a:close/>
                <a:moveTo>
                  <a:pt x="9543" y="4795"/>
                </a:moveTo>
                <a:lnTo>
                  <a:pt x="9540" y="4795"/>
                </a:lnTo>
                <a:lnTo>
                  <a:pt x="9536" y="4806"/>
                </a:lnTo>
                <a:lnTo>
                  <a:pt x="9536" y="4811"/>
                </a:lnTo>
                <a:lnTo>
                  <a:pt x="9540" y="4817"/>
                </a:lnTo>
                <a:lnTo>
                  <a:pt x="9543" y="4817"/>
                </a:lnTo>
                <a:lnTo>
                  <a:pt x="9546" y="4806"/>
                </a:lnTo>
                <a:lnTo>
                  <a:pt x="9546" y="4801"/>
                </a:lnTo>
                <a:lnTo>
                  <a:pt x="9543" y="4795"/>
                </a:lnTo>
                <a:close/>
                <a:moveTo>
                  <a:pt x="9128" y="4561"/>
                </a:moveTo>
                <a:lnTo>
                  <a:pt x="9128" y="4567"/>
                </a:lnTo>
                <a:lnTo>
                  <a:pt x="9140" y="4583"/>
                </a:lnTo>
                <a:lnTo>
                  <a:pt x="9150" y="4583"/>
                </a:lnTo>
                <a:lnTo>
                  <a:pt x="9150" y="4578"/>
                </a:lnTo>
                <a:lnTo>
                  <a:pt x="9147" y="4567"/>
                </a:lnTo>
                <a:lnTo>
                  <a:pt x="9140" y="4556"/>
                </a:lnTo>
                <a:lnTo>
                  <a:pt x="9137" y="4556"/>
                </a:lnTo>
                <a:lnTo>
                  <a:pt x="9128" y="4561"/>
                </a:lnTo>
                <a:close/>
                <a:moveTo>
                  <a:pt x="9175" y="4627"/>
                </a:moveTo>
                <a:lnTo>
                  <a:pt x="9181" y="4632"/>
                </a:lnTo>
                <a:lnTo>
                  <a:pt x="9184" y="4627"/>
                </a:lnTo>
                <a:lnTo>
                  <a:pt x="9175" y="4610"/>
                </a:lnTo>
                <a:lnTo>
                  <a:pt x="9169" y="4605"/>
                </a:lnTo>
                <a:lnTo>
                  <a:pt x="9166" y="4605"/>
                </a:lnTo>
                <a:lnTo>
                  <a:pt x="9166" y="4610"/>
                </a:lnTo>
                <a:lnTo>
                  <a:pt x="9169" y="4621"/>
                </a:lnTo>
                <a:lnTo>
                  <a:pt x="9175" y="4627"/>
                </a:lnTo>
                <a:close/>
                <a:moveTo>
                  <a:pt x="9162" y="4654"/>
                </a:moveTo>
                <a:lnTo>
                  <a:pt x="9162" y="4670"/>
                </a:lnTo>
                <a:lnTo>
                  <a:pt x="9172" y="4697"/>
                </a:lnTo>
                <a:lnTo>
                  <a:pt x="9178" y="4703"/>
                </a:lnTo>
                <a:lnTo>
                  <a:pt x="9181" y="4703"/>
                </a:lnTo>
                <a:lnTo>
                  <a:pt x="9181" y="4697"/>
                </a:lnTo>
                <a:lnTo>
                  <a:pt x="9178" y="4692"/>
                </a:lnTo>
                <a:lnTo>
                  <a:pt x="9178" y="4681"/>
                </a:lnTo>
                <a:lnTo>
                  <a:pt x="9175" y="4670"/>
                </a:lnTo>
                <a:lnTo>
                  <a:pt x="9172" y="4665"/>
                </a:lnTo>
                <a:lnTo>
                  <a:pt x="9166" y="4659"/>
                </a:lnTo>
                <a:lnTo>
                  <a:pt x="9166" y="4654"/>
                </a:lnTo>
                <a:lnTo>
                  <a:pt x="9162" y="4654"/>
                </a:lnTo>
                <a:close/>
                <a:moveTo>
                  <a:pt x="9144" y="4534"/>
                </a:moveTo>
                <a:lnTo>
                  <a:pt x="9147" y="4540"/>
                </a:lnTo>
                <a:lnTo>
                  <a:pt x="9144" y="4545"/>
                </a:lnTo>
                <a:lnTo>
                  <a:pt x="9144" y="4551"/>
                </a:lnTo>
                <a:lnTo>
                  <a:pt x="9150" y="4561"/>
                </a:lnTo>
                <a:lnTo>
                  <a:pt x="9156" y="4561"/>
                </a:lnTo>
                <a:lnTo>
                  <a:pt x="9159" y="4572"/>
                </a:lnTo>
                <a:lnTo>
                  <a:pt x="9175" y="4599"/>
                </a:lnTo>
                <a:lnTo>
                  <a:pt x="9178" y="4599"/>
                </a:lnTo>
                <a:lnTo>
                  <a:pt x="9175" y="4589"/>
                </a:lnTo>
                <a:lnTo>
                  <a:pt x="9172" y="4572"/>
                </a:lnTo>
                <a:lnTo>
                  <a:pt x="9166" y="4556"/>
                </a:lnTo>
                <a:lnTo>
                  <a:pt x="9162" y="4556"/>
                </a:lnTo>
                <a:lnTo>
                  <a:pt x="9156" y="4545"/>
                </a:lnTo>
                <a:lnTo>
                  <a:pt x="9153" y="4534"/>
                </a:lnTo>
                <a:lnTo>
                  <a:pt x="9147" y="4529"/>
                </a:lnTo>
                <a:lnTo>
                  <a:pt x="9144" y="4529"/>
                </a:lnTo>
                <a:lnTo>
                  <a:pt x="9144" y="4534"/>
                </a:lnTo>
                <a:close/>
                <a:moveTo>
                  <a:pt x="9162" y="4523"/>
                </a:moveTo>
                <a:lnTo>
                  <a:pt x="9156" y="4523"/>
                </a:lnTo>
                <a:lnTo>
                  <a:pt x="9159" y="4534"/>
                </a:lnTo>
                <a:lnTo>
                  <a:pt x="9166" y="4551"/>
                </a:lnTo>
                <a:lnTo>
                  <a:pt x="9175" y="4567"/>
                </a:lnTo>
                <a:lnTo>
                  <a:pt x="9181" y="4572"/>
                </a:lnTo>
                <a:lnTo>
                  <a:pt x="9188" y="4561"/>
                </a:lnTo>
                <a:lnTo>
                  <a:pt x="9184" y="4556"/>
                </a:lnTo>
                <a:lnTo>
                  <a:pt x="9181" y="4556"/>
                </a:lnTo>
                <a:lnTo>
                  <a:pt x="9184" y="4551"/>
                </a:lnTo>
                <a:lnTo>
                  <a:pt x="9181" y="4545"/>
                </a:lnTo>
                <a:lnTo>
                  <a:pt x="9178" y="4545"/>
                </a:lnTo>
                <a:lnTo>
                  <a:pt x="9175" y="4540"/>
                </a:lnTo>
                <a:lnTo>
                  <a:pt x="9175" y="4534"/>
                </a:lnTo>
                <a:lnTo>
                  <a:pt x="9172" y="4534"/>
                </a:lnTo>
                <a:lnTo>
                  <a:pt x="9166" y="4523"/>
                </a:lnTo>
                <a:lnTo>
                  <a:pt x="9162" y="4523"/>
                </a:lnTo>
                <a:close/>
                <a:moveTo>
                  <a:pt x="9191" y="4551"/>
                </a:moveTo>
                <a:lnTo>
                  <a:pt x="9191" y="4556"/>
                </a:lnTo>
                <a:lnTo>
                  <a:pt x="9194" y="4551"/>
                </a:lnTo>
                <a:lnTo>
                  <a:pt x="9200" y="4551"/>
                </a:lnTo>
                <a:lnTo>
                  <a:pt x="9203" y="4545"/>
                </a:lnTo>
                <a:lnTo>
                  <a:pt x="9203" y="4540"/>
                </a:lnTo>
                <a:lnTo>
                  <a:pt x="9197" y="4534"/>
                </a:lnTo>
                <a:lnTo>
                  <a:pt x="9191" y="4523"/>
                </a:lnTo>
                <a:lnTo>
                  <a:pt x="9191" y="4551"/>
                </a:lnTo>
                <a:close/>
                <a:moveTo>
                  <a:pt x="9184" y="4518"/>
                </a:moveTo>
                <a:lnTo>
                  <a:pt x="9184" y="4534"/>
                </a:lnTo>
                <a:lnTo>
                  <a:pt x="9188" y="4540"/>
                </a:lnTo>
                <a:lnTo>
                  <a:pt x="9188" y="4523"/>
                </a:lnTo>
                <a:lnTo>
                  <a:pt x="9184" y="4518"/>
                </a:lnTo>
                <a:close/>
                <a:moveTo>
                  <a:pt x="9206" y="4540"/>
                </a:moveTo>
                <a:lnTo>
                  <a:pt x="9210" y="4534"/>
                </a:lnTo>
                <a:lnTo>
                  <a:pt x="9210" y="4529"/>
                </a:lnTo>
                <a:lnTo>
                  <a:pt x="9206" y="4529"/>
                </a:lnTo>
                <a:lnTo>
                  <a:pt x="9206" y="4540"/>
                </a:lnTo>
                <a:close/>
                <a:moveTo>
                  <a:pt x="9760" y="8253"/>
                </a:moveTo>
                <a:lnTo>
                  <a:pt x="9766" y="8247"/>
                </a:lnTo>
                <a:lnTo>
                  <a:pt x="9772" y="8258"/>
                </a:lnTo>
                <a:lnTo>
                  <a:pt x="9775" y="8269"/>
                </a:lnTo>
                <a:lnTo>
                  <a:pt x="9785" y="8286"/>
                </a:lnTo>
                <a:lnTo>
                  <a:pt x="9791" y="8291"/>
                </a:lnTo>
                <a:lnTo>
                  <a:pt x="9794" y="8286"/>
                </a:lnTo>
                <a:lnTo>
                  <a:pt x="9804" y="8275"/>
                </a:lnTo>
                <a:lnTo>
                  <a:pt x="9816" y="8226"/>
                </a:lnTo>
                <a:lnTo>
                  <a:pt x="9819" y="8215"/>
                </a:lnTo>
                <a:lnTo>
                  <a:pt x="9804" y="8215"/>
                </a:lnTo>
                <a:lnTo>
                  <a:pt x="9797" y="8209"/>
                </a:lnTo>
                <a:lnTo>
                  <a:pt x="9797" y="8204"/>
                </a:lnTo>
                <a:lnTo>
                  <a:pt x="9794" y="8193"/>
                </a:lnTo>
                <a:lnTo>
                  <a:pt x="9788" y="8193"/>
                </a:lnTo>
                <a:lnTo>
                  <a:pt x="9778" y="8199"/>
                </a:lnTo>
                <a:lnTo>
                  <a:pt x="9769" y="8209"/>
                </a:lnTo>
                <a:lnTo>
                  <a:pt x="9753" y="8231"/>
                </a:lnTo>
                <a:lnTo>
                  <a:pt x="9747" y="8242"/>
                </a:lnTo>
                <a:lnTo>
                  <a:pt x="9750" y="8253"/>
                </a:lnTo>
                <a:lnTo>
                  <a:pt x="9750" y="8258"/>
                </a:lnTo>
                <a:lnTo>
                  <a:pt x="9760" y="8253"/>
                </a:lnTo>
                <a:close/>
                <a:moveTo>
                  <a:pt x="9857" y="8199"/>
                </a:moveTo>
                <a:lnTo>
                  <a:pt x="9866" y="8204"/>
                </a:lnTo>
                <a:lnTo>
                  <a:pt x="9870" y="8204"/>
                </a:lnTo>
                <a:lnTo>
                  <a:pt x="9870" y="8193"/>
                </a:lnTo>
                <a:lnTo>
                  <a:pt x="9866" y="8182"/>
                </a:lnTo>
                <a:lnTo>
                  <a:pt x="9866" y="8171"/>
                </a:lnTo>
                <a:lnTo>
                  <a:pt x="9863" y="8171"/>
                </a:lnTo>
                <a:lnTo>
                  <a:pt x="9851" y="8166"/>
                </a:lnTo>
                <a:lnTo>
                  <a:pt x="9841" y="8171"/>
                </a:lnTo>
                <a:lnTo>
                  <a:pt x="9838" y="8177"/>
                </a:lnTo>
                <a:lnTo>
                  <a:pt x="9838" y="8182"/>
                </a:lnTo>
                <a:lnTo>
                  <a:pt x="9844" y="8193"/>
                </a:lnTo>
                <a:lnTo>
                  <a:pt x="9851" y="8193"/>
                </a:lnTo>
                <a:lnTo>
                  <a:pt x="9857" y="8199"/>
                </a:lnTo>
                <a:close/>
                <a:moveTo>
                  <a:pt x="9694" y="8313"/>
                </a:moveTo>
                <a:lnTo>
                  <a:pt x="9690" y="8307"/>
                </a:lnTo>
                <a:lnTo>
                  <a:pt x="9687" y="8313"/>
                </a:lnTo>
                <a:lnTo>
                  <a:pt x="9678" y="8324"/>
                </a:lnTo>
                <a:lnTo>
                  <a:pt x="9672" y="8340"/>
                </a:lnTo>
                <a:lnTo>
                  <a:pt x="9672" y="8345"/>
                </a:lnTo>
                <a:lnTo>
                  <a:pt x="9678" y="8356"/>
                </a:lnTo>
                <a:lnTo>
                  <a:pt x="9681" y="8351"/>
                </a:lnTo>
                <a:lnTo>
                  <a:pt x="9690" y="8340"/>
                </a:lnTo>
                <a:lnTo>
                  <a:pt x="9697" y="8329"/>
                </a:lnTo>
                <a:lnTo>
                  <a:pt x="9697" y="8318"/>
                </a:lnTo>
                <a:lnTo>
                  <a:pt x="9694" y="8313"/>
                </a:lnTo>
                <a:close/>
                <a:moveTo>
                  <a:pt x="18743" y="14723"/>
                </a:moveTo>
                <a:lnTo>
                  <a:pt x="18765" y="14712"/>
                </a:lnTo>
                <a:lnTo>
                  <a:pt x="18768" y="14717"/>
                </a:lnTo>
                <a:lnTo>
                  <a:pt x="18768" y="14723"/>
                </a:lnTo>
                <a:lnTo>
                  <a:pt x="18771" y="14728"/>
                </a:lnTo>
                <a:lnTo>
                  <a:pt x="18777" y="14733"/>
                </a:lnTo>
                <a:lnTo>
                  <a:pt x="18787" y="14744"/>
                </a:lnTo>
                <a:lnTo>
                  <a:pt x="18825" y="14755"/>
                </a:lnTo>
                <a:lnTo>
                  <a:pt x="18840" y="14766"/>
                </a:lnTo>
                <a:lnTo>
                  <a:pt x="18850" y="14782"/>
                </a:lnTo>
                <a:lnTo>
                  <a:pt x="18859" y="14804"/>
                </a:lnTo>
                <a:lnTo>
                  <a:pt x="18875" y="14853"/>
                </a:lnTo>
                <a:lnTo>
                  <a:pt x="18887" y="14886"/>
                </a:lnTo>
                <a:lnTo>
                  <a:pt x="18903" y="14924"/>
                </a:lnTo>
                <a:lnTo>
                  <a:pt x="18928" y="14984"/>
                </a:lnTo>
                <a:lnTo>
                  <a:pt x="18938" y="15005"/>
                </a:lnTo>
                <a:lnTo>
                  <a:pt x="18957" y="15027"/>
                </a:lnTo>
                <a:lnTo>
                  <a:pt x="18972" y="15038"/>
                </a:lnTo>
                <a:lnTo>
                  <a:pt x="19019" y="15054"/>
                </a:lnTo>
                <a:lnTo>
                  <a:pt x="19048" y="15065"/>
                </a:lnTo>
                <a:lnTo>
                  <a:pt x="19067" y="15076"/>
                </a:lnTo>
                <a:lnTo>
                  <a:pt x="19079" y="15081"/>
                </a:lnTo>
                <a:lnTo>
                  <a:pt x="19089" y="15092"/>
                </a:lnTo>
                <a:lnTo>
                  <a:pt x="19101" y="15109"/>
                </a:lnTo>
                <a:lnTo>
                  <a:pt x="19107" y="15114"/>
                </a:lnTo>
                <a:lnTo>
                  <a:pt x="19117" y="15114"/>
                </a:lnTo>
                <a:lnTo>
                  <a:pt x="19145" y="15098"/>
                </a:lnTo>
                <a:lnTo>
                  <a:pt x="19151" y="15076"/>
                </a:lnTo>
                <a:lnTo>
                  <a:pt x="19145" y="15060"/>
                </a:lnTo>
                <a:lnTo>
                  <a:pt x="19139" y="15049"/>
                </a:lnTo>
                <a:lnTo>
                  <a:pt x="19123" y="15043"/>
                </a:lnTo>
                <a:lnTo>
                  <a:pt x="19098" y="15027"/>
                </a:lnTo>
                <a:lnTo>
                  <a:pt x="19085" y="15016"/>
                </a:lnTo>
                <a:lnTo>
                  <a:pt x="19082" y="15011"/>
                </a:lnTo>
                <a:lnTo>
                  <a:pt x="19082" y="15005"/>
                </a:lnTo>
                <a:lnTo>
                  <a:pt x="19089" y="14994"/>
                </a:lnTo>
                <a:lnTo>
                  <a:pt x="19095" y="14973"/>
                </a:lnTo>
                <a:lnTo>
                  <a:pt x="19089" y="14967"/>
                </a:lnTo>
                <a:lnTo>
                  <a:pt x="19070" y="14962"/>
                </a:lnTo>
                <a:lnTo>
                  <a:pt x="19054" y="14956"/>
                </a:lnTo>
                <a:lnTo>
                  <a:pt x="19048" y="14951"/>
                </a:lnTo>
                <a:lnTo>
                  <a:pt x="19048" y="14929"/>
                </a:lnTo>
                <a:lnTo>
                  <a:pt x="19051" y="14913"/>
                </a:lnTo>
                <a:lnTo>
                  <a:pt x="19054" y="14902"/>
                </a:lnTo>
                <a:lnTo>
                  <a:pt x="19054" y="14891"/>
                </a:lnTo>
                <a:lnTo>
                  <a:pt x="19045" y="14886"/>
                </a:lnTo>
                <a:lnTo>
                  <a:pt x="19029" y="14891"/>
                </a:lnTo>
                <a:lnTo>
                  <a:pt x="19013" y="14891"/>
                </a:lnTo>
                <a:lnTo>
                  <a:pt x="19004" y="14880"/>
                </a:lnTo>
                <a:lnTo>
                  <a:pt x="18994" y="14864"/>
                </a:lnTo>
                <a:lnTo>
                  <a:pt x="18991" y="14837"/>
                </a:lnTo>
                <a:lnTo>
                  <a:pt x="18982" y="14788"/>
                </a:lnTo>
                <a:lnTo>
                  <a:pt x="18975" y="14766"/>
                </a:lnTo>
                <a:lnTo>
                  <a:pt x="18969" y="14755"/>
                </a:lnTo>
                <a:lnTo>
                  <a:pt x="18960" y="14744"/>
                </a:lnTo>
                <a:lnTo>
                  <a:pt x="18950" y="14728"/>
                </a:lnTo>
                <a:lnTo>
                  <a:pt x="18922" y="14674"/>
                </a:lnTo>
                <a:lnTo>
                  <a:pt x="18913" y="14652"/>
                </a:lnTo>
                <a:lnTo>
                  <a:pt x="18903" y="14625"/>
                </a:lnTo>
                <a:lnTo>
                  <a:pt x="18900" y="14608"/>
                </a:lnTo>
                <a:lnTo>
                  <a:pt x="18900" y="14598"/>
                </a:lnTo>
                <a:lnTo>
                  <a:pt x="18903" y="14592"/>
                </a:lnTo>
                <a:lnTo>
                  <a:pt x="18909" y="14587"/>
                </a:lnTo>
                <a:lnTo>
                  <a:pt x="18957" y="14587"/>
                </a:lnTo>
                <a:lnTo>
                  <a:pt x="18963" y="14565"/>
                </a:lnTo>
                <a:lnTo>
                  <a:pt x="18963" y="14554"/>
                </a:lnTo>
                <a:lnTo>
                  <a:pt x="18953" y="14521"/>
                </a:lnTo>
                <a:lnTo>
                  <a:pt x="18947" y="14505"/>
                </a:lnTo>
                <a:lnTo>
                  <a:pt x="18938" y="14494"/>
                </a:lnTo>
                <a:lnTo>
                  <a:pt x="18931" y="14483"/>
                </a:lnTo>
                <a:lnTo>
                  <a:pt x="18922" y="14483"/>
                </a:lnTo>
                <a:lnTo>
                  <a:pt x="18913" y="14489"/>
                </a:lnTo>
                <a:lnTo>
                  <a:pt x="18906" y="14483"/>
                </a:lnTo>
                <a:lnTo>
                  <a:pt x="18897" y="14472"/>
                </a:lnTo>
                <a:lnTo>
                  <a:pt x="18884" y="14451"/>
                </a:lnTo>
                <a:lnTo>
                  <a:pt x="18872" y="14440"/>
                </a:lnTo>
                <a:lnTo>
                  <a:pt x="18856" y="14429"/>
                </a:lnTo>
                <a:lnTo>
                  <a:pt x="18834" y="14418"/>
                </a:lnTo>
                <a:lnTo>
                  <a:pt x="18828" y="14413"/>
                </a:lnTo>
                <a:lnTo>
                  <a:pt x="18825" y="14407"/>
                </a:lnTo>
                <a:lnTo>
                  <a:pt x="18828" y="14391"/>
                </a:lnTo>
                <a:lnTo>
                  <a:pt x="18834" y="14369"/>
                </a:lnTo>
                <a:lnTo>
                  <a:pt x="18831" y="14347"/>
                </a:lnTo>
                <a:lnTo>
                  <a:pt x="18825" y="14326"/>
                </a:lnTo>
                <a:lnTo>
                  <a:pt x="18812" y="14293"/>
                </a:lnTo>
                <a:lnTo>
                  <a:pt x="18793" y="14266"/>
                </a:lnTo>
                <a:lnTo>
                  <a:pt x="18777" y="14244"/>
                </a:lnTo>
                <a:lnTo>
                  <a:pt x="18759" y="14222"/>
                </a:lnTo>
                <a:lnTo>
                  <a:pt x="18743" y="14206"/>
                </a:lnTo>
                <a:lnTo>
                  <a:pt x="18730" y="14206"/>
                </a:lnTo>
                <a:lnTo>
                  <a:pt x="18724" y="14201"/>
                </a:lnTo>
                <a:lnTo>
                  <a:pt x="18715" y="14195"/>
                </a:lnTo>
                <a:lnTo>
                  <a:pt x="18705" y="14179"/>
                </a:lnTo>
                <a:lnTo>
                  <a:pt x="18689" y="14157"/>
                </a:lnTo>
                <a:lnTo>
                  <a:pt x="18677" y="14146"/>
                </a:lnTo>
                <a:lnTo>
                  <a:pt x="18661" y="14141"/>
                </a:lnTo>
                <a:lnTo>
                  <a:pt x="18639" y="14130"/>
                </a:lnTo>
                <a:lnTo>
                  <a:pt x="18614" y="14108"/>
                </a:lnTo>
                <a:lnTo>
                  <a:pt x="18561" y="14065"/>
                </a:lnTo>
                <a:lnTo>
                  <a:pt x="18507" y="14027"/>
                </a:lnTo>
                <a:lnTo>
                  <a:pt x="18485" y="14016"/>
                </a:lnTo>
                <a:lnTo>
                  <a:pt x="18466" y="14010"/>
                </a:lnTo>
                <a:lnTo>
                  <a:pt x="18469" y="14799"/>
                </a:lnTo>
                <a:lnTo>
                  <a:pt x="18488" y="14826"/>
                </a:lnTo>
                <a:lnTo>
                  <a:pt x="18504" y="14858"/>
                </a:lnTo>
                <a:lnTo>
                  <a:pt x="18526" y="14913"/>
                </a:lnTo>
                <a:lnTo>
                  <a:pt x="18532" y="14918"/>
                </a:lnTo>
                <a:lnTo>
                  <a:pt x="18601" y="14918"/>
                </a:lnTo>
                <a:lnTo>
                  <a:pt x="18614" y="14929"/>
                </a:lnTo>
                <a:lnTo>
                  <a:pt x="18623" y="14935"/>
                </a:lnTo>
                <a:lnTo>
                  <a:pt x="18633" y="14935"/>
                </a:lnTo>
                <a:lnTo>
                  <a:pt x="18639" y="14929"/>
                </a:lnTo>
                <a:lnTo>
                  <a:pt x="18649" y="14918"/>
                </a:lnTo>
                <a:lnTo>
                  <a:pt x="18661" y="14902"/>
                </a:lnTo>
                <a:lnTo>
                  <a:pt x="18667" y="14897"/>
                </a:lnTo>
                <a:lnTo>
                  <a:pt x="18674" y="14897"/>
                </a:lnTo>
                <a:lnTo>
                  <a:pt x="18680" y="14891"/>
                </a:lnTo>
                <a:lnTo>
                  <a:pt x="18683" y="14886"/>
                </a:lnTo>
                <a:lnTo>
                  <a:pt x="18686" y="14875"/>
                </a:lnTo>
                <a:lnTo>
                  <a:pt x="18677" y="14842"/>
                </a:lnTo>
                <a:lnTo>
                  <a:pt x="18664" y="14820"/>
                </a:lnTo>
                <a:lnTo>
                  <a:pt x="18655" y="14810"/>
                </a:lnTo>
                <a:lnTo>
                  <a:pt x="18652" y="14804"/>
                </a:lnTo>
                <a:lnTo>
                  <a:pt x="18658" y="14799"/>
                </a:lnTo>
                <a:lnTo>
                  <a:pt x="18664" y="14799"/>
                </a:lnTo>
                <a:lnTo>
                  <a:pt x="18683" y="14788"/>
                </a:lnTo>
                <a:lnTo>
                  <a:pt x="18689" y="14782"/>
                </a:lnTo>
                <a:lnTo>
                  <a:pt x="18689" y="14772"/>
                </a:lnTo>
                <a:lnTo>
                  <a:pt x="18693" y="14761"/>
                </a:lnTo>
                <a:lnTo>
                  <a:pt x="18702" y="14755"/>
                </a:lnTo>
                <a:lnTo>
                  <a:pt x="18705" y="14750"/>
                </a:lnTo>
                <a:lnTo>
                  <a:pt x="18705" y="14723"/>
                </a:lnTo>
                <a:lnTo>
                  <a:pt x="18699" y="14690"/>
                </a:lnTo>
                <a:lnTo>
                  <a:pt x="18718" y="14723"/>
                </a:lnTo>
                <a:lnTo>
                  <a:pt x="18730" y="14728"/>
                </a:lnTo>
                <a:lnTo>
                  <a:pt x="18743" y="14723"/>
                </a:lnTo>
                <a:close/>
                <a:moveTo>
                  <a:pt x="16511" y="13494"/>
                </a:moveTo>
                <a:lnTo>
                  <a:pt x="16499" y="13537"/>
                </a:lnTo>
                <a:lnTo>
                  <a:pt x="16492" y="13592"/>
                </a:lnTo>
                <a:lnTo>
                  <a:pt x="16492" y="13619"/>
                </a:lnTo>
                <a:lnTo>
                  <a:pt x="16495" y="13646"/>
                </a:lnTo>
                <a:lnTo>
                  <a:pt x="16499" y="13662"/>
                </a:lnTo>
                <a:lnTo>
                  <a:pt x="16508" y="13673"/>
                </a:lnTo>
                <a:lnTo>
                  <a:pt x="16514" y="13679"/>
                </a:lnTo>
                <a:lnTo>
                  <a:pt x="16514" y="13690"/>
                </a:lnTo>
                <a:lnTo>
                  <a:pt x="16505" y="13722"/>
                </a:lnTo>
                <a:lnTo>
                  <a:pt x="16505" y="13749"/>
                </a:lnTo>
                <a:lnTo>
                  <a:pt x="16511" y="13766"/>
                </a:lnTo>
                <a:lnTo>
                  <a:pt x="16517" y="13777"/>
                </a:lnTo>
                <a:lnTo>
                  <a:pt x="16521" y="13787"/>
                </a:lnTo>
                <a:lnTo>
                  <a:pt x="16521" y="13793"/>
                </a:lnTo>
                <a:lnTo>
                  <a:pt x="16517" y="13798"/>
                </a:lnTo>
                <a:lnTo>
                  <a:pt x="16517" y="13804"/>
                </a:lnTo>
                <a:lnTo>
                  <a:pt x="16524" y="13815"/>
                </a:lnTo>
                <a:lnTo>
                  <a:pt x="16533" y="13820"/>
                </a:lnTo>
                <a:lnTo>
                  <a:pt x="16533" y="13836"/>
                </a:lnTo>
                <a:lnTo>
                  <a:pt x="16530" y="13842"/>
                </a:lnTo>
                <a:lnTo>
                  <a:pt x="16527" y="13858"/>
                </a:lnTo>
                <a:lnTo>
                  <a:pt x="16527" y="13869"/>
                </a:lnTo>
                <a:lnTo>
                  <a:pt x="16533" y="13874"/>
                </a:lnTo>
                <a:lnTo>
                  <a:pt x="16536" y="13869"/>
                </a:lnTo>
                <a:lnTo>
                  <a:pt x="16549" y="13858"/>
                </a:lnTo>
                <a:lnTo>
                  <a:pt x="16558" y="13853"/>
                </a:lnTo>
                <a:lnTo>
                  <a:pt x="16561" y="13858"/>
                </a:lnTo>
                <a:lnTo>
                  <a:pt x="16565" y="13869"/>
                </a:lnTo>
                <a:lnTo>
                  <a:pt x="16565" y="13891"/>
                </a:lnTo>
                <a:lnTo>
                  <a:pt x="16558" y="13934"/>
                </a:lnTo>
                <a:lnTo>
                  <a:pt x="16561" y="13951"/>
                </a:lnTo>
                <a:lnTo>
                  <a:pt x="16565" y="13972"/>
                </a:lnTo>
                <a:lnTo>
                  <a:pt x="16574" y="14021"/>
                </a:lnTo>
                <a:lnTo>
                  <a:pt x="16577" y="14054"/>
                </a:lnTo>
                <a:lnTo>
                  <a:pt x="16577" y="14097"/>
                </a:lnTo>
                <a:lnTo>
                  <a:pt x="16587" y="14097"/>
                </a:lnTo>
                <a:lnTo>
                  <a:pt x="16605" y="14103"/>
                </a:lnTo>
                <a:lnTo>
                  <a:pt x="16618" y="14108"/>
                </a:lnTo>
                <a:lnTo>
                  <a:pt x="16627" y="14108"/>
                </a:lnTo>
                <a:lnTo>
                  <a:pt x="16637" y="14097"/>
                </a:lnTo>
                <a:lnTo>
                  <a:pt x="16643" y="14086"/>
                </a:lnTo>
                <a:lnTo>
                  <a:pt x="16649" y="14081"/>
                </a:lnTo>
                <a:lnTo>
                  <a:pt x="16659" y="14081"/>
                </a:lnTo>
                <a:lnTo>
                  <a:pt x="16665" y="14086"/>
                </a:lnTo>
                <a:lnTo>
                  <a:pt x="16678" y="14108"/>
                </a:lnTo>
                <a:lnTo>
                  <a:pt x="16678" y="14163"/>
                </a:lnTo>
                <a:lnTo>
                  <a:pt x="16681" y="14168"/>
                </a:lnTo>
                <a:lnTo>
                  <a:pt x="16684" y="14168"/>
                </a:lnTo>
                <a:lnTo>
                  <a:pt x="16703" y="14146"/>
                </a:lnTo>
                <a:lnTo>
                  <a:pt x="16706" y="14141"/>
                </a:lnTo>
                <a:lnTo>
                  <a:pt x="16712" y="14141"/>
                </a:lnTo>
                <a:lnTo>
                  <a:pt x="16725" y="14146"/>
                </a:lnTo>
                <a:lnTo>
                  <a:pt x="16737" y="14146"/>
                </a:lnTo>
                <a:lnTo>
                  <a:pt x="16741" y="14141"/>
                </a:lnTo>
                <a:lnTo>
                  <a:pt x="16747" y="14125"/>
                </a:lnTo>
                <a:lnTo>
                  <a:pt x="16750" y="14114"/>
                </a:lnTo>
                <a:lnTo>
                  <a:pt x="16756" y="14108"/>
                </a:lnTo>
                <a:lnTo>
                  <a:pt x="16759" y="14108"/>
                </a:lnTo>
                <a:lnTo>
                  <a:pt x="16766" y="14114"/>
                </a:lnTo>
                <a:lnTo>
                  <a:pt x="16775" y="14125"/>
                </a:lnTo>
                <a:lnTo>
                  <a:pt x="16778" y="14130"/>
                </a:lnTo>
                <a:lnTo>
                  <a:pt x="16791" y="14130"/>
                </a:lnTo>
                <a:lnTo>
                  <a:pt x="16791" y="14152"/>
                </a:lnTo>
                <a:lnTo>
                  <a:pt x="16794" y="14157"/>
                </a:lnTo>
                <a:lnTo>
                  <a:pt x="16800" y="14157"/>
                </a:lnTo>
                <a:lnTo>
                  <a:pt x="16819" y="14146"/>
                </a:lnTo>
                <a:lnTo>
                  <a:pt x="16829" y="14146"/>
                </a:lnTo>
                <a:lnTo>
                  <a:pt x="16838" y="14152"/>
                </a:lnTo>
                <a:lnTo>
                  <a:pt x="16844" y="14163"/>
                </a:lnTo>
                <a:lnTo>
                  <a:pt x="16851" y="14179"/>
                </a:lnTo>
                <a:lnTo>
                  <a:pt x="16857" y="14212"/>
                </a:lnTo>
                <a:lnTo>
                  <a:pt x="16854" y="14233"/>
                </a:lnTo>
                <a:lnTo>
                  <a:pt x="16854" y="14244"/>
                </a:lnTo>
                <a:lnTo>
                  <a:pt x="16860" y="14250"/>
                </a:lnTo>
                <a:lnTo>
                  <a:pt x="16870" y="14244"/>
                </a:lnTo>
                <a:lnTo>
                  <a:pt x="16882" y="14233"/>
                </a:lnTo>
                <a:lnTo>
                  <a:pt x="16907" y="14206"/>
                </a:lnTo>
                <a:lnTo>
                  <a:pt x="16917" y="14195"/>
                </a:lnTo>
                <a:lnTo>
                  <a:pt x="16926" y="14190"/>
                </a:lnTo>
                <a:lnTo>
                  <a:pt x="16932" y="14190"/>
                </a:lnTo>
                <a:lnTo>
                  <a:pt x="16939" y="14179"/>
                </a:lnTo>
                <a:lnTo>
                  <a:pt x="16945" y="14157"/>
                </a:lnTo>
                <a:lnTo>
                  <a:pt x="16948" y="14125"/>
                </a:lnTo>
                <a:lnTo>
                  <a:pt x="16951" y="14097"/>
                </a:lnTo>
                <a:lnTo>
                  <a:pt x="16954" y="14086"/>
                </a:lnTo>
                <a:lnTo>
                  <a:pt x="16961" y="14076"/>
                </a:lnTo>
                <a:lnTo>
                  <a:pt x="16964" y="14054"/>
                </a:lnTo>
                <a:lnTo>
                  <a:pt x="16967" y="14038"/>
                </a:lnTo>
                <a:lnTo>
                  <a:pt x="16970" y="14032"/>
                </a:lnTo>
                <a:lnTo>
                  <a:pt x="16980" y="14027"/>
                </a:lnTo>
                <a:lnTo>
                  <a:pt x="16983" y="14021"/>
                </a:lnTo>
                <a:lnTo>
                  <a:pt x="16983" y="13999"/>
                </a:lnTo>
                <a:lnTo>
                  <a:pt x="16980" y="13972"/>
                </a:lnTo>
                <a:lnTo>
                  <a:pt x="16976" y="13951"/>
                </a:lnTo>
                <a:lnTo>
                  <a:pt x="16976" y="13929"/>
                </a:lnTo>
                <a:lnTo>
                  <a:pt x="16989" y="13896"/>
                </a:lnTo>
                <a:lnTo>
                  <a:pt x="17002" y="13869"/>
                </a:lnTo>
                <a:lnTo>
                  <a:pt x="17008" y="13858"/>
                </a:lnTo>
                <a:lnTo>
                  <a:pt x="17014" y="13842"/>
                </a:lnTo>
                <a:lnTo>
                  <a:pt x="17017" y="13831"/>
                </a:lnTo>
                <a:lnTo>
                  <a:pt x="17024" y="13820"/>
                </a:lnTo>
                <a:lnTo>
                  <a:pt x="17036" y="13815"/>
                </a:lnTo>
                <a:lnTo>
                  <a:pt x="17042" y="13809"/>
                </a:lnTo>
                <a:lnTo>
                  <a:pt x="17046" y="13798"/>
                </a:lnTo>
                <a:lnTo>
                  <a:pt x="17046" y="13646"/>
                </a:lnTo>
                <a:lnTo>
                  <a:pt x="17055" y="13597"/>
                </a:lnTo>
                <a:lnTo>
                  <a:pt x="17061" y="13592"/>
                </a:lnTo>
                <a:lnTo>
                  <a:pt x="17068" y="13581"/>
                </a:lnTo>
                <a:lnTo>
                  <a:pt x="17071" y="13570"/>
                </a:lnTo>
                <a:lnTo>
                  <a:pt x="17077" y="13570"/>
                </a:lnTo>
                <a:lnTo>
                  <a:pt x="17086" y="13581"/>
                </a:lnTo>
                <a:lnTo>
                  <a:pt x="17099" y="13592"/>
                </a:lnTo>
                <a:lnTo>
                  <a:pt x="17115" y="13597"/>
                </a:lnTo>
                <a:lnTo>
                  <a:pt x="17127" y="13592"/>
                </a:lnTo>
                <a:lnTo>
                  <a:pt x="17134" y="13581"/>
                </a:lnTo>
                <a:lnTo>
                  <a:pt x="17130" y="13570"/>
                </a:lnTo>
                <a:lnTo>
                  <a:pt x="17080" y="13483"/>
                </a:lnTo>
                <a:lnTo>
                  <a:pt x="17071" y="13461"/>
                </a:lnTo>
                <a:lnTo>
                  <a:pt x="17064" y="13440"/>
                </a:lnTo>
                <a:lnTo>
                  <a:pt x="17064" y="13429"/>
                </a:lnTo>
                <a:lnTo>
                  <a:pt x="17068" y="13423"/>
                </a:lnTo>
                <a:lnTo>
                  <a:pt x="17074" y="13401"/>
                </a:lnTo>
                <a:lnTo>
                  <a:pt x="17061" y="13358"/>
                </a:lnTo>
                <a:lnTo>
                  <a:pt x="17055" y="13342"/>
                </a:lnTo>
                <a:lnTo>
                  <a:pt x="17052" y="13325"/>
                </a:lnTo>
                <a:lnTo>
                  <a:pt x="17052" y="13309"/>
                </a:lnTo>
                <a:lnTo>
                  <a:pt x="17049" y="13298"/>
                </a:lnTo>
                <a:lnTo>
                  <a:pt x="17039" y="13293"/>
                </a:lnTo>
                <a:lnTo>
                  <a:pt x="17033" y="13282"/>
                </a:lnTo>
                <a:lnTo>
                  <a:pt x="17033" y="13244"/>
                </a:lnTo>
                <a:lnTo>
                  <a:pt x="17046" y="13222"/>
                </a:lnTo>
                <a:lnTo>
                  <a:pt x="17055" y="13227"/>
                </a:lnTo>
                <a:lnTo>
                  <a:pt x="17058" y="13227"/>
                </a:lnTo>
                <a:lnTo>
                  <a:pt x="17061" y="13222"/>
                </a:lnTo>
                <a:lnTo>
                  <a:pt x="17055" y="13200"/>
                </a:lnTo>
                <a:lnTo>
                  <a:pt x="17042" y="13179"/>
                </a:lnTo>
                <a:lnTo>
                  <a:pt x="17039" y="13162"/>
                </a:lnTo>
                <a:lnTo>
                  <a:pt x="17039" y="13157"/>
                </a:lnTo>
                <a:lnTo>
                  <a:pt x="17042" y="13157"/>
                </a:lnTo>
                <a:lnTo>
                  <a:pt x="17042" y="13151"/>
                </a:lnTo>
                <a:lnTo>
                  <a:pt x="17049" y="13146"/>
                </a:lnTo>
                <a:lnTo>
                  <a:pt x="17049" y="13119"/>
                </a:lnTo>
                <a:lnTo>
                  <a:pt x="17058" y="13135"/>
                </a:lnTo>
                <a:lnTo>
                  <a:pt x="17068" y="13140"/>
                </a:lnTo>
                <a:lnTo>
                  <a:pt x="17074" y="13140"/>
                </a:lnTo>
                <a:lnTo>
                  <a:pt x="17080" y="13135"/>
                </a:lnTo>
                <a:lnTo>
                  <a:pt x="17090" y="13130"/>
                </a:lnTo>
                <a:lnTo>
                  <a:pt x="17099" y="13130"/>
                </a:lnTo>
                <a:lnTo>
                  <a:pt x="17108" y="13124"/>
                </a:lnTo>
                <a:lnTo>
                  <a:pt x="17108" y="13113"/>
                </a:lnTo>
                <a:lnTo>
                  <a:pt x="17099" y="13092"/>
                </a:lnTo>
                <a:lnTo>
                  <a:pt x="17086" y="13075"/>
                </a:lnTo>
                <a:lnTo>
                  <a:pt x="17080" y="13064"/>
                </a:lnTo>
                <a:lnTo>
                  <a:pt x="17083" y="13054"/>
                </a:lnTo>
                <a:lnTo>
                  <a:pt x="17093" y="13037"/>
                </a:lnTo>
                <a:lnTo>
                  <a:pt x="17099" y="13043"/>
                </a:lnTo>
                <a:lnTo>
                  <a:pt x="17102" y="13048"/>
                </a:lnTo>
                <a:lnTo>
                  <a:pt x="17134" y="13037"/>
                </a:lnTo>
                <a:lnTo>
                  <a:pt x="17143" y="13026"/>
                </a:lnTo>
                <a:lnTo>
                  <a:pt x="17149" y="13010"/>
                </a:lnTo>
                <a:lnTo>
                  <a:pt x="17149" y="12983"/>
                </a:lnTo>
                <a:lnTo>
                  <a:pt x="17130" y="12983"/>
                </a:lnTo>
                <a:lnTo>
                  <a:pt x="17127" y="12977"/>
                </a:lnTo>
                <a:lnTo>
                  <a:pt x="17121" y="12972"/>
                </a:lnTo>
                <a:lnTo>
                  <a:pt x="17118" y="12967"/>
                </a:lnTo>
                <a:lnTo>
                  <a:pt x="17112" y="12961"/>
                </a:lnTo>
                <a:lnTo>
                  <a:pt x="17108" y="12956"/>
                </a:lnTo>
                <a:lnTo>
                  <a:pt x="17102" y="12939"/>
                </a:lnTo>
                <a:lnTo>
                  <a:pt x="17096" y="12934"/>
                </a:lnTo>
                <a:lnTo>
                  <a:pt x="17086" y="12934"/>
                </a:lnTo>
                <a:lnTo>
                  <a:pt x="17083" y="12939"/>
                </a:lnTo>
                <a:lnTo>
                  <a:pt x="17074" y="12950"/>
                </a:lnTo>
                <a:lnTo>
                  <a:pt x="17071" y="12950"/>
                </a:lnTo>
                <a:lnTo>
                  <a:pt x="17068" y="12945"/>
                </a:lnTo>
                <a:lnTo>
                  <a:pt x="17068" y="12934"/>
                </a:lnTo>
                <a:lnTo>
                  <a:pt x="17071" y="12934"/>
                </a:lnTo>
                <a:lnTo>
                  <a:pt x="17074" y="12928"/>
                </a:lnTo>
                <a:lnTo>
                  <a:pt x="17074" y="12912"/>
                </a:lnTo>
                <a:lnTo>
                  <a:pt x="17071" y="12907"/>
                </a:lnTo>
                <a:lnTo>
                  <a:pt x="17071" y="12901"/>
                </a:lnTo>
                <a:lnTo>
                  <a:pt x="17061" y="12907"/>
                </a:lnTo>
                <a:lnTo>
                  <a:pt x="17055" y="12912"/>
                </a:lnTo>
                <a:lnTo>
                  <a:pt x="17052" y="12912"/>
                </a:lnTo>
                <a:lnTo>
                  <a:pt x="17049" y="12907"/>
                </a:lnTo>
                <a:lnTo>
                  <a:pt x="17049" y="12869"/>
                </a:lnTo>
                <a:lnTo>
                  <a:pt x="17052" y="12852"/>
                </a:lnTo>
                <a:lnTo>
                  <a:pt x="17046" y="12836"/>
                </a:lnTo>
                <a:lnTo>
                  <a:pt x="17039" y="12825"/>
                </a:lnTo>
                <a:lnTo>
                  <a:pt x="17036" y="12831"/>
                </a:lnTo>
                <a:lnTo>
                  <a:pt x="17033" y="12831"/>
                </a:lnTo>
                <a:lnTo>
                  <a:pt x="17027" y="12825"/>
                </a:lnTo>
                <a:lnTo>
                  <a:pt x="17020" y="12782"/>
                </a:lnTo>
                <a:lnTo>
                  <a:pt x="17017" y="12776"/>
                </a:lnTo>
                <a:lnTo>
                  <a:pt x="17014" y="12776"/>
                </a:lnTo>
                <a:lnTo>
                  <a:pt x="17008" y="12798"/>
                </a:lnTo>
                <a:lnTo>
                  <a:pt x="17005" y="12814"/>
                </a:lnTo>
                <a:lnTo>
                  <a:pt x="16998" y="12831"/>
                </a:lnTo>
                <a:lnTo>
                  <a:pt x="16995" y="12831"/>
                </a:lnTo>
                <a:lnTo>
                  <a:pt x="16995" y="12809"/>
                </a:lnTo>
                <a:lnTo>
                  <a:pt x="16998" y="12782"/>
                </a:lnTo>
                <a:lnTo>
                  <a:pt x="16992" y="12771"/>
                </a:lnTo>
                <a:lnTo>
                  <a:pt x="16986" y="12776"/>
                </a:lnTo>
                <a:lnTo>
                  <a:pt x="16986" y="12793"/>
                </a:lnTo>
                <a:lnTo>
                  <a:pt x="16970" y="12847"/>
                </a:lnTo>
                <a:lnTo>
                  <a:pt x="16961" y="12874"/>
                </a:lnTo>
                <a:lnTo>
                  <a:pt x="16951" y="12890"/>
                </a:lnTo>
                <a:lnTo>
                  <a:pt x="16945" y="12923"/>
                </a:lnTo>
                <a:lnTo>
                  <a:pt x="16942" y="12934"/>
                </a:lnTo>
                <a:lnTo>
                  <a:pt x="16939" y="12939"/>
                </a:lnTo>
                <a:lnTo>
                  <a:pt x="16939" y="12945"/>
                </a:lnTo>
                <a:lnTo>
                  <a:pt x="16936" y="12961"/>
                </a:lnTo>
                <a:lnTo>
                  <a:pt x="16932" y="12972"/>
                </a:lnTo>
                <a:lnTo>
                  <a:pt x="16923" y="12972"/>
                </a:lnTo>
                <a:lnTo>
                  <a:pt x="16920" y="12967"/>
                </a:lnTo>
                <a:lnTo>
                  <a:pt x="16914" y="12972"/>
                </a:lnTo>
                <a:lnTo>
                  <a:pt x="16904" y="12994"/>
                </a:lnTo>
                <a:lnTo>
                  <a:pt x="16904" y="12999"/>
                </a:lnTo>
                <a:lnTo>
                  <a:pt x="16907" y="12999"/>
                </a:lnTo>
                <a:lnTo>
                  <a:pt x="16914" y="13010"/>
                </a:lnTo>
                <a:lnTo>
                  <a:pt x="16917" y="13021"/>
                </a:lnTo>
                <a:lnTo>
                  <a:pt x="16917" y="13032"/>
                </a:lnTo>
                <a:lnTo>
                  <a:pt x="16910" y="13043"/>
                </a:lnTo>
                <a:lnTo>
                  <a:pt x="16904" y="13048"/>
                </a:lnTo>
                <a:lnTo>
                  <a:pt x="16895" y="13048"/>
                </a:lnTo>
                <a:lnTo>
                  <a:pt x="16888" y="13059"/>
                </a:lnTo>
                <a:lnTo>
                  <a:pt x="16882" y="13064"/>
                </a:lnTo>
                <a:lnTo>
                  <a:pt x="16882" y="13054"/>
                </a:lnTo>
                <a:lnTo>
                  <a:pt x="16885" y="13037"/>
                </a:lnTo>
                <a:lnTo>
                  <a:pt x="16885" y="13032"/>
                </a:lnTo>
                <a:lnTo>
                  <a:pt x="16882" y="13032"/>
                </a:lnTo>
                <a:lnTo>
                  <a:pt x="16876" y="13037"/>
                </a:lnTo>
                <a:lnTo>
                  <a:pt x="16866" y="13054"/>
                </a:lnTo>
                <a:lnTo>
                  <a:pt x="16841" y="13086"/>
                </a:lnTo>
                <a:lnTo>
                  <a:pt x="16822" y="13097"/>
                </a:lnTo>
                <a:lnTo>
                  <a:pt x="16819" y="13092"/>
                </a:lnTo>
                <a:lnTo>
                  <a:pt x="16816" y="13097"/>
                </a:lnTo>
                <a:lnTo>
                  <a:pt x="16816" y="13124"/>
                </a:lnTo>
                <a:lnTo>
                  <a:pt x="16810" y="13157"/>
                </a:lnTo>
                <a:lnTo>
                  <a:pt x="16794" y="13184"/>
                </a:lnTo>
                <a:lnTo>
                  <a:pt x="16775" y="13222"/>
                </a:lnTo>
                <a:lnTo>
                  <a:pt x="16769" y="13244"/>
                </a:lnTo>
                <a:lnTo>
                  <a:pt x="16763" y="13271"/>
                </a:lnTo>
                <a:lnTo>
                  <a:pt x="16756" y="13287"/>
                </a:lnTo>
                <a:lnTo>
                  <a:pt x="16744" y="13298"/>
                </a:lnTo>
                <a:lnTo>
                  <a:pt x="16712" y="13309"/>
                </a:lnTo>
                <a:lnTo>
                  <a:pt x="16678" y="13320"/>
                </a:lnTo>
                <a:lnTo>
                  <a:pt x="16665" y="13325"/>
                </a:lnTo>
                <a:lnTo>
                  <a:pt x="16659" y="13336"/>
                </a:lnTo>
                <a:lnTo>
                  <a:pt x="16656" y="13347"/>
                </a:lnTo>
                <a:lnTo>
                  <a:pt x="16656" y="13396"/>
                </a:lnTo>
                <a:lnTo>
                  <a:pt x="16653" y="13396"/>
                </a:lnTo>
                <a:lnTo>
                  <a:pt x="16646" y="13391"/>
                </a:lnTo>
                <a:lnTo>
                  <a:pt x="16643" y="13385"/>
                </a:lnTo>
                <a:lnTo>
                  <a:pt x="16640" y="13385"/>
                </a:lnTo>
                <a:lnTo>
                  <a:pt x="16637" y="13396"/>
                </a:lnTo>
                <a:lnTo>
                  <a:pt x="16637" y="13407"/>
                </a:lnTo>
                <a:lnTo>
                  <a:pt x="16640" y="13418"/>
                </a:lnTo>
                <a:lnTo>
                  <a:pt x="16643" y="13423"/>
                </a:lnTo>
                <a:lnTo>
                  <a:pt x="16643" y="13429"/>
                </a:lnTo>
                <a:lnTo>
                  <a:pt x="16640" y="13434"/>
                </a:lnTo>
                <a:lnTo>
                  <a:pt x="16637" y="13450"/>
                </a:lnTo>
                <a:lnTo>
                  <a:pt x="16634" y="13472"/>
                </a:lnTo>
                <a:lnTo>
                  <a:pt x="16631" y="13483"/>
                </a:lnTo>
                <a:lnTo>
                  <a:pt x="16627" y="13488"/>
                </a:lnTo>
                <a:lnTo>
                  <a:pt x="16634" y="13505"/>
                </a:lnTo>
                <a:lnTo>
                  <a:pt x="16637" y="13516"/>
                </a:lnTo>
                <a:lnTo>
                  <a:pt x="16637" y="13521"/>
                </a:lnTo>
                <a:lnTo>
                  <a:pt x="16624" y="13505"/>
                </a:lnTo>
                <a:lnTo>
                  <a:pt x="16605" y="13494"/>
                </a:lnTo>
                <a:lnTo>
                  <a:pt x="16599" y="13494"/>
                </a:lnTo>
                <a:lnTo>
                  <a:pt x="16596" y="13488"/>
                </a:lnTo>
                <a:lnTo>
                  <a:pt x="16596" y="13483"/>
                </a:lnTo>
                <a:lnTo>
                  <a:pt x="16599" y="13472"/>
                </a:lnTo>
                <a:lnTo>
                  <a:pt x="16593" y="13472"/>
                </a:lnTo>
                <a:lnTo>
                  <a:pt x="16587" y="13467"/>
                </a:lnTo>
                <a:lnTo>
                  <a:pt x="16583" y="13461"/>
                </a:lnTo>
                <a:lnTo>
                  <a:pt x="16583" y="13467"/>
                </a:lnTo>
                <a:lnTo>
                  <a:pt x="16580" y="13472"/>
                </a:lnTo>
                <a:lnTo>
                  <a:pt x="16574" y="13478"/>
                </a:lnTo>
                <a:lnTo>
                  <a:pt x="16565" y="13478"/>
                </a:lnTo>
                <a:lnTo>
                  <a:pt x="16546" y="13456"/>
                </a:lnTo>
                <a:lnTo>
                  <a:pt x="16543" y="13434"/>
                </a:lnTo>
                <a:lnTo>
                  <a:pt x="16533" y="13434"/>
                </a:lnTo>
                <a:lnTo>
                  <a:pt x="16527" y="13440"/>
                </a:lnTo>
                <a:lnTo>
                  <a:pt x="16521" y="13456"/>
                </a:lnTo>
                <a:lnTo>
                  <a:pt x="16514" y="13478"/>
                </a:lnTo>
                <a:lnTo>
                  <a:pt x="16511" y="13494"/>
                </a:lnTo>
                <a:close/>
                <a:moveTo>
                  <a:pt x="19406" y="11700"/>
                </a:moveTo>
                <a:lnTo>
                  <a:pt x="19412" y="11705"/>
                </a:lnTo>
                <a:lnTo>
                  <a:pt x="19415" y="11705"/>
                </a:lnTo>
                <a:lnTo>
                  <a:pt x="19422" y="11694"/>
                </a:lnTo>
                <a:lnTo>
                  <a:pt x="19428" y="11678"/>
                </a:lnTo>
                <a:lnTo>
                  <a:pt x="19434" y="11673"/>
                </a:lnTo>
                <a:lnTo>
                  <a:pt x="19441" y="11662"/>
                </a:lnTo>
                <a:lnTo>
                  <a:pt x="19444" y="11640"/>
                </a:lnTo>
                <a:lnTo>
                  <a:pt x="19450" y="11618"/>
                </a:lnTo>
                <a:lnTo>
                  <a:pt x="19450" y="11613"/>
                </a:lnTo>
                <a:lnTo>
                  <a:pt x="19447" y="11607"/>
                </a:lnTo>
                <a:lnTo>
                  <a:pt x="19441" y="11607"/>
                </a:lnTo>
                <a:lnTo>
                  <a:pt x="19441" y="11602"/>
                </a:lnTo>
                <a:lnTo>
                  <a:pt x="19434" y="11591"/>
                </a:lnTo>
                <a:lnTo>
                  <a:pt x="19422" y="11591"/>
                </a:lnTo>
                <a:lnTo>
                  <a:pt x="19406" y="11602"/>
                </a:lnTo>
                <a:lnTo>
                  <a:pt x="19390" y="11624"/>
                </a:lnTo>
                <a:lnTo>
                  <a:pt x="19387" y="11635"/>
                </a:lnTo>
                <a:lnTo>
                  <a:pt x="19387" y="11640"/>
                </a:lnTo>
                <a:lnTo>
                  <a:pt x="19381" y="11673"/>
                </a:lnTo>
                <a:lnTo>
                  <a:pt x="19375" y="11683"/>
                </a:lnTo>
                <a:lnTo>
                  <a:pt x="19371" y="11700"/>
                </a:lnTo>
                <a:lnTo>
                  <a:pt x="19375" y="11705"/>
                </a:lnTo>
                <a:lnTo>
                  <a:pt x="19381" y="11700"/>
                </a:lnTo>
                <a:lnTo>
                  <a:pt x="19390" y="11694"/>
                </a:lnTo>
                <a:lnTo>
                  <a:pt x="19406" y="11700"/>
                </a:lnTo>
                <a:close/>
                <a:moveTo>
                  <a:pt x="16907" y="14619"/>
                </a:moveTo>
                <a:lnTo>
                  <a:pt x="16910" y="14614"/>
                </a:lnTo>
                <a:lnTo>
                  <a:pt x="16914" y="14619"/>
                </a:lnTo>
                <a:lnTo>
                  <a:pt x="16917" y="14619"/>
                </a:lnTo>
                <a:lnTo>
                  <a:pt x="16920" y="14614"/>
                </a:lnTo>
                <a:lnTo>
                  <a:pt x="16920" y="14608"/>
                </a:lnTo>
                <a:lnTo>
                  <a:pt x="16917" y="14603"/>
                </a:lnTo>
                <a:lnTo>
                  <a:pt x="16901" y="14603"/>
                </a:lnTo>
                <a:lnTo>
                  <a:pt x="16898" y="14608"/>
                </a:lnTo>
                <a:lnTo>
                  <a:pt x="16898" y="14614"/>
                </a:lnTo>
                <a:lnTo>
                  <a:pt x="16901" y="14619"/>
                </a:lnTo>
                <a:lnTo>
                  <a:pt x="16907" y="14619"/>
                </a:lnTo>
                <a:close/>
                <a:moveTo>
                  <a:pt x="17228" y="14549"/>
                </a:moveTo>
                <a:lnTo>
                  <a:pt x="17231" y="14554"/>
                </a:lnTo>
                <a:lnTo>
                  <a:pt x="17234" y="14527"/>
                </a:lnTo>
                <a:lnTo>
                  <a:pt x="17234" y="14494"/>
                </a:lnTo>
                <a:lnTo>
                  <a:pt x="17231" y="14467"/>
                </a:lnTo>
                <a:lnTo>
                  <a:pt x="17228" y="14467"/>
                </a:lnTo>
                <a:lnTo>
                  <a:pt x="17228" y="14489"/>
                </a:lnTo>
                <a:lnTo>
                  <a:pt x="17225" y="14516"/>
                </a:lnTo>
                <a:lnTo>
                  <a:pt x="17228" y="14549"/>
                </a:lnTo>
                <a:close/>
                <a:moveTo>
                  <a:pt x="17388" y="14820"/>
                </a:moveTo>
                <a:lnTo>
                  <a:pt x="17382" y="14826"/>
                </a:lnTo>
                <a:lnTo>
                  <a:pt x="17382" y="14831"/>
                </a:lnTo>
                <a:lnTo>
                  <a:pt x="17388" y="14831"/>
                </a:lnTo>
                <a:lnTo>
                  <a:pt x="17394" y="14826"/>
                </a:lnTo>
                <a:lnTo>
                  <a:pt x="17398" y="14820"/>
                </a:lnTo>
                <a:lnTo>
                  <a:pt x="17398" y="14815"/>
                </a:lnTo>
                <a:lnTo>
                  <a:pt x="17388" y="14820"/>
                </a:lnTo>
                <a:close/>
                <a:moveTo>
                  <a:pt x="17410" y="14799"/>
                </a:moveTo>
                <a:lnTo>
                  <a:pt x="17407" y="14788"/>
                </a:lnTo>
                <a:lnTo>
                  <a:pt x="17398" y="14788"/>
                </a:lnTo>
                <a:lnTo>
                  <a:pt x="17394" y="14799"/>
                </a:lnTo>
                <a:lnTo>
                  <a:pt x="17391" y="14804"/>
                </a:lnTo>
                <a:lnTo>
                  <a:pt x="17391" y="14810"/>
                </a:lnTo>
                <a:lnTo>
                  <a:pt x="17407" y="14810"/>
                </a:lnTo>
                <a:lnTo>
                  <a:pt x="17410" y="14799"/>
                </a:lnTo>
                <a:close/>
                <a:moveTo>
                  <a:pt x="17464" y="14793"/>
                </a:moveTo>
                <a:lnTo>
                  <a:pt x="17457" y="14804"/>
                </a:lnTo>
                <a:lnTo>
                  <a:pt x="17454" y="14799"/>
                </a:lnTo>
                <a:lnTo>
                  <a:pt x="17451" y="14799"/>
                </a:lnTo>
                <a:lnTo>
                  <a:pt x="17448" y="14804"/>
                </a:lnTo>
                <a:lnTo>
                  <a:pt x="17448" y="14815"/>
                </a:lnTo>
                <a:lnTo>
                  <a:pt x="17454" y="14826"/>
                </a:lnTo>
                <a:lnTo>
                  <a:pt x="17460" y="14826"/>
                </a:lnTo>
                <a:lnTo>
                  <a:pt x="17464" y="14820"/>
                </a:lnTo>
                <a:lnTo>
                  <a:pt x="17470" y="14799"/>
                </a:lnTo>
                <a:lnTo>
                  <a:pt x="17470" y="14782"/>
                </a:lnTo>
                <a:lnTo>
                  <a:pt x="17464" y="14793"/>
                </a:lnTo>
                <a:close/>
                <a:moveTo>
                  <a:pt x="17413" y="15114"/>
                </a:moveTo>
                <a:lnTo>
                  <a:pt x="17416" y="15103"/>
                </a:lnTo>
                <a:lnTo>
                  <a:pt x="17416" y="15092"/>
                </a:lnTo>
                <a:lnTo>
                  <a:pt x="17413" y="15087"/>
                </a:lnTo>
                <a:lnTo>
                  <a:pt x="17407" y="15087"/>
                </a:lnTo>
                <a:lnTo>
                  <a:pt x="17404" y="15098"/>
                </a:lnTo>
                <a:lnTo>
                  <a:pt x="17394" y="15114"/>
                </a:lnTo>
                <a:lnTo>
                  <a:pt x="17385" y="15119"/>
                </a:lnTo>
                <a:lnTo>
                  <a:pt x="17379" y="15125"/>
                </a:lnTo>
                <a:lnTo>
                  <a:pt x="17376" y="15141"/>
                </a:lnTo>
                <a:lnTo>
                  <a:pt x="17376" y="15147"/>
                </a:lnTo>
                <a:lnTo>
                  <a:pt x="17379" y="15147"/>
                </a:lnTo>
                <a:lnTo>
                  <a:pt x="17391" y="15141"/>
                </a:lnTo>
                <a:lnTo>
                  <a:pt x="17413" y="15114"/>
                </a:lnTo>
                <a:close/>
                <a:moveTo>
                  <a:pt x="17398" y="13853"/>
                </a:moveTo>
                <a:lnTo>
                  <a:pt x="17388" y="13853"/>
                </a:lnTo>
                <a:lnTo>
                  <a:pt x="17382" y="13858"/>
                </a:lnTo>
                <a:lnTo>
                  <a:pt x="17379" y="13880"/>
                </a:lnTo>
                <a:lnTo>
                  <a:pt x="17382" y="13907"/>
                </a:lnTo>
                <a:lnTo>
                  <a:pt x="17394" y="13885"/>
                </a:lnTo>
                <a:lnTo>
                  <a:pt x="17401" y="13864"/>
                </a:lnTo>
                <a:lnTo>
                  <a:pt x="17401" y="13853"/>
                </a:lnTo>
                <a:lnTo>
                  <a:pt x="17398" y="13853"/>
                </a:lnTo>
                <a:close/>
                <a:moveTo>
                  <a:pt x="17420" y="13896"/>
                </a:moveTo>
                <a:lnTo>
                  <a:pt x="17426" y="13874"/>
                </a:lnTo>
                <a:lnTo>
                  <a:pt x="17423" y="13864"/>
                </a:lnTo>
                <a:lnTo>
                  <a:pt x="17413" y="13864"/>
                </a:lnTo>
                <a:lnTo>
                  <a:pt x="17410" y="13869"/>
                </a:lnTo>
                <a:lnTo>
                  <a:pt x="17410" y="13885"/>
                </a:lnTo>
                <a:lnTo>
                  <a:pt x="17413" y="13896"/>
                </a:lnTo>
                <a:lnTo>
                  <a:pt x="17420" y="13896"/>
                </a:lnTo>
                <a:close/>
                <a:moveTo>
                  <a:pt x="16964" y="14206"/>
                </a:moveTo>
                <a:lnTo>
                  <a:pt x="16967" y="14179"/>
                </a:lnTo>
                <a:lnTo>
                  <a:pt x="16964" y="14152"/>
                </a:lnTo>
                <a:lnTo>
                  <a:pt x="16961" y="14135"/>
                </a:lnTo>
                <a:lnTo>
                  <a:pt x="16958" y="14135"/>
                </a:lnTo>
                <a:lnTo>
                  <a:pt x="16954" y="14141"/>
                </a:lnTo>
                <a:lnTo>
                  <a:pt x="16951" y="14163"/>
                </a:lnTo>
                <a:lnTo>
                  <a:pt x="16951" y="14201"/>
                </a:lnTo>
                <a:lnTo>
                  <a:pt x="16948" y="14233"/>
                </a:lnTo>
                <a:lnTo>
                  <a:pt x="16948" y="14239"/>
                </a:lnTo>
                <a:lnTo>
                  <a:pt x="16954" y="14239"/>
                </a:lnTo>
                <a:lnTo>
                  <a:pt x="16964" y="14206"/>
                </a:lnTo>
                <a:close/>
                <a:moveTo>
                  <a:pt x="16448" y="13217"/>
                </a:moveTo>
                <a:lnTo>
                  <a:pt x="16455" y="13217"/>
                </a:lnTo>
                <a:lnTo>
                  <a:pt x="16458" y="13211"/>
                </a:lnTo>
                <a:lnTo>
                  <a:pt x="16461" y="13184"/>
                </a:lnTo>
                <a:lnTo>
                  <a:pt x="16458" y="13157"/>
                </a:lnTo>
                <a:lnTo>
                  <a:pt x="16455" y="13140"/>
                </a:lnTo>
                <a:lnTo>
                  <a:pt x="16448" y="13140"/>
                </a:lnTo>
                <a:lnTo>
                  <a:pt x="16442" y="13157"/>
                </a:lnTo>
                <a:lnTo>
                  <a:pt x="16439" y="13173"/>
                </a:lnTo>
                <a:lnTo>
                  <a:pt x="16439" y="13179"/>
                </a:lnTo>
                <a:lnTo>
                  <a:pt x="16442" y="13189"/>
                </a:lnTo>
                <a:lnTo>
                  <a:pt x="16448" y="13195"/>
                </a:lnTo>
                <a:lnTo>
                  <a:pt x="16445" y="13206"/>
                </a:lnTo>
                <a:lnTo>
                  <a:pt x="16442" y="13211"/>
                </a:lnTo>
                <a:lnTo>
                  <a:pt x="16448" y="13217"/>
                </a:lnTo>
                <a:close/>
                <a:moveTo>
                  <a:pt x="15901" y="13972"/>
                </a:moveTo>
                <a:lnTo>
                  <a:pt x="15901" y="13989"/>
                </a:lnTo>
                <a:lnTo>
                  <a:pt x="15908" y="14005"/>
                </a:lnTo>
                <a:lnTo>
                  <a:pt x="15917" y="14016"/>
                </a:lnTo>
                <a:lnTo>
                  <a:pt x="15920" y="14016"/>
                </a:lnTo>
                <a:lnTo>
                  <a:pt x="15923" y="14010"/>
                </a:lnTo>
                <a:lnTo>
                  <a:pt x="15923" y="13994"/>
                </a:lnTo>
                <a:lnTo>
                  <a:pt x="15920" y="13978"/>
                </a:lnTo>
                <a:lnTo>
                  <a:pt x="15911" y="13967"/>
                </a:lnTo>
                <a:lnTo>
                  <a:pt x="15908" y="13972"/>
                </a:lnTo>
                <a:lnTo>
                  <a:pt x="15901" y="13972"/>
                </a:lnTo>
                <a:close/>
                <a:moveTo>
                  <a:pt x="15930" y="14038"/>
                </a:moveTo>
                <a:lnTo>
                  <a:pt x="15927" y="14048"/>
                </a:lnTo>
                <a:lnTo>
                  <a:pt x="15927" y="14059"/>
                </a:lnTo>
                <a:lnTo>
                  <a:pt x="15930" y="14070"/>
                </a:lnTo>
                <a:lnTo>
                  <a:pt x="15936" y="14070"/>
                </a:lnTo>
                <a:lnTo>
                  <a:pt x="15942" y="14081"/>
                </a:lnTo>
                <a:lnTo>
                  <a:pt x="15949" y="14103"/>
                </a:lnTo>
                <a:lnTo>
                  <a:pt x="15952" y="14125"/>
                </a:lnTo>
                <a:lnTo>
                  <a:pt x="15955" y="14125"/>
                </a:lnTo>
                <a:lnTo>
                  <a:pt x="15958" y="14119"/>
                </a:lnTo>
                <a:lnTo>
                  <a:pt x="15958" y="14092"/>
                </a:lnTo>
                <a:lnTo>
                  <a:pt x="15949" y="14059"/>
                </a:lnTo>
                <a:lnTo>
                  <a:pt x="15939" y="14038"/>
                </a:lnTo>
                <a:lnTo>
                  <a:pt x="15933" y="14032"/>
                </a:lnTo>
                <a:lnTo>
                  <a:pt x="15930" y="14038"/>
                </a:lnTo>
                <a:close/>
                <a:moveTo>
                  <a:pt x="16213" y="13782"/>
                </a:moveTo>
                <a:lnTo>
                  <a:pt x="16219" y="13771"/>
                </a:lnTo>
                <a:lnTo>
                  <a:pt x="16222" y="13760"/>
                </a:lnTo>
                <a:lnTo>
                  <a:pt x="16222" y="13749"/>
                </a:lnTo>
                <a:lnTo>
                  <a:pt x="16219" y="13744"/>
                </a:lnTo>
                <a:lnTo>
                  <a:pt x="16209" y="13744"/>
                </a:lnTo>
                <a:lnTo>
                  <a:pt x="16206" y="13749"/>
                </a:lnTo>
                <a:lnTo>
                  <a:pt x="16200" y="13771"/>
                </a:lnTo>
                <a:lnTo>
                  <a:pt x="16200" y="13777"/>
                </a:lnTo>
                <a:lnTo>
                  <a:pt x="16206" y="13787"/>
                </a:lnTo>
                <a:lnTo>
                  <a:pt x="16213" y="13782"/>
                </a:lnTo>
                <a:close/>
                <a:moveTo>
                  <a:pt x="16247" y="13733"/>
                </a:moveTo>
                <a:lnTo>
                  <a:pt x="16238" y="13722"/>
                </a:lnTo>
                <a:lnTo>
                  <a:pt x="16222" y="13695"/>
                </a:lnTo>
                <a:lnTo>
                  <a:pt x="16216" y="13690"/>
                </a:lnTo>
                <a:lnTo>
                  <a:pt x="16213" y="13690"/>
                </a:lnTo>
                <a:lnTo>
                  <a:pt x="16216" y="13717"/>
                </a:lnTo>
                <a:lnTo>
                  <a:pt x="16216" y="13722"/>
                </a:lnTo>
                <a:lnTo>
                  <a:pt x="16219" y="13728"/>
                </a:lnTo>
                <a:lnTo>
                  <a:pt x="16231" y="13733"/>
                </a:lnTo>
                <a:lnTo>
                  <a:pt x="16241" y="13739"/>
                </a:lnTo>
                <a:lnTo>
                  <a:pt x="16247" y="13733"/>
                </a:lnTo>
                <a:close/>
                <a:moveTo>
                  <a:pt x="16037" y="13412"/>
                </a:moveTo>
                <a:lnTo>
                  <a:pt x="16033" y="13412"/>
                </a:lnTo>
                <a:lnTo>
                  <a:pt x="16027" y="13418"/>
                </a:lnTo>
                <a:lnTo>
                  <a:pt x="16024" y="13429"/>
                </a:lnTo>
                <a:lnTo>
                  <a:pt x="16021" y="13445"/>
                </a:lnTo>
                <a:lnTo>
                  <a:pt x="16030" y="13461"/>
                </a:lnTo>
                <a:lnTo>
                  <a:pt x="16040" y="13445"/>
                </a:lnTo>
                <a:lnTo>
                  <a:pt x="16043" y="13423"/>
                </a:lnTo>
                <a:lnTo>
                  <a:pt x="16037" y="13412"/>
                </a:lnTo>
                <a:close/>
                <a:moveTo>
                  <a:pt x="16147" y="13581"/>
                </a:moveTo>
                <a:lnTo>
                  <a:pt x="16143" y="13586"/>
                </a:lnTo>
                <a:lnTo>
                  <a:pt x="16143" y="13597"/>
                </a:lnTo>
                <a:lnTo>
                  <a:pt x="16147" y="13603"/>
                </a:lnTo>
                <a:lnTo>
                  <a:pt x="16153" y="13608"/>
                </a:lnTo>
                <a:lnTo>
                  <a:pt x="16156" y="13603"/>
                </a:lnTo>
                <a:lnTo>
                  <a:pt x="16156" y="13592"/>
                </a:lnTo>
                <a:lnTo>
                  <a:pt x="16150" y="13586"/>
                </a:lnTo>
                <a:lnTo>
                  <a:pt x="16147" y="13581"/>
                </a:lnTo>
                <a:close/>
                <a:moveTo>
                  <a:pt x="16059" y="13483"/>
                </a:moveTo>
                <a:lnTo>
                  <a:pt x="16065" y="13494"/>
                </a:lnTo>
                <a:lnTo>
                  <a:pt x="16077" y="13510"/>
                </a:lnTo>
                <a:lnTo>
                  <a:pt x="16087" y="13521"/>
                </a:lnTo>
                <a:lnTo>
                  <a:pt x="16090" y="13516"/>
                </a:lnTo>
                <a:lnTo>
                  <a:pt x="16090" y="13499"/>
                </a:lnTo>
                <a:lnTo>
                  <a:pt x="16087" y="13494"/>
                </a:lnTo>
                <a:lnTo>
                  <a:pt x="16074" y="13483"/>
                </a:lnTo>
                <a:lnTo>
                  <a:pt x="16065" y="13478"/>
                </a:lnTo>
                <a:lnTo>
                  <a:pt x="16062" y="13478"/>
                </a:lnTo>
                <a:lnTo>
                  <a:pt x="16059" y="13483"/>
                </a:lnTo>
                <a:close/>
                <a:moveTo>
                  <a:pt x="16081" y="13521"/>
                </a:moveTo>
                <a:lnTo>
                  <a:pt x="16077" y="13516"/>
                </a:lnTo>
                <a:lnTo>
                  <a:pt x="16074" y="13516"/>
                </a:lnTo>
                <a:lnTo>
                  <a:pt x="16071" y="13521"/>
                </a:lnTo>
                <a:lnTo>
                  <a:pt x="16071" y="13527"/>
                </a:lnTo>
                <a:lnTo>
                  <a:pt x="16077" y="13548"/>
                </a:lnTo>
                <a:lnTo>
                  <a:pt x="16081" y="13565"/>
                </a:lnTo>
                <a:lnTo>
                  <a:pt x="16084" y="13570"/>
                </a:lnTo>
                <a:lnTo>
                  <a:pt x="16087" y="13570"/>
                </a:lnTo>
                <a:lnTo>
                  <a:pt x="16087" y="13537"/>
                </a:lnTo>
                <a:lnTo>
                  <a:pt x="16084" y="13527"/>
                </a:lnTo>
                <a:lnTo>
                  <a:pt x="16081" y="13521"/>
                </a:lnTo>
                <a:close/>
                <a:moveTo>
                  <a:pt x="16096" y="13554"/>
                </a:moveTo>
                <a:lnTo>
                  <a:pt x="16093" y="13548"/>
                </a:lnTo>
                <a:lnTo>
                  <a:pt x="16090" y="13570"/>
                </a:lnTo>
                <a:lnTo>
                  <a:pt x="16087" y="13581"/>
                </a:lnTo>
                <a:lnTo>
                  <a:pt x="16093" y="13592"/>
                </a:lnTo>
                <a:lnTo>
                  <a:pt x="16103" y="13592"/>
                </a:lnTo>
                <a:lnTo>
                  <a:pt x="16115" y="13597"/>
                </a:lnTo>
                <a:lnTo>
                  <a:pt x="16121" y="13603"/>
                </a:lnTo>
                <a:lnTo>
                  <a:pt x="16128" y="13603"/>
                </a:lnTo>
                <a:lnTo>
                  <a:pt x="16128" y="13592"/>
                </a:lnTo>
                <a:lnTo>
                  <a:pt x="16121" y="13581"/>
                </a:lnTo>
                <a:lnTo>
                  <a:pt x="16112" y="13570"/>
                </a:lnTo>
                <a:lnTo>
                  <a:pt x="16103" y="13565"/>
                </a:lnTo>
                <a:lnTo>
                  <a:pt x="16096" y="13554"/>
                </a:lnTo>
                <a:close/>
                <a:moveTo>
                  <a:pt x="16131" y="13565"/>
                </a:moveTo>
                <a:lnTo>
                  <a:pt x="16125" y="13554"/>
                </a:lnTo>
                <a:lnTo>
                  <a:pt x="16115" y="13543"/>
                </a:lnTo>
                <a:lnTo>
                  <a:pt x="16103" y="13543"/>
                </a:lnTo>
                <a:lnTo>
                  <a:pt x="16103" y="13559"/>
                </a:lnTo>
                <a:lnTo>
                  <a:pt x="16112" y="13565"/>
                </a:lnTo>
                <a:lnTo>
                  <a:pt x="16125" y="13575"/>
                </a:lnTo>
                <a:lnTo>
                  <a:pt x="16128" y="13575"/>
                </a:lnTo>
                <a:lnTo>
                  <a:pt x="16131" y="13565"/>
                </a:lnTo>
                <a:close/>
                <a:moveTo>
                  <a:pt x="16134" y="13603"/>
                </a:moveTo>
                <a:lnTo>
                  <a:pt x="16131" y="13608"/>
                </a:lnTo>
                <a:lnTo>
                  <a:pt x="16131" y="13624"/>
                </a:lnTo>
                <a:lnTo>
                  <a:pt x="16137" y="13630"/>
                </a:lnTo>
                <a:lnTo>
                  <a:pt x="16140" y="13624"/>
                </a:lnTo>
                <a:lnTo>
                  <a:pt x="16140" y="13619"/>
                </a:lnTo>
                <a:lnTo>
                  <a:pt x="16137" y="13608"/>
                </a:lnTo>
                <a:lnTo>
                  <a:pt x="16134" y="13603"/>
                </a:lnTo>
                <a:close/>
                <a:moveTo>
                  <a:pt x="17812" y="14761"/>
                </a:moveTo>
                <a:lnTo>
                  <a:pt x="17819" y="14761"/>
                </a:lnTo>
                <a:lnTo>
                  <a:pt x="17822" y="14750"/>
                </a:lnTo>
                <a:lnTo>
                  <a:pt x="17822" y="14739"/>
                </a:lnTo>
                <a:lnTo>
                  <a:pt x="17816" y="14728"/>
                </a:lnTo>
                <a:lnTo>
                  <a:pt x="17806" y="14728"/>
                </a:lnTo>
                <a:lnTo>
                  <a:pt x="17803" y="14733"/>
                </a:lnTo>
                <a:lnTo>
                  <a:pt x="17806" y="14744"/>
                </a:lnTo>
                <a:lnTo>
                  <a:pt x="17812" y="14761"/>
                </a:lnTo>
                <a:close/>
                <a:moveTo>
                  <a:pt x="18001" y="14483"/>
                </a:moveTo>
                <a:lnTo>
                  <a:pt x="18004" y="14489"/>
                </a:lnTo>
                <a:lnTo>
                  <a:pt x="18010" y="14478"/>
                </a:lnTo>
                <a:lnTo>
                  <a:pt x="18010" y="14467"/>
                </a:lnTo>
                <a:lnTo>
                  <a:pt x="18007" y="14451"/>
                </a:lnTo>
                <a:lnTo>
                  <a:pt x="18001" y="14445"/>
                </a:lnTo>
                <a:lnTo>
                  <a:pt x="17998" y="14451"/>
                </a:lnTo>
                <a:lnTo>
                  <a:pt x="18001" y="14483"/>
                </a:lnTo>
                <a:close/>
                <a:moveTo>
                  <a:pt x="18017" y="14494"/>
                </a:moveTo>
                <a:lnTo>
                  <a:pt x="18026" y="14451"/>
                </a:lnTo>
                <a:lnTo>
                  <a:pt x="18036" y="14418"/>
                </a:lnTo>
                <a:lnTo>
                  <a:pt x="18036" y="14391"/>
                </a:lnTo>
                <a:lnTo>
                  <a:pt x="18032" y="14396"/>
                </a:lnTo>
                <a:lnTo>
                  <a:pt x="18023" y="14418"/>
                </a:lnTo>
                <a:lnTo>
                  <a:pt x="18017" y="14451"/>
                </a:lnTo>
                <a:lnTo>
                  <a:pt x="18017" y="14494"/>
                </a:lnTo>
                <a:close/>
                <a:moveTo>
                  <a:pt x="17696" y="14782"/>
                </a:moveTo>
                <a:lnTo>
                  <a:pt x="17702" y="14793"/>
                </a:lnTo>
                <a:lnTo>
                  <a:pt x="17709" y="14788"/>
                </a:lnTo>
                <a:lnTo>
                  <a:pt x="17709" y="14782"/>
                </a:lnTo>
                <a:lnTo>
                  <a:pt x="17706" y="14777"/>
                </a:lnTo>
                <a:lnTo>
                  <a:pt x="17699" y="14772"/>
                </a:lnTo>
                <a:lnTo>
                  <a:pt x="17693" y="14772"/>
                </a:lnTo>
                <a:lnTo>
                  <a:pt x="17693" y="14777"/>
                </a:lnTo>
                <a:lnTo>
                  <a:pt x="17696" y="14782"/>
                </a:lnTo>
                <a:close/>
                <a:moveTo>
                  <a:pt x="18111" y="14532"/>
                </a:moveTo>
                <a:lnTo>
                  <a:pt x="18102" y="14521"/>
                </a:lnTo>
                <a:lnTo>
                  <a:pt x="18098" y="14511"/>
                </a:lnTo>
                <a:lnTo>
                  <a:pt x="18098" y="14500"/>
                </a:lnTo>
                <a:lnTo>
                  <a:pt x="18095" y="14505"/>
                </a:lnTo>
                <a:lnTo>
                  <a:pt x="18095" y="14516"/>
                </a:lnTo>
                <a:lnTo>
                  <a:pt x="18098" y="14527"/>
                </a:lnTo>
                <a:lnTo>
                  <a:pt x="18108" y="14538"/>
                </a:lnTo>
                <a:lnTo>
                  <a:pt x="18117" y="14559"/>
                </a:lnTo>
                <a:lnTo>
                  <a:pt x="18120" y="14554"/>
                </a:lnTo>
                <a:lnTo>
                  <a:pt x="18117" y="14543"/>
                </a:lnTo>
                <a:lnTo>
                  <a:pt x="18111" y="14532"/>
                </a:lnTo>
                <a:close/>
                <a:moveTo>
                  <a:pt x="18391" y="14815"/>
                </a:moveTo>
                <a:lnTo>
                  <a:pt x="18397" y="14810"/>
                </a:lnTo>
                <a:lnTo>
                  <a:pt x="18397" y="14804"/>
                </a:lnTo>
                <a:lnTo>
                  <a:pt x="18391" y="14782"/>
                </a:lnTo>
                <a:lnTo>
                  <a:pt x="18391" y="14777"/>
                </a:lnTo>
                <a:lnTo>
                  <a:pt x="18388" y="14777"/>
                </a:lnTo>
                <a:lnTo>
                  <a:pt x="18385" y="14788"/>
                </a:lnTo>
                <a:lnTo>
                  <a:pt x="18378" y="14793"/>
                </a:lnTo>
                <a:lnTo>
                  <a:pt x="18378" y="14804"/>
                </a:lnTo>
                <a:lnTo>
                  <a:pt x="18381" y="14810"/>
                </a:lnTo>
                <a:lnTo>
                  <a:pt x="18391" y="14815"/>
                </a:lnTo>
                <a:close/>
                <a:moveTo>
                  <a:pt x="18344" y="13902"/>
                </a:moveTo>
                <a:lnTo>
                  <a:pt x="18334" y="13896"/>
                </a:lnTo>
                <a:lnTo>
                  <a:pt x="18322" y="13896"/>
                </a:lnTo>
                <a:lnTo>
                  <a:pt x="18303" y="13907"/>
                </a:lnTo>
                <a:lnTo>
                  <a:pt x="18290" y="13929"/>
                </a:lnTo>
                <a:lnTo>
                  <a:pt x="18287" y="13940"/>
                </a:lnTo>
                <a:lnTo>
                  <a:pt x="18287" y="13961"/>
                </a:lnTo>
                <a:lnTo>
                  <a:pt x="18284" y="13972"/>
                </a:lnTo>
                <a:lnTo>
                  <a:pt x="18271" y="13989"/>
                </a:lnTo>
                <a:lnTo>
                  <a:pt x="18259" y="13994"/>
                </a:lnTo>
                <a:lnTo>
                  <a:pt x="18243" y="13994"/>
                </a:lnTo>
                <a:lnTo>
                  <a:pt x="18237" y="13999"/>
                </a:lnTo>
                <a:lnTo>
                  <a:pt x="18227" y="14016"/>
                </a:lnTo>
                <a:lnTo>
                  <a:pt x="18205" y="14070"/>
                </a:lnTo>
                <a:lnTo>
                  <a:pt x="18193" y="14103"/>
                </a:lnTo>
                <a:lnTo>
                  <a:pt x="18180" y="14125"/>
                </a:lnTo>
                <a:lnTo>
                  <a:pt x="18168" y="14141"/>
                </a:lnTo>
                <a:lnTo>
                  <a:pt x="18161" y="14146"/>
                </a:lnTo>
                <a:lnTo>
                  <a:pt x="18155" y="14141"/>
                </a:lnTo>
                <a:lnTo>
                  <a:pt x="18146" y="14135"/>
                </a:lnTo>
                <a:lnTo>
                  <a:pt x="18139" y="14119"/>
                </a:lnTo>
                <a:lnTo>
                  <a:pt x="18136" y="14108"/>
                </a:lnTo>
                <a:lnTo>
                  <a:pt x="18133" y="14092"/>
                </a:lnTo>
                <a:lnTo>
                  <a:pt x="18127" y="14054"/>
                </a:lnTo>
                <a:lnTo>
                  <a:pt x="18124" y="14038"/>
                </a:lnTo>
                <a:lnTo>
                  <a:pt x="18120" y="14027"/>
                </a:lnTo>
                <a:lnTo>
                  <a:pt x="18114" y="14016"/>
                </a:lnTo>
                <a:lnTo>
                  <a:pt x="18111" y="14021"/>
                </a:lnTo>
                <a:lnTo>
                  <a:pt x="18111" y="14038"/>
                </a:lnTo>
                <a:lnTo>
                  <a:pt x="18108" y="14043"/>
                </a:lnTo>
                <a:lnTo>
                  <a:pt x="18098" y="14010"/>
                </a:lnTo>
                <a:lnTo>
                  <a:pt x="18095" y="13978"/>
                </a:lnTo>
                <a:lnTo>
                  <a:pt x="18092" y="13951"/>
                </a:lnTo>
                <a:lnTo>
                  <a:pt x="18095" y="13934"/>
                </a:lnTo>
                <a:lnTo>
                  <a:pt x="18095" y="13918"/>
                </a:lnTo>
                <a:lnTo>
                  <a:pt x="18102" y="13880"/>
                </a:lnTo>
                <a:lnTo>
                  <a:pt x="18098" y="13858"/>
                </a:lnTo>
                <a:lnTo>
                  <a:pt x="18095" y="13831"/>
                </a:lnTo>
                <a:lnTo>
                  <a:pt x="18092" y="13809"/>
                </a:lnTo>
                <a:lnTo>
                  <a:pt x="18086" y="13798"/>
                </a:lnTo>
                <a:lnTo>
                  <a:pt x="18080" y="13793"/>
                </a:lnTo>
                <a:lnTo>
                  <a:pt x="18076" y="13793"/>
                </a:lnTo>
                <a:lnTo>
                  <a:pt x="18067" y="13798"/>
                </a:lnTo>
                <a:lnTo>
                  <a:pt x="18058" y="13793"/>
                </a:lnTo>
                <a:lnTo>
                  <a:pt x="18042" y="13787"/>
                </a:lnTo>
                <a:lnTo>
                  <a:pt x="18023" y="13766"/>
                </a:lnTo>
                <a:lnTo>
                  <a:pt x="18004" y="13749"/>
                </a:lnTo>
                <a:lnTo>
                  <a:pt x="17992" y="13744"/>
                </a:lnTo>
                <a:lnTo>
                  <a:pt x="17979" y="13744"/>
                </a:lnTo>
                <a:lnTo>
                  <a:pt x="17970" y="13749"/>
                </a:lnTo>
                <a:lnTo>
                  <a:pt x="17957" y="13777"/>
                </a:lnTo>
                <a:lnTo>
                  <a:pt x="17948" y="13793"/>
                </a:lnTo>
                <a:lnTo>
                  <a:pt x="17932" y="13798"/>
                </a:lnTo>
                <a:lnTo>
                  <a:pt x="17922" y="13798"/>
                </a:lnTo>
                <a:lnTo>
                  <a:pt x="17913" y="13809"/>
                </a:lnTo>
                <a:lnTo>
                  <a:pt x="17910" y="13815"/>
                </a:lnTo>
                <a:lnTo>
                  <a:pt x="17910" y="13831"/>
                </a:lnTo>
                <a:lnTo>
                  <a:pt x="17907" y="13847"/>
                </a:lnTo>
                <a:lnTo>
                  <a:pt x="17897" y="13869"/>
                </a:lnTo>
                <a:lnTo>
                  <a:pt x="17894" y="13880"/>
                </a:lnTo>
                <a:lnTo>
                  <a:pt x="17894" y="13891"/>
                </a:lnTo>
                <a:lnTo>
                  <a:pt x="17900" y="13891"/>
                </a:lnTo>
                <a:lnTo>
                  <a:pt x="17913" y="13896"/>
                </a:lnTo>
                <a:lnTo>
                  <a:pt x="17929" y="13896"/>
                </a:lnTo>
                <a:lnTo>
                  <a:pt x="17941" y="13907"/>
                </a:lnTo>
                <a:lnTo>
                  <a:pt x="17951" y="13934"/>
                </a:lnTo>
                <a:lnTo>
                  <a:pt x="17966" y="13989"/>
                </a:lnTo>
                <a:lnTo>
                  <a:pt x="17973" y="13994"/>
                </a:lnTo>
                <a:lnTo>
                  <a:pt x="17985" y="13999"/>
                </a:lnTo>
                <a:lnTo>
                  <a:pt x="18004" y="13999"/>
                </a:lnTo>
                <a:lnTo>
                  <a:pt x="18023" y="13994"/>
                </a:lnTo>
                <a:lnTo>
                  <a:pt x="18058" y="13994"/>
                </a:lnTo>
                <a:lnTo>
                  <a:pt x="18070" y="13999"/>
                </a:lnTo>
                <a:lnTo>
                  <a:pt x="18073" y="14005"/>
                </a:lnTo>
                <a:lnTo>
                  <a:pt x="18073" y="14027"/>
                </a:lnTo>
                <a:lnTo>
                  <a:pt x="18067" y="14032"/>
                </a:lnTo>
                <a:lnTo>
                  <a:pt x="18061" y="14032"/>
                </a:lnTo>
                <a:lnTo>
                  <a:pt x="18042" y="14021"/>
                </a:lnTo>
                <a:lnTo>
                  <a:pt x="18032" y="14021"/>
                </a:lnTo>
                <a:lnTo>
                  <a:pt x="18023" y="14027"/>
                </a:lnTo>
                <a:lnTo>
                  <a:pt x="18020" y="14038"/>
                </a:lnTo>
                <a:lnTo>
                  <a:pt x="18014" y="14054"/>
                </a:lnTo>
                <a:lnTo>
                  <a:pt x="18004" y="14059"/>
                </a:lnTo>
                <a:lnTo>
                  <a:pt x="17992" y="14059"/>
                </a:lnTo>
                <a:lnTo>
                  <a:pt x="17982" y="14054"/>
                </a:lnTo>
                <a:lnTo>
                  <a:pt x="17963" y="14054"/>
                </a:lnTo>
                <a:lnTo>
                  <a:pt x="17957" y="14059"/>
                </a:lnTo>
                <a:lnTo>
                  <a:pt x="17957" y="14076"/>
                </a:lnTo>
                <a:lnTo>
                  <a:pt x="17960" y="14086"/>
                </a:lnTo>
                <a:lnTo>
                  <a:pt x="17966" y="14092"/>
                </a:lnTo>
                <a:lnTo>
                  <a:pt x="17976" y="14097"/>
                </a:lnTo>
                <a:lnTo>
                  <a:pt x="17995" y="14125"/>
                </a:lnTo>
                <a:lnTo>
                  <a:pt x="18004" y="14146"/>
                </a:lnTo>
                <a:lnTo>
                  <a:pt x="18010" y="14157"/>
                </a:lnTo>
                <a:lnTo>
                  <a:pt x="18010" y="14173"/>
                </a:lnTo>
                <a:lnTo>
                  <a:pt x="18001" y="14190"/>
                </a:lnTo>
                <a:lnTo>
                  <a:pt x="18001" y="14195"/>
                </a:lnTo>
                <a:lnTo>
                  <a:pt x="18004" y="14212"/>
                </a:lnTo>
                <a:lnTo>
                  <a:pt x="18007" y="14222"/>
                </a:lnTo>
                <a:lnTo>
                  <a:pt x="18014" y="14233"/>
                </a:lnTo>
                <a:lnTo>
                  <a:pt x="18023" y="14239"/>
                </a:lnTo>
                <a:lnTo>
                  <a:pt x="18029" y="14239"/>
                </a:lnTo>
                <a:lnTo>
                  <a:pt x="18036" y="14233"/>
                </a:lnTo>
                <a:lnTo>
                  <a:pt x="18042" y="14222"/>
                </a:lnTo>
                <a:lnTo>
                  <a:pt x="18048" y="14206"/>
                </a:lnTo>
                <a:lnTo>
                  <a:pt x="18051" y="14179"/>
                </a:lnTo>
                <a:lnTo>
                  <a:pt x="18061" y="14130"/>
                </a:lnTo>
                <a:lnTo>
                  <a:pt x="18067" y="14108"/>
                </a:lnTo>
                <a:lnTo>
                  <a:pt x="18070" y="14108"/>
                </a:lnTo>
                <a:lnTo>
                  <a:pt x="18070" y="14114"/>
                </a:lnTo>
                <a:lnTo>
                  <a:pt x="18064" y="14152"/>
                </a:lnTo>
                <a:lnTo>
                  <a:pt x="18064" y="14179"/>
                </a:lnTo>
                <a:lnTo>
                  <a:pt x="18070" y="14190"/>
                </a:lnTo>
                <a:lnTo>
                  <a:pt x="18076" y="14195"/>
                </a:lnTo>
                <a:lnTo>
                  <a:pt x="18098" y="14212"/>
                </a:lnTo>
                <a:lnTo>
                  <a:pt x="18108" y="14222"/>
                </a:lnTo>
                <a:lnTo>
                  <a:pt x="18120" y="14239"/>
                </a:lnTo>
                <a:lnTo>
                  <a:pt x="18136" y="14260"/>
                </a:lnTo>
                <a:lnTo>
                  <a:pt x="18149" y="14277"/>
                </a:lnTo>
                <a:lnTo>
                  <a:pt x="18161" y="14282"/>
                </a:lnTo>
                <a:lnTo>
                  <a:pt x="18171" y="14288"/>
                </a:lnTo>
                <a:lnTo>
                  <a:pt x="18196" y="14293"/>
                </a:lnTo>
                <a:lnTo>
                  <a:pt x="18208" y="14299"/>
                </a:lnTo>
                <a:lnTo>
                  <a:pt x="18224" y="14309"/>
                </a:lnTo>
                <a:lnTo>
                  <a:pt x="18249" y="14331"/>
                </a:lnTo>
                <a:lnTo>
                  <a:pt x="18268" y="14342"/>
                </a:lnTo>
                <a:lnTo>
                  <a:pt x="18287" y="14358"/>
                </a:lnTo>
                <a:lnTo>
                  <a:pt x="18309" y="14380"/>
                </a:lnTo>
                <a:lnTo>
                  <a:pt x="18331" y="14418"/>
                </a:lnTo>
                <a:lnTo>
                  <a:pt x="18350" y="14467"/>
                </a:lnTo>
                <a:lnTo>
                  <a:pt x="18363" y="14521"/>
                </a:lnTo>
                <a:lnTo>
                  <a:pt x="18378" y="14565"/>
                </a:lnTo>
                <a:lnTo>
                  <a:pt x="18385" y="14581"/>
                </a:lnTo>
                <a:lnTo>
                  <a:pt x="18388" y="14592"/>
                </a:lnTo>
                <a:lnTo>
                  <a:pt x="18388" y="14598"/>
                </a:lnTo>
                <a:lnTo>
                  <a:pt x="18385" y="14603"/>
                </a:lnTo>
                <a:lnTo>
                  <a:pt x="18375" y="14608"/>
                </a:lnTo>
                <a:lnTo>
                  <a:pt x="18375" y="14630"/>
                </a:lnTo>
                <a:lnTo>
                  <a:pt x="18378" y="14652"/>
                </a:lnTo>
                <a:lnTo>
                  <a:pt x="18385" y="14663"/>
                </a:lnTo>
                <a:lnTo>
                  <a:pt x="18397" y="14679"/>
                </a:lnTo>
                <a:lnTo>
                  <a:pt x="18403" y="14685"/>
                </a:lnTo>
                <a:lnTo>
                  <a:pt x="18410" y="14695"/>
                </a:lnTo>
                <a:lnTo>
                  <a:pt x="18410" y="14712"/>
                </a:lnTo>
                <a:lnTo>
                  <a:pt x="18407" y="14733"/>
                </a:lnTo>
                <a:lnTo>
                  <a:pt x="18397" y="14772"/>
                </a:lnTo>
                <a:lnTo>
                  <a:pt x="18397" y="14777"/>
                </a:lnTo>
                <a:lnTo>
                  <a:pt x="18400" y="14777"/>
                </a:lnTo>
                <a:lnTo>
                  <a:pt x="18410" y="14772"/>
                </a:lnTo>
                <a:lnTo>
                  <a:pt x="18416" y="14772"/>
                </a:lnTo>
                <a:lnTo>
                  <a:pt x="18422" y="14782"/>
                </a:lnTo>
                <a:lnTo>
                  <a:pt x="18451" y="14782"/>
                </a:lnTo>
                <a:lnTo>
                  <a:pt x="18469" y="14799"/>
                </a:lnTo>
                <a:lnTo>
                  <a:pt x="18466" y="14010"/>
                </a:lnTo>
                <a:lnTo>
                  <a:pt x="18451" y="14010"/>
                </a:lnTo>
                <a:lnTo>
                  <a:pt x="18435" y="13999"/>
                </a:lnTo>
                <a:lnTo>
                  <a:pt x="18400" y="13967"/>
                </a:lnTo>
                <a:lnTo>
                  <a:pt x="18344" y="13902"/>
                </a:lnTo>
                <a:close/>
                <a:moveTo>
                  <a:pt x="18385" y="14777"/>
                </a:moveTo>
                <a:lnTo>
                  <a:pt x="18391" y="14772"/>
                </a:lnTo>
                <a:lnTo>
                  <a:pt x="18394" y="14761"/>
                </a:lnTo>
                <a:lnTo>
                  <a:pt x="18397" y="14733"/>
                </a:lnTo>
                <a:lnTo>
                  <a:pt x="18403" y="14712"/>
                </a:lnTo>
                <a:lnTo>
                  <a:pt x="18403" y="14706"/>
                </a:lnTo>
                <a:lnTo>
                  <a:pt x="18400" y="14701"/>
                </a:lnTo>
                <a:lnTo>
                  <a:pt x="18394" y="14695"/>
                </a:lnTo>
                <a:lnTo>
                  <a:pt x="18391" y="14690"/>
                </a:lnTo>
                <a:lnTo>
                  <a:pt x="18391" y="14685"/>
                </a:lnTo>
                <a:lnTo>
                  <a:pt x="18388" y="14679"/>
                </a:lnTo>
                <a:lnTo>
                  <a:pt x="18378" y="14674"/>
                </a:lnTo>
                <a:lnTo>
                  <a:pt x="18372" y="14674"/>
                </a:lnTo>
                <a:lnTo>
                  <a:pt x="18353" y="14690"/>
                </a:lnTo>
                <a:lnTo>
                  <a:pt x="18331" y="14728"/>
                </a:lnTo>
                <a:lnTo>
                  <a:pt x="18331" y="14739"/>
                </a:lnTo>
                <a:lnTo>
                  <a:pt x="18328" y="14755"/>
                </a:lnTo>
                <a:lnTo>
                  <a:pt x="18322" y="14777"/>
                </a:lnTo>
                <a:lnTo>
                  <a:pt x="18315" y="14810"/>
                </a:lnTo>
                <a:lnTo>
                  <a:pt x="18315" y="14815"/>
                </a:lnTo>
                <a:lnTo>
                  <a:pt x="18322" y="14810"/>
                </a:lnTo>
                <a:lnTo>
                  <a:pt x="18344" y="14810"/>
                </a:lnTo>
                <a:lnTo>
                  <a:pt x="18353" y="14815"/>
                </a:lnTo>
                <a:lnTo>
                  <a:pt x="18366" y="14815"/>
                </a:lnTo>
                <a:lnTo>
                  <a:pt x="18372" y="14804"/>
                </a:lnTo>
                <a:lnTo>
                  <a:pt x="18378" y="14788"/>
                </a:lnTo>
                <a:lnTo>
                  <a:pt x="18385" y="14777"/>
                </a:lnTo>
                <a:close/>
                <a:moveTo>
                  <a:pt x="17052" y="14782"/>
                </a:moveTo>
                <a:lnTo>
                  <a:pt x="17052" y="14777"/>
                </a:lnTo>
                <a:lnTo>
                  <a:pt x="17046" y="14777"/>
                </a:lnTo>
                <a:lnTo>
                  <a:pt x="17039" y="14782"/>
                </a:lnTo>
                <a:lnTo>
                  <a:pt x="17039" y="14793"/>
                </a:lnTo>
                <a:lnTo>
                  <a:pt x="17042" y="14804"/>
                </a:lnTo>
                <a:lnTo>
                  <a:pt x="17046" y="14804"/>
                </a:lnTo>
                <a:lnTo>
                  <a:pt x="17052" y="14782"/>
                </a:lnTo>
                <a:close/>
                <a:moveTo>
                  <a:pt x="17171" y="14837"/>
                </a:moveTo>
                <a:lnTo>
                  <a:pt x="17174" y="14837"/>
                </a:lnTo>
                <a:lnTo>
                  <a:pt x="17174" y="14820"/>
                </a:lnTo>
                <a:lnTo>
                  <a:pt x="17171" y="14820"/>
                </a:lnTo>
                <a:lnTo>
                  <a:pt x="17165" y="14815"/>
                </a:lnTo>
                <a:lnTo>
                  <a:pt x="17162" y="14815"/>
                </a:lnTo>
                <a:lnTo>
                  <a:pt x="17162" y="14853"/>
                </a:lnTo>
                <a:lnTo>
                  <a:pt x="17171" y="14837"/>
                </a:lnTo>
                <a:close/>
                <a:moveTo>
                  <a:pt x="17178" y="14864"/>
                </a:moveTo>
                <a:lnTo>
                  <a:pt x="17184" y="14853"/>
                </a:lnTo>
                <a:lnTo>
                  <a:pt x="17184" y="14842"/>
                </a:lnTo>
                <a:lnTo>
                  <a:pt x="17178" y="14842"/>
                </a:lnTo>
                <a:lnTo>
                  <a:pt x="17174" y="14848"/>
                </a:lnTo>
                <a:lnTo>
                  <a:pt x="17174" y="14864"/>
                </a:lnTo>
                <a:lnTo>
                  <a:pt x="17178" y="14864"/>
                </a:lnTo>
                <a:close/>
                <a:moveTo>
                  <a:pt x="17146" y="13999"/>
                </a:moveTo>
                <a:lnTo>
                  <a:pt x="17143" y="14021"/>
                </a:lnTo>
                <a:lnTo>
                  <a:pt x="17140" y="14038"/>
                </a:lnTo>
                <a:lnTo>
                  <a:pt x="17134" y="14043"/>
                </a:lnTo>
                <a:lnTo>
                  <a:pt x="17130" y="14048"/>
                </a:lnTo>
                <a:lnTo>
                  <a:pt x="17121" y="14054"/>
                </a:lnTo>
                <a:lnTo>
                  <a:pt x="17121" y="14059"/>
                </a:lnTo>
                <a:lnTo>
                  <a:pt x="17124" y="14070"/>
                </a:lnTo>
                <a:lnTo>
                  <a:pt x="17127" y="14092"/>
                </a:lnTo>
                <a:lnTo>
                  <a:pt x="17124" y="14097"/>
                </a:lnTo>
                <a:lnTo>
                  <a:pt x="17121" y="14108"/>
                </a:lnTo>
                <a:lnTo>
                  <a:pt x="17124" y="14141"/>
                </a:lnTo>
                <a:lnTo>
                  <a:pt x="17130" y="14157"/>
                </a:lnTo>
                <a:lnTo>
                  <a:pt x="17134" y="14163"/>
                </a:lnTo>
                <a:lnTo>
                  <a:pt x="17143" y="14163"/>
                </a:lnTo>
                <a:lnTo>
                  <a:pt x="17149" y="14157"/>
                </a:lnTo>
                <a:lnTo>
                  <a:pt x="17156" y="14163"/>
                </a:lnTo>
                <a:lnTo>
                  <a:pt x="17162" y="14173"/>
                </a:lnTo>
                <a:lnTo>
                  <a:pt x="17168" y="14195"/>
                </a:lnTo>
                <a:lnTo>
                  <a:pt x="17174" y="14222"/>
                </a:lnTo>
                <a:lnTo>
                  <a:pt x="17174" y="14255"/>
                </a:lnTo>
                <a:lnTo>
                  <a:pt x="17168" y="14320"/>
                </a:lnTo>
                <a:lnTo>
                  <a:pt x="17162" y="14353"/>
                </a:lnTo>
                <a:lnTo>
                  <a:pt x="17159" y="14386"/>
                </a:lnTo>
                <a:lnTo>
                  <a:pt x="17162" y="14413"/>
                </a:lnTo>
                <a:lnTo>
                  <a:pt x="17165" y="14434"/>
                </a:lnTo>
                <a:lnTo>
                  <a:pt x="17171" y="14445"/>
                </a:lnTo>
                <a:lnTo>
                  <a:pt x="17178" y="14451"/>
                </a:lnTo>
                <a:lnTo>
                  <a:pt x="17190" y="14451"/>
                </a:lnTo>
                <a:lnTo>
                  <a:pt x="17203" y="14440"/>
                </a:lnTo>
                <a:lnTo>
                  <a:pt x="17225" y="14440"/>
                </a:lnTo>
                <a:lnTo>
                  <a:pt x="17228" y="14429"/>
                </a:lnTo>
                <a:lnTo>
                  <a:pt x="17225" y="14407"/>
                </a:lnTo>
                <a:lnTo>
                  <a:pt x="17218" y="14369"/>
                </a:lnTo>
                <a:lnTo>
                  <a:pt x="17218" y="14353"/>
                </a:lnTo>
                <a:lnTo>
                  <a:pt x="17222" y="14337"/>
                </a:lnTo>
                <a:lnTo>
                  <a:pt x="17228" y="14326"/>
                </a:lnTo>
                <a:lnTo>
                  <a:pt x="17228" y="14271"/>
                </a:lnTo>
                <a:lnTo>
                  <a:pt x="17225" y="14228"/>
                </a:lnTo>
                <a:lnTo>
                  <a:pt x="17228" y="14173"/>
                </a:lnTo>
                <a:lnTo>
                  <a:pt x="17228" y="14125"/>
                </a:lnTo>
                <a:lnTo>
                  <a:pt x="17218" y="14108"/>
                </a:lnTo>
                <a:lnTo>
                  <a:pt x="17218" y="14092"/>
                </a:lnTo>
                <a:lnTo>
                  <a:pt x="17231" y="14065"/>
                </a:lnTo>
                <a:lnTo>
                  <a:pt x="17244" y="14048"/>
                </a:lnTo>
                <a:lnTo>
                  <a:pt x="17253" y="14043"/>
                </a:lnTo>
                <a:lnTo>
                  <a:pt x="17266" y="14054"/>
                </a:lnTo>
                <a:lnTo>
                  <a:pt x="17269" y="14070"/>
                </a:lnTo>
                <a:lnTo>
                  <a:pt x="17269" y="14086"/>
                </a:lnTo>
                <a:lnTo>
                  <a:pt x="17266" y="14103"/>
                </a:lnTo>
                <a:lnTo>
                  <a:pt x="17259" y="14125"/>
                </a:lnTo>
                <a:lnTo>
                  <a:pt x="17253" y="14157"/>
                </a:lnTo>
                <a:lnTo>
                  <a:pt x="17259" y="14179"/>
                </a:lnTo>
                <a:lnTo>
                  <a:pt x="17272" y="14201"/>
                </a:lnTo>
                <a:lnTo>
                  <a:pt x="17288" y="14222"/>
                </a:lnTo>
                <a:lnTo>
                  <a:pt x="17294" y="14239"/>
                </a:lnTo>
                <a:lnTo>
                  <a:pt x="17294" y="14260"/>
                </a:lnTo>
                <a:lnTo>
                  <a:pt x="17291" y="14299"/>
                </a:lnTo>
                <a:lnTo>
                  <a:pt x="17291" y="14320"/>
                </a:lnTo>
                <a:lnTo>
                  <a:pt x="17294" y="14331"/>
                </a:lnTo>
                <a:lnTo>
                  <a:pt x="17303" y="14342"/>
                </a:lnTo>
                <a:lnTo>
                  <a:pt x="17316" y="14347"/>
                </a:lnTo>
                <a:lnTo>
                  <a:pt x="17325" y="14342"/>
                </a:lnTo>
                <a:lnTo>
                  <a:pt x="17332" y="14337"/>
                </a:lnTo>
                <a:lnTo>
                  <a:pt x="17332" y="14304"/>
                </a:lnTo>
                <a:lnTo>
                  <a:pt x="17338" y="14293"/>
                </a:lnTo>
                <a:lnTo>
                  <a:pt x="17350" y="14282"/>
                </a:lnTo>
                <a:lnTo>
                  <a:pt x="17360" y="14282"/>
                </a:lnTo>
                <a:lnTo>
                  <a:pt x="17369" y="14288"/>
                </a:lnTo>
                <a:lnTo>
                  <a:pt x="17376" y="14288"/>
                </a:lnTo>
                <a:lnTo>
                  <a:pt x="17382" y="14260"/>
                </a:lnTo>
                <a:lnTo>
                  <a:pt x="17382" y="14244"/>
                </a:lnTo>
                <a:lnTo>
                  <a:pt x="17379" y="14233"/>
                </a:lnTo>
                <a:lnTo>
                  <a:pt x="17360" y="14212"/>
                </a:lnTo>
                <a:lnTo>
                  <a:pt x="17354" y="14201"/>
                </a:lnTo>
                <a:lnTo>
                  <a:pt x="17344" y="14190"/>
                </a:lnTo>
                <a:lnTo>
                  <a:pt x="17344" y="14179"/>
                </a:lnTo>
                <a:lnTo>
                  <a:pt x="17350" y="14146"/>
                </a:lnTo>
                <a:lnTo>
                  <a:pt x="17350" y="14125"/>
                </a:lnTo>
                <a:lnTo>
                  <a:pt x="17344" y="14081"/>
                </a:lnTo>
                <a:lnTo>
                  <a:pt x="17325" y="14032"/>
                </a:lnTo>
                <a:lnTo>
                  <a:pt x="17306" y="13989"/>
                </a:lnTo>
                <a:lnTo>
                  <a:pt x="17297" y="13972"/>
                </a:lnTo>
                <a:lnTo>
                  <a:pt x="17297" y="13956"/>
                </a:lnTo>
                <a:lnTo>
                  <a:pt x="17303" y="13945"/>
                </a:lnTo>
                <a:lnTo>
                  <a:pt x="17316" y="13934"/>
                </a:lnTo>
                <a:lnTo>
                  <a:pt x="17341" y="13902"/>
                </a:lnTo>
                <a:lnTo>
                  <a:pt x="17354" y="13880"/>
                </a:lnTo>
                <a:lnTo>
                  <a:pt x="17366" y="13853"/>
                </a:lnTo>
                <a:lnTo>
                  <a:pt x="17376" y="13831"/>
                </a:lnTo>
                <a:lnTo>
                  <a:pt x="17382" y="13820"/>
                </a:lnTo>
                <a:lnTo>
                  <a:pt x="17394" y="13820"/>
                </a:lnTo>
                <a:lnTo>
                  <a:pt x="17407" y="13836"/>
                </a:lnTo>
                <a:lnTo>
                  <a:pt x="17410" y="13836"/>
                </a:lnTo>
                <a:lnTo>
                  <a:pt x="17413" y="13831"/>
                </a:lnTo>
                <a:lnTo>
                  <a:pt x="17420" y="13809"/>
                </a:lnTo>
                <a:lnTo>
                  <a:pt x="17420" y="13793"/>
                </a:lnTo>
                <a:lnTo>
                  <a:pt x="17407" y="13782"/>
                </a:lnTo>
                <a:lnTo>
                  <a:pt x="17379" y="13782"/>
                </a:lnTo>
                <a:lnTo>
                  <a:pt x="17363" y="13787"/>
                </a:lnTo>
                <a:lnTo>
                  <a:pt x="17354" y="13793"/>
                </a:lnTo>
                <a:lnTo>
                  <a:pt x="17338" y="13809"/>
                </a:lnTo>
                <a:lnTo>
                  <a:pt x="17325" y="13820"/>
                </a:lnTo>
                <a:lnTo>
                  <a:pt x="17319" y="13820"/>
                </a:lnTo>
                <a:lnTo>
                  <a:pt x="17306" y="13815"/>
                </a:lnTo>
                <a:lnTo>
                  <a:pt x="17297" y="13815"/>
                </a:lnTo>
                <a:lnTo>
                  <a:pt x="17288" y="13820"/>
                </a:lnTo>
                <a:lnTo>
                  <a:pt x="17284" y="13831"/>
                </a:lnTo>
                <a:lnTo>
                  <a:pt x="17278" y="13847"/>
                </a:lnTo>
                <a:lnTo>
                  <a:pt x="17275" y="13864"/>
                </a:lnTo>
                <a:lnTo>
                  <a:pt x="17262" y="13885"/>
                </a:lnTo>
                <a:lnTo>
                  <a:pt x="17250" y="13885"/>
                </a:lnTo>
                <a:lnTo>
                  <a:pt x="17240" y="13880"/>
                </a:lnTo>
                <a:lnTo>
                  <a:pt x="17234" y="13874"/>
                </a:lnTo>
                <a:lnTo>
                  <a:pt x="17234" y="13858"/>
                </a:lnTo>
                <a:lnTo>
                  <a:pt x="17231" y="13836"/>
                </a:lnTo>
                <a:lnTo>
                  <a:pt x="17228" y="13826"/>
                </a:lnTo>
                <a:lnTo>
                  <a:pt x="17218" y="13815"/>
                </a:lnTo>
                <a:lnTo>
                  <a:pt x="17212" y="13809"/>
                </a:lnTo>
                <a:lnTo>
                  <a:pt x="17209" y="13798"/>
                </a:lnTo>
                <a:lnTo>
                  <a:pt x="17203" y="13766"/>
                </a:lnTo>
                <a:lnTo>
                  <a:pt x="17203" y="13733"/>
                </a:lnTo>
                <a:lnTo>
                  <a:pt x="17209" y="13695"/>
                </a:lnTo>
                <a:lnTo>
                  <a:pt x="17215" y="13662"/>
                </a:lnTo>
                <a:lnTo>
                  <a:pt x="17225" y="13641"/>
                </a:lnTo>
                <a:lnTo>
                  <a:pt x="17228" y="13635"/>
                </a:lnTo>
                <a:lnTo>
                  <a:pt x="17234" y="13630"/>
                </a:lnTo>
                <a:lnTo>
                  <a:pt x="17240" y="13630"/>
                </a:lnTo>
                <a:lnTo>
                  <a:pt x="17247" y="13635"/>
                </a:lnTo>
                <a:lnTo>
                  <a:pt x="17256" y="13641"/>
                </a:lnTo>
                <a:lnTo>
                  <a:pt x="17278" y="13641"/>
                </a:lnTo>
                <a:lnTo>
                  <a:pt x="17294" y="13635"/>
                </a:lnTo>
                <a:lnTo>
                  <a:pt x="17303" y="13635"/>
                </a:lnTo>
                <a:lnTo>
                  <a:pt x="17310" y="13641"/>
                </a:lnTo>
                <a:lnTo>
                  <a:pt x="17332" y="13641"/>
                </a:lnTo>
                <a:lnTo>
                  <a:pt x="17360" y="13635"/>
                </a:lnTo>
                <a:lnTo>
                  <a:pt x="17394" y="13635"/>
                </a:lnTo>
                <a:lnTo>
                  <a:pt x="17404" y="13652"/>
                </a:lnTo>
                <a:lnTo>
                  <a:pt x="17413" y="13657"/>
                </a:lnTo>
                <a:lnTo>
                  <a:pt x="17426" y="13662"/>
                </a:lnTo>
                <a:lnTo>
                  <a:pt x="17438" y="13662"/>
                </a:lnTo>
                <a:lnTo>
                  <a:pt x="17454" y="13657"/>
                </a:lnTo>
                <a:lnTo>
                  <a:pt x="17479" y="13635"/>
                </a:lnTo>
                <a:lnTo>
                  <a:pt x="17489" y="13619"/>
                </a:lnTo>
                <a:lnTo>
                  <a:pt x="17520" y="13537"/>
                </a:lnTo>
                <a:lnTo>
                  <a:pt x="17523" y="13521"/>
                </a:lnTo>
                <a:lnTo>
                  <a:pt x="17526" y="13510"/>
                </a:lnTo>
                <a:lnTo>
                  <a:pt x="17526" y="13494"/>
                </a:lnTo>
                <a:lnTo>
                  <a:pt x="17523" y="13478"/>
                </a:lnTo>
                <a:lnTo>
                  <a:pt x="17517" y="13472"/>
                </a:lnTo>
                <a:lnTo>
                  <a:pt x="17511" y="13472"/>
                </a:lnTo>
                <a:lnTo>
                  <a:pt x="17504" y="13478"/>
                </a:lnTo>
                <a:lnTo>
                  <a:pt x="17498" y="13488"/>
                </a:lnTo>
                <a:lnTo>
                  <a:pt x="17482" y="13527"/>
                </a:lnTo>
                <a:lnTo>
                  <a:pt x="17470" y="13565"/>
                </a:lnTo>
                <a:lnTo>
                  <a:pt x="17460" y="13581"/>
                </a:lnTo>
                <a:lnTo>
                  <a:pt x="17451" y="13586"/>
                </a:lnTo>
                <a:lnTo>
                  <a:pt x="17438" y="13586"/>
                </a:lnTo>
                <a:lnTo>
                  <a:pt x="17423" y="13581"/>
                </a:lnTo>
                <a:lnTo>
                  <a:pt x="17401" y="13575"/>
                </a:lnTo>
                <a:lnTo>
                  <a:pt x="17385" y="13575"/>
                </a:lnTo>
                <a:lnTo>
                  <a:pt x="17382" y="13581"/>
                </a:lnTo>
                <a:lnTo>
                  <a:pt x="17376" y="13581"/>
                </a:lnTo>
                <a:lnTo>
                  <a:pt x="17363" y="13575"/>
                </a:lnTo>
                <a:lnTo>
                  <a:pt x="17341" y="13565"/>
                </a:lnTo>
                <a:lnTo>
                  <a:pt x="17303" y="13565"/>
                </a:lnTo>
                <a:lnTo>
                  <a:pt x="17297" y="13559"/>
                </a:lnTo>
                <a:lnTo>
                  <a:pt x="17294" y="13554"/>
                </a:lnTo>
                <a:lnTo>
                  <a:pt x="17294" y="13537"/>
                </a:lnTo>
                <a:lnTo>
                  <a:pt x="17291" y="13532"/>
                </a:lnTo>
                <a:lnTo>
                  <a:pt x="17275" y="13532"/>
                </a:lnTo>
                <a:lnTo>
                  <a:pt x="17266" y="13527"/>
                </a:lnTo>
                <a:lnTo>
                  <a:pt x="17253" y="13527"/>
                </a:lnTo>
                <a:lnTo>
                  <a:pt x="17250" y="13537"/>
                </a:lnTo>
                <a:lnTo>
                  <a:pt x="17247" y="13559"/>
                </a:lnTo>
                <a:lnTo>
                  <a:pt x="17237" y="13581"/>
                </a:lnTo>
                <a:lnTo>
                  <a:pt x="17234" y="13586"/>
                </a:lnTo>
                <a:lnTo>
                  <a:pt x="17228" y="13592"/>
                </a:lnTo>
                <a:lnTo>
                  <a:pt x="17215" y="13570"/>
                </a:lnTo>
                <a:lnTo>
                  <a:pt x="17212" y="13570"/>
                </a:lnTo>
                <a:lnTo>
                  <a:pt x="17209" y="13586"/>
                </a:lnTo>
                <a:lnTo>
                  <a:pt x="17203" y="13613"/>
                </a:lnTo>
                <a:lnTo>
                  <a:pt x="17193" y="13646"/>
                </a:lnTo>
                <a:lnTo>
                  <a:pt x="17187" y="13657"/>
                </a:lnTo>
                <a:lnTo>
                  <a:pt x="17187" y="13700"/>
                </a:lnTo>
                <a:lnTo>
                  <a:pt x="17181" y="13700"/>
                </a:lnTo>
                <a:lnTo>
                  <a:pt x="17174" y="13711"/>
                </a:lnTo>
                <a:lnTo>
                  <a:pt x="17178" y="13717"/>
                </a:lnTo>
                <a:lnTo>
                  <a:pt x="17181" y="13739"/>
                </a:lnTo>
                <a:lnTo>
                  <a:pt x="17181" y="13766"/>
                </a:lnTo>
                <a:lnTo>
                  <a:pt x="17174" y="13798"/>
                </a:lnTo>
                <a:lnTo>
                  <a:pt x="17165" y="13826"/>
                </a:lnTo>
                <a:lnTo>
                  <a:pt x="17159" y="13858"/>
                </a:lnTo>
                <a:lnTo>
                  <a:pt x="17159" y="13951"/>
                </a:lnTo>
                <a:lnTo>
                  <a:pt x="17156" y="13956"/>
                </a:lnTo>
                <a:lnTo>
                  <a:pt x="17156" y="13961"/>
                </a:lnTo>
                <a:lnTo>
                  <a:pt x="17152" y="13961"/>
                </a:lnTo>
                <a:lnTo>
                  <a:pt x="17149" y="13967"/>
                </a:lnTo>
                <a:lnTo>
                  <a:pt x="17146" y="13978"/>
                </a:lnTo>
                <a:lnTo>
                  <a:pt x="17146" y="13999"/>
                </a:lnTo>
                <a:close/>
                <a:moveTo>
                  <a:pt x="17580" y="14119"/>
                </a:moveTo>
                <a:lnTo>
                  <a:pt x="17583" y="14141"/>
                </a:lnTo>
                <a:lnTo>
                  <a:pt x="17589" y="14157"/>
                </a:lnTo>
                <a:lnTo>
                  <a:pt x="17602" y="14179"/>
                </a:lnTo>
                <a:lnTo>
                  <a:pt x="17618" y="14201"/>
                </a:lnTo>
                <a:lnTo>
                  <a:pt x="17624" y="14206"/>
                </a:lnTo>
                <a:lnTo>
                  <a:pt x="17643" y="14195"/>
                </a:lnTo>
                <a:lnTo>
                  <a:pt x="17649" y="14190"/>
                </a:lnTo>
                <a:lnTo>
                  <a:pt x="17652" y="14173"/>
                </a:lnTo>
                <a:lnTo>
                  <a:pt x="17655" y="14163"/>
                </a:lnTo>
                <a:lnTo>
                  <a:pt x="17655" y="14146"/>
                </a:lnTo>
                <a:lnTo>
                  <a:pt x="17643" y="14114"/>
                </a:lnTo>
                <a:lnTo>
                  <a:pt x="17630" y="14103"/>
                </a:lnTo>
                <a:lnTo>
                  <a:pt x="17621" y="14097"/>
                </a:lnTo>
                <a:lnTo>
                  <a:pt x="17599" y="14097"/>
                </a:lnTo>
                <a:lnTo>
                  <a:pt x="17589" y="14103"/>
                </a:lnTo>
                <a:lnTo>
                  <a:pt x="17583" y="14108"/>
                </a:lnTo>
                <a:lnTo>
                  <a:pt x="17580" y="14119"/>
                </a:lnTo>
                <a:close/>
                <a:moveTo>
                  <a:pt x="17762" y="14076"/>
                </a:moveTo>
                <a:lnTo>
                  <a:pt x="17724" y="14076"/>
                </a:lnTo>
                <a:lnTo>
                  <a:pt x="17715" y="14086"/>
                </a:lnTo>
                <a:lnTo>
                  <a:pt x="17702" y="14108"/>
                </a:lnTo>
                <a:lnTo>
                  <a:pt x="17699" y="14125"/>
                </a:lnTo>
                <a:lnTo>
                  <a:pt x="17699" y="14141"/>
                </a:lnTo>
                <a:lnTo>
                  <a:pt x="17702" y="14157"/>
                </a:lnTo>
                <a:lnTo>
                  <a:pt x="17712" y="14125"/>
                </a:lnTo>
                <a:lnTo>
                  <a:pt x="17715" y="14119"/>
                </a:lnTo>
                <a:lnTo>
                  <a:pt x="17715" y="14114"/>
                </a:lnTo>
                <a:lnTo>
                  <a:pt x="17718" y="14114"/>
                </a:lnTo>
                <a:lnTo>
                  <a:pt x="17734" y="14141"/>
                </a:lnTo>
                <a:lnTo>
                  <a:pt x="17746" y="14141"/>
                </a:lnTo>
                <a:lnTo>
                  <a:pt x="17753" y="14135"/>
                </a:lnTo>
                <a:lnTo>
                  <a:pt x="17762" y="14130"/>
                </a:lnTo>
                <a:lnTo>
                  <a:pt x="17768" y="14130"/>
                </a:lnTo>
                <a:lnTo>
                  <a:pt x="17784" y="14141"/>
                </a:lnTo>
                <a:lnTo>
                  <a:pt x="17797" y="14152"/>
                </a:lnTo>
                <a:lnTo>
                  <a:pt x="17803" y="14152"/>
                </a:lnTo>
                <a:lnTo>
                  <a:pt x="17809" y="14141"/>
                </a:lnTo>
                <a:lnTo>
                  <a:pt x="17812" y="14141"/>
                </a:lnTo>
                <a:lnTo>
                  <a:pt x="17828" y="14146"/>
                </a:lnTo>
                <a:lnTo>
                  <a:pt x="17847" y="14168"/>
                </a:lnTo>
                <a:lnTo>
                  <a:pt x="17869" y="14195"/>
                </a:lnTo>
                <a:lnTo>
                  <a:pt x="17878" y="14206"/>
                </a:lnTo>
                <a:lnTo>
                  <a:pt x="17891" y="14206"/>
                </a:lnTo>
                <a:lnTo>
                  <a:pt x="17891" y="14195"/>
                </a:lnTo>
                <a:lnTo>
                  <a:pt x="17888" y="14163"/>
                </a:lnTo>
                <a:lnTo>
                  <a:pt x="17872" y="14119"/>
                </a:lnTo>
                <a:lnTo>
                  <a:pt x="17866" y="14097"/>
                </a:lnTo>
                <a:lnTo>
                  <a:pt x="17853" y="14086"/>
                </a:lnTo>
                <a:lnTo>
                  <a:pt x="17850" y="14086"/>
                </a:lnTo>
                <a:lnTo>
                  <a:pt x="17841" y="14092"/>
                </a:lnTo>
                <a:lnTo>
                  <a:pt x="17831" y="14086"/>
                </a:lnTo>
                <a:lnTo>
                  <a:pt x="17822" y="14076"/>
                </a:lnTo>
                <a:lnTo>
                  <a:pt x="17803" y="14065"/>
                </a:lnTo>
                <a:lnTo>
                  <a:pt x="17800" y="14065"/>
                </a:lnTo>
                <a:lnTo>
                  <a:pt x="17797" y="14070"/>
                </a:lnTo>
                <a:lnTo>
                  <a:pt x="17787" y="14076"/>
                </a:lnTo>
                <a:lnTo>
                  <a:pt x="17762" y="14076"/>
                </a:lnTo>
                <a:close/>
                <a:moveTo>
                  <a:pt x="17536" y="13940"/>
                </a:moveTo>
                <a:lnTo>
                  <a:pt x="17526" y="13923"/>
                </a:lnTo>
                <a:lnTo>
                  <a:pt x="17504" y="13913"/>
                </a:lnTo>
                <a:lnTo>
                  <a:pt x="17495" y="13913"/>
                </a:lnTo>
                <a:lnTo>
                  <a:pt x="17486" y="13918"/>
                </a:lnTo>
                <a:lnTo>
                  <a:pt x="17476" y="13929"/>
                </a:lnTo>
                <a:lnTo>
                  <a:pt x="17473" y="13940"/>
                </a:lnTo>
                <a:lnTo>
                  <a:pt x="17476" y="13951"/>
                </a:lnTo>
                <a:lnTo>
                  <a:pt x="17482" y="13961"/>
                </a:lnTo>
                <a:lnTo>
                  <a:pt x="17504" y="13961"/>
                </a:lnTo>
                <a:lnTo>
                  <a:pt x="17526" y="13951"/>
                </a:lnTo>
                <a:lnTo>
                  <a:pt x="17533" y="13945"/>
                </a:lnTo>
                <a:lnTo>
                  <a:pt x="17536" y="13940"/>
                </a:lnTo>
                <a:close/>
                <a:moveTo>
                  <a:pt x="17542" y="13945"/>
                </a:moveTo>
                <a:lnTo>
                  <a:pt x="17542" y="13951"/>
                </a:lnTo>
                <a:lnTo>
                  <a:pt x="17548" y="13956"/>
                </a:lnTo>
                <a:lnTo>
                  <a:pt x="17564" y="13951"/>
                </a:lnTo>
                <a:lnTo>
                  <a:pt x="17602" y="13940"/>
                </a:lnTo>
                <a:lnTo>
                  <a:pt x="17602" y="13934"/>
                </a:lnTo>
                <a:lnTo>
                  <a:pt x="17599" y="13929"/>
                </a:lnTo>
                <a:lnTo>
                  <a:pt x="17555" y="13929"/>
                </a:lnTo>
                <a:lnTo>
                  <a:pt x="17545" y="13934"/>
                </a:lnTo>
                <a:lnTo>
                  <a:pt x="17542" y="13945"/>
                </a:lnTo>
                <a:close/>
                <a:moveTo>
                  <a:pt x="17668" y="13907"/>
                </a:moveTo>
                <a:lnTo>
                  <a:pt x="17668" y="13923"/>
                </a:lnTo>
                <a:lnTo>
                  <a:pt x="17712" y="13923"/>
                </a:lnTo>
                <a:lnTo>
                  <a:pt x="17715" y="13918"/>
                </a:lnTo>
                <a:lnTo>
                  <a:pt x="17709" y="13896"/>
                </a:lnTo>
                <a:lnTo>
                  <a:pt x="17699" y="13885"/>
                </a:lnTo>
                <a:lnTo>
                  <a:pt x="17687" y="13874"/>
                </a:lnTo>
                <a:lnTo>
                  <a:pt x="17680" y="13874"/>
                </a:lnTo>
                <a:lnTo>
                  <a:pt x="17674" y="13880"/>
                </a:lnTo>
                <a:lnTo>
                  <a:pt x="17668" y="13891"/>
                </a:lnTo>
                <a:lnTo>
                  <a:pt x="17668" y="13907"/>
                </a:lnTo>
                <a:close/>
                <a:moveTo>
                  <a:pt x="17822" y="13956"/>
                </a:moveTo>
                <a:lnTo>
                  <a:pt x="17828" y="13967"/>
                </a:lnTo>
                <a:lnTo>
                  <a:pt x="17841" y="13972"/>
                </a:lnTo>
                <a:lnTo>
                  <a:pt x="17850" y="13972"/>
                </a:lnTo>
                <a:lnTo>
                  <a:pt x="17853" y="13961"/>
                </a:lnTo>
                <a:lnTo>
                  <a:pt x="17856" y="13956"/>
                </a:lnTo>
                <a:lnTo>
                  <a:pt x="17856" y="13934"/>
                </a:lnTo>
                <a:lnTo>
                  <a:pt x="17853" y="13923"/>
                </a:lnTo>
                <a:lnTo>
                  <a:pt x="17844" y="13923"/>
                </a:lnTo>
                <a:lnTo>
                  <a:pt x="17831" y="13929"/>
                </a:lnTo>
                <a:lnTo>
                  <a:pt x="17816" y="13945"/>
                </a:lnTo>
                <a:lnTo>
                  <a:pt x="17816" y="13951"/>
                </a:lnTo>
                <a:lnTo>
                  <a:pt x="17822" y="13956"/>
                </a:lnTo>
                <a:close/>
                <a:moveTo>
                  <a:pt x="17885" y="13874"/>
                </a:moveTo>
                <a:lnTo>
                  <a:pt x="17888" y="13874"/>
                </a:lnTo>
                <a:lnTo>
                  <a:pt x="17891" y="13869"/>
                </a:lnTo>
                <a:lnTo>
                  <a:pt x="17894" y="13853"/>
                </a:lnTo>
                <a:lnTo>
                  <a:pt x="17894" y="13820"/>
                </a:lnTo>
                <a:lnTo>
                  <a:pt x="17875" y="13820"/>
                </a:lnTo>
                <a:lnTo>
                  <a:pt x="17869" y="13826"/>
                </a:lnTo>
                <a:lnTo>
                  <a:pt x="17869" y="13836"/>
                </a:lnTo>
                <a:lnTo>
                  <a:pt x="17875" y="13853"/>
                </a:lnTo>
                <a:lnTo>
                  <a:pt x="17885" y="13874"/>
                </a:lnTo>
                <a:close/>
                <a:moveTo>
                  <a:pt x="17856" y="13733"/>
                </a:moveTo>
                <a:lnTo>
                  <a:pt x="17866" y="13739"/>
                </a:lnTo>
                <a:lnTo>
                  <a:pt x="17872" y="13744"/>
                </a:lnTo>
                <a:lnTo>
                  <a:pt x="17882" y="13755"/>
                </a:lnTo>
                <a:lnTo>
                  <a:pt x="17891" y="13755"/>
                </a:lnTo>
                <a:lnTo>
                  <a:pt x="17894" y="13749"/>
                </a:lnTo>
                <a:lnTo>
                  <a:pt x="17885" y="13733"/>
                </a:lnTo>
                <a:lnTo>
                  <a:pt x="17885" y="13728"/>
                </a:lnTo>
                <a:lnTo>
                  <a:pt x="17891" y="13733"/>
                </a:lnTo>
                <a:lnTo>
                  <a:pt x="17897" y="13744"/>
                </a:lnTo>
                <a:lnTo>
                  <a:pt x="17907" y="13749"/>
                </a:lnTo>
                <a:lnTo>
                  <a:pt x="17913" y="13744"/>
                </a:lnTo>
                <a:lnTo>
                  <a:pt x="17916" y="13739"/>
                </a:lnTo>
                <a:lnTo>
                  <a:pt x="17916" y="13733"/>
                </a:lnTo>
                <a:lnTo>
                  <a:pt x="17907" y="13717"/>
                </a:lnTo>
                <a:lnTo>
                  <a:pt x="17891" y="13700"/>
                </a:lnTo>
                <a:lnTo>
                  <a:pt x="17872" y="13700"/>
                </a:lnTo>
                <a:lnTo>
                  <a:pt x="17860" y="13711"/>
                </a:lnTo>
                <a:lnTo>
                  <a:pt x="17850" y="13717"/>
                </a:lnTo>
                <a:lnTo>
                  <a:pt x="17850" y="13728"/>
                </a:lnTo>
                <a:lnTo>
                  <a:pt x="17856" y="13733"/>
                </a:lnTo>
                <a:close/>
                <a:moveTo>
                  <a:pt x="17674" y="13565"/>
                </a:moveTo>
                <a:lnTo>
                  <a:pt x="17677" y="13586"/>
                </a:lnTo>
                <a:lnTo>
                  <a:pt x="17674" y="13608"/>
                </a:lnTo>
                <a:lnTo>
                  <a:pt x="17674" y="13624"/>
                </a:lnTo>
                <a:lnTo>
                  <a:pt x="17687" y="13668"/>
                </a:lnTo>
                <a:lnTo>
                  <a:pt x="17684" y="13695"/>
                </a:lnTo>
                <a:lnTo>
                  <a:pt x="17684" y="13717"/>
                </a:lnTo>
                <a:lnTo>
                  <a:pt x="17687" y="13728"/>
                </a:lnTo>
                <a:lnTo>
                  <a:pt x="17690" y="13744"/>
                </a:lnTo>
                <a:lnTo>
                  <a:pt x="17712" y="13793"/>
                </a:lnTo>
                <a:lnTo>
                  <a:pt x="17724" y="13815"/>
                </a:lnTo>
                <a:lnTo>
                  <a:pt x="17734" y="13815"/>
                </a:lnTo>
                <a:lnTo>
                  <a:pt x="17724" y="13798"/>
                </a:lnTo>
                <a:lnTo>
                  <a:pt x="17715" y="13777"/>
                </a:lnTo>
                <a:lnTo>
                  <a:pt x="17709" y="13749"/>
                </a:lnTo>
                <a:lnTo>
                  <a:pt x="17702" y="13717"/>
                </a:lnTo>
                <a:lnTo>
                  <a:pt x="17699" y="13690"/>
                </a:lnTo>
                <a:lnTo>
                  <a:pt x="17699" y="13662"/>
                </a:lnTo>
                <a:lnTo>
                  <a:pt x="17706" y="13641"/>
                </a:lnTo>
                <a:lnTo>
                  <a:pt x="17709" y="13641"/>
                </a:lnTo>
                <a:lnTo>
                  <a:pt x="17712" y="13635"/>
                </a:lnTo>
                <a:lnTo>
                  <a:pt x="17724" y="13641"/>
                </a:lnTo>
                <a:lnTo>
                  <a:pt x="17750" y="13662"/>
                </a:lnTo>
                <a:lnTo>
                  <a:pt x="17756" y="13662"/>
                </a:lnTo>
                <a:lnTo>
                  <a:pt x="17756" y="13652"/>
                </a:lnTo>
                <a:lnTo>
                  <a:pt x="17750" y="13630"/>
                </a:lnTo>
                <a:lnTo>
                  <a:pt x="17740" y="13624"/>
                </a:lnTo>
                <a:lnTo>
                  <a:pt x="17731" y="13613"/>
                </a:lnTo>
                <a:lnTo>
                  <a:pt x="17724" y="13608"/>
                </a:lnTo>
                <a:lnTo>
                  <a:pt x="17718" y="13597"/>
                </a:lnTo>
                <a:lnTo>
                  <a:pt x="17731" y="13575"/>
                </a:lnTo>
                <a:lnTo>
                  <a:pt x="17743" y="13565"/>
                </a:lnTo>
                <a:lnTo>
                  <a:pt x="17746" y="13559"/>
                </a:lnTo>
                <a:lnTo>
                  <a:pt x="17750" y="13548"/>
                </a:lnTo>
                <a:lnTo>
                  <a:pt x="17753" y="13521"/>
                </a:lnTo>
                <a:lnTo>
                  <a:pt x="17746" y="13499"/>
                </a:lnTo>
                <a:lnTo>
                  <a:pt x="17743" y="13494"/>
                </a:lnTo>
                <a:lnTo>
                  <a:pt x="17734" y="13494"/>
                </a:lnTo>
                <a:lnTo>
                  <a:pt x="17724" y="13505"/>
                </a:lnTo>
                <a:lnTo>
                  <a:pt x="17718" y="13521"/>
                </a:lnTo>
                <a:lnTo>
                  <a:pt x="17706" y="13559"/>
                </a:lnTo>
                <a:lnTo>
                  <a:pt x="17699" y="13586"/>
                </a:lnTo>
                <a:lnTo>
                  <a:pt x="17696" y="13592"/>
                </a:lnTo>
                <a:lnTo>
                  <a:pt x="17693" y="13586"/>
                </a:lnTo>
                <a:lnTo>
                  <a:pt x="17690" y="13570"/>
                </a:lnTo>
                <a:lnTo>
                  <a:pt x="17693" y="13559"/>
                </a:lnTo>
                <a:lnTo>
                  <a:pt x="17699" y="13543"/>
                </a:lnTo>
                <a:lnTo>
                  <a:pt x="17706" y="13516"/>
                </a:lnTo>
                <a:lnTo>
                  <a:pt x="17709" y="13499"/>
                </a:lnTo>
                <a:lnTo>
                  <a:pt x="17709" y="13488"/>
                </a:lnTo>
                <a:lnTo>
                  <a:pt x="17699" y="13456"/>
                </a:lnTo>
                <a:lnTo>
                  <a:pt x="17699" y="13440"/>
                </a:lnTo>
                <a:lnTo>
                  <a:pt x="17706" y="13407"/>
                </a:lnTo>
                <a:lnTo>
                  <a:pt x="17693" y="13418"/>
                </a:lnTo>
                <a:lnTo>
                  <a:pt x="17687" y="13429"/>
                </a:lnTo>
                <a:lnTo>
                  <a:pt x="17680" y="13445"/>
                </a:lnTo>
                <a:lnTo>
                  <a:pt x="17674" y="13483"/>
                </a:lnTo>
                <a:lnTo>
                  <a:pt x="17671" y="13527"/>
                </a:lnTo>
                <a:lnTo>
                  <a:pt x="17671" y="13548"/>
                </a:lnTo>
                <a:lnTo>
                  <a:pt x="17674" y="13565"/>
                </a:lnTo>
                <a:close/>
                <a:moveTo>
                  <a:pt x="17721" y="13418"/>
                </a:moveTo>
                <a:lnTo>
                  <a:pt x="17721" y="13429"/>
                </a:lnTo>
                <a:lnTo>
                  <a:pt x="17728" y="13434"/>
                </a:lnTo>
                <a:lnTo>
                  <a:pt x="17734" y="13429"/>
                </a:lnTo>
                <a:lnTo>
                  <a:pt x="17740" y="13418"/>
                </a:lnTo>
                <a:lnTo>
                  <a:pt x="17750" y="13369"/>
                </a:lnTo>
                <a:lnTo>
                  <a:pt x="17746" y="13358"/>
                </a:lnTo>
                <a:lnTo>
                  <a:pt x="17740" y="13353"/>
                </a:lnTo>
                <a:lnTo>
                  <a:pt x="17731" y="13353"/>
                </a:lnTo>
                <a:lnTo>
                  <a:pt x="17728" y="13363"/>
                </a:lnTo>
                <a:lnTo>
                  <a:pt x="17721" y="13391"/>
                </a:lnTo>
                <a:lnTo>
                  <a:pt x="17721" y="13418"/>
                </a:lnTo>
                <a:close/>
                <a:moveTo>
                  <a:pt x="17322" y="14413"/>
                </a:moveTo>
                <a:lnTo>
                  <a:pt x="17325" y="14424"/>
                </a:lnTo>
                <a:lnTo>
                  <a:pt x="17328" y="14413"/>
                </a:lnTo>
                <a:lnTo>
                  <a:pt x="17328" y="14396"/>
                </a:lnTo>
                <a:lnTo>
                  <a:pt x="17319" y="14364"/>
                </a:lnTo>
                <a:lnTo>
                  <a:pt x="17316" y="14375"/>
                </a:lnTo>
                <a:lnTo>
                  <a:pt x="17316" y="14391"/>
                </a:lnTo>
                <a:lnTo>
                  <a:pt x="17322" y="14413"/>
                </a:lnTo>
                <a:close/>
                <a:moveTo>
                  <a:pt x="17350" y="14418"/>
                </a:moveTo>
                <a:lnTo>
                  <a:pt x="17363" y="14407"/>
                </a:lnTo>
                <a:lnTo>
                  <a:pt x="17366" y="14396"/>
                </a:lnTo>
                <a:lnTo>
                  <a:pt x="17366" y="14364"/>
                </a:lnTo>
                <a:lnTo>
                  <a:pt x="17369" y="14347"/>
                </a:lnTo>
                <a:lnTo>
                  <a:pt x="17372" y="14326"/>
                </a:lnTo>
                <a:lnTo>
                  <a:pt x="17372" y="14315"/>
                </a:lnTo>
                <a:lnTo>
                  <a:pt x="17369" y="14309"/>
                </a:lnTo>
                <a:lnTo>
                  <a:pt x="17360" y="14309"/>
                </a:lnTo>
                <a:lnTo>
                  <a:pt x="17350" y="14326"/>
                </a:lnTo>
                <a:lnTo>
                  <a:pt x="17347" y="14337"/>
                </a:lnTo>
                <a:lnTo>
                  <a:pt x="17347" y="14375"/>
                </a:lnTo>
                <a:lnTo>
                  <a:pt x="17344" y="14402"/>
                </a:lnTo>
                <a:lnTo>
                  <a:pt x="17344" y="14418"/>
                </a:lnTo>
                <a:lnTo>
                  <a:pt x="17350" y="14418"/>
                </a:lnTo>
                <a:close/>
                <a:moveTo>
                  <a:pt x="17369" y="14451"/>
                </a:moveTo>
                <a:lnTo>
                  <a:pt x="17376" y="14456"/>
                </a:lnTo>
                <a:lnTo>
                  <a:pt x="17379" y="14451"/>
                </a:lnTo>
                <a:lnTo>
                  <a:pt x="17382" y="14429"/>
                </a:lnTo>
                <a:lnTo>
                  <a:pt x="17385" y="14424"/>
                </a:lnTo>
                <a:lnTo>
                  <a:pt x="17391" y="14418"/>
                </a:lnTo>
                <a:lnTo>
                  <a:pt x="17401" y="14413"/>
                </a:lnTo>
                <a:lnTo>
                  <a:pt x="17404" y="14413"/>
                </a:lnTo>
                <a:lnTo>
                  <a:pt x="17404" y="14407"/>
                </a:lnTo>
                <a:lnTo>
                  <a:pt x="17394" y="14386"/>
                </a:lnTo>
                <a:lnTo>
                  <a:pt x="17388" y="14369"/>
                </a:lnTo>
                <a:lnTo>
                  <a:pt x="17388" y="14347"/>
                </a:lnTo>
                <a:lnTo>
                  <a:pt x="17394" y="14337"/>
                </a:lnTo>
                <a:lnTo>
                  <a:pt x="17401" y="14320"/>
                </a:lnTo>
                <a:lnTo>
                  <a:pt x="17401" y="14309"/>
                </a:lnTo>
                <a:lnTo>
                  <a:pt x="17398" y="14293"/>
                </a:lnTo>
                <a:lnTo>
                  <a:pt x="17394" y="14282"/>
                </a:lnTo>
                <a:lnTo>
                  <a:pt x="17391" y="14277"/>
                </a:lnTo>
                <a:lnTo>
                  <a:pt x="17388" y="14277"/>
                </a:lnTo>
                <a:lnTo>
                  <a:pt x="17385" y="14288"/>
                </a:lnTo>
                <a:lnTo>
                  <a:pt x="17379" y="14326"/>
                </a:lnTo>
                <a:lnTo>
                  <a:pt x="17376" y="14369"/>
                </a:lnTo>
                <a:lnTo>
                  <a:pt x="17376" y="14391"/>
                </a:lnTo>
                <a:lnTo>
                  <a:pt x="17363" y="14424"/>
                </a:lnTo>
                <a:lnTo>
                  <a:pt x="17360" y="14434"/>
                </a:lnTo>
                <a:lnTo>
                  <a:pt x="17360" y="14440"/>
                </a:lnTo>
                <a:lnTo>
                  <a:pt x="17369" y="14451"/>
                </a:lnTo>
                <a:close/>
                <a:moveTo>
                  <a:pt x="17665" y="13749"/>
                </a:moveTo>
                <a:lnTo>
                  <a:pt x="17665" y="13760"/>
                </a:lnTo>
                <a:lnTo>
                  <a:pt x="17668" y="13777"/>
                </a:lnTo>
                <a:lnTo>
                  <a:pt x="17674" y="13793"/>
                </a:lnTo>
                <a:lnTo>
                  <a:pt x="17680" y="13798"/>
                </a:lnTo>
                <a:lnTo>
                  <a:pt x="17684" y="13787"/>
                </a:lnTo>
                <a:lnTo>
                  <a:pt x="17684" y="13766"/>
                </a:lnTo>
                <a:lnTo>
                  <a:pt x="17680" y="13749"/>
                </a:lnTo>
                <a:lnTo>
                  <a:pt x="17677" y="13739"/>
                </a:lnTo>
                <a:lnTo>
                  <a:pt x="17671" y="13739"/>
                </a:lnTo>
                <a:lnTo>
                  <a:pt x="17665" y="13749"/>
                </a:lnTo>
                <a:close/>
                <a:moveTo>
                  <a:pt x="17935" y="14657"/>
                </a:moveTo>
                <a:lnTo>
                  <a:pt x="17935" y="14652"/>
                </a:lnTo>
                <a:lnTo>
                  <a:pt x="17932" y="14652"/>
                </a:lnTo>
                <a:lnTo>
                  <a:pt x="17926" y="14657"/>
                </a:lnTo>
                <a:lnTo>
                  <a:pt x="17919" y="14674"/>
                </a:lnTo>
                <a:lnTo>
                  <a:pt x="17913" y="14695"/>
                </a:lnTo>
                <a:lnTo>
                  <a:pt x="17907" y="14733"/>
                </a:lnTo>
                <a:lnTo>
                  <a:pt x="17907" y="14750"/>
                </a:lnTo>
                <a:lnTo>
                  <a:pt x="17910" y="14750"/>
                </a:lnTo>
                <a:lnTo>
                  <a:pt x="17926" y="14733"/>
                </a:lnTo>
                <a:lnTo>
                  <a:pt x="17935" y="14712"/>
                </a:lnTo>
                <a:lnTo>
                  <a:pt x="17938" y="14685"/>
                </a:lnTo>
                <a:lnTo>
                  <a:pt x="17935" y="14657"/>
                </a:lnTo>
                <a:close/>
                <a:moveTo>
                  <a:pt x="18095" y="14614"/>
                </a:moveTo>
                <a:lnTo>
                  <a:pt x="18108" y="14603"/>
                </a:lnTo>
                <a:lnTo>
                  <a:pt x="18114" y="14587"/>
                </a:lnTo>
                <a:lnTo>
                  <a:pt x="18114" y="14570"/>
                </a:lnTo>
                <a:lnTo>
                  <a:pt x="18105" y="14549"/>
                </a:lnTo>
                <a:lnTo>
                  <a:pt x="18098" y="14532"/>
                </a:lnTo>
                <a:lnTo>
                  <a:pt x="18092" y="14532"/>
                </a:lnTo>
                <a:lnTo>
                  <a:pt x="18089" y="14543"/>
                </a:lnTo>
                <a:lnTo>
                  <a:pt x="18089" y="14598"/>
                </a:lnTo>
                <a:lnTo>
                  <a:pt x="18092" y="14608"/>
                </a:lnTo>
                <a:lnTo>
                  <a:pt x="18095" y="14614"/>
                </a:lnTo>
                <a:close/>
                <a:moveTo>
                  <a:pt x="16411" y="14114"/>
                </a:moveTo>
                <a:lnTo>
                  <a:pt x="16417" y="14130"/>
                </a:lnTo>
                <a:lnTo>
                  <a:pt x="16420" y="14130"/>
                </a:lnTo>
                <a:lnTo>
                  <a:pt x="16423" y="14119"/>
                </a:lnTo>
                <a:lnTo>
                  <a:pt x="16426" y="14114"/>
                </a:lnTo>
                <a:lnTo>
                  <a:pt x="16429" y="14114"/>
                </a:lnTo>
                <a:lnTo>
                  <a:pt x="16436" y="14119"/>
                </a:lnTo>
                <a:lnTo>
                  <a:pt x="16442" y="14119"/>
                </a:lnTo>
                <a:lnTo>
                  <a:pt x="16451" y="14103"/>
                </a:lnTo>
                <a:lnTo>
                  <a:pt x="16455" y="14081"/>
                </a:lnTo>
                <a:lnTo>
                  <a:pt x="16455" y="14065"/>
                </a:lnTo>
                <a:lnTo>
                  <a:pt x="16445" y="14048"/>
                </a:lnTo>
                <a:lnTo>
                  <a:pt x="16433" y="14038"/>
                </a:lnTo>
                <a:lnTo>
                  <a:pt x="16423" y="14032"/>
                </a:lnTo>
                <a:lnTo>
                  <a:pt x="16420" y="14038"/>
                </a:lnTo>
                <a:lnTo>
                  <a:pt x="16414" y="14043"/>
                </a:lnTo>
                <a:lnTo>
                  <a:pt x="16411" y="14054"/>
                </a:lnTo>
                <a:lnTo>
                  <a:pt x="16407" y="14086"/>
                </a:lnTo>
                <a:lnTo>
                  <a:pt x="16407" y="14097"/>
                </a:lnTo>
                <a:lnTo>
                  <a:pt x="16411" y="14114"/>
                </a:lnTo>
                <a:close/>
                <a:moveTo>
                  <a:pt x="16338" y="14027"/>
                </a:moveTo>
                <a:lnTo>
                  <a:pt x="16332" y="14016"/>
                </a:lnTo>
                <a:lnTo>
                  <a:pt x="16326" y="13999"/>
                </a:lnTo>
                <a:lnTo>
                  <a:pt x="16323" y="13951"/>
                </a:lnTo>
                <a:lnTo>
                  <a:pt x="16316" y="13929"/>
                </a:lnTo>
                <a:lnTo>
                  <a:pt x="16313" y="13907"/>
                </a:lnTo>
                <a:lnTo>
                  <a:pt x="16301" y="13896"/>
                </a:lnTo>
                <a:lnTo>
                  <a:pt x="16288" y="13896"/>
                </a:lnTo>
                <a:lnTo>
                  <a:pt x="16275" y="13907"/>
                </a:lnTo>
                <a:lnTo>
                  <a:pt x="16269" y="13918"/>
                </a:lnTo>
                <a:lnTo>
                  <a:pt x="16269" y="13940"/>
                </a:lnTo>
                <a:lnTo>
                  <a:pt x="16263" y="13945"/>
                </a:lnTo>
                <a:lnTo>
                  <a:pt x="16257" y="13956"/>
                </a:lnTo>
                <a:lnTo>
                  <a:pt x="16253" y="13967"/>
                </a:lnTo>
                <a:lnTo>
                  <a:pt x="16260" y="13978"/>
                </a:lnTo>
                <a:lnTo>
                  <a:pt x="16285" y="13978"/>
                </a:lnTo>
                <a:lnTo>
                  <a:pt x="16291" y="13983"/>
                </a:lnTo>
                <a:lnTo>
                  <a:pt x="16294" y="13989"/>
                </a:lnTo>
                <a:lnTo>
                  <a:pt x="16310" y="14070"/>
                </a:lnTo>
                <a:lnTo>
                  <a:pt x="16319" y="14076"/>
                </a:lnTo>
                <a:lnTo>
                  <a:pt x="16332" y="14086"/>
                </a:lnTo>
                <a:lnTo>
                  <a:pt x="16345" y="14108"/>
                </a:lnTo>
                <a:lnTo>
                  <a:pt x="16351" y="14108"/>
                </a:lnTo>
                <a:lnTo>
                  <a:pt x="16357" y="14097"/>
                </a:lnTo>
                <a:lnTo>
                  <a:pt x="16351" y="14076"/>
                </a:lnTo>
                <a:lnTo>
                  <a:pt x="16351" y="14059"/>
                </a:lnTo>
                <a:lnTo>
                  <a:pt x="16354" y="14048"/>
                </a:lnTo>
                <a:lnTo>
                  <a:pt x="16354" y="14043"/>
                </a:lnTo>
                <a:lnTo>
                  <a:pt x="16348" y="14032"/>
                </a:lnTo>
                <a:lnTo>
                  <a:pt x="16338" y="14027"/>
                </a:lnTo>
                <a:close/>
                <a:moveTo>
                  <a:pt x="16788" y="14608"/>
                </a:moveTo>
                <a:lnTo>
                  <a:pt x="16769" y="14608"/>
                </a:lnTo>
                <a:lnTo>
                  <a:pt x="16750" y="14614"/>
                </a:lnTo>
                <a:lnTo>
                  <a:pt x="16741" y="14619"/>
                </a:lnTo>
                <a:lnTo>
                  <a:pt x="16741" y="14636"/>
                </a:lnTo>
                <a:lnTo>
                  <a:pt x="16747" y="14646"/>
                </a:lnTo>
                <a:lnTo>
                  <a:pt x="16785" y="14657"/>
                </a:lnTo>
                <a:lnTo>
                  <a:pt x="16791" y="14652"/>
                </a:lnTo>
                <a:lnTo>
                  <a:pt x="16794" y="14652"/>
                </a:lnTo>
                <a:lnTo>
                  <a:pt x="16803" y="14641"/>
                </a:lnTo>
                <a:lnTo>
                  <a:pt x="16816" y="14630"/>
                </a:lnTo>
                <a:lnTo>
                  <a:pt x="16825" y="14619"/>
                </a:lnTo>
                <a:lnTo>
                  <a:pt x="16825" y="14614"/>
                </a:lnTo>
                <a:lnTo>
                  <a:pt x="16819" y="14608"/>
                </a:lnTo>
                <a:lnTo>
                  <a:pt x="16788" y="14608"/>
                </a:lnTo>
                <a:close/>
                <a:moveTo>
                  <a:pt x="17429" y="14820"/>
                </a:moveTo>
                <a:lnTo>
                  <a:pt x="17448" y="14788"/>
                </a:lnTo>
                <a:lnTo>
                  <a:pt x="17445" y="14788"/>
                </a:lnTo>
                <a:lnTo>
                  <a:pt x="17438" y="14782"/>
                </a:lnTo>
                <a:lnTo>
                  <a:pt x="17423" y="14788"/>
                </a:lnTo>
                <a:lnTo>
                  <a:pt x="17416" y="14793"/>
                </a:lnTo>
                <a:lnTo>
                  <a:pt x="17416" y="14810"/>
                </a:lnTo>
                <a:lnTo>
                  <a:pt x="17407" y="14820"/>
                </a:lnTo>
                <a:lnTo>
                  <a:pt x="17404" y="14826"/>
                </a:lnTo>
                <a:lnTo>
                  <a:pt x="17404" y="14831"/>
                </a:lnTo>
                <a:lnTo>
                  <a:pt x="17426" y="14831"/>
                </a:lnTo>
                <a:lnTo>
                  <a:pt x="17426" y="14820"/>
                </a:lnTo>
                <a:lnTo>
                  <a:pt x="17429" y="14820"/>
                </a:lnTo>
                <a:close/>
                <a:moveTo>
                  <a:pt x="17504" y="14777"/>
                </a:moveTo>
                <a:lnTo>
                  <a:pt x="17492" y="14777"/>
                </a:lnTo>
                <a:lnTo>
                  <a:pt x="17486" y="14772"/>
                </a:lnTo>
                <a:lnTo>
                  <a:pt x="17479" y="14772"/>
                </a:lnTo>
                <a:lnTo>
                  <a:pt x="17476" y="14793"/>
                </a:lnTo>
                <a:lnTo>
                  <a:pt x="17473" y="14810"/>
                </a:lnTo>
                <a:lnTo>
                  <a:pt x="17476" y="14815"/>
                </a:lnTo>
                <a:lnTo>
                  <a:pt x="17479" y="14815"/>
                </a:lnTo>
                <a:lnTo>
                  <a:pt x="17495" y="14810"/>
                </a:lnTo>
                <a:lnTo>
                  <a:pt x="17517" y="14804"/>
                </a:lnTo>
                <a:lnTo>
                  <a:pt x="17520" y="14804"/>
                </a:lnTo>
                <a:lnTo>
                  <a:pt x="17526" y="14799"/>
                </a:lnTo>
                <a:lnTo>
                  <a:pt x="17526" y="14788"/>
                </a:lnTo>
                <a:lnTo>
                  <a:pt x="17517" y="14782"/>
                </a:lnTo>
                <a:lnTo>
                  <a:pt x="17511" y="14777"/>
                </a:lnTo>
                <a:lnTo>
                  <a:pt x="17504" y="14777"/>
                </a:lnTo>
                <a:close/>
                <a:moveTo>
                  <a:pt x="16301" y="14478"/>
                </a:moveTo>
                <a:lnTo>
                  <a:pt x="16304" y="14467"/>
                </a:lnTo>
                <a:lnTo>
                  <a:pt x="16304" y="14456"/>
                </a:lnTo>
                <a:lnTo>
                  <a:pt x="16307" y="14424"/>
                </a:lnTo>
                <a:lnTo>
                  <a:pt x="16307" y="14304"/>
                </a:lnTo>
                <a:lnTo>
                  <a:pt x="16304" y="14282"/>
                </a:lnTo>
                <a:lnTo>
                  <a:pt x="16304" y="14271"/>
                </a:lnTo>
                <a:lnTo>
                  <a:pt x="16307" y="14239"/>
                </a:lnTo>
                <a:lnTo>
                  <a:pt x="16307" y="14173"/>
                </a:lnTo>
                <a:lnTo>
                  <a:pt x="16313" y="14146"/>
                </a:lnTo>
                <a:lnTo>
                  <a:pt x="16319" y="14114"/>
                </a:lnTo>
                <a:lnTo>
                  <a:pt x="16316" y="14108"/>
                </a:lnTo>
                <a:lnTo>
                  <a:pt x="16313" y="14097"/>
                </a:lnTo>
                <a:lnTo>
                  <a:pt x="16304" y="14081"/>
                </a:lnTo>
                <a:lnTo>
                  <a:pt x="16301" y="14070"/>
                </a:lnTo>
                <a:lnTo>
                  <a:pt x="16294" y="14059"/>
                </a:lnTo>
                <a:lnTo>
                  <a:pt x="16288" y="14027"/>
                </a:lnTo>
                <a:lnTo>
                  <a:pt x="16282" y="14010"/>
                </a:lnTo>
                <a:lnTo>
                  <a:pt x="16275" y="14010"/>
                </a:lnTo>
                <a:lnTo>
                  <a:pt x="16263" y="14016"/>
                </a:lnTo>
                <a:lnTo>
                  <a:pt x="16257" y="14021"/>
                </a:lnTo>
                <a:lnTo>
                  <a:pt x="16253" y="14016"/>
                </a:lnTo>
                <a:lnTo>
                  <a:pt x="16247" y="14010"/>
                </a:lnTo>
                <a:lnTo>
                  <a:pt x="16235" y="14032"/>
                </a:lnTo>
                <a:lnTo>
                  <a:pt x="16231" y="14032"/>
                </a:lnTo>
                <a:lnTo>
                  <a:pt x="16235" y="14010"/>
                </a:lnTo>
                <a:lnTo>
                  <a:pt x="16241" y="13983"/>
                </a:lnTo>
                <a:lnTo>
                  <a:pt x="16241" y="13978"/>
                </a:lnTo>
                <a:lnTo>
                  <a:pt x="16235" y="13972"/>
                </a:lnTo>
                <a:lnTo>
                  <a:pt x="16228" y="13961"/>
                </a:lnTo>
                <a:lnTo>
                  <a:pt x="16225" y="13945"/>
                </a:lnTo>
                <a:lnTo>
                  <a:pt x="16219" y="13902"/>
                </a:lnTo>
                <a:lnTo>
                  <a:pt x="16213" y="13874"/>
                </a:lnTo>
                <a:lnTo>
                  <a:pt x="16209" y="13853"/>
                </a:lnTo>
                <a:lnTo>
                  <a:pt x="16200" y="13836"/>
                </a:lnTo>
                <a:lnTo>
                  <a:pt x="16184" y="13836"/>
                </a:lnTo>
                <a:lnTo>
                  <a:pt x="16175" y="13831"/>
                </a:lnTo>
                <a:lnTo>
                  <a:pt x="16159" y="13820"/>
                </a:lnTo>
                <a:lnTo>
                  <a:pt x="16153" y="13809"/>
                </a:lnTo>
                <a:lnTo>
                  <a:pt x="16150" y="13798"/>
                </a:lnTo>
                <a:lnTo>
                  <a:pt x="16150" y="13787"/>
                </a:lnTo>
                <a:lnTo>
                  <a:pt x="16153" y="13771"/>
                </a:lnTo>
                <a:lnTo>
                  <a:pt x="16156" y="13760"/>
                </a:lnTo>
                <a:lnTo>
                  <a:pt x="16156" y="13749"/>
                </a:lnTo>
                <a:lnTo>
                  <a:pt x="16153" y="13733"/>
                </a:lnTo>
                <a:lnTo>
                  <a:pt x="16153" y="13722"/>
                </a:lnTo>
                <a:lnTo>
                  <a:pt x="16156" y="13717"/>
                </a:lnTo>
                <a:lnTo>
                  <a:pt x="16162" y="13711"/>
                </a:lnTo>
                <a:lnTo>
                  <a:pt x="16169" y="13700"/>
                </a:lnTo>
                <a:lnTo>
                  <a:pt x="16172" y="13690"/>
                </a:lnTo>
                <a:lnTo>
                  <a:pt x="16172" y="13673"/>
                </a:lnTo>
                <a:lnTo>
                  <a:pt x="16169" y="13662"/>
                </a:lnTo>
                <a:lnTo>
                  <a:pt x="16162" y="13646"/>
                </a:lnTo>
                <a:lnTo>
                  <a:pt x="16156" y="13641"/>
                </a:lnTo>
                <a:lnTo>
                  <a:pt x="16147" y="13635"/>
                </a:lnTo>
                <a:lnTo>
                  <a:pt x="16140" y="13641"/>
                </a:lnTo>
                <a:lnTo>
                  <a:pt x="16131" y="13646"/>
                </a:lnTo>
                <a:lnTo>
                  <a:pt x="16128" y="13641"/>
                </a:lnTo>
                <a:lnTo>
                  <a:pt x="16128" y="13630"/>
                </a:lnTo>
                <a:lnTo>
                  <a:pt x="16125" y="13619"/>
                </a:lnTo>
                <a:lnTo>
                  <a:pt x="16121" y="13613"/>
                </a:lnTo>
                <a:lnTo>
                  <a:pt x="16112" y="13603"/>
                </a:lnTo>
                <a:lnTo>
                  <a:pt x="16099" y="13603"/>
                </a:lnTo>
                <a:lnTo>
                  <a:pt x="16087" y="13592"/>
                </a:lnTo>
                <a:lnTo>
                  <a:pt x="16081" y="13581"/>
                </a:lnTo>
                <a:lnTo>
                  <a:pt x="16074" y="13565"/>
                </a:lnTo>
                <a:lnTo>
                  <a:pt x="16068" y="13521"/>
                </a:lnTo>
                <a:lnTo>
                  <a:pt x="16062" y="13505"/>
                </a:lnTo>
                <a:lnTo>
                  <a:pt x="16049" y="13488"/>
                </a:lnTo>
                <a:lnTo>
                  <a:pt x="16033" y="13478"/>
                </a:lnTo>
                <a:lnTo>
                  <a:pt x="16024" y="13472"/>
                </a:lnTo>
                <a:lnTo>
                  <a:pt x="16021" y="13461"/>
                </a:lnTo>
                <a:lnTo>
                  <a:pt x="16015" y="13450"/>
                </a:lnTo>
                <a:lnTo>
                  <a:pt x="16015" y="13429"/>
                </a:lnTo>
                <a:lnTo>
                  <a:pt x="16011" y="13418"/>
                </a:lnTo>
                <a:lnTo>
                  <a:pt x="16005" y="13407"/>
                </a:lnTo>
                <a:lnTo>
                  <a:pt x="15986" y="13391"/>
                </a:lnTo>
                <a:lnTo>
                  <a:pt x="15986" y="13396"/>
                </a:lnTo>
                <a:lnTo>
                  <a:pt x="15983" y="13407"/>
                </a:lnTo>
                <a:lnTo>
                  <a:pt x="15986" y="13429"/>
                </a:lnTo>
                <a:lnTo>
                  <a:pt x="15983" y="13429"/>
                </a:lnTo>
                <a:lnTo>
                  <a:pt x="15980" y="13423"/>
                </a:lnTo>
                <a:lnTo>
                  <a:pt x="15971" y="13412"/>
                </a:lnTo>
                <a:lnTo>
                  <a:pt x="15964" y="13407"/>
                </a:lnTo>
                <a:lnTo>
                  <a:pt x="15958" y="13396"/>
                </a:lnTo>
                <a:lnTo>
                  <a:pt x="15945" y="13342"/>
                </a:lnTo>
                <a:lnTo>
                  <a:pt x="15936" y="13342"/>
                </a:lnTo>
                <a:lnTo>
                  <a:pt x="15933" y="13325"/>
                </a:lnTo>
                <a:lnTo>
                  <a:pt x="15923" y="13298"/>
                </a:lnTo>
                <a:lnTo>
                  <a:pt x="15908" y="13266"/>
                </a:lnTo>
                <a:lnTo>
                  <a:pt x="15889" y="13233"/>
                </a:lnTo>
                <a:lnTo>
                  <a:pt x="15879" y="13227"/>
                </a:lnTo>
                <a:lnTo>
                  <a:pt x="15870" y="13217"/>
                </a:lnTo>
                <a:lnTo>
                  <a:pt x="15861" y="13211"/>
                </a:lnTo>
                <a:lnTo>
                  <a:pt x="15854" y="13206"/>
                </a:lnTo>
                <a:lnTo>
                  <a:pt x="15848" y="13189"/>
                </a:lnTo>
                <a:lnTo>
                  <a:pt x="15842" y="13168"/>
                </a:lnTo>
                <a:lnTo>
                  <a:pt x="15839" y="13162"/>
                </a:lnTo>
                <a:lnTo>
                  <a:pt x="15832" y="13162"/>
                </a:lnTo>
                <a:lnTo>
                  <a:pt x="15826" y="13157"/>
                </a:lnTo>
                <a:lnTo>
                  <a:pt x="15823" y="13151"/>
                </a:lnTo>
                <a:lnTo>
                  <a:pt x="15823" y="13119"/>
                </a:lnTo>
                <a:lnTo>
                  <a:pt x="15820" y="13113"/>
                </a:lnTo>
                <a:lnTo>
                  <a:pt x="15807" y="13102"/>
                </a:lnTo>
                <a:lnTo>
                  <a:pt x="15804" y="13097"/>
                </a:lnTo>
                <a:lnTo>
                  <a:pt x="15804" y="13081"/>
                </a:lnTo>
                <a:lnTo>
                  <a:pt x="15801" y="13059"/>
                </a:lnTo>
                <a:lnTo>
                  <a:pt x="15795" y="13043"/>
                </a:lnTo>
                <a:lnTo>
                  <a:pt x="15788" y="13021"/>
                </a:lnTo>
                <a:lnTo>
                  <a:pt x="15776" y="12999"/>
                </a:lnTo>
                <a:lnTo>
                  <a:pt x="15769" y="12999"/>
                </a:lnTo>
                <a:lnTo>
                  <a:pt x="15763" y="13010"/>
                </a:lnTo>
                <a:lnTo>
                  <a:pt x="15760" y="13010"/>
                </a:lnTo>
                <a:lnTo>
                  <a:pt x="15754" y="13005"/>
                </a:lnTo>
                <a:lnTo>
                  <a:pt x="15747" y="12994"/>
                </a:lnTo>
                <a:lnTo>
                  <a:pt x="15741" y="12994"/>
                </a:lnTo>
                <a:lnTo>
                  <a:pt x="15732" y="12999"/>
                </a:lnTo>
                <a:lnTo>
                  <a:pt x="15719" y="13005"/>
                </a:lnTo>
                <a:lnTo>
                  <a:pt x="15697" y="13005"/>
                </a:lnTo>
                <a:lnTo>
                  <a:pt x="15678" y="12994"/>
                </a:lnTo>
                <a:lnTo>
                  <a:pt x="15672" y="12983"/>
                </a:lnTo>
                <a:lnTo>
                  <a:pt x="15669" y="12967"/>
                </a:lnTo>
                <a:lnTo>
                  <a:pt x="15663" y="12961"/>
                </a:lnTo>
                <a:lnTo>
                  <a:pt x="15653" y="12950"/>
                </a:lnTo>
                <a:lnTo>
                  <a:pt x="15631" y="12950"/>
                </a:lnTo>
                <a:lnTo>
                  <a:pt x="15628" y="12967"/>
                </a:lnTo>
                <a:lnTo>
                  <a:pt x="15628" y="12983"/>
                </a:lnTo>
                <a:lnTo>
                  <a:pt x="15631" y="13005"/>
                </a:lnTo>
                <a:lnTo>
                  <a:pt x="15637" y="13026"/>
                </a:lnTo>
                <a:lnTo>
                  <a:pt x="15650" y="13081"/>
                </a:lnTo>
                <a:lnTo>
                  <a:pt x="15666" y="13119"/>
                </a:lnTo>
                <a:lnTo>
                  <a:pt x="15688" y="13157"/>
                </a:lnTo>
                <a:lnTo>
                  <a:pt x="15700" y="13184"/>
                </a:lnTo>
                <a:lnTo>
                  <a:pt x="15710" y="13200"/>
                </a:lnTo>
                <a:lnTo>
                  <a:pt x="15719" y="13200"/>
                </a:lnTo>
                <a:lnTo>
                  <a:pt x="15722" y="13206"/>
                </a:lnTo>
                <a:lnTo>
                  <a:pt x="15729" y="13211"/>
                </a:lnTo>
                <a:lnTo>
                  <a:pt x="15735" y="13222"/>
                </a:lnTo>
                <a:lnTo>
                  <a:pt x="15744" y="13244"/>
                </a:lnTo>
                <a:lnTo>
                  <a:pt x="15757" y="13276"/>
                </a:lnTo>
                <a:lnTo>
                  <a:pt x="15757" y="13293"/>
                </a:lnTo>
                <a:lnTo>
                  <a:pt x="15760" y="13298"/>
                </a:lnTo>
                <a:lnTo>
                  <a:pt x="15769" y="13309"/>
                </a:lnTo>
                <a:lnTo>
                  <a:pt x="15779" y="13325"/>
                </a:lnTo>
                <a:lnTo>
                  <a:pt x="15782" y="13336"/>
                </a:lnTo>
                <a:lnTo>
                  <a:pt x="15782" y="13358"/>
                </a:lnTo>
                <a:lnTo>
                  <a:pt x="15785" y="13374"/>
                </a:lnTo>
                <a:lnTo>
                  <a:pt x="15788" y="13385"/>
                </a:lnTo>
                <a:lnTo>
                  <a:pt x="15795" y="13401"/>
                </a:lnTo>
                <a:lnTo>
                  <a:pt x="15810" y="13412"/>
                </a:lnTo>
                <a:lnTo>
                  <a:pt x="15826" y="13429"/>
                </a:lnTo>
                <a:lnTo>
                  <a:pt x="15842" y="13450"/>
                </a:lnTo>
                <a:lnTo>
                  <a:pt x="15851" y="13467"/>
                </a:lnTo>
                <a:lnTo>
                  <a:pt x="15854" y="13478"/>
                </a:lnTo>
                <a:lnTo>
                  <a:pt x="15854" y="13488"/>
                </a:lnTo>
                <a:lnTo>
                  <a:pt x="15851" y="13499"/>
                </a:lnTo>
                <a:lnTo>
                  <a:pt x="15854" y="13510"/>
                </a:lnTo>
                <a:lnTo>
                  <a:pt x="15867" y="13575"/>
                </a:lnTo>
                <a:lnTo>
                  <a:pt x="15876" y="13646"/>
                </a:lnTo>
                <a:lnTo>
                  <a:pt x="15883" y="13662"/>
                </a:lnTo>
                <a:lnTo>
                  <a:pt x="15898" y="13679"/>
                </a:lnTo>
                <a:lnTo>
                  <a:pt x="15908" y="13695"/>
                </a:lnTo>
                <a:lnTo>
                  <a:pt x="15911" y="13711"/>
                </a:lnTo>
                <a:lnTo>
                  <a:pt x="15920" y="13739"/>
                </a:lnTo>
                <a:lnTo>
                  <a:pt x="15942" y="13782"/>
                </a:lnTo>
                <a:lnTo>
                  <a:pt x="15949" y="13798"/>
                </a:lnTo>
                <a:lnTo>
                  <a:pt x="15955" y="13809"/>
                </a:lnTo>
                <a:lnTo>
                  <a:pt x="15955" y="13836"/>
                </a:lnTo>
                <a:lnTo>
                  <a:pt x="15952" y="13853"/>
                </a:lnTo>
                <a:lnTo>
                  <a:pt x="15958" y="13874"/>
                </a:lnTo>
                <a:lnTo>
                  <a:pt x="15971" y="13896"/>
                </a:lnTo>
                <a:lnTo>
                  <a:pt x="15983" y="13951"/>
                </a:lnTo>
                <a:lnTo>
                  <a:pt x="15996" y="14027"/>
                </a:lnTo>
                <a:lnTo>
                  <a:pt x="16011" y="14070"/>
                </a:lnTo>
                <a:lnTo>
                  <a:pt x="16030" y="14114"/>
                </a:lnTo>
                <a:lnTo>
                  <a:pt x="16052" y="14152"/>
                </a:lnTo>
                <a:lnTo>
                  <a:pt x="16068" y="14184"/>
                </a:lnTo>
                <a:lnTo>
                  <a:pt x="16077" y="14206"/>
                </a:lnTo>
                <a:lnTo>
                  <a:pt x="16090" y="14239"/>
                </a:lnTo>
                <a:lnTo>
                  <a:pt x="16112" y="14282"/>
                </a:lnTo>
                <a:lnTo>
                  <a:pt x="16159" y="14364"/>
                </a:lnTo>
                <a:lnTo>
                  <a:pt x="16178" y="14391"/>
                </a:lnTo>
                <a:lnTo>
                  <a:pt x="16194" y="14424"/>
                </a:lnTo>
                <a:lnTo>
                  <a:pt x="16209" y="14467"/>
                </a:lnTo>
                <a:lnTo>
                  <a:pt x="16222" y="14494"/>
                </a:lnTo>
                <a:lnTo>
                  <a:pt x="16228" y="14500"/>
                </a:lnTo>
                <a:lnTo>
                  <a:pt x="16228" y="14494"/>
                </a:lnTo>
                <a:lnTo>
                  <a:pt x="16225" y="14462"/>
                </a:lnTo>
                <a:lnTo>
                  <a:pt x="16222" y="14440"/>
                </a:lnTo>
                <a:lnTo>
                  <a:pt x="16222" y="14434"/>
                </a:lnTo>
                <a:lnTo>
                  <a:pt x="16228" y="14434"/>
                </a:lnTo>
                <a:lnTo>
                  <a:pt x="16238" y="14445"/>
                </a:lnTo>
                <a:lnTo>
                  <a:pt x="16247" y="14451"/>
                </a:lnTo>
                <a:lnTo>
                  <a:pt x="16253" y="14456"/>
                </a:lnTo>
                <a:lnTo>
                  <a:pt x="16263" y="14456"/>
                </a:lnTo>
                <a:lnTo>
                  <a:pt x="16263" y="14440"/>
                </a:lnTo>
                <a:lnTo>
                  <a:pt x="16266" y="14429"/>
                </a:lnTo>
                <a:lnTo>
                  <a:pt x="16269" y="14429"/>
                </a:lnTo>
                <a:lnTo>
                  <a:pt x="16279" y="14445"/>
                </a:lnTo>
                <a:lnTo>
                  <a:pt x="16291" y="14472"/>
                </a:lnTo>
                <a:lnTo>
                  <a:pt x="16294" y="14483"/>
                </a:lnTo>
                <a:lnTo>
                  <a:pt x="16301" y="14478"/>
                </a:lnTo>
                <a:close/>
                <a:moveTo>
                  <a:pt x="16841" y="14853"/>
                </a:moveTo>
                <a:lnTo>
                  <a:pt x="16851" y="14864"/>
                </a:lnTo>
                <a:lnTo>
                  <a:pt x="16854" y="14858"/>
                </a:lnTo>
                <a:lnTo>
                  <a:pt x="16857" y="14858"/>
                </a:lnTo>
                <a:lnTo>
                  <a:pt x="16851" y="14837"/>
                </a:lnTo>
                <a:lnTo>
                  <a:pt x="16844" y="14826"/>
                </a:lnTo>
                <a:lnTo>
                  <a:pt x="16841" y="14810"/>
                </a:lnTo>
                <a:lnTo>
                  <a:pt x="16847" y="14766"/>
                </a:lnTo>
                <a:lnTo>
                  <a:pt x="16847" y="14728"/>
                </a:lnTo>
                <a:lnTo>
                  <a:pt x="16841" y="14717"/>
                </a:lnTo>
                <a:lnTo>
                  <a:pt x="16829" y="14706"/>
                </a:lnTo>
                <a:lnTo>
                  <a:pt x="16810" y="14712"/>
                </a:lnTo>
                <a:lnTo>
                  <a:pt x="16778" y="14723"/>
                </a:lnTo>
                <a:lnTo>
                  <a:pt x="16753" y="14712"/>
                </a:lnTo>
                <a:lnTo>
                  <a:pt x="16737" y="14695"/>
                </a:lnTo>
                <a:lnTo>
                  <a:pt x="16737" y="14685"/>
                </a:lnTo>
                <a:lnTo>
                  <a:pt x="16741" y="14668"/>
                </a:lnTo>
                <a:lnTo>
                  <a:pt x="16737" y="14652"/>
                </a:lnTo>
                <a:lnTo>
                  <a:pt x="16734" y="14630"/>
                </a:lnTo>
                <a:lnTo>
                  <a:pt x="16728" y="14614"/>
                </a:lnTo>
                <a:lnTo>
                  <a:pt x="16722" y="14608"/>
                </a:lnTo>
                <a:lnTo>
                  <a:pt x="16712" y="14608"/>
                </a:lnTo>
                <a:lnTo>
                  <a:pt x="16706" y="14619"/>
                </a:lnTo>
                <a:lnTo>
                  <a:pt x="16700" y="14614"/>
                </a:lnTo>
                <a:lnTo>
                  <a:pt x="16687" y="14592"/>
                </a:lnTo>
                <a:lnTo>
                  <a:pt x="16684" y="14592"/>
                </a:lnTo>
                <a:lnTo>
                  <a:pt x="16681" y="14598"/>
                </a:lnTo>
                <a:lnTo>
                  <a:pt x="16671" y="14587"/>
                </a:lnTo>
                <a:lnTo>
                  <a:pt x="16668" y="14576"/>
                </a:lnTo>
                <a:lnTo>
                  <a:pt x="16662" y="14576"/>
                </a:lnTo>
                <a:lnTo>
                  <a:pt x="16653" y="14581"/>
                </a:lnTo>
                <a:lnTo>
                  <a:pt x="16646" y="14587"/>
                </a:lnTo>
                <a:lnTo>
                  <a:pt x="16643" y="14587"/>
                </a:lnTo>
                <a:lnTo>
                  <a:pt x="16640" y="14576"/>
                </a:lnTo>
                <a:lnTo>
                  <a:pt x="16631" y="14549"/>
                </a:lnTo>
                <a:lnTo>
                  <a:pt x="16624" y="14538"/>
                </a:lnTo>
                <a:lnTo>
                  <a:pt x="16618" y="14538"/>
                </a:lnTo>
                <a:lnTo>
                  <a:pt x="16615" y="14549"/>
                </a:lnTo>
                <a:lnTo>
                  <a:pt x="16609" y="14559"/>
                </a:lnTo>
                <a:lnTo>
                  <a:pt x="16602" y="14581"/>
                </a:lnTo>
                <a:lnTo>
                  <a:pt x="16596" y="14619"/>
                </a:lnTo>
                <a:lnTo>
                  <a:pt x="16590" y="14625"/>
                </a:lnTo>
                <a:lnTo>
                  <a:pt x="16587" y="14625"/>
                </a:lnTo>
                <a:lnTo>
                  <a:pt x="16577" y="14614"/>
                </a:lnTo>
                <a:lnTo>
                  <a:pt x="16558" y="14603"/>
                </a:lnTo>
                <a:lnTo>
                  <a:pt x="16539" y="14603"/>
                </a:lnTo>
                <a:lnTo>
                  <a:pt x="16530" y="14608"/>
                </a:lnTo>
                <a:lnTo>
                  <a:pt x="16514" y="14608"/>
                </a:lnTo>
                <a:lnTo>
                  <a:pt x="16502" y="14603"/>
                </a:lnTo>
                <a:lnTo>
                  <a:pt x="16489" y="14603"/>
                </a:lnTo>
                <a:lnTo>
                  <a:pt x="16483" y="14598"/>
                </a:lnTo>
                <a:lnTo>
                  <a:pt x="16477" y="14587"/>
                </a:lnTo>
                <a:lnTo>
                  <a:pt x="16473" y="14576"/>
                </a:lnTo>
                <a:lnTo>
                  <a:pt x="16467" y="14549"/>
                </a:lnTo>
                <a:lnTo>
                  <a:pt x="16464" y="14532"/>
                </a:lnTo>
                <a:lnTo>
                  <a:pt x="16458" y="14521"/>
                </a:lnTo>
                <a:lnTo>
                  <a:pt x="16455" y="14521"/>
                </a:lnTo>
                <a:lnTo>
                  <a:pt x="16445" y="14527"/>
                </a:lnTo>
                <a:lnTo>
                  <a:pt x="16442" y="14527"/>
                </a:lnTo>
                <a:lnTo>
                  <a:pt x="16429" y="14516"/>
                </a:lnTo>
                <a:lnTo>
                  <a:pt x="16426" y="14511"/>
                </a:lnTo>
                <a:lnTo>
                  <a:pt x="16417" y="14516"/>
                </a:lnTo>
                <a:lnTo>
                  <a:pt x="16407" y="14516"/>
                </a:lnTo>
                <a:lnTo>
                  <a:pt x="16404" y="14505"/>
                </a:lnTo>
                <a:lnTo>
                  <a:pt x="16395" y="14489"/>
                </a:lnTo>
                <a:lnTo>
                  <a:pt x="16385" y="14478"/>
                </a:lnTo>
                <a:lnTo>
                  <a:pt x="16376" y="14478"/>
                </a:lnTo>
                <a:lnTo>
                  <a:pt x="16373" y="14483"/>
                </a:lnTo>
                <a:lnTo>
                  <a:pt x="16373" y="14494"/>
                </a:lnTo>
                <a:lnTo>
                  <a:pt x="16367" y="14505"/>
                </a:lnTo>
                <a:lnTo>
                  <a:pt x="16360" y="14500"/>
                </a:lnTo>
                <a:lnTo>
                  <a:pt x="16345" y="14494"/>
                </a:lnTo>
                <a:lnTo>
                  <a:pt x="16323" y="14483"/>
                </a:lnTo>
                <a:lnTo>
                  <a:pt x="16313" y="14483"/>
                </a:lnTo>
                <a:lnTo>
                  <a:pt x="16307" y="14489"/>
                </a:lnTo>
                <a:lnTo>
                  <a:pt x="16304" y="14500"/>
                </a:lnTo>
                <a:lnTo>
                  <a:pt x="16301" y="14516"/>
                </a:lnTo>
                <a:lnTo>
                  <a:pt x="16297" y="14538"/>
                </a:lnTo>
                <a:lnTo>
                  <a:pt x="16294" y="14549"/>
                </a:lnTo>
                <a:lnTo>
                  <a:pt x="16291" y="14554"/>
                </a:lnTo>
                <a:lnTo>
                  <a:pt x="16285" y="14559"/>
                </a:lnTo>
                <a:lnTo>
                  <a:pt x="16285" y="14570"/>
                </a:lnTo>
                <a:lnTo>
                  <a:pt x="16282" y="14576"/>
                </a:lnTo>
                <a:lnTo>
                  <a:pt x="16272" y="14581"/>
                </a:lnTo>
                <a:lnTo>
                  <a:pt x="16266" y="14587"/>
                </a:lnTo>
                <a:lnTo>
                  <a:pt x="16263" y="14592"/>
                </a:lnTo>
                <a:lnTo>
                  <a:pt x="16263" y="14598"/>
                </a:lnTo>
                <a:lnTo>
                  <a:pt x="16272" y="14608"/>
                </a:lnTo>
                <a:lnTo>
                  <a:pt x="16285" y="14608"/>
                </a:lnTo>
                <a:lnTo>
                  <a:pt x="16297" y="14603"/>
                </a:lnTo>
                <a:lnTo>
                  <a:pt x="16310" y="14603"/>
                </a:lnTo>
                <a:lnTo>
                  <a:pt x="16323" y="14614"/>
                </a:lnTo>
                <a:lnTo>
                  <a:pt x="16326" y="14625"/>
                </a:lnTo>
                <a:lnTo>
                  <a:pt x="16332" y="14625"/>
                </a:lnTo>
                <a:lnTo>
                  <a:pt x="16341" y="14619"/>
                </a:lnTo>
                <a:lnTo>
                  <a:pt x="16345" y="14619"/>
                </a:lnTo>
                <a:lnTo>
                  <a:pt x="16345" y="14625"/>
                </a:lnTo>
                <a:lnTo>
                  <a:pt x="16341" y="14646"/>
                </a:lnTo>
                <a:lnTo>
                  <a:pt x="16338" y="14663"/>
                </a:lnTo>
                <a:lnTo>
                  <a:pt x="16338" y="14668"/>
                </a:lnTo>
                <a:lnTo>
                  <a:pt x="16341" y="14674"/>
                </a:lnTo>
                <a:lnTo>
                  <a:pt x="16351" y="14679"/>
                </a:lnTo>
                <a:lnTo>
                  <a:pt x="16382" y="14690"/>
                </a:lnTo>
                <a:lnTo>
                  <a:pt x="16407" y="14701"/>
                </a:lnTo>
                <a:lnTo>
                  <a:pt x="16436" y="14723"/>
                </a:lnTo>
                <a:lnTo>
                  <a:pt x="16445" y="14733"/>
                </a:lnTo>
                <a:lnTo>
                  <a:pt x="16458" y="14733"/>
                </a:lnTo>
                <a:lnTo>
                  <a:pt x="16467" y="14728"/>
                </a:lnTo>
                <a:lnTo>
                  <a:pt x="16486" y="14712"/>
                </a:lnTo>
                <a:lnTo>
                  <a:pt x="16492" y="14712"/>
                </a:lnTo>
                <a:lnTo>
                  <a:pt x="16495" y="14717"/>
                </a:lnTo>
                <a:lnTo>
                  <a:pt x="16505" y="14723"/>
                </a:lnTo>
                <a:lnTo>
                  <a:pt x="16527" y="14723"/>
                </a:lnTo>
                <a:lnTo>
                  <a:pt x="16549" y="14728"/>
                </a:lnTo>
                <a:lnTo>
                  <a:pt x="16568" y="14739"/>
                </a:lnTo>
                <a:lnTo>
                  <a:pt x="16580" y="14761"/>
                </a:lnTo>
                <a:lnTo>
                  <a:pt x="16590" y="14772"/>
                </a:lnTo>
                <a:lnTo>
                  <a:pt x="16605" y="14782"/>
                </a:lnTo>
                <a:lnTo>
                  <a:pt x="16624" y="14788"/>
                </a:lnTo>
                <a:lnTo>
                  <a:pt x="16649" y="14799"/>
                </a:lnTo>
                <a:lnTo>
                  <a:pt x="16675" y="14804"/>
                </a:lnTo>
                <a:lnTo>
                  <a:pt x="16681" y="14799"/>
                </a:lnTo>
                <a:lnTo>
                  <a:pt x="16690" y="14799"/>
                </a:lnTo>
                <a:lnTo>
                  <a:pt x="16722" y="14804"/>
                </a:lnTo>
                <a:lnTo>
                  <a:pt x="16741" y="14810"/>
                </a:lnTo>
                <a:lnTo>
                  <a:pt x="16750" y="14810"/>
                </a:lnTo>
                <a:lnTo>
                  <a:pt x="16756" y="14804"/>
                </a:lnTo>
                <a:lnTo>
                  <a:pt x="16756" y="14793"/>
                </a:lnTo>
                <a:lnTo>
                  <a:pt x="16759" y="14793"/>
                </a:lnTo>
                <a:lnTo>
                  <a:pt x="16788" y="14815"/>
                </a:lnTo>
                <a:lnTo>
                  <a:pt x="16807" y="14831"/>
                </a:lnTo>
                <a:lnTo>
                  <a:pt x="16819" y="14837"/>
                </a:lnTo>
                <a:lnTo>
                  <a:pt x="16829" y="14842"/>
                </a:lnTo>
                <a:lnTo>
                  <a:pt x="16841" y="14853"/>
                </a:lnTo>
                <a:close/>
                <a:moveTo>
                  <a:pt x="16895" y="14869"/>
                </a:moveTo>
                <a:lnTo>
                  <a:pt x="16901" y="14864"/>
                </a:lnTo>
                <a:lnTo>
                  <a:pt x="16904" y="14853"/>
                </a:lnTo>
                <a:lnTo>
                  <a:pt x="16920" y="14826"/>
                </a:lnTo>
                <a:lnTo>
                  <a:pt x="16926" y="14810"/>
                </a:lnTo>
                <a:lnTo>
                  <a:pt x="16926" y="14799"/>
                </a:lnTo>
                <a:lnTo>
                  <a:pt x="16917" y="14788"/>
                </a:lnTo>
                <a:lnTo>
                  <a:pt x="16907" y="14772"/>
                </a:lnTo>
                <a:lnTo>
                  <a:pt x="16901" y="14766"/>
                </a:lnTo>
                <a:lnTo>
                  <a:pt x="16898" y="14766"/>
                </a:lnTo>
                <a:lnTo>
                  <a:pt x="16892" y="14772"/>
                </a:lnTo>
                <a:lnTo>
                  <a:pt x="16882" y="14777"/>
                </a:lnTo>
                <a:lnTo>
                  <a:pt x="16870" y="14777"/>
                </a:lnTo>
                <a:lnTo>
                  <a:pt x="16857" y="14766"/>
                </a:lnTo>
                <a:lnTo>
                  <a:pt x="16854" y="14772"/>
                </a:lnTo>
                <a:lnTo>
                  <a:pt x="16851" y="14772"/>
                </a:lnTo>
                <a:lnTo>
                  <a:pt x="16857" y="14804"/>
                </a:lnTo>
                <a:lnTo>
                  <a:pt x="16860" y="14810"/>
                </a:lnTo>
                <a:lnTo>
                  <a:pt x="16866" y="14810"/>
                </a:lnTo>
                <a:lnTo>
                  <a:pt x="16876" y="14815"/>
                </a:lnTo>
                <a:lnTo>
                  <a:pt x="16885" y="14831"/>
                </a:lnTo>
                <a:lnTo>
                  <a:pt x="16892" y="14848"/>
                </a:lnTo>
                <a:lnTo>
                  <a:pt x="16892" y="14864"/>
                </a:lnTo>
                <a:lnTo>
                  <a:pt x="16895" y="14869"/>
                </a:lnTo>
                <a:close/>
                <a:moveTo>
                  <a:pt x="16948" y="14853"/>
                </a:moveTo>
                <a:lnTo>
                  <a:pt x="16939" y="14858"/>
                </a:lnTo>
                <a:lnTo>
                  <a:pt x="16939" y="14864"/>
                </a:lnTo>
                <a:lnTo>
                  <a:pt x="16945" y="14875"/>
                </a:lnTo>
                <a:lnTo>
                  <a:pt x="16961" y="14880"/>
                </a:lnTo>
                <a:lnTo>
                  <a:pt x="16976" y="14880"/>
                </a:lnTo>
                <a:lnTo>
                  <a:pt x="16983" y="14869"/>
                </a:lnTo>
                <a:lnTo>
                  <a:pt x="16983" y="14858"/>
                </a:lnTo>
                <a:lnTo>
                  <a:pt x="16989" y="14831"/>
                </a:lnTo>
                <a:lnTo>
                  <a:pt x="16992" y="14810"/>
                </a:lnTo>
                <a:lnTo>
                  <a:pt x="16995" y="14799"/>
                </a:lnTo>
                <a:lnTo>
                  <a:pt x="16989" y="14793"/>
                </a:lnTo>
                <a:lnTo>
                  <a:pt x="16980" y="14788"/>
                </a:lnTo>
                <a:lnTo>
                  <a:pt x="16967" y="14788"/>
                </a:lnTo>
                <a:lnTo>
                  <a:pt x="16958" y="14793"/>
                </a:lnTo>
                <a:lnTo>
                  <a:pt x="16951" y="14810"/>
                </a:lnTo>
                <a:lnTo>
                  <a:pt x="16948" y="14820"/>
                </a:lnTo>
                <a:lnTo>
                  <a:pt x="16951" y="14842"/>
                </a:lnTo>
                <a:lnTo>
                  <a:pt x="16948" y="14853"/>
                </a:lnTo>
                <a:close/>
                <a:moveTo>
                  <a:pt x="17014" y="14902"/>
                </a:moveTo>
                <a:lnTo>
                  <a:pt x="17030" y="14897"/>
                </a:lnTo>
                <a:lnTo>
                  <a:pt x="17068" y="14875"/>
                </a:lnTo>
                <a:lnTo>
                  <a:pt x="17077" y="14875"/>
                </a:lnTo>
                <a:lnTo>
                  <a:pt x="17086" y="14869"/>
                </a:lnTo>
                <a:lnTo>
                  <a:pt x="17090" y="14864"/>
                </a:lnTo>
                <a:lnTo>
                  <a:pt x="17096" y="14858"/>
                </a:lnTo>
                <a:lnTo>
                  <a:pt x="17096" y="14864"/>
                </a:lnTo>
                <a:lnTo>
                  <a:pt x="17099" y="14869"/>
                </a:lnTo>
                <a:lnTo>
                  <a:pt x="17105" y="14869"/>
                </a:lnTo>
                <a:lnTo>
                  <a:pt x="17112" y="14864"/>
                </a:lnTo>
                <a:lnTo>
                  <a:pt x="17118" y="14869"/>
                </a:lnTo>
                <a:lnTo>
                  <a:pt x="17134" y="14875"/>
                </a:lnTo>
                <a:lnTo>
                  <a:pt x="17137" y="14869"/>
                </a:lnTo>
                <a:lnTo>
                  <a:pt x="17134" y="14864"/>
                </a:lnTo>
                <a:lnTo>
                  <a:pt x="17124" y="14858"/>
                </a:lnTo>
                <a:lnTo>
                  <a:pt x="17121" y="14853"/>
                </a:lnTo>
                <a:lnTo>
                  <a:pt x="17124" y="14848"/>
                </a:lnTo>
                <a:lnTo>
                  <a:pt x="17130" y="14848"/>
                </a:lnTo>
                <a:lnTo>
                  <a:pt x="17143" y="14858"/>
                </a:lnTo>
                <a:lnTo>
                  <a:pt x="17149" y="14848"/>
                </a:lnTo>
                <a:lnTo>
                  <a:pt x="17146" y="14837"/>
                </a:lnTo>
                <a:lnTo>
                  <a:pt x="17143" y="14815"/>
                </a:lnTo>
                <a:lnTo>
                  <a:pt x="17130" y="14793"/>
                </a:lnTo>
                <a:lnTo>
                  <a:pt x="17124" y="14799"/>
                </a:lnTo>
                <a:lnTo>
                  <a:pt x="17118" y="14799"/>
                </a:lnTo>
                <a:lnTo>
                  <a:pt x="17112" y="14793"/>
                </a:lnTo>
                <a:lnTo>
                  <a:pt x="17108" y="14788"/>
                </a:lnTo>
                <a:lnTo>
                  <a:pt x="17105" y="14788"/>
                </a:lnTo>
                <a:lnTo>
                  <a:pt x="17099" y="14793"/>
                </a:lnTo>
                <a:lnTo>
                  <a:pt x="17096" y="14799"/>
                </a:lnTo>
                <a:lnTo>
                  <a:pt x="17090" y="14799"/>
                </a:lnTo>
                <a:lnTo>
                  <a:pt x="17083" y="14788"/>
                </a:lnTo>
                <a:lnTo>
                  <a:pt x="17077" y="14772"/>
                </a:lnTo>
                <a:lnTo>
                  <a:pt x="17058" y="14772"/>
                </a:lnTo>
                <a:lnTo>
                  <a:pt x="17055" y="14777"/>
                </a:lnTo>
                <a:lnTo>
                  <a:pt x="17055" y="14788"/>
                </a:lnTo>
                <a:lnTo>
                  <a:pt x="17058" y="14799"/>
                </a:lnTo>
                <a:lnTo>
                  <a:pt x="17064" y="14815"/>
                </a:lnTo>
                <a:lnTo>
                  <a:pt x="17071" y="14815"/>
                </a:lnTo>
                <a:lnTo>
                  <a:pt x="17077" y="14820"/>
                </a:lnTo>
                <a:lnTo>
                  <a:pt x="17086" y="14826"/>
                </a:lnTo>
                <a:lnTo>
                  <a:pt x="17090" y="14837"/>
                </a:lnTo>
                <a:lnTo>
                  <a:pt x="17090" y="14842"/>
                </a:lnTo>
                <a:lnTo>
                  <a:pt x="17074" y="14842"/>
                </a:lnTo>
                <a:lnTo>
                  <a:pt x="17071" y="14848"/>
                </a:lnTo>
                <a:lnTo>
                  <a:pt x="17064" y="14853"/>
                </a:lnTo>
                <a:lnTo>
                  <a:pt x="17058" y="14842"/>
                </a:lnTo>
                <a:lnTo>
                  <a:pt x="17049" y="14820"/>
                </a:lnTo>
                <a:lnTo>
                  <a:pt x="17046" y="14815"/>
                </a:lnTo>
                <a:lnTo>
                  <a:pt x="17033" y="14815"/>
                </a:lnTo>
                <a:lnTo>
                  <a:pt x="17024" y="14810"/>
                </a:lnTo>
                <a:lnTo>
                  <a:pt x="17017" y="14804"/>
                </a:lnTo>
                <a:lnTo>
                  <a:pt x="17014" y="14804"/>
                </a:lnTo>
                <a:lnTo>
                  <a:pt x="17005" y="14820"/>
                </a:lnTo>
                <a:lnTo>
                  <a:pt x="17002" y="14831"/>
                </a:lnTo>
                <a:lnTo>
                  <a:pt x="16995" y="14837"/>
                </a:lnTo>
                <a:lnTo>
                  <a:pt x="16995" y="14886"/>
                </a:lnTo>
                <a:lnTo>
                  <a:pt x="16998" y="14897"/>
                </a:lnTo>
                <a:lnTo>
                  <a:pt x="17014" y="14902"/>
                </a:lnTo>
                <a:close/>
                <a:moveTo>
                  <a:pt x="17278" y="14880"/>
                </a:moveTo>
                <a:lnTo>
                  <a:pt x="17281" y="14880"/>
                </a:lnTo>
                <a:lnTo>
                  <a:pt x="17288" y="14869"/>
                </a:lnTo>
                <a:lnTo>
                  <a:pt x="17300" y="14869"/>
                </a:lnTo>
                <a:lnTo>
                  <a:pt x="17306" y="14875"/>
                </a:lnTo>
                <a:lnTo>
                  <a:pt x="17313" y="14875"/>
                </a:lnTo>
                <a:lnTo>
                  <a:pt x="17322" y="14869"/>
                </a:lnTo>
                <a:lnTo>
                  <a:pt x="17332" y="14858"/>
                </a:lnTo>
                <a:lnTo>
                  <a:pt x="17347" y="14858"/>
                </a:lnTo>
                <a:lnTo>
                  <a:pt x="17379" y="14831"/>
                </a:lnTo>
                <a:lnTo>
                  <a:pt x="17379" y="14815"/>
                </a:lnTo>
                <a:lnTo>
                  <a:pt x="17385" y="14810"/>
                </a:lnTo>
                <a:lnTo>
                  <a:pt x="17388" y="14799"/>
                </a:lnTo>
                <a:lnTo>
                  <a:pt x="17388" y="14777"/>
                </a:lnTo>
                <a:lnTo>
                  <a:pt x="17382" y="14766"/>
                </a:lnTo>
                <a:lnTo>
                  <a:pt x="17376" y="14772"/>
                </a:lnTo>
                <a:lnTo>
                  <a:pt x="17372" y="14782"/>
                </a:lnTo>
                <a:lnTo>
                  <a:pt x="17376" y="14788"/>
                </a:lnTo>
                <a:lnTo>
                  <a:pt x="17379" y="14788"/>
                </a:lnTo>
                <a:lnTo>
                  <a:pt x="17379" y="14793"/>
                </a:lnTo>
                <a:lnTo>
                  <a:pt x="17376" y="14799"/>
                </a:lnTo>
                <a:lnTo>
                  <a:pt x="17357" y="14820"/>
                </a:lnTo>
                <a:lnTo>
                  <a:pt x="17357" y="14831"/>
                </a:lnTo>
                <a:lnTo>
                  <a:pt x="17350" y="14842"/>
                </a:lnTo>
                <a:lnTo>
                  <a:pt x="17344" y="14842"/>
                </a:lnTo>
                <a:lnTo>
                  <a:pt x="17328" y="14815"/>
                </a:lnTo>
                <a:lnTo>
                  <a:pt x="17319" y="14815"/>
                </a:lnTo>
                <a:lnTo>
                  <a:pt x="17313" y="14826"/>
                </a:lnTo>
                <a:lnTo>
                  <a:pt x="17303" y="14826"/>
                </a:lnTo>
                <a:lnTo>
                  <a:pt x="17297" y="14831"/>
                </a:lnTo>
                <a:lnTo>
                  <a:pt x="17288" y="14831"/>
                </a:lnTo>
                <a:lnTo>
                  <a:pt x="17269" y="14810"/>
                </a:lnTo>
                <a:lnTo>
                  <a:pt x="17256" y="14804"/>
                </a:lnTo>
                <a:lnTo>
                  <a:pt x="17234" y="14788"/>
                </a:lnTo>
                <a:lnTo>
                  <a:pt x="17218" y="14788"/>
                </a:lnTo>
                <a:lnTo>
                  <a:pt x="17212" y="14793"/>
                </a:lnTo>
                <a:lnTo>
                  <a:pt x="17206" y="14804"/>
                </a:lnTo>
                <a:lnTo>
                  <a:pt x="17200" y="14810"/>
                </a:lnTo>
                <a:lnTo>
                  <a:pt x="17193" y="14820"/>
                </a:lnTo>
                <a:lnTo>
                  <a:pt x="17187" y="14826"/>
                </a:lnTo>
                <a:lnTo>
                  <a:pt x="17187" y="14848"/>
                </a:lnTo>
                <a:lnTo>
                  <a:pt x="17190" y="14869"/>
                </a:lnTo>
                <a:lnTo>
                  <a:pt x="17193" y="14869"/>
                </a:lnTo>
                <a:lnTo>
                  <a:pt x="17200" y="14864"/>
                </a:lnTo>
                <a:lnTo>
                  <a:pt x="17209" y="14864"/>
                </a:lnTo>
                <a:lnTo>
                  <a:pt x="17234" y="14869"/>
                </a:lnTo>
                <a:lnTo>
                  <a:pt x="17247" y="14869"/>
                </a:lnTo>
                <a:lnTo>
                  <a:pt x="17256" y="14880"/>
                </a:lnTo>
                <a:lnTo>
                  <a:pt x="17262" y="14886"/>
                </a:lnTo>
                <a:lnTo>
                  <a:pt x="17269" y="14886"/>
                </a:lnTo>
                <a:lnTo>
                  <a:pt x="17272" y="14880"/>
                </a:lnTo>
                <a:lnTo>
                  <a:pt x="17278" y="14880"/>
                </a:lnTo>
                <a:close/>
                <a:moveTo>
                  <a:pt x="17184" y="15011"/>
                </a:moveTo>
                <a:lnTo>
                  <a:pt x="17196" y="15027"/>
                </a:lnTo>
                <a:lnTo>
                  <a:pt x="17203" y="15043"/>
                </a:lnTo>
                <a:lnTo>
                  <a:pt x="17209" y="15054"/>
                </a:lnTo>
                <a:lnTo>
                  <a:pt x="17212" y="15054"/>
                </a:lnTo>
                <a:lnTo>
                  <a:pt x="17218" y="15060"/>
                </a:lnTo>
                <a:lnTo>
                  <a:pt x="17222" y="15060"/>
                </a:lnTo>
                <a:lnTo>
                  <a:pt x="17228" y="15065"/>
                </a:lnTo>
                <a:lnTo>
                  <a:pt x="17237" y="15049"/>
                </a:lnTo>
                <a:lnTo>
                  <a:pt x="17240" y="15049"/>
                </a:lnTo>
                <a:lnTo>
                  <a:pt x="17247" y="15038"/>
                </a:lnTo>
                <a:lnTo>
                  <a:pt x="17247" y="15022"/>
                </a:lnTo>
                <a:lnTo>
                  <a:pt x="17240" y="15000"/>
                </a:lnTo>
                <a:lnTo>
                  <a:pt x="17231" y="14984"/>
                </a:lnTo>
                <a:lnTo>
                  <a:pt x="17222" y="14973"/>
                </a:lnTo>
                <a:lnTo>
                  <a:pt x="17218" y="14973"/>
                </a:lnTo>
                <a:lnTo>
                  <a:pt x="17215" y="14967"/>
                </a:lnTo>
                <a:lnTo>
                  <a:pt x="17212" y="14956"/>
                </a:lnTo>
                <a:lnTo>
                  <a:pt x="17206" y="14945"/>
                </a:lnTo>
                <a:lnTo>
                  <a:pt x="17196" y="14935"/>
                </a:lnTo>
                <a:lnTo>
                  <a:pt x="17152" y="14935"/>
                </a:lnTo>
                <a:lnTo>
                  <a:pt x="17134" y="14951"/>
                </a:lnTo>
                <a:lnTo>
                  <a:pt x="17134" y="14973"/>
                </a:lnTo>
                <a:lnTo>
                  <a:pt x="17140" y="14984"/>
                </a:lnTo>
                <a:lnTo>
                  <a:pt x="17152" y="14989"/>
                </a:lnTo>
                <a:lnTo>
                  <a:pt x="17184" y="15011"/>
                </a:lnTo>
                <a:close/>
                <a:moveTo>
                  <a:pt x="17429" y="15076"/>
                </a:moveTo>
                <a:lnTo>
                  <a:pt x="17435" y="15071"/>
                </a:lnTo>
                <a:lnTo>
                  <a:pt x="17442" y="15071"/>
                </a:lnTo>
                <a:lnTo>
                  <a:pt x="17451" y="15060"/>
                </a:lnTo>
                <a:lnTo>
                  <a:pt x="17457" y="15049"/>
                </a:lnTo>
                <a:lnTo>
                  <a:pt x="17464" y="15043"/>
                </a:lnTo>
                <a:lnTo>
                  <a:pt x="17467" y="15043"/>
                </a:lnTo>
                <a:lnTo>
                  <a:pt x="17473" y="15049"/>
                </a:lnTo>
                <a:lnTo>
                  <a:pt x="17479" y="15043"/>
                </a:lnTo>
                <a:lnTo>
                  <a:pt x="17498" y="15005"/>
                </a:lnTo>
                <a:lnTo>
                  <a:pt x="17508" y="14984"/>
                </a:lnTo>
                <a:lnTo>
                  <a:pt x="17520" y="14951"/>
                </a:lnTo>
                <a:lnTo>
                  <a:pt x="17533" y="14935"/>
                </a:lnTo>
                <a:lnTo>
                  <a:pt x="17564" y="14907"/>
                </a:lnTo>
                <a:lnTo>
                  <a:pt x="17574" y="14907"/>
                </a:lnTo>
                <a:lnTo>
                  <a:pt x="17583" y="14897"/>
                </a:lnTo>
                <a:lnTo>
                  <a:pt x="17589" y="14886"/>
                </a:lnTo>
                <a:lnTo>
                  <a:pt x="17605" y="14886"/>
                </a:lnTo>
                <a:lnTo>
                  <a:pt x="17611" y="14869"/>
                </a:lnTo>
                <a:lnTo>
                  <a:pt x="17621" y="14858"/>
                </a:lnTo>
                <a:lnTo>
                  <a:pt x="17630" y="14853"/>
                </a:lnTo>
                <a:lnTo>
                  <a:pt x="17636" y="14853"/>
                </a:lnTo>
                <a:lnTo>
                  <a:pt x="17646" y="14842"/>
                </a:lnTo>
                <a:lnTo>
                  <a:pt x="17658" y="14815"/>
                </a:lnTo>
                <a:lnTo>
                  <a:pt x="17662" y="14810"/>
                </a:lnTo>
                <a:lnTo>
                  <a:pt x="17652" y="14799"/>
                </a:lnTo>
                <a:lnTo>
                  <a:pt x="17643" y="14799"/>
                </a:lnTo>
                <a:lnTo>
                  <a:pt x="17630" y="14804"/>
                </a:lnTo>
                <a:lnTo>
                  <a:pt x="17618" y="14815"/>
                </a:lnTo>
                <a:lnTo>
                  <a:pt x="17602" y="14815"/>
                </a:lnTo>
                <a:lnTo>
                  <a:pt x="17583" y="14826"/>
                </a:lnTo>
                <a:lnTo>
                  <a:pt x="17577" y="14826"/>
                </a:lnTo>
                <a:lnTo>
                  <a:pt x="17570" y="14820"/>
                </a:lnTo>
                <a:lnTo>
                  <a:pt x="17564" y="14820"/>
                </a:lnTo>
                <a:lnTo>
                  <a:pt x="17536" y="14837"/>
                </a:lnTo>
                <a:lnTo>
                  <a:pt x="17523" y="14842"/>
                </a:lnTo>
                <a:lnTo>
                  <a:pt x="17517" y="14858"/>
                </a:lnTo>
                <a:lnTo>
                  <a:pt x="17514" y="14869"/>
                </a:lnTo>
                <a:lnTo>
                  <a:pt x="17504" y="14891"/>
                </a:lnTo>
                <a:lnTo>
                  <a:pt x="17489" y="14907"/>
                </a:lnTo>
                <a:lnTo>
                  <a:pt x="17479" y="14913"/>
                </a:lnTo>
                <a:lnTo>
                  <a:pt x="17467" y="14918"/>
                </a:lnTo>
                <a:lnTo>
                  <a:pt x="17435" y="14962"/>
                </a:lnTo>
                <a:lnTo>
                  <a:pt x="17429" y="14978"/>
                </a:lnTo>
                <a:lnTo>
                  <a:pt x="17426" y="15011"/>
                </a:lnTo>
                <a:lnTo>
                  <a:pt x="17426" y="15022"/>
                </a:lnTo>
                <a:lnTo>
                  <a:pt x="17432" y="15027"/>
                </a:lnTo>
                <a:lnTo>
                  <a:pt x="17435" y="15032"/>
                </a:lnTo>
                <a:lnTo>
                  <a:pt x="17432" y="15038"/>
                </a:lnTo>
                <a:lnTo>
                  <a:pt x="17423" y="15049"/>
                </a:lnTo>
                <a:lnTo>
                  <a:pt x="17416" y="15060"/>
                </a:lnTo>
                <a:lnTo>
                  <a:pt x="17416" y="15065"/>
                </a:lnTo>
                <a:lnTo>
                  <a:pt x="17429" y="15076"/>
                </a:lnTo>
                <a:close/>
                <a:moveTo>
                  <a:pt x="17630" y="14717"/>
                </a:moveTo>
                <a:lnTo>
                  <a:pt x="17630" y="14712"/>
                </a:lnTo>
                <a:lnTo>
                  <a:pt x="17624" y="14706"/>
                </a:lnTo>
                <a:lnTo>
                  <a:pt x="17605" y="14706"/>
                </a:lnTo>
                <a:lnTo>
                  <a:pt x="17577" y="14723"/>
                </a:lnTo>
                <a:lnTo>
                  <a:pt x="17567" y="14739"/>
                </a:lnTo>
                <a:lnTo>
                  <a:pt x="17570" y="14744"/>
                </a:lnTo>
                <a:lnTo>
                  <a:pt x="17592" y="14744"/>
                </a:lnTo>
                <a:lnTo>
                  <a:pt x="17618" y="14728"/>
                </a:lnTo>
                <a:lnTo>
                  <a:pt x="17627" y="14723"/>
                </a:lnTo>
                <a:lnTo>
                  <a:pt x="17630" y="14717"/>
                </a:lnTo>
                <a:close/>
                <a:moveTo>
                  <a:pt x="15663" y="13325"/>
                </a:moveTo>
                <a:lnTo>
                  <a:pt x="15663" y="13336"/>
                </a:lnTo>
                <a:lnTo>
                  <a:pt x="15666" y="13347"/>
                </a:lnTo>
                <a:lnTo>
                  <a:pt x="15672" y="13358"/>
                </a:lnTo>
                <a:lnTo>
                  <a:pt x="15685" y="13369"/>
                </a:lnTo>
                <a:lnTo>
                  <a:pt x="15700" y="13396"/>
                </a:lnTo>
                <a:lnTo>
                  <a:pt x="15707" y="13396"/>
                </a:lnTo>
                <a:lnTo>
                  <a:pt x="15707" y="13391"/>
                </a:lnTo>
                <a:lnTo>
                  <a:pt x="15700" y="13363"/>
                </a:lnTo>
                <a:lnTo>
                  <a:pt x="15688" y="13336"/>
                </a:lnTo>
                <a:lnTo>
                  <a:pt x="15672" y="13320"/>
                </a:lnTo>
                <a:lnTo>
                  <a:pt x="15669" y="13320"/>
                </a:lnTo>
                <a:lnTo>
                  <a:pt x="15663" y="13325"/>
                </a:lnTo>
                <a:close/>
                <a:moveTo>
                  <a:pt x="15757" y="13499"/>
                </a:moveTo>
                <a:lnTo>
                  <a:pt x="15751" y="13505"/>
                </a:lnTo>
                <a:lnTo>
                  <a:pt x="15751" y="13510"/>
                </a:lnTo>
                <a:lnTo>
                  <a:pt x="15757" y="13537"/>
                </a:lnTo>
                <a:lnTo>
                  <a:pt x="15785" y="13608"/>
                </a:lnTo>
                <a:lnTo>
                  <a:pt x="15788" y="13619"/>
                </a:lnTo>
                <a:lnTo>
                  <a:pt x="15795" y="13624"/>
                </a:lnTo>
                <a:lnTo>
                  <a:pt x="15801" y="13603"/>
                </a:lnTo>
                <a:lnTo>
                  <a:pt x="15801" y="13575"/>
                </a:lnTo>
                <a:lnTo>
                  <a:pt x="15798" y="13559"/>
                </a:lnTo>
                <a:lnTo>
                  <a:pt x="15795" y="13548"/>
                </a:lnTo>
                <a:lnTo>
                  <a:pt x="15766" y="13499"/>
                </a:lnTo>
                <a:lnTo>
                  <a:pt x="15757" y="13499"/>
                </a:lnTo>
                <a:close/>
                <a:moveTo>
                  <a:pt x="15848" y="13826"/>
                </a:moveTo>
                <a:lnTo>
                  <a:pt x="15842" y="13836"/>
                </a:lnTo>
                <a:lnTo>
                  <a:pt x="15842" y="13853"/>
                </a:lnTo>
                <a:lnTo>
                  <a:pt x="15845" y="13869"/>
                </a:lnTo>
                <a:lnTo>
                  <a:pt x="15851" y="13891"/>
                </a:lnTo>
                <a:lnTo>
                  <a:pt x="15870" y="13918"/>
                </a:lnTo>
                <a:lnTo>
                  <a:pt x="15876" y="13923"/>
                </a:lnTo>
                <a:lnTo>
                  <a:pt x="15883" y="13923"/>
                </a:lnTo>
                <a:lnTo>
                  <a:pt x="15886" y="13918"/>
                </a:lnTo>
                <a:lnTo>
                  <a:pt x="15886" y="13902"/>
                </a:lnTo>
                <a:lnTo>
                  <a:pt x="15876" y="13864"/>
                </a:lnTo>
                <a:lnTo>
                  <a:pt x="15870" y="13842"/>
                </a:lnTo>
                <a:lnTo>
                  <a:pt x="15861" y="13831"/>
                </a:lnTo>
                <a:lnTo>
                  <a:pt x="15854" y="13820"/>
                </a:lnTo>
                <a:lnTo>
                  <a:pt x="15848" y="13826"/>
                </a:lnTo>
                <a:close/>
                <a:moveTo>
                  <a:pt x="15826" y="13771"/>
                </a:moveTo>
                <a:lnTo>
                  <a:pt x="15832" y="13771"/>
                </a:lnTo>
                <a:lnTo>
                  <a:pt x="15835" y="13755"/>
                </a:lnTo>
                <a:lnTo>
                  <a:pt x="15835" y="13739"/>
                </a:lnTo>
                <a:lnTo>
                  <a:pt x="15832" y="13728"/>
                </a:lnTo>
                <a:lnTo>
                  <a:pt x="15829" y="13722"/>
                </a:lnTo>
                <a:lnTo>
                  <a:pt x="15826" y="13722"/>
                </a:lnTo>
                <a:lnTo>
                  <a:pt x="15823" y="13739"/>
                </a:lnTo>
                <a:lnTo>
                  <a:pt x="15823" y="13760"/>
                </a:lnTo>
                <a:lnTo>
                  <a:pt x="15826" y="13771"/>
                </a:lnTo>
                <a:close/>
                <a:moveTo>
                  <a:pt x="18215" y="13940"/>
                </a:moveTo>
                <a:lnTo>
                  <a:pt x="18218" y="13945"/>
                </a:lnTo>
                <a:lnTo>
                  <a:pt x="18227" y="13945"/>
                </a:lnTo>
                <a:lnTo>
                  <a:pt x="18259" y="13940"/>
                </a:lnTo>
                <a:lnTo>
                  <a:pt x="18275" y="13929"/>
                </a:lnTo>
                <a:lnTo>
                  <a:pt x="18275" y="13923"/>
                </a:lnTo>
                <a:lnTo>
                  <a:pt x="18268" y="13923"/>
                </a:lnTo>
                <a:lnTo>
                  <a:pt x="18215" y="13913"/>
                </a:lnTo>
                <a:lnTo>
                  <a:pt x="18193" y="13907"/>
                </a:lnTo>
                <a:lnTo>
                  <a:pt x="18186" y="13907"/>
                </a:lnTo>
                <a:lnTo>
                  <a:pt x="18215" y="13940"/>
                </a:lnTo>
                <a:close/>
                <a:moveTo>
                  <a:pt x="18231" y="13826"/>
                </a:moveTo>
                <a:lnTo>
                  <a:pt x="18221" y="13815"/>
                </a:lnTo>
                <a:lnTo>
                  <a:pt x="18218" y="13804"/>
                </a:lnTo>
                <a:lnTo>
                  <a:pt x="18208" y="13793"/>
                </a:lnTo>
                <a:lnTo>
                  <a:pt x="18193" y="13782"/>
                </a:lnTo>
                <a:lnTo>
                  <a:pt x="18177" y="13777"/>
                </a:lnTo>
                <a:lnTo>
                  <a:pt x="18177" y="13787"/>
                </a:lnTo>
                <a:lnTo>
                  <a:pt x="18186" y="13804"/>
                </a:lnTo>
                <a:lnTo>
                  <a:pt x="18199" y="13815"/>
                </a:lnTo>
                <a:lnTo>
                  <a:pt x="18202" y="13820"/>
                </a:lnTo>
                <a:lnTo>
                  <a:pt x="18205" y="13831"/>
                </a:lnTo>
                <a:lnTo>
                  <a:pt x="18205" y="13842"/>
                </a:lnTo>
                <a:lnTo>
                  <a:pt x="18212" y="13853"/>
                </a:lnTo>
                <a:lnTo>
                  <a:pt x="18231" y="13853"/>
                </a:lnTo>
                <a:lnTo>
                  <a:pt x="18240" y="13847"/>
                </a:lnTo>
                <a:lnTo>
                  <a:pt x="18243" y="13842"/>
                </a:lnTo>
                <a:lnTo>
                  <a:pt x="18240" y="13836"/>
                </a:lnTo>
                <a:lnTo>
                  <a:pt x="18231" y="13826"/>
                </a:lnTo>
                <a:close/>
                <a:moveTo>
                  <a:pt x="18133" y="14472"/>
                </a:moveTo>
                <a:lnTo>
                  <a:pt x="18130" y="14434"/>
                </a:lnTo>
                <a:lnTo>
                  <a:pt x="18124" y="14418"/>
                </a:lnTo>
                <a:lnTo>
                  <a:pt x="18117" y="14418"/>
                </a:lnTo>
                <a:lnTo>
                  <a:pt x="18111" y="14451"/>
                </a:lnTo>
                <a:lnTo>
                  <a:pt x="18102" y="14451"/>
                </a:lnTo>
                <a:lnTo>
                  <a:pt x="18102" y="14462"/>
                </a:lnTo>
                <a:lnTo>
                  <a:pt x="18105" y="14462"/>
                </a:lnTo>
                <a:lnTo>
                  <a:pt x="18105" y="14500"/>
                </a:lnTo>
                <a:lnTo>
                  <a:pt x="18108" y="14516"/>
                </a:lnTo>
                <a:lnTo>
                  <a:pt x="18120" y="14538"/>
                </a:lnTo>
                <a:lnTo>
                  <a:pt x="18127" y="14538"/>
                </a:lnTo>
                <a:lnTo>
                  <a:pt x="18130" y="14527"/>
                </a:lnTo>
                <a:lnTo>
                  <a:pt x="18133" y="14505"/>
                </a:lnTo>
                <a:lnTo>
                  <a:pt x="18133" y="14472"/>
                </a:lnTo>
                <a:close/>
                <a:moveTo>
                  <a:pt x="17583" y="13999"/>
                </a:moveTo>
                <a:lnTo>
                  <a:pt x="17580" y="13983"/>
                </a:lnTo>
                <a:lnTo>
                  <a:pt x="17580" y="13967"/>
                </a:lnTo>
                <a:lnTo>
                  <a:pt x="17577" y="13961"/>
                </a:lnTo>
                <a:lnTo>
                  <a:pt x="17574" y="13961"/>
                </a:lnTo>
                <a:lnTo>
                  <a:pt x="17570" y="13967"/>
                </a:lnTo>
                <a:lnTo>
                  <a:pt x="17570" y="13978"/>
                </a:lnTo>
                <a:lnTo>
                  <a:pt x="17580" y="14027"/>
                </a:lnTo>
                <a:lnTo>
                  <a:pt x="17583" y="14027"/>
                </a:lnTo>
                <a:lnTo>
                  <a:pt x="17583" y="13999"/>
                </a:lnTo>
                <a:close/>
                <a:moveTo>
                  <a:pt x="17652" y="13733"/>
                </a:moveTo>
                <a:lnTo>
                  <a:pt x="17652" y="13739"/>
                </a:lnTo>
                <a:lnTo>
                  <a:pt x="17649" y="13755"/>
                </a:lnTo>
                <a:lnTo>
                  <a:pt x="17652" y="13766"/>
                </a:lnTo>
                <a:lnTo>
                  <a:pt x="17655" y="13766"/>
                </a:lnTo>
                <a:lnTo>
                  <a:pt x="17658" y="13760"/>
                </a:lnTo>
                <a:lnTo>
                  <a:pt x="17662" y="13744"/>
                </a:lnTo>
                <a:lnTo>
                  <a:pt x="17658" y="13733"/>
                </a:lnTo>
                <a:lnTo>
                  <a:pt x="17652" y="13733"/>
                </a:lnTo>
                <a:close/>
                <a:moveTo>
                  <a:pt x="17699" y="13804"/>
                </a:moveTo>
                <a:lnTo>
                  <a:pt x="17699" y="13798"/>
                </a:lnTo>
                <a:lnTo>
                  <a:pt x="17696" y="13787"/>
                </a:lnTo>
                <a:lnTo>
                  <a:pt x="17690" y="13787"/>
                </a:lnTo>
                <a:lnTo>
                  <a:pt x="17687" y="13798"/>
                </a:lnTo>
                <a:lnTo>
                  <a:pt x="17687" y="13804"/>
                </a:lnTo>
                <a:lnTo>
                  <a:pt x="17690" y="13809"/>
                </a:lnTo>
                <a:lnTo>
                  <a:pt x="17693" y="13809"/>
                </a:lnTo>
                <a:lnTo>
                  <a:pt x="17699" y="13804"/>
                </a:lnTo>
                <a:close/>
                <a:moveTo>
                  <a:pt x="17728" y="14168"/>
                </a:moveTo>
                <a:lnTo>
                  <a:pt x="17724" y="14163"/>
                </a:lnTo>
                <a:lnTo>
                  <a:pt x="17721" y="14163"/>
                </a:lnTo>
                <a:lnTo>
                  <a:pt x="17712" y="14168"/>
                </a:lnTo>
                <a:lnTo>
                  <a:pt x="17699" y="14190"/>
                </a:lnTo>
                <a:lnTo>
                  <a:pt x="17702" y="14195"/>
                </a:lnTo>
                <a:lnTo>
                  <a:pt x="17715" y="14195"/>
                </a:lnTo>
                <a:lnTo>
                  <a:pt x="17721" y="14184"/>
                </a:lnTo>
                <a:lnTo>
                  <a:pt x="17728" y="14168"/>
                </a:lnTo>
                <a:close/>
                <a:moveTo>
                  <a:pt x="17655" y="13804"/>
                </a:moveTo>
                <a:lnTo>
                  <a:pt x="17662" y="13804"/>
                </a:lnTo>
                <a:lnTo>
                  <a:pt x="17665" y="13798"/>
                </a:lnTo>
                <a:lnTo>
                  <a:pt x="17655" y="13782"/>
                </a:lnTo>
                <a:lnTo>
                  <a:pt x="17652" y="13787"/>
                </a:lnTo>
                <a:lnTo>
                  <a:pt x="17652" y="13798"/>
                </a:lnTo>
                <a:lnTo>
                  <a:pt x="17655" y="13804"/>
                </a:lnTo>
                <a:close/>
                <a:moveTo>
                  <a:pt x="17882" y="13804"/>
                </a:moveTo>
                <a:lnTo>
                  <a:pt x="17863" y="13804"/>
                </a:lnTo>
                <a:lnTo>
                  <a:pt x="17853" y="13809"/>
                </a:lnTo>
                <a:lnTo>
                  <a:pt x="17853" y="13815"/>
                </a:lnTo>
                <a:lnTo>
                  <a:pt x="17856" y="13820"/>
                </a:lnTo>
                <a:lnTo>
                  <a:pt x="17860" y="13820"/>
                </a:lnTo>
                <a:lnTo>
                  <a:pt x="17872" y="13815"/>
                </a:lnTo>
                <a:lnTo>
                  <a:pt x="17882" y="13804"/>
                </a:lnTo>
                <a:close/>
                <a:moveTo>
                  <a:pt x="17627" y="13092"/>
                </a:moveTo>
                <a:lnTo>
                  <a:pt x="17624" y="13102"/>
                </a:lnTo>
                <a:lnTo>
                  <a:pt x="17624" y="13130"/>
                </a:lnTo>
                <a:lnTo>
                  <a:pt x="17627" y="13130"/>
                </a:lnTo>
                <a:lnTo>
                  <a:pt x="17627" y="13140"/>
                </a:lnTo>
                <a:lnTo>
                  <a:pt x="17621" y="13162"/>
                </a:lnTo>
                <a:lnTo>
                  <a:pt x="17624" y="13168"/>
                </a:lnTo>
                <a:lnTo>
                  <a:pt x="17630" y="13162"/>
                </a:lnTo>
                <a:lnTo>
                  <a:pt x="17633" y="13151"/>
                </a:lnTo>
                <a:lnTo>
                  <a:pt x="17633" y="13146"/>
                </a:lnTo>
                <a:lnTo>
                  <a:pt x="17636" y="13135"/>
                </a:lnTo>
                <a:lnTo>
                  <a:pt x="17636" y="13119"/>
                </a:lnTo>
                <a:lnTo>
                  <a:pt x="17633" y="13113"/>
                </a:lnTo>
                <a:lnTo>
                  <a:pt x="17633" y="13092"/>
                </a:lnTo>
                <a:lnTo>
                  <a:pt x="17627" y="13092"/>
                </a:lnTo>
                <a:close/>
                <a:moveTo>
                  <a:pt x="20912" y="16060"/>
                </a:moveTo>
                <a:lnTo>
                  <a:pt x="20912" y="16044"/>
                </a:lnTo>
                <a:lnTo>
                  <a:pt x="20908" y="16033"/>
                </a:lnTo>
                <a:lnTo>
                  <a:pt x="20905" y="16027"/>
                </a:lnTo>
                <a:lnTo>
                  <a:pt x="20896" y="16017"/>
                </a:lnTo>
                <a:lnTo>
                  <a:pt x="20880" y="16011"/>
                </a:lnTo>
                <a:lnTo>
                  <a:pt x="20868" y="16011"/>
                </a:lnTo>
                <a:lnTo>
                  <a:pt x="20849" y="16033"/>
                </a:lnTo>
                <a:lnTo>
                  <a:pt x="20830" y="16065"/>
                </a:lnTo>
                <a:lnTo>
                  <a:pt x="20824" y="16082"/>
                </a:lnTo>
                <a:lnTo>
                  <a:pt x="20824" y="16098"/>
                </a:lnTo>
                <a:lnTo>
                  <a:pt x="20833" y="16114"/>
                </a:lnTo>
                <a:lnTo>
                  <a:pt x="20855" y="16125"/>
                </a:lnTo>
                <a:lnTo>
                  <a:pt x="20871" y="16131"/>
                </a:lnTo>
                <a:lnTo>
                  <a:pt x="20880" y="16131"/>
                </a:lnTo>
                <a:lnTo>
                  <a:pt x="20890" y="16120"/>
                </a:lnTo>
                <a:lnTo>
                  <a:pt x="20893" y="16109"/>
                </a:lnTo>
                <a:lnTo>
                  <a:pt x="20905" y="16109"/>
                </a:lnTo>
                <a:lnTo>
                  <a:pt x="20912" y="16120"/>
                </a:lnTo>
                <a:lnTo>
                  <a:pt x="20915" y="16120"/>
                </a:lnTo>
                <a:lnTo>
                  <a:pt x="20921" y="16114"/>
                </a:lnTo>
                <a:lnTo>
                  <a:pt x="20921" y="16103"/>
                </a:lnTo>
                <a:lnTo>
                  <a:pt x="20918" y="16093"/>
                </a:lnTo>
                <a:lnTo>
                  <a:pt x="20915" y="16076"/>
                </a:lnTo>
                <a:lnTo>
                  <a:pt x="20912" y="16071"/>
                </a:lnTo>
                <a:lnTo>
                  <a:pt x="20912" y="16060"/>
                </a:lnTo>
                <a:close/>
                <a:moveTo>
                  <a:pt x="20959" y="15875"/>
                </a:moveTo>
                <a:lnTo>
                  <a:pt x="20946" y="15886"/>
                </a:lnTo>
                <a:lnTo>
                  <a:pt x="20937" y="15886"/>
                </a:lnTo>
                <a:lnTo>
                  <a:pt x="20931" y="15891"/>
                </a:lnTo>
                <a:lnTo>
                  <a:pt x="20924" y="15913"/>
                </a:lnTo>
                <a:lnTo>
                  <a:pt x="20908" y="15913"/>
                </a:lnTo>
                <a:lnTo>
                  <a:pt x="20912" y="15940"/>
                </a:lnTo>
                <a:lnTo>
                  <a:pt x="20918" y="15957"/>
                </a:lnTo>
                <a:lnTo>
                  <a:pt x="20921" y="15962"/>
                </a:lnTo>
                <a:lnTo>
                  <a:pt x="20943" y="15935"/>
                </a:lnTo>
                <a:lnTo>
                  <a:pt x="20956" y="15924"/>
                </a:lnTo>
                <a:lnTo>
                  <a:pt x="20959" y="15930"/>
                </a:lnTo>
                <a:lnTo>
                  <a:pt x="20962" y="15940"/>
                </a:lnTo>
                <a:lnTo>
                  <a:pt x="20965" y="15935"/>
                </a:lnTo>
                <a:lnTo>
                  <a:pt x="20978" y="15930"/>
                </a:lnTo>
                <a:lnTo>
                  <a:pt x="20987" y="15924"/>
                </a:lnTo>
                <a:lnTo>
                  <a:pt x="20997" y="15930"/>
                </a:lnTo>
                <a:lnTo>
                  <a:pt x="20997" y="15924"/>
                </a:lnTo>
                <a:lnTo>
                  <a:pt x="20993" y="15913"/>
                </a:lnTo>
                <a:lnTo>
                  <a:pt x="20997" y="15897"/>
                </a:lnTo>
                <a:lnTo>
                  <a:pt x="20993" y="15891"/>
                </a:lnTo>
                <a:lnTo>
                  <a:pt x="20981" y="15902"/>
                </a:lnTo>
                <a:lnTo>
                  <a:pt x="20981" y="15897"/>
                </a:lnTo>
                <a:lnTo>
                  <a:pt x="20984" y="15881"/>
                </a:lnTo>
                <a:lnTo>
                  <a:pt x="20993" y="15859"/>
                </a:lnTo>
                <a:lnTo>
                  <a:pt x="20997" y="15848"/>
                </a:lnTo>
                <a:lnTo>
                  <a:pt x="20997" y="15843"/>
                </a:lnTo>
                <a:lnTo>
                  <a:pt x="20990" y="15843"/>
                </a:lnTo>
                <a:lnTo>
                  <a:pt x="20975" y="15853"/>
                </a:lnTo>
                <a:lnTo>
                  <a:pt x="20959" y="15875"/>
                </a:lnTo>
                <a:close/>
                <a:moveTo>
                  <a:pt x="18991" y="14434"/>
                </a:moveTo>
                <a:lnTo>
                  <a:pt x="18994" y="14451"/>
                </a:lnTo>
                <a:lnTo>
                  <a:pt x="19001" y="14462"/>
                </a:lnTo>
                <a:lnTo>
                  <a:pt x="19013" y="14472"/>
                </a:lnTo>
                <a:lnTo>
                  <a:pt x="19026" y="14489"/>
                </a:lnTo>
                <a:lnTo>
                  <a:pt x="19035" y="14505"/>
                </a:lnTo>
                <a:lnTo>
                  <a:pt x="19041" y="14511"/>
                </a:lnTo>
                <a:lnTo>
                  <a:pt x="19048" y="14511"/>
                </a:lnTo>
                <a:lnTo>
                  <a:pt x="19051" y="14505"/>
                </a:lnTo>
                <a:lnTo>
                  <a:pt x="19060" y="14505"/>
                </a:lnTo>
                <a:lnTo>
                  <a:pt x="19067" y="14521"/>
                </a:lnTo>
                <a:lnTo>
                  <a:pt x="19079" y="14532"/>
                </a:lnTo>
                <a:lnTo>
                  <a:pt x="19111" y="14532"/>
                </a:lnTo>
                <a:lnTo>
                  <a:pt x="19129" y="14521"/>
                </a:lnTo>
                <a:lnTo>
                  <a:pt x="19167" y="14489"/>
                </a:lnTo>
                <a:lnTo>
                  <a:pt x="19180" y="14472"/>
                </a:lnTo>
                <a:lnTo>
                  <a:pt x="19192" y="14440"/>
                </a:lnTo>
                <a:lnTo>
                  <a:pt x="19195" y="14434"/>
                </a:lnTo>
                <a:lnTo>
                  <a:pt x="19202" y="14429"/>
                </a:lnTo>
                <a:lnTo>
                  <a:pt x="19205" y="14434"/>
                </a:lnTo>
                <a:lnTo>
                  <a:pt x="19224" y="14434"/>
                </a:lnTo>
                <a:lnTo>
                  <a:pt x="19230" y="14424"/>
                </a:lnTo>
                <a:lnTo>
                  <a:pt x="19236" y="14402"/>
                </a:lnTo>
                <a:lnTo>
                  <a:pt x="19230" y="14380"/>
                </a:lnTo>
                <a:lnTo>
                  <a:pt x="19227" y="14364"/>
                </a:lnTo>
                <a:lnTo>
                  <a:pt x="19227" y="14358"/>
                </a:lnTo>
                <a:lnTo>
                  <a:pt x="19233" y="14358"/>
                </a:lnTo>
                <a:lnTo>
                  <a:pt x="19239" y="14353"/>
                </a:lnTo>
                <a:lnTo>
                  <a:pt x="19246" y="14342"/>
                </a:lnTo>
                <a:lnTo>
                  <a:pt x="19252" y="14315"/>
                </a:lnTo>
                <a:lnTo>
                  <a:pt x="19252" y="14271"/>
                </a:lnTo>
                <a:lnTo>
                  <a:pt x="19239" y="14250"/>
                </a:lnTo>
                <a:lnTo>
                  <a:pt x="19230" y="14244"/>
                </a:lnTo>
                <a:lnTo>
                  <a:pt x="19202" y="14250"/>
                </a:lnTo>
                <a:lnTo>
                  <a:pt x="19199" y="14250"/>
                </a:lnTo>
                <a:lnTo>
                  <a:pt x="19195" y="14255"/>
                </a:lnTo>
                <a:lnTo>
                  <a:pt x="19192" y="14271"/>
                </a:lnTo>
                <a:lnTo>
                  <a:pt x="19199" y="14309"/>
                </a:lnTo>
                <a:lnTo>
                  <a:pt x="19205" y="14342"/>
                </a:lnTo>
                <a:lnTo>
                  <a:pt x="19202" y="14353"/>
                </a:lnTo>
                <a:lnTo>
                  <a:pt x="19195" y="14347"/>
                </a:lnTo>
                <a:lnTo>
                  <a:pt x="19183" y="14347"/>
                </a:lnTo>
                <a:lnTo>
                  <a:pt x="19177" y="14358"/>
                </a:lnTo>
                <a:lnTo>
                  <a:pt x="19167" y="14369"/>
                </a:lnTo>
                <a:lnTo>
                  <a:pt x="19164" y="14391"/>
                </a:lnTo>
                <a:lnTo>
                  <a:pt x="19151" y="14424"/>
                </a:lnTo>
                <a:lnTo>
                  <a:pt x="19142" y="14429"/>
                </a:lnTo>
                <a:lnTo>
                  <a:pt x="19133" y="14424"/>
                </a:lnTo>
                <a:lnTo>
                  <a:pt x="19126" y="14418"/>
                </a:lnTo>
                <a:lnTo>
                  <a:pt x="19123" y="14418"/>
                </a:lnTo>
                <a:lnTo>
                  <a:pt x="19117" y="14424"/>
                </a:lnTo>
                <a:lnTo>
                  <a:pt x="19114" y="14429"/>
                </a:lnTo>
                <a:lnTo>
                  <a:pt x="19107" y="14413"/>
                </a:lnTo>
                <a:lnTo>
                  <a:pt x="19104" y="14391"/>
                </a:lnTo>
                <a:lnTo>
                  <a:pt x="19107" y="14380"/>
                </a:lnTo>
                <a:lnTo>
                  <a:pt x="19111" y="14375"/>
                </a:lnTo>
                <a:lnTo>
                  <a:pt x="19111" y="14358"/>
                </a:lnTo>
                <a:lnTo>
                  <a:pt x="19107" y="14358"/>
                </a:lnTo>
                <a:lnTo>
                  <a:pt x="19101" y="14364"/>
                </a:lnTo>
                <a:lnTo>
                  <a:pt x="19095" y="14380"/>
                </a:lnTo>
                <a:lnTo>
                  <a:pt x="19095" y="14418"/>
                </a:lnTo>
                <a:lnTo>
                  <a:pt x="19092" y="14424"/>
                </a:lnTo>
                <a:lnTo>
                  <a:pt x="19079" y="14429"/>
                </a:lnTo>
                <a:lnTo>
                  <a:pt x="19063" y="14429"/>
                </a:lnTo>
                <a:lnTo>
                  <a:pt x="19026" y="14418"/>
                </a:lnTo>
                <a:lnTo>
                  <a:pt x="19007" y="14418"/>
                </a:lnTo>
                <a:lnTo>
                  <a:pt x="18997" y="14424"/>
                </a:lnTo>
                <a:lnTo>
                  <a:pt x="18991" y="14434"/>
                </a:lnTo>
                <a:close/>
                <a:moveTo>
                  <a:pt x="18875" y="13978"/>
                </a:moveTo>
                <a:lnTo>
                  <a:pt x="18875" y="13994"/>
                </a:lnTo>
                <a:lnTo>
                  <a:pt x="18881" y="13994"/>
                </a:lnTo>
                <a:lnTo>
                  <a:pt x="18894" y="13989"/>
                </a:lnTo>
                <a:lnTo>
                  <a:pt x="18922" y="13989"/>
                </a:lnTo>
                <a:lnTo>
                  <a:pt x="18931" y="13978"/>
                </a:lnTo>
                <a:lnTo>
                  <a:pt x="18931" y="13967"/>
                </a:lnTo>
                <a:lnTo>
                  <a:pt x="18928" y="13961"/>
                </a:lnTo>
                <a:lnTo>
                  <a:pt x="18925" y="13961"/>
                </a:lnTo>
                <a:lnTo>
                  <a:pt x="18909" y="13956"/>
                </a:lnTo>
                <a:lnTo>
                  <a:pt x="18894" y="13956"/>
                </a:lnTo>
                <a:lnTo>
                  <a:pt x="18881" y="13961"/>
                </a:lnTo>
                <a:lnTo>
                  <a:pt x="18878" y="13967"/>
                </a:lnTo>
                <a:lnTo>
                  <a:pt x="18875" y="13978"/>
                </a:lnTo>
                <a:close/>
                <a:moveTo>
                  <a:pt x="19101" y="14021"/>
                </a:moveTo>
                <a:lnTo>
                  <a:pt x="19101" y="14038"/>
                </a:lnTo>
                <a:lnTo>
                  <a:pt x="19107" y="14048"/>
                </a:lnTo>
                <a:lnTo>
                  <a:pt x="19120" y="14054"/>
                </a:lnTo>
                <a:lnTo>
                  <a:pt x="19123" y="14048"/>
                </a:lnTo>
                <a:lnTo>
                  <a:pt x="19126" y="14048"/>
                </a:lnTo>
                <a:lnTo>
                  <a:pt x="19129" y="14038"/>
                </a:lnTo>
                <a:lnTo>
                  <a:pt x="19129" y="14032"/>
                </a:lnTo>
                <a:lnTo>
                  <a:pt x="19117" y="14010"/>
                </a:lnTo>
                <a:lnTo>
                  <a:pt x="19111" y="14005"/>
                </a:lnTo>
                <a:lnTo>
                  <a:pt x="19104" y="14010"/>
                </a:lnTo>
                <a:lnTo>
                  <a:pt x="19101" y="14021"/>
                </a:lnTo>
                <a:close/>
                <a:moveTo>
                  <a:pt x="19217" y="14114"/>
                </a:moveTo>
                <a:lnTo>
                  <a:pt x="19186" y="14086"/>
                </a:lnTo>
                <a:lnTo>
                  <a:pt x="19167" y="14059"/>
                </a:lnTo>
                <a:lnTo>
                  <a:pt x="19158" y="14043"/>
                </a:lnTo>
                <a:lnTo>
                  <a:pt x="19151" y="14043"/>
                </a:lnTo>
                <a:lnTo>
                  <a:pt x="19151" y="14048"/>
                </a:lnTo>
                <a:lnTo>
                  <a:pt x="19142" y="14054"/>
                </a:lnTo>
                <a:lnTo>
                  <a:pt x="19139" y="14059"/>
                </a:lnTo>
                <a:lnTo>
                  <a:pt x="19145" y="14065"/>
                </a:lnTo>
                <a:lnTo>
                  <a:pt x="19151" y="14076"/>
                </a:lnTo>
                <a:lnTo>
                  <a:pt x="19173" y="14092"/>
                </a:lnTo>
                <a:lnTo>
                  <a:pt x="19199" y="14125"/>
                </a:lnTo>
                <a:lnTo>
                  <a:pt x="19208" y="14141"/>
                </a:lnTo>
                <a:lnTo>
                  <a:pt x="19239" y="14184"/>
                </a:lnTo>
                <a:lnTo>
                  <a:pt x="19258" y="14217"/>
                </a:lnTo>
                <a:lnTo>
                  <a:pt x="19265" y="14233"/>
                </a:lnTo>
                <a:lnTo>
                  <a:pt x="19268" y="14250"/>
                </a:lnTo>
                <a:lnTo>
                  <a:pt x="19268" y="14293"/>
                </a:lnTo>
                <a:lnTo>
                  <a:pt x="19271" y="14309"/>
                </a:lnTo>
                <a:lnTo>
                  <a:pt x="19274" y="14331"/>
                </a:lnTo>
                <a:lnTo>
                  <a:pt x="19280" y="14337"/>
                </a:lnTo>
                <a:lnTo>
                  <a:pt x="19287" y="14337"/>
                </a:lnTo>
                <a:lnTo>
                  <a:pt x="19293" y="14326"/>
                </a:lnTo>
                <a:lnTo>
                  <a:pt x="19296" y="14304"/>
                </a:lnTo>
                <a:lnTo>
                  <a:pt x="19296" y="14255"/>
                </a:lnTo>
                <a:lnTo>
                  <a:pt x="19290" y="14233"/>
                </a:lnTo>
                <a:lnTo>
                  <a:pt x="19277" y="14217"/>
                </a:lnTo>
                <a:lnTo>
                  <a:pt x="19255" y="14184"/>
                </a:lnTo>
                <a:lnTo>
                  <a:pt x="19243" y="14157"/>
                </a:lnTo>
                <a:lnTo>
                  <a:pt x="19217" y="14114"/>
                </a:lnTo>
                <a:close/>
                <a:moveTo>
                  <a:pt x="19070" y="13885"/>
                </a:moveTo>
                <a:lnTo>
                  <a:pt x="19070" y="13896"/>
                </a:lnTo>
                <a:lnTo>
                  <a:pt x="19073" y="13907"/>
                </a:lnTo>
                <a:lnTo>
                  <a:pt x="19076" y="13913"/>
                </a:lnTo>
                <a:lnTo>
                  <a:pt x="19085" y="13918"/>
                </a:lnTo>
                <a:lnTo>
                  <a:pt x="19089" y="13913"/>
                </a:lnTo>
                <a:lnTo>
                  <a:pt x="19085" y="13896"/>
                </a:lnTo>
                <a:lnTo>
                  <a:pt x="19079" y="13885"/>
                </a:lnTo>
                <a:lnTo>
                  <a:pt x="19073" y="13880"/>
                </a:lnTo>
                <a:lnTo>
                  <a:pt x="19070" y="13885"/>
                </a:lnTo>
                <a:close/>
                <a:moveTo>
                  <a:pt x="19453" y="14516"/>
                </a:moveTo>
                <a:lnTo>
                  <a:pt x="19447" y="14511"/>
                </a:lnTo>
                <a:lnTo>
                  <a:pt x="19441" y="14500"/>
                </a:lnTo>
                <a:lnTo>
                  <a:pt x="19431" y="14472"/>
                </a:lnTo>
                <a:lnTo>
                  <a:pt x="19425" y="14445"/>
                </a:lnTo>
                <a:lnTo>
                  <a:pt x="19419" y="14434"/>
                </a:lnTo>
                <a:lnTo>
                  <a:pt x="19406" y="14424"/>
                </a:lnTo>
                <a:lnTo>
                  <a:pt x="19403" y="14413"/>
                </a:lnTo>
                <a:lnTo>
                  <a:pt x="19393" y="14364"/>
                </a:lnTo>
                <a:lnTo>
                  <a:pt x="19390" y="14358"/>
                </a:lnTo>
                <a:lnTo>
                  <a:pt x="19384" y="14364"/>
                </a:lnTo>
                <a:lnTo>
                  <a:pt x="19384" y="14380"/>
                </a:lnTo>
                <a:lnTo>
                  <a:pt x="19387" y="14396"/>
                </a:lnTo>
                <a:lnTo>
                  <a:pt x="19397" y="14418"/>
                </a:lnTo>
                <a:lnTo>
                  <a:pt x="19397" y="14467"/>
                </a:lnTo>
                <a:lnTo>
                  <a:pt x="19400" y="14483"/>
                </a:lnTo>
                <a:lnTo>
                  <a:pt x="19409" y="14505"/>
                </a:lnTo>
                <a:lnTo>
                  <a:pt x="19422" y="14532"/>
                </a:lnTo>
                <a:lnTo>
                  <a:pt x="19428" y="14543"/>
                </a:lnTo>
                <a:lnTo>
                  <a:pt x="19428" y="14554"/>
                </a:lnTo>
                <a:lnTo>
                  <a:pt x="19431" y="14581"/>
                </a:lnTo>
                <a:lnTo>
                  <a:pt x="19441" y="14592"/>
                </a:lnTo>
                <a:lnTo>
                  <a:pt x="19453" y="14598"/>
                </a:lnTo>
                <a:lnTo>
                  <a:pt x="19469" y="14598"/>
                </a:lnTo>
                <a:lnTo>
                  <a:pt x="19472" y="14592"/>
                </a:lnTo>
                <a:lnTo>
                  <a:pt x="19475" y="14581"/>
                </a:lnTo>
                <a:lnTo>
                  <a:pt x="19475" y="14559"/>
                </a:lnTo>
                <a:lnTo>
                  <a:pt x="19466" y="14532"/>
                </a:lnTo>
                <a:lnTo>
                  <a:pt x="19459" y="14521"/>
                </a:lnTo>
                <a:lnTo>
                  <a:pt x="19453" y="14516"/>
                </a:lnTo>
                <a:close/>
                <a:moveTo>
                  <a:pt x="18969" y="14429"/>
                </a:moveTo>
                <a:lnTo>
                  <a:pt x="18960" y="14418"/>
                </a:lnTo>
                <a:lnTo>
                  <a:pt x="18957" y="14418"/>
                </a:lnTo>
                <a:lnTo>
                  <a:pt x="18957" y="14434"/>
                </a:lnTo>
                <a:lnTo>
                  <a:pt x="18963" y="14462"/>
                </a:lnTo>
                <a:lnTo>
                  <a:pt x="18966" y="14467"/>
                </a:lnTo>
                <a:lnTo>
                  <a:pt x="18972" y="14467"/>
                </a:lnTo>
                <a:lnTo>
                  <a:pt x="18975" y="14462"/>
                </a:lnTo>
                <a:lnTo>
                  <a:pt x="18975" y="14434"/>
                </a:lnTo>
                <a:lnTo>
                  <a:pt x="18969" y="14429"/>
                </a:lnTo>
                <a:close/>
                <a:moveTo>
                  <a:pt x="18925" y="14418"/>
                </a:moveTo>
                <a:lnTo>
                  <a:pt x="18928" y="14413"/>
                </a:lnTo>
                <a:lnTo>
                  <a:pt x="18928" y="14407"/>
                </a:lnTo>
                <a:lnTo>
                  <a:pt x="18922" y="14391"/>
                </a:lnTo>
                <a:lnTo>
                  <a:pt x="18916" y="14380"/>
                </a:lnTo>
                <a:lnTo>
                  <a:pt x="18913" y="14386"/>
                </a:lnTo>
                <a:lnTo>
                  <a:pt x="18909" y="14386"/>
                </a:lnTo>
                <a:lnTo>
                  <a:pt x="18906" y="14396"/>
                </a:lnTo>
                <a:lnTo>
                  <a:pt x="18906" y="14402"/>
                </a:lnTo>
                <a:lnTo>
                  <a:pt x="18909" y="14418"/>
                </a:lnTo>
                <a:lnTo>
                  <a:pt x="18919" y="14424"/>
                </a:lnTo>
                <a:lnTo>
                  <a:pt x="18925" y="14418"/>
                </a:lnTo>
                <a:close/>
                <a:moveTo>
                  <a:pt x="18843" y="14288"/>
                </a:moveTo>
                <a:lnTo>
                  <a:pt x="18837" y="14288"/>
                </a:lnTo>
                <a:lnTo>
                  <a:pt x="18834" y="14299"/>
                </a:lnTo>
                <a:lnTo>
                  <a:pt x="18834" y="14315"/>
                </a:lnTo>
                <a:lnTo>
                  <a:pt x="18837" y="14326"/>
                </a:lnTo>
                <a:lnTo>
                  <a:pt x="18840" y="14331"/>
                </a:lnTo>
                <a:lnTo>
                  <a:pt x="18843" y="14331"/>
                </a:lnTo>
                <a:lnTo>
                  <a:pt x="18850" y="14320"/>
                </a:lnTo>
                <a:lnTo>
                  <a:pt x="18850" y="14299"/>
                </a:lnTo>
                <a:lnTo>
                  <a:pt x="18843" y="14288"/>
                </a:lnTo>
                <a:close/>
                <a:moveTo>
                  <a:pt x="19287" y="14891"/>
                </a:moveTo>
                <a:lnTo>
                  <a:pt x="19274" y="14880"/>
                </a:lnTo>
                <a:lnTo>
                  <a:pt x="19265" y="14880"/>
                </a:lnTo>
                <a:lnTo>
                  <a:pt x="19261" y="14886"/>
                </a:lnTo>
                <a:lnTo>
                  <a:pt x="19268" y="14897"/>
                </a:lnTo>
                <a:lnTo>
                  <a:pt x="19268" y="14902"/>
                </a:lnTo>
                <a:lnTo>
                  <a:pt x="19271" y="14913"/>
                </a:lnTo>
                <a:lnTo>
                  <a:pt x="19277" y="14913"/>
                </a:lnTo>
                <a:lnTo>
                  <a:pt x="19283" y="14918"/>
                </a:lnTo>
                <a:lnTo>
                  <a:pt x="19290" y="14913"/>
                </a:lnTo>
                <a:lnTo>
                  <a:pt x="19293" y="14902"/>
                </a:lnTo>
                <a:lnTo>
                  <a:pt x="19287" y="14891"/>
                </a:lnTo>
                <a:close/>
                <a:moveTo>
                  <a:pt x="19299" y="15206"/>
                </a:moveTo>
                <a:lnTo>
                  <a:pt x="19309" y="15217"/>
                </a:lnTo>
                <a:lnTo>
                  <a:pt x="19324" y="15228"/>
                </a:lnTo>
                <a:lnTo>
                  <a:pt x="19334" y="15234"/>
                </a:lnTo>
                <a:lnTo>
                  <a:pt x="19337" y="15234"/>
                </a:lnTo>
                <a:lnTo>
                  <a:pt x="19337" y="15228"/>
                </a:lnTo>
                <a:lnTo>
                  <a:pt x="19327" y="15212"/>
                </a:lnTo>
                <a:lnTo>
                  <a:pt x="19312" y="15201"/>
                </a:lnTo>
                <a:lnTo>
                  <a:pt x="19299" y="15196"/>
                </a:lnTo>
                <a:lnTo>
                  <a:pt x="19299" y="15206"/>
                </a:lnTo>
                <a:close/>
                <a:moveTo>
                  <a:pt x="19117" y="14918"/>
                </a:moveTo>
                <a:lnTo>
                  <a:pt x="19111" y="14913"/>
                </a:lnTo>
                <a:lnTo>
                  <a:pt x="19107" y="14913"/>
                </a:lnTo>
                <a:lnTo>
                  <a:pt x="19104" y="14929"/>
                </a:lnTo>
                <a:lnTo>
                  <a:pt x="19111" y="14945"/>
                </a:lnTo>
                <a:lnTo>
                  <a:pt x="19117" y="14956"/>
                </a:lnTo>
                <a:lnTo>
                  <a:pt x="19120" y="14956"/>
                </a:lnTo>
                <a:lnTo>
                  <a:pt x="19123" y="14951"/>
                </a:lnTo>
                <a:lnTo>
                  <a:pt x="19123" y="14935"/>
                </a:lnTo>
                <a:lnTo>
                  <a:pt x="19117" y="14918"/>
                </a:lnTo>
                <a:close/>
                <a:moveTo>
                  <a:pt x="19158" y="14962"/>
                </a:moveTo>
                <a:lnTo>
                  <a:pt x="19155" y="14945"/>
                </a:lnTo>
                <a:lnTo>
                  <a:pt x="19145" y="14935"/>
                </a:lnTo>
                <a:lnTo>
                  <a:pt x="19136" y="14935"/>
                </a:lnTo>
                <a:lnTo>
                  <a:pt x="19133" y="14940"/>
                </a:lnTo>
                <a:lnTo>
                  <a:pt x="19129" y="14951"/>
                </a:lnTo>
                <a:lnTo>
                  <a:pt x="19126" y="14967"/>
                </a:lnTo>
                <a:lnTo>
                  <a:pt x="19126" y="14973"/>
                </a:lnTo>
                <a:lnTo>
                  <a:pt x="19133" y="14978"/>
                </a:lnTo>
                <a:lnTo>
                  <a:pt x="19155" y="14978"/>
                </a:lnTo>
                <a:lnTo>
                  <a:pt x="19158" y="14962"/>
                </a:lnTo>
                <a:close/>
                <a:moveTo>
                  <a:pt x="19180" y="15038"/>
                </a:moveTo>
                <a:lnTo>
                  <a:pt x="19183" y="15022"/>
                </a:lnTo>
                <a:lnTo>
                  <a:pt x="19180" y="15011"/>
                </a:lnTo>
                <a:lnTo>
                  <a:pt x="19177" y="15005"/>
                </a:lnTo>
                <a:lnTo>
                  <a:pt x="19170" y="15016"/>
                </a:lnTo>
                <a:lnTo>
                  <a:pt x="19167" y="15016"/>
                </a:lnTo>
                <a:lnTo>
                  <a:pt x="19155" y="14994"/>
                </a:lnTo>
                <a:lnTo>
                  <a:pt x="19151" y="15000"/>
                </a:lnTo>
                <a:lnTo>
                  <a:pt x="19155" y="15022"/>
                </a:lnTo>
                <a:lnTo>
                  <a:pt x="19170" y="15049"/>
                </a:lnTo>
                <a:lnTo>
                  <a:pt x="19177" y="15043"/>
                </a:lnTo>
                <a:lnTo>
                  <a:pt x="19180" y="15038"/>
                </a:lnTo>
                <a:close/>
                <a:moveTo>
                  <a:pt x="19525" y="14625"/>
                </a:moveTo>
                <a:lnTo>
                  <a:pt x="19535" y="14641"/>
                </a:lnTo>
                <a:lnTo>
                  <a:pt x="19544" y="14663"/>
                </a:lnTo>
                <a:lnTo>
                  <a:pt x="19560" y="14674"/>
                </a:lnTo>
                <a:lnTo>
                  <a:pt x="19566" y="14679"/>
                </a:lnTo>
                <a:lnTo>
                  <a:pt x="19573" y="14679"/>
                </a:lnTo>
                <a:lnTo>
                  <a:pt x="19579" y="14674"/>
                </a:lnTo>
                <a:lnTo>
                  <a:pt x="19573" y="14663"/>
                </a:lnTo>
                <a:lnTo>
                  <a:pt x="19560" y="14652"/>
                </a:lnTo>
                <a:lnTo>
                  <a:pt x="19557" y="14646"/>
                </a:lnTo>
                <a:lnTo>
                  <a:pt x="19547" y="14614"/>
                </a:lnTo>
                <a:lnTo>
                  <a:pt x="19541" y="14603"/>
                </a:lnTo>
                <a:lnTo>
                  <a:pt x="19513" y="14570"/>
                </a:lnTo>
                <a:lnTo>
                  <a:pt x="19507" y="14565"/>
                </a:lnTo>
                <a:lnTo>
                  <a:pt x="19503" y="14565"/>
                </a:lnTo>
                <a:lnTo>
                  <a:pt x="19507" y="14587"/>
                </a:lnTo>
                <a:lnTo>
                  <a:pt x="19510" y="14598"/>
                </a:lnTo>
                <a:lnTo>
                  <a:pt x="19516" y="14603"/>
                </a:lnTo>
                <a:lnTo>
                  <a:pt x="19522" y="14614"/>
                </a:lnTo>
                <a:lnTo>
                  <a:pt x="19525" y="14625"/>
                </a:lnTo>
                <a:close/>
                <a:moveTo>
                  <a:pt x="19689" y="14750"/>
                </a:moveTo>
                <a:lnTo>
                  <a:pt x="19676" y="14733"/>
                </a:lnTo>
                <a:lnTo>
                  <a:pt x="19664" y="14712"/>
                </a:lnTo>
                <a:lnTo>
                  <a:pt x="19648" y="14701"/>
                </a:lnTo>
                <a:lnTo>
                  <a:pt x="19642" y="14695"/>
                </a:lnTo>
                <a:lnTo>
                  <a:pt x="19639" y="14695"/>
                </a:lnTo>
                <a:lnTo>
                  <a:pt x="19642" y="14723"/>
                </a:lnTo>
                <a:lnTo>
                  <a:pt x="19645" y="14739"/>
                </a:lnTo>
                <a:lnTo>
                  <a:pt x="19651" y="14750"/>
                </a:lnTo>
                <a:lnTo>
                  <a:pt x="19673" y="14772"/>
                </a:lnTo>
                <a:lnTo>
                  <a:pt x="19698" y="14799"/>
                </a:lnTo>
                <a:lnTo>
                  <a:pt x="19720" y="14820"/>
                </a:lnTo>
                <a:lnTo>
                  <a:pt x="19727" y="14831"/>
                </a:lnTo>
                <a:lnTo>
                  <a:pt x="19727" y="14826"/>
                </a:lnTo>
                <a:lnTo>
                  <a:pt x="19724" y="14804"/>
                </a:lnTo>
                <a:lnTo>
                  <a:pt x="19708" y="14772"/>
                </a:lnTo>
                <a:lnTo>
                  <a:pt x="19689" y="14750"/>
                </a:lnTo>
                <a:close/>
                <a:moveTo>
                  <a:pt x="19815" y="14945"/>
                </a:moveTo>
                <a:lnTo>
                  <a:pt x="19815" y="14918"/>
                </a:lnTo>
                <a:lnTo>
                  <a:pt x="19812" y="14902"/>
                </a:lnTo>
                <a:lnTo>
                  <a:pt x="19805" y="14886"/>
                </a:lnTo>
                <a:lnTo>
                  <a:pt x="19799" y="14875"/>
                </a:lnTo>
                <a:lnTo>
                  <a:pt x="19796" y="14864"/>
                </a:lnTo>
                <a:lnTo>
                  <a:pt x="19793" y="14837"/>
                </a:lnTo>
                <a:lnTo>
                  <a:pt x="19786" y="14815"/>
                </a:lnTo>
                <a:lnTo>
                  <a:pt x="19780" y="14804"/>
                </a:lnTo>
                <a:lnTo>
                  <a:pt x="19774" y="14799"/>
                </a:lnTo>
                <a:lnTo>
                  <a:pt x="19764" y="14799"/>
                </a:lnTo>
                <a:lnTo>
                  <a:pt x="19774" y="14848"/>
                </a:lnTo>
                <a:lnTo>
                  <a:pt x="19780" y="14897"/>
                </a:lnTo>
                <a:lnTo>
                  <a:pt x="19783" y="14907"/>
                </a:lnTo>
                <a:lnTo>
                  <a:pt x="19796" y="14929"/>
                </a:lnTo>
                <a:lnTo>
                  <a:pt x="19802" y="14945"/>
                </a:lnTo>
                <a:lnTo>
                  <a:pt x="19818" y="14973"/>
                </a:lnTo>
                <a:lnTo>
                  <a:pt x="19821" y="14973"/>
                </a:lnTo>
                <a:lnTo>
                  <a:pt x="19821" y="14967"/>
                </a:lnTo>
                <a:lnTo>
                  <a:pt x="19815" y="14945"/>
                </a:lnTo>
                <a:close/>
                <a:moveTo>
                  <a:pt x="19727" y="14935"/>
                </a:moveTo>
                <a:lnTo>
                  <a:pt x="19720" y="14924"/>
                </a:lnTo>
                <a:lnTo>
                  <a:pt x="19714" y="14924"/>
                </a:lnTo>
                <a:lnTo>
                  <a:pt x="19708" y="14929"/>
                </a:lnTo>
                <a:lnTo>
                  <a:pt x="19708" y="14956"/>
                </a:lnTo>
                <a:lnTo>
                  <a:pt x="19711" y="14973"/>
                </a:lnTo>
                <a:lnTo>
                  <a:pt x="19717" y="14984"/>
                </a:lnTo>
                <a:lnTo>
                  <a:pt x="19730" y="14994"/>
                </a:lnTo>
                <a:lnTo>
                  <a:pt x="19755" y="14994"/>
                </a:lnTo>
                <a:lnTo>
                  <a:pt x="19761" y="15005"/>
                </a:lnTo>
                <a:lnTo>
                  <a:pt x="19774" y="15011"/>
                </a:lnTo>
                <a:lnTo>
                  <a:pt x="19780" y="15011"/>
                </a:lnTo>
                <a:lnTo>
                  <a:pt x="19786" y="15005"/>
                </a:lnTo>
                <a:lnTo>
                  <a:pt x="19786" y="14994"/>
                </a:lnTo>
                <a:lnTo>
                  <a:pt x="19777" y="14973"/>
                </a:lnTo>
                <a:lnTo>
                  <a:pt x="19764" y="14951"/>
                </a:lnTo>
                <a:lnTo>
                  <a:pt x="19761" y="14940"/>
                </a:lnTo>
                <a:lnTo>
                  <a:pt x="19730" y="14940"/>
                </a:lnTo>
                <a:lnTo>
                  <a:pt x="19727" y="14935"/>
                </a:lnTo>
                <a:close/>
                <a:moveTo>
                  <a:pt x="19859" y="15081"/>
                </a:moveTo>
                <a:lnTo>
                  <a:pt x="19846" y="15076"/>
                </a:lnTo>
                <a:lnTo>
                  <a:pt x="19834" y="15060"/>
                </a:lnTo>
                <a:lnTo>
                  <a:pt x="19821" y="15054"/>
                </a:lnTo>
                <a:lnTo>
                  <a:pt x="19812" y="15054"/>
                </a:lnTo>
                <a:lnTo>
                  <a:pt x="19808" y="15060"/>
                </a:lnTo>
                <a:lnTo>
                  <a:pt x="19815" y="15071"/>
                </a:lnTo>
                <a:lnTo>
                  <a:pt x="19821" y="15076"/>
                </a:lnTo>
                <a:lnTo>
                  <a:pt x="19824" y="15081"/>
                </a:lnTo>
                <a:lnTo>
                  <a:pt x="19824" y="15092"/>
                </a:lnTo>
                <a:lnTo>
                  <a:pt x="19827" y="15098"/>
                </a:lnTo>
                <a:lnTo>
                  <a:pt x="19830" y="15109"/>
                </a:lnTo>
                <a:lnTo>
                  <a:pt x="19846" y="15125"/>
                </a:lnTo>
                <a:lnTo>
                  <a:pt x="19862" y="15130"/>
                </a:lnTo>
                <a:lnTo>
                  <a:pt x="19874" y="15136"/>
                </a:lnTo>
                <a:lnTo>
                  <a:pt x="19878" y="15136"/>
                </a:lnTo>
                <a:lnTo>
                  <a:pt x="19878" y="15125"/>
                </a:lnTo>
                <a:lnTo>
                  <a:pt x="19874" y="15109"/>
                </a:lnTo>
                <a:lnTo>
                  <a:pt x="19868" y="15092"/>
                </a:lnTo>
                <a:lnTo>
                  <a:pt x="19865" y="15081"/>
                </a:lnTo>
                <a:lnTo>
                  <a:pt x="19859" y="15081"/>
                </a:lnTo>
                <a:close/>
                <a:moveTo>
                  <a:pt x="19730" y="15223"/>
                </a:moveTo>
                <a:lnTo>
                  <a:pt x="19746" y="15250"/>
                </a:lnTo>
                <a:lnTo>
                  <a:pt x="19761" y="15261"/>
                </a:lnTo>
                <a:lnTo>
                  <a:pt x="19764" y="15266"/>
                </a:lnTo>
                <a:lnTo>
                  <a:pt x="19771" y="15261"/>
                </a:lnTo>
                <a:lnTo>
                  <a:pt x="19771" y="15255"/>
                </a:lnTo>
                <a:lnTo>
                  <a:pt x="19755" y="15228"/>
                </a:lnTo>
                <a:lnTo>
                  <a:pt x="19739" y="15217"/>
                </a:lnTo>
                <a:lnTo>
                  <a:pt x="19733" y="15217"/>
                </a:lnTo>
                <a:lnTo>
                  <a:pt x="19730" y="15223"/>
                </a:lnTo>
                <a:close/>
                <a:moveTo>
                  <a:pt x="19576" y="14750"/>
                </a:moveTo>
                <a:lnTo>
                  <a:pt x="19573" y="14750"/>
                </a:lnTo>
                <a:lnTo>
                  <a:pt x="19566" y="14755"/>
                </a:lnTo>
                <a:lnTo>
                  <a:pt x="19560" y="14772"/>
                </a:lnTo>
                <a:lnTo>
                  <a:pt x="19560" y="14793"/>
                </a:lnTo>
                <a:lnTo>
                  <a:pt x="19563" y="14799"/>
                </a:lnTo>
                <a:lnTo>
                  <a:pt x="19566" y="14799"/>
                </a:lnTo>
                <a:lnTo>
                  <a:pt x="19576" y="14793"/>
                </a:lnTo>
                <a:lnTo>
                  <a:pt x="19579" y="14799"/>
                </a:lnTo>
                <a:lnTo>
                  <a:pt x="19582" y="14810"/>
                </a:lnTo>
                <a:lnTo>
                  <a:pt x="19588" y="14826"/>
                </a:lnTo>
                <a:lnTo>
                  <a:pt x="19595" y="14826"/>
                </a:lnTo>
                <a:lnTo>
                  <a:pt x="19598" y="14820"/>
                </a:lnTo>
                <a:lnTo>
                  <a:pt x="19595" y="14804"/>
                </a:lnTo>
                <a:lnTo>
                  <a:pt x="19588" y="14788"/>
                </a:lnTo>
                <a:lnTo>
                  <a:pt x="19582" y="14777"/>
                </a:lnTo>
                <a:lnTo>
                  <a:pt x="19582" y="14755"/>
                </a:lnTo>
                <a:lnTo>
                  <a:pt x="19576" y="14750"/>
                </a:lnTo>
                <a:close/>
                <a:moveTo>
                  <a:pt x="19538" y="14733"/>
                </a:moveTo>
                <a:lnTo>
                  <a:pt x="19538" y="14750"/>
                </a:lnTo>
                <a:lnTo>
                  <a:pt x="19544" y="14766"/>
                </a:lnTo>
                <a:lnTo>
                  <a:pt x="19547" y="14772"/>
                </a:lnTo>
                <a:lnTo>
                  <a:pt x="19551" y="14772"/>
                </a:lnTo>
                <a:lnTo>
                  <a:pt x="19554" y="14766"/>
                </a:lnTo>
                <a:lnTo>
                  <a:pt x="19557" y="14755"/>
                </a:lnTo>
                <a:lnTo>
                  <a:pt x="19557" y="14750"/>
                </a:lnTo>
                <a:lnTo>
                  <a:pt x="19551" y="14733"/>
                </a:lnTo>
                <a:lnTo>
                  <a:pt x="19544" y="14728"/>
                </a:lnTo>
                <a:lnTo>
                  <a:pt x="19541" y="14728"/>
                </a:lnTo>
                <a:lnTo>
                  <a:pt x="19538" y="14733"/>
                </a:lnTo>
                <a:close/>
                <a:moveTo>
                  <a:pt x="19510" y="14701"/>
                </a:moveTo>
                <a:lnTo>
                  <a:pt x="19513" y="14712"/>
                </a:lnTo>
                <a:lnTo>
                  <a:pt x="19516" y="14728"/>
                </a:lnTo>
                <a:lnTo>
                  <a:pt x="19522" y="14733"/>
                </a:lnTo>
                <a:lnTo>
                  <a:pt x="19525" y="14733"/>
                </a:lnTo>
                <a:lnTo>
                  <a:pt x="19532" y="14728"/>
                </a:lnTo>
                <a:lnTo>
                  <a:pt x="19532" y="14717"/>
                </a:lnTo>
                <a:lnTo>
                  <a:pt x="19525" y="14701"/>
                </a:lnTo>
                <a:lnTo>
                  <a:pt x="19516" y="14695"/>
                </a:lnTo>
                <a:lnTo>
                  <a:pt x="19513" y="14695"/>
                </a:lnTo>
                <a:lnTo>
                  <a:pt x="19510" y="14701"/>
                </a:lnTo>
                <a:close/>
                <a:moveTo>
                  <a:pt x="19601" y="14831"/>
                </a:moveTo>
                <a:lnTo>
                  <a:pt x="19598" y="14842"/>
                </a:lnTo>
                <a:lnTo>
                  <a:pt x="19601" y="14853"/>
                </a:lnTo>
                <a:lnTo>
                  <a:pt x="19614" y="14853"/>
                </a:lnTo>
                <a:lnTo>
                  <a:pt x="19617" y="14848"/>
                </a:lnTo>
                <a:lnTo>
                  <a:pt x="19617" y="14842"/>
                </a:lnTo>
                <a:lnTo>
                  <a:pt x="19614" y="14831"/>
                </a:lnTo>
                <a:lnTo>
                  <a:pt x="19607" y="14826"/>
                </a:lnTo>
                <a:lnTo>
                  <a:pt x="19604" y="14826"/>
                </a:lnTo>
                <a:lnTo>
                  <a:pt x="19601" y="14831"/>
                </a:lnTo>
                <a:close/>
                <a:moveTo>
                  <a:pt x="19459" y="14630"/>
                </a:moveTo>
                <a:lnTo>
                  <a:pt x="19459" y="14636"/>
                </a:lnTo>
                <a:lnTo>
                  <a:pt x="19466" y="14641"/>
                </a:lnTo>
                <a:lnTo>
                  <a:pt x="19469" y="14641"/>
                </a:lnTo>
                <a:lnTo>
                  <a:pt x="19472" y="14636"/>
                </a:lnTo>
                <a:lnTo>
                  <a:pt x="19472" y="14625"/>
                </a:lnTo>
                <a:lnTo>
                  <a:pt x="19466" y="14619"/>
                </a:lnTo>
                <a:lnTo>
                  <a:pt x="19463" y="14619"/>
                </a:lnTo>
                <a:lnTo>
                  <a:pt x="19459" y="14630"/>
                </a:lnTo>
                <a:close/>
                <a:moveTo>
                  <a:pt x="20160" y="15679"/>
                </a:moveTo>
                <a:lnTo>
                  <a:pt x="20157" y="15663"/>
                </a:lnTo>
                <a:lnTo>
                  <a:pt x="20154" y="15652"/>
                </a:lnTo>
                <a:lnTo>
                  <a:pt x="20148" y="15641"/>
                </a:lnTo>
                <a:lnTo>
                  <a:pt x="20142" y="15652"/>
                </a:lnTo>
                <a:lnTo>
                  <a:pt x="20142" y="15663"/>
                </a:lnTo>
                <a:lnTo>
                  <a:pt x="20145" y="15674"/>
                </a:lnTo>
                <a:lnTo>
                  <a:pt x="20151" y="15701"/>
                </a:lnTo>
                <a:lnTo>
                  <a:pt x="20151" y="15745"/>
                </a:lnTo>
                <a:lnTo>
                  <a:pt x="20160" y="15777"/>
                </a:lnTo>
                <a:lnTo>
                  <a:pt x="20164" y="15783"/>
                </a:lnTo>
                <a:lnTo>
                  <a:pt x="20176" y="15777"/>
                </a:lnTo>
                <a:lnTo>
                  <a:pt x="20182" y="15772"/>
                </a:lnTo>
                <a:lnTo>
                  <a:pt x="20189" y="15761"/>
                </a:lnTo>
                <a:lnTo>
                  <a:pt x="20189" y="15750"/>
                </a:lnTo>
                <a:lnTo>
                  <a:pt x="20186" y="15728"/>
                </a:lnTo>
                <a:lnTo>
                  <a:pt x="20179" y="15701"/>
                </a:lnTo>
                <a:lnTo>
                  <a:pt x="20176" y="15690"/>
                </a:lnTo>
                <a:lnTo>
                  <a:pt x="20173" y="15685"/>
                </a:lnTo>
                <a:lnTo>
                  <a:pt x="20170" y="15696"/>
                </a:lnTo>
                <a:lnTo>
                  <a:pt x="20167" y="15701"/>
                </a:lnTo>
                <a:lnTo>
                  <a:pt x="20160" y="15679"/>
                </a:lnTo>
                <a:close/>
                <a:moveTo>
                  <a:pt x="20186" y="15826"/>
                </a:moveTo>
                <a:lnTo>
                  <a:pt x="20186" y="15843"/>
                </a:lnTo>
                <a:lnTo>
                  <a:pt x="20195" y="15853"/>
                </a:lnTo>
                <a:lnTo>
                  <a:pt x="20201" y="15864"/>
                </a:lnTo>
                <a:lnTo>
                  <a:pt x="20208" y="15897"/>
                </a:lnTo>
                <a:lnTo>
                  <a:pt x="20220" y="15897"/>
                </a:lnTo>
                <a:lnTo>
                  <a:pt x="20226" y="15886"/>
                </a:lnTo>
                <a:lnTo>
                  <a:pt x="20223" y="15875"/>
                </a:lnTo>
                <a:lnTo>
                  <a:pt x="20220" y="15859"/>
                </a:lnTo>
                <a:lnTo>
                  <a:pt x="20214" y="15843"/>
                </a:lnTo>
                <a:lnTo>
                  <a:pt x="20204" y="15826"/>
                </a:lnTo>
                <a:lnTo>
                  <a:pt x="20195" y="15821"/>
                </a:lnTo>
                <a:lnTo>
                  <a:pt x="20189" y="15821"/>
                </a:lnTo>
                <a:lnTo>
                  <a:pt x="20186" y="15826"/>
                </a:lnTo>
                <a:close/>
                <a:moveTo>
                  <a:pt x="20255" y="16044"/>
                </a:moveTo>
                <a:lnTo>
                  <a:pt x="20252" y="16055"/>
                </a:lnTo>
                <a:lnTo>
                  <a:pt x="20255" y="16065"/>
                </a:lnTo>
                <a:lnTo>
                  <a:pt x="20261" y="16071"/>
                </a:lnTo>
                <a:lnTo>
                  <a:pt x="20274" y="16071"/>
                </a:lnTo>
                <a:lnTo>
                  <a:pt x="20277" y="16065"/>
                </a:lnTo>
                <a:lnTo>
                  <a:pt x="20270" y="16049"/>
                </a:lnTo>
                <a:lnTo>
                  <a:pt x="20261" y="16038"/>
                </a:lnTo>
                <a:lnTo>
                  <a:pt x="20258" y="16033"/>
                </a:lnTo>
                <a:lnTo>
                  <a:pt x="20255" y="16044"/>
                </a:lnTo>
                <a:close/>
                <a:moveTo>
                  <a:pt x="20258" y="15940"/>
                </a:moveTo>
                <a:lnTo>
                  <a:pt x="20261" y="15935"/>
                </a:lnTo>
                <a:lnTo>
                  <a:pt x="20255" y="15913"/>
                </a:lnTo>
                <a:lnTo>
                  <a:pt x="20252" y="15908"/>
                </a:lnTo>
                <a:lnTo>
                  <a:pt x="20248" y="15908"/>
                </a:lnTo>
                <a:lnTo>
                  <a:pt x="20245" y="15919"/>
                </a:lnTo>
                <a:lnTo>
                  <a:pt x="20248" y="15930"/>
                </a:lnTo>
                <a:lnTo>
                  <a:pt x="20252" y="15935"/>
                </a:lnTo>
                <a:lnTo>
                  <a:pt x="20258" y="15940"/>
                </a:lnTo>
                <a:close/>
                <a:moveTo>
                  <a:pt x="20236" y="15864"/>
                </a:moveTo>
                <a:lnTo>
                  <a:pt x="20242" y="15875"/>
                </a:lnTo>
                <a:lnTo>
                  <a:pt x="20248" y="15875"/>
                </a:lnTo>
                <a:lnTo>
                  <a:pt x="20255" y="15870"/>
                </a:lnTo>
                <a:lnTo>
                  <a:pt x="20255" y="15853"/>
                </a:lnTo>
                <a:lnTo>
                  <a:pt x="20248" y="15843"/>
                </a:lnTo>
                <a:lnTo>
                  <a:pt x="20239" y="15843"/>
                </a:lnTo>
                <a:lnTo>
                  <a:pt x="20236" y="15853"/>
                </a:lnTo>
                <a:lnTo>
                  <a:pt x="20236" y="15864"/>
                </a:lnTo>
                <a:close/>
                <a:moveTo>
                  <a:pt x="20220" y="15756"/>
                </a:moveTo>
                <a:lnTo>
                  <a:pt x="20233" y="15745"/>
                </a:lnTo>
                <a:lnTo>
                  <a:pt x="20239" y="15734"/>
                </a:lnTo>
                <a:lnTo>
                  <a:pt x="20239" y="15728"/>
                </a:lnTo>
                <a:lnTo>
                  <a:pt x="20230" y="15728"/>
                </a:lnTo>
                <a:lnTo>
                  <a:pt x="20223" y="15734"/>
                </a:lnTo>
                <a:lnTo>
                  <a:pt x="20217" y="15745"/>
                </a:lnTo>
                <a:lnTo>
                  <a:pt x="20217" y="15750"/>
                </a:lnTo>
                <a:lnTo>
                  <a:pt x="20220" y="15756"/>
                </a:lnTo>
                <a:close/>
                <a:moveTo>
                  <a:pt x="20302" y="16185"/>
                </a:moveTo>
                <a:lnTo>
                  <a:pt x="20302" y="16201"/>
                </a:lnTo>
                <a:lnTo>
                  <a:pt x="20305" y="16218"/>
                </a:lnTo>
                <a:lnTo>
                  <a:pt x="20314" y="16229"/>
                </a:lnTo>
                <a:lnTo>
                  <a:pt x="20321" y="16229"/>
                </a:lnTo>
                <a:lnTo>
                  <a:pt x="20324" y="16223"/>
                </a:lnTo>
                <a:lnTo>
                  <a:pt x="20324" y="16212"/>
                </a:lnTo>
                <a:lnTo>
                  <a:pt x="20321" y="16190"/>
                </a:lnTo>
                <a:lnTo>
                  <a:pt x="20311" y="16180"/>
                </a:lnTo>
                <a:lnTo>
                  <a:pt x="20308" y="16180"/>
                </a:lnTo>
                <a:lnTo>
                  <a:pt x="20302" y="16185"/>
                </a:lnTo>
                <a:close/>
                <a:moveTo>
                  <a:pt x="20318" y="16277"/>
                </a:moveTo>
                <a:lnTo>
                  <a:pt x="20314" y="16283"/>
                </a:lnTo>
                <a:lnTo>
                  <a:pt x="20314" y="16288"/>
                </a:lnTo>
                <a:lnTo>
                  <a:pt x="20318" y="16305"/>
                </a:lnTo>
                <a:lnTo>
                  <a:pt x="20324" y="16321"/>
                </a:lnTo>
                <a:lnTo>
                  <a:pt x="20330" y="16326"/>
                </a:lnTo>
                <a:lnTo>
                  <a:pt x="20333" y="16321"/>
                </a:lnTo>
                <a:lnTo>
                  <a:pt x="20333" y="16310"/>
                </a:lnTo>
                <a:lnTo>
                  <a:pt x="20330" y="16294"/>
                </a:lnTo>
                <a:lnTo>
                  <a:pt x="20324" y="16277"/>
                </a:lnTo>
                <a:lnTo>
                  <a:pt x="20321" y="16272"/>
                </a:lnTo>
                <a:lnTo>
                  <a:pt x="20318" y="16277"/>
                </a:lnTo>
                <a:close/>
                <a:moveTo>
                  <a:pt x="20233" y="16587"/>
                </a:moveTo>
                <a:lnTo>
                  <a:pt x="20239" y="16598"/>
                </a:lnTo>
                <a:lnTo>
                  <a:pt x="20245" y="16593"/>
                </a:lnTo>
                <a:lnTo>
                  <a:pt x="20248" y="16582"/>
                </a:lnTo>
                <a:lnTo>
                  <a:pt x="20248" y="16560"/>
                </a:lnTo>
                <a:lnTo>
                  <a:pt x="20242" y="16555"/>
                </a:lnTo>
                <a:lnTo>
                  <a:pt x="20239" y="16549"/>
                </a:lnTo>
                <a:lnTo>
                  <a:pt x="20233" y="16549"/>
                </a:lnTo>
                <a:lnTo>
                  <a:pt x="20230" y="16566"/>
                </a:lnTo>
                <a:lnTo>
                  <a:pt x="20233" y="16587"/>
                </a:lnTo>
                <a:close/>
                <a:moveTo>
                  <a:pt x="20182" y="16517"/>
                </a:moveTo>
                <a:lnTo>
                  <a:pt x="20192" y="16522"/>
                </a:lnTo>
                <a:lnTo>
                  <a:pt x="20201" y="16522"/>
                </a:lnTo>
                <a:lnTo>
                  <a:pt x="20204" y="16517"/>
                </a:lnTo>
                <a:lnTo>
                  <a:pt x="20204" y="16500"/>
                </a:lnTo>
                <a:lnTo>
                  <a:pt x="20201" y="16479"/>
                </a:lnTo>
                <a:lnTo>
                  <a:pt x="20192" y="16468"/>
                </a:lnTo>
                <a:lnTo>
                  <a:pt x="20182" y="16462"/>
                </a:lnTo>
                <a:lnTo>
                  <a:pt x="20176" y="16468"/>
                </a:lnTo>
                <a:lnTo>
                  <a:pt x="20182" y="16479"/>
                </a:lnTo>
                <a:lnTo>
                  <a:pt x="20182" y="16484"/>
                </a:lnTo>
                <a:lnTo>
                  <a:pt x="20176" y="16506"/>
                </a:lnTo>
                <a:lnTo>
                  <a:pt x="20182" y="16517"/>
                </a:lnTo>
                <a:close/>
                <a:moveTo>
                  <a:pt x="20107" y="16593"/>
                </a:moveTo>
                <a:lnTo>
                  <a:pt x="20101" y="16582"/>
                </a:lnTo>
                <a:lnTo>
                  <a:pt x="20094" y="16576"/>
                </a:lnTo>
                <a:lnTo>
                  <a:pt x="20094" y="16582"/>
                </a:lnTo>
                <a:lnTo>
                  <a:pt x="20063" y="16533"/>
                </a:lnTo>
                <a:lnTo>
                  <a:pt x="20060" y="16517"/>
                </a:lnTo>
                <a:lnTo>
                  <a:pt x="20054" y="16500"/>
                </a:lnTo>
                <a:lnTo>
                  <a:pt x="20032" y="16468"/>
                </a:lnTo>
                <a:lnTo>
                  <a:pt x="20006" y="16435"/>
                </a:lnTo>
                <a:lnTo>
                  <a:pt x="19991" y="16413"/>
                </a:lnTo>
                <a:lnTo>
                  <a:pt x="19991" y="16430"/>
                </a:lnTo>
                <a:lnTo>
                  <a:pt x="19981" y="16408"/>
                </a:lnTo>
                <a:lnTo>
                  <a:pt x="19975" y="16397"/>
                </a:lnTo>
                <a:lnTo>
                  <a:pt x="19972" y="16397"/>
                </a:lnTo>
                <a:lnTo>
                  <a:pt x="19975" y="16419"/>
                </a:lnTo>
                <a:lnTo>
                  <a:pt x="19994" y="16473"/>
                </a:lnTo>
                <a:lnTo>
                  <a:pt x="19994" y="16484"/>
                </a:lnTo>
                <a:lnTo>
                  <a:pt x="19997" y="16484"/>
                </a:lnTo>
                <a:lnTo>
                  <a:pt x="19994" y="16490"/>
                </a:lnTo>
                <a:lnTo>
                  <a:pt x="20013" y="16517"/>
                </a:lnTo>
                <a:lnTo>
                  <a:pt x="20022" y="16528"/>
                </a:lnTo>
                <a:lnTo>
                  <a:pt x="20032" y="16566"/>
                </a:lnTo>
                <a:lnTo>
                  <a:pt x="20035" y="16560"/>
                </a:lnTo>
                <a:lnTo>
                  <a:pt x="20038" y="16576"/>
                </a:lnTo>
                <a:lnTo>
                  <a:pt x="20041" y="16576"/>
                </a:lnTo>
                <a:lnTo>
                  <a:pt x="20050" y="16593"/>
                </a:lnTo>
                <a:lnTo>
                  <a:pt x="20060" y="16604"/>
                </a:lnTo>
                <a:lnTo>
                  <a:pt x="20098" y="16653"/>
                </a:lnTo>
                <a:lnTo>
                  <a:pt x="20126" y="16680"/>
                </a:lnTo>
                <a:lnTo>
                  <a:pt x="20126" y="16696"/>
                </a:lnTo>
                <a:lnTo>
                  <a:pt x="20154" y="16685"/>
                </a:lnTo>
                <a:lnTo>
                  <a:pt x="20160" y="16680"/>
                </a:lnTo>
                <a:lnTo>
                  <a:pt x="20160" y="16674"/>
                </a:lnTo>
                <a:lnTo>
                  <a:pt x="20145" y="16653"/>
                </a:lnTo>
                <a:lnTo>
                  <a:pt x="20107" y="16593"/>
                </a:lnTo>
                <a:close/>
                <a:moveTo>
                  <a:pt x="16165" y="13532"/>
                </a:moveTo>
                <a:lnTo>
                  <a:pt x="16169" y="13537"/>
                </a:lnTo>
                <a:lnTo>
                  <a:pt x="16172" y="13537"/>
                </a:lnTo>
                <a:lnTo>
                  <a:pt x="16184" y="13527"/>
                </a:lnTo>
                <a:lnTo>
                  <a:pt x="16187" y="13521"/>
                </a:lnTo>
                <a:lnTo>
                  <a:pt x="16181" y="13516"/>
                </a:lnTo>
                <a:lnTo>
                  <a:pt x="16172" y="13516"/>
                </a:lnTo>
                <a:lnTo>
                  <a:pt x="16165" y="13521"/>
                </a:lnTo>
                <a:lnTo>
                  <a:pt x="16165" y="13532"/>
                </a:lnTo>
                <a:close/>
                <a:moveTo>
                  <a:pt x="16203" y="13521"/>
                </a:moveTo>
                <a:lnTo>
                  <a:pt x="16194" y="13532"/>
                </a:lnTo>
                <a:lnTo>
                  <a:pt x="16184" y="13548"/>
                </a:lnTo>
                <a:lnTo>
                  <a:pt x="16178" y="13554"/>
                </a:lnTo>
                <a:lnTo>
                  <a:pt x="16181" y="13565"/>
                </a:lnTo>
                <a:lnTo>
                  <a:pt x="16191" y="13565"/>
                </a:lnTo>
                <a:lnTo>
                  <a:pt x="16200" y="13581"/>
                </a:lnTo>
                <a:lnTo>
                  <a:pt x="16194" y="13581"/>
                </a:lnTo>
                <a:lnTo>
                  <a:pt x="16191" y="13586"/>
                </a:lnTo>
                <a:lnTo>
                  <a:pt x="16191" y="13592"/>
                </a:lnTo>
                <a:lnTo>
                  <a:pt x="16197" y="13603"/>
                </a:lnTo>
                <a:lnTo>
                  <a:pt x="16200" y="13603"/>
                </a:lnTo>
                <a:lnTo>
                  <a:pt x="16203" y="13597"/>
                </a:lnTo>
                <a:lnTo>
                  <a:pt x="16200" y="13586"/>
                </a:lnTo>
                <a:lnTo>
                  <a:pt x="16200" y="13581"/>
                </a:lnTo>
                <a:lnTo>
                  <a:pt x="16222" y="13613"/>
                </a:lnTo>
                <a:lnTo>
                  <a:pt x="16225" y="13608"/>
                </a:lnTo>
                <a:lnTo>
                  <a:pt x="16228" y="13597"/>
                </a:lnTo>
                <a:lnTo>
                  <a:pt x="16231" y="13581"/>
                </a:lnTo>
                <a:lnTo>
                  <a:pt x="16228" y="13559"/>
                </a:lnTo>
                <a:lnTo>
                  <a:pt x="16228" y="13543"/>
                </a:lnTo>
                <a:lnTo>
                  <a:pt x="16222" y="13527"/>
                </a:lnTo>
                <a:lnTo>
                  <a:pt x="16213" y="13516"/>
                </a:lnTo>
                <a:lnTo>
                  <a:pt x="16203" y="13521"/>
                </a:lnTo>
                <a:close/>
                <a:moveTo>
                  <a:pt x="13135" y="10074"/>
                </a:moveTo>
                <a:lnTo>
                  <a:pt x="13129" y="10085"/>
                </a:lnTo>
                <a:lnTo>
                  <a:pt x="13117" y="10096"/>
                </a:lnTo>
                <a:lnTo>
                  <a:pt x="13107" y="10107"/>
                </a:lnTo>
                <a:lnTo>
                  <a:pt x="13104" y="10112"/>
                </a:lnTo>
                <a:lnTo>
                  <a:pt x="13104" y="10118"/>
                </a:lnTo>
                <a:lnTo>
                  <a:pt x="13113" y="10118"/>
                </a:lnTo>
                <a:lnTo>
                  <a:pt x="13126" y="10112"/>
                </a:lnTo>
                <a:lnTo>
                  <a:pt x="13145" y="10091"/>
                </a:lnTo>
                <a:lnTo>
                  <a:pt x="13161" y="10069"/>
                </a:lnTo>
                <a:lnTo>
                  <a:pt x="13161" y="10058"/>
                </a:lnTo>
                <a:lnTo>
                  <a:pt x="13151" y="10058"/>
                </a:lnTo>
                <a:lnTo>
                  <a:pt x="13135" y="10074"/>
                </a:lnTo>
                <a:close/>
                <a:moveTo>
                  <a:pt x="12651" y="9656"/>
                </a:moveTo>
                <a:lnTo>
                  <a:pt x="12651" y="9683"/>
                </a:lnTo>
                <a:lnTo>
                  <a:pt x="12658" y="9694"/>
                </a:lnTo>
                <a:lnTo>
                  <a:pt x="12661" y="9694"/>
                </a:lnTo>
                <a:lnTo>
                  <a:pt x="12661" y="9666"/>
                </a:lnTo>
                <a:lnTo>
                  <a:pt x="12654" y="9656"/>
                </a:lnTo>
                <a:lnTo>
                  <a:pt x="12651" y="9656"/>
                </a:lnTo>
                <a:close/>
                <a:moveTo>
                  <a:pt x="11055" y="8726"/>
                </a:moveTo>
                <a:lnTo>
                  <a:pt x="11051" y="8720"/>
                </a:lnTo>
                <a:lnTo>
                  <a:pt x="11048" y="8726"/>
                </a:lnTo>
                <a:lnTo>
                  <a:pt x="11048" y="8737"/>
                </a:lnTo>
                <a:lnTo>
                  <a:pt x="11051" y="8753"/>
                </a:lnTo>
                <a:lnTo>
                  <a:pt x="11058" y="8759"/>
                </a:lnTo>
                <a:lnTo>
                  <a:pt x="11061" y="8753"/>
                </a:lnTo>
                <a:lnTo>
                  <a:pt x="11058" y="8737"/>
                </a:lnTo>
                <a:lnTo>
                  <a:pt x="11055" y="8726"/>
                </a:lnTo>
                <a:close/>
                <a:moveTo>
                  <a:pt x="11243" y="8454"/>
                </a:moveTo>
                <a:lnTo>
                  <a:pt x="11249" y="8449"/>
                </a:lnTo>
                <a:lnTo>
                  <a:pt x="11256" y="8427"/>
                </a:lnTo>
                <a:lnTo>
                  <a:pt x="11253" y="8411"/>
                </a:lnTo>
                <a:lnTo>
                  <a:pt x="11253" y="8400"/>
                </a:lnTo>
                <a:lnTo>
                  <a:pt x="11249" y="8394"/>
                </a:lnTo>
                <a:lnTo>
                  <a:pt x="11243" y="8389"/>
                </a:lnTo>
                <a:lnTo>
                  <a:pt x="11237" y="8394"/>
                </a:lnTo>
                <a:lnTo>
                  <a:pt x="11234" y="8400"/>
                </a:lnTo>
                <a:lnTo>
                  <a:pt x="11234" y="8405"/>
                </a:lnTo>
                <a:lnTo>
                  <a:pt x="11240" y="8416"/>
                </a:lnTo>
                <a:lnTo>
                  <a:pt x="11240" y="8427"/>
                </a:lnTo>
                <a:lnTo>
                  <a:pt x="11237" y="8443"/>
                </a:lnTo>
                <a:lnTo>
                  <a:pt x="11237" y="8454"/>
                </a:lnTo>
                <a:lnTo>
                  <a:pt x="11240" y="8460"/>
                </a:lnTo>
                <a:lnTo>
                  <a:pt x="11243" y="8454"/>
                </a:lnTo>
                <a:close/>
                <a:moveTo>
                  <a:pt x="11356" y="8791"/>
                </a:moveTo>
                <a:lnTo>
                  <a:pt x="11359" y="8791"/>
                </a:lnTo>
                <a:lnTo>
                  <a:pt x="11366" y="8786"/>
                </a:lnTo>
                <a:lnTo>
                  <a:pt x="11375" y="8759"/>
                </a:lnTo>
                <a:lnTo>
                  <a:pt x="11385" y="8726"/>
                </a:lnTo>
                <a:lnTo>
                  <a:pt x="11385" y="8710"/>
                </a:lnTo>
                <a:lnTo>
                  <a:pt x="11375" y="8710"/>
                </a:lnTo>
                <a:lnTo>
                  <a:pt x="11363" y="8720"/>
                </a:lnTo>
                <a:lnTo>
                  <a:pt x="11353" y="8737"/>
                </a:lnTo>
                <a:lnTo>
                  <a:pt x="11350" y="8748"/>
                </a:lnTo>
                <a:lnTo>
                  <a:pt x="11353" y="8753"/>
                </a:lnTo>
                <a:lnTo>
                  <a:pt x="11353" y="8780"/>
                </a:lnTo>
                <a:lnTo>
                  <a:pt x="11356" y="8791"/>
                </a:lnTo>
                <a:close/>
                <a:moveTo>
                  <a:pt x="11265" y="8275"/>
                </a:moveTo>
                <a:lnTo>
                  <a:pt x="11262" y="8269"/>
                </a:lnTo>
                <a:lnTo>
                  <a:pt x="11256" y="8275"/>
                </a:lnTo>
                <a:lnTo>
                  <a:pt x="11240" y="8286"/>
                </a:lnTo>
                <a:lnTo>
                  <a:pt x="11234" y="8296"/>
                </a:lnTo>
                <a:lnTo>
                  <a:pt x="11237" y="8307"/>
                </a:lnTo>
                <a:lnTo>
                  <a:pt x="11246" y="8318"/>
                </a:lnTo>
                <a:lnTo>
                  <a:pt x="11262" y="8329"/>
                </a:lnTo>
                <a:lnTo>
                  <a:pt x="11268" y="8334"/>
                </a:lnTo>
                <a:lnTo>
                  <a:pt x="11278" y="8329"/>
                </a:lnTo>
                <a:lnTo>
                  <a:pt x="11281" y="8324"/>
                </a:lnTo>
                <a:lnTo>
                  <a:pt x="11281" y="8313"/>
                </a:lnTo>
                <a:lnTo>
                  <a:pt x="11278" y="8302"/>
                </a:lnTo>
                <a:lnTo>
                  <a:pt x="11268" y="8286"/>
                </a:lnTo>
                <a:lnTo>
                  <a:pt x="11268" y="8280"/>
                </a:lnTo>
                <a:lnTo>
                  <a:pt x="11265" y="8275"/>
                </a:lnTo>
                <a:close/>
                <a:moveTo>
                  <a:pt x="11158" y="8063"/>
                </a:moveTo>
                <a:lnTo>
                  <a:pt x="11152" y="8068"/>
                </a:lnTo>
                <a:lnTo>
                  <a:pt x="11149" y="8073"/>
                </a:lnTo>
                <a:lnTo>
                  <a:pt x="11152" y="8084"/>
                </a:lnTo>
                <a:lnTo>
                  <a:pt x="11158" y="8095"/>
                </a:lnTo>
                <a:lnTo>
                  <a:pt x="11161" y="8090"/>
                </a:lnTo>
                <a:lnTo>
                  <a:pt x="11165" y="8079"/>
                </a:lnTo>
                <a:lnTo>
                  <a:pt x="11165" y="8068"/>
                </a:lnTo>
                <a:lnTo>
                  <a:pt x="11161" y="8063"/>
                </a:lnTo>
                <a:lnTo>
                  <a:pt x="11158" y="8063"/>
                </a:lnTo>
                <a:close/>
                <a:moveTo>
                  <a:pt x="10904" y="8492"/>
                </a:moveTo>
                <a:lnTo>
                  <a:pt x="10904" y="8498"/>
                </a:lnTo>
                <a:lnTo>
                  <a:pt x="10907" y="8514"/>
                </a:lnTo>
                <a:lnTo>
                  <a:pt x="10913" y="8525"/>
                </a:lnTo>
                <a:lnTo>
                  <a:pt x="10926" y="8525"/>
                </a:lnTo>
                <a:lnTo>
                  <a:pt x="10926" y="8519"/>
                </a:lnTo>
                <a:lnTo>
                  <a:pt x="10919" y="8503"/>
                </a:lnTo>
                <a:lnTo>
                  <a:pt x="10910" y="8492"/>
                </a:lnTo>
                <a:lnTo>
                  <a:pt x="10904" y="8492"/>
                </a:lnTo>
                <a:close/>
                <a:moveTo>
                  <a:pt x="11099" y="8829"/>
                </a:moveTo>
                <a:lnTo>
                  <a:pt x="11095" y="8840"/>
                </a:lnTo>
                <a:lnTo>
                  <a:pt x="11092" y="8840"/>
                </a:lnTo>
                <a:lnTo>
                  <a:pt x="11089" y="8851"/>
                </a:lnTo>
                <a:lnTo>
                  <a:pt x="11089" y="8873"/>
                </a:lnTo>
                <a:lnTo>
                  <a:pt x="11092" y="8884"/>
                </a:lnTo>
                <a:lnTo>
                  <a:pt x="11095" y="8889"/>
                </a:lnTo>
                <a:lnTo>
                  <a:pt x="11114" y="8889"/>
                </a:lnTo>
                <a:lnTo>
                  <a:pt x="11136" y="8894"/>
                </a:lnTo>
                <a:lnTo>
                  <a:pt x="11149" y="8900"/>
                </a:lnTo>
                <a:lnTo>
                  <a:pt x="11161" y="8911"/>
                </a:lnTo>
                <a:lnTo>
                  <a:pt x="11168" y="8922"/>
                </a:lnTo>
                <a:lnTo>
                  <a:pt x="11177" y="8927"/>
                </a:lnTo>
                <a:lnTo>
                  <a:pt x="11196" y="8927"/>
                </a:lnTo>
                <a:lnTo>
                  <a:pt x="11215" y="8922"/>
                </a:lnTo>
                <a:lnTo>
                  <a:pt x="11240" y="8916"/>
                </a:lnTo>
                <a:lnTo>
                  <a:pt x="11253" y="8916"/>
                </a:lnTo>
                <a:lnTo>
                  <a:pt x="11259" y="8911"/>
                </a:lnTo>
                <a:lnTo>
                  <a:pt x="11265" y="8900"/>
                </a:lnTo>
                <a:lnTo>
                  <a:pt x="11265" y="8894"/>
                </a:lnTo>
                <a:lnTo>
                  <a:pt x="11259" y="8884"/>
                </a:lnTo>
                <a:lnTo>
                  <a:pt x="11249" y="8884"/>
                </a:lnTo>
                <a:lnTo>
                  <a:pt x="11240" y="8894"/>
                </a:lnTo>
                <a:lnTo>
                  <a:pt x="11234" y="8900"/>
                </a:lnTo>
                <a:lnTo>
                  <a:pt x="11231" y="8900"/>
                </a:lnTo>
                <a:lnTo>
                  <a:pt x="11231" y="8889"/>
                </a:lnTo>
                <a:lnTo>
                  <a:pt x="11227" y="8878"/>
                </a:lnTo>
                <a:lnTo>
                  <a:pt x="11224" y="8873"/>
                </a:lnTo>
                <a:lnTo>
                  <a:pt x="11199" y="8873"/>
                </a:lnTo>
                <a:lnTo>
                  <a:pt x="11187" y="8867"/>
                </a:lnTo>
                <a:lnTo>
                  <a:pt x="11171" y="8862"/>
                </a:lnTo>
                <a:lnTo>
                  <a:pt x="11136" y="8862"/>
                </a:lnTo>
                <a:lnTo>
                  <a:pt x="11133" y="8851"/>
                </a:lnTo>
                <a:lnTo>
                  <a:pt x="11127" y="8835"/>
                </a:lnTo>
                <a:lnTo>
                  <a:pt x="11124" y="8835"/>
                </a:lnTo>
                <a:lnTo>
                  <a:pt x="11121" y="8840"/>
                </a:lnTo>
                <a:lnTo>
                  <a:pt x="11114" y="8840"/>
                </a:lnTo>
                <a:lnTo>
                  <a:pt x="11108" y="8829"/>
                </a:lnTo>
                <a:lnTo>
                  <a:pt x="11102" y="8824"/>
                </a:lnTo>
                <a:lnTo>
                  <a:pt x="11099" y="8829"/>
                </a:lnTo>
                <a:close/>
                <a:moveTo>
                  <a:pt x="10888" y="8443"/>
                </a:moveTo>
                <a:lnTo>
                  <a:pt x="10888" y="8454"/>
                </a:lnTo>
                <a:lnTo>
                  <a:pt x="10894" y="8460"/>
                </a:lnTo>
                <a:lnTo>
                  <a:pt x="10901" y="8460"/>
                </a:lnTo>
                <a:lnTo>
                  <a:pt x="10913" y="8470"/>
                </a:lnTo>
                <a:lnTo>
                  <a:pt x="10913" y="8460"/>
                </a:lnTo>
                <a:lnTo>
                  <a:pt x="10910" y="8449"/>
                </a:lnTo>
                <a:lnTo>
                  <a:pt x="10904" y="8438"/>
                </a:lnTo>
                <a:lnTo>
                  <a:pt x="10901" y="8421"/>
                </a:lnTo>
                <a:lnTo>
                  <a:pt x="10901" y="8416"/>
                </a:lnTo>
                <a:lnTo>
                  <a:pt x="10894" y="8427"/>
                </a:lnTo>
                <a:lnTo>
                  <a:pt x="10891" y="8427"/>
                </a:lnTo>
                <a:lnTo>
                  <a:pt x="10888" y="8432"/>
                </a:lnTo>
                <a:lnTo>
                  <a:pt x="10888" y="8443"/>
                </a:lnTo>
                <a:close/>
                <a:moveTo>
                  <a:pt x="11146" y="8454"/>
                </a:moveTo>
                <a:lnTo>
                  <a:pt x="11136" y="8443"/>
                </a:lnTo>
                <a:lnTo>
                  <a:pt x="11133" y="8432"/>
                </a:lnTo>
                <a:lnTo>
                  <a:pt x="11127" y="8389"/>
                </a:lnTo>
                <a:lnTo>
                  <a:pt x="11127" y="8383"/>
                </a:lnTo>
                <a:lnTo>
                  <a:pt x="11124" y="8378"/>
                </a:lnTo>
                <a:lnTo>
                  <a:pt x="11114" y="8373"/>
                </a:lnTo>
                <a:lnTo>
                  <a:pt x="11102" y="8367"/>
                </a:lnTo>
                <a:lnTo>
                  <a:pt x="11092" y="8356"/>
                </a:lnTo>
                <a:lnTo>
                  <a:pt x="11080" y="8340"/>
                </a:lnTo>
                <a:lnTo>
                  <a:pt x="11077" y="8334"/>
                </a:lnTo>
                <a:lnTo>
                  <a:pt x="11058" y="8334"/>
                </a:lnTo>
                <a:lnTo>
                  <a:pt x="11048" y="8345"/>
                </a:lnTo>
                <a:lnTo>
                  <a:pt x="11045" y="8351"/>
                </a:lnTo>
                <a:lnTo>
                  <a:pt x="11061" y="8356"/>
                </a:lnTo>
                <a:lnTo>
                  <a:pt x="11083" y="8378"/>
                </a:lnTo>
                <a:lnTo>
                  <a:pt x="11092" y="8394"/>
                </a:lnTo>
                <a:lnTo>
                  <a:pt x="11099" y="8416"/>
                </a:lnTo>
                <a:lnTo>
                  <a:pt x="11108" y="8421"/>
                </a:lnTo>
                <a:lnTo>
                  <a:pt x="11114" y="8421"/>
                </a:lnTo>
                <a:lnTo>
                  <a:pt x="11121" y="8427"/>
                </a:lnTo>
                <a:lnTo>
                  <a:pt x="11130" y="8449"/>
                </a:lnTo>
                <a:lnTo>
                  <a:pt x="11136" y="8470"/>
                </a:lnTo>
                <a:lnTo>
                  <a:pt x="11146" y="8487"/>
                </a:lnTo>
                <a:lnTo>
                  <a:pt x="11152" y="8487"/>
                </a:lnTo>
                <a:lnTo>
                  <a:pt x="11155" y="8476"/>
                </a:lnTo>
                <a:lnTo>
                  <a:pt x="11152" y="8465"/>
                </a:lnTo>
                <a:lnTo>
                  <a:pt x="11146" y="8454"/>
                </a:lnTo>
                <a:close/>
                <a:moveTo>
                  <a:pt x="11209" y="8633"/>
                </a:moveTo>
                <a:lnTo>
                  <a:pt x="11215" y="8639"/>
                </a:lnTo>
                <a:lnTo>
                  <a:pt x="11215" y="8633"/>
                </a:lnTo>
                <a:lnTo>
                  <a:pt x="11218" y="8623"/>
                </a:lnTo>
                <a:lnTo>
                  <a:pt x="11218" y="8606"/>
                </a:lnTo>
                <a:lnTo>
                  <a:pt x="11215" y="8601"/>
                </a:lnTo>
                <a:lnTo>
                  <a:pt x="11212" y="8601"/>
                </a:lnTo>
                <a:lnTo>
                  <a:pt x="11205" y="8606"/>
                </a:lnTo>
                <a:lnTo>
                  <a:pt x="11202" y="8617"/>
                </a:lnTo>
                <a:lnTo>
                  <a:pt x="11205" y="8628"/>
                </a:lnTo>
                <a:lnTo>
                  <a:pt x="11209" y="8633"/>
                </a:lnTo>
                <a:close/>
                <a:moveTo>
                  <a:pt x="11319" y="8818"/>
                </a:moveTo>
                <a:lnTo>
                  <a:pt x="11315" y="8813"/>
                </a:lnTo>
                <a:lnTo>
                  <a:pt x="11312" y="8829"/>
                </a:lnTo>
                <a:lnTo>
                  <a:pt x="11312" y="8851"/>
                </a:lnTo>
                <a:lnTo>
                  <a:pt x="11315" y="8856"/>
                </a:lnTo>
                <a:lnTo>
                  <a:pt x="11325" y="8856"/>
                </a:lnTo>
                <a:lnTo>
                  <a:pt x="11325" y="8846"/>
                </a:lnTo>
                <a:lnTo>
                  <a:pt x="11319" y="8818"/>
                </a:lnTo>
                <a:close/>
                <a:moveTo>
                  <a:pt x="10841" y="8220"/>
                </a:moveTo>
                <a:lnTo>
                  <a:pt x="10841" y="8231"/>
                </a:lnTo>
                <a:lnTo>
                  <a:pt x="10847" y="8247"/>
                </a:lnTo>
                <a:lnTo>
                  <a:pt x="10857" y="8264"/>
                </a:lnTo>
                <a:lnTo>
                  <a:pt x="10866" y="8275"/>
                </a:lnTo>
                <a:lnTo>
                  <a:pt x="10869" y="8269"/>
                </a:lnTo>
                <a:lnTo>
                  <a:pt x="10857" y="8237"/>
                </a:lnTo>
                <a:lnTo>
                  <a:pt x="10853" y="8226"/>
                </a:lnTo>
                <a:lnTo>
                  <a:pt x="10853" y="8215"/>
                </a:lnTo>
                <a:lnTo>
                  <a:pt x="10850" y="8209"/>
                </a:lnTo>
                <a:lnTo>
                  <a:pt x="10844" y="8209"/>
                </a:lnTo>
                <a:lnTo>
                  <a:pt x="10841" y="8220"/>
                </a:lnTo>
                <a:close/>
                <a:moveTo>
                  <a:pt x="11202" y="8182"/>
                </a:moveTo>
                <a:lnTo>
                  <a:pt x="11196" y="8182"/>
                </a:lnTo>
                <a:lnTo>
                  <a:pt x="11190" y="8177"/>
                </a:lnTo>
                <a:lnTo>
                  <a:pt x="11183" y="8182"/>
                </a:lnTo>
                <a:lnTo>
                  <a:pt x="11183" y="8188"/>
                </a:lnTo>
                <a:lnTo>
                  <a:pt x="11180" y="8199"/>
                </a:lnTo>
                <a:lnTo>
                  <a:pt x="11180" y="8204"/>
                </a:lnTo>
                <a:lnTo>
                  <a:pt x="11183" y="8209"/>
                </a:lnTo>
                <a:lnTo>
                  <a:pt x="11187" y="8209"/>
                </a:lnTo>
                <a:lnTo>
                  <a:pt x="11193" y="8204"/>
                </a:lnTo>
                <a:lnTo>
                  <a:pt x="11193" y="8199"/>
                </a:lnTo>
                <a:lnTo>
                  <a:pt x="11196" y="8199"/>
                </a:lnTo>
                <a:lnTo>
                  <a:pt x="11202" y="8209"/>
                </a:lnTo>
                <a:lnTo>
                  <a:pt x="11209" y="8182"/>
                </a:lnTo>
                <a:lnTo>
                  <a:pt x="11209" y="8177"/>
                </a:lnTo>
                <a:lnTo>
                  <a:pt x="11202" y="8182"/>
                </a:lnTo>
                <a:close/>
                <a:moveTo>
                  <a:pt x="11224" y="8160"/>
                </a:moveTo>
                <a:lnTo>
                  <a:pt x="11224" y="8166"/>
                </a:lnTo>
                <a:lnTo>
                  <a:pt x="11227" y="8166"/>
                </a:lnTo>
                <a:lnTo>
                  <a:pt x="11243" y="8160"/>
                </a:lnTo>
                <a:lnTo>
                  <a:pt x="11246" y="8155"/>
                </a:lnTo>
                <a:lnTo>
                  <a:pt x="11240" y="8144"/>
                </a:lnTo>
                <a:lnTo>
                  <a:pt x="11231" y="8144"/>
                </a:lnTo>
                <a:lnTo>
                  <a:pt x="11227" y="8150"/>
                </a:lnTo>
                <a:lnTo>
                  <a:pt x="11224" y="8160"/>
                </a:lnTo>
                <a:close/>
                <a:moveTo>
                  <a:pt x="11190" y="8628"/>
                </a:moveTo>
                <a:lnTo>
                  <a:pt x="11193" y="8628"/>
                </a:lnTo>
                <a:lnTo>
                  <a:pt x="11196" y="8623"/>
                </a:lnTo>
                <a:lnTo>
                  <a:pt x="11199" y="8612"/>
                </a:lnTo>
                <a:lnTo>
                  <a:pt x="11196" y="8606"/>
                </a:lnTo>
                <a:lnTo>
                  <a:pt x="11193" y="8606"/>
                </a:lnTo>
                <a:lnTo>
                  <a:pt x="11187" y="8612"/>
                </a:lnTo>
                <a:lnTo>
                  <a:pt x="11187" y="8617"/>
                </a:lnTo>
                <a:lnTo>
                  <a:pt x="11190" y="8628"/>
                </a:lnTo>
                <a:close/>
                <a:moveTo>
                  <a:pt x="11149" y="8672"/>
                </a:moveTo>
                <a:lnTo>
                  <a:pt x="11152" y="8666"/>
                </a:lnTo>
                <a:lnTo>
                  <a:pt x="11149" y="8661"/>
                </a:lnTo>
                <a:lnTo>
                  <a:pt x="11146" y="8661"/>
                </a:lnTo>
                <a:lnTo>
                  <a:pt x="11139" y="8666"/>
                </a:lnTo>
                <a:lnTo>
                  <a:pt x="11136" y="8666"/>
                </a:lnTo>
                <a:lnTo>
                  <a:pt x="11133" y="8677"/>
                </a:lnTo>
                <a:lnTo>
                  <a:pt x="11136" y="8682"/>
                </a:lnTo>
                <a:lnTo>
                  <a:pt x="11143" y="8682"/>
                </a:lnTo>
                <a:lnTo>
                  <a:pt x="11149" y="8672"/>
                </a:lnTo>
                <a:close/>
                <a:moveTo>
                  <a:pt x="11136" y="8546"/>
                </a:moveTo>
                <a:lnTo>
                  <a:pt x="11139" y="8546"/>
                </a:lnTo>
                <a:lnTo>
                  <a:pt x="11143" y="8541"/>
                </a:lnTo>
                <a:lnTo>
                  <a:pt x="11143" y="8525"/>
                </a:lnTo>
                <a:lnTo>
                  <a:pt x="11139" y="8525"/>
                </a:lnTo>
                <a:lnTo>
                  <a:pt x="11136" y="8530"/>
                </a:lnTo>
                <a:lnTo>
                  <a:pt x="11133" y="8541"/>
                </a:lnTo>
                <a:lnTo>
                  <a:pt x="11136" y="8546"/>
                </a:lnTo>
                <a:close/>
                <a:moveTo>
                  <a:pt x="11143" y="8579"/>
                </a:moveTo>
                <a:lnTo>
                  <a:pt x="11149" y="8579"/>
                </a:lnTo>
                <a:lnTo>
                  <a:pt x="11146" y="8563"/>
                </a:lnTo>
                <a:lnTo>
                  <a:pt x="11143" y="8563"/>
                </a:lnTo>
                <a:lnTo>
                  <a:pt x="11139" y="8568"/>
                </a:lnTo>
                <a:lnTo>
                  <a:pt x="11139" y="8579"/>
                </a:lnTo>
                <a:lnTo>
                  <a:pt x="11143" y="8579"/>
                </a:lnTo>
                <a:close/>
                <a:moveTo>
                  <a:pt x="11268" y="8525"/>
                </a:moveTo>
                <a:lnTo>
                  <a:pt x="11256" y="8525"/>
                </a:lnTo>
                <a:lnTo>
                  <a:pt x="11246" y="8536"/>
                </a:lnTo>
                <a:lnTo>
                  <a:pt x="11243" y="8546"/>
                </a:lnTo>
                <a:lnTo>
                  <a:pt x="11246" y="8552"/>
                </a:lnTo>
                <a:lnTo>
                  <a:pt x="11256" y="8546"/>
                </a:lnTo>
                <a:lnTo>
                  <a:pt x="11268" y="8525"/>
                </a:lnTo>
                <a:close/>
                <a:moveTo>
                  <a:pt x="10901" y="8389"/>
                </a:moveTo>
                <a:lnTo>
                  <a:pt x="10904" y="8389"/>
                </a:lnTo>
                <a:lnTo>
                  <a:pt x="10907" y="8383"/>
                </a:lnTo>
                <a:lnTo>
                  <a:pt x="10907" y="8362"/>
                </a:lnTo>
                <a:lnTo>
                  <a:pt x="10901" y="8362"/>
                </a:lnTo>
                <a:lnTo>
                  <a:pt x="10894" y="8383"/>
                </a:lnTo>
                <a:lnTo>
                  <a:pt x="10897" y="8389"/>
                </a:lnTo>
                <a:lnTo>
                  <a:pt x="10901" y="8389"/>
                </a:lnTo>
                <a:close/>
                <a:moveTo>
                  <a:pt x="11149" y="8334"/>
                </a:moveTo>
                <a:lnTo>
                  <a:pt x="11149" y="8351"/>
                </a:lnTo>
                <a:lnTo>
                  <a:pt x="11152" y="8362"/>
                </a:lnTo>
                <a:lnTo>
                  <a:pt x="11158" y="8367"/>
                </a:lnTo>
                <a:lnTo>
                  <a:pt x="11161" y="8362"/>
                </a:lnTo>
                <a:lnTo>
                  <a:pt x="11161" y="8356"/>
                </a:lnTo>
                <a:lnTo>
                  <a:pt x="11155" y="8345"/>
                </a:lnTo>
                <a:lnTo>
                  <a:pt x="11152" y="8334"/>
                </a:lnTo>
                <a:lnTo>
                  <a:pt x="11149" y="8329"/>
                </a:lnTo>
                <a:lnTo>
                  <a:pt x="11149" y="8334"/>
                </a:lnTo>
                <a:close/>
                <a:moveTo>
                  <a:pt x="11161" y="8481"/>
                </a:moveTo>
                <a:lnTo>
                  <a:pt x="11161" y="8492"/>
                </a:lnTo>
                <a:lnTo>
                  <a:pt x="11168" y="8503"/>
                </a:lnTo>
                <a:lnTo>
                  <a:pt x="11183" y="8536"/>
                </a:lnTo>
                <a:lnTo>
                  <a:pt x="11193" y="8552"/>
                </a:lnTo>
                <a:lnTo>
                  <a:pt x="11196" y="8541"/>
                </a:lnTo>
                <a:lnTo>
                  <a:pt x="11190" y="8530"/>
                </a:lnTo>
                <a:lnTo>
                  <a:pt x="11183" y="8514"/>
                </a:lnTo>
                <a:lnTo>
                  <a:pt x="11174" y="8492"/>
                </a:lnTo>
                <a:lnTo>
                  <a:pt x="11168" y="8481"/>
                </a:lnTo>
                <a:lnTo>
                  <a:pt x="11161" y="8481"/>
                </a:lnTo>
                <a:close/>
                <a:moveTo>
                  <a:pt x="18372" y="8492"/>
                </a:moveTo>
                <a:lnTo>
                  <a:pt x="18378" y="8470"/>
                </a:lnTo>
                <a:lnTo>
                  <a:pt x="18378" y="8443"/>
                </a:lnTo>
                <a:lnTo>
                  <a:pt x="18375" y="8438"/>
                </a:lnTo>
                <a:lnTo>
                  <a:pt x="18369" y="8443"/>
                </a:lnTo>
                <a:lnTo>
                  <a:pt x="18363" y="8454"/>
                </a:lnTo>
                <a:lnTo>
                  <a:pt x="18356" y="8476"/>
                </a:lnTo>
                <a:lnTo>
                  <a:pt x="18356" y="8487"/>
                </a:lnTo>
                <a:lnTo>
                  <a:pt x="18363" y="8498"/>
                </a:lnTo>
                <a:lnTo>
                  <a:pt x="18369" y="8498"/>
                </a:lnTo>
                <a:lnTo>
                  <a:pt x="18372" y="8492"/>
                </a:lnTo>
                <a:close/>
                <a:moveTo>
                  <a:pt x="17976" y="8911"/>
                </a:moveTo>
                <a:lnTo>
                  <a:pt x="17963" y="8932"/>
                </a:lnTo>
                <a:lnTo>
                  <a:pt x="17957" y="8949"/>
                </a:lnTo>
                <a:lnTo>
                  <a:pt x="17944" y="8954"/>
                </a:lnTo>
                <a:lnTo>
                  <a:pt x="17935" y="8960"/>
                </a:lnTo>
                <a:lnTo>
                  <a:pt x="17926" y="8987"/>
                </a:lnTo>
                <a:lnTo>
                  <a:pt x="17913" y="9009"/>
                </a:lnTo>
                <a:lnTo>
                  <a:pt x="17897" y="9009"/>
                </a:lnTo>
                <a:lnTo>
                  <a:pt x="17894" y="9014"/>
                </a:lnTo>
                <a:lnTo>
                  <a:pt x="17891" y="9025"/>
                </a:lnTo>
                <a:lnTo>
                  <a:pt x="17891" y="9058"/>
                </a:lnTo>
                <a:lnTo>
                  <a:pt x="17897" y="9068"/>
                </a:lnTo>
                <a:lnTo>
                  <a:pt x="17913" y="9068"/>
                </a:lnTo>
                <a:lnTo>
                  <a:pt x="17932" y="9063"/>
                </a:lnTo>
                <a:lnTo>
                  <a:pt x="17944" y="9063"/>
                </a:lnTo>
                <a:lnTo>
                  <a:pt x="17954" y="9068"/>
                </a:lnTo>
                <a:lnTo>
                  <a:pt x="17963" y="9079"/>
                </a:lnTo>
                <a:lnTo>
                  <a:pt x="17970" y="9074"/>
                </a:lnTo>
                <a:lnTo>
                  <a:pt x="17970" y="9036"/>
                </a:lnTo>
                <a:lnTo>
                  <a:pt x="17973" y="9025"/>
                </a:lnTo>
                <a:lnTo>
                  <a:pt x="17979" y="9014"/>
                </a:lnTo>
                <a:lnTo>
                  <a:pt x="17985" y="9009"/>
                </a:lnTo>
                <a:lnTo>
                  <a:pt x="17992" y="9014"/>
                </a:lnTo>
                <a:lnTo>
                  <a:pt x="17995" y="9025"/>
                </a:lnTo>
                <a:lnTo>
                  <a:pt x="18010" y="9025"/>
                </a:lnTo>
                <a:lnTo>
                  <a:pt x="18048" y="9009"/>
                </a:lnTo>
                <a:lnTo>
                  <a:pt x="18089" y="8987"/>
                </a:lnTo>
                <a:lnTo>
                  <a:pt x="18102" y="8976"/>
                </a:lnTo>
                <a:lnTo>
                  <a:pt x="18105" y="8960"/>
                </a:lnTo>
                <a:lnTo>
                  <a:pt x="18108" y="8954"/>
                </a:lnTo>
                <a:lnTo>
                  <a:pt x="18111" y="8954"/>
                </a:lnTo>
                <a:lnTo>
                  <a:pt x="18130" y="8965"/>
                </a:lnTo>
                <a:lnTo>
                  <a:pt x="18142" y="8971"/>
                </a:lnTo>
                <a:lnTo>
                  <a:pt x="18152" y="8971"/>
                </a:lnTo>
                <a:lnTo>
                  <a:pt x="18168" y="8965"/>
                </a:lnTo>
                <a:lnTo>
                  <a:pt x="18174" y="8960"/>
                </a:lnTo>
                <a:lnTo>
                  <a:pt x="18177" y="8976"/>
                </a:lnTo>
                <a:lnTo>
                  <a:pt x="18177" y="8987"/>
                </a:lnTo>
                <a:lnTo>
                  <a:pt x="18174" y="8992"/>
                </a:lnTo>
                <a:lnTo>
                  <a:pt x="18168" y="9009"/>
                </a:lnTo>
                <a:lnTo>
                  <a:pt x="18158" y="9025"/>
                </a:lnTo>
                <a:lnTo>
                  <a:pt x="18158" y="9052"/>
                </a:lnTo>
                <a:lnTo>
                  <a:pt x="18155" y="9068"/>
                </a:lnTo>
                <a:lnTo>
                  <a:pt x="18155" y="9079"/>
                </a:lnTo>
                <a:lnTo>
                  <a:pt x="18158" y="9085"/>
                </a:lnTo>
                <a:lnTo>
                  <a:pt x="18161" y="9096"/>
                </a:lnTo>
                <a:lnTo>
                  <a:pt x="18171" y="9101"/>
                </a:lnTo>
                <a:lnTo>
                  <a:pt x="18171" y="9112"/>
                </a:lnTo>
                <a:lnTo>
                  <a:pt x="18174" y="9123"/>
                </a:lnTo>
                <a:lnTo>
                  <a:pt x="18190" y="9139"/>
                </a:lnTo>
                <a:lnTo>
                  <a:pt x="18186" y="9145"/>
                </a:lnTo>
                <a:lnTo>
                  <a:pt x="18193" y="9150"/>
                </a:lnTo>
                <a:lnTo>
                  <a:pt x="18199" y="9145"/>
                </a:lnTo>
                <a:lnTo>
                  <a:pt x="18205" y="9134"/>
                </a:lnTo>
                <a:lnTo>
                  <a:pt x="18212" y="9117"/>
                </a:lnTo>
                <a:lnTo>
                  <a:pt x="18237" y="9047"/>
                </a:lnTo>
                <a:lnTo>
                  <a:pt x="18249" y="9025"/>
                </a:lnTo>
                <a:lnTo>
                  <a:pt x="18265" y="9019"/>
                </a:lnTo>
                <a:lnTo>
                  <a:pt x="18271" y="9014"/>
                </a:lnTo>
                <a:lnTo>
                  <a:pt x="18271" y="9009"/>
                </a:lnTo>
                <a:lnTo>
                  <a:pt x="18268" y="9003"/>
                </a:lnTo>
                <a:lnTo>
                  <a:pt x="18259" y="8992"/>
                </a:lnTo>
                <a:lnTo>
                  <a:pt x="18249" y="8976"/>
                </a:lnTo>
                <a:lnTo>
                  <a:pt x="18246" y="8960"/>
                </a:lnTo>
                <a:lnTo>
                  <a:pt x="18246" y="8943"/>
                </a:lnTo>
                <a:lnTo>
                  <a:pt x="18249" y="8927"/>
                </a:lnTo>
                <a:lnTo>
                  <a:pt x="18256" y="8916"/>
                </a:lnTo>
                <a:lnTo>
                  <a:pt x="18265" y="8916"/>
                </a:lnTo>
                <a:lnTo>
                  <a:pt x="18268" y="8932"/>
                </a:lnTo>
                <a:lnTo>
                  <a:pt x="18268" y="8949"/>
                </a:lnTo>
                <a:lnTo>
                  <a:pt x="18271" y="8954"/>
                </a:lnTo>
                <a:lnTo>
                  <a:pt x="18278" y="8960"/>
                </a:lnTo>
                <a:lnTo>
                  <a:pt x="18284" y="8960"/>
                </a:lnTo>
                <a:lnTo>
                  <a:pt x="18290" y="8954"/>
                </a:lnTo>
                <a:lnTo>
                  <a:pt x="18284" y="8971"/>
                </a:lnTo>
                <a:lnTo>
                  <a:pt x="18278" y="8981"/>
                </a:lnTo>
                <a:lnTo>
                  <a:pt x="18290" y="8981"/>
                </a:lnTo>
                <a:lnTo>
                  <a:pt x="18309" y="8976"/>
                </a:lnTo>
                <a:lnTo>
                  <a:pt x="18347" y="8976"/>
                </a:lnTo>
                <a:lnTo>
                  <a:pt x="18350" y="8971"/>
                </a:lnTo>
                <a:lnTo>
                  <a:pt x="18359" y="8949"/>
                </a:lnTo>
                <a:lnTo>
                  <a:pt x="18369" y="8922"/>
                </a:lnTo>
                <a:lnTo>
                  <a:pt x="18381" y="8905"/>
                </a:lnTo>
                <a:lnTo>
                  <a:pt x="18388" y="8905"/>
                </a:lnTo>
                <a:lnTo>
                  <a:pt x="18388" y="8938"/>
                </a:lnTo>
                <a:lnTo>
                  <a:pt x="18385" y="8960"/>
                </a:lnTo>
                <a:lnTo>
                  <a:pt x="18388" y="8971"/>
                </a:lnTo>
                <a:lnTo>
                  <a:pt x="18391" y="8976"/>
                </a:lnTo>
                <a:lnTo>
                  <a:pt x="18394" y="8976"/>
                </a:lnTo>
                <a:lnTo>
                  <a:pt x="18400" y="8965"/>
                </a:lnTo>
                <a:lnTo>
                  <a:pt x="18407" y="8932"/>
                </a:lnTo>
                <a:lnTo>
                  <a:pt x="18410" y="8900"/>
                </a:lnTo>
                <a:lnTo>
                  <a:pt x="18416" y="8884"/>
                </a:lnTo>
                <a:lnTo>
                  <a:pt x="18422" y="8873"/>
                </a:lnTo>
                <a:lnTo>
                  <a:pt x="18435" y="8889"/>
                </a:lnTo>
                <a:lnTo>
                  <a:pt x="18444" y="8900"/>
                </a:lnTo>
                <a:lnTo>
                  <a:pt x="18444" y="8856"/>
                </a:lnTo>
                <a:lnTo>
                  <a:pt x="18451" y="8835"/>
                </a:lnTo>
                <a:lnTo>
                  <a:pt x="18457" y="8829"/>
                </a:lnTo>
                <a:lnTo>
                  <a:pt x="18466" y="8824"/>
                </a:lnTo>
                <a:lnTo>
                  <a:pt x="18469" y="8829"/>
                </a:lnTo>
                <a:lnTo>
                  <a:pt x="18469" y="8840"/>
                </a:lnTo>
                <a:lnTo>
                  <a:pt x="18466" y="8851"/>
                </a:lnTo>
                <a:lnTo>
                  <a:pt x="18460" y="8878"/>
                </a:lnTo>
                <a:lnTo>
                  <a:pt x="18454" y="8916"/>
                </a:lnTo>
                <a:lnTo>
                  <a:pt x="18454" y="8938"/>
                </a:lnTo>
                <a:lnTo>
                  <a:pt x="18457" y="8938"/>
                </a:lnTo>
                <a:lnTo>
                  <a:pt x="18473" y="8911"/>
                </a:lnTo>
                <a:lnTo>
                  <a:pt x="18482" y="8905"/>
                </a:lnTo>
                <a:lnTo>
                  <a:pt x="18488" y="8894"/>
                </a:lnTo>
                <a:lnTo>
                  <a:pt x="18491" y="8856"/>
                </a:lnTo>
                <a:lnTo>
                  <a:pt x="18498" y="8840"/>
                </a:lnTo>
                <a:lnTo>
                  <a:pt x="18504" y="8829"/>
                </a:lnTo>
                <a:lnTo>
                  <a:pt x="18510" y="8824"/>
                </a:lnTo>
                <a:lnTo>
                  <a:pt x="18520" y="8829"/>
                </a:lnTo>
                <a:lnTo>
                  <a:pt x="18523" y="8829"/>
                </a:lnTo>
                <a:lnTo>
                  <a:pt x="18526" y="8824"/>
                </a:lnTo>
                <a:lnTo>
                  <a:pt x="18523" y="8813"/>
                </a:lnTo>
                <a:lnTo>
                  <a:pt x="18513" y="8786"/>
                </a:lnTo>
                <a:lnTo>
                  <a:pt x="18507" y="8769"/>
                </a:lnTo>
                <a:lnTo>
                  <a:pt x="18504" y="8759"/>
                </a:lnTo>
                <a:lnTo>
                  <a:pt x="18501" y="8726"/>
                </a:lnTo>
                <a:lnTo>
                  <a:pt x="18507" y="8699"/>
                </a:lnTo>
                <a:lnTo>
                  <a:pt x="18513" y="8666"/>
                </a:lnTo>
                <a:lnTo>
                  <a:pt x="18523" y="8633"/>
                </a:lnTo>
                <a:lnTo>
                  <a:pt x="18529" y="8601"/>
                </a:lnTo>
                <a:lnTo>
                  <a:pt x="18532" y="8568"/>
                </a:lnTo>
                <a:lnTo>
                  <a:pt x="18529" y="8530"/>
                </a:lnTo>
                <a:lnTo>
                  <a:pt x="18526" y="8503"/>
                </a:lnTo>
                <a:lnTo>
                  <a:pt x="18523" y="8481"/>
                </a:lnTo>
                <a:lnTo>
                  <a:pt x="18526" y="8460"/>
                </a:lnTo>
                <a:lnTo>
                  <a:pt x="18532" y="8427"/>
                </a:lnTo>
                <a:lnTo>
                  <a:pt x="18539" y="8421"/>
                </a:lnTo>
                <a:lnTo>
                  <a:pt x="18545" y="8421"/>
                </a:lnTo>
                <a:lnTo>
                  <a:pt x="18554" y="8432"/>
                </a:lnTo>
                <a:lnTo>
                  <a:pt x="18561" y="8438"/>
                </a:lnTo>
                <a:lnTo>
                  <a:pt x="18564" y="8438"/>
                </a:lnTo>
                <a:lnTo>
                  <a:pt x="18564" y="8378"/>
                </a:lnTo>
                <a:lnTo>
                  <a:pt x="18567" y="8356"/>
                </a:lnTo>
                <a:lnTo>
                  <a:pt x="18576" y="8340"/>
                </a:lnTo>
                <a:lnTo>
                  <a:pt x="18583" y="8313"/>
                </a:lnTo>
                <a:lnTo>
                  <a:pt x="18589" y="8291"/>
                </a:lnTo>
                <a:lnTo>
                  <a:pt x="18595" y="8237"/>
                </a:lnTo>
                <a:lnTo>
                  <a:pt x="18595" y="8209"/>
                </a:lnTo>
                <a:lnTo>
                  <a:pt x="18592" y="8182"/>
                </a:lnTo>
                <a:lnTo>
                  <a:pt x="18586" y="8160"/>
                </a:lnTo>
                <a:lnTo>
                  <a:pt x="18576" y="8139"/>
                </a:lnTo>
                <a:lnTo>
                  <a:pt x="18567" y="8122"/>
                </a:lnTo>
                <a:lnTo>
                  <a:pt x="18561" y="8101"/>
                </a:lnTo>
                <a:lnTo>
                  <a:pt x="18554" y="8057"/>
                </a:lnTo>
                <a:lnTo>
                  <a:pt x="18554" y="7992"/>
                </a:lnTo>
                <a:lnTo>
                  <a:pt x="18557" y="7981"/>
                </a:lnTo>
                <a:lnTo>
                  <a:pt x="18554" y="7976"/>
                </a:lnTo>
                <a:lnTo>
                  <a:pt x="18548" y="7970"/>
                </a:lnTo>
                <a:lnTo>
                  <a:pt x="18539" y="7965"/>
                </a:lnTo>
                <a:lnTo>
                  <a:pt x="18529" y="7954"/>
                </a:lnTo>
                <a:lnTo>
                  <a:pt x="18526" y="7954"/>
                </a:lnTo>
                <a:lnTo>
                  <a:pt x="18523" y="7959"/>
                </a:lnTo>
                <a:lnTo>
                  <a:pt x="18517" y="7981"/>
                </a:lnTo>
                <a:lnTo>
                  <a:pt x="18517" y="7992"/>
                </a:lnTo>
                <a:lnTo>
                  <a:pt x="18520" y="8003"/>
                </a:lnTo>
                <a:lnTo>
                  <a:pt x="18539" y="8003"/>
                </a:lnTo>
                <a:lnTo>
                  <a:pt x="18545" y="8014"/>
                </a:lnTo>
                <a:lnTo>
                  <a:pt x="18545" y="8025"/>
                </a:lnTo>
                <a:lnTo>
                  <a:pt x="18542" y="8046"/>
                </a:lnTo>
                <a:lnTo>
                  <a:pt x="18532" y="8046"/>
                </a:lnTo>
                <a:lnTo>
                  <a:pt x="18529" y="8041"/>
                </a:lnTo>
                <a:lnTo>
                  <a:pt x="18523" y="8041"/>
                </a:lnTo>
                <a:lnTo>
                  <a:pt x="18513" y="8057"/>
                </a:lnTo>
                <a:lnTo>
                  <a:pt x="18510" y="8057"/>
                </a:lnTo>
                <a:lnTo>
                  <a:pt x="18507" y="8052"/>
                </a:lnTo>
                <a:lnTo>
                  <a:pt x="18507" y="8035"/>
                </a:lnTo>
                <a:lnTo>
                  <a:pt x="18504" y="8003"/>
                </a:lnTo>
                <a:lnTo>
                  <a:pt x="18498" y="7992"/>
                </a:lnTo>
                <a:lnTo>
                  <a:pt x="18491" y="7992"/>
                </a:lnTo>
                <a:lnTo>
                  <a:pt x="18485" y="8014"/>
                </a:lnTo>
                <a:lnTo>
                  <a:pt x="18485" y="8035"/>
                </a:lnTo>
                <a:lnTo>
                  <a:pt x="18482" y="8057"/>
                </a:lnTo>
                <a:lnTo>
                  <a:pt x="18479" y="8063"/>
                </a:lnTo>
                <a:lnTo>
                  <a:pt x="18473" y="8068"/>
                </a:lnTo>
                <a:lnTo>
                  <a:pt x="18466" y="8068"/>
                </a:lnTo>
                <a:lnTo>
                  <a:pt x="18460" y="8073"/>
                </a:lnTo>
                <a:lnTo>
                  <a:pt x="18457" y="8079"/>
                </a:lnTo>
                <a:lnTo>
                  <a:pt x="18457" y="8090"/>
                </a:lnTo>
                <a:lnTo>
                  <a:pt x="18460" y="8112"/>
                </a:lnTo>
                <a:lnTo>
                  <a:pt x="18463" y="8139"/>
                </a:lnTo>
                <a:lnTo>
                  <a:pt x="18463" y="8155"/>
                </a:lnTo>
                <a:lnTo>
                  <a:pt x="18460" y="8166"/>
                </a:lnTo>
                <a:lnTo>
                  <a:pt x="18457" y="8171"/>
                </a:lnTo>
                <a:lnTo>
                  <a:pt x="18451" y="8177"/>
                </a:lnTo>
                <a:lnTo>
                  <a:pt x="18447" y="8182"/>
                </a:lnTo>
                <a:lnTo>
                  <a:pt x="18447" y="8199"/>
                </a:lnTo>
                <a:lnTo>
                  <a:pt x="18451" y="8199"/>
                </a:lnTo>
                <a:lnTo>
                  <a:pt x="18457" y="8204"/>
                </a:lnTo>
                <a:lnTo>
                  <a:pt x="18460" y="8209"/>
                </a:lnTo>
                <a:lnTo>
                  <a:pt x="18463" y="8220"/>
                </a:lnTo>
                <a:lnTo>
                  <a:pt x="18463" y="8280"/>
                </a:lnTo>
                <a:lnTo>
                  <a:pt x="18454" y="8334"/>
                </a:lnTo>
                <a:lnTo>
                  <a:pt x="18447" y="8378"/>
                </a:lnTo>
                <a:lnTo>
                  <a:pt x="18438" y="8411"/>
                </a:lnTo>
                <a:lnTo>
                  <a:pt x="18432" y="8438"/>
                </a:lnTo>
                <a:lnTo>
                  <a:pt x="18422" y="8460"/>
                </a:lnTo>
                <a:lnTo>
                  <a:pt x="18403" y="8492"/>
                </a:lnTo>
                <a:lnTo>
                  <a:pt x="18385" y="8541"/>
                </a:lnTo>
                <a:lnTo>
                  <a:pt x="18372" y="8568"/>
                </a:lnTo>
                <a:lnTo>
                  <a:pt x="18363" y="8585"/>
                </a:lnTo>
                <a:lnTo>
                  <a:pt x="18350" y="8601"/>
                </a:lnTo>
                <a:lnTo>
                  <a:pt x="18341" y="8606"/>
                </a:lnTo>
                <a:lnTo>
                  <a:pt x="18319" y="8623"/>
                </a:lnTo>
                <a:lnTo>
                  <a:pt x="18306" y="8633"/>
                </a:lnTo>
                <a:lnTo>
                  <a:pt x="18293" y="8650"/>
                </a:lnTo>
                <a:lnTo>
                  <a:pt x="18281" y="8672"/>
                </a:lnTo>
                <a:lnTo>
                  <a:pt x="18278" y="8666"/>
                </a:lnTo>
                <a:lnTo>
                  <a:pt x="18278" y="8661"/>
                </a:lnTo>
                <a:lnTo>
                  <a:pt x="18281" y="8639"/>
                </a:lnTo>
                <a:lnTo>
                  <a:pt x="18281" y="8628"/>
                </a:lnTo>
                <a:lnTo>
                  <a:pt x="18278" y="8617"/>
                </a:lnTo>
                <a:lnTo>
                  <a:pt x="18275" y="8612"/>
                </a:lnTo>
                <a:lnTo>
                  <a:pt x="18275" y="8601"/>
                </a:lnTo>
                <a:lnTo>
                  <a:pt x="18287" y="8590"/>
                </a:lnTo>
                <a:lnTo>
                  <a:pt x="18300" y="8568"/>
                </a:lnTo>
                <a:lnTo>
                  <a:pt x="18300" y="8557"/>
                </a:lnTo>
                <a:lnTo>
                  <a:pt x="18297" y="8546"/>
                </a:lnTo>
                <a:lnTo>
                  <a:pt x="18287" y="8546"/>
                </a:lnTo>
                <a:lnTo>
                  <a:pt x="18275" y="8557"/>
                </a:lnTo>
                <a:lnTo>
                  <a:pt x="18265" y="8568"/>
                </a:lnTo>
                <a:lnTo>
                  <a:pt x="18259" y="8590"/>
                </a:lnTo>
                <a:lnTo>
                  <a:pt x="18259" y="8633"/>
                </a:lnTo>
                <a:lnTo>
                  <a:pt x="18256" y="8661"/>
                </a:lnTo>
                <a:lnTo>
                  <a:pt x="18249" y="8688"/>
                </a:lnTo>
                <a:lnTo>
                  <a:pt x="18237" y="8715"/>
                </a:lnTo>
                <a:lnTo>
                  <a:pt x="18218" y="8753"/>
                </a:lnTo>
                <a:lnTo>
                  <a:pt x="18212" y="8769"/>
                </a:lnTo>
                <a:lnTo>
                  <a:pt x="18212" y="8813"/>
                </a:lnTo>
                <a:lnTo>
                  <a:pt x="18208" y="8824"/>
                </a:lnTo>
                <a:lnTo>
                  <a:pt x="18205" y="8829"/>
                </a:lnTo>
                <a:lnTo>
                  <a:pt x="18196" y="8835"/>
                </a:lnTo>
                <a:lnTo>
                  <a:pt x="18183" y="8840"/>
                </a:lnTo>
                <a:lnTo>
                  <a:pt x="18174" y="8846"/>
                </a:lnTo>
                <a:lnTo>
                  <a:pt x="18168" y="8840"/>
                </a:lnTo>
                <a:lnTo>
                  <a:pt x="18168" y="8829"/>
                </a:lnTo>
                <a:lnTo>
                  <a:pt x="18171" y="8813"/>
                </a:lnTo>
                <a:lnTo>
                  <a:pt x="18168" y="8813"/>
                </a:lnTo>
                <a:lnTo>
                  <a:pt x="18164" y="8807"/>
                </a:lnTo>
                <a:lnTo>
                  <a:pt x="18152" y="8813"/>
                </a:lnTo>
                <a:lnTo>
                  <a:pt x="18136" y="8818"/>
                </a:lnTo>
                <a:lnTo>
                  <a:pt x="18095" y="8840"/>
                </a:lnTo>
                <a:lnTo>
                  <a:pt x="18076" y="8851"/>
                </a:lnTo>
                <a:lnTo>
                  <a:pt x="18061" y="8856"/>
                </a:lnTo>
                <a:lnTo>
                  <a:pt x="18045" y="8856"/>
                </a:lnTo>
                <a:lnTo>
                  <a:pt x="18039" y="8846"/>
                </a:lnTo>
                <a:lnTo>
                  <a:pt x="18036" y="8835"/>
                </a:lnTo>
                <a:lnTo>
                  <a:pt x="18029" y="8829"/>
                </a:lnTo>
                <a:lnTo>
                  <a:pt x="18017" y="8840"/>
                </a:lnTo>
                <a:lnTo>
                  <a:pt x="17998" y="8867"/>
                </a:lnTo>
                <a:lnTo>
                  <a:pt x="17976" y="8911"/>
                </a:lnTo>
                <a:close/>
                <a:moveTo>
                  <a:pt x="17860" y="9101"/>
                </a:moveTo>
                <a:lnTo>
                  <a:pt x="17856" y="9117"/>
                </a:lnTo>
                <a:lnTo>
                  <a:pt x="17847" y="9117"/>
                </a:lnTo>
                <a:lnTo>
                  <a:pt x="17841" y="9134"/>
                </a:lnTo>
                <a:lnTo>
                  <a:pt x="17834" y="9145"/>
                </a:lnTo>
                <a:lnTo>
                  <a:pt x="17825" y="9128"/>
                </a:lnTo>
                <a:lnTo>
                  <a:pt x="17822" y="9139"/>
                </a:lnTo>
                <a:lnTo>
                  <a:pt x="17822" y="9150"/>
                </a:lnTo>
                <a:lnTo>
                  <a:pt x="17819" y="9155"/>
                </a:lnTo>
                <a:lnTo>
                  <a:pt x="17803" y="9155"/>
                </a:lnTo>
                <a:lnTo>
                  <a:pt x="17806" y="9172"/>
                </a:lnTo>
                <a:lnTo>
                  <a:pt x="17812" y="9193"/>
                </a:lnTo>
                <a:lnTo>
                  <a:pt x="17809" y="9204"/>
                </a:lnTo>
                <a:lnTo>
                  <a:pt x="17809" y="9215"/>
                </a:lnTo>
                <a:lnTo>
                  <a:pt x="17812" y="9232"/>
                </a:lnTo>
                <a:lnTo>
                  <a:pt x="17819" y="9242"/>
                </a:lnTo>
                <a:lnTo>
                  <a:pt x="17819" y="9270"/>
                </a:lnTo>
                <a:lnTo>
                  <a:pt x="17831" y="9253"/>
                </a:lnTo>
                <a:lnTo>
                  <a:pt x="17838" y="9242"/>
                </a:lnTo>
                <a:lnTo>
                  <a:pt x="17841" y="9242"/>
                </a:lnTo>
                <a:lnTo>
                  <a:pt x="17841" y="9248"/>
                </a:lnTo>
                <a:lnTo>
                  <a:pt x="17844" y="9259"/>
                </a:lnTo>
                <a:lnTo>
                  <a:pt x="17847" y="9259"/>
                </a:lnTo>
                <a:lnTo>
                  <a:pt x="17853" y="9253"/>
                </a:lnTo>
                <a:lnTo>
                  <a:pt x="17860" y="9242"/>
                </a:lnTo>
                <a:lnTo>
                  <a:pt x="17850" y="9226"/>
                </a:lnTo>
                <a:lnTo>
                  <a:pt x="17844" y="9221"/>
                </a:lnTo>
                <a:lnTo>
                  <a:pt x="17844" y="9188"/>
                </a:lnTo>
                <a:lnTo>
                  <a:pt x="17847" y="9188"/>
                </a:lnTo>
                <a:lnTo>
                  <a:pt x="17853" y="9193"/>
                </a:lnTo>
                <a:lnTo>
                  <a:pt x="17856" y="9204"/>
                </a:lnTo>
                <a:lnTo>
                  <a:pt x="17866" y="9232"/>
                </a:lnTo>
                <a:lnTo>
                  <a:pt x="17869" y="9259"/>
                </a:lnTo>
                <a:lnTo>
                  <a:pt x="17866" y="9286"/>
                </a:lnTo>
                <a:lnTo>
                  <a:pt x="17856" y="9318"/>
                </a:lnTo>
                <a:lnTo>
                  <a:pt x="17847" y="9340"/>
                </a:lnTo>
                <a:lnTo>
                  <a:pt x="17844" y="9357"/>
                </a:lnTo>
                <a:lnTo>
                  <a:pt x="17850" y="9400"/>
                </a:lnTo>
                <a:lnTo>
                  <a:pt x="17850" y="9427"/>
                </a:lnTo>
                <a:lnTo>
                  <a:pt x="17844" y="9444"/>
                </a:lnTo>
                <a:lnTo>
                  <a:pt x="17844" y="9449"/>
                </a:lnTo>
                <a:lnTo>
                  <a:pt x="17860" y="9460"/>
                </a:lnTo>
                <a:lnTo>
                  <a:pt x="17869" y="9465"/>
                </a:lnTo>
                <a:lnTo>
                  <a:pt x="17875" y="9476"/>
                </a:lnTo>
                <a:lnTo>
                  <a:pt x="17875" y="9487"/>
                </a:lnTo>
                <a:lnTo>
                  <a:pt x="17878" y="9492"/>
                </a:lnTo>
                <a:lnTo>
                  <a:pt x="17891" y="9476"/>
                </a:lnTo>
                <a:lnTo>
                  <a:pt x="17897" y="9465"/>
                </a:lnTo>
                <a:lnTo>
                  <a:pt x="17904" y="9460"/>
                </a:lnTo>
                <a:lnTo>
                  <a:pt x="17904" y="9449"/>
                </a:lnTo>
                <a:lnTo>
                  <a:pt x="17897" y="9438"/>
                </a:lnTo>
                <a:lnTo>
                  <a:pt x="17897" y="9433"/>
                </a:lnTo>
                <a:lnTo>
                  <a:pt x="17900" y="9427"/>
                </a:lnTo>
                <a:lnTo>
                  <a:pt x="17907" y="9427"/>
                </a:lnTo>
                <a:lnTo>
                  <a:pt x="17913" y="9438"/>
                </a:lnTo>
                <a:lnTo>
                  <a:pt x="17919" y="9438"/>
                </a:lnTo>
                <a:lnTo>
                  <a:pt x="17922" y="9427"/>
                </a:lnTo>
                <a:lnTo>
                  <a:pt x="17926" y="9400"/>
                </a:lnTo>
                <a:lnTo>
                  <a:pt x="17932" y="9335"/>
                </a:lnTo>
                <a:lnTo>
                  <a:pt x="17941" y="9270"/>
                </a:lnTo>
                <a:lnTo>
                  <a:pt x="17948" y="9248"/>
                </a:lnTo>
                <a:lnTo>
                  <a:pt x="17951" y="9242"/>
                </a:lnTo>
                <a:lnTo>
                  <a:pt x="17957" y="9237"/>
                </a:lnTo>
                <a:lnTo>
                  <a:pt x="17963" y="9226"/>
                </a:lnTo>
                <a:lnTo>
                  <a:pt x="17960" y="9204"/>
                </a:lnTo>
                <a:lnTo>
                  <a:pt x="17954" y="9188"/>
                </a:lnTo>
                <a:lnTo>
                  <a:pt x="17944" y="9183"/>
                </a:lnTo>
                <a:lnTo>
                  <a:pt x="17938" y="9177"/>
                </a:lnTo>
                <a:lnTo>
                  <a:pt x="17932" y="9177"/>
                </a:lnTo>
                <a:lnTo>
                  <a:pt x="17929" y="9172"/>
                </a:lnTo>
                <a:lnTo>
                  <a:pt x="17935" y="9155"/>
                </a:lnTo>
                <a:lnTo>
                  <a:pt x="17938" y="9139"/>
                </a:lnTo>
                <a:lnTo>
                  <a:pt x="17941" y="9128"/>
                </a:lnTo>
                <a:lnTo>
                  <a:pt x="17938" y="9117"/>
                </a:lnTo>
                <a:lnTo>
                  <a:pt x="17932" y="9112"/>
                </a:lnTo>
                <a:lnTo>
                  <a:pt x="17926" y="9112"/>
                </a:lnTo>
                <a:lnTo>
                  <a:pt x="17913" y="9117"/>
                </a:lnTo>
                <a:lnTo>
                  <a:pt x="17910" y="9123"/>
                </a:lnTo>
                <a:lnTo>
                  <a:pt x="17904" y="9123"/>
                </a:lnTo>
                <a:lnTo>
                  <a:pt x="17900" y="9117"/>
                </a:lnTo>
                <a:lnTo>
                  <a:pt x="17897" y="9101"/>
                </a:lnTo>
                <a:lnTo>
                  <a:pt x="17894" y="9090"/>
                </a:lnTo>
                <a:lnTo>
                  <a:pt x="17891" y="9085"/>
                </a:lnTo>
                <a:lnTo>
                  <a:pt x="17882" y="9074"/>
                </a:lnTo>
                <a:lnTo>
                  <a:pt x="17875" y="9074"/>
                </a:lnTo>
                <a:lnTo>
                  <a:pt x="17869" y="9079"/>
                </a:lnTo>
                <a:lnTo>
                  <a:pt x="17866" y="9085"/>
                </a:lnTo>
                <a:lnTo>
                  <a:pt x="17860" y="9101"/>
                </a:lnTo>
                <a:close/>
                <a:moveTo>
                  <a:pt x="18117" y="9030"/>
                </a:moveTo>
                <a:lnTo>
                  <a:pt x="18108" y="9019"/>
                </a:lnTo>
                <a:lnTo>
                  <a:pt x="18098" y="9014"/>
                </a:lnTo>
                <a:lnTo>
                  <a:pt x="18086" y="9014"/>
                </a:lnTo>
                <a:lnTo>
                  <a:pt x="18073" y="9019"/>
                </a:lnTo>
                <a:lnTo>
                  <a:pt x="18061" y="9041"/>
                </a:lnTo>
                <a:lnTo>
                  <a:pt x="18058" y="9058"/>
                </a:lnTo>
                <a:lnTo>
                  <a:pt x="18054" y="9068"/>
                </a:lnTo>
                <a:lnTo>
                  <a:pt x="18048" y="9068"/>
                </a:lnTo>
                <a:lnTo>
                  <a:pt x="18045" y="9063"/>
                </a:lnTo>
                <a:lnTo>
                  <a:pt x="18032" y="9074"/>
                </a:lnTo>
                <a:lnTo>
                  <a:pt x="18029" y="9079"/>
                </a:lnTo>
                <a:lnTo>
                  <a:pt x="18023" y="9047"/>
                </a:lnTo>
                <a:lnTo>
                  <a:pt x="18020" y="9047"/>
                </a:lnTo>
                <a:lnTo>
                  <a:pt x="18014" y="9058"/>
                </a:lnTo>
                <a:lnTo>
                  <a:pt x="18004" y="9090"/>
                </a:lnTo>
                <a:lnTo>
                  <a:pt x="17992" y="9123"/>
                </a:lnTo>
                <a:lnTo>
                  <a:pt x="17976" y="9145"/>
                </a:lnTo>
                <a:lnTo>
                  <a:pt x="17966" y="9155"/>
                </a:lnTo>
                <a:lnTo>
                  <a:pt x="17985" y="9155"/>
                </a:lnTo>
                <a:lnTo>
                  <a:pt x="17988" y="9161"/>
                </a:lnTo>
                <a:lnTo>
                  <a:pt x="17988" y="9188"/>
                </a:lnTo>
                <a:lnTo>
                  <a:pt x="17998" y="9221"/>
                </a:lnTo>
                <a:lnTo>
                  <a:pt x="18001" y="9226"/>
                </a:lnTo>
                <a:lnTo>
                  <a:pt x="17998" y="9237"/>
                </a:lnTo>
                <a:lnTo>
                  <a:pt x="17998" y="9242"/>
                </a:lnTo>
                <a:lnTo>
                  <a:pt x="18014" y="9248"/>
                </a:lnTo>
                <a:lnTo>
                  <a:pt x="18020" y="9242"/>
                </a:lnTo>
                <a:lnTo>
                  <a:pt x="18023" y="9237"/>
                </a:lnTo>
                <a:lnTo>
                  <a:pt x="18032" y="9204"/>
                </a:lnTo>
                <a:lnTo>
                  <a:pt x="18036" y="9183"/>
                </a:lnTo>
                <a:lnTo>
                  <a:pt x="18039" y="9166"/>
                </a:lnTo>
                <a:lnTo>
                  <a:pt x="18048" y="9150"/>
                </a:lnTo>
                <a:lnTo>
                  <a:pt x="18058" y="9139"/>
                </a:lnTo>
                <a:lnTo>
                  <a:pt x="18067" y="9139"/>
                </a:lnTo>
                <a:lnTo>
                  <a:pt x="18076" y="9145"/>
                </a:lnTo>
                <a:lnTo>
                  <a:pt x="18089" y="9155"/>
                </a:lnTo>
                <a:lnTo>
                  <a:pt x="18095" y="9166"/>
                </a:lnTo>
                <a:lnTo>
                  <a:pt x="18098" y="9161"/>
                </a:lnTo>
                <a:lnTo>
                  <a:pt x="18105" y="9128"/>
                </a:lnTo>
                <a:lnTo>
                  <a:pt x="18111" y="9117"/>
                </a:lnTo>
                <a:lnTo>
                  <a:pt x="18120" y="9106"/>
                </a:lnTo>
                <a:lnTo>
                  <a:pt x="18130" y="9090"/>
                </a:lnTo>
                <a:lnTo>
                  <a:pt x="18127" y="9079"/>
                </a:lnTo>
                <a:lnTo>
                  <a:pt x="18124" y="9058"/>
                </a:lnTo>
                <a:lnTo>
                  <a:pt x="18127" y="9047"/>
                </a:lnTo>
                <a:lnTo>
                  <a:pt x="18124" y="9036"/>
                </a:lnTo>
                <a:lnTo>
                  <a:pt x="18117" y="9030"/>
                </a:lnTo>
                <a:close/>
                <a:moveTo>
                  <a:pt x="18460" y="7851"/>
                </a:moveTo>
                <a:lnTo>
                  <a:pt x="18469" y="7867"/>
                </a:lnTo>
                <a:lnTo>
                  <a:pt x="18473" y="7883"/>
                </a:lnTo>
                <a:lnTo>
                  <a:pt x="18473" y="7894"/>
                </a:lnTo>
                <a:lnTo>
                  <a:pt x="18469" y="7910"/>
                </a:lnTo>
                <a:lnTo>
                  <a:pt x="18463" y="7938"/>
                </a:lnTo>
                <a:lnTo>
                  <a:pt x="18469" y="7970"/>
                </a:lnTo>
                <a:lnTo>
                  <a:pt x="18476" y="7976"/>
                </a:lnTo>
                <a:lnTo>
                  <a:pt x="18479" y="7976"/>
                </a:lnTo>
                <a:lnTo>
                  <a:pt x="18485" y="7965"/>
                </a:lnTo>
                <a:lnTo>
                  <a:pt x="18504" y="7910"/>
                </a:lnTo>
                <a:lnTo>
                  <a:pt x="18510" y="7910"/>
                </a:lnTo>
                <a:lnTo>
                  <a:pt x="18520" y="7921"/>
                </a:lnTo>
                <a:lnTo>
                  <a:pt x="18529" y="7921"/>
                </a:lnTo>
                <a:lnTo>
                  <a:pt x="18539" y="7916"/>
                </a:lnTo>
                <a:lnTo>
                  <a:pt x="18545" y="7905"/>
                </a:lnTo>
                <a:lnTo>
                  <a:pt x="18542" y="7900"/>
                </a:lnTo>
                <a:lnTo>
                  <a:pt x="18517" y="7872"/>
                </a:lnTo>
                <a:lnTo>
                  <a:pt x="18504" y="7861"/>
                </a:lnTo>
                <a:lnTo>
                  <a:pt x="18491" y="7845"/>
                </a:lnTo>
                <a:lnTo>
                  <a:pt x="18488" y="7823"/>
                </a:lnTo>
                <a:lnTo>
                  <a:pt x="18488" y="7807"/>
                </a:lnTo>
                <a:lnTo>
                  <a:pt x="18498" y="7791"/>
                </a:lnTo>
                <a:lnTo>
                  <a:pt x="18504" y="7785"/>
                </a:lnTo>
                <a:lnTo>
                  <a:pt x="18510" y="7791"/>
                </a:lnTo>
                <a:lnTo>
                  <a:pt x="18513" y="7802"/>
                </a:lnTo>
                <a:lnTo>
                  <a:pt x="18520" y="7813"/>
                </a:lnTo>
                <a:lnTo>
                  <a:pt x="18526" y="7818"/>
                </a:lnTo>
                <a:lnTo>
                  <a:pt x="18535" y="7818"/>
                </a:lnTo>
                <a:lnTo>
                  <a:pt x="18545" y="7813"/>
                </a:lnTo>
                <a:lnTo>
                  <a:pt x="18557" y="7796"/>
                </a:lnTo>
                <a:lnTo>
                  <a:pt x="18567" y="7791"/>
                </a:lnTo>
                <a:lnTo>
                  <a:pt x="18573" y="7791"/>
                </a:lnTo>
                <a:lnTo>
                  <a:pt x="18586" y="7796"/>
                </a:lnTo>
                <a:lnTo>
                  <a:pt x="18611" y="7823"/>
                </a:lnTo>
                <a:lnTo>
                  <a:pt x="18658" y="7872"/>
                </a:lnTo>
                <a:lnTo>
                  <a:pt x="18671" y="7878"/>
                </a:lnTo>
                <a:lnTo>
                  <a:pt x="18677" y="7872"/>
                </a:lnTo>
                <a:lnTo>
                  <a:pt x="18683" y="7856"/>
                </a:lnTo>
                <a:lnTo>
                  <a:pt x="18686" y="7834"/>
                </a:lnTo>
                <a:lnTo>
                  <a:pt x="18696" y="7785"/>
                </a:lnTo>
                <a:lnTo>
                  <a:pt x="18702" y="7764"/>
                </a:lnTo>
                <a:lnTo>
                  <a:pt x="18711" y="7747"/>
                </a:lnTo>
                <a:lnTo>
                  <a:pt x="18730" y="7736"/>
                </a:lnTo>
                <a:lnTo>
                  <a:pt x="18749" y="7736"/>
                </a:lnTo>
                <a:lnTo>
                  <a:pt x="18768" y="7731"/>
                </a:lnTo>
                <a:lnTo>
                  <a:pt x="18790" y="7720"/>
                </a:lnTo>
                <a:lnTo>
                  <a:pt x="18825" y="7687"/>
                </a:lnTo>
                <a:lnTo>
                  <a:pt x="18834" y="7677"/>
                </a:lnTo>
                <a:lnTo>
                  <a:pt x="18834" y="7666"/>
                </a:lnTo>
                <a:lnTo>
                  <a:pt x="18825" y="7666"/>
                </a:lnTo>
                <a:lnTo>
                  <a:pt x="18815" y="7671"/>
                </a:lnTo>
                <a:lnTo>
                  <a:pt x="18812" y="7671"/>
                </a:lnTo>
                <a:lnTo>
                  <a:pt x="18799" y="7660"/>
                </a:lnTo>
                <a:lnTo>
                  <a:pt x="18793" y="7639"/>
                </a:lnTo>
                <a:lnTo>
                  <a:pt x="18790" y="7617"/>
                </a:lnTo>
                <a:lnTo>
                  <a:pt x="18790" y="7595"/>
                </a:lnTo>
                <a:lnTo>
                  <a:pt x="18793" y="7573"/>
                </a:lnTo>
                <a:lnTo>
                  <a:pt x="18799" y="7557"/>
                </a:lnTo>
                <a:lnTo>
                  <a:pt x="18806" y="7530"/>
                </a:lnTo>
                <a:lnTo>
                  <a:pt x="18806" y="7524"/>
                </a:lnTo>
                <a:lnTo>
                  <a:pt x="18803" y="7524"/>
                </a:lnTo>
                <a:lnTo>
                  <a:pt x="18796" y="7530"/>
                </a:lnTo>
                <a:lnTo>
                  <a:pt x="18781" y="7557"/>
                </a:lnTo>
                <a:lnTo>
                  <a:pt x="18771" y="7579"/>
                </a:lnTo>
                <a:lnTo>
                  <a:pt x="18752" y="7590"/>
                </a:lnTo>
                <a:lnTo>
                  <a:pt x="18746" y="7584"/>
                </a:lnTo>
                <a:lnTo>
                  <a:pt x="18743" y="7579"/>
                </a:lnTo>
                <a:lnTo>
                  <a:pt x="18740" y="7568"/>
                </a:lnTo>
                <a:lnTo>
                  <a:pt x="18733" y="7557"/>
                </a:lnTo>
                <a:lnTo>
                  <a:pt x="18727" y="7552"/>
                </a:lnTo>
                <a:lnTo>
                  <a:pt x="18718" y="7546"/>
                </a:lnTo>
                <a:lnTo>
                  <a:pt x="18702" y="7541"/>
                </a:lnTo>
                <a:lnTo>
                  <a:pt x="18689" y="7530"/>
                </a:lnTo>
                <a:lnTo>
                  <a:pt x="18658" y="7486"/>
                </a:lnTo>
                <a:lnTo>
                  <a:pt x="18630" y="7432"/>
                </a:lnTo>
                <a:lnTo>
                  <a:pt x="18608" y="7383"/>
                </a:lnTo>
                <a:lnTo>
                  <a:pt x="18601" y="7367"/>
                </a:lnTo>
                <a:lnTo>
                  <a:pt x="18589" y="7356"/>
                </a:lnTo>
                <a:lnTo>
                  <a:pt x="18579" y="7350"/>
                </a:lnTo>
                <a:lnTo>
                  <a:pt x="18573" y="7350"/>
                </a:lnTo>
                <a:lnTo>
                  <a:pt x="18567" y="7356"/>
                </a:lnTo>
                <a:lnTo>
                  <a:pt x="18564" y="7372"/>
                </a:lnTo>
                <a:lnTo>
                  <a:pt x="18564" y="7394"/>
                </a:lnTo>
                <a:lnTo>
                  <a:pt x="18570" y="7416"/>
                </a:lnTo>
                <a:lnTo>
                  <a:pt x="18576" y="7443"/>
                </a:lnTo>
                <a:lnTo>
                  <a:pt x="18579" y="7465"/>
                </a:lnTo>
                <a:lnTo>
                  <a:pt x="18576" y="7481"/>
                </a:lnTo>
                <a:lnTo>
                  <a:pt x="18576" y="7492"/>
                </a:lnTo>
                <a:lnTo>
                  <a:pt x="18567" y="7524"/>
                </a:lnTo>
                <a:lnTo>
                  <a:pt x="18570" y="7541"/>
                </a:lnTo>
                <a:lnTo>
                  <a:pt x="18573" y="7552"/>
                </a:lnTo>
                <a:lnTo>
                  <a:pt x="18570" y="7568"/>
                </a:lnTo>
                <a:lnTo>
                  <a:pt x="18564" y="7590"/>
                </a:lnTo>
                <a:lnTo>
                  <a:pt x="18554" y="7611"/>
                </a:lnTo>
                <a:lnTo>
                  <a:pt x="18551" y="7628"/>
                </a:lnTo>
                <a:lnTo>
                  <a:pt x="18551" y="7639"/>
                </a:lnTo>
                <a:lnTo>
                  <a:pt x="18554" y="7666"/>
                </a:lnTo>
                <a:lnTo>
                  <a:pt x="18554" y="7693"/>
                </a:lnTo>
                <a:lnTo>
                  <a:pt x="18551" y="7704"/>
                </a:lnTo>
                <a:lnTo>
                  <a:pt x="18545" y="7709"/>
                </a:lnTo>
                <a:lnTo>
                  <a:pt x="18535" y="7709"/>
                </a:lnTo>
                <a:lnTo>
                  <a:pt x="18526" y="7698"/>
                </a:lnTo>
                <a:lnTo>
                  <a:pt x="18504" y="7682"/>
                </a:lnTo>
                <a:lnTo>
                  <a:pt x="18488" y="7677"/>
                </a:lnTo>
                <a:lnTo>
                  <a:pt x="18485" y="7677"/>
                </a:lnTo>
                <a:lnTo>
                  <a:pt x="18485" y="7693"/>
                </a:lnTo>
                <a:lnTo>
                  <a:pt x="18491" y="7709"/>
                </a:lnTo>
                <a:lnTo>
                  <a:pt x="18495" y="7715"/>
                </a:lnTo>
                <a:lnTo>
                  <a:pt x="18498" y="7726"/>
                </a:lnTo>
                <a:lnTo>
                  <a:pt x="18491" y="7742"/>
                </a:lnTo>
                <a:lnTo>
                  <a:pt x="18482" y="7758"/>
                </a:lnTo>
                <a:lnTo>
                  <a:pt x="18473" y="7780"/>
                </a:lnTo>
                <a:lnTo>
                  <a:pt x="18460" y="7796"/>
                </a:lnTo>
                <a:lnTo>
                  <a:pt x="18454" y="7818"/>
                </a:lnTo>
                <a:lnTo>
                  <a:pt x="18451" y="7823"/>
                </a:lnTo>
                <a:lnTo>
                  <a:pt x="18451" y="7834"/>
                </a:lnTo>
                <a:lnTo>
                  <a:pt x="18454" y="7845"/>
                </a:lnTo>
                <a:lnTo>
                  <a:pt x="18460" y="7851"/>
                </a:lnTo>
                <a:close/>
                <a:moveTo>
                  <a:pt x="17869" y="9569"/>
                </a:moveTo>
                <a:lnTo>
                  <a:pt x="17863" y="9579"/>
                </a:lnTo>
                <a:lnTo>
                  <a:pt x="17863" y="9596"/>
                </a:lnTo>
                <a:lnTo>
                  <a:pt x="17869" y="9601"/>
                </a:lnTo>
                <a:lnTo>
                  <a:pt x="17875" y="9596"/>
                </a:lnTo>
                <a:lnTo>
                  <a:pt x="17875" y="9590"/>
                </a:lnTo>
                <a:lnTo>
                  <a:pt x="17869" y="9569"/>
                </a:lnTo>
                <a:close/>
                <a:moveTo>
                  <a:pt x="17759" y="9237"/>
                </a:moveTo>
                <a:lnTo>
                  <a:pt x="17753" y="9237"/>
                </a:lnTo>
                <a:lnTo>
                  <a:pt x="17750" y="9248"/>
                </a:lnTo>
                <a:lnTo>
                  <a:pt x="17750" y="9259"/>
                </a:lnTo>
                <a:lnTo>
                  <a:pt x="17753" y="9264"/>
                </a:lnTo>
                <a:lnTo>
                  <a:pt x="17762" y="9259"/>
                </a:lnTo>
                <a:lnTo>
                  <a:pt x="17765" y="9253"/>
                </a:lnTo>
                <a:lnTo>
                  <a:pt x="17765" y="9248"/>
                </a:lnTo>
                <a:lnTo>
                  <a:pt x="17759" y="9237"/>
                </a:lnTo>
                <a:close/>
                <a:moveTo>
                  <a:pt x="17847" y="9280"/>
                </a:moveTo>
                <a:lnTo>
                  <a:pt x="17847" y="9275"/>
                </a:lnTo>
                <a:lnTo>
                  <a:pt x="17841" y="9275"/>
                </a:lnTo>
                <a:lnTo>
                  <a:pt x="17834" y="9286"/>
                </a:lnTo>
                <a:lnTo>
                  <a:pt x="17834" y="9308"/>
                </a:lnTo>
                <a:lnTo>
                  <a:pt x="17838" y="9313"/>
                </a:lnTo>
                <a:lnTo>
                  <a:pt x="17847" y="9297"/>
                </a:lnTo>
                <a:lnTo>
                  <a:pt x="17847" y="9280"/>
                </a:lnTo>
                <a:close/>
                <a:moveTo>
                  <a:pt x="18152" y="8981"/>
                </a:moveTo>
                <a:lnTo>
                  <a:pt x="18149" y="8981"/>
                </a:lnTo>
                <a:lnTo>
                  <a:pt x="18142" y="8992"/>
                </a:lnTo>
                <a:lnTo>
                  <a:pt x="18136" y="9014"/>
                </a:lnTo>
                <a:lnTo>
                  <a:pt x="18136" y="9025"/>
                </a:lnTo>
                <a:lnTo>
                  <a:pt x="18139" y="9036"/>
                </a:lnTo>
                <a:lnTo>
                  <a:pt x="18142" y="9036"/>
                </a:lnTo>
                <a:lnTo>
                  <a:pt x="18149" y="9019"/>
                </a:lnTo>
                <a:lnTo>
                  <a:pt x="18152" y="8998"/>
                </a:lnTo>
                <a:lnTo>
                  <a:pt x="18152" y="8981"/>
                </a:lnTo>
                <a:close/>
                <a:moveTo>
                  <a:pt x="18048" y="8748"/>
                </a:moveTo>
                <a:lnTo>
                  <a:pt x="18051" y="8742"/>
                </a:lnTo>
                <a:lnTo>
                  <a:pt x="18048" y="8731"/>
                </a:lnTo>
                <a:lnTo>
                  <a:pt x="18042" y="8720"/>
                </a:lnTo>
                <a:lnTo>
                  <a:pt x="18039" y="8726"/>
                </a:lnTo>
                <a:lnTo>
                  <a:pt x="18036" y="8737"/>
                </a:lnTo>
                <a:lnTo>
                  <a:pt x="18039" y="8742"/>
                </a:lnTo>
                <a:lnTo>
                  <a:pt x="18045" y="8748"/>
                </a:lnTo>
                <a:lnTo>
                  <a:pt x="18048" y="8748"/>
                </a:lnTo>
                <a:close/>
                <a:moveTo>
                  <a:pt x="17699" y="10167"/>
                </a:moveTo>
                <a:lnTo>
                  <a:pt x="17699" y="10156"/>
                </a:lnTo>
                <a:lnTo>
                  <a:pt x="17702" y="10145"/>
                </a:lnTo>
                <a:lnTo>
                  <a:pt x="17721" y="10112"/>
                </a:lnTo>
                <a:lnTo>
                  <a:pt x="17731" y="10091"/>
                </a:lnTo>
                <a:lnTo>
                  <a:pt x="17731" y="10080"/>
                </a:lnTo>
                <a:lnTo>
                  <a:pt x="17724" y="10080"/>
                </a:lnTo>
                <a:lnTo>
                  <a:pt x="17715" y="10091"/>
                </a:lnTo>
                <a:lnTo>
                  <a:pt x="17699" y="10118"/>
                </a:lnTo>
                <a:lnTo>
                  <a:pt x="17693" y="10134"/>
                </a:lnTo>
                <a:lnTo>
                  <a:pt x="17687" y="10161"/>
                </a:lnTo>
                <a:lnTo>
                  <a:pt x="17687" y="10172"/>
                </a:lnTo>
                <a:lnTo>
                  <a:pt x="17690" y="10177"/>
                </a:lnTo>
                <a:lnTo>
                  <a:pt x="17696" y="10177"/>
                </a:lnTo>
                <a:lnTo>
                  <a:pt x="17699" y="10167"/>
                </a:lnTo>
                <a:close/>
                <a:moveTo>
                  <a:pt x="17765" y="9955"/>
                </a:moveTo>
                <a:lnTo>
                  <a:pt x="17772" y="9960"/>
                </a:lnTo>
                <a:lnTo>
                  <a:pt x="17775" y="9960"/>
                </a:lnTo>
                <a:lnTo>
                  <a:pt x="17775" y="9949"/>
                </a:lnTo>
                <a:lnTo>
                  <a:pt x="17772" y="9933"/>
                </a:lnTo>
                <a:lnTo>
                  <a:pt x="17768" y="9927"/>
                </a:lnTo>
                <a:lnTo>
                  <a:pt x="17765" y="9933"/>
                </a:lnTo>
                <a:lnTo>
                  <a:pt x="17765" y="9955"/>
                </a:lnTo>
                <a:close/>
                <a:moveTo>
                  <a:pt x="17790" y="9889"/>
                </a:moveTo>
                <a:lnTo>
                  <a:pt x="17790" y="9895"/>
                </a:lnTo>
                <a:lnTo>
                  <a:pt x="17794" y="9895"/>
                </a:lnTo>
                <a:lnTo>
                  <a:pt x="17806" y="9884"/>
                </a:lnTo>
                <a:lnTo>
                  <a:pt x="17816" y="9862"/>
                </a:lnTo>
                <a:lnTo>
                  <a:pt x="17816" y="9846"/>
                </a:lnTo>
                <a:lnTo>
                  <a:pt x="17809" y="9846"/>
                </a:lnTo>
                <a:lnTo>
                  <a:pt x="17803" y="9851"/>
                </a:lnTo>
                <a:lnTo>
                  <a:pt x="17790" y="9873"/>
                </a:lnTo>
                <a:lnTo>
                  <a:pt x="17790" y="9889"/>
                </a:lnTo>
                <a:close/>
                <a:moveTo>
                  <a:pt x="17451" y="10433"/>
                </a:moveTo>
                <a:lnTo>
                  <a:pt x="17451" y="10422"/>
                </a:lnTo>
                <a:lnTo>
                  <a:pt x="17445" y="10411"/>
                </a:lnTo>
                <a:lnTo>
                  <a:pt x="17442" y="10411"/>
                </a:lnTo>
                <a:lnTo>
                  <a:pt x="17435" y="10422"/>
                </a:lnTo>
                <a:lnTo>
                  <a:pt x="17438" y="10433"/>
                </a:lnTo>
                <a:lnTo>
                  <a:pt x="17442" y="10438"/>
                </a:lnTo>
                <a:lnTo>
                  <a:pt x="17448" y="10438"/>
                </a:lnTo>
                <a:lnTo>
                  <a:pt x="17451" y="10433"/>
                </a:lnTo>
                <a:close/>
                <a:moveTo>
                  <a:pt x="17479" y="10395"/>
                </a:moveTo>
                <a:lnTo>
                  <a:pt x="17476" y="10395"/>
                </a:lnTo>
                <a:lnTo>
                  <a:pt x="17470" y="10400"/>
                </a:lnTo>
                <a:lnTo>
                  <a:pt x="17460" y="10411"/>
                </a:lnTo>
                <a:lnTo>
                  <a:pt x="17460" y="10417"/>
                </a:lnTo>
                <a:lnTo>
                  <a:pt x="17464" y="10422"/>
                </a:lnTo>
                <a:lnTo>
                  <a:pt x="17470" y="10428"/>
                </a:lnTo>
                <a:lnTo>
                  <a:pt x="17473" y="10422"/>
                </a:lnTo>
                <a:lnTo>
                  <a:pt x="17479" y="10395"/>
                </a:lnTo>
                <a:close/>
                <a:moveTo>
                  <a:pt x="17545" y="10357"/>
                </a:moveTo>
                <a:lnTo>
                  <a:pt x="17536" y="10357"/>
                </a:lnTo>
                <a:lnTo>
                  <a:pt x="17533" y="10368"/>
                </a:lnTo>
                <a:lnTo>
                  <a:pt x="17533" y="10373"/>
                </a:lnTo>
                <a:lnTo>
                  <a:pt x="17539" y="10379"/>
                </a:lnTo>
                <a:lnTo>
                  <a:pt x="17545" y="10368"/>
                </a:lnTo>
                <a:lnTo>
                  <a:pt x="17545" y="10357"/>
                </a:lnTo>
                <a:close/>
                <a:moveTo>
                  <a:pt x="18315" y="5850"/>
                </a:moveTo>
                <a:lnTo>
                  <a:pt x="18325" y="5855"/>
                </a:lnTo>
                <a:lnTo>
                  <a:pt x="18331" y="5850"/>
                </a:lnTo>
                <a:lnTo>
                  <a:pt x="18337" y="5839"/>
                </a:lnTo>
                <a:lnTo>
                  <a:pt x="18341" y="5828"/>
                </a:lnTo>
                <a:lnTo>
                  <a:pt x="18344" y="5812"/>
                </a:lnTo>
                <a:lnTo>
                  <a:pt x="18344" y="5801"/>
                </a:lnTo>
                <a:lnTo>
                  <a:pt x="18337" y="5790"/>
                </a:lnTo>
                <a:lnTo>
                  <a:pt x="18331" y="5785"/>
                </a:lnTo>
                <a:lnTo>
                  <a:pt x="18312" y="5785"/>
                </a:lnTo>
                <a:lnTo>
                  <a:pt x="18309" y="5796"/>
                </a:lnTo>
                <a:lnTo>
                  <a:pt x="18306" y="5801"/>
                </a:lnTo>
                <a:lnTo>
                  <a:pt x="18303" y="5812"/>
                </a:lnTo>
                <a:lnTo>
                  <a:pt x="18309" y="5834"/>
                </a:lnTo>
                <a:lnTo>
                  <a:pt x="18315" y="5850"/>
                </a:lnTo>
                <a:close/>
                <a:moveTo>
                  <a:pt x="21512" y="3713"/>
                </a:moveTo>
                <a:lnTo>
                  <a:pt x="21499" y="3686"/>
                </a:lnTo>
                <a:lnTo>
                  <a:pt x="21484" y="3664"/>
                </a:lnTo>
                <a:lnTo>
                  <a:pt x="21468" y="3653"/>
                </a:lnTo>
                <a:lnTo>
                  <a:pt x="21449" y="3643"/>
                </a:lnTo>
                <a:lnTo>
                  <a:pt x="21405" y="3637"/>
                </a:lnTo>
                <a:lnTo>
                  <a:pt x="21355" y="3632"/>
                </a:lnTo>
                <a:lnTo>
                  <a:pt x="21342" y="3632"/>
                </a:lnTo>
                <a:lnTo>
                  <a:pt x="21333" y="3648"/>
                </a:lnTo>
                <a:lnTo>
                  <a:pt x="21333" y="3664"/>
                </a:lnTo>
                <a:lnTo>
                  <a:pt x="21339" y="3692"/>
                </a:lnTo>
                <a:lnTo>
                  <a:pt x="21349" y="3730"/>
                </a:lnTo>
                <a:lnTo>
                  <a:pt x="21358" y="3757"/>
                </a:lnTo>
                <a:lnTo>
                  <a:pt x="21361" y="3779"/>
                </a:lnTo>
                <a:lnTo>
                  <a:pt x="21361" y="3784"/>
                </a:lnTo>
                <a:lnTo>
                  <a:pt x="21355" y="3784"/>
                </a:lnTo>
                <a:lnTo>
                  <a:pt x="21330" y="3762"/>
                </a:lnTo>
                <a:lnTo>
                  <a:pt x="21317" y="3746"/>
                </a:lnTo>
                <a:lnTo>
                  <a:pt x="21308" y="3730"/>
                </a:lnTo>
                <a:lnTo>
                  <a:pt x="21301" y="3713"/>
                </a:lnTo>
                <a:lnTo>
                  <a:pt x="21298" y="3702"/>
                </a:lnTo>
                <a:lnTo>
                  <a:pt x="21298" y="3670"/>
                </a:lnTo>
                <a:lnTo>
                  <a:pt x="21301" y="3637"/>
                </a:lnTo>
                <a:lnTo>
                  <a:pt x="21301" y="3605"/>
                </a:lnTo>
                <a:lnTo>
                  <a:pt x="21295" y="3572"/>
                </a:lnTo>
                <a:lnTo>
                  <a:pt x="21286" y="3550"/>
                </a:lnTo>
                <a:lnTo>
                  <a:pt x="21270" y="3534"/>
                </a:lnTo>
                <a:lnTo>
                  <a:pt x="21251" y="3512"/>
                </a:lnTo>
                <a:lnTo>
                  <a:pt x="21006" y="3300"/>
                </a:lnTo>
                <a:lnTo>
                  <a:pt x="21006" y="3284"/>
                </a:lnTo>
                <a:lnTo>
                  <a:pt x="20912" y="3208"/>
                </a:lnTo>
                <a:lnTo>
                  <a:pt x="20864" y="3180"/>
                </a:lnTo>
                <a:lnTo>
                  <a:pt x="20814" y="3159"/>
                </a:lnTo>
                <a:lnTo>
                  <a:pt x="20745" y="3126"/>
                </a:lnTo>
                <a:lnTo>
                  <a:pt x="20717" y="3115"/>
                </a:lnTo>
                <a:lnTo>
                  <a:pt x="20679" y="3104"/>
                </a:lnTo>
                <a:lnTo>
                  <a:pt x="20585" y="3093"/>
                </a:lnTo>
                <a:lnTo>
                  <a:pt x="20522" y="3083"/>
                </a:lnTo>
                <a:lnTo>
                  <a:pt x="20481" y="3066"/>
                </a:lnTo>
                <a:lnTo>
                  <a:pt x="20453" y="3050"/>
                </a:lnTo>
                <a:lnTo>
                  <a:pt x="20437" y="3039"/>
                </a:lnTo>
                <a:lnTo>
                  <a:pt x="20424" y="3034"/>
                </a:lnTo>
                <a:lnTo>
                  <a:pt x="20418" y="3039"/>
                </a:lnTo>
                <a:lnTo>
                  <a:pt x="20406" y="3061"/>
                </a:lnTo>
                <a:lnTo>
                  <a:pt x="20390" y="3104"/>
                </a:lnTo>
                <a:lnTo>
                  <a:pt x="20380" y="3126"/>
                </a:lnTo>
                <a:lnTo>
                  <a:pt x="20377" y="3148"/>
                </a:lnTo>
                <a:lnTo>
                  <a:pt x="20377" y="3159"/>
                </a:lnTo>
                <a:lnTo>
                  <a:pt x="20380" y="3175"/>
                </a:lnTo>
                <a:lnTo>
                  <a:pt x="20387" y="3180"/>
                </a:lnTo>
                <a:lnTo>
                  <a:pt x="20393" y="3191"/>
                </a:lnTo>
                <a:lnTo>
                  <a:pt x="20412" y="3202"/>
                </a:lnTo>
                <a:lnTo>
                  <a:pt x="20428" y="3213"/>
                </a:lnTo>
                <a:lnTo>
                  <a:pt x="20434" y="3219"/>
                </a:lnTo>
                <a:lnTo>
                  <a:pt x="20437" y="3229"/>
                </a:lnTo>
                <a:lnTo>
                  <a:pt x="20437" y="3240"/>
                </a:lnTo>
                <a:lnTo>
                  <a:pt x="20428" y="3273"/>
                </a:lnTo>
                <a:lnTo>
                  <a:pt x="20412" y="3295"/>
                </a:lnTo>
                <a:lnTo>
                  <a:pt x="20387" y="3327"/>
                </a:lnTo>
                <a:lnTo>
                  <a:pt x="20377" y="3338"/>
                </a:lnTo>
                <a:lnTo>
                  <a:pt x="20362" y="3338"/>
                </a:lnTo>
                <a:lnTo>
                  <a:pt x="20355" y="3333"/>
                </a:lnTo>
                <a:lnTo>
                  <a:pt x="20346" y="3316"/>
                </a:lnTo>
                <a:lnTo>
                  <a:pt x="20336" y="3289"/>
                </a:lnTo>
                <a:lnTo>
                  <a:pt x="20327" y="3267"/>
                </a:lnTo>
                <a:lnTo>
                  <a:pt x="20318" y="3257"/>
                </a:lnTo>
                <a:lnTo>
                  <a:pt x="20299" y="3246"/>
                </a:lnTo>
                <a:lnTo>
                  <a:pt x="20274" y="3246"/>
                </a:lnTo>
                <a:lnTo>
                  <a:pt x="20264" y="3240"/>
                </a:lnTo>
                <a:lnTo>
                  <a:pt x="20261" y="3235"/>
                </a:lnTo>
                <a:lnTo>
                  <a:pt x="20258" y="3224"/>
                </a:lnTo>
                <a:lnTo>
                  <a:pt x="20255" y="3202"/>
                </a:lnTo>
                <a:lnTo>
                  <a:pt x="20255" y="3159"/>
                </a:lnTo>
                <a:lnTo>
                  <a:pt x="20252" y="3148"/>
                </a:lnTo>
                <a:lnTo>
                  <a:pt x="20245" y="3142"/>
                </a:lnTo>
                <a:lnTo>
                  <a:pt x="20226" y="3142"/>
                </a:lnTo>
                <a:lnTo>
                  <a:pt x="20189" y="3164"/>
                </a:lnTo>
                <a:lnTo>
                  <a:pt x="20167" y="3175"/>
                </a:lnTo>
                <a:lnTo>
                  <a:pt x="20148" y="3180"/>
                </a:lnTo>
                <a:lnTo>
                  <a:pt x="20110" y="3180"/>
                </a:lnTo>
                <a:lnTo>
                  <a:pt x="20082" y="3175"/>
                </a:lnTo>
                <a:lnTo>
                  <a:pt x="20050" y="3159"/>
                </a:lnTo>
                <a:lnTo>
                  <a:pt x="20022" y="3148"/>
                </a:lnTo>
                <a:lnTo>
                  <a:pt x="19966" y="3132"/>
                </a:lnTo>
                <a:lnTo>
                  <a:pt x="19940" y="3137"/>
                </a:lnTo>
                <a:lnTo>
                  <a:pt x="19915" y="3137"/>
                </a:lnTo>
                <a:lnTo>
                  <a:pt x="19887" y="3148"/>
                </a:lnTo>
                <a:lnTo>
                  <a:pt x="19834" y="3164"/>
                </a:lnTo>
                <a:lnTo>
                  <a:pt x="19793" y="3170"/>
                </a:lnTo>
                <a:lnTo>
                  <a:pt x="19761" y="3164"/>
                </a:lnTo>
                <a:lnTo>
                  <a:pt x="19742" y="3153"/>
                </a:lnTo>
                <a:lnTo>
                  <a:pt x="19730" y="3132"/>
                </a:lnTo>
                <a:lnTo>
                  <a:pt x="19727" y="3104"/>
                </a:lnTo>
                <a:lnTo>
                  <a:pt x="19727" y="3077"/>
                </a:lnTo>
                <a:lnTo>
                  <a:pt x="19733" y="3050"/>
                </a:lnTo>
                <a:lnTo>
                  <a:pt x="19736" y="3039"/>
                </a:lnTo>
                <a:lnTo>
                  <a:pt x="19736" y="3023"/>
                </a:lnTo>
                <a:lnTo>
                  <a:pt x="19733" y="3001"/>
                </a:lnTo>
                <a:lnTo>
                  <a:pt x="19727" y="2985"/>
                </a:lnTo>
                <a:lnTo>
                  <a:pt x="19714" y="2963"/>
                </a:lnTo>
                <a:lnTo>
                  <a:pt x="19702" y="2947"/>
                </a:lnTo>
                <a:lnTo>
                  <a:pt x="19664" y="2914"/>
                </a:lnTo>
                <a:lnTo>
                  <a:pt x="19639" y="2898"/>
                </a:lnTo>
                <a:lnTo>
                  <a:pt x="19614" y="2887"/>
                </a:lnTo>
                <a:lnTo>
                  <a:pt x="19582" y="2876"/>
                </a:lnTo>
                <a:lnTo>
                  <a:pt x="19551" y="2871"/>
                </a:lnTo>
                <a:lnTo>
                  <a:pt x="19475" y="2871"/>
                </a:lnTo>
                <a:lnTo>
                  <a:pt x="19431" y="2876"/>
                </a:lnTo>
                <a:lnTo>
                  <a:pt x="19387" y="2892"/>
                </a:lnTo>
                <a:lnTo>
                  <a:pt x="19343" y="2903"/>
                </a:lnTo>
                <a:lnTo>
                  <a:pt x="19274" y="2903"/>
                </a:lnTo>
                <a:lnTo>
                  <a:pt x="19246" y="2892"/>
                </a:lnTo>
                <a:lnTo>
                  <a:pt x="19221" y="2881"/>
                </a:lnTo>
                <a:lnTo>
                  <a:pt x="19202" y="2865"/>
                </a:lnTo>
                <a:lnTo>
                  <a:pt x="19183" y="2843"/>
                </a:lnTo>
                <a:lnTo>
                  <a:pt x="19167" y="2822"/>
                </a:lnTo>
                <a:lnTo>
                  <a:pt x="19142" y="2778"/>
                </a:lnTo>
                <a:lnTo>
                  <a:pt x="19123" y="2729"/>
                </a:lnTo>
                <a:lnTo>
                  <a:pt x="19098" y="2686"/>
                </a:lnTo>
                <a:lnTo>
                  <a:pt x="19085" y="2669"/>
                </a:lnTo>
                <a:lnTo>
                  <a:pt x="19073" y="2659"/>
                </a:lnTo>
                <a:lnTo>
                  <a:pt x="19041" y="2642"/>
                </a:lnTo>
                <a:lnTo>
                  <a:pt x="19019" y="2631"/>
                </a:lnTo>
                <a:lnTo>
                  <a:pt x="18979" y="2626"/>
                </a:lnTo>
                <a:lnTo>
                  <a:pt x="18925" y="2620"/>
                </a:lnTo>
                <a:lnTo>
                  <a:pt x="18887" y="2610"/>
                </a:lnTo>
                <a:lnTo>
                  <a:pt x="18840" y="2593"/>
                </a:lnTo>
                <a:lnTo>
                  <a:pt x="18793" y="2572"/>
                </a:lnTo>
                <a:lnTo>
                  <a:pt x="18752" y="2561"/>
                </a:lnTo>
                <a:lnTo>
                  <a:pt x="18686" y="2555"/>
                </a:lnTo>
                <a:lnTo>
                  <a:pt x="18630" y="2544"/>
                </a:lnTo>
                <a:lnTo>
                  <a:pt x="18598" y="2539"/>
                </a:lnTo>
                <a:lnTo>
                  <a:pt x="18561" y="2523"/>
                </a:lnTo>
                <a:lnTo>
                  <a:pt x="18529" y="2512"/>
                </a:lnTo>
                <a:lnTo>
                  <a:pt x="18517" y="2512"/>
                </a:lnTo>
                <a:lnTo>
                  <a:pt x="18510" y="2523"/>
                </a:lnTo>
                <a:lnTo>
                  <a:pt x="18513" y="2539"/>
                </a:lnTo>
                <a:lnTo>
                  <a:pt x="18513" y="2555"/>
                </a:lnTo>
                <a:lnTo>
                  <a:pt x="18510" y="2561"/>
                </a:lnTo>
                <a:lnTo>
                  <a:pt x="18507" y="2572"/>
                </a:lnTo>
                <a:lnTo>
                  <a:pt x="18501" y="2577"/>
                </a:lnTo>
                <a:lnTo>
                  <a:pt x="18488" y="2582"/>
                </a:lnTo>
                <a:lnTo>
                  <a:pt x="18454" y="2593"/>
                </a:lnTo>
                <a:lnTo>
                  <a:pt x="18435" y="2593"/>
                </a:lnTo>
                <a:lnTo>
                  <a:pt x="18422" y="2604"/>
                </a:lnTo>
                <a:lnTo>
                  <a:pt x="18419" y="2615"/>
                </a:lnTo>
                <a:lnTo>
                  <a:pt x="18416" y="2631"/>
                </a:lnTo>
                <a:lnTo>
                  <a:pt x="18419" y="2648"/>
                </a:lnTo>
                <a:lnTo>
                  <a:pt x="18425" y="2669"/>
                </a:lnTo>
                <a:lnTo>
                  <a:pt x="18441" y="2707"/>
                </a:lnTo>
                <a:lnTo>
                  <a:pt x="18460" y="2746"/>
                </a:lnTo>
                <a:lnTo>
                  <a:pt x="18466" y="2778"/>
                </a:lnTo>
                <a:lnTo>
                  <a:pt x="18463" y="2784"/>
                </a:lnTo>
                <a:lnTo>
                  <a:pt x="18457" y="2789"/>
                </a:lnTo>
                <a:lnTo>
                  <a:pt x="18444" y="2789"/>
                </a:lnTo>
                <a:lnTo>
                  <a:pt x="18425" y="2784"/>
                </a:lnTo>
                <a:lnTo>
                  <a:pt x="18385" y="2767"/>
                </a:lnTo>
                <a:lnTo>
                  <a:pt x="18356" y="2762"/>
                </a:lnTo>
                <a:lnTo>
                  <a:pt x="18337" y="2767"/>
                </a:lnTo>
                <a:lnTo>
                  <a:pt x="18322" y="2773"/>
                </a:lnTo>
                <a:lnTo>
                  <a:pt x="18309" y="2778"/>
                </a:lnTo>
                <a:lnTo>
                  <a:pt x="18293" y="2784"/>
                </a:lnTo>
                <a:lnTo>
                  <a:pt x="18268" y="2784"/>
                </a:lnTo>
                <a:lnTo>
                  <a:pt x="18237" y="2773"/>
                </a:lnTo>
                <a:lnTo>
                  <a:pt x="18218" y="2767"/>
                </a:lnTo>
                <a:lnTo>
                  <a:pt x="18202" y="2762"/>
                </a:lnTo>
                <a:lnTo>
                  <a:pt x="18177" y="2773"/>
                </a:lnTo>
                <a:lnTo>
                  <a:pt x="18155" y="2784"/>
                </a:lnTo>
                <a:lnTo>
                  <a:pt x="18133" y="2800"/>
                </a:lnTo>
                <a:lnTo>
                  <a:pt x="18114" y="2816"/>
                </a:lnTo>
                <a:lnTo>
                  <a:pt x="18092" y="2816"/>
                </a:lnTo>
                <a:lnTo>
                  <a:pt x="18067" y="2805"/>
                </a:lnTo>
                <a:lnTo>
                  <a:pt x="18051" y="2789"/>
                </a:lnTo>
                <a:lnTo>
                  <a:pt x="18032" y="2767"/>
                </a:lnTo>
                <a:lnTo>
                  <a:pt x="18017" y="2751"/>
                </a:lnTo>
                <a:lnTo>
                  <a:pt x="18001" y="2746"/>
                </a:lnTo>
                <a:lnTo>
                  <a:pt x="17988" y="2746"/>
                </a:lnTo>
                <a:lnTo>
                  <a:pt x="17979" y="2756"/>
                </a:lnTo>
                <a:lnTo>
                  <a:pt x="17970" y="2773"/>
                </a:lnTo>
                <a:lnTo>
                  <a:pt x="17960" y="2794"/>
                </a:lnTo>
                <a:lnTo>
                  <a:pt x="17929" y="2892"/>
                </a:lnTo>
                <a:lnTo>
                  <a:pt x="17922" y="2909"/>
                </a:lnTo>
                <a:lnTo>
                  <a:pt x="17910" y="2925"/>
                </a:lnTo>
                <a:lnTo>
                  <a:pt x="17900" y="2930"/>
                </a:lnTo>
                <a:lnTo>
                  <a:pt x="17885" y="2930"/>
                </a:lnTo>
                <a:lnTo>
                  <a:pt x="17869" y="2914"/>
                </a:lnTo>
                <a:lnTo>
                  <a:pt x="17850" y="2887"/>
                </a:lnTo>
                <a:lnTo>
                  <a:pt x="17784" y="2778"/>
                </a:lnTo>
                <a:lnTo>
                  <a:pt x="17743" y="2702"/>
                </a:lnTo>
                <a:lnTo>
                  <a:pt x="17724" y="2675"/>
                </a:lnTo>
                <a:lnTo>
                  <a:pt x="17709" y="2653"/>
                </a:lnTo>
                <a:lnTo>
                  <a:pt x="17690" y="2631"/>
                </a:lnTo>
                <a:lnTo>
                  <a:pt x="17668" y="2615"/>
                </a:lnTo>
                <a:lnTo>
                  <a:pt x="17655" y="2610"/>
                </a:lnTo>
                <a:lnTo>
                  <a:pt x="17649" y="2610"/>
                </a:lnTo>
                <a:lnTo>
                  <a:pt x="17643" y="2615"/>
                </a:lnTo>
                <a:lnTo>
                  <a:pt x="17643" y="2620"/>
                </a:lnTo>
                <a:lnTo>
                  <a:pt x="17646" y="2642"/>
                </a:lnTo>
                <a:lnTo>
                  <a:pt x="17658" y="2697"/>
                </a:lnTo>
                <a:lnTo>
                  <a:pt x="17662" y="2707"/>
                </a:lnTo>
                <a:lnTo>
                  <a:pt x="17662" y="2713"/>
                </a:lnTo>
                <a:lnTo>
                  <a:pt x="17655" y="2707"/>
                </a:lnTo>
                <a:lnTo>
                  <a:pt x="17640" y="2686"/>
                </a:lnTo>
                <a:lnTo>
                  <a:pt x="17611" y="2653"/>
                </a:lnTo>
                <a:lnTo>
                  <a:pt x="17577" y="2620"/>
                </a:lnTo>
                <a:lnTo>
                  <a:pt x="17536" y="2593"/>
                </a:lnTo>
                <a:lnTo>
                  <a:pt x="17492" y="2566"/>
                </a:lnTo>
                <a:lnTo>
                  <a:pt x="17438" y="2539"/>
                </a:lnTo>
                <a:lnTo>
                  <a:pt x="17379" y="2517"/>
                </a:lnTo>
                <a:lnTo>
                  <a:pt x="17316" y="2501"/>
                </a:lnTo>
                <a:lnTo>
                  <a:pt x="17240" y="2490"/>
                </a:lnTo>
                <a:lnTo>
                  <a:pt x="17159" y="2474"/>
                </a:lnTo>
                <a:lnTo>
                  <a:pt x="17130" y="2468"/>
                </a:lnTo>
                <a:lnTo>
                  <a:pt x="17115" y="2457"/>
                </a:lnTo>
                <a:lnTo>
                  <a:pt x="17102" y="2447"/>
                </a:lnTo>
                <a:lnTo>
                  <a:pt x="17099" y="2441"/>
                </a:lnTo>
                <a:lnTo>
                  <a:pt x="17099" y="2430"/>
                </a:lnTo>
                <a:lnTo>
                  <a:pt x="17102" y="2419"/>
                </a:lnTo>
                <a:lnTo>
                  <a:pt x="17115" y="2403"/>
                </a:lnTo>
                <a:lnTo>
                  <a:pt x="17124" y="2387"/>
                </a:lnTo>
                <a:lnTo>
                  <a:pt x="17127" y="2376"/>
                </a:lnTo>
                <a:lnTo>
                  <a:pt x="17124" y="2370"/>
                </a:lnTo>
                <a:lnTo>
                  <a:pt x="17115" y="2365"/>
                </a:lnTo>
                <a:lnTo>
                  <a:pt x="17099" y="2365"/>
                </a:lnTo>
                <a:lnTo>
                  <a:pt x="17027" y="2354"/>
                </a:lnTo>
                <a:lnTo>
                  <a:pt x="16961" y="2349"/>
                </a:lnTo>
                <a:lnTo>
                  <a:pt x="16898" y="2349"/>
                </a:lnTo>
                <a:lnTo>
                  <a:pt x="16866" y="2354"/>
                </a:lnTo>
                <a:lnTo>
                  <a:pt x="16832" y="2360"/>
                </a:lnTo>
                <a:lnTo>
                  <a:pt x="16819" y="2365"/>
                </a:lnTo>
                <a:lnTo>
                  <a:pt x="16797" y="2365"/>
                </a:lnTo>
                <a:lnTo>
                  <a:pt x="16781" y="2338"/>
                </a:lnTo>
                <a:lnTo>
                  <a:pt x="16775" y="2321"/>
                </a:lnTo>
                <a:lnTo>
                  <a:pt x="16772" y="2305"/>
                </a:lnTo>
                <a:lnTo>
                  <a:pt x="16766" y="2289"/>
                </a:lnTo>
                <a:lnTo>
                  <a:pt x="16756" y="2289"/>
                </a:lnTo>
                <a:lnTo>
                  <a:pt x="16737" y="2305"/>
                </a:lnTo>
                <a:lnTo>
                  <a:pt x="16715" y="2316"/>
                </a:lnTo>
                <a:lnTo>
                  <a:pt x="16700" y="2321"/>
                </a:lnTo>
                <a:lnTo>
                  <a:pt x="16687" y="2316"/>
                </a:lnTo>
                <a:lnTo>
                  <a:pt x="16675" y="2305"/>
                </a:lnTo>
                <a:lnTo>
                  <a:pt x="16662" y="2289"/>
                </a:lnTo>
                <a:lnTo>
                  <a:pt x="16649" y="2278"/>
                </a:lnTo>
                <a:lnTo>
                  <a:pt x="16627" y="2278"/>
                </a:lnTo>
                <a:lnTo>
                  <a:pt x="16602" y="2283"/>
                </a:lnTo>
                <a:lnTo>
                  <a:pt x="16577" y="2294"/>
                </a:lnTo>
                <a:lnTo>
                  <a:pt x="16568" y="2311"/>
                </a:lnTo>
                <a:lnTo>
                  <a:pt x="16561" y="2327"/>
                </a:lnTo>
                <a:lnTo>
                  <a:pt x="16558" y="2349"/>
                </a:lnTo>
                <a:lnTo>
                  <a:pt x="16552" y="2370"/>
                </a:lnTo>
                <a:lnTo>
                  <a:pt x="16536" y="2387"/>
                </a:lnTo>
                <a:lnTo>
                  <a:pt x="16508" y="2408"/>
                </a:lnTo>
                <a:lnTo>
                  <a:pt x="16461" y="2425"/>
                </a:lnTo>
                <a:lnTo>
                  <a:pt x="16411" y="2436"/>
                </a:lnTo>
                <a:lnTo>
                  <a:pt x="16351" y="2436"/>
                </a:lnTo>
                <a:lnTo>
                  <a:pt x="16345" y="2425"/>
                </a:lnTo>
                <a:lnTo>
                  <a:pt x="16345" y="2414"/>
                </a:lnTo>
                <a:lnTo>
                  <a:pt x="16351" y="2408"/>
                </a:lnTo>
                <a:lnTo>
                  <a:pt x="16370" y="2381"/>
                </a:lnTo>
                <a:lnTo>
                  <a:pt x="16404" y="2354"/>
                </a:lnTo>
                <a:lnTo>
                  <a:pt x="16499" y="2278"/>
                </a:lnTo>
                <a:lnTo>
                  <a:pt x="16533" y="2251"/>
                </a:lnTo>
                <a:lnTo>
                  <a:pt x="16577" y="2196"/>
                </a:lnTo>
                <a:lnTo>
                  <a:pt x="16621" y="2153"/>
                </a:lnTo>
                <a:lnTo>
                  <a:pt x="16653" y="2131"/>
                </a:lnTo>
                <a:lnTo>
                  <a:pt x="16693" y="2109"/>
                </a:lnTo>
                <a:lnTo>
                  <a:pt x="16737" y="2082"/>
                </a:lnTo>
                <a:lnTo>
                  <a:pt x="16769" y="2050"/>
                </a:lnTo>
                <a:lnTo>
                  <a:pt x="16781" y="2033"/>
                </a:lnTo>
                <a:lnTo>
                  <a:pt x="16791" y="2012"/>
                </a:lnTo>
                <a:lnTo>
                  <a:pt x="16803" y="1979"/>
                </a:lnTo>
                <a:lnTo>
                  <a:pt x="16807" y="1941"/>
                </a:lnTo>
                <a:lnTo>
                  <a:pt x="16807" y="1903"/>
                </a:lnTo>
                <a:lnTo>
                  <a:pt x="16803" y="1870"/>
                </a:lnTo>
                <a:lnTo>
                  <a:pt x="16794" y="1843"/>
                </a:lnTo>
                <a:lnTo>
                  <a:pt x="16785" y="1821"/>
                </a:lnTo>
                <a:lnTo>
                  <a:pt x="16772" y="1805"/>
                </a:lnTo>
                <a:lnTo>
                  <a:pt x="16759" y="1794"/>
                </a:lnTo>
                <a:lnTo>
                  <a:pt x="16747" y="1789"/>
                </a:lnTo>
                <a:lnTo>
                  <a:pt x="16715" y="1772"/>
                </a:lnTo>
                <a:lnTo>
                  <a:pt x="16700" y="1756"/>
                </a:lnTo>
                <a:lnTo>
                  <a:pt x="16681" y="1734"/>
                </a:lnTo>
                <a:lnTo>
                  <a:pt x="16659" y="1713"/>
                </a:lnTo>
                <a:lnTo>
                  <a:pt x="16640" y="1696"/>
                </a:lnTo>
                <a:lnTo>
                  <a:pt x="16599" y="1696"/>
                </a:lnTo>
                <a:lnTo>
                  <a:pt x="16552" y="1702"/>
                </a:lnTo>
                <a:lnTo>
                  <a:pt x="16530" y="1702"/>
                </a:lnTo>
                <a:lnTo>
                  <a:pt x="16502" y="1696"/>
                </a:lnTo>
                <a:lnTo>
                  <a:pt x="16480" y="1691"/>
                </a:lnTo>
                <a:lnTo>
                  <a:pt x="16467" y="1691"/>
                </a:lnTo>
                <a:lnTo>
                  <a:pt x="16458" y="1696"/>
                </a:lnTo>
                <a:lnTo>
                  <a:pt x="16448" y="1707"/>
                </a:lnTo>
                <a:lnTo>
                  <a:pt x="16442" y="1718"/>
                </a:lnTo>
                <a:lnTo>
                  <a:pt x="16429" y="1729"/>
                </a:lnTo>
                <a:lnTo>
                  <a:pt x="16411" y="1740"/>
                </a:lnTo>
                <a:lnTo>
                  <a:pt x="16385" y="1745"/>
                </a:lnTo>
                <a:lnTo>
                  <a:pt x="16351" y="1751"/>
                </a:lnTo>
                <a:lnTo>
                  <a:pt x="16345" y="1751"/>
                </a:lnTo>
                <a:lnTo>
                  <a:pt x="16345" y="1745"/>
                </a:lnTo>
                <a:lnTo>
                  <a:pt x="16354" y="1729"/>
                </a:lnTo>
                <a:lnTo>
                  <a:pt x="16385" y="1685"/>
                </a:lnTo>
                <a:lnTo>
                  <a:pt x="16392" y="1675"/>
                </a:lnTo>
                <a:lnTo>
                  <a:pt x="16392" y="1664"/>
                </a:lnTo>
                <a:lnTo>
                  <a:pt x="16389" y="1653"/>
                </a:lnTo>
                <a:lnTo>
                  <a:pt x="16379" y="1647"/>
                </a:lnTo>
                <a:lnTo>
                  <a:pt x="16363" y="1642"/>
                </a:lnTo>
                <a:lnTo>
                  <a:pt x="16338" y="1636"/>
                </a:lnTo>
                <a:lnTo>
                  <a:pt x="16291" y="1631"/>
                </a:lnTo>
                <a:lnTo>
                  <a:pt x="16263" y="1626"/>
                </a:lnTo>
                <a:lnTo>
                  <a:pt x="16244" y="1615"/>
                </a:lnTo>
                <a:lnTo>
                  <a:pt x="16241" y="1609"/>
                </a:lnTo>
                <a:lnTo>
                  <a:pt x="16247" y="1598"/>
                </a:lnTo>
                <a:lnTo>
                  <a:pt x="16260" y="1588"/>
                </a:lnTo>
                <a:lnTo>
                  <a:pt x="16304" y="1571"/>
                </a:lnTo>
                <a:lnTo>
                  <a:pt x="16313" y="1566"/>
                </a:lnTo>
                <a:lnTo>
                  <a:pt x="16319" y="1555"/>
                </a:lnTo>
                <a:lnTo>
                  <a:pt x="16319" y="1539"/>
                </a:lnTo>
                <a:lnTo>
                  <a:pt x="16313" y="1528"/>
                </a:lnTo>
                <a:lnTo>
                  <a:pt x="16304" y="1517"/>
                </a:lnTo>
                <a:lnTo>
                  <a:pt x="16279" y="1501"/>
                </a:lnTo>
                <a:lnTo>
                  <a:pt x="16244" y="1490"/>
                </a:lnTo>
                <a:lnTo>
                  <a:pt x="16203" y="1484"/>
                </a:lnTo>
                <a:lnTo>
                  <a:pt x="16181" y="1490"/>
                </a:lnTo>
                <a:lnTo>
                  <a:pt x="16156" y="1495"/>
                </a:lnTo>
                <a:lnTo>
                  <a:pt x="16134" y="1506"/>
                </a:lnTo>
                <a:lnTo>
                  <a:pt x="16109" y="1522"/>
                </a:lnTo>
                <a:lnTo>
                  <a:pt x="16052" y="1571"/>
                </a:lnTo>
                <a:lnTo>
                  <a:pt x="16033" y="1593"/>
                </a:lnTo>
                <a:lnTo>
                  <a:pt x="16018" y="1615"/>
                </a:lnTo>
                <a:lnTo>
                  <a:pt x="16005" y="1636"/>
                </a:lnTo>
                <a:lnTo>
                  <a:pt x="15999" y="1653"/>
                </a:lnTo>
                <a:lnTo>
                  <a:pt x="15989" y="1680"/>
                </a:lnTo>
                <a:lnTo>
                  <a:pt x="15986" y="1702"/>
                </a:lnTo>
                <a:lnTo>
                  <a:pt x="15980" y="1723"/>
                </a:lnTo>
                <a:lnTo>
                  <a:pt x="15977" y="1729"/>
                </a:lnTo>
                <a:lnTo>
                  <a:pt x="15967" y="1734"/>
                </a:lnTo>
                <a:lnTo>
                  <a:pt x="15942" y="1740"/>
                </a:lnTo>
                <a:lnTo>
                  <a:pt x="15892" y="1740"/>
                </a:lnTo>
                <a:lnTo>
                  <a:pt x="15870" y="1745"/>
                </a:lnTo>
                <a:lnTo>
                  <a:pt x="15864" y="1751"/>
                </a:lnTo>
                <a:lnTo>
                  <a:pt x="15864" y="1756"/>
                </a:lnTo>
                <a:lnTo>
                  <a:pt x="15867" y="1761"/>
                </a:lnTo>
                <a:lnTo>
                  <a:pt x="15870" y="1772"/>
                </a:lnTo>
                <a:lnTo>
                  <a:pt x="15870" y="1778"/>
                </a:lnTo>
                <a:lnTo>
                  <a:pt x="15864" y="1789"/>
                </a:lnTo>
                <a:lnTo>
                  <a:pt x="15842" y="1805"/>
                </a:lnTo>
                <a:lnTo>
                  <a:pt x="15747" y="1838"/>
                </a:lnTo>
                <a:lnTo>
                  <a:pt x="15719" y="1838"/>
                </a:lnTo>
                <a:lnTo>
                  <a:pt x="15716" y="1832"/>
                </a:lnTo>
                <a:lnTo>
                  <a:pt x="15716" y="1810"/>
                </a:lnTo>
                <a:lnTo>
                  <a:pt x="15713" y="1805"/>
                </a:lnTo>
                <a:lnTo>
                  <a:pt x="15707" y="1800"/>
                </a:lnTo>
                <a:lnTo>
                  <a:pt x="15697" y="1794"/>
                </a:lnTo>
                <a:lnTo>
                  <a:pt x="15659" y="1794"/>
                </a:lnTo>
                <a:lnTo>
                  <a:pt x="15593" y="1805"/>
                </a:lnTo>
                <a:lnTo>
                  <a:pt x="15531" y="1821"/>
                </a:lnTo>
                <a:lnTo>
                  <a:pt x="15512" y="1832"/>
                </a:lnTo>
                <a:lnTo>
                  <a:pt x="15493" y="1848"/>
                </a:lnTo>
                <a:lnTo>
                  <a:pt x="15490" y="1859"/>
                </a:lnTo>
                <a:lnTo>
                  <a:pt x="15493" y="1876"/>
                </a:lnTo>
                <a:lnTo>
                  <a:pt x="15496" y="1881"/>
                </a:lnTo>
                <a:lnTo>
                  <a:pt x="15493" y="1892"/>
                </a:lnTo>
                <a:lnTo>
                  <a:pt x="15490" y="1897"/>
                </a:lnTo>
                <a:lnTo>
                  <a:pt x="15471" y="1914"/>
                </a:lnTo>
                <a:lnTo>
                  <a:pt x="15449" y="1919"/>
                </a:lnTo>
                <a:lnTo>
                  <a:pt x="15380" y="1930"/>
                </a:lnTo>
                <a:lnTo>
                  <a:pt x="15304" y="1946"/>
                </a:lnTo>
                <a:lnTo>
                  <a:pt x="15257" y="1957"/>
                </a:lnTo>
                <a:lnTo>
                  <a:pt x="15226" y="1974"/>
                </a:lnTo>
                <a:lnTo>
                  <a:pt x="15210" y="1990"/>
                </a:lnTo>
                <a:lnTo>
                  <a:pt x="15200" y="2006"/>
                </a:lnTo>
                <a:lnTo>
                  <a:pt x="15188" y="2017"/>
                </a:lnTo>
                <a:lnTo>
                  <a:pt x="15169" y="2028"/>
                </a:lnTo>
                <a:lnTo>
                  <a:pt x="15134" y="2033"/>
                </a:lnTo>
                <a:lnTo>
                  <a:pt x="15097" y="2044"/>
                </a:lnTo>
                <a:lnTo>
                  <a:pt x="15081" y="2055"/>
                </a:lnTo>
                <a:lnTo>
                  <a:pt x="15068" y="2066"/>
                </a:lnTo>
                <a:lnTo>
                  <a:pt x="15056" y="2082"/>
                </a:lnTo>
                <a:lnTo>
                  <a:pt x="15046" y="2099"/>
                </a:lnTo>
                <a:lnTo>
                  <a:pt x="15040" y="2115"/>
                </a:lnTo>
                <a:lnTo>
                  <a:pt x="15034" y="2147"/>
                </a:lnTo>
                <a:lnTo>
                  <a:pt x="15034" y="2164"/>
                </a:lnTo>
                <a:lnTo>
                  <a:pt x="15037" y="2180"/>
                </a:lnTo>
                <a:lnTo>
                  <a:pt x="15040" y="2191"/>
                </a:lnTo>
                <a:lnTo>
                  <a:pt x="15046" y="2202"/>
                </a:lnTo>
                <a:lnTo>
                  <a:pt x="15065" y="2224"/>
                </a:lnTo>
                <a:lnTo>
                  <a:pt x="15075" y="2224"/>
                </a:lnTo>
                <a:lnTo>
                  <a:pt x="15094" y="2229"/>
                </a:lnTo>
                <a:lnTo>
                  <a:pt x="15106" y="2240"/>
                </a:lnTo>
                <a:lnTo>
                  <a:pt x="15109" y="2251"/>
                </a:lnTo>
                <a:lnTo>
                  <a:pt x="15106" y="2262"/>
                </a:lnTo>
                <a:lnTo>
                  <a:pt x="15094" y="2278"/>
                </a:lnTo>
                <a:lnTo>
                  <a:pt x="15078" y="2289"/>
                </a:lnTo>
                <a:lnTo>
                  <a:pt x="15053" y="2305"/>
                </a:lnTo>
                <a:lnTo>
                  <a:pt x="15024" y="2316"/>
                </a:lnTo>
                <a:lnTo>
                  <a:pt x="14971" y="2332"/>
                </a:lnTo>
                <a:lnTo>
                  <a:pt x="14921" y="2338"/>
                </a:lnTo>
                <a:lnTo>
                  <a:pt x="14820" y="2343"/>
                </a:lnTo>
                <a:lnTo>
                  <a:pt x="14776" y="2343"/>
                </a:lnTo>
                <a:lnTo>
                  <a:pt x="14738" y="2354"/>
                </a:lnTo>
                <a:lnTo>
                  <a:pt x="14707" y="2365"/>
                </a:lnTo>
                <a:lnTo>
                  <a:pt x="14688" y="2398"/>
                </a:lnTo>
                <a:lnTo>
                  <a:pt x="14679" y="2425"/>
                </a:lnTo>
                <a:lnTo>
                  <a:pt x="14676" y="2430"/>
                </a:lnTo>
                <a:lnTo>
                  <a:pt x="14679" y="2441"/>
                </a:lnTo>
                <a:lnTo>
                  <a:pt x="14685" y="2447"/>
                </a:lnTo>
                <a:lnTo>
                  <a:pt x="14698" y="2452"/>
                </a:lnTo>
                <a:lnTo>
                  <a:pt x="14716" y="2474"/>
                </a:lnTo>
                <a:lnTo>
                  <a:pt x="14720" y="2485"/>
                </a:lnTo>
                <a:lnTo>
                  <a:pt x="14720" y="2495"/>
                </a:lnTo>
                <a:lnTo>
                  <a:pt x="14716" y="2512"/>
                </a:lnTo>
                <a:lnTo>
                  <a:pt x="14710" y="2528"/>
                </a:lnTo>
                <a:lnTo>
                  <a:pt x="14704" y="2550"/>
                </a:lnTo>
                <a:lnTo>
                  <a:pt x="14704" y="2577"/>
                </a:lnTo>
                <a:lnTo>
                  <a:pt x="14710" y="2588"/>
                </a:lnTo>
                <a:lnTo>
                  <a:pt x="14723" y="2599"/>
                </a:lnTo>
                <a:lnTo>
                  <a:pt x="14745" y="2604"/>
                </a:lnTo>
                <a:lnTo>
                  <a:pt x="14764" y="2610"/>
                </a:lnTo>
                <a:lnTo>
                  <a:pt x="14786" y="2615"/>
                </a:lnTo>
                <a:lnTo>
                  <a:pt x="14792" y="2626"/>
                </a:lnTo>
                <a:lnTo>
                  <a:pt x="14801" y="2631"/>
                </a:lnTo>
                <a:lnTo>
                  <a:pt x="14804" y="2648"/>
                </a:lnTo>
                <a:lnTo>
                  <a:pt x="14808" y="2659"/>
                </a:lnTo>
                <a:lnTo>
                  <a:pt x="14808" y="2675"/>
                </a:lnTo>
                <a:lnTo>
                  <a:pt x="14814" y="2686"/>
                </a:lnTo>
                <a:lnTo>
                  <a:pt x="14817" y="2697"/>
                </a:lnTo>
                <a:lnTo>
                  <a:pt x="14826" y="2702"/>
                </a:lnTo>
                <a:lnTo>
                  <a:pt x="14845" y="2707"/>
                </a:lnTo>
                <a:lnTo>
                  <a:pt x="14864" y="2707"/>
                </a:lnTo>
                <a:lnTo>
                  <a:pt x="14880" y="2713"/>
                </a:lnTo>
                <a:lnTo>
                  <a:pt x="14886" y="2718"/>
                </a:lnTo>
                <a:lnTo>
                  <a:pt x="14889" y="2724"/>
                </a:lnTo>
                <a:lnTo>
                  <a:pt x="14892" y="2735"/>
                </a:lnTo>
                <a:lnTo>
                  <a:pt x="14892" y="2751"/>
                </a:lnTo>
                <a:lnTo>
                  <a:pt x="14889" y="2767"/>
                </a:lnTo>
                <a:lnTo>
                  <a:pt x="14883" y="2794"/>
                </a:lnTo>
                <a:lnTo>
                  <a:pt x="14877" y="2816"/>
                </a:lnTo>
                <a:lnTo>
                  <a:pt x="14877" y="2838"/>
                </a:lnTo>
                <a:lnTo>
                  <a:pt x="14874" y="2854"/>
                </a:lnTo>
                <a:lnTo>
                  <a:pt x="14877" y="2871"/>
                </a:lnTo>
                <a:lnTo>
                  <a:pt x="14883" y="2898"/>
                </a:lnTo>
                <a:lnTo>
                  <a:pt x="14896" y="2920"/>
                </a:lnTo>
                <a:lnTo>
                  <a:pt x="14905" y="2941"/>
                </a:lnTo>
                <a:lnTo>
                  <a:pt x="14908" y="2952"/>
                </a:lnTo>
                <a:lnTo>
                  <a:pt x="14908" y="2974"/>
                </a:lnTo>
                <a:lnTo>
                  <a:pt x="14905" y="2990"/>
                </a:lnTo>
                <a:lnTo>
                  <a:pt x="14899" y="3006"/>
                </a:lnTo>
                <a:lnTo>
                  <a:pt x="14886" y="3023"/>
                </a:lnTo>
                <a:lnTo>
                  <a:pt x="14864" y="3050"/>
                </a:lnTo>
                <a:lnTo>
                  <a:pt x="14861" y="3050"/>
                </a:lnTo>
                <a:lnTo>
                  <a:pt x="14858" y="3045"/>
                </a:lnTo>
                <a:lnTo>
                  <a:pt x="14858" y="3023"/>
                </a:lnTo>
                <a:lnTo>
                  <a:pt x="14864" y="2985"/>
                </a:lnTo>
                <a:lnTo>
                  <a:pt x="14867" y="2947"/>
                </a:lnTo>
                <a:lnTo>
                  <a:pt x="14867" y="2909"/>
                </a:lnTo>
                <a:lnTo>
                  <a:pt x="14864" y="2898"/>
                </a:lnTo>
                <a:lnTo>
                  <a:pt x="14858" y="2892"/>
                </a:lnTo>
                <a:lnTo>
                  <a:pt x="14848" y="2887"/>
                </a:lnTo>
                <a:lnTo>
                  <a:pt x="14823" y="2898"/>
                </a:lnTo>
                <a:lnTo>
                  <a:pt x="14814" y="2903"/>
                </a:lnTo>
                <a:lnTo>
                  <a:pt x="14811" y="2898"/>
                </a:lnTo>
                <a:lnTo>
                  <a:pt x="14811" y="2892"/>
                </a:lnTo>
                <a:lnTo>
                  <a:pt x="14820" y="2865"/>
                </a:lnTo>
                <a:lnTo>
                  <a:pt x="14836" y="2833"/>
                </a:lnTo>
                <a:lnTo>
                  <a:pt x="14848" y="2800"/>
                </a:lnTo>
                <a:lnTo>
                  <a:pt x="14852" y="2784"/>
                </a:lnTo>
                <a:lnTo>
                  <a:pt x="14855" y="2773"/>
                </a:lnTo>
                <a:lnTo>
                  <a:pt x="14852" y="2762"/>
                </a:lnTo>
                <a:lnTo>
                  <a:pt x="14845" y="2751"/>
                </a:lnTo>
                <a:lnTo>
                  <a:pt x="14836" y="2746"/>
                </a:lnTo>
                <a:lnTo>
                  <a:pt x="14817" y="2746"/>
                </a:lnTo>
                <a:lnTo>
                  <a:pt x="14786" y="2740"/>
                </a:lnTo>
                <a:lnTo>
                  <a:pt x="14760" y="2729"/>
                </a:lnTo>
                <a:lnTo>
                  <a:pt x="14742" y="2713"/>
                </a:lnTo>
                <a:lnTo>
                  <a:pt x="14729" y="2691"/>
                </a:lnTo>
                <a:lnTo>
                  <a:pt x="14713" y="2669"/>
                </a:lnTo>
                <a:lnTo>
                  <a:pt x="14691" y="2648"/>
                </a:lnTo>
                <a:lnTo>
                  <a:pt x="14663" y="2626"/>
                </a:lnTo>
                <a:lnTo>
                  <a:pt x="14622" y="2615"/>
                </a:lnTo>
                <a:lnTo>
                  <a:pt x="14597" y="2610"/>
                </a:lnTo>
                <a:lnTo>
                  <a:pt x="14575" y="2604"/>
                </a:lnTo>
                <a:lnTo>
                  <a:pt x="14556" y="2610"/>
                </a:lnTo>
                <a:lnTo>
                  <a:pt x="14531" y="2620"/>
                </a:lnTo>
                <a:lnTo>
                  <a:pt x="14522" y="2631"/>
                </a:lnTo>
                <a:lnTo>
                  <a:pt x="14512" y="2648"/>
                </a:lnTo>
                <a:lnTo>
                  <a:pt x="14506" y="2669"/>
                </a:lnTo>
                <a:lnTo>
                  <a:pt x="14503" y="2686"/>
                </a:lnTo>
                <a:lnTo>
                  <a:pt x="14500" y="2697"/>
                </a:lnTo>
                <a:lnTo>
                  <a:pt x="14487" y="2697"/>
                </a:lnTo>
                <a:lnTo>
                  <a:pt x="14465" y="2686"/>
                </a:lnTo>
                <a:lnTo>
                  <a:pt x="14443" y="2686"/>
                </a:lnTo>
                <a:lnTo>
                  <a:pt x="14427" y="2691"/>
                </a:lnTo>
                <a:lnTo>
                  <a:pt x="14415" y="2707"/>
                </a:lnTo>
                <a:lnTo>
                  <a:pt x="14412" y="2718"/>
                </a:lnTo>
                <a:lnTo>
                  <a:pt x="14412" y="2735"/>
                </a:lnTo>
                <a:lnTo>
                  <a:pt x="14415" y="2751"/>
                </a:lnTo>
                <a:lnTo>
                  <a:pt x="14434" y="2773"/>
                </a:lnTo>
                <a:lnTo>
                  <a:pt x="14462" y="2794"/>
                </a:lnTo>
                <a:lnTo>
                  <a:pt x="14490" y="2811"/>
                </a:lnTo>
                <a:lnTo>
                  <a:pt x="14506" y="2827"/>
                </a:lnTo>
                <a:lnTo>
                  <a:pt x="14512" y="2838"/>
                </a:lnTo>
                <a:lnTo>
                  <a:pt x="14506" y="2843"/>
                </a:lnTo>
                <a:lnTo>
                  <a:pt x="14490" y="2849"/>
                </a:lnTo>
                <a:lnTo>
                  <a:pt x="14468" y="2849"/>
                </a:lnTo>
                <a:lnTo>
                  <a:pt x="14408" y="2838"/>
                </a:lnTo>
                <a:lnTo>
                  <a:pt x="14383" y="2827"/>
                </a:lnTo>
                <a:lnTo>
                  <a:pt x="14377" y="2816"/>
                </a:lnTo>
                <a:lnTo>
                  <a:pt x="14371" y="2784"/>
                </a:lnTo>
                <a:lnTo>
                  <a:pt x="14371" y="2767"/>
                </a:lnTo>
                <a:lnTo>
                  <a:pt x="14377" y="2729"/>
                </a:lnTo>
                <a:lnTo>
                  <a:pt x="14390" y="2642"/>
                </a:lnTo>
                <a:lnTo>
                  <a:pt x="14393" y="2599"/>
                </a:lnTo>
                <a:lnTo>
                  <a:pt x="14386" y="2566"/>
                </a:lnTo>
                <a:lnTo>
                  <a:pt x="14374" y="2539"/>
                </a:lnTo>
                <a:lnTo>
                  <a:pt x="14364" y="2517"/>
                </a:lnTo>
                <a:lnTo>
                  <a:pt x="14346" y="2501"/>
                </a:lnTo>
                <a:lnTo>
                  <a:pt x="14339" y="2506"/>
                </a:lnTo>
                <a:lnTo>
                  <a:pt x="14336" y="2523"/>
                </a:lnTo>
                <a:lnTo>
                  <a:pt x="14336" y="2550"/>
                </a:lnTo>
                <a:lnTo>
                  <a:pt x="14342" y="2588"/>
                </a:lnTo>
                <a:lnTo>
                  <a:pt x="14346" y="2615"/>
                </a:lnTo>
                <a:lnTo>
                  <a:pt x="14346" y="2637"/>
                </a:lnTo>
                <a:lnTo>
                  <a:pt x="14339" y="2659"/>
                </a:lnTo>
                <a:lnTo>
                  <a:pt x="14330" y="2675"/>
                </a:lnTo>
                <a:lnTo>
                  <a:pt x="14320" y="2686"/>
                </a:lnTo>
                <a:lnTo>
                  <a:pt x="14308" y="2697"/>
                </a:lnTo>
                <a:lnTo>
                  <a:pt x="14280" y="2713"/>
                </a:lnTo>
                <a:lnTo>
                  <a:pt x="14254" y="2729"/>
                </a:lnTo>
                <a:lnTo>
                  <a:pt x="14245" y="2740"/>
                </a:lnTo>
                <a:lnTo>
                  <a:pt x="14239" y="2751"/>
                </a:lnTo>
                <a:lnTo>
                  <a:pt x="14232" y="2767"/>
                </a:lnTo>
                <a:lnTo>
                  <a:pt x="14232" y="2784"/>
                </a:lnTo>
                <a:lnTo>
                  <a:pt x="14239" y="2805"/>
                </a:lnTo>
                <a:lnTo>
                  <a:pt x="14248" y="2833"/>
                </a:lnTo>
                <a:lnTo>
                  <a:pt x="14286" y="2903"/>
                </a:lnTo>
                <a:lnTo>
                  <a:pt x="14295" y="2930"/>
                </a:lnTo>
                <a:lnTo>
                  <a:pt x="14302" y="2952"/>
                </a:lnTo>
                <a:lnTo>
                  <a:pt x="14302" y="2974"/>
                </a:lnTo>
                <a:lnTo>
                  <a:pt x="14298" y="2996"/>
                </a:lnTo>
                <a:lnTo>
                  <a:pt x="14289" y="3023"/>
                </a:lnTo>
                <a:lnTo>
                  <a:pt x="14273" y="3061"/>
                </a:lnTo>
                <a:lnTo>
                  <a:pt x="14258" y="3093"/>
                </a:lnTo>
                <a:lnTo>
                  <a:pt x="14251" y="3121"/>
                </a:lnTo>
                <a:lnTo>
                  <a:pt x="14251" y="3142"/>
                </a:lnTo>
                <a:lnTo>
                  <a:pt x="14254" y="3159"/>
                </a:lnTo>
                <a:lnTo>
                  <a:pt x="14267" y="3186"/>
                </a:lnTo>
                <a:lnTo>
                  <a:pt x="14270" y="3208"/>
                </a:lnTo>
                <a:lnTo>
                  <a:pt x="14273" y="3235"/>
                </a:lnTo>
                <a:lnTo>
                  <a:pt x="14273" y="3251"/>
                </a:lnTo>
                <a:lnTo>
                  <a:pt x="14276" y="3257"/>
                </a:lnTo>
                <a:lnTo>
                  <a:pt x="14289" y="3267"/>
                </a:lnTo>
                <a:lnTo>
                  <a:pt x="14311" y="3262"/>
                </a:lnTo>
                <a:lnTo>
                  <a:pt x="14336" y="3251"/>
                </a:lnTo>
                <a:lnTo>
                  <a:pt x="14368" y="3240"/>
                </a:lnTo>
                <a:lnTo>
                  <a:pt x="14402" y="3235"/>
                </a:lnTo>
                <a:lnTo>
                  <a:pt x="14440" y="3246"/>
                </a:lnTo>
                <a:lnTo>
                  <a:pt x="14456" y="3257"/>
                </a:lnTo>
                <a:lnTo>
                  <a:pt x="14474" y="3273"/>
                </a:lnTo>
                <a:lnTo>
                  <a:pt x="14503" y="3306"/>
                </a:lnTo>
                <a:lnTo>
                  <a:pt x="14522" y="3333"/>
                </a:lnTo>
                <a:lnTo>
                  <a:pt x="14531" y="3360"/>
                </a:lnTo>
                <a:lnTo>
                  <a:pt x="14534" y="3376"/>
                </a:lnTo>
                <a:lnTo>
                  <a:pt x="14534" y="3392"/>
                </a:lnTo>
                <a:lnTo>
                  <a:pt x="14531" y="3409"/>
                </a:lnTo>
                <a:lnTo>
                  <a:pt x="14518" y="3436"/>
                </a:lnTo>
                <a:lnTo>
                  <a:pt x="14509" y="3474"/>
                </a:lnTo>
                <a:lnTo>
                  <a:pt x="14496" y="3512"/>
                </a:lnTo>
                <a:lnTo>
                  <a:pt x="14490" y="3523"/>
                </a:lnTo>
                <a:lnTo>
                  <a:pt x="14487" y="3523"/>
                </a:lnTo>
                <a:lnTo>
                  <a:pt x="14487" y="3512"/>
                </a:lnTo>
                <a:lnTo>
                  <a:pt x="14490" y="3479"/>
                </a:lnTo>
                <a:lnTo>
                  <a:pt x="14493" y="3441"/>
                </a:lnTo>
                <a:lnTo>
                  <a:pt x="14493" y="3403"/>
                </a:lnTo>
                <a:lnTo>
                  <a:pt x="14487" y="3365"/>
                </a:lnTo>
                <a:lnTo>
                  <a:pt x="14478" y="3333"/>
                </a:lnTo>
                <a:lnTo>
                  <a:pt x="14468" y="3316"/>
                </a:lnTo>
                <a:lnTo>
                  <a:pt x="14449" y="3295"/>
                </a:lnTo>
                <a:lnTo>
                  <a:pt x="14437" y="3289"/>
                </a:lnTo>
                <a:lnTo>
                  <a:pt x="14405" y="3289"/>
                </a:lnTo>
                <a:lnTo>
                  <a:pt x="14386" y="3295"/>
                </a:lnTo>
                <a:lnTo>
                  <a:pt x="14349" y="3316"/>
                </a:lnTo>
                <a:lnTo>
                  <a:pt x="14336" y="3327"/>
                </a:lnTo>
                <a:lnTo>
                  <a:pt x="14327" y="3344"/>
                </a:lnTo>
                <a:lnTo>
                  <a:pt x="14320" y="3360"/>
                </a:lnTo>
                <a:lnTo>
                  <a:pt x="14317" y="3376"/>
                </a:lnTo>
                <a:lnTo>
                  <a:pt x="14317" y="3392"/>
                </a:lnTo>
                <a:lnTo>
                  <a:pt x="14324" y="3431"/>
                </a:lnTo>
                <a:lnTo>
                  <a:pt x="14336" y="3496"/>
                </a:lnTo>
                <a:lnTo>
                  <a:pt x="14336" y="3512"/>
                </a:lnTo>
                <a:lnTo>
                  <a:pt x="14333" y="3523"/>
                </a:lnTo>
                <a:lnTo>
                  <a:pt x="14327" y="3539"/>
                </a:lnTo>
                <a:lnTo>
                  <a:pt x="14317" y="3545"/>
                </a:lnTo>
                <a:lnTo>
                  <a:pt x="14298" y="3566"/>
                </a:lnTo>
                <a:lnTo>
                  <a:pt x="14286" y="3588"/>
                </a:lnTo>
                <a:lnTo>
                  <a:pt x="14280" y="3610"/>
                </a:lnTo>
                <a:lnTo>
                  <a:pt x="14273" y="3653"/>
                </a:lnTo>
                <a:lnTo>
                  <a:pt x="14267" y="3675"/>
                </a:lnTo>
                <a:lnTo>
                  <a:pt x="14251" y="3697"/>
                </a:lnTo>
                <a:lnTo>
                  <a:pt x="14207" y="3740"/>
                </a:lnTo>
                <a:lnTo>
                  <a:pt x="14195" y="3757"/>
                </a:lnTo>
                <a:lnTo>
                  <a:pt x="14182" y="3795"/>
                </a:lnTo>
                <a:lnTo>
                  <a:pt x="14173" y="3806"/>
                </a:lnTo>
                <a:lnTo>
                  <a:pt x="14154" y="3811"/>
                </a:lnTo>
                <a:lnTo>
                  <a:pt x="14125" y="3806"/>
                </a:lnTo>
                <a:lnTo>
                  <a:pt x="14078" y="3789"/>
                </a:lnTo>
                <a:lnTo>
                  <a:pt x="14037" y="3779"/>
                </a:lnTo>
                <a:lnTo>
                  <a:pt x="14025" y="3768"/>
                </a:lnTo>
                <a:lnTo>
                  <a:pt x="14025" y="3762"/>
                </a:lnTo>
                <a:lnTo>
                  <a:pt x="14031" y="3762"/>
                </a:lnTo>
                <a:lnTo>
                  <a:pt x="14053" y="3751"/>
                </a:lnTo>
                <a:lnTo>
                  <a:pt x="14081" y="3735"/>
                </a:lnTo>
                <a:lnTo>
                  <a:pt x="14116" y="3719"/>
                </a:lnTo>
                <a:lnTo>
                  <a:pt x="14147" y="3686"/>
                </a:lnTo>
                <a:lnTo>
                  <a:pt x="14160" y="3664"/>
                </a:lnTo>
                <a:lnTo>
                  <a:pt x="14169" y="3637"/>
                </a:lnTo>
                <a:lnTo>
                  <a:pt x="14185" y="3594"/>
                </a:lnTo>
                <a:lnTo>
                  <a:pt x="14198" y="3566"/>
                </a:lnTo>
                <a:lnTo>
                  <a:pt x="14210" y="3550"/>
                </a:lnTo>
                <a:lnTo>
                  <a:pt x="14220" y="3539"/>
                </a:lnTo>
                <a:lnTo>
                  <a:pt x="14229" y="3534"/>
                </a:lnTo>
                <a:lnTo>
                  <a:pt x="14236" y="3518"/>
                </a:lnTo>
                <a:lnTo>
                  <a:pt x="14242" y="3496"/>
                </a:lnTo>
                <a:lnTo>
                  <a:pt x="14248" y="3458"/>
                </a:lnTo>
                <a:lnTo>
                  <a:pt x="14248" y="3414"/>
                </a:lnTo>
                <a:lnTo>
                  <a:pt x="14242" y="3382"/>
                </a:lnTo>
                <a:lnTo>
                  <a:pt x="14232" y="3354"/>
                </a:lnTo>
                <a:lnTo>
                  <a:pt x="14207" y="3300"/>
                </a:lnTo>
                <a:lnTo>
                  <a:pt x="14198" y="3267"/>
                </a:lnTo>
                <a:lnTo>
                  <a:pt x="14192" y="3224"/>
                </a:lnTo>
                <a:lnTo>
                  <a:pt x="14195" y="3170"/>
                </a:lnTo>
                <a:lnTo>
                  <a:pt x="14204" y="3061"/>
                </a:lnTo>
                <a:lnTo>
                  <a:pt x="14210" y="2974"/>
                </a:lnTo>
                <a:lnTo>
                  <a:pt x="14207" y="2936"/>
                </a:lnTo>
                <a:lnTo>
                  <a:pt x="14201" y="2903"/>
                </a:lnTo>
                <a:lnTo>
                  <a:pt x="14188" y="2871"/>
                </a:lnTo>
                <a:lnTo>
                  <a:pt x="14151" y="2805"/>
                </a:lnTo>
                <a:lnTo>
                  <a:pt x="14147" y="2794"/>
                </a:lnTo>
                <a:lnTo>
                  <a:pt x="14147" y="2773"/>
                </a:lnTo>
                <a:lnTo>
                  <a:pt x="14154" y="2767"/>
                </a:lnTo>
                <a:lnTo>
                  <a:pt x="14166" y="2751"/>
                </a:lnTo>
                <a:lnTo>
                  <a:pt x="14182" y="2729"/>
                </a:lnTo>
                <a:lnTo>
                  <a:pt x="14198" y="2702"/>
                </a:lnTo>
                <a:lnTo>
                  <a:pt x="14210" y="2669"/>
                </a:lnTo>
                <a:lnTo>
                  <a:pt x="14214" y="2648"/>
                </a:lnTo>
                <a:lnTo>
                  <a:pt x="14214" y="2588"/>
                </a:lnTo>
                <a:lnTo>
                  <a:pt x="14201" y="2544"/>
                </a:lnTo>
                <a:lnTo>
                  <a:pt x="14192" y="2534"/>
                </a:lnTo>
                <a:lnTo>
                  <a:pt x="14166" y="2512"/>
                </a:lnTo>
                <a:lnTo>
                  <a:pt x="14135" y="2506"/>
                </a:lnTo>
                <a:lnTo>
                  <a:pt x="14069" y="2506"/>
                </a:lnTo>
                <a:lnTo>
                  <a:pt x="14037" y="2512"/>
                </a:lnTo>
                <a:lnTo>
                  <a:pt x="14012" y="2506"/>
                </a:lnTo>
                <a:lnTo>
                  <a:pt x="14000" y="2501"/>
                </a:lnTo>
                <a:lnTo>
                  <a:pt x="13987" y="2506"/>
                </a:lnTo>
                <a:lnTo>
                  <a:pt x="13971" y="2534"/>
                </a:lnTo>
                <a:lnTo>
                  <a:pt x="13959" y="2572"/>
                </a:lnTo>
                <a:lnTo>
                  <a:pt x="13949" y="2626"/>
                </a:lnTo>
                <a:lnTo>
                  <a:pt x="13924" y="2735"/>
                </a:lnTo>
                <a:lnTo>
                  <a:pt x="13915" y="2762"/>
                </a:lnTo>
                <a:lnTo>
                  <a:pt x="13902" y="2784"/>
                </a:lnTo>
                <a:lnTo>
                  <a:pt x="13890" y="2800"/>
                </a:lnTo>
                <a:lnTo>
                  <a:pt x="13871" y="2816"/>
                </a:lnTo>
                <a:lnTo>
                  <a:pt x="13836" y="2849"/>
                </a:lnTo>
                <a:lnTo>
                  <a:pt x="13827" y="2860"/>
                </a:lnTo>
                <a:lnTo>
                  <a:pt x="13821" y="2876"/>
                </a:lnTo>
                <a:lnTo>
                  <a:pt x="13817" y="2887"/>
                </a:lnTo>
                <a:lnTo>
                  <a:pt x="13821" y="2898"/>
                </a:lnTo>
                <a:lnTo>
                  <a:pt x="13830" y="2920"/>
                </a:lnTo>
                <a:lnTo>
                  <a:pt x="13843" y="2941"/>
                </a:lnTo>
                <a:lnTo>
                  <a:pt x="13849" y="2958"/>
                </a:lnTo>
                <a:lnTo>
                  <a:pt x="13852" y="2974"/>
                </a:lnTo>
                <a:lnTo>
                  <a:pt x="13855" y="2996"/>
                </a:lnTo>
                <a:lnTo>
                  <a:pt x="13852" y="3012"/>
                </a:lnTo>
                <a:lnTo>
                  <a:pt x="13849" y="3039"/>
                </a:lnTo>
                <a:lnTo>
                  <a:pt x="13830" y="3093"/>
                </a:lnTo>
                <a:lnTo>
                  <a:pt x="13827" y="3115"/>
                </a:lnTo>
                <a:lnTo>
                  <a:pt x="13830" y="3137"/>
                </a:lnTo>
                <a:lnTo>
                  <a:pt x="13836" y="3159"/>
                </a:lnTo>
                <a:lnTo>
                  <a:pt x="13861" y="3191"/>
                </a:lnTo>
                <a:lnTo>
                  <a:pt x="13896" y="3219"/>
                </a:lnTo>
                <a:lnTo>
                  <a:pt x="13927" y="3251"/>
                </a:lnTo>
                <a:lnTo>
                  <a:pt x="13943" y="3262"/>
                </a:lnTo>
                <a:lnTo>
                  <a:pt x="13953" y="3284"/>
                </a:lnTo>
                <a:lnTo>
                  <a:pt x="13962" y="3300"/>
                </a:lnTo>
                <a:lnTo>
                  <a:pt x="13965" y="3316"/>
                </a:lnTo>
                <a:lnTo>
                  <a:pt x="13965" y="3344"/>
                </a:lnTo>
                <a:lnTo>
                  <a:pt x="13956" y="3365"/>
                </a:lnTo>
                <a:lnTo>
                  <a:pt x="13940" y="3409"/>
                </a:lnTo>
                <a:lnTo>
                  <a:pt x="13934" y="3420"/>
                </a:lnTo>
                <a:lnTo>
                  <a:pt x="13927" y="3425"/>
                </a:lnTo>
                <a:lnTo>
                  <a:pt x="13921" y="3425"/>
                </a:lnTo>
                <a:lnTo>
                  <a:pt x="13915" y="3420"/>
                </a:lnTo>
                <a:lnTo>
                  <a:pt x="13899" y="3403"/>
                </a:lnTo>
                <a:lnTo>
                  <a:pt x="13877" y="3371"/>
                </a:lnTo>
                <a:lnTo>
                  <a:pt x="13839" y="3327"/>
                </a:lnTo>
                <a:lnTo>
                  <a:pt x="13786" y="3273"/>
                </a:lnTo>
                <a:lnTo>
                  <a:pt x="13755" y="3246"/>
                </a:lnTo>
                <a:lnTo>
                  <a:pt x="13714" y="3219"/>
                </a:lnTo>
                <a:lnTo>
                  <a:pt x="13670" y="3191"/>
                </a:lnTo>
                <a:lnTo>
                  <a:pt x="13632" y="3170"/>
                </a:lnTo>
                <a:lnTo>
                  <a:pt x="13597" y="3153"/>
                </a:lnTo>
                <a:lnTo>
                  <a:pt x="13563" y="3142"/>
                </a:lnTo>
                <a:lnTo>
                  <a:pt x="13535" y="3132"/>
                </a:lnTo>
                <a:lnTo>
                  <a:pt x="13465" y="3132"/>
                </a:lnTo>
                <a:lnTo>
                  <a:pt x="13447" y="3142"/>
                </a:lnTo>
                <a:lnTo>
                  <a:pt x="13434" y="3148"/>
                </a:lnTo>
                <a:lnTo>
                  <a:pt x="13425" y="3159"/>
                </a:lnTo>
                <a:lnTo>
                  <a:pt x="13418" y="3191"/>
                </a:lnTo>
                <a:lnTo>
                  <a:pt x="13418" y="3208"/>
                </a:lnTo>
                <a:lnTo>
                  <a:pt x="13425" y="3224"/>
                </a:lnTo>
                <a:lnTo>
                  <a:pt x="13434" y="3246"/>
                </a:lnTo>
                <a:lnTo>
                  <a:pt x="13440" y="3257"/>
                </a:lnTo>
                <a:lnTo>
                  <a:pt x="13440" y="3289"/>
                </a:lnTo>
                <a:lnTo>
                  <a:pt x="13437" y="3306"/>
                </a:lnTo>
                <a:lnTo>
                  <a:pt x="13425" y="3338"/>
                </a:lnTo>
                <a:lnTo>
                  <a:pt x="13406" y="3365"/>
                </a:lnTo>
                <a:lnTo>
                  <a:pt x="13387" y="3382"/>
                </a:lnTo>
                <a:lnTo>
                  <a:pt x="13377" y="3387"/>
                </a:lnTo>
                <a:lnTo>
                  <a:pt x="13368" y="3387"/>
                </a:lnTo>
                <a:lnTo>
                  <a:pt x="13359" y="3382"/>
                </a:lnTo>
                <a:lnTo>
                  <a:pt x="13352" y="3376"/>
                </a:lnTo>
                <a:lnTo>
                  <a:pt x="13349" y="3360"/>
                </a:lnTo>
                <a:lnTo>
                  <a:pt x="13349" y="3344"/>
                </a:lnTo>
                <a:lnTo>
                  <a:pt x="13346" y="3306"/>
                </a:lnTo>
                <a:lnTo>
                  <a:pt x="13343" y="3284"/>
                </a:lnTo>
                <a:lnTo>
                  <a:pt x="13337" y="3278"/>
                </a:lnTo>
                <a:lnTo>
                  <a:pt x="13324" y="3278"/>
                </a:lnTo>
                <a:lnTo>
                  <a:pt x="13311" y="3284"/>
                </a:lnTo>
                <a:lnTo>
                  <a:pt x="13293" y="3300"/>
                </a:lnTo>
                <a:lnTo>
                  <a:pt x="13249" y="3354"/>
                </a:lnTo>
                <a:lnTo>
                  <a:pt x="13227" y="3376"/>
                </a:lnTo>
                <a:lnTo>
                  <a:pt x="13208" y="3376"/>
                </a:lnTo>
                <a:lnTo>
                  <a:pt x="13192" y="3371"/>
                </a:lnTo>
                <a:lnTo>
                  <a:pt x="13167" y="3349"/>
                </a:lnTo>
                <a:lnTo>
                  <a:pt x="13148" y="3344"/>
                </a:lnTo>
                <a:lnTo>
                  <a:pt x="13123" y="3354"/>
                </a:lnTo>
                <a:lnTo>
                  <a:pt x="13091" y="3387"/>
                </a:lnTo>
                <a:lnTo>
                  <a:pt x="13057" y="3414"/>
                </a:lnTo>
                <a:lnTo>
                  <a:pt x="13044" y="3420"/>
                </a:lnTo>
                <a:lnTo>
                  <a:pt x="13035" y="3425"/>
                </a:lnTo>
                <a:lnTo>
                  <a:pt x="13025" y="3425"/>
                </a:lnTo>
                <a:lnTo>
                  <a:pt x="13019" y="3420"/>
                </a:lnTo>
                <a:lnTo>
                  <a:pt x="13013" y="3409"/>
                </a:lnTo>
                <a:lnTo>
                  <a:pt x="13010" y="3398"/>
                </a:lnTo>
                <a:lnTo>
                  <a:pt x="13010" y="3371"/>
                </a:lnTo>
                <a:lnTo>
                  <a:pt x="13013" y="3344"/>
                </a:lnTo>
                <a:lnTo>
                  <a:pt x="13022" y="3316"/>
                </a:lnTo>
                <a:lnTo>
                  <a:pt x="13044" y="3278"/>
                </a:lnTo>
                <a:lnTo>
                  <a:pt x="13044" y="3273"/>
                </a:lnTo>
                <a:lnTo>
                  <a:pt x="13029" y="3273"/>
                </a:lnTo>
                <a:lnTo>
                  <a:pt x="13007" y="3278"/>
                </a:lnTo>
                <a:lnTo>
                  <a:pt x="12975" y="3300"/>
                </a:lnTo>
                <a:lnTo>
                  <a:pt x="12934" y="3327"/>
                </a:lnTo>
                <a:lnTo>
                  <a:pt x="12887" y="3360"/>
                </a:lnTo>
                <a:lnTo>
                  <a:pt x="12831" y="3409"/>
                </a:lnTo>
                <a:lnTo>
                  <a:pt x="12777" y="3452"/>
                </a:lnTo>
                <a:lnTo>
                  <a:pt x="12736" y="3474"/>
                </a:lnTo>
                <a:lnTo>
                  <a:pt x="12705" y="3485"/>
                </a:lnTo>
                <a:lnTo>
                  <a:pt x="12680" y="3496"/>
                </a:lnTo>
                <a:lnTo>
                  <a:pt x="12661" y="3501"/>
                </a:lnTo>
                <a:lnTo>
                  <a:pt x="12648" y="3518"/>
                </a:lnTo>
                <a:lnTo>
                  <a:pt x="12636" y="3545"/>
                </a:lnTo>
                <a:lnTo>
                  <a:pt x="12626" y="3594"/>
                </a:lnTo>
                <a:lnTo>
                  <a:pt x="12614" y="3648"/>
                </a:lnTo>
                <a:lnTo>
                  <a:pt x="12604" y="3675"/>
                </a:lnTo>
                <a:lnTo>
                  <a:pt x="12598" y="3686"/>
                </a:lnTo>
                <a:lnTo>
                  <a:pt x="12588" y="3692"/>
                </a:lnTo>
                <a:lnTo>
                  <a:pt x="12566" y="3681"/>
                </a:lnTo>
                <a:lnTo>
                  <a:pt x="12551" y="3686"/>
                </a:lnTo>
                <a:lnTo>
                  <a:pt x="12519" y="3708"/>
                </a:lnTo>
                <a:lnTo>
                  <a:pt x="12510" y="3708"/>
                </a:lnTo>
                <a:lnTo>
                  <a:pt x="12504" y="3702"/>
                </a:lnTo>
                <a:lnTo>
                  <a:pt x="12500" y="3692"/>
                </a:lnTo>
                <a:lnTo>
                  <a:pt x="12497" y="3675"/>
                </a:lnTo>
                <a:lnTo>
                  <a:pt x="12491" y="3653"/>
                </a:lnTo>
                <a:lnTo>
                  <a:pt x="12482" y="3637"/>
                </a:lnTo>
                <a:lnTo>
                  <a:pt x="12463" y="3615"/>
                </a:lnTo>
                <a:lnTo>
                  <a:pt x="12447" y="3599"/>
                </a:lnTo>
                <a:lnTo>
                  <a:pt x="12444" y="3594"/>
                </a:lnTo>
                <a:lnTo>
                  <a:pt x="12444" y="3572"/>
                </a:lnTo>
                <a:lnTo>
                  <a:pt x="12447" y="3566"/>
                </a:lnTo>
                <a:lnTo>
                  <a:pt x="12456" y="3545"/>
                </a:lnTo>
                <a:lnTo>
                  <a:pt x="12469" y="3534"/>
                </a:lnTo>
                <a:lnTo>
                  <a:pt x="12507" y="3512"/>
                </a:lnTo>
                <a:lnTo>
                  <a:pt x="12526" y="3512"/>
                </a:lnTo>
                <a:lnTo>
                  <a:pt x="12535" y="3507"/>
                </a:lnTo>
                <a:lnTo>
                  <a:pt x="12541" y="3501"/>
                </a:lnTo>
                <a:lnTo>
                  <a:pt x="12544" y="3496"/>
                </a:lnTo>
                <a:lnTo>
                  <a:pt x="12548" y="3485"/>
                </a:lnTo>
                <a:lnTo>
                  <a:pt x="12544" y="3463"/>
                </a:lnTo>
                <a:lnTo>
                  <a:pt x="12538" y="3436"/>
                </a:lnTo>
                <a:lnTo>
                  <a:pt x="12522" y="3409"/>
                </a:lnTo>
                <a:lnTo>
                  <a:pt x="12504" y="3387"/>
                </a:lnTo>
                <a:lnTo>
                  <a:pt x="12482" y="3371"/>
                </a:lnTo>
                <a:lnTo>
                  <a:pt x="12469" y="3365"/>
                </a:lnTo>
                <a:lnTo>
                  <a:pt x="12431" y="3365"/>
                </a:lnTo>
                <a:lnTo>
                  <a:pt x="12403" y="3360"/>
                </a:lnTo>
                <a:lnTo>
                  <a:pt x="12362" y="3344"/>
                </a:lnTo>
                <a:lnTo>
                  <a:pt x="12346" y="3344"/>
                </a:lnTo>
                <a:lnTo>
                  <a:pt x="12353" y="3360"/>
                </a:lnTo>
                <a:lnTo>
                  <a:pt x="12378" y="3403"/>
                </a:lnTo>
                <a:lnTo>
                  <a:pt x="12384" y="3420"/>
                </a:lnTo>
                <a:lnTo>
                  <a:pt x="12390" y="3452"/>
                </a:lnTo>
                <a:lnTo>
                  <a:pt x="12387" y="3490"/>
                </a:lnTo>
                <a:lnTo>
                  <a:pt x="12378" y="3523"/>
                </a:lnTo>
                <a:lnTo>
                  <a:pt x="12372" y="3550"/>
                </a:lnTo>
                <a:lnTo>
                  <a:pt x="12368" y="3583"/>
                </a:lnTo>
                <a:lnTo>
                  <a:pt x="12368" y="3599"/>
                </a:lnTo>
                <a:lnTo>
                  <a:pt x="12375" y="3610"/>
                </a:lnTo>
                <a:lnTo>
                  <a:pt x="12381" y="3626"/>
                </a:lnTo>
                <a:lnTo>
                  <a:pt x="12390" y="3643"/>
                </a:lnTo>
                <a:lnTo>
                  <a:pt x="12409" y="3664"/>
                </a:lnTo>
                <a:lnTo>
                  <a:pt x="12416" y="3675"/>
                </a:lnTo>
                <a:lnTo>
                  <a:pt x="12419" y="3686"/>
                </a:lnTo>
                <a:lnTo>
                  <a:pt x="12419" y="3708"/>
                </a:lnTo>
                <a:lnTo>
                  <a:pt x="12412" y="3730"/>
                </a:lnTo>
                <a:lnTo>
                  <a:pt x="12403" y="3751"/>
                </a:lnTo>
                <a:lnTo>
                  <a:pt x="12390" y="3806"/>
                </a:lnTo>
                <a:lnTo>
                  <a:pt x="12394" y="3844"/>
                </a:lnTo>
                <a:lnTo>
                  <a:pt x="12394" y="3871"/>
                </a:lnTo>
                <a:lnTo>
                  <a:pt x="12359" y="3811"/>
                </a:lnTo>
                <a:lnTo>
                  <a:pt x="12337" y="3779"/>
                </a:lnTo>
                <a:lnTo>
                  <a:pt x="12324" y="3768"/>
                </a:lnTo>
                <a:lnTo>
                  <a:pt x="12309" y="3757"/>
                </a:lnTo>
                <a:lnTo>
                  <a:pt x="12274" y="3757"/>
                </a:lnTo>
                <a:lnTo>
                  <a:pt x="12255" y="3768"/>
                </a:lnTo>
                <a:lnTo>
                  <a:pt x="12199" y="3833"/>
                </a:lnTo>
                <a:lnTo>
                  <a:pt x="12164" y="3865"/>
                </a:lnTo>
                <a:lnTo>
                  <a:pt x="12139" y="3893"/>
                </a:lnTo>
                <a:lnTo>
                  <a:pt x="12120" y="3914"/>
                </a:lnTo>
                <a:lnTo>
                  <a:pt x="12111" y="3936"/>
                </a:lnTo>
                <a:lnTo>
                  <a:pt x="12111" y="3958"/>
                </a:lnTo>
                <a:lnTo>
                  <a:pt x="12120" y="3991"/>
                </a:lnTo>
                <a:lnTo>
                  <a:pt x="12139" y="4029"/>
                </a:lnTo>
                <a:lnTo>
                  <a:pt x="12158" y="4072"/>
                </a:lnTo>
                <a:lnTo>
                  <a:pt x="12161" y="4088"/>
                </a:lnTo>
                <a:lnTo>
                  <a:pt x="12164" y="4099"/>
                </a:lnTo>
                <a:lnTo>
                  <a:pt x="12158" y="4121"/>
                </a:lnTo>
                <a:lnTo>
                  <a:pt x="12152" y="4126"/>
                </a:lnTo>
                <a:lnTo>
                  <a:pt x="12142" y="4132"/>
                </a:lnTo>
                <a:lnTo>
                  <a:pt x="12117" y="4132"/>
                </a:lnTo>
                <a:lnTo>
                  <a:pt x="12086" y="4121"/>
                </a:lnTo>
                <a:lnTo>
                  <a:pt x="12051" y="4099"/>
                </a:lnTo>
                <a:lnTo>
                  <a:pt x="12010" y="4067"/>
                </a:lnTo>
                <a:lnTo>
                  <a:pt x="11972" y="4039"/>
                </a:lnTo>
                <a:lnTo>
                  <a:pt x="11944" y="4029"/>
                </a:lnTo>
                <a:lnTo>
                  <a:pt x="11922" y="4023"/>
                </a:lnTo>
                <a:lnTo>
                  <a:pt x="11906" y="4029"/>
                </a:lnTo>
                <a:lnTo>
                  <a:pt x="11900" y="4039"/>
                </a:lnTo>
                <a:lnTo>
                  <a:pt x="11900" y="4061"/>
                </a:lnTo>
                <a:lnTo>
                  <a:pt x="11906" y="4088"/>
                </a:lnTo>
                <a:lnTo>
                  <a:pt x="11919" y="4116"/>
                </a:lnTo>
                <a:lnTo>
                  <a:pt x="11938" y="4143"/>
                </a:lnTo>
                <a:lnTo>
                  <a:pt x="11960" y="4159"/>
                </a:lnTo>
                <a:lnTo>
                  <a:pt x="11994" y="4186"/>
                </a:lnTo>
                <a:lnTo>
                  <a:pt x="12004" y="4197"/>
                </a:lnTo>
                <a:lnTo>
                  <a:pt x="12007" y="4203"/>
                </a:lnTo>
                <a:lnTo>
                  <a:pt x="12007" y="4208"/>
                </a:lnTo>
                <a:lnTo>
                  <a:pt x="12001" y="4224"/>
                </a:lnTo>
                <a:lnTo>
                  <a:pt x="11982" y="4246"/>
                </a:lnTo>
                <a:lnTo>
                  <a:pt x="11960" y="4262"/>
                </a:lnTo>
                <a:lnTo>
                  <a:pt x="11950" y="4268"/>
                </a:lnTo>
                <a:lnTo>
                  <a:pt x="11932" y="4251"/>
                </a:lnTo>
                <a:lnTo>
                  <a:pt x="11922" y="4235"/>
                </a:lnTo>
                <a:lnTo>
                  <a:pt x="11913" y="4213"/>
                </a:lnTo>
                <a:lnTo>
                  <a:pt x="11897" y="4186"/>
                </a:lnTo>
                <a:lnTo>
                  <a:pt x="11881" y="4165"/>
                </a:lnTo>
                <a:lnTo>
                  <a:pt x="11831" y="4143"/>
                </a:lnTo>
                <a:lnTo>
                  <a:pt x="11818" y="4126"/>
                </a:lnTo>
                <a:lnTo>
                  <a:pt x="11812" y="4110"/>
                </a:lnTo>
                <a:lnTo>
                  <a:pt x="11812" y="4072"/>
                </a:lnTo>
                <a:lnTo>
                  <a:pt x="11806" y="4029"/>
                </a:lnTo>
                <a:lnTo>
                  <a:pt x="11784" y="3991"/>
                </a:lnTo>
                <a:lnTo>
                  <a:pt x="11781" y="3980"/>
                </a:lnTo>
                <a:lnTo>
                  <a:pt x="11781" y="3963"/>
                </a:lnTo>
                <a:lnTo>
                  <a:pt x="11787" y="3947"/>
                </a:lnTo>
                <a:lnTo>
                  <a:pt x="11796" y="3931"/>
                </a:lnTo>
                <a:lnTo>
                  <a:pt x="11806" y="3909"/>
                </a:lnTo>
                <a:lnTo>
                  <a:pt x="11809" y="3893"/>
                </a:lnTo>
                <a:lnTo>
                  <a:pt x="11803" y="3871"/>
                </a:lnTo>
                <a:lnTo>
                  <a:pt x="11796" y="3855"/>
                </a:lnTo>
                <a:lnTo>
                  <a:pt x="11787" y="3838"/>
                </a:lnTo>
                <a:lnTo>
                  <a:pt x="11762" y="3811"/>
                </a:lnTo>
                <a:lnTo>
                  <a:pt x="11696" y="3746"/>
                </a:lnTo>
                <a:lnTo>
                  <a:pt x="11680" y="3724"/>
                </a:lnTo>
                <a:lnTo>
                  <a:pt x="11664" y="3708"/>
                </a:lnTo>
                <a:lnTo>
                  <a:pt x="11655" y="3681"/>
                </a:lnTo>
                <a:lnTo>
                  <a:pt x="11649" y="3653"/>
                </a:lnTo>
                <a:lnTo>
                  <a:pt x="11646" y="3632"/>
                </a:lnTo>
                <a:lnTo>
                  <a:pt x="11646" y="3626"/>
                </a:lnTo>
                <a:lnTo>
                  <a:pt x="11661" y="3653"/>
                </a:lnTo>
                <a:lnTo>
                  <a:pt x="11677" y="3675"/>
                </a:lnTo>
                <a:lnTo>
                  <a:pt x="11702" y="3702"/>
                </a:lnTo>
                <a:lnTo>
                  <a:pt x="11734" y="3724"/>
                </a:lnTo>
                <a:lnTo>
                  <a:pt x="11774" y="3740"/>
                </a:lnTo>
                <a:lnTo>
                  <a:pt x="11818" y="3757"/>
                </a:lnTo>
                <a:lnTo>
                  <a:pt x="11862" y="3779"/>
                </a:lnTo>
                <a:lnTo>
                  <a:pt x="11954" y="3827"/>
                </a:lnTo>
                <a:lnTo>
                  <a:pt x="11994" y="3844"/>
                </a:lnTo>
                <a:lnTo>
                  <a:pt x="12016" y="3849"/>
                </a:lnTo>
                <a:lnTo>
                  <a:pt x="12060" y="3849"/>
                </a:lnTo>
                <a:lnTo>
                  <a:pt x="12079" y="3844"/>
                </a:lnTo>
                <a:lnTo>
                  <a:pt x="12123" y="3811"/>
                </a:lnTo>
                <a:lnTo>
                  <a:pt x="12161" y="3773"/>
                </a:lnTo>
                <a:lnTo>
                  <a:pt x="12189" y="3735"/>
                </a:lnTo>
                <a:lnTo>
                  <a:pt x="12211" y="3697"/>
                </a:lnTo>
                <a:lnTo>
                  <a:pt x="12218" y="3681"/>
                </a:lnTo>
                <a:lnTo>
                  <a:pt x="12221" y="3659"/>
                </a:lnTo>
                <a:lnTo>
                  <a:pt x="12224" y="3643"/>
                </a:lnTo>
                <a:lnTo>
                  <a:pt x="12224" y="3626"/>
                </a:lnTo>
                <a:lnTo>
                  <a:pt x="12218" y="3605"/>
                </a:lnTo>
                <a:lnTo>
                  <a:pt x="12211" y="3588"/>
                </a:lnTo>
                <a:lnTo>
                  <a:pt x="12202" y="3566"/>
                </a:lnTo>
                <a:lnTo>
                  <a:pt x="12189" y="3545"/>
                </a:lnTo>
                <a:lnTo>
                  <a:pt x="12155" y="3501"/>
                </a:lnTo>
                <a:lnTo>
                  <a:pt x="12092" y="3436"/>
                </a:lnTo>
                <a:lnTo>
                  <a:pt x="12048" y="3403"/>
                </a:lnTo>
                <a:lnTo>
                  <a:pt x="12004" y="3365"/>
                </a:lnTo>
                <a:lnTo>
                  <a:pt x="11935" y="3295"/>
                </a:lnTo>
                <a:lnTo>
                  <a:pt x="11897" y="3257"/>
                </a:lnTo>
                <a:lnTo>
                  <a:pt x="11869" y="3235"/>
                </a:lnTo>
                <a:lnTo>
                  <a:pt x="11847" y="3229"/>
                </a:lnTo>
                <a:lnTo>
                  <a:pt x="11831" y="3229"/>
                </a:lnTo>
                <a:lnTo>
                  <a:pt x="11815" y="3235"/>
                </a:lnTo>
                <a:lnTo>
                  <a:pt x="11800" y="3235"/>
                </a:lnTo>
                <a:lnTo>
                  <a:pt x="11774" y="3229"/>
                </a:lnTo>
                <a:lnTo>
                  <a:pt x="11712" y="3197"/>
                </a:lnTo>
                <a:lnTo>
                  <a:pt x="11696" y="3180"/>
                </a:lnTo>
                <a:lnTo>
                  <a:pt x="11693" y="3170"/>
                </a:lnTo>
                <a:lnTo>
                  <a:pt x="11693" y="3164"/>
                </a:lnTo>
                <a:lnTo>
                  <a:pt x="11696" y="3153"/>
                </a:lnTo>
                <a:lnTo>
                  <a:pt x="11696" y="3142"/>
                </a:lnTo>
                <a:lnTo>
                  <a:pt x="11686" y="3132"/>
                </a:lnTo>
                <a:lnTo>
                  <a:pt x="11668" y="3115"/>
                </a:lnTo>
                <a:lnTo>
                  <a:pt x="11646" y="3099"/>
                </a:lnTo>
                <a:lnTo>
                  <a:pt x="11633" y="3099"/>
                </a:lnTo>
                <a:lnTo>
                  <a:pt x="11614" y="3132"/>
                </a:lnTo>
                <a:lnTo>
                  <a:pt x="11605" y="3142"/>
                </a:lnTo>
                <a:lnTo>
                  <a:pt x="11583" y="3142"/>
                </a:lnTo>
                <a:lnTo>
                  <a:pt x="11551" y="3126"/>
                </a:lnTo>
                <a:lnTo>
                  <a:pt x="11529" y="3126"/>
                </a:lnTo>
                <a:lnTo>
                  <a:pt x="11517" y="3115"/>
                </a:lnTo>
                <a:lnTo>
                  <a:pt x="11514" y="3110"/>
                </a:lnTo>
                <a:lnTo>
                  <a:pt x="11507" y="3121"/>
                </a:lnTo>
                <a:lnTo>
                  <a:pt x="11504" y="3132"/>
                </a:lnTo>
                <a:lnTo>
                  <a:pt x="11495" y="3137"/>
                </a:lnTo>
                <a:lnTo>
                  <a:pt x="11479" y="3142"/>
                </a:lnTo>
                <a:lnTo>
                  <a:pt x="11476" y="3137"/>
                </a:lnTo>
                <a:lnTo>
                  <a:pt x="11479" y="3132"/>
                </a:lnTo>
                <a:lnTo>
                  <a:pt x="11482" y="3121"/>
                </a:lnTo>
                <a:lnTo>
                  <a:pt x="11482" y="3104"/>
                </a:lnTo>
                <a:lnTo>
                  <a:pt x="11476" y="3093"/>
                </a:lnTo>
                <a:lnTo>
                  <a:pt x="11469" y="3088"/>
                </a:lnTo>
                <a:lnTo>
                  <a:pt x="11460" y="3083"/>
                </a:lnTo>
                <a:lnTo>
                  <a:pt x="11444" y="3083"/>
                </a:lnTo>
                <a:lnTo>
                  <a:pt x="11435" y="3072"/>
                </a:lnTo>
                <a:lnTo>
                  <a:pt x="11425" y="3066"/>
                </a:lnTo>
                <a:lnTo>
                  <a:pt x="11416" y="3066"/>
                </a:lnTo>
                <a:lnTo>
                  <a:pt x="11410" y="3061"/>
                </a:lnTo>
                <a:lnTo>
                  <a:pt x="11416" y="3055"/>
                </a:lnTo>
                <a:lnTo>
                  <a:pt x="11435" y="3055"/>
                </a:lnTo>
                <a:lnTo>
                  <a:pt x="11469" y="3066"/>
                </a:lnTo>
                <a:lnTo>
                  <a:pt x="11485" y="3072"/>
                </a:lnTo>
                <a:lnTo>
                  <a:pt x="11501" y="3072"/>
                </a:lnTo>
                <a:lnTo>
                  <a:pt x="11510" y="3066"/>
                </a:lnTo>
                <a:lnTo>
                  <a:pt x="11520" y="3055"/>
                </a:lnTo>
                <a:lnTo>
                  <a:pt x="11532" y="3039"/>
                </a:lnTo>
                <a:lnTo>
                  <a:pt x="11539" y="3034"/>
                </a:lnTo>
                <a:lnTo>
                  <a:pt x="11561" y="3034"/>
                </a:lnTo>
                <a:lnTo>
                  <a:pt x="11564" y="3028"/>
                </a:lnTo>
                <a:lnTo>
                  <a:pt x="11567" y="3017"/>
                </a:lnTo>
                <a:lnTo>
                  <a:pt x="11567" y="3012"/>
                </a:lnTo>
                <a:lnTo>
                  <a:pt x="11561" y="3001"/>
                </a:lnTo>
                <a:lnTo>
                  <a:pt x="11554" y="3001"/>
                </a:lnTo>
                <a:lnTo>
                  <a:pt x="11545" y="2996"/>
                </a:lnTo>
                <a:lnTo>
                  <a:pt x="11539" y="2990"/>
                </a:lnTo>
                <a:lnTo>
                  <a:pt x="11536" y="2979"/>
                </a:lnTo>
                <a:lnTo>
                  <a:pt x="11529" y="2974"/>
                </a:lnTo>
                <a:lnTo>
                  <a:pt x="11523" y="2974"/>
                </a:lnTo>
                <a:lnTo>
                  <a:pt x="11517" y="2968"/>
                </a:lnTo>
                <a:lnTo>
                  <a:pt x="11514" y="2958"/>
                </a:lnTo>
                <a:lnTo>
                  <a:pt x="11504" y="2947"/>
                </a:lnTo>
                <a:lnTo>
                  <a:pt x="11495" y="2947"/>
                </a:lnTo>
                <a:lnTo>
                  <a:pt x="11485" y="2952"/>
                </a:lnTo>
                <a:lnTo>
                  <a:pt x="11485" y="2947"/>
                </a:lnTo>
                <a:lnTo>
                  <a:pt x="11482" y="2941"/>
                </a:lnTo>
                <a:lnTo>
                  <a:pt x="11469" y="2947"/>
                </a:lnTo>
                <a:lnTo>
                  <a:pt x="11457" y="2947"/>
                </a:lnTo>
                <a:lnTo>
                  <a:pt x="11457" y="2930"/>
                </a:lnTo>
                <a:lnTo>
                  <a:pt x="11451" y="2920"/>
                </a:lnTo>
                <a:lnTo>
                  <a:pt x="11441" y="2914"/>
                </a:lnTo>
                <a:lnTo>
                  <a:pt x="11422" y="2914"/>
                </a:lnTo>
                <a:lnTo>
                  <a:pt x="11413" y="2920"/>
                </a:lnTo>
                <a:lnTo>
                  <a:pt x="11407" y="2930"/>
                </a:lnTo>
                <a:lnTo>
                  <a:pt x="11403" y="2941"/>
                </a:lnTo>
                <a:lnTo>
                  <a:pt x="11400" y="2958"/>
                </a:lnTo>
                <a:lnTo>
                  <a:pt x="11400" y="2985"/>
                </a:lnTo>
                <a:lnTo>
                  <a:pt x="11403" y="3001"/>
                </a:lnTo>
                <a:lnTo>
                  <a:pt x="11400" y="2996"/>
                </a:lnTo>
                <a:lnTo>
                  <a:pt x="11391" y="2990"/>
                </a:lnTo>
                <a:lnTo>
                  <a:pt x="11381" y="2990"/>
                </a:lnTo>
                <a:lnTo>
                  <a:pt x="11372" y="2996"/>
                </a:lnTo>
                <a:lnTo>
                  <a:pt x="11366" y="2990"/>
                </a:lnTo>
                <a:lnTo>
                  <a:pt x="11366" y="2985"/>
                </a:lnTo>
                <a:lnTo>
                  <a:pt x="11385" y="2963"/>
                </a:lnTo>
                <a:lnTo>
                  <a:pt x="11394" y="2947"/>
                </a:lnTo>
                <a:lnTo>
                  <a:pt x="11388" y="2941"/>
                </a:lnTo>
                <a:lnTo>
                  <a:pt x="11378" y="2947"/>
                </a:lnTo>
                <a:lnTo>
                  <a:pt x="11375" y="2941"/>
                </a:lnTo>
                <a:lnTo>
                  <a:pt x="11378" y="2930"/>
                </a:lnTo>
                <a:lnTo>
                  <a:pt x="11381" y="2925"/>
                </a:lnTo>
                <a:lnTo>
                  <a:pt x="11394" y="2920"/>
                </a:lnTo>
                <a:lnTo>
                  <a:pt x="11403" y="2909"/>
                </a:lnTo>
                <a:lnTo>
                  <a:pt x="11407" y="2903"/>
                </a:lnTo>
                <a:lnTo>
                  <a:pt x="11407" y="2892"/>
                </a:lnTo>
                <a:lnTo>
                  <a:pt x="11403" y="2887"/>
                </a:lnTo>
                <a:lnTo>
                  <a:pt x="11394" y="2892"/>
                </a:lnTo>
                <a:lnTo>
                  <a:pt x="11388" y="2892"/>
                </a:lnTo>
                <a:lnTo>
                  <a:pt x="11388" y="2887"/>
                </a:lnTo>
                <a:lnTo>
                  <a:pt x="11385" y="2881"/>
                </a:lnTo>
                <a:lnTo>
                  <a:pt x="11385" y="2871"/>
                </a:lnTo>
                <a:lnTo>
                  <a:pt x="11375" y="2876"/>
                </a:lnTo>
                <a:lnTo>
                  <a:pt x="11363" y="2876"/>
                </a:lnTo>
                <a:lnTo>
                  <a:pt x="11350" y="2865"/>
                </a:lnTo>
                <a:lnTo>
                  <a:pt x="11347" y="2865"/>
                </a:lnTo>
                <a:lnTo>
                  <a:pt x="11341" y="2887"/>
                </a:lnTo>
                <a:lnTo>
                  <a:pt x="11334" y="2887"/>
                </a:lnTo>
                <a:lnTo>
                  <a:pt x="11328" y="2881"/>
                </a:lnTo>
                <a:lnTo>
                  <a:pt x="11325" y="2881"/>
                </a:lnTo>
                <a:lnTo>
                  <a:pt x="11319" y="2892"/>
                </a:lnTo>
                <a:lnTo>
                  <a:pt x="11319" y="2903"/>
                </a:lnTo>
                <a:lnTo>
                  <a:pt x="11322" y="2909"/>
                </a:lnTo>
                <a:lnTo>
                  <a:pt x="11328" y="2909"/>
                </a:lnTo>
                <a:lnTo>
                  <a:pt x="11337" y="2914"/>
                </a:lnTo>
                <a:lnTo>
                  <a:pt x="11334" y="2920"/>
                </a:lnTo>
                <a:lnTo>
                  <a:pt x="11328" y="2925"/>
                </a:lnTo>
                <a:lnTo>
                  <a:pt x="11328" y="2936"/>
                </a:lnTo>
                <a:lnTo>
                  <a:pt x="11322" y="2941"/>
                </a:lnTo>
                <a:lnTo>
                  <a:pt x="11315" y="2941"/>
                </a:lnTo>
                <a:lnTo>
                  <a:pt x="11315" y="2952"/>
                </a:lnTo>
                <a:lnTo>
                  <a:pt x="11306" y="2968"/>
                </a:lnTo>
                <a:lnTo>
                  <a:pt x="11306" y="2979"/>
                </a:lnTo>
                <a:lnTo>
                  <a:pt x="11309" y="2990"/>
                </a:lnTo>
                <a:lnTo>
                  <a:pt x="11306" y="2996"/>
                </a:lnTo>
                <a:lnTo>
                  <a:pt x="11300" y="2996"/>
                </a:lnTo>
                <a:lnTo>
                  <a:pt x="11284" y="3006"/>
                </a:lnTo>
                <a:lnTo>
                  <a:pt x="11278" y="3012"/>
                </a:lnTo>
                <a:lnTo>
                  <a:pt x="11278" y="2996"/>
                </a:lnTo>
                <a:lnTo>
                  <a:pt x="11284" y="2974"/>
                </a:lnTo>
                <a:lnTo>
                  <a:pt x="11284" y="2947"/>
                </a:lnTo>
                <a:lnTo>
                  <a:pt x="11287" y="2930"/>
                </a:lnTo>
                <a:lnTo>
                  <a:pt x="11290" y="2909"/>
                </a:lnTo>
                <a:lnTo>
                  <a:pt x="11290" y="2903"/>
                </a:lnTo>
                <a:lnTo>
                  <a:pt x="11287" y="2898"/>
                </a:lnTo>
                <a:lnTo>
                  <a:pt x="11281" y="2898"/>
                </a:lnTo>
                <a:lnTo>
                  <a:pt x="11275" y="2909"/>
                </a:lnTo>
                <a:lnTo>
                  <a:pt x="11259" y="2930"/>
                </a:lnTo>
                <a:lnTo>
                  <a:pt x="11212" y="3012"/>
                </a:lnTo>
                <a:lnTo>
                  <a:pt x="11212" y="3034"/>
                </a:lnTo>
                <a:lnTo>
                  <a:pt x="11205" y="3050"/>
                </a:lnTo>
                <a:lnTo>
                  <a:pt x="11196" y="3061"/>
                </a:lnTo>
                <a:lnTo>
                  <a:pt x="11193" y="3066"/>
                </a:lnTo>
                <a:lnTo>
                  <a:pt x="11187" y="3061"/>
                </a:lnTo>
                <a:lnTo>
                  <a:pt x="11183" y="3066"/>
                </a:lnTo>
                <a:lnTo>
                  <a:pt x="11177" y="3072"/>
                </a:lnTo>
                <a:lnTo>
                  <a:pt x="11177" y="3061"/>
                </a:lnTo>
                <a:lnTo>
                  <a:pt x="11190" y="3028"/>
                </a:lnTo>
                <a:lnTo>
                  <a:pt x="11190" y="3017"/>
                </a:lnTo>
                <a:lnTo>
                  <a:pt x="11193" y="3006"/>
                </a:lnTo>
                <a:lnTo>
                  <a:pt x="11199" y="2996"/>
                </a:lnTo>
                <a:lnTo>
                  <a:pt x="11196" y="2990"/>
                </a:lnTo>
                <a:lnTo>
                  <a:pt x="11196" y="2979"/>
                </a:lnTo>
                <a:lnTo>
                  <a:pt x="11209" y="2958"/>
                </a:lnTo>
                <a:lnTo>
                  <a:pt x="11237" y="2914"/>
                </a:lnTo>
                <a:lnTo>
                  <a:pt x="11240" y="2914"/>
                </a:lnTo>
                <a:lnTo>
                  <a:pt x="11237" y="2909"/>
                </a:lnTo>
                <a:lnTo>
                  <a:pt x="11218" y="2909"/>
                </a:lnTo>
                <a:lnTo>
                  <a:pt x="11209" y="2892"/>
                </a:lnTo>
                <a:lnTo>
                  <a:pt x="11205" y="2892"/>
                </a:lnTo>
                <a:lnTo>
                  <a:pt x="11199" y="2925"/>
                </a:lnTo>
                <a:lnTo>
                  <a:pt x="11193" y="2909"/>
                </a:lnTo>
                <a:lnTo>
                  <a:pt x="11187" y="2898"/>
                </a:lnTo>
                <a:lnTo>
                  <a:pt x="11168" y="2898"/>
                </a:lnTo>
                <a:lnTo>
                  <a:pt x="11161" y="2892"/>
                </a:lnTo>
                <a:lnTo>
                  <a:pt x="11155" y="2892"/>
                </a:lnTo>
                <a:lnTo>
                  <a:pt x="11152" y="2898"/>
                </a:lnTo>
                <a:lnTo>
                  <a:pt x="11155" y="2903"/>
                </a:lnTo>
                <a:lnTo>
                  <a:pt x="11158" y="2914"/>
                </a:lnTo>
                <a:lnTo>
                  <a:pt x="11158" y="2925"/>
                </a:lnTo>
                <a:lnTo>
                  <a:pt x="11155" y="2925"/>
                </a:lnTo>
                <a:lnTo>
                  <a:pt x="11149" y="2920"/>
                </a:lnTo>
                <a:lnTo>
                  <a:pt x="11139" y="2914"/>
                </a:lnTo>
                <a:lnTo>
                  <a:pt x="11133" y="2920"/>
                </a:lnTo>
                <a:lnTo>
                  <a:pt x="11136" y="2930"/>
                </a:lnTo>
                <a:lnTo>
                  <a:pt x="11168" y="2958"/>
                </a:lnTo>
                <a:lnTo>
                  <a:pt x="11165" y="2958"/>
                </a:lnTo>
                <a:lnTo>
                  <a:pt x="11149" y="2952"/>
                </a:lnTo>
                <a:lnTo>
                  <a:pt x="11139" y="2947"/>
                </a:lnTo>
                <a:lnTo>
                  <a:pt x="11139" y="2952"/>
                </a:lnTo>
                <a:lnTo>
                  <a:pt x="11127" y="2974"/>
                </a:lnTo>
                <a:lnTo>
                  <a:pt x="11114" y="2990"/>
                </a:lnTo>
                <a:lnTo>
                  <a:pt x="11095" y="3006"/>
                </a:lnTo>
                <a:lnTo>
                  <a:pt x="11089" y="3017"/>
                </a:lnTo>
                <a:lnTo>
                  <a:pt x="11089" y="3023"/>
                </a:lnTo>
                <a:lnTo>
                  <a:pt x="11080" y="3034"/>
                </a:lnTo>
                <a:lnTo>
                  <a:pt x="11073" y="3039"/>
                </a:lnTo>
                <a:lnTo>
                  <a:pt x="11070" y="3045"/>
                </a:lnTo>
                <a:lnTo>
                  <a:pt x="11070" y="3050"/>
                </a:lnTo>
                <a:lnTo>
                  <a:pt x="11077" y="3055"/>
                </a:lnTo>
                <a:lnTo>
                  <a:pt x="11073" y="3061"/>
                </a:lnTo>
                <a:lnTo>
                  <a:pt x="11070" y="3061"/>
                </a:lnTo>
                <a:lnTo>
                  <a:pt x="11067" y="3066"/>
                </a:lnTo>
                <a:lnTo>
                  <a:pt x="11067" y="3072"/>
                </a:lnTo>
                <a:lnTo>
                  <a:pt x="11073" y="3077"/>
                </a:lnTo>
                <a:lnTo>
                  <a:pt x="11083" y="3083"/>
                </a:lnTo>
                <a:lnTo>
                  <a:pt x="11086" y="3088"/>
                </a:lnTo>
                <a:lnTo>
                  <a:pt x="11064" y="3088"/>
                </a:lnTo>
                <a:lnTo>
                  <a:pt x="11055" y="3077"/>
                </a:lnTo>
                <a:lnTo>
                  <a:pt x="11055" y="3066"/>
                </a:lnTo>
                <a:lnTo>
                  <a:pt x="11058" y="3055"/>
                </a:lnTo>
                <a:lnTo>
                  <a:pt x="11055" y="3050"/>
                </a:lnTo>
                <a:lnTo>
                  <a:pt x="11045" y="3039"/>
                </a:lnTo>
                <a:lnTo>
                  <a:pt x="11029" y="3034"/>
                </a:lnTo>
                <a:lnTo>
                  <a:pt x="11014" y="3034"/>
                </a:lnTo>
                <a:lnTo>
                  <a:pt x="11011" y="3028"/>
                </a:lnTo>
                <a:lnTo>
                  <a:pt x="10998" y="3028"/>
                </a:lnTo>
                <a:lnTo>
                  <a:pt x="10989" y="3023"/>
                </a:lnTo>
                <a:lnTo>
                  <a:pt x="10985" y="3023"/>
                </a:lnTo>
                <a:lnTo>
                  <a:pt x="10982" y="3045"/>
                </a:lnTo>
                <a:lnTo>
                  <a:pt x="10982" y="3055"/>
                </a:lnTo>
                <a:lnTo>
                  <a:pt x="10976" y="3045"/>
                </a:lnTo>
                <a:lnTo>
                  <a:pt x="10973" y="3034"/>
                </a:lnTo>
                <a:lnTo>
                  <a:pt x="10967" y="3028"/>
                </a:lnTo>
                <a:lnTo>
                  <a:pt x="10951" y="3028"/>
                </a:lnTo>
                <a:lnTo>
                  <a:pt x="10945" y="3039"/>
                </a:lnTo>
                <a:lnTo>
                  <a:pt x="10945" y="3045"/>
                </a:lnTo>
                <a:lnTo>
                  <a:pt x="10948" y="3050"/>
                </a:lnTo>
                <a:lnTo>
                  <a:pt x="10954" y="3055"/>
                </a:lnTo>
                <a:lnTo>
                  <a:pt x="10957" y="3055"/>
                </a:lnTo>
                <a:lnTo>
                  <a:pt x="10957" y="3061"/>
                </a:lnTo>
                <a:lnTo>
                  <a:pt x="10960" y="3066"/>
                </a:lnTo>
                <a:lnTo>
                  <a:pt x="10973" y="3066"/>
                </a:lnTo>
                <a:lnTo>
                  <a:pt x="10982" y="3083"/>
                </a:lnTo>
                <a:lnTo>
                  <a:pt x="10992" y="3083"/>
                </a:lnTo>
                <a:lnTo>
                  <a:pt x="10989" y="3093"/>
                </a:lnTo>
                <a:lnTo>
                  <a:pt x="10985" y="3099"/>
                </a:lnTo>
                <a:lnTo>
                  <a:pt x="10985" y="3104"/>
                </a:lnTo>
                <a:lnTo>
                  <a:pt x="10995" y="3126"/>
                </a:lnTo>
                <a:lnTo>
                  <a:pt x="10998" y="3137"/>
                </a:lnTo>
                <a:lnTo>
                  <a:pt x="10995" y="3132"/>
                </a:lnTo>
                <a:lnTo>
                  <a:pt x="10970" y="3099"/>
                </a:lnTo>
                <a:lnTo>
                  <a:pt x="10954" y="3083"/>
                </a:lnTo>
                <a:lnTo>
                  <a:pt x="10945" y="3083"/>
                </a:lnTo>
                <a:lnTo>
                  <a:pt x="10941" y="3088"/>
                </a:lnTo>
                <a:lnTo>
                  <a:pt x="10945" y="3093"/>
                </a:lnTo>
                <a:lnTo>
                  <a:pt x="10945" y="3104"/>
                </a:lnTo>
                <a:lnTo>
                  <a:pt x="10938" y="3110"/>
                </a:lnTo>
                <a:lnTo>
                  <a:pt x="10935" y="3110"/>
                </a:lnTo>
                <a:lnTo>
                  <a:pt x="10932" y="3104"/>
                </a:lnTo>
                <a:lnTo>
                  <a:pt x="10935" y="3099"/>
                </a:lnTo>
                <a:lnTo>
                  <a:pt x="10935" y="3093"/>
                </a:lnTo>
                <a:lnTo>
                  <a:pt x="10932" y="3093"/>
                </a:lnTo>
                <a:lnTo>
                  <a:pt x="10923" y="3104"/>
                </a:lnTo>
                <a:lnTo>
                  <a:pt x="10904" y="3132"/>
                </a:lnTo>
                <a:lnTo>
                  <a:pt x="10901" y="3132"/>
                </a:lnTo>
                <a:lnTo>
                  <a:pt x="10897" y="3137"/>
                </a:lnTo>
                <a:lnTo>
                  <a:pt x="10897" y="3159"/>
                </a:lnTo>
                <a:lnTo>
                  <a:pt x="10894" y="3175"/>
                </a:lnTo>
                <a:lnTo>
                  <a:pt x="10888" y="3186"/>
                </a:lnTo>
                <a:lnTo>
                  <a:pt x="10879" y="3208"/>
                </a:lnTo>
                <a:lnTo>
                  <a:pt x="10866" y="3224"/>
                </a:lnTo>
                <a:lnTo>
                  <a:pt x="10879" y="3186"/>
                </a:lnTo>
                <a:lnTo>
                  <a:pt x="10885" y="3153"/>
                </a:lnTo>
                <a:lnTo>
                  <a:pt x="10888" y="3126"/>
                </a:lnTo>
                <a:lnTo>
                  <a:pt x="10888" y="3099"/>
                </a:lnTo>
                <a:lnTo>
                  <a:pt x="10885" y="3088"/>
                </a:lnTo>
                <a:lnTo>
                  <a:pt x="10882" y="3093"/>
                </a:lnTo>
                <a:lnTo>
                  <a:pt x="10879" y="3104"/>
                </a:lnTo>
                <a:lnTo>
                  <a:pt x="10875" y="3104"/>
                </a:lnTo>
                <a:lnTo>
                  <a:pt x="10872" y="3099"/>
                </a:lnTo>
                <a:lnTo>
                  <a:pt x="10869" y="3099"/>
                </a:lnTo>
                <a:lnTo>
                  <a:pt x="10857" y="3126"/>
                </a:lnTo>
                <a:lnTo>
                  <a:pt x="10853" y="3142"/>
                </a:lnTo>
                <a:lnTo>
                  <a:pt x="10853" y="3153"/>
                </a:lnTo>
                <a:lnTo>
                  <a:pt x="10857" y="3153"/>
                </a:lnTo>
                <a:lnTo>
                  <a:pt x="10847" y="3170"/>
                </a:lnTo>
                <a:lnTo>
                  <a:pt x="10841" y="3170"/>
                </a:lnTo>
                <a:lnTo>
                  <a:pt x="10841" y="3159"/>
                </a:lnTo>
                <a:lnTo>
                  <a:pt x="10844" y="3148"/>
                </a:lnTo>
                <a:lnTo>
                  <a:pt x="10847" y="3132"/>
                </a:lnTo>
                <a:lnTo>
                  <a:pt x="10847" y="3126"/>
                </a:lnTo>
                <a:lnTo>
                  <a:pt x="10844" y="3121"/>
                </a:lnTo>
                <a:lnTo>
                  <a:pt x="10838" y="3121"/>
                </a:lnTo>
                <a:lnTo>
                  <a:pt x="10825" y="3126"/>
                </a:lnTo>
                <a:lnTo>
                  <a:pt x="10816" y="3132"/>
                </a:lnTo>
                <a:lnTo>
                  <a:pt x="10797" y="3153"/>
                </a:lnTo>
                <a:lnTo>
                  <a:pt x="10794" y="3159"/>
                </a:lnTo>
                <a:lnTo>
                  <a:pt x="10800" y="3170"/>
                </a:lnTo>
                <a:lnTo>
                  <a:pt x="10800" y="3191"/>
                </a:lnTo>
                <a:lnTo>
                  <a:pt x="10803" y="3191"/>
                </a:lnTo>
                <a:lnTo>
                  <a:pt x="10816" y="3202"/>
                </a:lnTo>
                <a:lnTo>
                  <a:pt x="10822" y="3202"/>
                </a:lnTo>
                <a:lnTo>
                  <a:pt x="10828" y="3213"/>
                </a:lnTo>
                <a:lnTo>
                  <a:pt x="10831" y="3224"/>
                </a:lnTo>
                <a:lnTo>
                  <a:pt x="10835" y="3240"/>
                </a:lnTo>
                <a:lnTo>
                  <a:pt x="10819" y="3229"/>
                </a:lnTo>
                <a:lnTo>
                  <a:pt x="10819" y="3224"/>
                </a:lnTo>
                <a:lnTo>
                  <a:pt x="10822" y="3219"/>
                </a:lnTo>
                <a:lnTo>
                  <a:pt x="10803" y="3208"/>
                </a:lnTo>
                <a:lnTo>
                  <a:pt x="10797" y="3202"/>
                </a:lnTo>
                <a:lnTo>
                  <a:pt x="10794" y="3186"/>
                </a:lnTo>
                <a:lnTo>
                  <a:pt x="10787" y="3175"/>
                </a:lnTo>
                <a:lnTo>
                  <a:pt x="10778" y="3175"/>
                </a:lnTo>
                <a:lnTo>
                  <a:pt x="10765" y="3186"/>
                </a:lnTo>
                <a:lnTo>
                  <a:pt x="10765" y="3191"/>
                </a:lnTo>
                <a:lnTo>
                  <a:pt x="10778" y="3208"/>
                </a:lnTo>
                <a:lnTo>
                  <a:pt x="10784" y="3219"/>
                </a:lnTo>
                <a:lnTo>
                  <a:pt x="10781" y="3224"/>
                </a:lnTo>
                <a:lnTo>
                  <a:pt x="10775" y="3219"/>
                </a:lnTo>
                <a:lnTo>
                  <a:pt x="10769" y="3208"/>
                </a:lnTo>
                <a:lnTo>
                  <a:pt x="10753" y="3186"/>
                </a:lnTo>
                <a:lnTo>
                  <a:pt x="10747" y="3186"/>
                </a:lnTo>
                <a:lnTo>
                  <a:pt x="10747" y="3191"/>
                </a:lnTo>
                <a:lnTo>
                  <a:pt x="10750" y="3202"/>
                </a:lnTo>
                <a:lnTo>
                  <a:pt x="10740" y="3219"/>
                </a:lnTo>
                <a:lnTo>
                  <a:pt x="10743" y="3235"/>
                </a:lnTo>
                <a:lnTo>
                  <a:pt x="10743" y="3251"/>
                </a:lnTo>
                <a:lnTo>
                  <a:pt x="10734" y="3257"/>
                </a:lnTo>
                <a:lnTo>
                  <a:pt x="10721" y="3262"/>
                </a:lnTo>
                <a:lnTo>
                  <a:pt x="10715" y="3267"/>
                </a:lnTo>
                <a:lnTo>
                  <a:pt x="10709" y="3278"/>
                </a:lnTo>
                <a:lnTo>
                  <a:pt x="10706" y="3289"/>
                </a:lnTo>
                <a:lnTo>
                  <a:pt x="10709" y="3295"/>
                </a:lnTo>
                <a:lnTo>
                  <a:pt x="10715" y="3300"/>
                </a:lnTo>
                <a:lnTo>
                  <a:pt x="10721" y="3300"/>
                </a:lnTo>
                <a:lnTo>
                  <a:pt x="10712" y="3306"/>
                </a:lnTo>
                <a:lnTo>
                  <a:pt x="10693" y="3322"/>
                </a:lnTo>
                <a:lnTo>
                  <a:pt x="10690" y="3333"/>
                </a:lnTo>
                <a:lnTo>
                  <a:pt x="10684" y="3338"/>
                </a:lnTo>
                <a:lnTo>
                  <a:pt x="10674" y="3344"/>
                </a:lnTo>
                <a:lnTo>
                  <a:pt x="10665" y="3344"/>
                </a:lnTo>
                <a:lnTo>
                  <a:pt x="10655" y="3349"/>
                </a:lnTo>
                <a:lnTo>
                  <a:pt x="10646" y="3371"/>
                </a:lnTo>
                <a:lnTo>
                  <a:pt x="10643" y="3382"/>
                </a:lnTo>
                <a:lnTo>
                  <a:pt x="10643" y="3387"/>
                </a:lnTo>
                <a:lnTo>
                  <a:pt x="10649" y="3392"/>
                </a:lnTo>
                <a:lnTo>
                  <a:pt x="10655" y="3387"/>
                </a:lnTo>
                <a:lnTo>
                  <a:pt x="10671" y="3382"/>
                </a:lnTo>
                <a:lnTo>
                  <a:pt x="10677" y="3382"/>
                </a:lnTo>
                <a:lnTo>
                  <a:pt x="10677" y="3387"/>
                </a:lnTo>
                <a:lnTo>
                  <a:pt x="10681" y="3392"/>
                </a:lnTo>
                <a:lnTo>
                  <a:pt x="10706" y="3371"/>
                </a:lnTo>
                <a:lnTo>
                  <a:pt x="10709" y="3371"/>
                </a:lnTo>
                <a:lnTo>
                  <a:pt x="10706" y="3382"/>
                </a:lnTo>
                <a:lnTo>
                  <a:pt x="10693" y="3398"/>
                </a:lnTo>
                <a:lnTo>
                  <a:pt x="10677" y="3409"/>
                </a:lnTo>
                <a:lnTo>
                  <a:pt x="10665" y="3409"/>
                </a:lnTo>
                <a:lnTo>
                  <a:pt x="10662" y="3403"/>
                </a:lnTo>
                <a:lnTo>
                  <a:pt x="10655" y="3403"/>
                </a:lnTo>
                <a:lnTo>
                  <a:pt x="10643" y="3398"/>
                </a:lnTo>
                <a:lnTo>
                  <a:pt x="10618" y="3409"/>
                </a:lnTo>
                <a:lnTo>
                  <a:pt x="10615" y="3420"/>
                </a:lnTo>
                <a:lnTo>
                  <a:pt x="10621" y="3425"/>
                </a:lnTo>
                <a:lnTo>
                  <a:pt x="10624" y="3431"/>
                </a:lnTo>
                <a:lnTo>
                  <a:pt x="10624" y="3436"/>
                </a:lnTo>
                <a:lnTo>
                  <a:pt x="10630" y="3436"/>
                </a:lnTo>
                <a:lnTo>
                  <a:pt x="10640" y="3441"/>
                </a:lnTo>
                <a:lnTo>
                  <a:pt x="10637" y="3452"/>
                </a:lnTo>
                <a:lnTo>
                  <a:pt x="10630" y="3463"/>
                </a:lnTo>
                <a:lnTo>
                  <a:pt x="10627" y="3474"/>
                </a:lnTo>
                <a:lnTo>
                  <a:pt x="10627" y="3485"/>
                </a:lnTo>
                <a:lnTo>
                  <a:pt x="10624" y="3496"/>
                </a:lnTo>
                <a:lnTo>
                  <a:pt x="10621" y="3490"/>
                </a:lnTo>
                <a:lnTo>
                  <a:pt x="10615" y="3458"/>
                </a:lnTo>
                <a:lnTo>
                  <a:pt x="10615" y="3431"/>
                </a:lnTo>
                <a:lnTo>
                  <a:pt x="10608" y="3431"/>
                </a:lnTo>
                <a:lnTo>
                  <a:pt x="10605" y="3441"/>
                </a:lnTo>
                <a:lnTo>
                  <a:pt x="10596" y="3458"/>
                </a:lnTo>
                <a:lnTo>
                  <a:pt x="10596" y="3452"/>
                </a:lnTo>
                <a:lnTo>
                  <a:pt x="10593" y="3447"/>
                </a:lnTo>
                <a:lnTo>
                  <a:pt x="10586" y="3447"/>
                </a:lnTo>
                <a:lnTo>
                  <a:pt x="10577" y="3452"/>
                </a:lnTo>
                <a:lnTo>
                  <a:pt x="10571" y="3458"/>
                </a:lnTo>
                <a:lnTo>
                  <a:pt x="10567" y="3463"/>
                </a:lnTo>
                <a:lnTo>
                  <a:pt x="10567" y="3469"/>
                </a:lnTo>
                <a:lnTo>
                  <a:pt x="10571" y="3474"/>
                </a:lnTo>
                <a:lnTo>
                  <a:pt x="10574" y="3469"/>
                </a:lnTo>
                <a:lnTo>
                  <a:pt x="10593" y="3469"/>
                </a:lnTo>
                <a:lnTo>
                  <a:pt x="10602" y="3474"/>
                </a:lnTo>
                <a:lnTo>
                  <a:pt x="10608" y="3479"/>
                </a:lnTo>
                <a:lnTo>
                  <a:pt x="10605" y="3485"/>
                </a:lnTo>
                <a:lnTo>
                  <a:pt x="10599" y="3485"/>
                </a:lnTo>
                <a:lnTo>
                  <a:pt x="10583" y="3490"/>
                </a:lnTo>
                <a:lnTo>
                  <a:pt x="10555" y="3496"/>
                </a:lnTo>
                <a:lnTo>
                  <a:pt x="10536" y="3507"/>
                </a:lnTo>
                <a:lnTo>
                  <a:pt x="10533" y="3518"/>
                </a:lnTo>
                <a:lnTo>
                  <a:pt x="10536" y="3523"/>
                </a:lnTo>
                <a:lnTo>
                  <a:pt x="10539" y="3523"/>
                </a:lnTo>
                <a:lnTo>
                  <a:pt x="10539" y="3528"/>
                </a:lnTo>
                <a:lnTo>
                  <a:pt x="10533" y="3534"/>
                </a:lnTo>
                <a:lnTo>
                  <a:pt x="10530" y="3539"/>
                </a:lnTo>
                <a:lnTo>
                  <a:pt x="10536" y="3545"/>
                </a:lnTo>
                <a:lnTo>
                  <a:pt x="10552" y="3545"/>
                </a:lnTo>
                <a:lnTo>
                  <a:pt x="10561" y="3528"/>
                </a:lnTo>
                <a:lnTo>
                  <a:pt x="10571" y="3518"/>
                </a:lnTo>
                <a:lnTo>
                  <a:pt x="10586" y="3518"/>
                </a:lnTo>
                <a:lnTo>
                  <a:pt x="10599" y="3523"/>
                </a:lnTo>
                <a:lnTo>
                  <a:pt x="10596" y="3528"/>
                </a:lnTo>
                <a:lnTo>
                  <a:pt x="10583" y="3528"/>
                </a:lnTo>
                <a:lnTo>
                  <a:pt x="10567" y="3534"/>
                </a:lnTo>
                <a:lnTo>
                  <a:pt x="10558" y="3545"/>
                </a:lnTo>
                <a:lnTo>
                  <a:pt x="10561" y="3550"/>
                </a:lnTo>
                <a:lnTo>
                  <a:pt x="10558" y="3556"/>
                </a:lnTo>
                <a:lnTo>
                  <a:pt x="10545" y="3561"/>
                </a:lnTo>
                <a:lnTo>
                  <a:pt x="10530" y="3566"/>
                </a:lnTo>
                <a:lnTo>
                  <a:pt x="10530" y="3577"/>
                </a:lnTo>
                <a:lnTo>
                  <a:pt x="10539" y="3583"/>
                </a:lnTo>
                <a:lnTo>
                  <a:pt x="10539" y="3594"/>
                </a:lnTo>
                <a:lnTo>
                  <a:pt x="10536" y="3594"/>
                </a:lnTo>
                <a:lnTo>
                  <a:pt x="10533" y="3588"/>
                </a:lnTo>
                <a:lnTo>
                  <a:pt x="10527" y="3588"/>
                </a:lnTo>
                <a:lnTo>
                  <a:pt x="10520" y="3594"/>
                </a:lnTo>
                <a:lnTo>
                  <a:pt x="10511" y="3610"/>
                </a:lnTo>
                <a:lnTo>
                  <a:pt x="10511" y="3615"/>
                </a:lnTo>
                <a:lnTo>
                  <a:pt x="10517" y="3621"/>
                </a:lnTo>
                <a:lnTo>
                  <a:pt x="10523" y="3621"/>
                </a:lnTo>
                <a:lnTo>
                  <a:pt x="10530" y="3615"/>
                </a:lnTo>
                <a:lnTo>
                  <a:pt x="10561" y="3615"/>
                </a:lnTo>
                <a:lnTo>
                  <a:pt x="10586" y="3621"/>
                </a:lnTo>
                <a:lnTo>
                  <a:pt x="10580" y="3626"/>
                </a:lnTo>
                <a:lnTo>
                  <a:pt x="10577" y="3632"/>
                </a:lnTo>
                <a:lnTo>
                  <a:pt x="10577" y="3637"/>
                </a:lnTo>
                <a:lnTo>
                  <a:pt x="10580" y="3648"/>
                </a:lnTo>
                <a:lnTo>
                  <a:pt x="10574" y="3643"/>
                </a:lnTo>
                <a:lnTo>
                  <a:pt x="10564" y="3632"/>
                </a:lnTo>
                <a:lnTo>
                  <a:pt x="10558" y="3626"/>
                </a:lnTo>
                <a:lnTo>
                  <a:pt x="10549" y="3621"/>
                </a:lnTo>
                <a:lnTo>
                  <a:pt x="10536" y="3626"/>
                </a:lnTo>
                <a:lnTo>
                  <a:pt x="10527" y="3626"/>
                </a:lnTo>
                <a:lnTo>
                  <a:pt x="10508" y="3637"/>
                </a:lnTo>
                <a:lnTo>
                  <a:pt x="10498" y="3637"/>
                </a:lnTo>
                <a:lnTo>
                  <a:pt x="10495" y="3643"/>
                </a:lnTo>
                <a:lnTo>
                  <a:pt x="10486" y="3643"/>
                </a:lnTo>
                <a:lnTo>
                  <a:pt x="10486" y="3664"/>
                </a:lnTo>
                <a:lnTo>
                  <a:pt x="10483" y="3670"/>
                </a:lnTo>
                <a:lnTo>
                  <a:pt x="10476" y="3670"/>
                </a:lnTo>
                <a:lnTo>
                  <a:pt x="10467" y="3675"/>
                </a:lnTo>
                <a:lnTo>
                  <a:pt x="10454" y="3675"/>
                </a:lnTo>
                <a:lnTo>
                  <a:pt x="10457" y="3686"/>
                </a:lnTo>
                <a:lnTo>
                  <a:pt x="10464" y="3697"/>
                </a:lnTo>
                <a:lnTo>
                  <a:pt x="10464" y="3702"/>
                </a:lnTo>
                <a:lnTo>
                  <a:pt x="10461" y="3708"/>
                </a:lnTo>
                <a:lnTo>
                  <a:pt x="10454" y="3713"/>
                </a:lnTo>
                <a:lnTo>
                  <a:pt x="10445" y="3713"/>
                </a:lnTo>
                <a:lnTo>
                  <a:pt x="10432" y="3735"/>
                </a:lnTo>
                <a:lnTo>
                  <a:pt x="10435" y="3735"/>
                </a:lnTo>
                <a:lnTo>
                  <a:pt x="10442" y="3740"/>
                </a:lnTo>
                <a:lnTo>
                  <a:pt x="10435" y="3751"/>
                </a:lnTo>
                <a:lnTo>
                  <a:pt x="10435" y="3757"/>
                </a:lnTo>
                <a:lnTo>
                  <a:pt x="10420" y="3757"/>
                </a:lnTo>
                <a:lnTo>
                  <a:pt x="10423" y="3768"/>
                </a:lnTo>
                <a:lnTo>
                  <a:pt x="10426" y="3773"/>
                </a:lnTo>
                <a:lnTo>
                  <a:pt x="10426" y="3779"/>
                </a:lnTo>
                <a:lnTo>
                  <a:pt x="10423" y="3789"/>
                </a:lnTo>
                <a:lnTo>
                  <a:pt x="10423" y="3795"/>
                </a:lnTo>
                <a:lnTo>
                  <a:pt x="10432" y="3800"/>
                </a:lnTo>
                <a:lnTo>
                  <a:pt x="10439" y="3800"/>
                </a:lnTo>
                <a:lnTo>
                  <a:pt x="10432" y="3806"/>
                </a:lnTo>
                <a:lnTo>
                  <a:pt x="10423" y="3811"/>
                </a:lnTo>
                <a:lnTo>
                  <a:pt x="10423" y="3817"/>
                </a:lnTo>
                <a:lnTo>
                  <a:pt x="10432" y="3817"/>
                </a:lnTo>
                <a:lnTo>
                  <a:pt x="10448" y="3811"/>
                </a:lnTo>
                <a:lnTo>
                  <a:pt x="10489" y="3795"/>
                </a:lnTo>
                <a:lnTo>
                  <a:pt x="10495" y="3795"/>
                </a:lnTo>
                <a:lnTo>
                  <a:pt x="10492" y="3800"/>
                </a:lnTo>
                <a:lnTo>
                  <a:pt x="10476" y="3811"/>
                </a:lnTo>
                <a:lnTo>
                  <a:pt x="10461" y="3817"/>
                </a:lnTo>
                <a:lnTo>
                  <a:pt x="10432" y="3827"/>
                </a:lnTo>
                <a:lnTo>
                  <a:pt x="10420" y="3827"/>
                </a:lnTo>
                <a:lnTo>
                  <a:pt x="10407" y="3838"/>
                </a:lnTo>
                <a:lnTo>
                  <a:pt x="10398" y="3844"/>
                </a:lnTo>
                <a:lnTo>
                  <a:pt x="10413" y="3844"/>
                </a:lnTo>
                <a:lnTo>
                  <a:pt x="10420" y="3849"/>
                </a:lnTo>
                <a:lnTo>
                  <a:pt x="10420" y="3855"/>
                </a:lnTo>
                <a:lnTo>
                  <a:pt x="10417" y="3865"/>
                </a:lnTo>
                <a:lnTo>
                  <a:pt x="10410" y="3865"/>
                </a:lnTo>
                <a:lnTo>
                  <a:pt x="10404" y="3876"/>
                </a:lnTo>
                <a:lnTo>
                  <a:pt x="10398" y="3893"/>
                </a:lnTo>
                <a:lnTo>
                  <a:pt x="10395" y="3904"/>
                </a:lnTo>
                <a:lnTo>
                  <a:pt x="10391" y="3909"/>
                </a:lnTo>
                <a:lnTo>
                  <a:pt x="10385" y="3909"/>
                </a:lnTo>
                <a:lnTo>
                  <a:pt x="10379" y="3914"/>
                </a:lnTo>
                <a:lnTo>
                  <a:pt x="10379" y="3925"/>
                </a:lnTo>
                <a:lnTo>
                  <a:pt x="10382" y="3942"/>
                </a:lnTo>
                <a:lnTo>
                  <a:pt x="10391" y="3942"/>
                </a:lnTo>
                <a:lnTo>
                  <a:pt x="10391" y="3969"/>
                </a:lnTo>
                <a:lnTo>
                  <a:pt x="10379" y="3991"/>
                </a:lnTo>
                <a:lnTo>
                  <a:pt x="10376" y="3991"/>
                </a:lnTo>
                <a:lnTo>
                  <a:pt x="10379" y="3996"/>
                </a:lnTo>
                <a:lnTo>
                  <a:pt x="10382" y="4007"/>
                </a:lnTo>
                <a:lnTo>
                  <a:pt x="10382" y="4018"/>
                </a:lnTo>
                <a:lnTo>
                  <a:pt x="10376" y="4029"/>
                </a:lnTo>
                <a:lnTo>
                  <a:pt x="10366" y="4034"/>
                </a:lnTo>
                <a:lnTo>
                  <a:pt x="10354" y="4034"/>
                </a:lnTo>
                <a:lnTo>
                  <a:pt x="10351" y="4039"/>
                </a:lnTo>
                <a:lnTo>
                  <a:pt x="10344" y="4045"/>
                </a:lnTo>
                <a:lnTo>
                  <a:pt x="10335" y="4050"/>
                </a:lnTo>
                <a:lnTo>
                  <a:pt x="10329" y="4050"/>
                </a:lnTo>
                <a:lnTo>
                  <a:pt x="10316" y="4061"/>
                </a:lnTo>
                <a:lnTo>
                  <a:pt x="10313" y="4061"/>
                </a:lnTo>
                <a:lnTo>
                  <a:pt x="10297" y="4056"/>
                </a:lnTo>
                <a:lnTo>
                  <a:pt x="10288" y="4061"/>
                </a:lnTo>
                <a:lnTo>
                  <a:pt x="10285" y="4067"/>
                </a:lnTo>
                <a:lnTo>
                  <a:pt x="10285" y="4072"/>
                </a:lnTo>
                <a:lnTo>
                  <a:pt x="10310" y="4072"/>
                </a:lnTo>
                <a:lnTo>
                  <a:pt x="10313" y="4078"/>
                </a:lnTo>
                <a:lnTo>
                  <a:pt x="10316" y="4078"/>
                </a:lnTo>
                <a:lnTo>
                  <a:pt x="10316" y="4088"/>
                </a:lnTo>
                <a:lnTo>
                  <a:pt x="10313" y="4094"/>
                </a:lnTo>
                <a:lnTo>
                  <a:pt x="10316" y="4094"/>
                </a:lnTo>
                <a:lnTo>
                  <a:pt x="10325" y="4083"/>
                </a:lnTo>
                <a:lnTo>
                  <a:pt x="10335" y="4078"/>
                </a:lnTo>
                <a:lnTo>
                  <a:pt x="10338" y="4078"/>
                </a:lnTo>
                <a:lnTo>
                  <a:pt x="10335" y="4088"/>
                </a:lnTo>
                <a:lnTo>
                  <a:pt x="10325" y="4094"/>
                </a:lnTo>
                <a:lnTo>
                  <a:pt x="10322" y="4099"/>
                </a:lnTo>
                <a:lnTo>
                  <a:pt x="10325" y="4110"/>
                </a:lnTo>
                <a:lnTo>
                  <a:pt x="10332" y="4116"/>
                </a:lnTo>
                <a:lnTo>
                  <a:pt x="10332" y="4121"/>
                </a:lnTo>
                <a:lnTo>
                  <a:pt x="10325" y="4132"/>
                </a:lnTo>
                <a:lnTo>
                  <a:pt x="10325" y="4143"/>
                </a:lnTo>
                <a:lnTo>
                  <a:pt x="10322" y="4143"/>
                </a:lnTo>
                <a:lnTo>
                  <a:pt x="10313" y="4148"/>
                </a:lnTo>
                <a:lnTo>
                  <a:pt x="10310" y="4148"/>
                </a:lnTo>
                <a:lnTo>
                  <a:pt x="10300" y="4132"/>
                </a:lnTo>
                <a:lnTo>
                  <a:pt x="10297" y="4121"/>
                </a:lnTo>
                <a:lnTo>
                  <a:pt x="10297" y="4116"/>
                </a:lnTo>
                <a:lnTo>
                  <a:pt x="10291" y="4116"/>
                </a:lnTo>
                <a:lnTo>
                  <a:pt x="10288" y="4121"/>
                </a:lnTo>
                <a:lnTo>
                  <a:pt x="10288" y="4132"/>
                </a:lnTo>
                <a:lnTo>
                  <a:pt x="10285" y="4132"/>
                </a:lnTo>
                <a:lnTo>
                  <a:pt x="10272" y="4137"/>
                </a:lnTo>
                <a:lnTo>
                  <a:pt x="10266" y="4143"/>
                </a:lnTo>
                <a:lnTo>
                  <a:pt x="10263" y="4154"/>
                </a:lnTo>
                <a:lnTo>
                  <a:pt x="10263" y="4170"/>
                </a:lnTo>
                <a:lnTo>
                  <a:pt x="10259" y="4175"/>
                </a:lnTo>
                <a:lnTo>
                  <a:pt x="10253" y="4181"/>
                </a:lnTo>
                <a:lnTo>
                  <a:pt x="10247" y="4181"/>
                </a:lnTo>
                <a:lnTo>
                  <a:pt x="10241" y="4186"/>
                </a:lnTo>
                <a:lnTo>
                  <a:pt x="10237" y="4197"/>
                </a:lnTo>
                <a:lnTo>
                  <a:pt x="10234" y="4219"/>
                </a:lnTo>
                <a:lnTo>
                  <a:pt x="10231" y="4230"/>
                </a:lnTo>
                <a:lnTo>
                  <a:pt x="10219" y="4246"/>
                </a:lnTo>
                <a:lnTo>
                  <a:pt x="10209" y="4257"/>
                </a:lnTo>
                <a:lnTo>
                  <a:pt x="10206" y="4268"/>
                </a:lnTo>
                <a:lnTo>
                  <a:pt x="10203" y="4273"/>
                </a:lnTo>
                <a:lnTo>
                  <a:pt x="10200" y="4284"/>
                </a:lnTo>
                <a:lnTo>
                  <a:pt x="10203" y="4290"/>
                </a:lnTo>
                <a:lnTo>
                  <a:pt x="10215" y="4279"/>
                </a:lnTo>
                <a:lnTo>
                  <a:pt x="10219" y="4279"/>
                </a:lnTo>
                <a:lnTo>
                  <a:pt x="10219" y="4290"/>
                </a:lnTo>
                <a:lnTo>
                  <a:pt x="10225" y="4300"/>
                </a:lnTo>
                <a:lnTo>
                  <a:pt x="10225" y="4306"/>
                </a:lnTo>
                <a:lnTo>
                  <a:pt x="10231" y="4317"/>
                </a:lnTo>
                <a:lnTo>
                  <a:pt x="10247" y="4311"/>
                </a:lnTo>
                <a:lnTo>
                  <a:pt x="10266" y="4300"/>
                </a:lnTo>
                <a:lnTo>
                  <a:pt x="10288" y="4273"/>
                </a:lnTo>
                <a:lnTo>
                  <a:pt x="10300" y="4251"/>
                </a:lnTo>
                <a:lnTo>
                  <a:pt x="10297" y="4246"/>
                </a:lnTo>
                <a:lnTo>
                  <a:pt x="10281" y="4246"/>
                </a:lnTo>
                <a:lnTo>
                  <a:pt x="10288" y="4241"/>
                </a:lnTo>
                <a:lnTo>
                  <a:pt x="10300" y="4224"/>
                </a:lnTo>
                <a:lnTo>
                  <a:pt x="10307" y="4219"/>
                </a:lnTo>
                <a:lnTo>
                  <a:pt x="10319" y="4219"/>
                </a:lnTo>
                <a:lnTo>
                  <a:pt x="10322" y="4224"/>
                </a:lnTo>
                <a:lnTo>
                  <a:pt x="10313" y="4235"/>
                </a:lnTo>
                <a:lnTo>
                  <a:pt x="10307" y="4241"/>
                </a:lnTo>
                <a:lnTo>
                  <a:pt x="10303" y="4246"/>
                </a:lnTo>
                <a:lnTo>
                  <a:pt x="10307" y="4251"/>
                </a:lnTo>
                <a:lnTo>
                  <a:pt x="10316" y="4257"/>
                </a:lnTo>
                <a:lnTo>
                  <a:pt x="10322" y="4262"/>
                </a:lnTo>
                <a:lnTo>
                  <a:pt x="10285" y="4295"/>
                </a:lnTo>
                <a:lnTo>
                  <a:pt x="10275" y="4306"/>
                </a:lnTo>
                <a:lnTo>
                  <a:pt x="10281" y="4306"/>
                </a:lnTo>
                <a:lnTo>
                  <a:pt x="10281" y="4311"/>
                </a:lnTo>
                <a:lnTo>
                  <a:pt x="10278" y="4317"/>
                </a:lnTo>
                <a:lnTo>
                  <a:pt x="10285" y="4322"/>
                </a:lnTo>
                <a:lnTo>
                  <a:pt x="10288" y="4328"/>
                </a:lnTo>
                <a:lnTo>
                  <a:pt x="10285" y="4333"/>
                </a:lnTo>
                <a:lnTo>
                  <a:pt x="10275" y="4333"/>
                </a:lnTo>
                <a:lnTo>
                  <a:pt x="10259" y="4328"/>
                </a:lnTo>
                <a:lnTo>
                  <a:pt x="10247" y="4328"/>
                </a:lnTo>
                <a:lnTo>
                  <a:pt x="10237" y="4333"/>
                </a:lnTo>
                <a:lnTo>
                  <a:pt x="10231" y="4338"/>
                </a:lnTo>
                <a:lnTo>
                  <a:pt x="10225" y="4349"/>
                </a:lnTo>
                <a:lnTo>
                  <a:pt x="10225" y="4333"/>
                </a:lnTo>
                <a:lnTo>
                  <a:pt x="10219" y="4311"/>
                </a:lnTo>
                <a:lnTo>
                  <a:pt x="10212" y="4295"/>
                </a:lnTo>
                <a:lnTo>
                  <a:pt x="10206" y="4295"/>
                </a:lnTo>
                <a:lnTo>
                  <a:pt x="10200" y="4300"/>
                </a:lnTo>
                <a:lnTo>
                  <a:pt x="10190" y="4306"/>
                </a:lnTo>
                <a:lnTo>
                  <a:pt x="10184" y="4311"/>
                </a:lnTo>
                <a:lnTo>
                  <a:pt x="10181" y="4311"/>
                </a:lnTo>
                <a:lnTo>
                  <a:pt x="10178" y="4322"/>
                </a:lnTo>
                <a:lnTo>
                  <a:pt x="10178" y="4333"/>
                </a:lnTo>
                <a:lnTo>
                  <a:pt x="10175" y="4328"/>
                </a:lnTo>
                <a:lnTo>
                  <a:pt x="10165" y="4322"/>
                </a:lnTo>
                <a:lnTo>
                  <a:pt x="10156" y="4328"/>
                </a:lnTo>
                <a:lnTo>
                  <a:pt x="10131" y="4344"/>
                </a:lnTo>
                <a:lnTo>
                  <a:pt x="10127" y="4349"/>
                </a:lnTo>
                <a:lnTo>
                  <a:pt x="10127" y="4355"/>
                </a:lnTo>
                <a:lnTo>
                  <a:pt x="10137" y="4366"/>
                </a:lnTo>
                <a:lnTo>
                  <a:pt x="10143" y="4377"/>
                </a:lnTo>
                <a:lnTo>
                  <a:pt x="10137" y="4382"/>
                </a:lnTo>
                <a:lnTo>
                  <a:pt x="10127" y="4382"/>
                </a:lnTo>
                <a:lnTo>
                  <a:pt x="10118" y="4387"/>
                </a:lnTo>
                <a:lnTo>
                  <a:pt x="10115" y="4387"/>
                </a:lnTo>
                <a:lnTo>
                  <a:pt x="10115" y="4393"/>
                </a:lnTo>
                <a:lnTo>
                  <a:pt x="10121" y="4404"/>
                </a:lnTo>
                <a:lnTo>
                  <a:pt x="10096" y="4393"/>
                </a:lnTo>
                <a:lnTo>
                  <a:pt x="10099" y="4398"/>
                </a:lnTo>
                <a:lnTo>
                  <a:pt x="10102" y="4409"/>
                </a:lnTo>
                <a:lnTo>
                  <a:pt x="10102" y="4415"/>
                </a:lnTo>
                <a:lnTo>
                  <a:pt x="10096" y="4415"/>
                </a:lnTo>
                <a:lnTo>
                  <a:pt x="10077" y="4420"/>
                </a:lnTo>
                <a:lnTo>
                  <a:pt x="10061" y="4415"/>
                </a:lnTo>
                <a:lnTo>
                  <a:pt x="10039" y="4415"/>
                </a:lnTo>
                <a:lnTo>
                  <a:pt x="10036" y="4425"/>
                </a:lnTo>
                <a:lnTo>
                  <a:pt x="10039" y="4436"/>
                </a:lnTo>
                <a:lnTo>
                  <a:pt x="10039" y="4442"/>
                </a:lnTo>
                <a:lnTo>
                  <a:pt x="10052" y="4453"/>
                </a:lnTo>
                <a:lnTo>
                  <a:pt x="10064" y="4453"/>
                </a:lnTo>
                <a:lnTo>
                  <a:pt x="10074" y="4447"/>
                </a:lnTo>
                <a:lnTo>
                  <a:pt x="10074" y="4453"/>
                </a:lnTo>
                <a:lnTo>
                  <a:pt x="10068" y="4464"/>
                </a:lnTo>
                <a:lnTo>
                  <a:pt x="10064" y="4474"/>
                </a:lnTo>
                <a:lnTo>
                  <a:pt x="10068" y="4480"/>
                </a:lnTo>
                <a:lnTo>
                  <a:pt x="10071" y="4491"/>
                </a:lnTo>
                <a:lnTo>
                  <a:pt x="10061" y="4485"/>
                </a:lnTo>
                <a:lnTo>
                  <a:pt x="10039" y="4474"/>
                </a:lnTo>
                <a:lnTo>
                  <a:pt x="10027" y="4474"/>
                </a:lnTo>
                <a:lnTo>
                  <a:pt x="10011" y="4480"/>
                </a:lnTo>
                <a:lnTo>
                  <a:pt x="9998" y="4485"/>
                </a:lnTo>
                <a:lnTo>
                  <a:pt x="9995" y="4491"/>
                </a:lnTo>
                <a:lnTo>
                  <a:pt x="9998" y="4496"/>
                </a:lnTo>
                <a:lnTo>
                  <a:pt x="10005" y="4496"/>
                </a:lnTo>
                <a:lnTo>
                  <a:pt x="10024" y="4502"/>
                </a:lnTo>
                <a:lnTo>
                  <a:pt x="10033" y="4507"/>
                </a:lnTo>
                <a:lnTo>
                  <a:pt x="10039" y="4529"/>
                </a:lnTo>
                <a:lnTo>
                  <a:pt x="10033" y="4523"/>
                </a:lnTo>
                <a:lnTo>
                  <a:pt x="10030" y="4518"/>
                </a:lnTo>
                <a:lnTo>
                  <a:pt x="10008" y="4518"/>
                </a:lnTo>
                <a:lnTo>
                  <a:pt x="9995" y="4523"/>
                </a:lnTo>
                <a:lnTo>
                  <a:pt x="9976" y="4540"/>
                </a:lnTo>
                <a:lnTo>
                  <a:pt x="9976" y="4556"/>
                </a:lnTo>
                <a:lnTo>
                  <a:pt x="9967" y="4556"/>
                </a:lnTo>
                <a:lnTo>
                  <a:pt x="9961" y="4551"/>
                </a:lnTo>
                <a:lnTo>
                  <a:pt x="9958" y="4556"/>
                </a:lnTo>
                <a:lnTo>
                  <a:pt x="9961" y="4561"/>
                </a:lnTo>
                <a:lnTo>
                  <a:pt x="9961" y="4567"/>
                </a:lnTo>
                <a:lnTo>
                  <a:pt x="9948" y="4567"/>
                </a:lnTo>
                <a:lnTo>
                  <a:pt x="9923" y="4561"/>
                </a:lnTo>
                <a:lnTo>
                  <a:pt x="9920" y="4561"/>
                </a:lnTo>
                <a:lnTo>
                  <a:pt x="9926" y="4578"/>
                </a:lnTo>
                <a:lnTo>
                  <a:pt x="9929" y="4583"/>
                </a:lnTo>
                <a:lnTo>
                  <a:pt x="9910" y="4583"/>
                </a:lnTo>
                <a:lnTo>
                  <a:pt x="9910" y="4589"/>
                </a:lnTo>
                <a:lnTo>
                  <a:pt x="9914" y="4594"/>
                </a:lnTo>
                <a:lnTo>
                  <a:pt x="9920" y="4599"/>
                </a:lnTo>
                <a:lnTo>
                  <a:pt x="9929" y="4605"/>
                </a:lnTo>
                <a:lnTo>
                  <a:pt x="9970" y="4605"/>
                </a:lnTo>
                <a:lnTo>
                  <a:pt x="9980" y="4610"/>
                </a:lnTo>
                <a:lnTo>
                  <a:pt x="9992" y="4616"/>
                </a:lnTo>
                <a:lnTo>
                  <a:pt x="10005" y="4627"/>
                </a:lnTo>
                <a:lnTo>
                  <a:pt x="9980" y="4627"/>
                </a:lnTo>
                <a:lnTo>
                  <a:pt x="9973" y="4632"/>
                </a:lnTo>
                <a:lnTo>
                  <a:pt x="9970" y="4627"/>
                </a:lnTo>
                <a:lnTo>
                  <a:pt x="9961" y="4616"/>
                </a:lnTo>
                <a:lnTo>
                  <a:pt x="9954" y="4610"/>
                </a:lnTo>
                <a:lnTo>
                  <a:pt x="9945" y="4610"/>
                </a:lnTo>
                <a:lnTo>
                  <a:pt x="9936" y="4616"/>
                </a:lnTo>
                <a:lnTo>
                  <a:pt x="9923" y="4627"/>
                </a:lnTo>
                <a:lnTo>
                  <a:pt x="9914" y="4638"/>
                </a:lnTo>
                <a:lnTo>
                  <a:pt x="9910" y="4648"/>
                </a:lnTo>
                <a:lnTo>
                  <a:pt x="9914" y="4659"/>
                </a:lnTo>
                <a:lnTo>
                  <a:pt x="9920" y="4665"/>
                </a:lnTo>
                <a:lnTo>
                  <a:pt x="9926" y="4676"/>
                </a:lnTo>
                <a:lnTo>
                  <a:pt x="9926" y="4681"/>
                </a:lnTo>
                <a:lnTo>
                  <a:pt x="9920" y="4686"/>
                </a:lnTo>
                <a:lnTo>
                  <a:pt x="9910" y="4697"/>
                </a:lnTo>
                <a:lnTo>
                  <a:pt x="9914" y="4703"/>
                </a:lnTo>
                <a:lnTo>
                  <a:pt x="9920" y="4708"/>
                </a:lnTo>
                <a:lnTo>
                  <a:pt x="9920" y="4719"/>
                </a:lnTo>
                <a:lnTo>
                  <a:pt x="9917" y="4724"/>
                </a:lnTo>
                <a:lnTo>
                  <a:pt x="9917" y="4741"/>
                </a:lnTo>
                <a:lnTo>
                  <a:pt x="9920" y="4746"/>
                </a:lnTo>
                <a:lnTo>
                  <a:pt x="9926" y="4752"/>
                </a:lnTo>
                <a:lnTo>
                  <a:pt x="9942" y="4752"/>
                </a:lnTo>
                <a:lnTo>
                  <a:pt x="9951" y="4741"/>
                </a:lnTo>
                <a:lnTo>
                  <a:pt x="9961" y="4735"/>
                </a:lnTo>
                <a:lnTo>
                  <a:pt x="9970" y="4735"/>
                </a:lnTo>
                <a:lnTo>
                  <a:pt x="9986" y="4741"/>
                </a:lnTo>
                <a:lnTo>
                  <a:pt x="10005" y="4741"/>
                </a:lnTo>
                <a:lnTo>
                  <a:pt x="10011" y="4719"/>
                </a:lnTo>
                <a:lnTo>
                  <a:pt x="10014" y="4719"/>
                </a:lnTo>
                <a:lnTo>
                  <a:pt x="10033" y="4735"/>
                </a:lnTo>
                <a:lnTo>
                  <a:pt x="10074" y="4735"/>
                </a:lnTo>
                <a:lnTo>
                  <a:pt x="10071" y="4741"/>
                </a:lnTo>
                <a:lnTo>
                  <a:pt x="10058" y="4746"/>
                </a:lnTo>
                <a:lnTo>
                  <a:pt x="10049" y="4752"/>
                </a:lnTo>
                <a:lnTo>
                  <a:pt x="10046" y="4763"/>
                </a:lnTo>
                <a:lnTo>
                  <a:pt x="10046" y="4779"/>
                </a:lnTo>
                <a:lnTo>
                  <a:pt x="10033" y="4757"/>
                </a:lnTo>
                <a:lnTo>
                  <a:pt x="10024" y="4746"/>
                </a:lnTo>
                <a:lnTo>
                  <a:pt x="10017" y="4741"/>
                </a:lnTo>
                <a:lnTo>
                  <a:pt x="10011" y="4752"/>
                </a:lnTo>
                <a:lnTo>
                  <a:pt x="10005" y="4757"/>
                </a:lnTo>
                <a:lnTo>
                  <a:pt x="10002" y="4763"/>
                </a:lnTo>
                <a:lnTo>
                  <a:pt x="9989" y="4752"/>
                </a:lnTo>
                <a:lnTo>
                  <a:pt x="9980" y="4752"/>
                </a:lnTo>
                <a:lnTo>
                  <a:pt x="9964" y="4757"/>
                </a:lnTo>
                <a:lnTo>
                  <a:pt x="9948" y="4768"/>
                </a:lnTo>
                <a:lnTo>
                  <a:pt x="9932" y="4768"/>
                </a:lnTo>
                <a:lnTo>
                  <a:pt x="9917" y="4763"/>
                </a:lnTo>
                <a:lnTo>
                  <a:pt x="9917" y="4795"/>
                </a:lnTo>
                <a:lnTo>
                  <a:pt x="9920" y="4795"/>
                </a:lnTo>
                <a:lnTo>
                  <a:pt x="9926" y="4801"/>
                </a:lnTo>
                <a:lnTo>
                  <a:pt x="9932" y="4801"/>
                </a:lnTo>
                <a:lnTo>
                  <a:pt x="9936" y="4806"/>
                </a:lnTo>
                <a:lnTo>
                  <a:pt x="9936" y="4822"/>
                </a:lnTo>
                <a:lnTo>
                  <a:pt x="9932" y="4822"/>
                </a:lnTo>
                <a:lnTo>
                  <a:pt x="9923" y="4817"/>
                </a:lnTo>
                <a:lnTo>
                  <a:pt x="9917" y="4811"/>
                </a:lnTo>
                <a:lnTo>
                  <a:pt x="9914" y="4817"/>
                </a:lnTo>
                <a:lnTo>
                  <a:pt x="9917" y="4822"/>
                </a:lnTo>
                <a:lnTo>
                  <a:pt x="9920" y="4833"/>
                </a:lnTo>
                <a:lnTo>
                  <a:pt x="9923" y="4839"/>
                </a:lnTo>
                <a:lnTo>
                  <a:pt x="9936" y="4839"/>
                </a:lnTo>
                <a:lnTo>
                  <a:pt x="9939" y="4844"/>
                </a:lnTo>
                <a:lnTo>
                  <a:pt x="9939" y="4855"/>
                </a:lnTo>
                <a:lnTo>
                  <a:pt x="9936" y="4866"/>
                </a:lnTo>
                <a:lnTo>
                  <a:pt x="9932" y="4871"/>
                </a:lnTo>
                <a:lnTo>
                  <a:pt x="9923" y="4882"/>
                </a:lnTo>
                <a:lnTo>
                  <a:pt x="9917" y="4888"/>
                </a:lnTo>
                <a:lnTo>
                  <a:pt x="9932" y="4915"/>
                </a:lnTo>
                <a:lnTo>
                  <a:pt x="9939" y="4920"/>
                </a:lnTo>
                <a:lnTo>
                  <a:pt x="9945" y="4909"/>
                </a:lnTo>
                <a:lnTo>
                  <a:pt x="9948" y="4909"/>
                </a:lnTo>
                <a:lnTo>
                  <a:pt x="9954" y="4920"/>
                </a:lnTo>
                <a:lnTo>
                  <a:pt x="9958" y="4920"/>
                </a:lnTo>
                <a:lnTo>
                  <a:pt x="9961" y="4915"/>
                </a:lnTo>
                <a:lnTo>
                  <a:pt x="9961" y="4947"/>
                </a:lnTo>
                <a:lnTo>
                  <a:pt x="9964" y="4947"/>
                </a:lnTo>
                <a:lnTo>
                  <a:pt x="9970" y="4937"/>
                </a:lnTo>
                <a:lnTo>
                  <a:pt x="9970" y="4926"/>
                </a:lnTo>
                <a:lnTo>
                  <a:pt x="9973" y="4909"/>
                </a:lnTo>
                <a:lnTo>
                  <a:pt x="9980" y="4898"/>
                </a:lnTo>
                <a:lnTo>
                  <a:pt x="9986" y="4909"/>
                </a:lnTo>
                <a:lnTo>
                  <a:pt x="9980" y="4926"/>
                </a:lnTo>
                <a:lnTo>
                  <a:pt x="9973" y="4947"/>
                </a:lnTo>
                <a:lnTo>
                  <a:pt x="9961" y="4964"/>
                </a:lnTo>
                <a:lnTo>
                  <a:pt x="9958" y="4969"/>
                </a:lnTo>
                <a:lnTo>
                  <a:pt x="9954" y="4969"/>
                </a:lnTo>
                <a:lnTo>
                  <a:pt x="9961" y="4980"/>
                </a:lnTo>
                <a:lnTo>
                  <a:pt x="9967" y="4985"/>
                </a:lnTo>
                <a:lnTo>
                  <a:pt x="9967" y="4991"/>
                </a:lnTo>
                <a:lnTo>
                  <a:pt x="9964" y="4996"/>
                </a:lnTo>
                <a:lnTo>
                  <a:pt x="9958" y="5002"/>
                </a:lnTo>
                <a:lnTo>
                  <a:pt x="9951" y="5002"/>
                </a:lnTo>
                <a:lnTo>
                  <a:pt x="9945" y="4996"/>
                </a:lnTo>
                <a:lnTo>
                  <a:pt x="9932" y="5013"/>
                </a:lnTo>
                <a:lnTo>
                  <a:pt x="9926" y="5034"/>
                </a:lnTo>
                <a:lnTo>
                  <a:pt x="9926" y="5051"/>
                </a:lnTo>
                <a:lnTo>
                  <a:pt x="9929" y="5062"/>
                </a:lnTo>
                <a:lnTo>
                  <a:pt x="9939" y="5072"/>
                </a:lnTo>
                <a:lnTo>
                  <a:pt x="9945" y="5072"/>
                </a:lnTo>
                <a:lnTo>
                  <a:pt x="9948" y="5067"/>
                </a:lnTo>
                <a:lnTo>
                  <a:pt x="9948" y="5062"/>
                </a:lnTo>
                <a:lnTo>
                  <a:pt x="9951" y="5062"/>
                </a:lnTo>
                <a:lnTo>
                  <a:pt x="9958" y="5067"/>
                </a:lnTo>
                <a:lnTo>
                  <a:pt x="9961" y="5067"/>
                </a:lnTo>
                <a:lnTo>
                  <a:pt x="9964" y="5062"/>
                </a:lnTo>
                <a:lnTo>
                  <a:pt x="9967" y="5051"/>
                </a:lnTo>
                <a:lnTo>
                  <a:pt x="9976" y="5051"/>
                </a:lnTo>
                <a:lnTo>
                  <a:pt x="9980" y="5062"/>
                </a:lnTo>
                <a:lnTo>
                  <a:pt x="9970" y="5078"/>
                </a:lnTo>
                <a:lnTo>
                  <a:pt x="9976" y="5089"/>
                </a:lnTo>
                <a:lnTo>
                  <a:pt x="9973" y="5100"/>
                </a:lnTo>
                <a:lnTo>
                  <a:pt x="9970" y="5105"/>
                </a:lnTo>
                <a:lnTo>
                  <a:pt x="9973" y="5116"/>
                </a:lnTo>
                <a:lnTo>
                  <a:pt x="9976" y="5121"/>
                </a:lnTo>
                <a:lnTo>
                  <a:pt x="9973" y="5127"/>
                </a:lnTo>
                <a:lnTo>
                  <a:pt x="9961" y="5138"/>
                </a:lnTo>
                <a:lnTo>
                  <a:pt x="9951" y="5121"/>
                </a:lnTo>
                <a:lnTo>
                  <a:pt x="9948" y="5121"/>
                </a:lnTo>
                <a:lnTo>
                  <a:pt x="9945" y="5143"/>
                </a:lnTo>
                <a:lnTo>
                  <a:pt x="9942" y="5176"/>
                </a:lnTo>
                <a:lnTo>
                  <a:pt x="9948" y="5192"/>
                </a:lnTo>
                <a:lnTo>
                  <a:pt x="9961" y="5208"/>
                </a:lnTo>
                <a:lnTo>
                  <a:pt x="9967" y="5214"/>
                </a:lnTo>
                <a:lnTo>
                  <a:pt x="9973" y="5214"/>
                </a:lnTo>
                <a:lnTo>
                  <a:pt x="9976" y="5219"/>
                </a:lnTo>
                <a:lnTo>
                  <a:pt x="9983" y="5236"/>
                </a:lnTo>
                <a:lnTo>
                  <a:pt x="9992" y="5241"/>
                </a:lnTo>
                <a:lnTo>
                  <a:pt x="10014" y="5257"/>
                </a:lnTo>
                <a:lnTo>
                  <a:pt x="10017" y="5263"/>
                </a:lnTo>
                <a:lnTo>
                  <a:pt x="10017" y="5268"/>
                </a:lnTo>
                <a:lnTo>
                  <a:pt x="10014" y="5274"/>
                </a:lnTo>
                <a:lnTo>
                  <a:pt x="10014" y="5279"/>
                </a:lnTo>
                <a:lnTo>
                  <a:pt x="10020" y="5290"/>
                </a:lnTo>
                <a:lnTo>
                  <a:pt x="10027" y="5279"/>
                </a:lnTo>
                <a:lnTo>
                  <a:pt x="10033" y="5284"/>
                </a:lnTo>
                <a:lnTo>
                  <a:pt x="10042" y="5290"/>
                </a:lnTo>
                <a:lnTo>
                  <a:pt x="10042" y="5301"/>
                </a:lnTo>
                <a:lnTo>
                  <a:pt x="10049" y="5295"/>
                </a:lnTo>
                <a:lnTo>
                  <a:pt x="10064" y="5290"/>
                </a:lnTo>
                <a:lnTo>
                  <a:pt x="10086" y="5284"/>
                </a:lnTo>
                <a:lnTo>
                  <a:pt x="10105" y="5279"/>
                </a:lnTo>
                <a:lnTo>
                  <a:pt x="10115" y="5274"/>
                </a:lnTo>
                <a:lnTo>
                  <a:pt x="10121" y="5268"/>
                </a:lnTo>
                <a:lnTo>
                  <a:pt x="10127" y="5257"/>
                </a:lnTo>
                <a:lnTo>
                  <a:pt x="10140" y="5246"/>
                </a:lnTo>
                <a:lnTo>
                  <a:pt x="10149" y="5236"/>
                </a:lnTo>
                <a:lnTo>
                  <a:pt x="10159" y="5214"/>
                </a:lnTo>
                <a:lnTo>
                  <a:pt x="10162" y="5203"/>
                </a:lnTo>
                <a:lnTo>
                  <a:pt x="10175" y="5192"/>
                </a:lnTo>
                <a:lnTo>
                  <a:pt x="10181" y="5192"/>
                </a:lnTo>
                <a:lnTo>
                  <a:pt x="10181" y="5176"/>
                </a:lnTo>
                <a:lnTo>
                  <a:pt x="10184" y="5170"/>
                </a:lnTo>
                <a:lnTo>
                  <a:pt x="10190" y="5170"/>
                </a:lnTo>
                <a:lnTo>
                  <a:pt x="10197" y="5165"/>
                </a:lnTo>
                <a:lnTo>
                  <a:pt x="10197" y="5159"/>
                </a:lnTo>
                <a:lnTo>
                  <a:pt x="10193" y="5154"/>
                </a:lnTo>
                <a:lnTo>
                  <a:pt x="10187" y="5149"/>
                </a:lnTo>
                <a:lnTo>
                  <a:pt x="10187" y="5143"/>
                </a:lnTo>
                <a:lnTo>
                  <a:pt x="10197" y="5143"/>
                </a:lnTo>
                <a:lnTo>
                  <a:pt x="10206" y="5138"/>
                </a:lnTo>
                <a:lnTo>
                  <a:pt x="10209" y="5132"/>
                </a:lnTo>
                <a:lnTo>
                  <a:pt x="10209" y="5121"/>
                </a:lnTo>
                <a:lnTo>
                  <a:pt x="10212" y="5110"/>
                </a:lnTo>
                <a:lnTo>
                  <a:pt x="10222" y="5127"/>
                </a:lnTo>
                <a:lnTo>
                  <a:pt x="10228" y="5127"/>
                </a:lnTo>
                <a:lnTo>
                  <a:pt x="10237" y="5121"/>
                </a:lnTo>
                <a:lnTo>
                  <a:pt x="10244" y="5121"/>
                </a:lnTo>
                <a:lnTo>
                  <a:pt x="10250" y="5116"/>
                </a:lnTo>
                <a:lnTo>
                  <a:pt x="10250" y="5100"/>
                </a:lnTo>
                <a:lnTo>
                  <a:pt x="10253" y="5089"/>
                </a:lnTo>
                <a:lnTo>
                  <a:pt x="10253" y="5083"/>
                </a:lnTo>
                <a:lnTo>
                  <a:pt x="10259" y="5072"/>
                </a:lnTo>
                <a:lnTo>
                  <a:pt x="10263" y="5072"/>
                </a:lnTo>
                <a:lnTo>
                  <a:pt x="10263" y="5067"/>
                </a:lnTo>
                <a:lnTo>
                  <a:pt x="10259" y="5051"/>
                </a:lnTo>
                <a:lnTo>
                  <a:pt x="10253" y="5040"/>
                </a:lnTo>
                <a:lnTo>
                  <a:pt x="10250" y="5024"/>
                </a:lnTo>
                <a:lnTo>
                  <a:pt x="10253" y="5018"/>
                </a:lnTo>
                <a:lnTo>
                  <a:pt x="10259" y="5024"/>
                </a:lnTo>
                <a:lnTo>
                  <a:pt x="10263" y="5029"/>
                </a:lnTo>
                <a:lnTo>
                  <a:pt x="10266" y="5029"/>
                </a:lnTo>
                <a:lnTo>
                  <a:pt x="10272" y="5018"/>
                </a:lnTo>
                <a:lnTo>
                  <a:pt x="10272" y="5034"/>
                </a:lnTo>
                <a:lnTo>
                  <a:pt x="10269" y="5040"/>
                </a:lnTo>
                <a:lnTo>
                  <a:pt x="10269" y="5045"/>
                </a:lnTo>
                <a:lnTo>
                  <a:pt x="10272" y="5056"/>
                </a:lnTo>
                <a:lnTo>
                  <a:pt x="10278" y="5067"/>
                </a:lnTo>
                <a:lnTo>
                  <a:pt x="10278" y="5089"/>
                </a:lnTo>
                <a:lnTo>
                  <a:pt x="10288" y="5094"/>
                </a:lnTo>
                <a:lnTo>
                  <a:pt x="10294" y="5094"/>
                </a:lnTo>
                <a:lnTo>
                  <a:pt x="10300" y="5100"/>
                </a:lnTo>
                <a:lnTo>
                  <a:pt x="10310" y="5105"/>
                </a:lnTo>
                <a:lnTo>
                  <a:pt x="10307" y="5110"/>
                </a:lnTo>
                <a:lnTo>
                  <a:pt x="10307" y="5121"/>
                </a:lnTo>
                <a:lnTo>
                  <a:pt x="10303" y="5132"/>
                </a:lnTo>
                <a:lnTo>
                  <a:pt x="10307" y="5149"/>
                </a:lnTo>
                <a:lnTo>
                  <a:pt x="10310" y="5170"/>
                </a:lnTo>
                <a:lnTo>
                  <a:pt x="10310" y="5230"/>
                </a:lnTo>
                <a:lnTo>
                  <a:pt x="10316" y="5246"/>
                </a:lnTo>
                <a:lnTo>
                  <a:pt x="10319" y="5252"/>
                </a:lnTo>
                <a:lnTo>
                  <a:pt x="10325" y="5257"/>
                </a:lnTo>
                <a:lnTo>
                  <a:pt x="10335" y="5246"/>
                </a:lnTo>
                <a:lnTo>
                  <a:pt x="10341" y="5241"/>
                </a:lnTo>
                <a:lnTo>
                  <a:pt x="10344" y="5241"/>
                </a:lnTo>
                <a:lnTo>
                  <a:pt x="10351" y="5263"/>
                </a:lnTo>
                <a:lnTo>
                  <a:pt x="10351" y="5274"/>
                </a:lnTo>
                <a:lnTo>
                  <a:pt x="10347" y="5290"/>
                </a:lnTo>
                <a:lnTo>
                  <a:pt x="10344" y="5312"/>
                </a:lnTo>
                <a:lnTo>
                  <a:pt x="10344" y="5328"/>
                </a:lnTo>
                <a:lnTo>
                  <a:pt x="10347" y="5350"/>
                </a:lnTo>
                <a:lnTo>
                  <a:pt x="10360" y="5404"/>
                </a:lnTo>
                <a:lnTo>
                  <a:pt x="10376" y="5464"/>
                </a:lnTo>
                <a:lnTo>
                  <a:pt x="10391" y="5513"/>
                </a:lnTo>
                <a:lnTo>
                  <a:pt x="10401" y="5524"/>
                </a:lnTo>
                <a:lnTo>
                  <a:pt x="10407" y="5529"/>
                </a:lnTo>
                <a:lnTo>
                  <a:pt x="10417" y="5529"/>
                </a:lnTo>
                <a:lnTo>
                  <a:pt x="10417" y="5535"/>
                </a:lnTo>
                <a:lnTo>
                  <a:pt x="10420" y="5540"/>
                </a:lnTo>
                <a:lnTo>
                  <a:pt x="10413" y="5551"/>
                </a:lnTo>
                <a:lnTo>
                  <a:pt x="10404" y="5562"/>
                </a:lnTo>
                <a:lnTo>
                  <a:pt x="10401" y="5567"/>
                </a:lnTo>
                <a:lnTo>
                  <a:pt x="10401" y="5573"/>
                </a:lnTo>
                <a:lnTo>
                  <a:pt x="10404" y="5589"/>
                </a:lnTo>
                <a:lnTo>
                  <a:pt x="10407" y="5600"/>
                </a:lnTo>
                <a:lnTo>
                  <a:pt x="10388" y="5589"/>
                </a:lnTo>
                <a:lnTo>
                  <a:pt x="10388" y="5594"/>
                </a:lnTo>
                <a:lnTo>
                  <a:pt x="10401" y="5622"/>
                </a:lnTo>
                <a:lnTo>
                  <a:pt x="10410" y="5643"/>
                </a:lnTo>
                <a:lnTo>
                  <a:pt x="10417" y="5670"/>
                </a:lnTo>
                <a:lnTo>
                  <a:pt x="10420" y="5692"/>
                </a:lnTo>
                <a:lnTo>
                  <a:pt x="10420" y="5703"/>
                </a:lnTo>
                <a:lnTo>
                  <a:pt x="10413" y="5736"/>
                </a:lnTo>
                <a:lnTo>
                  <a:pt x="10413" y="5747"/>
                </a:lnTo>
                <a:lnTo>
                  <a:pt x="10423" y="5752"/>
                </a:lnTo>
                <a:lnTo>
                  <a:pt x="10432" y="5747"/>
                </a:lnTo>
                <a:lnTo>
                  <a:pt x="10461" y="5741"/>
                </a:lnTo>
                <a:lnTo>
                  <a:pt x="10489" y="5741"/>
                </a:lnTo>
                <a:lnTo>
                  <a:pt x="10498" y="5736"/>
                </a:lnTo>
                <a:lnTo>
                  <a:pt x="10501" y="5725"/>
                </a:lnTo>
                <a:lnTo>
                  <a:pt x="10505" y="5687"/>
                </a:lnTo>
                <a:lnTo>
                  <a:pt x="10505" y="5665"/>
                </a:lnTo>
                <a:lnTo>
                  <a:pt x="10508" y="5649"/>
                </a:lnTo>
                <a:lnTo>
                  <a:pt x="10514" y="5638"/>
                </a:lnTo>
                <a:lnTo>
                  <a:pt x="10533" y="5638"/>
                </a:lnTo>
                <a:lnTo>
                  <a:pt x="10533" y="5622"/>
                </a:lnTo>
                <a:lnTo>
                  <a:pt x="10536" y="5616"/>
                </a:lnTo>
                <a:lnTo>
                  <a:pt x="10545" y="5611"/>
                </a:lnTo>
                <a:lnTo>
                  <a:pt x="10558" y="5611"/>
                </a:lnTo>
                <a:lnTo>
                  <a:pt x="10574" y="5605"/>
                </a:lnTo>
                <a:lnTo>
                  <a:pt x="10583" y="5611"/>
                </a:lnTo>
                <a:lnTo>
                  <a:pt x="10599" y="5622"/>
                </a:lnTo>
                <a:lnTo>
                  <a:pt x="10602" y="5622"/>
                </a:lnTo>
                <a:lnTo>
                  <a:pt x="10605" y="5616"/>
                </a:lnTo>
                <a:lnTo>
                  <a:pt x="10615" y="5583"/>
                </a:lnTo>
                <a:lnTo>
                  <a:pt x="10624" y="5540"/>
                </a:lnTo>
                <a:lnTo>
                  <a:pt x="10640" y="5486"/>
                </a:lnTo>
                <a:lnTo>
                  <a:pt x="10643" y="5464"/>
                </a:lnTo>
                <a:lnTo>
                  <a:pt x="10643" y="5442"/>
                </a:lnTo>
                <a:lnTo>
                  <a:pt x="10646" y="5415"/>
                </a:lnTo>
                <a:lnTo>
                  <a:pt x="10649" y="5393"/>
                </a:lnTo>
                <a:lnTo>
                  <a:pt x="10649" y="5350"/>
                </a:lnTo>
                <a:lnTo>
                  <a:pt x="10655" y="5333"/>
                </a:lnTo>
                <a:lnTo>
                  <a:pt x="10659" y="5317"/>
                </a:lnTo>
                <a:lnTo>
                  <a:pt x="10659" y="5295"/>
                </a:lnTo>
                <a:lnTo>
                  <a:pt x="10655" y="5284"/>
                </a:lnTo>
                <a:lnTo>
                  <a:pt x="10659" y="5274"/>
                </a:lnTo>
                <a:lnTo>
                  <a:pt x="10662" y="5257"/>
                </a:lnTo>
                <a:lnTo>
                  <a:pt x="10659" y="5241"/>
                </a:lnTo>
                <a:lnTo>
                  <a:pt x="10655" y="5230"/>
                </a:lnTo>
                <a:lnTo>
                  <a:pt x="10655" y="5225"/>
                </a:lnTo>
                <a:lnTo>
                  <a:pt x="10659" y="5219"/>
                </a:lnTo>
                <a:lnTo>
                  <a:pt x="10665" y="5219"/>
                </a:lnTo>
                <a:lnTo>
                  <a:pt x="10665" y="5214"/>
                </a:lnTo>
                <a:lnTo>
                  <a:pt x="10662" y="5208"/>
                </a:lnTo>
                <a:lnTo>
                  <a:pt x="10662" y="5197"/>
                </a:lnTo>
                <a:lnTo>
                  <a:pt x="10665" y="5192"/>
                </a:lnTo>
                <a:lnTo>
                  <a:pt x="10681" y="5181"/>
                </a:lnTo>
                <a:lnTo>
                  <a:pt x="10703" y="5165"/>
                </a:lnTo>
                <a:lnTo>
                  <a:pt x="10709" y="5154"/>
                </a:lnTo>
                <a:lnTo>
                  <a:pt x="10715" y="5132"/>
                </a:lnTo>
                <a:lnTo>
                  <a:pt x="10718" y="5127"/>
                </a:lnTo>
                <a:lnTo>
                  <a:pt x="10728" y="5143"/>
                </a:lnTo>
                <a:lnTo>
                  <a:pt x="10731" y="5143"/>
                </a:lnTo>
                <a:lnTo>
                  <a:pt x="10734" y="5138"/>
                </a:lnTo>
                <a:lnTo>
                  <a:pt x="10743" y="5116"/>
                </a:lnTo>
                <a:lnTo>
                  <a:pt x="10753" y="5110"/>
                </a:lnTo>
                <a:lnTo>
                  <a:pt x="10762" y="5100"/>
                </a:lnTo>
                <a:lnTo>
                  <a:pt x="10762" y="5089"/>
                </a:lnTo>
                <a:lnTo>
                  <a:pt x="10765" y="5089"/>
                </a:lnTo>
                <a:lnTo>
                  <a:pt x="10772" y="5083"/>
                </a:lnTo>
                <a:lnTo>
                  <a:pt x="10778" y="5072"/>
                </a:lnTo>
                <a:lnTo>
                  <a:pt x="10775" y="5067"/>
                </a:lnTo>
                <a:lnTo>
                  <a:pt x="10772" y="5051"/>
                </a:lnTo>
                <a:lnTo>
                  <a:pt x="10769" y="5045"/>
                </a:lnTo>
                <a:lnTo>
                  <a:pt x="10743" y="5067"/>
                </a:lnTo>
                <a:lnTo>
                  <a:pt x="10718" y="5078"/>
                </a:lnTo>
                <a:lnTo>
                  <a:pt x="10706" y="5072"/>
                </a:lnTo>
                <a:lnTo>
                  <a:pt x="10696" y="5062"/>
                </a:lnTo>
                <a:lnTo>
                  <a:pt x="10684" y="5051"/>
                </a:lnTo>
                <a:lnTo>
                  <a:pt x="10652" y="5040"/>
                </a:lnTo>
                <a:lnTo>
                  <a:pt x="10640" y="5045"/>
                </a:lnTo>
                <a:lnTo>
                  <a:pt x="10627" y="5045"/>
                </a:lnTo>
                <a:lnTo>
                  <a:pt x="10637" y="5034"/>
                </a:lnTo>
                <a:lnTo>
                  <a:pt x="10649" y="5024"/>
                </a:lnTo>
                <a:lnTo>
                  <a:pt x="10659" y="5018"/>
                </a:lnTo>
                <a:lnTo>
                  <a:pt x="10677" y="5024"/>
                </a:lnTo>
                <a:lnTo>
                  <a:pt x="10690" y="5029"/>
                </a:lnTo>
                <a:lnTo>
                  <a:pt x="10699" y="5029"/>
                </a:lnTo>
                <a:lnTo>
                  <a:pt x="10703" y="5024"/>
                </a:lnTo>
                <a:lnTo>
                  <a:pt x="10709" y="5029"/>
                </a:lnTo>
                <a:lnTo>
                  <a:pt x="10718" y="5045"/>
                </a:lnTo>
                <a:lnTo>
                  <a:pt x="10728" y="5056"/>
                </a:lnTo>
                <a:lnTo>
                  <a:pt x="10734" y="5062"/>
                </a:lnTo>
                <a:lnTo>
                  <a:pt x="10740" y="5056"/>
                </a:lnTo>
                <a:lnTo>
                  <a:pt x="10784" y="5013"/>
                </a:lnTo>
                <a:lnTo>
                  <a:pt x="10803" y="4991"/>
                </a:lnTo>
                <a:lnTo>
                  <a:pt x="10806" y="4980"/>
                </a:lnTo>
                <a:lnTo>
                  <a:pt x="10806" y="4969"/>
                </a:lnTo>
                <a:lnTo>
                  <a:pt x="10794" y="4942"/>
                </a:lnTo>
                <a:lnTo>
                  <a:pt x="10784" y="4931"/>
                </a:lnTo>
                <a:lnTo>
                  <a:pt x="10775" y="4926"/>
                </a:lnTo>
                <a:lnTo>
                  <a:pt x="10769" y="4926"/>
                </a:lnTo>
                <a:lnTo>
                  <a:pt x="10769" y="4909"/>
                </a:lnTo>
                <a:lnTo>
                  <a:pt x="10772" y="4898"/>
                </a:lnTo>
                <a:lnTo>
                  <a:pt x="10765" y="4888"/>
                </a:lnTo>
                <a:lnTo>
                  <a:pt x="10753" y="4877"/>
                </a:lnTo>
                <a:lnTo>
                  <a:pt x="10747" y="4860"/>
                </a:lnTo>
                <a:lnTo>
                  <a:pt x="10737" y="4850"/>
                </a:lnTo>
                <a:lnTo>
                  <a:pt x="10725" y="4850"/>
                </a:lnTo>
                <a:lnTo>
                  <a:pt x="10715" y="4855"/>
                </a:lnTo>
                <a:lnTo>
                  <a:pt x="10715" y="4844"/>
                </a:lnTo>
                <a:lnTo>
                  <a:pt x="10712" y="4839"/>
                </a:lnTo>
                <a:lnTo>
                  <a:pt x="10712" y="4833"/>
                </a:lnTo>
                <a:lnTo>
                  <a:pt x="10699" y="4833"/>
                </a:lnTo>
                <a:lnTo>
                  <a:pt x="10696" y="4828"/>
                </a:lnTo>
                <a:lnTo>
                  <a:pt x="10693" y="4806"/>
                </a:lnTo>
                <a:lnTo>
                  <a:pt x="10687" y="4779"/>
                </a:lnTo>
                <a:lnTo>
                  <a:pt x="10687" y="4681"/>
                </a:lnTo>
                <a:lnTo>
                  <a:pt x="10693" y="4665"/>
                </a:lnTo>
                <a:lnTo>
                  <a:pt x="10699" y="4654"/>
                </a:lnTo>
                <a:lnTo>
                  <a:pt x="10706" y="4654"/>
                </a:lnTo>
                <a:lnTo>
                  <a:pt x="10706" y="4627"/>
                </a:lnTo>
                <a:lnTo>
                  <a:pt x="10703" y="4599"/>
                </a:lnTo>
                <a:lnTo>
                  <a:pt x="10703" y="4583"/>
                </a:lnTo>
                <a:lnTo>
                  <a:pt x="10709" y="4561"/>
                </a:lnTo>
                <a:lnTo>
                  <a:pt x="10712" y="4545"/>
                </a:lnTo>
                <a:lnTo>
                  <a:pt x="10712" y="4534"/>
                </a:lnTo>
                <a:lnTo>
                  <a:pt x="10699" y="4534"/>
                </a:lnTo>
                <a:lnTo>
                  <a:pt x="10696" y="4523"/>
                </a:lnTo>
                <a:lnTo>
                  <a:pt x="10696" y="4496"/>
                </a:lnTo>
                <a:lnTo>
                  <a:pt x="10709" y="4507"/>
                </a:lnTo>
                <a:lnTo>
                  <a:pt x="10718" y="4507"/>
                </a:lnTo>
                <a:lnTo>
                  <a:pt x="10728" y="4502"/>
                </a:lnTo>
                <a:lnTo>
                  <a:pt x="10737" y="4491"/>
                </a:lnTo>
                <a:lnTo>
                  <a:pt x="10740" y="4485"/>
                </a:lnTo>
                <a:lnTo>
                  <a:pt x="10737" y="4474"/>
                </a:lnTo>
                <a:lnTo>
                  <a:pt x="10728" y="4458"/>
                </a:lnTo>
                <a:lnTo>
                  <a:pt x="10734" y="4453"/>
                </a:lnTo>
                <a:lnTo>
                  <a:pt x="10743" y="4453"/>
                </a:lnTo>
                <a:lnTo>
                  <a:pt x="10756" y="4442"/>
                </a:lnTo>
                <a:lnTo>
                  <a:pt x="10765" y="4431"/>
                </a:lnTo>
                <a:lnTo>
                  <a:pt x="10772" y="4415"/>
                </a:lnTo>
                <a:lnTo>
                  <a:pt x="10775" y="4404"/>
                </a:lnTo>
                <a:lnTo>
                  <a:pt x="10784" y="4377"/>
                </a:lnTo>
                <a:lnTo>
                  <a:pt x="10791" y="4371"/>
                </a:lnTo>
                <a:lnTo>
                  <a:pt x="10803" y="4382"/>
                </a:lnTo>
                <a:lnTo>
                  <a:pt x="10809" y="4377"/>
                </a:lnTo>
                <a:lnTo>
                  <a:pt x="10813" y="4355"/>
                </a:lnTo>
                <a:lnTo>
                  <a:pt x="10819" y="4333"/>
                </a:lnTo>
                <a:lnTo>
                  <a:pt x="10825" y="4328"/>
                </a:lnTo>
                <a:lnTo>
                  <a:pt x="10841" y="4328"/>
                </a:lnTo>
                <a:lnTo>
                  <a:pt x="10847" y="4322"/>
                </a:lnTo>
                <a:lnTo>
                  <a:pt x="10863" y="4295"/>
                </a:lnTo>
                <a:lnTo>
                  <a:pt x="10869" y="4300"/>
                </a:lnTo>
                <a:lnTo>
                  <a:pt x="10875" y="4300"/>
                </a:lnTo>
                <a:lnTo>
                  <a:pt x="10885" y="4284"/>
                </a:lnTo>
                <a:lnTo>
                  <a:pt x="10888" y="4273"/>
                </a:lnTo>
                <a:lnTo>
                  <a:pt x="10891" y="4268"/>
                </a:lnTo>
                <a:lnTo>
                  <a:pt x="10904" y="4268"/>
                </a:lnTo>
                <a:lnTo>
                  <a:pt x="10910" y="4262"/>
                </a:lnTo>
                <a:lnTo>
                  <a:pt x="10916" y="4235"/>
                </a:lnTo>
                <a:lnTo>
                  <a:pt x="10929" y="4197"/>
                </a:lnTo>
                <a:lnTo>
                  <a:pt x="10951" y="4159"/>
                </a:lnTo>
                <a:lnTo>
                  <a:pt x="10960" y="4148"/>
                </a:lnTo>
                <a:lnTo>
                  <a:pt x="10963" y="4143"/>
                </a:lnTo>
                <a:lnTo>
                  <a:pt x="10963" y="4132"/>
                </a:lnTo>
                <a:lnTo>
                  <a:pt x="10960" y="4132"/>
                </a:lnTo>
                <a:lnTo>
                  <a:pt x="10951" y="4116"/>
                </a:lnTo>
                <a:lnTo>
                  <a:pt x="10945" y="4110"/>
                </a:lnTo>
                <a:lnTo>
                  <a:pt x="10941" y="4094"/>
                </a:lnTo>
                <a:lnTo>
                  <a:pt x="10938" y="4083"/>
                </a:lnTo>
                <a:lnTo>
                  <a:pt x="10941" y="4072"/>
                </a:lnTo>
                <a:lnTo>
                  <a:pt x="10948" y="4056"/>
                </a:lnTo>
                <a:lnTo>
                  <a:pt x="10957" y="4039"/>
                </a:lnTo>
                <a:lnTo>
                  <a:pt x="10967" y="3991"/>
                </a:lnTo>
                <a:lnTo>
                  <a:pt x="10970" y="3980"/>
                </a:lnTo>
                <a:lnTo>
                  <a:pt x="10973" y="3974"/>
                </a:lnTo>
                <a:lnTo>
                  <a:pt x="10979" y="3969"/>
                </a:lnTo>
                <a:lnTo>
                  <a:pt x="10989" y="3969"/>
                </a:lnTo>
                <a:lnTo>
                  <a:pt x="10992" y="3963"/>
                </a:lnTo>
                <a:lnTo>
                  <a:pt x="10992" y="3958"/>
                </a:lnTo>
                <a:lnTo>
                  <a:pt x="10998" y="3942"/>
                </a:lnTo>
                <a:lnTo>
                  <a:pt x="11007" y="3925"/>
                </a:lnTo>
                <a:lnTo>
                  <a:pt x="11036" y="3887"/>
                </a:lnTo>
                <a:lnTo>
                  <a:pt x="11042" y="3882"/>
                </a:lnTo>
                <a:lnTo>
                  <a:pt x="11045" y="3887"/>
                </a:lnTo>
                <a:lnTo>
                  <a:pt x="11048" y="3898"/>
                </a:lnTo>
                <a:lnTo>
                  <a:pt x="11055" y="3909"/>
                </a:lnTo>
                <a:lnTo>
                  <a:pt x="11061" y="3909"/>
                </a:lnTo>
                <a:lnTo>
                  <a:pt x="11067" y="3904"/>
                </a:lnTo>
                <a:lnTo>
                  <a:pt x="11086" y="3893"/>
                </a:lnTo>
                <a:lnTo>
                  <a:pt x="11099" y="3898"/>
                </a:lnTo>
                <a:lnTo>
                  <a:pt x="11121" y="3898"/>
                </a:lnTo>
                <a:lnTo>
                  <a:pt x="11130" y="3893"/>
                </a:lnTo>
                <a:lnTo>
                  <a:pt x="11146" y="3898"/>
                </a:lnTo>
                <a:lnTo>
                  <a:pt x="11155" y="3909"/>
                </a:lnTo>
                <a:lnTo>
                  <a:pt x="11161" y="3914"/>
                </a:lnTo>
                <a:lnTo>
                  <a:pt x="11193" y="3936"/>
                </a:lnTo>
                <a:lnTo>
                  <a:pt x="11199" y="3942"/>
                </a:lnTo>
                <a:lnTo>
                  <a:pt x="11199" y="3974"/>
                </a:lnTo>
                <a:lnTo>
                  <a:pt x="11196" y="4001"/>
                </a:lnTo>
                <a:lnTo>
                  <a:pt x="11196" y="4023"/>
                </a:lnTo>
                <a:lnTo>
                  <a:pt x="11199" y="4034"/>
                </a:lnTo>
                <a:lnTo>
                  <a:pt x="11205" y="4039"/>
                </a:lnTo>
                <a:lnTo>
                  <a:pt x="11205" y="4050"/>
                </a:lnTo>
                <a:lnTo>
                  <a:pt x="11202" y="4061"/>
                </a:lnTo>
                <a:lnTo>
                  <a:pt x="11187" y="4061"/>
                </a:lnTo>
                <a:lnTo>
                  <a:pt x="11168" y="4067"/>
                </a:lnTo>
                <a:lnTo>
                  <a:pt x="11158" y="4072"/>
                </a:lnTo>
                <a:lnTo>
                  <a:pt x="11152" y="4083"/>
                </a:lnTo>
                <a:lnTo>
                  <a:pt x="11143" y="4110"/>
                </a:lnTo>
                <a:lnTo>
                  <a:pt x="11130" y="4148"/>
                </a:lnTo>
                <a:lnTo>
                  <a:pt x="11121" y="4165"/>
                </a:lnTo>
                <a:lnTo>
                  <a:pt x="11105" y="4186"/>
                </a:lnTo>
                <a:lnTo>
                  <a:pt x="11092" y="4203"/>
                </a:lnTo>
                <a:lnTo>
                  <a:pt x="11083" y="4213"/>
                </a:lnTo>
                <a:lnTo>
                  <a:pt x="11080" y="4224"/>
                </a:lnTo>
                <a:lnTo>
                  <a:pt x="11080" y="4235"/>
                </a:lnTo>
                <a:lnTo>
                  <a:pt x="11061" y="4246"/>
                </a:lnTo>
                <a:lnTo>
                  <a:pt x="11055" y="4257"/>
                </a:lnTo>
                <a:lnTo>
                  <a:pt x="11048" y="4273"/>
                </a:lnTo>
                <a:lnTo>
                  <a:pt x="11045" y="4284"/>
                </a:lnTo>
                <a:lnTo>
                  <a:pt x="11042" y="4290"/>
                </a:lnTo>
                <a:lnTo>
                  <a:pt x="11039" y="4284"/>
                </a:lnTo>
                <a:lnTo>
                  <a:pt x="11033" y="4284"/>
                </a:lnTo>
                <a:lnTo>
                  <a:pt x="11026" y="4290"/>
                </a:lnTo>
                <a:lnTo>
                  <a:pt x="11023" y="4300"/>
                </a:lnTo>
                <a:lnTo>
                  <a:pt x="11014" y="4317"/>
                </a:lnTo>
                <a:lnTo>
                  <a:pt x="11007" y="4317"/>
                </a:lnTo>
                <a:lnTo>
                  <a:pt x="11004" y="4322"/>
                </a:lnTo>
                <a:lnTo>
                  <a:pt x="11004" y="4366"/>
                </a:lnTo>
                <a:lnTo>
                  <a:pt x="10998" y="4377"/>
                </a:lnTo>
                <a:lnTo>
                  <a:pt x="10995" y="4377"/>
                </a:lnTo>
                <a:lnTo>
                  <a:pt x="10989" y="4382"/>
                </a:lnTo>
                <a:lnTo>
                  <a:pt x="10976" y="4377"/>
                </a:lnTo>
                <a:lnTo>
                  <a:pt x="10967" y="4371"/>
                </a:lnTo>
                <a:lnTo>
                  <a:pt x="10963" y="4377"/>
                </a:lnTo>
                <a:lnTo>
                  <a:pt x="10963" y="4382"/>
                </a:lnTo>
                <a:lnTo>
                  <a:pt x="10960" y="4393"/>
                </a:lnTo>
                <a:lnTo>
                  <a:pt x="10957" y="4409"/>
                </a:lnTo>
                <a:lnTo>
                  <a:pt x="10945" y="4436"/>
                </a:lnTo>
                <a:lnTo>
                  <a:pt x="10938" y="4453"/>
                </a:lnTo>
                <a:lnTo>
                  <a:pt x="10935" y="4474"/>
                </a:lnTo>
                <a:lnTo>
                  <a:pt x="10938" y="4496"/>
                </a:lnTo>
                <a:lnTo>
                  <a:pt x="10941" y="4523"/>
                </a:lnTo>
                <a:lnTo>
                  <a:pt x="10948" y="4545"/>
                </a:lnTo>
                <a:lnTo>
                  <a:pt x="10948" y="4567"/>
                </a:lnTo>
                <a:lnTo>
                  <a:pt x="10945" y="4578"/>
                </a:lnTo>
                <a:lnTo>
                  <a:pt x="10941" y="4583"/>
                </a:lnTo>
                <a:lnTo>
                  <a:pt x="10941" y="4594"/>
                </a:lnTo>
                <a:lnTo>
                  <a:pt x="10948" y="4610"/>
                </a:lnTo>
                <a:lnTo>
                  <a:pt x="10957" y="4632"/>
                </a:lnTo>
                <a:lnTo>
                  <a:pt x="10967" y="4648"/>
                </a:lnTo>
                <a:lnTo>
                  <a:pt x="10967" y="4665"/>
                </a:lnTo>
                <a:lnTo>
                  <a:pt x="10963" y="4665"/>
                </a:lnTo>
                <a:lnTo>
                  <a:pt x="10957" y="4670"/>
                </a:lnTo>
                <a:lnTo>
                  <a:pt x="10954" y="4676"/>
                </a:lnTo>
                <a:lnTo>
                  <a:pt x="10954" y="4686"/>
                </a:lnTo>
                <a:lnTo>
                  <a:pt x="10957" y="4708"/>
                </a:lnTo>
                <a:lnTo>
                  <a:pt x="10957" y="4730"/>
                </a:lnTo>
                <a:lnTo>
                  <a:pt x="10951" y="4790"/>
                </a:lnTo>
                <a:lnTo>
                  <a:pt x="10945" y="4817"/>
                </a:lnTo>
                <a:lnTo>
                  <a:pt x="10945" y="4839"/>
                </a:lnTo>
                <a:lnTo>
                  <a:pt x="10948" y="4844"/>
                </a:lnTo>
                <a:lnTo>
                  <a:pt x="10954" y="4850"/>
                </a:lnTo>
                <a:lnTo>
                  <a:pt x="10973" y="4860"/>
                </a:lnTo>
                <a:lnTo>
                  <a:pt x="11011" y="4871"/>
                </a:lnTo>
                <a:lnTo>
                  <a:pt x="11020" y="4882"/>
                </a:lnTo>
                <a:lnTo>
                  <a:pt x="11023" y="4888"/>
                </a:lnTo>
                <a:lnTo>
                  <a:pt x="11020" y="4898"/>
                </a:lnTo>
                <a:lnTo>
                  <a:pt x="11020" y="4920"/>
                </a:lnTo>
                <a:lnTo>
                  <a:pt x="11023" y="4942"/>
                </a:lnTo>
                <a:lnTo>
                  <a:pt x="11029" y="4953"/>
                </a:lnTo>
                <a:lnTo>
                  <a:pt x="11033" y="4947"/>
                </a:lnTo>
                <a:lnTo>
                  <a:pt x="11039" y="4942"/>
                </a:lnTo>
                <a:lnTo>
                  <a:pt x="11048" y="4926"/>
                </a:lnTo>
                <a:lnTo>
                  <a:pt x="11061" y="4926"/>
                </a:lnTo>
                <a:lnTo>
                  <a:pt x="11064" y="4931"/>
                </a:lnTo>
                <a:lnTo>
                  <a:pt x="11051" y="4975"/>
                </a:lnTo>
                <a:lnTo>
                  <a:pt x="11048" y="4980"/>
                </a:lnTo>
                <a:lnTo>
                  <a:pt x="11058" y="4980"/>
                </a:lnTo>
                <a:lnTo>
                  <a:pt x="11080" y="4958"/>
                </a:lnTo>
                <a:lnTo>
                  <a:pt x="11095" y="4953"/>
                </a:lnTo>
                <a:lnTo>
                  <a:pt x="11117" y="4947"/>
                </a:lnTo>
                <a:lnTo>
                  <a:pt x="11146" y="4937"/>
                </a:lnTo>
                <a:lnTo>
                  <a:pt x="11193" y="4909"/>
                </a:lnTo>
                <a:lnTo>
                  <a:pt x="11209" y="4898"/>
                </a:lnTo>
                <a:lnTo>
                  <a:pt x="11218" y="4893"/>
                </a:lnTo>
                <a:lnTo>
                  <a:pt x="11227" y="4898"/>
                </a:lnTo>
                <a:lnTo>
                  <a:pt x="11231" y="4898"/>
                </a:lnTo>
                <a:lnTo>
                  <a:pt x="11237" y="4904"/>
                </a:lnTo>
                <a:lnTo>
                  <a:pt x="11243" y="4888"/>
                </a:lnTo>
                <a:lnTo>
                  <a:pt x="11253" y="4877"/>
                </a:lnTo>
                <a:lnTo>
                  <a:pt x="11259" y="4877"/>
                </a:lnTo>
                <a:lnTo>
                  <a:pt x="11265" y="4882"/>
                </a:lnTo>
                <a:lnTo>
                  <a:pt x="11275" y="4877"/>
                </a:lnTo>
                <a:lnTo>
                  <a:pt x="11287" y="4871"/>
                </a:lnTo>
                <a:lnTo>
                  <a:pt x="11300" y="4860"/>
                </a:lnTo>
                <a:lnTo>
                  <a:pt x="11341" y="4860"/>
                </a:lnTo>
                <a:lnTo>
                  <a:pt x="11350" y="4855"/>
                </a:lnTo>
                <a:lnTo>
                  <a:pt x="11363" y="4850"/>
                </a:lnTo>
                <a:lnTo>
                  <a:pt x="11369" y="4855"/>
                </a:lnTo>
                <a:lnTo>
                  <a:pt x="11378" y="4855"/>
                </a:lnTo>
                <a:lnTo>
                  <a:pt x="11394" y="4839"/>
                </a:lnTo>
                <a:lnTo>
                  <a:pt x="11407" y="4817"/>
                </a:lnTo>
                <a:lnTo>
                  <a:pt x="11416" y="4817"/>
                </a:lnTo>
                <a:lnTo>
                  <a:pt x="11419" y="4822"/>
                </a:lnTo>
                <a:lnTo>
                  <a:pt x="11413" y="4828"/>
                </a:lnTo>
                <a:lnTo>
                  <a:pt x="11410" y="4833"/>
                </a:lnTo>
                <a:lnTo>
                  <a:pt x="11413" y="4850"/>
                </a:lnTo>
                <a:lnTo>
                  <a:pt x="11416" y="4860"/>
                </a:lnTo>
                <a:lnTo>
                  <a:pt x="11413" y="4860"/>
                </a:lnTo>
                <a:lnTo>
                  <a:pt x="11407" y="4855"/>
                </a:lnTo>
                <a:lnTo>
                  <a:pt x="11400" y="4855"/>
                </a:lnTo>
                <a:lnTo>
                  <a:pt x="11403" y="4871"/>
                </a:lnTo>
                <a:lnTo>
                  <a:pt x="11413" y="4888"/>
                </a:lnTo>
                <a:lnTo>
                  <a:pt x="11422" y="4888"/>
                </a:lnTo>
                <a:lnTo>
                  <a:pt x="11429" y="4904"/>
                </a:lnTo>
                <a:lnTo>
                  <a:pt x="11435" y="4909"/>
                </a:lnTo>
                <a:lnTo>
                  <a:pt x="11444" y="4915"/>
                </a:lnTo>
                <a:lnTo>
                  <a:pt x="11476" y="4915"/>
                </a:lnTo>
                <a:lnTo>
                  <a:pt x="11485" y="4920"/>
                </a:lnTo>
                <a:lnTo>
                  <a:pt x="11488" y="4926"/>
                </a:lnTo>
                <a:lnTo>
                  <a:pt x="11492" y="4937"/>
                </a:lnTo>
                <a:lnTo>
                  <a:pt x="11498" y="4942"/>
                </a:lnTo>
                <a:lnTo>
                  <a:pt x="11507" y="4947"/>
                </a:lnTo>
                <a:lnTo>
                  <a:pt x="11514" y="4947"/>
                </a:lnTo>
                <a:lnTo>
                  <a:pt x="11514" y="4958"/>
                </a:lnTo>
                <a:lnTo>
                  <a:pt x="11507" y="4969"/>
                </a:lnTo>
                <a:lnTo>
                  <a:pt x="11501" y="4969"/>
                </a:lnTo>
                <a:lnTo>
                  <a:pt x="11463" y="4947"/>
                </a:lnTo>
                <a:lnTo>
                  <a:pt x="11441" y="4947"/>
                </a:lnTo>
                <a:lnTo>
                  <a:pt x="11438" y="4958"/>
                </a:lnTo>
                <a:lnTo>
                  <a:pt x="11435" y="4964"/>
                </a:lnTo>
                <a:lnTo>
                  <a:pt x="11432" y="4975"/>
                </a:lnTo>
                <a:lnTo>
                  <a:pt x="11429" y="4980"/>
                </a:lnTo>
                <a:lnTo>
                  <a:pt x="11422" y="4985"/>
                </a:lnTo>
                <a:lnTo>
                  <a:pt x="11416" y="4980"/>
                </a:lnTo>
                <a:lnTo>
                  <a:pt x="11407" y="4975"/>
                </a:lnTo>
                <a:lnTo>
                  <a:pt x="11400" y="4975"/>
                </a:lnTo>
                <a:lnTo>
                  <a:pt x="11400" y="4991"/>
                </a:lnTo>
                <a:lnTo>
                  <a:pt x="11397" y="5002"/>
                </a:lnTo>
                <a:lnTo>
                  <a:pt x="11394" y="5002"/>
                </a:lnTo>
                <a:lnTo>
                  <a:pt x="11385" y="4996"/>
                </a:lnTo>
                <a:lnTo>
                  <a:pt x="11378" y="4985"/>
                </a:lnTo>
                <a:lnTo>
                  <a:pt x="11372" y="4985"/>
                </a:lnTo>
                <a:lnTo>
                  <a:pt x="11372" y="4996"/>
                </a:lnTo>
                <a:lnTo>
                  <a:pt x="11375" y="5018"/>
                </a:lnTo>
                <a:lnTo>
                  <a:pt x="11375" y="5029"/>
                </a:lnTo>
                <a:lnTo>
                  <a:pt x="11372" y="5040"/>
                </a:lnTo>
                <a:lnTo>
                  <a:pt x="11356" y="5051"/>
                </a:lnTo>
                <a:lnTo>
                  <a:pt x="11322" y="5051"/>
                </a:lnTo>
                <a:lnTo>
                  <a:pt x="11303" y="5040"/>
                </a:lnTo>
                <a:lnTo>
                  <a:pt x="11287" y="5024"/>
                </a:lnTo>
                <a:lnTo>
                  <a:pt x="11271" y="5018"/>
                </a:lnTo>
                <a:lnTo>
                  <a:pt x="11253" y="5018"/>
                </a:lnTo>
                <a:lnTo>
                  <a:pt x="11227" y="5007"/>
                </a:lnTo>
                <a:lnTo>
                  <a:pt x="11212" y="5007"/>
                </a:lnTo>
                <a:lnTo>
                  <a:pt x="11209" y="5013"/>
                </a:lnTo>
                <a:lnTo>
                  <a:pt x="11209" y="5018"/>
                </a:lnTo>
                <a:lnTo>
                  <a:pt x="11205" y="5029"/>
                </a:lnTo>
                <a:lnTo>
                  <a:pt x="11199" y="5034"/>
                </a:lnTo>
                <a:lnTo>
                  <a:pt x="11190" y="5034"/>
                </a:lnTo>
                <a:lnTo>
                  <a:pt x="11168" y="5029"/>
                </a:lnTo>
                <a:lnTo>
                  <a:pt x="11146" y="5034"/>
                </a:lnTo>
                <a:lnTo>
                  <a:pt x="11130" y="5045"/>
                </a:lnTo>
                <a:lnTo>
                  <a:pt x="11124" y="5051"/>
                </a:lnTo>
                <a:lnTo>
                  <a:pt x="11121" y="5062"/>
                </a:lnTo>
                <a:lnTo>
                  <a:pt x="11114" y="5072"/>
                </a:lnTo>
                <a:lnTo>
                  <a:pt x="11102" y="5078"/>
                </a:lnTo>
                <a:lnTo>
                  <a:pt x="11092" y="5089"/>
                </a:lnTo>
                <a:lnTo>
                  <a:pt x="11089" y="5094"/>
                </a:lnTo>
                <a:lnTo>
                  <a:pt x="11086" y="5110"/>
                </a:lnTo>
                <a:lnTo>
                  <a:pt x="11083" y="5138"/>
                </a:lnTo>
                <a:lnTo>
                  <a:pt x="11083" y="5159"/>
                </a:lnTo>
                <a:lnTo>
                  <a:pt x="11086" y="5176"/>
                </a:lnTo>
                <a:lnTo>
                  <a:pt x="11089" y="5197"/>
                </a:lnTo>
                <a:lnTo>
                  <a:pt x="11099" y="5219"/>
                </a:lnTo>
                <a:lnTo>
                  <a:pt x="11105" y="5241"/>
                </a:lnTo>
                <a:lnTo>
                  <a:pt x="11117" y="5252"/>
                </a:lnTo>
                <a:lnTo>
                  <a:pt x="11136" y="5241"/>
                </a:lnTo>
                <a:lnTo>
                  <a:pt x="11149" y="5230"/>
                </a:lnTo>
                <a:lnTo>
                  <a:pt x="11152" y="5230"/>
                </a:lnTo>
                <a:lnTo>
                  <a:pt x="11152" y="5241"/>
                </a:lnTo>
                <a:lnTo>
                  <a:pt x="11136" y="5317"/>
                </a:lnTo>
                <a:lnTo>
                  <a:pt x="11136" y="5339"/>
                </a:lnTo>
                <a:lnTo>
                  <a:pt x="11139" y="5361"/>
                </a:lnTo>
                <a:lnTo>
                  <a:pt x="11146" y="5399"/>
                </a:lnTo>
                <a:lnTo>
                  <a:pt x="11146" y="5415"/>
                </a:lnTo>
                <a:lnTo>
                  <a:pt x="11143" y="5431"/>
                </a:lnTo>
                <a:lnTo>
                  <a:pt x="11136" y="5448"/>
                </a:lnTo>
                <a:lnTo>
                  <a:pt x="11121" y="5458"/>
                </a:lnTo>
                <a:lnTo>
                  <a:pt x="11102" y="5469"/>
                </a:lnTo>
                <a:lnTo>
                  <a:pt x="11086" y="5464"/>
                </a:lnTo>
                <a:lnTo>
                  <a:pt x="11077" y="5458"/>
                </a:lnTo>
                <a:lnTo>
                  <a:pt x="11070" y="5442"/>
                </a:lnTo>
                <a:lnTo>
                  <a:pt x="11061" y="5410"/>
                </a:lnTo>
                <a:lnTo>
                  <a:pt x="11055" y="5393"/>
                </a:lnTo>
                <a:lnTo>
                  <a:pt x="11036" y="5371"/>
                </a:lnTo>
                <a:lnTo>
                  <a:pt x="11029" y="5366"/>
                </a:lnTo>
                <a:lnTo>
                  <a:pt x="11029" y="5344"/>
                </a:lnTo>
                <a:lnTo>
                  <a:pt x="11026" y="5339"/>
                </a:lnTo>
                <a:lnTo>
                  <a:pt x="10979" y="5366"/>
                </a:lnTo>
                <a:lnTo>
                  <a:pt x="10970" y="5377"/>
                </a:lnTo>
                <a:lnTo>
                  <a:pt x="10963" y="5382"/>
                </a:lnTo>
                <a:lnTo>
                  <a:pt x="10951" y="5426"/>
                </a:lnTo>
                <a:lnTo>
                  <a:pt x="10954" y="5442"/>
                </a:lnTo>
                <a:lnTo>
                  <a:pt x="10954" y="5458"/>
                </a:lnTo>
                <a:lnTo>
                  <a:pt x="10932" y="5497"/>
                </a:lnTo>
                <a:lnTo>
                  <a:pt x="10929" y="5507"/>
                </a:lnTo>
                <a:lnTo>
                  <a:pt x="10926" y="5540"/>
                </a:lnTo>
                <a:lnTo>
                  <a:pt x="10926" y="5627"/>
                </a:lnTo>
                <a:lnTo>
                  <a:pt x="10929" y="5665"/>
                </a:lnTo>
                <a:lnTo>
                  <a:pt x="10929" y="5676"/>
                </a:lnTo>
                <a:lnTo>
                  <a:pt x="10941" y="5709"/>
                </a:lnTo>
                <a:lnTo>
                  <a:pt x="10945" y="5730"/>
                </a:lnTo>
                <a:lnTo>
                  <a:pt x="10945" y="5774"/>
                </a:lnTo>
                <a:lnTo>
                  <a:pt x="10941" y="5774"/>
                </a:lnTo>
                <a:lnTo>
                  <a:pt x="10938" y="5779"/>
                </a:lnTo>
                <a:lnTo>
                  <a:pt x="10941" y="5801"/>
                </a:lnTo>
                <a:lnTo>
                  <a:pt x="10941" y="5806"/>
                </a:lnTo>
                <a:lnTo>
                  <a:pt x="10932" y="5823"/>
                </a:lnTo>
                <a:lnTo>
                  <a:pt x="10910" y="5823"/>
                </a:lnTo>
                <a:lnTo>
                  <a:pt x="10910" y="5817"/>
                </a:lnTo>
                <a:lnTo>
                  <a:pt x="10907" y="5817"/>
                </a:lnTo>
                <a:lnTo>
                  <a:pt x="10910" y="5801"/>
                </a:lnTo>
                <a:lnTo>
                  <a:pt x="10926" y="5768"/>
                </a:lnTo>
                <a:lnTo>
                  <a:pt x="10929" y="5757"/>
                </a:lnTo>
                <a:lnTo>
                  <a:pt x="10926" y="5757"/>
                </a:lnTo>
                <a:lnTo>
                  <a:pt x="10907" y="5790"/>
                </a:lnTo>
                <a:lnTo>
                  <a:pt x="10897" y="5812"/>
                </a:lnTo>
                <a:lnTo>
                  <a:pt x="10869" y="5812"/>
                </a:lnTo>
                <a:lnTo>
                  <a:pt x="10863" y="5817"/>
                </a:lnTo>
                <a:lnTo>
                  <a:pt x="10860" y="5823"/>
                </a:lnTo>
                <a:lnTo>
                  <a:pt x="10857" y="5839"/>
                </a:lnTo>
                <a:lnTo>
                  <a:pt x="10860" y="5850"/>
                </a:lnTo>
                <a:lnTo>
                  <a:pt x="10857" y="5866"/>
                </a:lnTo>
                <a:lnTo>
                  <a:pt x="10841" y="5893"/>
                </a:lnTo>
                <a:lnTo>
                  <a:pt x="10822" y="5910"/>
                </a:lnTo>
                <a:lnTo>
                  <a:pt x="10803" y="5915"/>
                </a:lnTo>
                <a:lnTo>
                  <a:pt x="10791" y="5915"/>
                </a:lnTo>
                <a:lnTo>
                  <a:pt x="10784" y="5910"/>
                </a:lnTo>
                <a:lnTo>
                  <a:pt x="10772" y="5888"/>
                </a:lnTo>
                <a:lnTo>
                  <a:pt x="10765" y="5855"/>
                </a:lnTo>
                <a:lnTo>
                  <a:pt x="10769" y="5855"/>
                </a:lnTo>
                <a:lnTo>
                  <a:pt x="10787" y="5877"/>
                </a:lnTo>
                <a:lnTo>
                  <a:pt x="10794" y="5877"/>
                </a:lnTo>
                <a:lnTo>
                  <a:pt x="10794" y="5872"/>
                </a:lnTo>
                <a:lnTo>
                  <a:pt x="10791" y="5866"/>
                </a:lnTo>
                <a:lnTo>
                  <a:pt x="10769" y="5844"/>
                </a:lnTo>
                <a:lnTo>
                  <a:pt x="10756" y="5834"/>
                </a:lnTo>
                <a:lnTo>
                  <a:pt x="10743" y="5834"/>
                </a:lnTo>
                <a:lnTo>
                  <a:pt x="10721" y="5839"/>
                </a:lnTo>
                <a:lnTo>
                  <a:pt x="10690" y="5850"/>
                </a:lnTo>
                <a:lnTo>
                  <a:pt x="10684" y="5861"/>
                </a:lnTo>
                <a:lnTo>
                  <a:pt x="10677" y="5866"/>
                </a:lnTo>
                <a:lnTo>
                  <a:pt x="10662" y="5877"/>
                </a:lnTo>
                <a:lnTo>
                  <a:pt x="10649" y="5883"/>
                </a:lnTo>
                <a:lnTo>
                  <a:pt x="10640" y="5893"/>
                </a:lnTo>
                <a:lnTo>
                  <a:pt x="10633" y="5904"/>
                </a:lnTo>
                <a:lnTo>
                  <a:pt x="10630" y="5915"/>
                </a:lnTo>
                <a:lnTo>
                  <a:pt x="10611" y="5931"/>
                </a:lnTo>
                <a:lnTo>
                  <a:pt x="10589" y="5942"/>
                </a:lnTo>
                <a:lnTo>
                  <a:pt x="10558" y="5959"/>
                </a:lnTo>
                <a:lnTo>
                  <a:pt x="10536" y="5975"/>
                </a:lnTo>
                <a:lnTo>
                  <a:pt x="10517" y="5986"/>
                </a:lnTo>
                <a:lnTo>
                  <a:pt x="10498" y="5986"/>
                </a:lnTo>
                <a:lnTo>
                  <a:pt x="10492" y="5980"/>
                </a:lnTo>
                <a:lnTo>
                  <a:pt x="10473" y="5948"/>
                </a:lnTo>
                <a:lnTo>
                  <a:pt x="10473" y="5959"/>
                </a:lnTo>
                <a:lnTo>
                  <a:pt x="10479" y="5980"/>
                </a:lnTo>
                <a:lnTo>
                  <a:pt x="10479" y="5991"/>
                </a:lnTo>
                <a:lnTo>
                  <a:pt x="10476" y="5997"/>
                </a:lnTo>
                <a:lnTo>
                  <a:pt x="10476" y="6002"/>
                </a:lnTo>
                <a:lnTo>
                  <a:pt x="10483" y="6002"/>
                </a:lnTo>
                <a:lnTo>
                  <a:pt x="10489" y="5997"/>
                </a:lnTo>
                <a:lnTo>
                  <a:pt x="10498" y="5997"/>
                </a:lnTo>
                <a:lnTo>
                  <a:pt x="10505" y="6008"/>
                </a:lnTo>
                <a:lnTo>
                  <a:pt x="10508" y="6002"/>
                </a:lnTo>
                <a:lnTo>
                  <a:pt x="10517" y="6002"/>
                </a:lnTo>
                <a:lnTo>
                  <a:pt x="10520" y="6008"/>
                </a:lnTo>
                <a:lnTo>
                  <a:pt x="10520" y="6035"/>
                </a:lnTo>
                <a:lnTo>
                  <a:pt x="10517" y="6035"/>
                </a:lnTo>
                <a:lnTo>
                  <a:pt x="10511" y="6029"/>
                </a:lnTo>
                <a:lnTo>
                  <a:pt x="10501" y="6024"/>
                </a:lnTo>
                <a:lnTo>
                  <a:pt x="10498" y="6018"/>
                </a:lnTo>
                <a:lnTo>
                  <a:pt x="10483" y="6013"/>
                </a:lnTo>
                <a:lnTo>
                  <a:pt x="10473" y="6008"/>
                </a:lnTo>
                <a:lnTo>
                  <a:pt x="10473" y="5980"/>
                </a:lnTo>
                <a:lnTo>
                  <a:pt x="10470" y="5975"/>
                </a:lnTo>
                <a:lnTo>
                  <a:pt x="10470" y="5964"/>
                </a:lnTo>
                <a:lnTo>
                  <a:pt x="10467" y="5948"/>
                </a:lnTo>
                <a:lnTo>
                  <a:pt x="10464" y="5948"/>
                </a:lnTo>
                <a:lnTo>
                  <a:pt x="10457" y="5953"/>
                </a:lnTo>
                <a:lnTo>
                  <a:pt x="10445" y="5953"/>
                </a:lnTo>
                <a:lnTo>
                  <a:pt x="10439" y="5948"/>
                </a:lnTo>
                <a:lnTo>
                  <a:pt x="10432" y="5937"/>
                </a:lnTo>
                <a:lnTo>
                  <a:pt x="10426" y="5921"/>
                </a:lnTo>
                <a:lnTo>
                  <a:pt x="10423" y="5910"/>
                </a:lnTo>
                <a:lnTo>
                  <a:pt x="10423" y="5904"/>
                </a:lnTo>
                <a:lnTo>
                  <a:pt x="10407" y="5904"/>
                </a:lnTo>
                <a:lnTo>
                  <a:pt x="10395" y="5893"/>
                </a:lnTo>
                <a:lnTo>
                  <a:pt x="10391" y="5893"/>
                </a:lnTo>
                <a:lnTo>
                  <a:pt x="10385" y="5904"/>
                </a:lnTo>
                <a:lnTo>
                  <a:pt x="10379" y="5921"/>
                </a:lnTo>
                <a:lnTo>
                  <a:pt x="10366" y="5937"/>
                </a:lnTo>
                <a:lnTo>
                  <a:pt x="10360" y="5942"/>
                </a:lnTo>
                <a:lnTo>
                  <a:pt x="10351" y="5948"/>
                </a:lnTo>
                <a:lnTo>
                  <a:pt x="10341" y="5948"/>
                </a:lnTo>
                <a:lnTo>
                  <a:pt x="10335" y="5953"/>
                </a:lnTo>
                <a:lnTo>
                  <a:pt x="10329" y="5975"/>
                </a:lnTo>
                <a:lnTo>
                  <a:pt x="10322" y="5986"/>
                </a:lnTo>
                <a:lnTo>
                  <a:pt x="10319" y="5986"/>
                </a:lnTo>
                <a:lnTo>
                  <a:pt x="10307" y="5975"/>
                </a:lnTo>
                <a:lnTo>
                  <a:pt x="10294" y="5975"/>
                </a:lnTo>
                <a:lnTo>
                  <a:pt x="10285" y="5980"/>
                </a:lnTo>
                <a:lnTo>
                  <a:pt x="10281" y="5980"/>
                </a:lnTo>
                <a:lnTo>
                  <a:pt x="10278" y="5975"/>
                </a:lnTo>
                <a:lnTo>
                  <a:pt x="10278" y="5969"/>
                </a:lnTo>
                <a:lnTo>
                  <a:pt x="10281" y="5964"/>
                </a:lnTo>
                <a:lnTo>
                  <a:pt x="10300" y="5942"/>
                </a:lnTo>
                <a:lnTo>
                  <a:pt x="10303" y="5937"/>
                </a:lnTo>
                <a:lnTo>
                  <a:pt x="10300" y="5931"/>
                </a:lnTo>
                <a:lnTo>
                  <a:pt x="10300" y="5926"/>
                </a:lnTo>
                <a:lnTo>
                  <a:pt x="10303" y="5915"/>
                </a:lnTo>
                <a:lnTo>
                  <a:pt x="10303" y="5910"/>
                </a:lnTo>
                <a:lnTo>
                  <a:pt x="10300" y="5910"/>
                </a:lnTo>
                <a:lnTo>
                  <a:pt x="10288" y="5915"/>
                </a:lnTo>
                <a:lnTo>
                  <a:pt x="10278" y="5921"/>
                </a:lnTo>
                <a:lnTo>
                  <a:pt x="10266" y="5921"/>
                </a:lnTo>
                <a:lnTo>
                  <a:pt x="10263" y="5915"/>
                </a:lnTo>
                <a:lnTo>
                  <a:pt x="10259" y="5904"/>
                </a:lnTo>
                <a:lnTo>
                  <a:pt x="10250" y="5904"/>
                </a:lnTo>
                <a:lnTo>
                  <a:pt x="10247" y="5910"/>
                </a:lnTo>
                <a:lnTo>
                  <a:pt x="10237" y="5893"/>
                </a:lnTo>
                <a:lnTo>
                  <a:pt x="10225" y="5893"/>
                </a:lnTo>
                <a:lnTo>
                  <a:pt x="10234" y="5877"/>
                </a:lnTo>
                <a:lnTo>
                  <a:pt x="10234" y="5866"/>
                </a:lnTo>
                <a:lnTo>
                  <a:pt x="10231" y="5861"/>
                </a:lnTo>
                <a:lnTo>
                  <a:pt x="10228" y="5844"/>
                </a:lnTo>
                <a:lnTo>
                  <a:pt x="10215" y="5844"/>
                </a:lnTo>
                <a:lnTo>
                  <a:pt x="10209" y="5839"/>
                </a:lnTo>
                <a:lnTo>
                  <a:pt x="10197" y="5839"/>
                </a:lnTo>
                <a:lnTo>
                  <a:pt x="10203" y="5823"/>
                </a:lnTo>
                <a:lnTo>
                  <a:pt x="10206" y="5823"/>
                </a:lnTo>
                <a:lnTo>
                  <a:pt x="10206" y="5828"/>
                </a:lnTo>
                <a:lnTo>
                  <a:pt x="10209" y="5828"/>
                </a:lnTo>
                <a:lnTo>
                  <a:pt x="10215" y="5834"/>
                </a:lnTo>
                <a:lnTo>
                  <a:pt x="10219" y="5828"/>
                </a:lnTo>
                <a:lnTo>
                  <a:pt x="10225" y="5828"/>
                </a:lnTo>
                <a:lnTo>
                  <a:pt x="10228" y="5834"/>
                </a:lnTo>
                <a:lnTo>
                  <a:pt x="10234" y="5828"/>
                </a:lnTo>
                <a:lnTo>
                  <a:pt x="10234" y="5817"/>
                </a:lnTo>
                <a:lnTo>
                  <a:pt x="10225" y="5801"/>
                </a:lnTo>
                <a:lnTo>
                  <a:pt x="10215" y="5796"/>
                </a:lnTo>
                <a:lnTo>
                  <a:pt x="10209" y="5801"/>
                </a:lnTo>
                <a:lnTo>
                  <a:pt x="10206" y="5801"/>
                </a:lnTo>
                <a:lnTo>
                  <a:pt x="10200" y="5796"/>
                </a:lnTo>
                <a:lnTo>
                  <a:pt x="10200" y="5785"/>
                </a:lnTo>
                <a:lnTo>
                  <a:pt x="10206" y="5774"/>
                </a:lnTo>
                <a:lnTo>
                  <a:pt x="10212" y="5768"/>
                </a:lnTo>
                <a:lnTo>
                  <a:pt x="10212" y="5763"/>
                </a:lnTo>
                <a:lnTo>
                  <a:pt x="10209" y="5757"/>
                </a:lnTo>
                <a:lnTo>
                  <a:pt x="10206" y="5747"/>
                </a:lnTo>
                <a:lnTo>
                  <a:pt x="10206" y="5736"/>
                </a:lnTo>
                <a:lnTo>
                  <a:pt x="10203" y="5725"/>
                </a:lnTo>
                <a:lnTo>
                  <a:pt x="10203" y="5719"/>
                </a:lnTo>
                <a:lnTo>
                  <a:pt x="10212" y="5714"/>
                </a:lnTo>
                <a:lnTo>
                  <a:pt x="10219" y="5709"/>
                </a:lnTo>
                <a:lnTo>
                  <a:pt x="10222" y="5703"/>
                </a:lnTo>
                <a:lnTo>
                  <a:pt x="10219" y="5698"/>
                </a:lnTo>
                <a:lnTo>
                  <a:pt x="10222" y="5692"/>
                </a:lnTo>
                <a:lnTo>
                  <a:pt x="10228" y="5687"/>
                </a:lnTo>
                <a:lnTo>
                  <a:pt x="10231" y="5681"/>
                </a:lnTo>
                <a:lnTo>
                  <a:pt x="10231" y="5676"/>
                </a:lnTo>
                <a:lnTo>
                  <a:pt x="10228" y="5670"/>
                </a:lnTo>
                <a:lnTo>
                  <a:pt x="10225" y="5660"/>
                </a:lnTo>
                <a:lnTo>
                  <a:pt x="10228" y="5660"/>
                </a:lnTo>
                <a:lnTo>
                  <a:pt x="10237" y="5665"/>
                </a:lnTo>
                <a:lnTo>
                  <a:pt x="10244" y="5665"/>
                </a:lnTo>
                <a:lnTo>
                  <a:pt x="10247" y="5654"/>
                </a:lnTo>
                <a:lnTo>
                  <a:pt x="10247" y="5649"/>
                </a:lnTo>
                <a:lnTo>
                  <a:pt x="10244" y="5622"/>
                </a:lnTo>
                <a:lnTo>
                  <a:pt x="10247" y="5600"/>
                </a:lnTo>
                <a:lnTo>
                  <a:pt x="10250" y="5589"/>
                </a:lnTo>
                <a:lnTo>
                  <a:pt x="10259" y="5589"/>
                </a:lnTo>
                <a:lnTo>
                  <a:pt x="10259" y="5594"/>
                </a:lnTo>
                <a:lnTo>
                  <a:pt x="10256" y="5605"/>
                </a:lnTo>
                <a:lnTo>
                  <a:pt x="10256" y="5611"/>
                </a:lnTo>
                <a:lnTo>
                  <a:pt x="10259" y="5616"/>
                </a:lnTo>
                <a:lnTo>
                  <a:pt x="10266" y="5622"/>
                </a:lnTo>
                <a:lnTo>
                  <a:pt x="10269" y="5616"/>
                </a:lnTo>
                <a:lnTo>
                  <a:pt x="10269" y="5611"/>
                </a:lnTo>
                <a:lnTo>
                  <a:pt x="10278" y="5611"/>
                </a:lnTo>
                <a:lnTo>
                  <a:pt x="10281" y="5600"/>
                </a:lnTo>
                <a:lnTo>
                  <a:pt x="10291" y="5573"/>
                </a:lnTo>
                <a:lnTo>
                  <a:pt x="10291" y="5556"/>
                </a:lnTo>
                <a:lnTo>
                  <a:pt x="10281" y="5551"/>
                </a:lnTo>
                <a:lnTo>
                  <a:pt x="10263" y="5551"/>
                </a:lnTo>
                <a:lnTo>
                  <a:pt x="10256" y="5545"/>
                </a:lnTo>
                <a:lnTo>
                  <a:pt x="10250" y="5545"/>
                </a:lnTo>
                <a:lnTo>
                  <a:pt x="10250" y="5540"/>
                </a:lnTo>
                <a:lnTo>
                  <a:pt x="10253" y="5535"/>
                </a:lnTo>
                <a:lnTo>
                  <a:pt x="10256" y="5518"/>
                </a:lnTo>
                <a:lnTo>
                  <a:pt x="10250" y="5497"/>
                </a:lnTo>
                <a:lnTo>
                  <a:pt x="10250" y="5486"/>
                </a:lnTo>
                <a:lnTo>
                  <a:pt x="10253" y="5458"/>
                </a:lnTo>
                <a:lnTo>
                  <a:pt x="10256" y="5448"/>
                </a:lnTo>
                <a:lnTo>
                  <a:pt x="10259" y="5442"/>
                </a:lnTo>
                <a:lnTo>
                  <a:pt x="10266" y="5420"/>
                </a:lnTo>
                <a:lnTo>
                  <a:pt x="10266" y="5404"/>
                </a:lnTo>
                <a:lnTo>
                  <a:pt x="10263" y="5382"/>
                </a:lnTo>
                <a:lnTo>
                  <a:pt x="10259" y="5371"/>
                </a:lnTo>
                <a:lnTo>
                  <a:pt x="10259" y="5366"/>
                </a:lnTo>
                <a:lnTo>
                  <a:pt x="10266" y="5350"/>
                </a:lnTo>
                <a:lnTo>
                  <a:pt x="10269" y="5344"/>
                </a:lnTo>
                <a:lnTo>
                  <a:pt x="10269" y="5339"/>
                </a:lnTo>
                <a:lnTo>
                  <a:pt x="10263" y="5339"/>
                </a:lnTo>
                <a:lnTo>
                  <a:pt x="10259" y="5344"/>
                </a:lnTo>
                <a:lnTo>
                  <a:pt x="10250" y="5355"/>
                </a:lnTo>
                <a:lnTo>
                  <a:pt x="10237" y="5366"/>
                </a:lnTo>
                <a:lnTo>
                  <a:pt x="10231" y="5366"/>
                </a:lnTo>
                <a:lnTo>
                  <a:pt x="10225" y="5377"/>
                </a:lnTo>
                <a:lnTo>
                  <a:pt x="10215" y="5404"/>
                </a:lnTo>
                <a:lnTo>
                  <a:pt x="10206" y="5420"/>
                </a:lnTo>
                <a:lnTo>
                  <a:pt x="10197" y="5431"/>
                </a:lnTo>
                <a:lnTo>
                  <a:pt x="10184" y="5442"/>
                </a:lnTo>
                <a:lnTo>
                  <a:pt x="10168" y="5442"/>
                </a:lnTo>
                <a:lnTo>
                  <a:pt x="10153" y="5448"/>
                </a:lnTo>
                <a:lnTo>
                  <a:pt x="10140" y="5453"/>
                </a:lnTo>
                <a:lnTo>
                  <a:pt x="10131" y="5469"/>
                </a:lnTo>
                <a:lnTo>
                  <a:pt x="10124" y="5486"/>
                </a:lnTo>
                <a:lnTo>
                  <a:pt x="10118" y="5507"/>
                </a:lnTo>
                <a:lnTo>
                  <a:pt x="10115" y="5529"/>
                </a:lnTo>
                <a:lnTo>
                  <a:pt x="10108" y="5583"/>
                </a:lnTo>
                <a:lnTo>
                  <a:pt x="10108" y="5627"/>
                </a:lnTo>
                <a:lnTo>
                  <a:pt x="10112" y="5654"/>
                </a:lnTo>
                <a:lnTo>
                  <a:pt x="10115" y="5676"/>
                </a:lnTo>
                <a:lnTo>
                  <a:pt x="10112" y="5698"/>
                </a:lnTo>
                <a:lnTo>
                  <a:pt x="10108" y="5714"/>
                </a:lnTo>
                <a:lnTo>
                  <a:pt x="10112" y="5719"/>
                </a:lnTo>
                <a:lnTo>
                  <a:pt x="10118" y="5725"/>
                </a:lnTo>
                <a:lnTo>
                  <a:pt x="10124" y="5736"/>
                </a:lnTo>
                <a:lnTo>
                  <a:pt x="10124" y="5730"/>
                </a:lnTo>
                <a:lnTo>
                  <a:pt x="10127" y="5719"/>
                </a:lnTo>
                <a:lnTo>
                  <a:pt x="10131" y="5725"/>
                </a:lnTo>
                <a:lnTo>
                  <a:pt x="10137" y="5730"/>
                </a:lnTo>
                <a:lnTo>
                  <a:pt x="10146" y="5747"/>
                </a:lnTo>
                <a:lnTo>
                  <a:pt x="10146" y="5785"/>
                </a:lnTo>
                <a:lnTo>
                  <a:pt x="10140" y="5779"/>
                </a:lnTo>
                <a:lnTo>
                  <a:pt x="10137" y="5774"/>
                </a:lnTo>
                <a:lnTo>
                  <a:pt x="10134" y="5785"/>
                </a:lnTo>
                <a:lnTo>
                  <a:pt x="10134" y="5796"/>
                </a:lnTo>
                <a:lnTo>
                  <a:pt x="10137" y="5796"/>
                </a:lnTo>
                <a:lnTo>
                  <a:pt x="10140" y="5790"/>
                </a:lnTo>
                <a:lnTo>
                  <a:pt x="10143" y="5790"/>
                </a:lnTo>
                <a:lnTo>
                  <a:pt x="10143" y="5823"/>
                </a:lnTo>
                <a:lnTo>
                  <a:pt x="10149" y="5855"/>
                </a:lnTo>
                <a:lnTo>
                  <a:pt x="10165" y="5883"/>
                </a:lnTo>
                <a:lnTo>
                  <a:pt x="10168" y="5893"/>
                </a:lnTo>
                <a:lnTo>
                  <a:pt x="10168" y="5899"/>
                </a:lnTo>
                <a:lnTo>
                  <a:pt x="10162" y="5904"/>
                </a:lnTo>
                <a:lnTo>
                  <a:pt x="10149" y="5904"/>
                </a:lnTo>
                <a:lnTo>
                  <a:pt x="10146" y="5910"/>
                </a:lnTo>
                <a:lnTo>
                  <a:pt x="10143" y="5921"/>
                </a:lnTo>
                <a:lnTo>
                  <a:pt x="10143" y="5931"/>
                </a:lnTo>
                <a:lnTo>
                  <a:pt x="10153" y="5926"/>
                </a:lnTo>
                <a:lnTo>
                  <a:pt x="10159" y="5926"/>
                </a:lnTo>
                <a:lnTo>
                  <a:pt x="10159" y="5937"/>
                </a:lnTo>
                <a:lnTo>
                  <a:pt x="10156" y="5942"/>
                </a:lnTo>
                <a:lnTo>
                  <a:pt x="10156" y="5948"/>
                </a:lnTo>
                <a:lnTo>
                  <a:pt x="10162" y="5959"/>
                </a:lnTo>
                <a:lnTo>
                  <a:pt x="10168" y="5964"/>
                </a:lnTo>
                <a:lnTo>
                  <a:pt x="10165" y="5969"/>
                </a:lnTo>
                <a:lnTo>
                  <a:pt x="10159" y="5975"/>
                </a:lnTo>
                <a:lnTo>
                  <a:pt x="10159" y="5980"/>
                </a:lnTo>
                <a:lnTo>
                  <a:pt x="10162" y="5986"/>
                </a:lnTo>
                <a:lnTo>
                  <a:pt x="10187" y="5997"/>
                </a:lnTo>
                <a:lnTo>
                  <a:pt x="10200" y="6018"/>
                </a:lnTo>
                <a:lnTo>
                  <a:pt x="10181" y="6002"/>
                </a:lnTo>
                <a:lnTo>
                  <a:pt x="10159" y="6002"/>
                </a:lnTo>
                <a:lnTo>
                  <a:pt x="10146" y="5997"/>
                </a:lnTo>
                <a:lnTo>
                  <a:pt x="10143" y="5997"/>
                </a:lnTo>
                <a:lnTo>
                  <a:pt x="10140" y="6002"/>
                </a:lnTo>
                <a:lnTo>
                  <a:pt x="10140" y="6024"/>
                </a:lnTo>
                <a:lnTo>
                  <a:pt x="10143" y="6056"/>
                </a:lnTo>
                <a:lnTo>
                  <a:pt x="10143" y="6067"/>
                </a:lnTo>
                <a:lnTo>
                  <a:pt x="10137" y="6078"/>
                </a:lnTo>
                <a:lnTo>
                  <a:pt x="10134" y="6078"/>
                </a:lnTo>
                <a:lnTo>
                  <a:pt x="10134" y="6046"/>
                </a:lnTo>
                <a:lnTo>
                  <a:pt x="10131" y="6040"/>
                </a:lnTo>
                <a:lnTo>
                  <a:pt x="10124" y="6040"/>
                </a:lnTo>
                <a:lnTo>
                  <a:pt x="10121" y="6046"/>
                </a:lnTo>
                <a:lnTo>
                  <a:pt x="10121" y="6056"/>
                </a:lnTo>
                <a:lnTo>
                  <a:pt x="10118" y="6067"/>
                </a:lnTo>
                <a:lnTo>
                  <a:pt x="10118" y="6073"/>
                </a:lnTo>
                <a:lnTo>
                  <a:pt x="10112" y="6062"/>
                </a:lnTo>
                <a:lnTo>
                  <a:pt x="10108" y="6051"/>
                </a:lnTo>
                <a:lnTo>
                  <a:pt x="10112" y="6040"/>
                </a:lnTo>
                <a:lnTo>
                  <a:pt x="10105" y="6029"/>
                </a:lnTo>
                <a:lnTo>
                  <a:pt x="10099" y="6024"/>
                </a:lnTo>
                <a:lnTo>
                  <a:pt x="10068" y="6024"/>
                </a:lnTo>
                <a:lnTo>
                  <a:pt x="10055" y="6029"/>
                </a:lnTo>
                <a:lnTo>
                  <a:pt x="10049" y="6040"/>
                </a:lnTo>
                <a:lnTo>
                  <a:pt x="10046" y="6062"/>
                </a:lnTo>
                <a:lnTo>
                  <a:pt x="10042" y="6073"/>
                </a:lnTo>
                <a:lnTo>
                  <a:pt x="10049" y="6084"/>
                </a:lnTo>
                <a:lnTo>
                  <a:pt x="10055" y="6089"/>
                </a:lnTo>
                <a:lnTo>
                  <a:pt x="10055" y="6095"/>
                </a:lnTo>
                <a:lnTo>
                  <a:pt x="10049" y="6100"/>
                </a:lnTo>
                <a:lnTo>
                  <a:pt x="10042" y="6095"/>
                </a:lnTo>
                <a:lnTo>
                  <a:pt x="10033" y="6073"/>
                </a:lnTo>
                <a:lnTo>
                  <a:pt x="10027" y="6067"/>
                </a:lnTo>
                <a:lnTo>
                  <a:pt x="10017" y="6062"/>
                </a:lnTo>
                <a:lnTo>
                  <a:pt x="9976" y="6073"/>
                </a:lnTo>
                <a:lnTo>
                  <a:pt x="9961" y="6084"/>
                </a:lnTo>
                <a:lnTo>
                  <a:pt x="9948" y="6089"/>
                </a:lnTo>
                <a:lnTo>
                  <a:pt x="9939" y="6100"/>
                </a:lnTo>
                <a:lnTo>
                  <a:pt x="9936" y="6111"/>
                </a:lnTo>
                <a:lnTo>
                  <a:pt x="9929" y="6122"/>
                </a:lnTo>
                <a:lnTo>
                  <a:pt x="9929" y="6138"/>
                </a:lnTo>
                <a:lnTo>
                  <a:pt x="9936" y="6138"/>
                </a:lnTo>
                <a:lnTo>
                  <a:pt x="9939" y="6143"/>
                </a:lnTo>
                <a:lnTo>
                  <a:pt x="9939" y="6160"/>
                </a:lnTo>
                <a:lnTo>
                  <a:pt x="9942" y="6165"/>
                </a:lnTo>
                <a:lnTo>
                  <a:pt x="9945" y="6165"/>
                </a:lnTo>
                <a:lnTo>
                  <a:pt x="9948" y="6171"/>
                </a:lnTo>
                <a:lnTo>
                  <a:pt x="9948" y="6198"/>
                </a:lnTo>
                <a:lnTo>
                  <a:pt x="9954" y="6209"/>
                </a:lnTo>
                <a:lnTo>
                  <a:pt x="9961" y="6214"/>
                </a:lnTo>
                <a:lnTo>
                  <a:pt x="9964" y="6220"/>
                </a:lnTo>
                <a:lnTo>
                  <a:pt x="9961" y="6230"/>
                </a:lnTo>
                <a:lnTo>
                  <a:pt x="9958" y="6247"/>
                </a:lnTo>
                <a:lnTo>
                  <a:pt x="9951" y="6252"/>
                </a:lnTo>
                <a:lnTo>
                  <a:pt x="9945" y="6263"/>
                </a:lnTo>
                <a:lnTo>
                  <a:pt x="9929" y="6263"/>
                </a:lnTo>
                <a:lnTo>
                  <a:pt x="9920" y="6247"/>
                </a:lnTo>
                <a:lnTo>
                  <a:pt x="9914" y="6230"/>
                </a:lnTo>
                <a:lnTo>
                  <a:pt x="9914" y="6214"/>
                </a:lnTo>
                <a:lnTo>
                  <a:pt x="9923" y="6198"/>
                </a:lnTo>
                <a:lnTo>
                  <a:pt x="9929" y="6192"/>
                </a:lnTo>
                <a:lnTo>
                  <a:pt x="9920" y="6176"/>
                </a:lnTo>
                <a:lnTo>
                  <a:pt x="9917" y="6176"/>
                </a:lnTo>
                <a:lnTo>
                  <a:pt x="9917" y="6171"/>
                </a:lnTo>
                <a:lnTo>
                  <a:pt x="9920" y="6154"/>
                </a:lnTo>
                <a:lnTo>
                  <a:pt x="9923" y="6143"/>
                </a:lnTo>
                <a:lnTo>
                  <a:pt x="9923" y="6138"/>
                </a:lnTo>
                <a:lnTo>
                  <a:pt x="9920" y="6138"/>
                </a:lnTo>
                <a:lnTo>
                  <a:pt x="9904" y="6149"/>
                </a:lnTo>
                <a:lnTo>
                  <a:pt x="9895" y="6149"/>
                </a:lnTo>
                <a:lnTo>
                  <a:pt x="9892" y="6176"/>
                </a:lnTo>
                <a:lnTo>
                  <a:pt x="9888" y="6214"/>
                </a:lnTo>
                <a:lnTo>
                  <a:pt x="9882" y="6236"/>
                </a:lnTo>
                <a:lnTo>
                  <a:pt x="9879" y="6263"/>
                </a:lnTo>
                <a:lnTo>
                  <a:pt x="9866" y="6296"/>
                </a:lnTo>
                <a:lnTo>
                  <a:pt x="9857" y="6307"/>
                </a:lnTo>
                <a:lnTo>
                  <a:pt x="9854" y="6312"/>
                </a:lnTo>
                <a:lnTo>
                  <a:pt x="9854" y="6334"/>
                </a:lnTo>
                <a:lnTo>
                  <a:pt x="9841" y="6339"/>
                </a:lnTo>
                <a:lnTo>
                  <a:pt x="9832" y="6345"/>
                </a:lnTo>
                <a:lnTo>
                  <a:pt x="9832" y="6355"/>
                </a:lnTo>
                <a:lnTo>
                  <a:pt x="9841" y="6361"/>
                </a:lnTo>
                <a:lnTo>
                  <a:pt x="9857" y="6366"/>
                </a:lnTo>
                <a:lnTo>
                  <a:pt x="9863" y="6372"/>
                </a:lnTo>
                <a:lnTo>
                  <a:pt x="9851" y="6377"/>
                </a:lnTo>
                <a:lnTo>
                  <a:pt x="9829" y="6372"/>
                </a:lnTo>
                <a:lnTo>
                  <a:pt x="9822" y="6372"/>
                </a:lnTo>
                <a:lnTo>
                  <a:pt x="9816" y="6377"/>
                </a:lnTo>
                <a:lnTo>
                  <a:pt x="9816" y="6383"/>
                </a:lnTo>
                <a:lnTo>
                  <a:pt x="9826" y="6394"/>
                </a:lnTo>
                <a:lnTo>
                  <a:pt x="9838" y="6399"/>
                </a:lnTo>
                <a:lnTo>
                  <a:pt x="9844" y="6399"/>
                </a:lnTo>
                <a:lnTo>
                  <a:pt x="9854" y="6394"/>
                </a:lnTo>
                <a:lnTo>
                  <a:pt x="9860" y="6404"/>
                </a:lnTo>
                <a:lnTo>
                  <a:pt x="9857" y="6404"/>
                </a:lnTo>
                <a:lnTo>
                  <a:pt x="9844" y="6410"/>
                </a:lnTo>
                <a:lnTo>
                  <a:pt x="9838" y="6415"/>
                </a:lnTo>
                <a:lnTo>
                  <a:pt x="9826" y="6404"/>
                </a:lnTo>
                <a:lnTo>
                  <a:pt x="9810" y="6404"/>
                </a:lnTo>
                <a:lnTo>
                  <a:pt x="9797" y="6415"/>
                </a:lnTo>
                <a:lnTo>
                  <a:pt x="9785" y="6432"/>
                </a:lnTo>
                <a:lnTo>
                  <a:pt x="9769" y="6448"/>
                </a:lnTo>
                <a:lnTo>
                  <a:pt x="9756" y="6453"/>
                </a:lnTo>
                <a:lnTo>
                  <a:pt x="9728" y="6464"/>
                </a:lnTo>
                <a:lnTo>
                  <a:pt x="9706" y="6475"/>
                </a:lnTo>
                <a:lnTo>
                  <a:pt x="9700" y="6481"/>
                </a:lnTo>
                <a:lnTo>
                  <a:pt x="9697" y="6491"/>
                </a:lnTo>
                <a:lnTo>
                  <a:pt x="9697" y="6573"/>
                </a:lnTo>
                <a:lnTo>
                  <a:pt x="9694" y="6578"/>
                </a:lnTo>
                <a:lnTo>
                  <a:pt x="9697" y="6589"/>
                </a:lnTo>
                <a:lnTo>
                  <a:pt x="9700" y="6595"/>
                </a:lnTo>
                <a:lnTo>
                  <a:pt x="9697" y="6600"/>
                </a:lnTo>
                <a:lnTo>
                  <a:pt x="9694" y="6600"/>
                </a:lnTo>
                <a:lnTo>
                  <a:pt x="9687" y="6611"/>
                </a:lnTo>
                <a:lnTo>
                  <a:pt x="9684" y="6622"/>
                </a:lnTo>
                <a:lnTo>
                  <a:pt x="9675" y="6627"/>
                </a:lnTo>
                <a:lnTo>
                  <a:pt x="9631" y="6655"/>
                </a:lnTo>
                <a:lnTo>
                  <a:pt x="9618" y="6671"/>
                </a:lnTo>
                <a:lnTo>
                  <a:pt x="9609" y="6682"/>
                </a:lnTo>
                <a:lnTo>
                  <a:pt x="9602" y="6687"/>
                </a:lnTo>
                <a:lnTo>
                  <a:pt x="9602" y="6703"/>
                </a:lnTo>
                <a:lnTo>
                  <a:pt x="9606" y="6709"/>
                </a:lnTo>
                <a:lnTo>
                  <a:pt x="9615" y="6714"/>
                </a:lnTo>
                <a:lnTo>
                  <a:pt x="9618" y="6720"/>
                </a:lnTo>
                <a:lnTo>
                  <a:pt x="9593" y="6742"/>
                </a:lnTo>
                <a:lnTo>
                  <a:pt x="9580" y="6742"/>
                </a:lnTo>
                <a:lnTo>
                  <a:pt x="9568" y="6736"/>
                </a:lnTo>
                <a:lnTo>
                  <a:pt x="9549" y="6731"/>
                </a:lnTo>
                <a:lnTo>
                  <a:pt x="9536" y="6731"/>
                </a:lnTo>
                <a:lnTo>
                  <a:pt x="9524" y="6736"/>
                </a:lnTo>
                <a:lnTo>
                  <a:pt x="9521" y="6731"/>
                </a:lnTo>
                <a:lnTo>
                  <a:pt x="9521" y="6725"/>
                </a:lnTo>
                <a:lnTo>
                  <a:pt x="9514" y="6682"/>
                </a:lnTo>
                <a:lnTo>
                  <a:pt x="9511" y="6676"/>
                </a:lnTo>
                <a:lnTo>
                  <a:pt x="9505" y="6676"/>
                </a:lnTo>
                <a:lnTo>
                  <a:pt x="9492" y="6682"/>
                </a:lnTo>
                <a:lnTo>
                  <a:pt x="9483" y="6676"/>
                </a:lnTo>
                <a:lnTo>
                  <a:pt x="9477" y="6676"/>
                </a:lnTo>
                <a:lnTo>
                  <a:pt x="9477" y="6687"/>
                </a:lnTo>
                <a:lnTo>
                  <a:pt x="9480" y="6698"/>
                </a:lnTo>
                <a:lnTo>
                  <a:pt x="9480" y="6725"/>
                </a:lnTo>
                <a:lnTo>
                  <a:pt x="9486" y="6731"/>
                </a:lnTo>
                <a:lnTo>
                  <a:pt x="9492" y="6742"/>
                </a:lnTo>
                <a:lnTo>
                  <a:pt x="9496" y="6763"/>
                </a:lnTo>
                <a:lnTo>
                  <a:pt x="9499" y="6790"/>
                </a:lnTo>
                <a:lnTo>
                  <a:pt x="9499" y="6828"/>
                </a:lnTo>
                <a:lnTo>
                  <a:pt x="9505" y="6850"/>
                </a:lnTo>
                <a:lnTo>
                  <a:pt x="9496" y="6856"/>
                </a:lnTo>
                <a:lnTo>
                  <a:pt x="9486" y="6856"/>
                </a:lnTo>
                <a:lnTo>
                  <a:pt x="9483" y="6845"/>
                </a:lnTo>
                <a:lnTo>
                  <a:pt x="9477" y="6834"/>
                </a:lnTo>
                <a:lnTo>
                  <a:pt x="9470" y="6845"/>
                </a:lnTo>
                <a:lnTo>
                  <a:pt x="9464" y="6850"/>
                </a:lnTo>
                <a:lnTo>
                  <a:pt x="9458" y="6850"/>
                </a:lnTo>
                <a:lnTo>
                  <a:pt x="9452" y="6839"/>
                </a:lnTo>
                <a:lnTo>
                  <a:pt x="9445" y="6845"/>
                </a:lnTo>
                <a:lnTo>
                  <a:pt x="9433" y="6861"/>
                </a:lnTo>
                <a:lnTo>
                  <a:pt x="9426" y="6867"/>
                </a:lnTo>
                <a:lnTo>
                  <a:pt x="9420" y="6856"/>
                </a:lnTo>
                <a:lnTo>
                  <a:pt x="9411" y="6818"/>
                </a:lnTo>
                <a:lnTo>
                  <a:pt x="9401" y="6807"/>
                </a:lnTo>
                <a:lnTo>
                  <a:pt x="9392" y="6807"/>
                </a:lnTo>
                <a:lnTo>
                  <a:pt x="9382" y="6818"/>
                </a:lnTo>
                <a:lnTo>
                  <a:pt x="9373" y="6818"/>
                </a:lnTo>
                <a:lnTo>
                  <a:pt x="9373" y="6828"/>
                </a:lnTo>
                <a:lnTo>
                  <a:pt x="9367" y="6839"/>
                </a:lnTo>
                <a:lnTo>
                  <a:pt x="9360" y="6845"/>
                </a:lnTo>
                <a:lnTo>
                  <a:pt x="9351" y="6839"/>
                </a:lnTo>
                <a:lnTo>
                  <a:pt x="9345" y="6834"/>
                </a:lnTo>
                <a:lnTo>
                  <a:pt x="9342" y="6834"/>
                </a:lnTo>
                <a:lnTo>
                  <a:pt x="9338" y="6839"/>
                </a:lnTo>
                <a:lnTo>
                  <a:pt x="9326" y="6845"/>
                </a:lnTo>
                <a:lnTo>
                  <a:pt x="9310" y="6850"/>
                </a:lnTo>
                <a:lnTo>
                  <a:pt x="9301" y="6861"/>
                </a:lnTo>
                <a:lnTo>
                  <a:pt x="9294" y="6872"/>
                </a:lnTo>
                <a:lnTo>
                  <a:pt x="9294" y="6888"/>
                </a:lnTo>
                <a:lnTo>
                  <a:pt x="9298" y="6894"/>
                </a:lnTo>
                <a:lnTo>
                  <a:pt x="9304" y="6894"/>
                </a:lnTo>
                <a:lnTo>
                  <a:pt x="9310" y="6888"/>
                </a:lnTo>
                <a:lnTo>
                  <a:pt x="9316" y="6894"/>
                </a:lnTo>
                <a:lnTo>
                  <a:pt x="9320" y="6899"/>
                </a:lnTo>
                <a:lnTo>
                  <a:pt x="9313" y="6899"/>
                </a:lnTo>
                <a:lnTo>
                  <a:pt x="9307" y="6905"/>
                </a:lnTo>
                <a:lnTo>
                  <a:pt x="9307" y="6910"/>
                </a:lnTo>
                <a:lnTo>
                  <a:pt x="9310" y="6915"/>
                </a:lnTo>
                <a:lnTo>
                  <a:pt x="9320" y="6915"/>
                </a:lnTo>
                <a:lnTo>
                  <a:pt x="9326" y="6921"/>
                </a:lnTo>
                <a:lnTo>
                  <a:pt x="9326" y="6926"/>
                </a:lnTo>
                <a:lnTo>
                  <a:pt x="9323" y="6932"/>
                </a:lnTo>
                <a:lnTo>
                  <a:pt x="9310" y="6932"/>
                </a:lnTo>
                <a:lnTo>
                  <a:pt x="9301" y="6937"/>
                </a:lnTo>
                <a:lnTo>
                  <a:pt x="9301" y="6943"/>
                </a:lnTo>
                <a:lnTo>
                  <a:pt x="9304" y="6948"/>
                </a:lnTo>
                <a:lnTo>
                  <a:pt x="9316" y="6964"/>
                </a:lnTo>
                <a:lnTo>
                  <a:pt x="9320" y="6975"/>
                </a:lnTo>
                <a:lnTo>
                  <a:pt x="9323" y="6981"/>
                </a:lnTo>
                <a:lnTo>
                  <a:pt x="9332" y="6975"/>
                </a:lnTo>
                <a:lnTo>
                  <a:pt x="9351" y="6975"/>
                </a:lnTo>
                <a:lnTo>
                  <a:pt x="9373" y="6992"/>
                </a:lnTo>
                <a:lnTo>
                  <a:pt x="9386" y="6997"/>
                </a:lnTo>
                <a:lnTo>
                  <a:pt x="9392" y="7008"/>
                </a:lnTo>
                <a:lnTo>
                  <a:pt x="9398" y="7013"/>
                </a:lnTo>
                <a:lnTo>
                  <a:pt x="9414" y="7013"/>
                </a:lnTo>
                <a:lnTo>
                  <a:pt x="9414" y="7019"/>
                </a:lnTo>
                <a:lnTo>
                  <a:pt x="9417" y="7024"/>
                </a:lnTo>
                <a:lnTo>
                  <a:pt x="9426" y="7030"/>
                </a:lnTo>
                <a:lnTo>
                  <a:pt x="9436" y="7024"/>
                </a:lnTo>
                <a:lnTo>
                  <a:pt x="9442" y="7035"/>
                </a:lnTo>
                <a:lnTo>
                  <a:pt x="9442" y="7041"/>
                </a:lnTo>
                <a:lnTo>
                  <a:pt x="9436" y="7051"/>
                </a:lnTo>
                <a:lnTo>
                  <a:pt x="9436" y="7057"/>
                </a:lnTo>
                <a:lnTo>
                  <a:pt x="9439" y="7062"/>
                </a:lnTo>
                <a:lnTo>
                  <a:pt x="9452" y="7068"/>
                </a:lnTo>
                <a:lnTo>
                  <a:pt x="9461" y="7068"/>
                </a:lnTo>
                <a:lnTo>
                  <a:pt x="9458" y="7073"/>
                </a:lnTo>
                <a:lnTo>
                  <a:pt x="9458" y="7089"/>
                </a:lnTo>
                <a:lnTo>
                  <a:pt x="9461" y="7089"/>
                </a:lnTo>
                <a:lnTo>
                  <a:pt x="9467" y="7095"/>
                </a:lnTo>
                <a:lnTo>
                  <a:pt x="9470" y="7100"/>
                </a:lnTo>
                <a:lnTo>
                  <a:pt x="9470" y="7106"/>
                </a:lnTo>
                <a:lnTo>
                  <a:pt x="9467" y="7117"/>
                </a:lnTo>
                <a:lnTo>
                  <a:pt x="9464" y="7122"/>
                </a:lnTo>
                <a:lnTo>
                  <a:pt x="9461" y="7133"/>
                </a:lnTo>
                <a:lnTo>
                  <a:pt x="9467" y="7155"/>
                </a:lnTo>
                <a:lnTo>
                  <a:pt x="9480" y="7182"/>
                </a:lnTo>
                <a:lnTo>
                  <a:pt x="9499" y="7204"/>
                </a:lnTo>
                <a:lnTo>
                  <a:pt x="9511" y="7214"/>
                </a:lnTo>
                <a:lnTo>
                  <a:pt x="9521" y="7220"/>
                </a:lnTo>
                <a:lnTo>
                  <a:pt x="9524" y="7220"/>
                </a:lnTo>
                <a:lnTo>
                  <a:pt x="9524" y="7225"/>
                </a:lnTo>
                <a:lnTo>
                  <a:pt x="9521" y="7236"/>
                </a:lnTo>
                <a:lnTo>
                  <a:pt x="9524" y="7242"/>
                </a:lnTo>
                <a:lnTo>
                  <a:pt x="9527" y="7253"/>
                </a:lnTo>
                <a:lnTo>
                  <a:pt x="9527" y="7280"/>
                </a:lnTo>
                <a:lnTo>
                  <a:pt x="9524" y="7291"/>
                </a:lnTo>
                <a:lnTo>
                  <a:pt x="9521" y="7296"/>
                </a:lnTo>
                <a:lnTo>
                  <a:pt x="9514" y="7301"/>
                </a:lnTo>
                <a:lnTo>
                  <a:pt x="9514" y="7307"/>
                </a:lnTo>
                <a:lnTo>
                  <a:pt x="9527" y="7318"/>
                </a:lnTo>
                <a:lnTo>
                  <a:pt x="9543" y="7340"/>
                </a:lnTo>
                <a:lnTo>
                  <a:pt x="9552" y="7356"/>
                </a:lnTo>
                <a:lnTo>
                  <a:pt x="9552" y="7372"/>
                </a:lnTo>
                <a:lnTo>
                  <a:pt x="9555" y="7394"/>
                </a:lnTo>
                <a:lnTo>
                  <a:pt x="9552" y="7399"/>
                </a:lnTo>
                <a:lnTo>
                  <a:pt x="9549" y="7383"/>
                </a:lnTo>
                <a:lnTo>
                  <a:pt x="9543" y="7356"/>
                </a:lnTo>
                <a:lnTo>
                  <a:pt x="9536" y="7345"/>
                </a:lnTo>
                <a:lnTo>
                  <a:pt x="9530" y="7340"/>
                </a:lnTo>
                <a:lnTo>
                  <a:pt x="9527" y="7361"/>
                </a:lnTo>
                <a:lnTo>
                  <a:pt x="9521" y="7416"/>
                </a:lnTo>
                <a:lnTo>
                  <a:pt x="9518" y="7459"/>
                </a:lnTo>
                <a:lnTo>
                  <a:pt x="9521" y="7459"/>
                </a:lnTo>
                <a:lnTo>
                  <a:pt x="9524" y="7454"/>
                </a:lnTo>
                <a:lnTo>
                  <a:pt x="9527" y="7459"/>
                </a:lnTo>
                <a:lnTo>
                  <a:pt x="9527" y="7465"/>
                </a:lnTo>
                <a:lnTo>
                  <a:pt x="9518" y="7481"/>
                </a:lnTo>
                <a:lnTo>
                  <a:pt x="9514" y="7552"/>
                </a:lnTo>
                <a:lnTo>
                  <a:pt x="9508" y="7606"/>
                </a:lnTo>
                <a:lnTo>
                  <a:pt x="9502" y="7639"/>
                </a:lnTo>
                <a:lnTo>
                  <a:pt x="9496" y="7655"/>
                </a:lnTo>
                <a:lnTo>
                  <a:pt x="9486" y="7666"/>
                </a:lnTo>
                <a:lnTo>
                  <a:pt x="9470" y="7671"/>
                </a:lnTo>
                <a:lnTo>
                  <a:pt x="9461" y="7677"/>
                </a:lnTo>
                <a:lnTo>
                  <a:pt x="9445" y="7666"/>
                </a:lnTo>
                <a:lnTo>
                  <a:pt x="9426" y="7660"/>
                </a:lnTo>
                <a:lnTo>
                  <a:pt x="9404" y="7660"/>
                </a:lnTo>
                <a:lnTo>
                  <a:pt x="9386" y="7655"/>
                </a:lnTo>
                <a:lnTo>
                  <a:pt x="9370" y="7649"/>
                </a:lnTo>
                <a:lnTo>
                  <a:pt x="9357" y="7649"/>
                </a:lnTo>
                <a:lnTo>
                  <a:pt x="9329" y="7655"/>
                </a:lnTo>
                <a:lnTo>
                  <a:pt x="9298" y="7655"/>
                </a:lnTo>
                <a:lnTo>
                  <a:pt x="9279" y="7649"/>
                </a:lnTo>
                <a:lnTo>
                  <a:pt x="9257" y="7639"/>
                </a:lnTo>
                <a:lnTo>
                  <a:pt x="9235" y="7633"/>
                </a:lnTo>
                <a:lnTo>
                  <a:pt x="9222" y="7633"/>
                </a:lnTo>
                <a:lnTo>
                  <a:pt x="9203" y="7639"/>
                </a:lnTo>
                <a:lnTo>
                  <a:pt x="9159" y="7639"/>
                </a:lnTo>
                <a:lnTo>
                  <a:pt x="9144" y="7633"/>
                </a:lnTo>
                <a:lnTo>
                  <a:pt x="9125" y="7617"/>
                </a:lnTo>
                <a:lnTo>
                  <a:pt x="9106" y="7611"/>
                </a:lnTo>
                <a:lnTo>
                  <a:pt x="9096" y="7611"/>
                </a:lnTo>
                <a:lnTo>
                  <a:pt x="9087" y="7617"/>
                </a:lnTo>
                <a:lnTo>
                  <a:pt x="9078" y="7628"/>
                </a:lnTo>
                <a:lnTo>
                  <a:pt x="9074" y="7639"/>
                </a:lnTo>
                <a:lnTo>
                  <a:pt x="9068" y="7671"/>
                </a:lnTo>
                <a:lnTo>
                  <a:pt x="9056" y="7671"/>
                </a:lnTo>
                <a:lnTo>
                  <a:pt x="9037" y="7682"/>
                </a:lnTo>
                <a:lnTo>
                  <a:pt x="9021" y="7704"/>
                </a:lnTo>
                <a:lnTo>
                  <a:pt x="9015" y="7715"/>
                </a:lnTo>
                <a:lnTo>
                  <a:pt x="9012" y="7726"/>
                </a:lnTo>
                <a:lnTo>
                  <a:pt x="9008" y="7731"/>
                </a:lnTo>
                <a:lnTo>
                  <a:pt x="9012" y="7742"/>
                </a:lnTo>
                <a:lnTo>
                  <a:pt x="9021" y="7753"/>
                </a:lnTo>
                <a:lnTo>
                  <a:pt x="9021" y="7764"/>
                </a:lnTo>
                <a:lnTo>
                  <a:pt x="9024" y="7780"/>
                </a:lnTo>
                <a:lnTo>
                  <a:pt x="9030" y="7802"/>
                </a:lnTo>
                <a:lnTo>
                  <a:pt x="9037" y="7845"/>
                </a:lnTo>
                <a:lnTo>
                  <a:pt x="9037" y="7872"/>
                </a:lnTo>
                <a:lnTo>
                  <a:pt x="9040" y="7894"/>
                </a:lnTo>
                <a:lnTo>
                  <a:pt x="9037" y="7910"/>
                </a:lnTo>
                <a:lnTo>
                  <a:pt x="9037" y="7921"/>
                </a:lnTo>
                <a:lnTo>
                  <a:pt x="9040" y="7927"/>
                </a:lnTo>
                <a:lnTo>
                  <a:pt x="9040" y="7938"/>
                </a:lnTo>
                <a:lnTo>
                  <a:pt x="9037" y="7948"/>
                </a:lnTo>
                <a:lnTo>
                  <a:pt x="9040" y="7965"/>
                </a:lnTo>
                <a:lnTo>
                  <a:pt x="9049" y="8003"/>
                </a:lnTo>
                <a:lnTo>
                  <a:pt x="9052" y="8019"/>
                </a:lnTo>
                <a:lnTo>
                  <a:pt x="9049" y="8035"/>
                </a:lnTo>
                <a:lnTo>
                  <a:pt x="9046" y="8079"/>
                </a:lnTo>
                <a:lnTo>
                  <a:pt x="9037" y="8117"/>
                </a:lnTo>
                <a:lnTo>
                  <a:pt x="9037" y="8155"/>
                </a:lnTo>
                <a:lnTo>
                  <a:pt x="9034" y="8166"/>
                </a:lnTo>
                <a:lnTo>
                  <a:pt x="9030" y="8188"/>
                </a:lnTo>
                <a:lnTo>
                  <a:pt x="9021" y="8226"/>
                </a:lnTo>
                <a:lnTo>
                  <a:pt x="9018" y="8242"/>
                </a:lnTo>
                <a:lnTo>
                  <a:pt x="9012" y="8258"/>
                </a:lnTo>
                <a:lnTo>
                  <a:pt x="9005" y="8269"/>
                </a:lnTo>
                <a:lnTo>
                  <a:pt x="9002" y="8269"/>
                </a:lnTo>
                <a:lnTo>
                  <a:pt x="9002" y="8307"/>
                </a:lnTo>
                <a:lnTo>
                  <a:pt x="8993" y="8356"/>
                </a:lnTo>
                <a:lnTo>
                  <a:pt x="8993" y="8367"/>
                </a:lnTo>
                <a:lnTo>
                  <a:pt x="8996" y="8373"/>
                </a:lnTo>
                <a:lnTo>
                  <a:pt x="9015" y="8373"/>
                </a:lnTo>
                <a:lnTo>
                  <a:pt x="9015" y="8378"/>
                </a:lnTo>
                <a:lnTo>
                  <a:pt x="9012" y="8383"/>
                </a:lnTo>
                <a:lnTo>
                  <a:pt x="9012" y="8416"/>
                </a:lnTo>
                <a:lnTo>
                  <a:pt x="9018" y="8416"/>
                </a:lnTo>
                <a:lnTo>
                  <a:pt x="9024" y="8411"/>
                </a:lnTo>
                <a:lnTo>
                  <a:pt x="9034" y="8411"/>
                </a:lnTo>
                <a:lnTo>
                  <a:pt x="9037" y="8416"/>
                </a:lnTo>
                <a:lnTo>
                  <a:pt x="9040" y="8427"/>
                </a:lnTo>
                <a:lnTo>
                  <a:pt x="9040" y="8438"/>
                </a:lnTo>
                <a:lnTo>
                  <a:pt x="9037" y="8454"/>
                </a:lnTo>
                <a:lnTo>
                  <a:pt x="9034" y="8481"/>
                </a:lnTo>
                <a:lnTo>
                  <a:pt x="9037" y="8498"/>
                </a:lnTo>
                <a:lnTo>
                  <a:pt x="9037" y="8530"/>
                </a:lnTo>
                <a:lnTo>
                  <a:pt x="9034" y="8590"/>
                </a:lnTo>
                <a:lnTo>
                  <a:pt x="9027" y="8623"/>
                </a:lnTo>
                <a:lnTo>
                  <a:pt x="9030" y="8628"/>
                </a:lnTo>
                <a:lnTo>
                  <a:pt x="9034" y="8623"/>
                </a:lnTo>
                <a:lnTo>
                  <a:pt x="9046" y="8612"/>
                </a:lnTo>
                <a:lnTo>
                  <a:pt x="9059" y="8612"/>
                </a:lnTo>
                <a:lnTo>
                  <a:pt x="9081" y="8623"/>
                </a:lnTo>
                <a:lnTo>
                  <a:pt x="9096" y="8628"/>
                </a:lnTo>
                <a:lnTo>
                  <a:pt x="9106" y="8623"/>
                </a:lnTo>
                <a:lnTo>
                  <a:pt x="9112" y="8612"/>
                </a:lnTo>
                <a:lnTo>
                  <a:pt x="9128" y="8595"/>
                </a:lnTo>
                <a:lnTo>
                  <a:pt x="9147" y="8595"/>
                </a:lnTo>
                <a:lnTo>
                  <a:pt x="9159" y="8601"/>
                </a:lnTo>
                <a:lnTo>
                  <a:pt x="9169" y="8606"/>
                </a:lnTo>
                <a:lnTo>
                  <a:pt x="9181" y="8633"/>
                </a:lnTo>
                <a:lnTo>
                  <a:pt x="9188" y="8644"/>
                </a:lnTo>
                <a:lnTo>
                  <a:pt x="9188" y="8655"/>
                </a:lnTo>
                <a:lnTo>
                  <a:pt x="9191" y="8677"/>
                </a:lnTo>
                <a:lnTo>
                  <a:pt x="9197" y="8699"/>
                </a:lnTo>
                <a:lnTo>
                  <a:pt x="9206" y="8726"/>
                </a:lnTo>
                <a:lnTo>
                  <a:pt x="9232" y="8769"/>
                </a:lnTo>
                <a:lnTo>
                  <a:pt x="9241" y="8775"/>
                </a:lnTo>
                <a:lnTo>
                  <a:pt x="9244" y="8775"/>
                </a:lnTo>
                <a:lnTo>
                  <a:pt x="9257" y="8753"/>
                </a:lnTo>
                <a:lnTo>
                  <a:pt x="9260" y="8742"/>
                </a:lnTo>
                <a:lnTo>
                  <a:pt x="9266" y="8726"/>
                </a:lnTo>
                <a:lnTo>
                  <a:pt x="9276" y="8710"/>
                </a:lnTo>
                <a:lnTo>
                  <a:pt x="9291" y="8704"/>
                </a:lnTo>
                <a:lnTo>
                  <a:pt x="9304" y="8699"/>
                </a:lnTo>
                <a:lnTo>
                  <a:pt x="9310" y="8693"/>
                </a:lnTo>
                <a:lnTo>
                  <a:pt x="9310" y="8688"/>
                </a:lnTo>
                <a:lnTo>
                  <a:pt x="9320" y="8672"/>
                </a:lnTo>
                <a:lnTo>
                  <a:pt x="9332" y="8661"/>
                </a:lnTo>
                <a:lnTo>
                  <a:pt x="9348" y="8655"/>
                </a:lnTo>
                <a:lnTo>
                  <a:pt x="9367" y="8666"/>
                </a:lnTo>
                <a:lnTo>
                  <a:pt x="9379" y="8672"/>
                </a:lnTo>
                <a:lnTo>
                  <a:pt x="9392" y="8672"/>
                </a:lnTo>
                <a:lnTo>
                  <a:pt x="9420" y="8666"/>
                </a:lnTo>
                <a:lnTo>
                  <a:pt x="9442" y="8655"/>
                </a:lnTo>
                <a:lnTo>
                  <a:pt x="9448" y="8655"/>
                </a:lnTo>
                <a:lnTo>
                  <a:pt x="9455" y="8661"/>
                </a:lnTo>
                <a:lnTo>
                  <a:pt x="9461" y="8661"/>
                </a:lnTo>
                <a:lnTo>
                  <a:pt x="9467" y="8655"/>
                </a:lnTo>
                <a:lnTo>
                  <a:pt x="9477" y="8617"/>
                </a:lnTo>
                <a:lnTo>
                  <a:pt x="9496" y="8574"/>
                </a:lnTo>
                <a:lnTo>
                  <a:pt x="9505" y="8557"/>
                </a:lnTo>
                <a:lnTo>
                  <a:pt x="9524" y="8546"/>
                </a:lnTo>
                <a:lnTo>
                  <a:pt x="9546" y="8546"/>
                </a:lnTo>
                <a:lnTo>
                  <a:pt x="9549" y="8536"/>
                </a:lnTo>
                <a:lnTo>
                  <a:pt x="9549" y="8492"/>
                </a:lnTo>
                <a:lnTo>
                  <a:pt x="9555" y="8465"/>
                </a:lnTo>
                <a:lnTo>
                  <a:pt x="9565" y="8443"/>
                </a:lnTo>
                <a:lnTo>
                  <a:pt x="9577" y="8421"/>
                </a:lnTo>
                <a:lnTo>
                  <a:pt x="9599" y="8389"/>
                </a:lnTo>
                <a:lnTo>
                  <a:pt x="9609" y="8378"/>
                </a:lnTo>
                <a:lnTo>
                  <a:pt x="9609" y="8367"/>
                </a:lnTo>
                <a:lnTo>
                  <a:pt x="9606" y="8356"/>
                </a:lnTo>
                <a:lnTo>
                  <a:pt x="9596" y="8345"/>
                </a:lnTo>
                <a:lnTo>
                  <a:pt x="9587" y="8329"/>
                </a:lnTo>
                <a:lnTo>
                  <a:pt x="9584" y="8313"/>
                </a:lnTo>
                <a:lnTo>
                  <a:pt x="9577" y="8291"/>
                </a:lnTo>
                <a:lnTo>
                  <a:pt x="9577" y="8269"/>
                </a:lnTo>
                <a:lnTo>
                  <a:pt x="9580" y="8242"/>
                </a:lnTo>
                <a:lnTo>
                  <a:pt x="9599" y="8177"/>
                </a:lnTo>
                <a:lnTo>
                  <a:pt x="9624" y="8122"/>
                </a:lnTo>
                <a:lnTo>
                  <a:pt x="9640" y="8095"/>
                </a:lnTo>
                <a:lnTo>
                  <a:pt x="9656" y="8079"/>
                </a:lnTo>
                <a:lnTo>
                  <a:pt x="9656" y="8073"/>
                </a:lnTo>
                <a:lnTo>
                  <a:pt x="9646" y="8057"/>
                </a:lnTo>
                <a:lnTo>
                  <a:pt x="9646" y="8046"/>
                </a:lnTo>
                <a:lnTo>
                  <a:pt x="9653" y="8035"/>
                </a:lnTo>
                <a:lnTo>
                  <a:pt x="9665" y="8025"/>
                </a:lnTo>
                <a:lnTo>
                  <a:pt x="9731" y="7987"/>
                </a:lnTo>
                <a:lnTo>
                  <a:pt x="9738" y="7976"/>
                </a:lnTo>
                <a:lnTo>
                  <a:pt x="9741" y="7965"/>
                </a:lnTo>
                <a:lnTo>
                  <a:pt x="9750" y="7954"/>
                </a:lnTo>
                <a:lnTo>
                  <a:pt x="9775" y="7932"/>
                </a:lnTo>
                <a:lnTo>
                  <a:pt x="9788" y="7916"/>
                </a:lnTo>
                <a:lnTo>
                  <a:pt x="9797" y="7905"/>
                </a:lnTo>
                <a:lnTo>
                  <a:pt x="9804" y="7883"/>
                </a:lnTo>
                <a:lnTo>
                  <a:pt x="9800" y="7872"/>
                </a:lnTo>
                <a:lnTo>
                  <a:pt x="9800" y="7861"/>
                </a:lnTo>
                <a:lnTo>
                  <a:pt x="9797" y="7856"/>
                </a:lnTo>
                <a:lnTo>
                  <a:pt x="9807" y="7840"/>
                </a:lnTo>
                <a:lnTo>
                  <a:pt x="9807" y="7829"/>
                </a:lnTo>
                <a:lnTo>
                  <a:pt x="9804" y="7818"/>
                </a:lnTo>
                <a:lnTo>
                  <a:pt x="9794" y="7807"/>
                </a:lnTo>
                <a:lnTo>
                  <a:pt x="9794" y="7758"/>
                </a:lnTo>
                <a:lnTo>
                  <a:pt x="9797" y="7742"/>
                </a:lnTo>
                <a:lnTo>
                  <a:pt x="9797" y="7698"/>
                </a:lnTo>
                <a:lnTo>
                  <a:pt x="9807" y="7687"/>
                </a:lnTo>
                <a:lnTo>
                  <a:pt x="9832" y="7666"/>
                </a:lnTo>
                <a:lnTo>
                  <a:pt x="9851" y="7639"/>
                </a:lnTo>
                <a:lnTo>
                  <a:pt x="9857" y="7639"/>
                </a:lnTo>
                <a:lnTo>
                  <a:pt x="9857" y="7644"/>
                </a:lnTo>
                <a:lnTo>
                  <a:pt x="9860" y="7655"/>
                </a:lnTo>
                <a:lnTo>
                  <a:pt x="9866" y="7660"/>
                </a:lnTo>
                <a:lnTo>
                  <a:pt x="9873" y="7660"/>
                </a:lnTo>
                <a:lnTo>
                  <a:pt x="9885" y="7666"/>
                </a:lnTo>
                <a:lnTo>
                  <a:pt x="9892" y="7677"/>
                </a:lnTo>
                <a:lnTo>
                  <a:pt x="9917" y="7666"/>
                </a:lnTo>
                <a:lnTo>
                  <a:pt x="9926" y="7671"/>
                </a:lnTo>
                <a:lnTo>
                  <a:pt x="9932" y="7677"/>
                </a:lnTo>
                <a:lnTo>
                  <a:pt x="9939" y="7693"/>
                </a:lnTo>
                <a:lnTo>
                  <a:pt x="9945" y="7704"/>
                </a:lnTo>
                <a:lnTo>
                  <a:pt x="9951" y="7698"/>
                </a:lnTo>
                <a:lnTo>
                  <a:pt x="9961" y="7698"/>
                </a:lnTo>
                <a:lnTo>
                  <a:pt x="9964" y="7704"/>
                </a:lnTo>
                <a:lnTo>
                  <a:pt x="9970" y="7709"/>
                </a:lnTo>
                <a:lnTo>
                  <a:pt x="9980" y="7709"/>
                </a:lnTo>
                <a:lnTo>
                  <a:pt x="9998" y="7704"/>
                </a:lnTo>
                <a:lnTo>
                  <a:pt x="10017" y="7693"/>
                </a:lnTo>
                <a:lnTo>
                  <a:pt x="10024" y="7682"/>
                </a:lnTo>
                <a:lnTo>
                  <a:pt x="10024" y="7666"/>
                </a:lnTo>
                <a:lnTo>
                  <a:pt x="10027" y="7660"/>
                </a:lnTo>
                <a:lnTo>
                  <a:pt x="10074" y="7611"/>
                </a:lnTo>
                <a:lnTo>
                  <a:pt x="10093" y="7595"/>
                </a:lnTo>
                <a:lnTo>
                  <a:pt x="10108" y="7579"/>
                </a:lnTo>
                <a:lnTo>
                  <a:pt x="10118" y="7568"/>
                </a:lnTo>
                <a:lnTo>
                  <a:pt x="10124" y="7552"/>
                </a:lnTo>
                <a:lnTo>
                  <a:pt x="10134" y="7530"/>
                </a:lnTo>
                <a:lnTo>
                  <a:pt x="10140" y="7519"/>
                </a:lnTo>
                <a:lnTo>
                  <a:pt x="10149" y="7508"/>
                </a:lnTo>
                <a:lnTo>
                  <a:pt x="10159" y="7503"/>
                </a:lnTo>
                <a:lnTo>
                  <a:pt x="10171" y="7508"/>
                </a:lnTo>
                <a:lnTo>
                  <a:pt x="10181" y="7519"/>
                </a:lnTo>
                <a:lnTo>
                  <a:pt x="10203" y="7557"/>
                </a:lnTo>
                <a:lnTo>
                  <a:pt x="10212" y="7562"/>
                </a:lnTo>
                <a:lnTo>
                  <a:pt x="10231" y="7562"/>
                </a:lnTo>
                <a:lnTo>
                  <a:pt x="10237" y="7573"/>
                </a:lnTo>
                <a:lnTo>
                  <a:pt x="10241" y="7584"/>
                </a:lnTo>
                <a:lnTo>
                  <a:pt x="10244" y="7606"/>
                </a:lnTo>
                <a:lnTo>
                  <a:pt x="10247" y="7644"/>
                </a:lnTo>
                <a:lnTo>
                  <a:pt x="10250" y="7660"/>
                </a:lnTo>
                <a:lnTo>
                  <a:pt x="10256" y="7671"/>
                </a:lnTo>
                <a:lnTo>
                  <a:pt x="10259" y="7682"/>
                </a:lnTo>
                <a:lnTo>
                  <a:pt x="10263" y="7687"/>
                </a:lnTo>
                <a:lnTo>
                  <a:pt x="10263" y="7731"/>
                </a:lnTo>
                <a:lnTo>
                  <a:pt x="10275" y="7753"/>
                </a:lnTo>
                <a:lnTo>
                  <a:pt x="10300" y="7785"/>
                </a:lnTo>
                <a:lnTo>
                  <a:pt x="10303" y="7796"/>
                </a:lnTo>
                <a:lnTo>
                  <a:pt x="10303" y="7818"/>
                </a:lnTo>
                <a:lnTo>
                  <a:pt x="10307" y="7823"/>
                </a:lnTo>
                <a:lnTo>
                  <a:pt x="10319" y="7829"/>
                </a:lnTo>
                <a:lnTo>
                  <a:pt x="10332" y="7840"/>
                </a:lnTo>
                <a:lnTo>
                  <a:pt x="10338" y="7851"/>
                </a:lnTo>
                <a:lnTo>
                  <a:pt x="10351" y="7883"/>
                </a:lnTo>
                <a:lnTo>
                  <a:pt x="10357" y="7889"/>
                </a:lnTo>
                <a:lnTo>
                  <a:pt x="10398" y="7959"/>
                </a:lnTo>
                <a:lnTo>
                  <a:pt x="10417" y="7981"/>
                </a:lnTo>
                <a:lnTo>
                  <a:pt x="10439" y="7992"/>
                </a:lnTo>
                <a:lnTo>
                  <a:pt x="10457" y="7997"/>
                </a:lnTo>
                <a:lnTo>
                  <a:pt x="10464" y="7997"/>
                </a:lnTo>
                <a:lnTo>
                  <a:pt x="10470" y="8008"/>
                </a:lnTo>
                <a:lnTo>
                  <a:pt x="10476" y="8035"/>
                </a:lnTo>
                <a:lnTo>
                  <a:pt x="10486" y="8057"/>
                </a:lnTo>
                <a:lnTo>
                  <a:pt x="10498" y="8068"/>
                </a:lnTo>
                <a:lnTo>
                  <a:pt x="10508" y="8063"/>
                </a:lnTo>
                <a:lnTo>
                  <a:pt x="10511" y="8068"/>
                </a:lnTo>
                <a:lnTo>
                  <a:pt x="10511" y="8090"/>
                </a:lnTo>
                <a:lnTo>
                  <a:pt x="10539" y="8090"/>
                </a:lnTo>
                <a:lnTo>
                  <a:pt x="10539" y="8133"/>
                </a:lnTo>
                <a:lnTo>
                  <a:pt x="10542" y="8150"/>
                </a:lnTo>
                <a:lnTo>
                  <a:pt x="10552" y="8160"/>
                </a:lnTo>
                <a:lnTo>
                  <a:pt x="10589" y="8193"/>
                </a:lnTo>
                <a:lnTo>
                  <a:pt x="10602" y="8226"/>
                </a:lnTo>
                <a:lnTo>
                  <a:pt x="10608" y="8258"/>
                </a:lnTo>
                <a:lnTo>
                  <a:pt x="10618" y="8340"/>
                </a:lnTo>
                <a:lnTo>
                  <a:pt x="10618" y="8362"/>
                </a:lnTo>
                <a:lnTo>
                  <a:pt x="10605" y="8383"/>
                </a:lnTo>
                <a:lnTo>
                  <a:pt x="10605" y="8400"/>
                </a:lnTo>
                <a:lnTo>
                  <a:pt x="10602" y="8411"/>
                </a:lnTo>
                <a:lnTo>
                  <a:pt x="10599" y="8427"/>
                </a:lnTo>
                <a:lnTo>
                  <a:pt x="10593" y="8449"/>
                </a:lnTo>
                <a:lnTo>
                  <a:pt x="10589" y="8465"/>
                </a:lnTo>
                <a:lnTo>
                  <a:pt x="10589" y="8481"/>
                </a:lnTo>
                <a:lnTo>
                  <a:pt x="10596" y="8492"/>
                </a:lnTo>
                <a:lnTo>
                  <a:pt x="10605" y="8498"/>
                </a:lnTo>
                <a:lnTo>
                  <a:pt x="10611" y="8498"/>
                </a:lnTo>
                <a:lnTo>
                  <a:pt x="10618" y="8487"/>
                </a:lnTo>
                <a:lnTo>
                  <a:pt x="10624" y="8460"/>
                </a:lnTo>
                <a:lnTo>
                  <a:pt x="10637" y="8432"/>
                </a:lnTo>
                <a:lnTo>
                  <a:pt x="10643" y="8416"/>
                </a:lnTo>
                <a:lnTo>
                  <a:pt x="10646" y="8405"/>
                </a:lnTo>
                <a:lnTo>
                  <a:pt x="10649" y="8389"/>
                </a:lnTo>
                <a:lnTo>
                  <a:pt x="10655" y="8367"/>
                </a:lnTo>
                <a:lnTo>
                  <a:pt x="10662" y="8356"/>
                </a:lnTo>
                <a:lnTo>
                  <a:pt x="10681" y="8334"/>
                </a:lnTo>
                <a:lnTo>
                  <a:pt x="10687" y="8302"/>
                </a:lnTo>
                <a:lnTo>
                  <a:pt x="10687" y="8291"/>
                </a:lnTo>
                <a:lnTo>
                  <a:pt x="10681" y="8275"/>
                </a:lnTo>
                <a:lnTo>
                  <a:pt x="10677" y="8264"/>
                </a:lnTo>
                <a:lnTo>
                  <a:pt x="10668" y="8253"/>
                </a:lnTo>
                <a:lnTo>
                  <a:pt x="10662" y="8247"/>
                </a:lnTo>
                <a:lnTo>
                  <a:pt x="10646" y="8237"/>
                </a:lnTo>
                <a:lnTo>
                  <a:pt x="10640" y="8226"/>
                </a:lnTo>
                <a:lnTo>
                  <a:pt x="10640" y="8215"/>
                </a:lnTo>
                <a:lnTo>
                  <a:pt x="10646" y="8199"/>
                </a:lnTo>
                <a:lnTo>
                  <a:pt x="10652" y="8177"/>
                </a:lnTo>
                <a:lnTo>
                  <a:pt x="10652" y="8160"/>
                </a:lnTo>
                <a:lnTo>
                  <a:pt x="10655" y="8139"/>
                </a:lnTo>
                <a:lnTo>
                  <a:pt x="10668" y="8117"/>
                </a:lnTo>
                <a:lnTo>
                  <a:pt x="10681" y="8112"/>
                </a:lnTo>
                <a:lnTo>
                  <a:pt x="10690" y="8112"/>
                </a:lnTo>
                <a:lnTo>
                  <a:pt x="10699" y="8122"/>
                </a:lnTo>
                <a:lnTo>
                  <a:pt x="10715" y="8128"/>
                </a:lnTo>
                <a:lnTo>
                  <a:pt x="10725" y="8133"/>
                </a:lnTo>
                <a:lnTo>
                  <a:pt x="10731" y="8144"/>
                </a:lnTo>
                <a:lnTo>
                  <a:pt x="10737" y="8166"/>
                </a:lnTo>
                <a:lnTo>
                  <a:pt x="10743" y="8193"/>
                </a:lnTo>
                <a:lnTo>
                  <a:pt x="10747" y="8204"/>
                </a:lnTo>
                <a:lnTo>
                  <a:pt x="10753" y="8209"/>
                </a:lnTo>
                <a:lnTo>
                  <a:pt x="10765" y="8209"/>
                </a:lnTo>
                <a:lnTo>
                  <a:pt x="10765" y="8193"/>
                </a:lnTo>
                <a:lnTo>
                  <a:pt x="10769" y="8171"/>
                </a:lnTo>
                <a:lnTo>
                  <a:pt x="10772" y="8155"/>
                </a:lnTo>
                <a:lnTo>
                  <a:pt x="10765" y="8133"/>
                </a:lnTo>
                <a:lnTo>
                  <a:pt x="10759" y="8117"/>
                </a:lnTo>
                <a:lnTo>
                  <a:pt x="10743" y="8095"/>
                </a:lnTo>
                <a:lnTo>
                  <a:pt x="10728" y="8079"/>
                </a:lnTo>
                <a:lnTo>
                  <a:pt x="10703" y="8052"/>
                </a:lnTo>
                <a:lnTo>
                  <a:pt x="10693" y="8041"/>
                </a:lnTo>
                <a:lnTo>
                  <a:pt x="10684" y="8025"/>
                </a:lnTo>
                <a:lnTo>
                  <a:pt x="10665" y="8008"/>
                </a:lnTo>
                <a:lnTo>
                  <a:pt x="10637" y="7987"/>
                </a:lnTo>
                <a:lnTo>
                  <a:pt x="10621" y="7970"/>
                </a:lnTo>
                <a:lnTo>
                  <a:pt x="10611" y="7959"/>
                </a:lnTo>
                <a:lnTo>
                  <a:pt x="10608" y="7943"/>
                </a:lnTo>
                <a:lnTo>
                  <a:pt x="10624" y="7916"/>
                </a:lnTo>
                <a:lnTo>
                  <a:pt x="10624" y="7905"/>
                </a:lnTo>
                <a:lnTo>
                  <a:pt x="10621" y="7905"/>
                </a:lnTo>
                <a:lnTo>
                  <a:pt x="10611" y="7900"/>
                </a:lnTo>
                <a:lnTo>
                  <a:pt x="10599" y="7894"/>
                </a:lnTo>
                <a:lnTo>
                  <a:pt x="10564" y="7889"/>
                </a:lnTo>
                <a:lnTo>
                  <a:pt x="10545" y="7878"/>
                </a:lnTo>
                <a:lnTo>
                  <a:pt x="10533" y="7867"/>
                </a:lnTo>
                <a:lnTo>
                  <a:pt x="10508" y="7823"/>
                </a:lnTo>
                <a:lnTo>
                  <a:pt x="10492" y="7780"/>
                </a:lnTo>
                <a:lnTo>
                  <a:pt x="10479" y="7742"/>
                </a:lnTo>
                <a:lnTo>
                  <a:pt x="10473" y="7704"/>
                </a:lnTo>
                <a:lnTo>
                  <a:pt x="10464" y="7655"/>
                </a:lnTo>
                <a:lnTo>
                  <a:pt x="10457" y="7639"/>
                </a:lnTo>
                <a:lnTo>
                  <a:pt x="10451" y="7633"/>
                </a:lnTo>
                <a:lnTo>
                  <a:pt x="10439" y="7628"/>
                </a:lnTo>
                <a:lnTo>
                  <a:pt x="10429" y="7611"/>
                </a:lnTo>
                <a:lnTo>
                  <a:pt x="10417" y="7595"/>
                </a:lnTo>
                <a:lnTo>
                  <a:pt x="10401" y="7573"/>
                </a:lnTo>
                <a:lnTo>
                  <a:pt x="10391" y="7557"/>
                </a:lnTo>
                <a:lnTo>
                  <a:pt x="10385" y="7541"/>
                </a:lnTo>
                <a:lnTo>
                  <a:pt x="10379" y="7519"/>
                </a:lnTo>
                <a:lnTo>
                  <a:pt x="10376" y="7497"/>
                </a:lnTo>
                <a:lnTo>
                  <a:pt x="10376" y="7465"/>
                </a:lnTo>
                <a:lnTo>
                  <a:pt x="10379" y="7454"/>
                </a:lnTo>
                <a:lnTo>
                  <a:pt x="10385" y="7443"/>
                </a:lnTo>
                <a:lnTo>
                  <a:pt x="10388" y="7443"/>
                </a:lnTo>
                <a:lnTo>
                  <a:pt x="10391" y="7437"/>
                </a:lnTo>
                <a:lnTo>
                  <a:pt x="10391" y="7421"/>
                </a:lnTo>
                <a:lnTo>
                  <a:pt x="10376" y="7388"/>
                </a:lnTo>
                <a:lnTo>
                  <a:pt x="10373" y="7367"/>
                </a:lnTo>
                <a:lnTo>
                  <a:pt x="10373" y="7350"/>
                </a:lnTo>
                <a:lnTo>
                  <a:pt x="10379" y="7345"/>
                </a:lnTo>
                <a:lnTo>
                  <a:pt x="10385" y="7350"/>
                </a:lnTo>
                <a:lnTo>
                  <a:pt x="10395" y="7350"/>
                </a:lnTo>
                <a:lnTo>
                  <a:pt x="10401" y="7345"/>
                </a:lnTo>
                <a:lnTo>
                  <a:pt x="10426" y="7312"/>
                </a:lnTo>
                <a:lnTo>
                  <a:pt x="10439" y="7307"/>
                </a:lnTo>
                <a:lnTo>
                  <a:pt x="10439" y="7312"/>
                </a:lnTo>
                <a:lnTo>
                  <a:pt x="10442" y="7318"/>
                </a:lnTo>
                <a:lnTo>
                  <a:pt x="10451" y="7312"/>
                </a:lnTo>
                <a:lnTo>
                  <a:pt x="10464" y="7312"/>
                </a:lnTo>
                <a:lnTo>
                  <a:pt x="10464" y="7334"/>
                </a:lnTo>
                <a:lnTo>
                  <a:pt x="10461" y="7334"/>
                </a:lnTo>
                <a:lnTo>
                  <a:pt x="10454" y="7345"/>
                </a:lnTo>
                <a:lnTo>
                  <a:pt x="10454" y="7350"/>
                </a:lnTo>
                <a:lnTo>
                  <a:pt x="10457" y="7383"/>
                </a:lnTo>
                <a:lnTo>
                  <a:pt x="10467" y="7421"/>
                </a:lnTo>
                <a:lnTo>
                  <a:pt x="10476" y="7454"/>
                </a:lnTo>
                <a:lnTo>
                  <a:pt x="10483" y="7459"/>
                </a:lnTo>
                <a:lnTo>
                  <a:pt x="10486" y="7454"/>
                </a:lnTo>
                <a:lnTo>
                  <a:pt x="10495" y="7388"/>
                </a:lnTo>
                <a:lnTo>
                  <a:pt x="10498" y="7378"/>
                </a:lnTo>
                <a:lnTo>
                  <a:pt x="10505" y="7372"/>
                </a:lnTo>
                <a:lnTo>
                  <a:pt x="10511" y="7372"/>
                </a:lnTo>
                <a:lnTo>
                  <a:pt x="10520" y="7378"/>
                </a:lnTo>
                <a:lnTo>
                  <a:pt x="10530" y="7399"/>
                </a:lnTo>
                <a:lnTo>
                  <a:pt x="10539" y="7416"/>
                </a:lnTo>
                <a:lnTo>
                  <a:pt x="10539" y="7427"/>
                </a:lnTo>
                <a:lnTo>
                  <a:pt x="10542" y="7437"/>
                </a:lnTo>
                <a:lnTo>
                  <a:pt x="10542" y="7465"/>
                </a:lnTo>
                <a:lnTo>
                  <a:pt x="10545" y="7481"/>
                </a:lnTo>
                <a:lnTo>
                  <a:pt x="10552" y="7497"/>
                </a:lnTo>
                <a:lnTo>
                  <a:pt x="10561" y="7514"/>
                </a:lnTo>
                <a:lnTo>
                  <a:pt x="10561" y="7530"/>
                </a:lnTo>
                <a:lnTo>
                  <a:pt x="10558" y="7535"/>
                </a:lnTo>
                <a:lnTo>
                  <a:pt x="10558" y="7552"/>
                </a:lnTo>
                <a:lnTo>
                  <a:pt x="10564" y="7562"/>
                </a:lnTo>
                <a:lnTo>
                  <a:pt x="10580" y="7584"/>
                </a:lnTo>
                <a:lnTo>
                  <a:pt x="10602" y="7622"/>
                </a:lnTo>
                <a:lnTo>
                  <a:pt x="10608" y="7644"/>
                </a:lnTo>
                <a:lnTo>
                  <a:pt x="10608" y="7649"/>
                </a:lnTo>
                <a:lnTo>
                  <a:pt x="10646" y="7649"/>
                </a:lnTo>
                <a:lnTo>
                  <a:pt x="10665" y="7671"/>
                </a:lnTo>
                <a:lnTo>
                  <a:pt x="10687" y="7698"/>
                </a:lnTo>
                <a:lnTo>
                  <a:pt x="10706" y="7731"/>
                </a:lnTo>
                <a:lnTo>
                  <a:pt x="10684" y="7726"/>
                </a:lnTo>
                <a:lnTo>
                  <a:pt x="10677" y="7726"/>
                </a:lnTo>
                <a:lnTo>
                  <a:pt x="10687" y="7736"/>
                </a:lnTo>
                <a:lnTo>
                  <a:pt x="10715" y="7758"/>
                </a:lnTo>
                <a:lnTo>
                  <a:pt x="10731" y="7769"/>
                </a:lnTo>
                <a:lnTo>
                  <a:pt x="10743" y="7780"/>
                </a:lnTo>
                <a:lnTo>
                  <a:pt x="10756" y="7802"/>
                </a:lnTo>
                <a:lnTo>
                  <a:pt x="10762" y="7818"/>
                </a:lnTo>
                <a:lnTo>
                  <a:pt x="10778" y="7818"/>
                </a:lnTo>
                <a:lnTo>
                  <a:pt x="10784" y="7829"/>
                </a:lnTo>
                <a:lnTo>
                  <a:pt x="10794" y="7834"/>
                </a:lnTo>
                <a:lnTo>
                  <a:pt x="10800" y="7845"/>
                </a:lnTo>
                <a:lnTo>
                  <a:pt x="10806" y="7878"/>
                </a:lnTo>
                <a:lnTo>
                  <a:pt x="10806" y="7889"/>
                </a:lnTo>
                <a:lnTo>
                  <a:pt x="10813" y="7894"/>
                </a:lnTo>
                <a:lnTo>
                  <a:pt x="10825" y="7894"/>
                </a:lnTo>
                <a:lnTo>
                  <a:pt x="10831" y="7905"/>
                </a:lnTo>
                <a:lnTo>
                  <a:pt x="10835" y="7916"/>
                </a:lnTo>
                <a:lnTo>
                  <a:pt x="10828" y="8003"/>
                </a:lnTo>
                <a:lnTo>
                  <a:pt x="10828" y="8030"/>
                </a:lnTo>
                <a:lnTo>
                  <a:pt x="10831" y="8035"/>
                </a:lnTo>
                <a:lnTo>
                  <a:pt x="10828" y="8041"/>
                </a:lnTo>
                <a:lnTo>
                  <a:pt x="10825" y="8052"/>
                </a:lnTo>
                <a:lnTo>
                  <a:pt x="10819" y="8068"/>
                </a:lnTo>
                <a:lnTo>
                  <a:pt x="10819" y="8084"/>
                </a:lnTo>
                <a:lnTo>
                  <a:pt x="10822" y="8095"/>
                </a:lnTo>
                <a:lnTo>
                  <a:pt x="10825" y="8112"/>
                </a:lnTo>
                <a:lnTo>
                  <a:pt x="10825" y="8122"/>
                </a:lnTo>
                <a:lnTo>
                  <a:pt x="10822" y="8128"/>
                </a:lnTo>
                <a:lnTo>
                  <a:pt x="10822" y="8133"/>
                </a:lnTo>
                <a:lnTo>
                  <a:pt x="10835" y="8144"/>
                </a:lnTo>
                <a:lnTo>
                  <a:pt x="10847" y="8160"/>
                </a:lnTo>
                <a:lnTo>
                  <a:pt x="10853" y="8177"/>
                </a:lnTo>
                <a:lnTo>
                  <a:pt x="10860" y="8199"/>
                </a:lnTo>
                <a:lnTo>
                  <a:pt x="10860" y="8215"/>
                </a:lnTo>
                <a:lnTo>
                  <a:pt x="10863" y="8226"/>
                </a:lnTo>
                <a:lnTo>
                  <a:pt x="10869" y="8226"/>
                </a:lnTo>
                <a:lnTo>
                  <a:pt x="10882" y="8275"/>
                </a:lnTo>
                <a:lnTo>
                  <a:pt x="10891" y="8296"/>
                </a:lnTo>
                <a:lnTo>
                  <a:pt x="10907" y="8324"/>
                </a:lnTo>
                <a:lnTo>
                  <a:pt x="10910" y="8334"/>
                </a:lnTo>
                <a:lnTo>
                  <a:pt x="10913" y="8329"/>
                </a:lnTo>
                <a:lnTo>
                  <a:pt x="10916" y="8329"/>
                </a:lnTo>
                <a:lnTo>
                  <a:pt x="10919" y="8324"/>
                </a:lnTo>
                <a:lnTo>
                  <a:pt x="10926" y="8329"/>
                </a:lnTo>
                <a:lnTo>
                  <a:pt x="10935" y="8340"/>
                </a:lnTo>
                <a:lnTo>
                  <a:pt x="10938" y="8345"/>
                </a:lnTo>
                <a:lnTo>
                  <a:pt x="10923" y="8345"/>
                </a:lnTo>
                <a:lnTo>
                  <a:pt x="10910" y="8351"/>
                </a:lnTo>
                <a:lnTo>
                  <a:pt x="10910" y="8356"/>
                </a:lnTo>
                <a:lnTo>
                  <a:pt x="10913" y="8367"/>
                </a:lnTo>
                <a:lnTo>
                  <a:pt x="10926" y="8394"/>
                </a:lnTo>
                <a:lnTo>
                  <a:pt x="10932" y="8421"/>
                </a:lnTo>
                <a:lnTo>
                  <a:pt x="10935" y="8432"/>
                </a:lnTo>
                <a:lnTo>
                  <a:pt x="10941" y="8432"/>
                </a:lnTo>
                <a:lnTo>
                  <a:pt x="10945" y="8427"/>
                </a:lnTo>
                <a:lnTo>
                  <a:pt x="10951" y="8421"/>
                </a:lnTo>
                <a:lnTo>
                  <a:pt x="10954" y="8421"/>
                </a:lnTo>
                <a:lnTo>
                  <a:pt x="10960" y="8427"/>
                </a:lnTo>
                <a:lnTo>
                  <a:pt x="10976" y="8421"/>
                </a:lnTo>
                <a:lnTo>
                  <a:pt x="11001" y="8421"/>
                </a:lnTo>
                <a:lnTo>
                  <a:pt x="11007" y="8427"/>
                </a:lnTo>
                <a:lnTo>
                  <a:pt x="11023" y="8427"/>
                </a:lnTo>
                <a:lnTo>
                  <a:pt x="11033" y="8438"/>
                </a:lnTo>
                <a:lnTo>
                  <a:pt x="11051" y="8449"/>
                </a:lnTo>
                <a:lnTo>
                  <a:pt x="11061" y="8449"/>
                </a:lnTo>
                <a:lnTo>
                  <a:pt x="11067" y="8454"/>
                </a:lnTo>
                <a:lnTo>
                  <a:pt x="11067" y="8465"/>
                </a:lnTo>
                <a:lnTo>
                  <a:pt x="11058" y="8470"/>
                </a:lnTo>
                <a:lnTo>
                  <a:pt x="11045" y="8476"/>
                </a:lnTo>
                <a:lnTo>
                  <a:pt x="11036" y="8476"/>
                </a:lnTo>
                <a:lnTo>
                  <a:pt x="11011" y="8449"/>
                </a:lnTo>
                <a:lnTo>
                  <a:pt x="10995" y="8438"/>
                </a:lnTo>
                <a:lnTo>
                  <a:pt x="10985" y="8432"/>
                </a:lnTo>
                <a:lnTo>
                  <a:pt x="10979" y="8438"/>
                </a:lnTo>
                <a:lnTo>
                  <a:pt x="10970" y="8454"/>
                </a:lnTo>
                <a:lnTo>
                  <a:pt x="10951" y="8454"/>
                </a:lnTo>
                <a:lnTo>
                  <a:pt x="10948" y="8460"/>
                </a:lnTo>
                <a:lnTo>
                  <a:pt x="10948" y="8470"/>
                </a:lnTo>
                <a:lnTo>
                  <a:pt x="10945" y="8481"/>
                </a:lnTo>
                <a:lnTo>
                  <a:pt x="10935" y="8498"/>
                </a:lnTo>
                <a:lnTo>
                  <a:pt x="10938" y="8508"/>
                </a:lnTo>
                <a:lnTo>
                  <a:pt x="10945" y="8519"/>
                </a:lnTo>
                <a:lnTo>
                  <a:pt x="10945" y="8536"/>
                </a:lnTo>
                <a:lnTo>
                  <a:pt x="10954" y="8541"/>
                </a:lnTo>
                <a:lnTo>
                  <a:pt x="10960" y="8541"/>
                </a:lnTo>
                <a:lnTo>
                  <a:pt x="10970" y="8557"/>
                </a:lnTo>
                <a:lnTo>
                  <a:pt x="10967" y="8579"/>
                </a:lnTo>
                <a:lnTo>
                  <a:pt x="10963" y="8595"/>
                </a:lnTo>
                <a:lnTo>
                  <a:pt x="10963" y="8617"/>
                </a:lnTo>
                <a:lnTo>
                  <a:pt x="10973" y="8644"/>
                </a:lnTo>
                <a:lnTo>
                  <a:pt x="10982" y="8661"/>
                </a:lnTo>
                <a:lnTo>
                  <a:pt x="10985" y="8655"/>
                </a:lnTo>
                <a:lnTo>
                  <a:pt x="10989" y="8639"/>
                </a:lnTo>
                <a:lnTo>
                  <a:pt x="10992" y="8628"/>
                </a:lnTo>
                <a:lnTo>
                  <a:pt x="10995" y="8623"/>
                </a:lnTo>
                <a:lnTo>
                  <a:pt x="10998" y="8623"/>
                </a:lnTo>
                <a:lnTo>
                  <a:pt x="11001" y="8628"/>
                </a:lnTo>
                <a:lnTo>
                  <a:pt x="11011" y="8655"/>
                </a:lnTo>
                <a:lnTo>
                  <a:pt x="11014" y="8688"/>
                </a:lnTo>
                <a:lnTo>
                  <a:pt x="11014" y="8710"/>
                </a:lnTo>
                <a:lnTo>
                  <a:pt x="11017" y="8715"/>
                </a:lnTo>
                <a:lnTo>
                  <a:pt x="11020" y="8715"/>
                </a:lnTo>
                <a:lnTo>
                  <a:pt x="11023" y="8699"/>
                </a:lnTo>
                <a:lnTo>
                  <a:pt x="11029" y="8672"/>
                </a:lnTo>
                <a:lnTo>
                  <a:pt x="11029" y="8655"/>
                </a:lnTo>
                <a:lnTo>
                  <a:pt x="11033" y="8650"/>
                </a:lnTo>
                <a:lnTo>
                  <a:pt x="11036" y="8655"/>
                </a:lnTo>
                <a:lnTo>
                  <a:pt x="11042" y="8672"/>
                </a:lnTo>
                <a:lnTo>
                  <a:pt x="11051" y="8699"/>
                </a:lnTo>
                <a:lnTo>
                  <a:pt x="11058" y="8710"/>
                </a:lnTo>
                <a:lnTo>
                  <a:pt x="11064" y="8710"/>
                </a:lnTo>
                <a:lnTo>
                  <a:pt x="11064" y="8677"/>
                </a:lnTo>
                <a:lnTo>
                  <a:pt x="11051" y="8623"/>
                </a:lnTo>
                <a:lnTo>
                  <a:pt x="11039" y="8563"/>
                </a:lnTo>
                <a:lnTo>
                  <a:pt x="11036" y="8546"/>
                </a:lnTo>
                <a:lnTo>
                  <a:pt x="11036" y="8541"/>
                </a:lnTo>
                <a:lnTo>
                  <a:pt x="11039" y="8541"/>
                </a:lnTo>
                <a:lnTo>
                  <a:pt x="11048" y="8546"/>
                </a:lnTo>
                <a:lnTo>
                  <a:pt x="11055" y="8552"/>
                </a:lnTo>
                <a:lnTo>
                  <a:pt x="11064" y="8585"/>
                </a:lnTo>
                <a:lnTo>
                  <a:pt x="11070" y="8585"/>
                </a:lnTo>
                <a:lnTo>
                  <a:pt x="11083" y="8568"/>
                </a:lnTo>
                <a:lnTo>
                  <a:pt x="11086" y="8568"/>
                </a:lnTo>
                <a:lnTo>
                  <a:pt x="11089" y="8563"/>
                </a:lnTo>
                <a:lnTo>
                  <a:pt x="11086" y="8552"/>
                </a:lnTo>
                <a:lnTo>
                  <a:pt x="11080" y="8541"/>
                </a:lnTo>
                <a:lnTo>
                  <a:pt x="11070" y="8536"/>
                </a:lnTo>
                <a:lnTo>
                  <a:pt x="11064" y="8536"/>
                </a:lnTo>
                <a:lnTo>
                  <a:pt x="11064" y="8519"/>
                </a:lnTo>
                <a:lnTo>
                  <a:pt x="11061" y="8508"/>
                </a:lnTo>
                <a:lnTo>
                  <a:pt x="11058" y="8503"/>
                </a:lnTo>
                <a:lnTo>
                  <a:pt x="11061" y="8492"/>
                </a:lnTo>
                <a:lnTo>
                  <a:pt x="11070" y="8481"/>
                </a:lnTo>
                <a:lnTo>
                  <a:pt x="11083" y="8476"/>
                </a:lnTo>
                <a:lnTo>
                  <a:pt x="11089" y="8476"/>
                </a:lnTo>
                <a:lnTo>
                  <a:pt x="11092" y="8481"/>
                </a:lnTo>
                <a:lnTo>
                  <a:pt x="11105" y="8514"/>
                </a:lnTo>
                <a:lnTo>
                  <a:pt x="11114" y="8525"/>
                </a:lnTo>
                <a:lnTo>
                  <a:pt x="11117" y="8530"/>
                </a:lnTo>
                <a:lnTo>
                  <a:pt x="11121" y="8530"/>
                </a:lnTo>
                <a:lnTo>
                  <a:pt x="11124" y="8525"/>
                </a:lnTo>
                <a:lnTo>
                  <a:pt x="11124" y="8503"/>
                </a:lnTo>
                <a:lnTo>
                  <a:pt x="11121" y="8481"/>
                </a:lnTo>
                <a:lnTo>
                  <a:pt x="11121" y="8449"/>
                </a:lnTo>
                <a:lnTo>
                  <a:pt x="11111" y="8438"/>
                </a:lnTo>
                <a:lnTo>
                  <a:pt x="11099" y="8432"/>
                </a:lnTo>
                <a:lnTo>
                  <a:pt x="11095" y="8427"/>
                </a:lnTo>
                <a:lnTo>
                  <a:pt x="11092" y="8416"/>
                </a:lnTo>
                <a:lnTo>
                  <a:pt x="11086" y="8405"/>
                </a:lnTo>
                <a:lnTo>
                  <a:pt x="11083" y="8405"/>
                </a:lnTo>
                <a:lnTo>
                  <a:pt x="11077" y="8400"/>
                </a:lnTo>
                <a:lnTo>
                  <a:pt x="11070" y="8389"/>
                </a:lnTo>
                <a:lnTo>
                  <a:pt x="11067" y="8378"/>
                </a:lnTo>
                <a:lnTo>
                  <a:pt x="11058" y="8367"/>
                </a:lnTo>
                <a:lnTo>
                  <a:pt x="11039" y="8356"/>
                </a:lnTo>
                <a:lnTo>
                  <a:pt x="11026" y="8351"/>
                </a:lnTo>
                <a:lnTo>
                  <a:pt x="11026" y="8345"/>
                </a:lnTo>
                <a:lnTo>
                  <a:pt x="11036" y="8340"/>
                </a:lnTo>
                <a:lnTo>
                  <a:pt x="11048" y="8340"/>
                </a:lnTo>
                <a:lnTo>
                  <a:pt x="11051" y="8329"/>
                </a:lnTo>
                <a:lnTo>
                  <a:pt x="11051" y="8307"/>
                </a:lnTo>
                <a:lnTo>
                  <a:pt x="11045" y="8291"/>
                </a:lnTo>
                <a:lnTo>
                  <a:pt x="11048" y="8286"/>
                </a:lnTo>
                <a:lnTo>
                  <a:pt x="11055" y="8280"/>
                </a:lnTo>
                <a:lnTo>
                  <a:pt x="11058" y="8286"/>
                </a:lnTo>
                <a:lnTo>
                  <a:pt x="11061" y="8286"/>
                </a:lnTo>
                <a:lnTo>
                  <a:pt x="11061" y="8318"/>
                </a:lnTo>
                <a:lnTo>
                  <a:pt x="11064" y="8318"/>
                </a:lnTo>
                <a:lnTo>
                  <a:pt x="11070" y="8307"/>
                </a:lnTo>
                <a:lnTo>
                  <a:pt x="11073" y="8296"/>
                </a:lnTo>
                <a:lnTo>
                  <a:pt x="11070" y="8280"/>
                </a:lnTo>
                <a:lnTo>
                  <a:pt x="11061" y="8258"/>
                </a:lnTo>
                <a:lnTo>
                  <a:pt x="11051" y="8231"/>
                </a:lnTo>
                <a:lnTo>
                  <a:pt x="11039" y="8204"/>
                </a:lnTo>
                <a:lnTo>
                  <a:pt x="11029" y="8182"/>
                </a:lnTo>
                <a:lnTo>
                  <a:pt x="11026" y="8155"/>
                </a:lnTo>
                <a:lnTo>
                  <a:pt x="11023" y="8144"/>
                </a:lnTo>
                <a:lnTo>
                  <a:pt x="11026" y="8128"/>
                </a:lnTo>
                <a:lnTo>
                  <a:pt x="11033" y="8112"/>
                </a:lnTo>
                <a:lnTo>
                  <a:pt x="11045" y="8090"/>
                </a:lnTo>
                <a:lnTo>
                  <a:pt x="11048" y="8090"/>
                </a:lnTo>
                <a:lnTo>
                  <a:pt x="11048" y="8122"/>
                </a:lnTo>
                <a:lnTo>
                  <a:pt x="11051" y="8122"/>
                </a:lnTo>
                <a:lnTo>
                  <a:pt x="11058" y="8128"/>
                </a:lnTo>
                <a:lnTo>
                  <a:pt x="11067" y="8139"/>
                </a:lnTo>
                <a:lnTo>
                  <a:pt x="11070" y="8150"/>
                </a:lnTo>
                <a:lnTo>
                  <a:pt x="11073" y="8166"/>
                </a:lnTo>
                <a:lnTo>
                  <a:pt x="11080" y="8188"/>
                </a:lnTo>
                <a:lnTo>
                  <a:pt x="11089" y="8193"/>
                </a:lnTo>
                <a:lnTo>
                  <a:pt x="11092" y="8193"/>
                </a:lnTo>
                <a:lnTo>
                  <a:pt x="11095" y="8188"/>
                </a:lnTo>
                <a:lnTo>
                  <a:pt x="11095" y="8182"/>
                </a:lnTo>
                <a:lnTo>
                  <a:pt x="11092" y="8177"/>
                </a:lnTo>
                <a:lnTo>
                  <a:pt x="11086" y="8160"/>
                </a:lnTo>
                <a:lnTo>
                  <a:pt x="11083" y="8144"/>
                </a:lnTo>
                <a:lnTo>
                  <a:pt x="11086" y="8144"/>
                </a:lnTo>
                <a:lnTo>
                  <a:pt x="11099" y="8160"/>
                </a:lnTo>
                <a:lnTo>
                  <a:pt x="11111" y="8182"/>
                </a:lnTo>
                <a:lnTo>
                  <a:pt x="11117" y="8188"/>
                </a:lnTo>
                <a:lnTo>
                  <a:pt x="11121" y="8182"/>
                </a:lnTo>
                <a:lnTo>
                  <a:pt x="11121" y="8177"/>
                </a:lnTo>
                <a:lnTo>
                  <a:pt x="11102" y="8133"/>
                </a:lnTo>
                <a:lnTo>
                  <a:pt x="11105" y="8128"/>
                </a:lnTo>
                <a:lnTo>
                  <a:pt x="11127" y="8150"/>
                </a:lnTo>
                <a:lnTo>
                  <a:pt x="11136" y="8160"/>
                </a:lnTo>
                <a:lnTo>
                  <a:pt x="11143" y="8160"/>
                </a:lnTo>
                <a:lnTo>
                  <a:pt x="11143" y="8155"/>
                </a:lnTo>
                <a:lnTo>
                  <a:pt x="11133" y="8139"/>
                </a:lnTo>
                <a:lnTo>
                  <a:pt x="11121" y="8122"/>
                </a:lnTo>
                <a:lnTo>
                  <a:pt x="11114" y="8117"/>
                </a:lnTo>
                <a:lnTo>
                  <a:pt x="11108" y="8117"/>
                </a:lnTo>
                <a:lnTo>
                  <a:pt x="11111" y="8106"/>
                </a:lnTo>
                <a:lnTo>
                  <a:pt x="11111" y="8101"/>
                </a:lnTo>
                <a:lnTo>
                  <a:pt x="11108" y="8090"/>
                </a:lnTo>
                <a:lnTo>
                  <a:pt x="11102" y="8079"/>
                </a:lnTo>
                <a:lnTo>
                  <a:pt x="11114" y="8073"/>
                </a:lnTo>
                <a:lnTo>
                  <a:pt x="11124" y="8068"/>
                </a:lnTo>
                <a:lnTo>
                  <a:pt x="11130" y="8063"/>
                </a:lnTo>
                <a:lnTo>
                  <a:pt x="11149" y="8041"/>
                </a:lnTo>
                <a:lnTo>
                  <a:pt x="11152" y="8041"/>
                </a:lnTo>
                <a:lnTo>
                  <a:pt x="11161" y="8046"/>
                </a:lnTo>
                <a:lnTo>
                  <a:pt x="11168" y="8052"/>
                </a:lnTo>
                <a:lnTo>
                  <a:pt x="11180" y="8041"/>
                </a:lnTo>
                <a:lnTo>
                  <a:pt x="11190" y="8035"/>
                </a:lnTo>
                <a:lnTo>
                  <a:pt x="11196" y="8035"/>
                </a:lnTo>
                <a:lnTo>
                  <a:pt x="11202" y="8041"/>
                </a:lnTo>
                <a:lnTo>
                  <a:pt x="11221" y="8052"/>
                </a:lnTo>
                <a:lnTo>
                  <a:pt x="11243" y="8052"/>
                </a:lnTo>
                <a:lnTo>
                  <a:pt x="11246" y="8057"/>
                </a:lnTo>
                <a:lnTo>
                  <a:pt x="11249" y="8068"/>
                </a:lnTo>
                <a:lnTo>
                  <a:pt x="11249" y="8084"/>
                </a:lnTo>
                <a:lnTo>
                  <a:pt x="11268" y="8095"/>
                </a:lnTo>
                <a:lnTo>
                  <a:pt x="11281" y="8090"/>
                </a:lnTo>
                <a:lnTo>
                  <a:pt x="11297" y="8084"/>
                </a:lnTo>
                <a:lnTo>
                  <a:pt x="11293" y="8090"/>
                </a:lnTo>
                <a:lnTo>
                  <a:pt x="11265" y="8117"/>
                </a:lnTo>
                <a:lnTo>
                  <a:pt x="11259" y="8128"/>
                </a:lnTo>
                <a:lnTo>
                  <a:pt x="11256" y="8150"/>
                </a:lnTo>
                <a:lnTo>
                  <a:pt x="11259" y="8160"/>
                </a:lnTo>
                <a:lnTo>
                  <a:pt x="11262" y="8155"/>
                </a:lnTo>
                <a:lnTo>
                  <a:pt x="11284" y="8122"/>
                </a:lnTo>
                <a:lnTo>
                  <a:pt x="11300" y="8101"/>
                </a:lnTo>
                <a:lnTo>
                  <a:pt x="11315" y="8090"/>
                </a:lnTo>
                <a:lnTo>
                  <a:pt x="11325" y="8079"/>
                </a:lnTo>
                <a:lnTo>
                  <a:pt x="11334" y="8057"/>
                </a:lnTo>
                <a:lnTo>
                  <a:pt x="11341" y="8035"/>
                </a:lnTo>
                <a:lnTo>
                  <a:pt x="11347" y="8025"/>
                </a:lnTo>
                <a:lnTo>
                  <a:pt x="11353" y="8025"/>
                </a:lnTo>
                <a:lnTo>
                  <a:pt x="11363" y="8035"/>
                </a:lnTo>
                <a:lnTo>
                  <a:pt x="11366" y="8035"/>
                </a:lnTo>
                <a:lnTo>
                  <a:pt x="11378" y="8025"/>
                </a:lnTo>
                <a:lnTo>
                  <a:pt x="11388" y="8025"/>
                </a:lnTo>
                <a:lnTo>
                  <a:pt x="11419" y="8035"/>
                </a:lnTo>
                <a:lnTo>
                  <a:pt x="11425" y="8030"/>
                </a:lnTo>
                <a:lnTo>
                  <a:pt x="11432" y="8019"/>
                </a:lnTo>
                <a:lnTo>
                  <a:pt x="11438" y="8003"/>
                </a:lnTo>
                <a:lnTo>
                  <a:pt x="11438" y="7997"/>
                </a:lnTo>
                <a:lnTo>
                  <a:pt x="11435" y="7992"/>
                </a:lnTo>
                <a:lnTo>
                  <a:pt x="11422" y="7987"/>
                </a:lnTo>
                <a:lnTo>
                  <a:pt x="11403" y="7976"/>
                </a:lnTo>
                <a:lnTo>
                  <a:pt x="11385" y="7954"/>
                </a:lnTo>
                <a:lnTo>
                  <a:pt x="11375" y="7932"/>
                </a:lnTo>
                <a:lnTo>
                  <a:pt x="11372" y="7910"/>
                </a:lnTo>
                <a:lnTo>
                  <a:pt x="11372" y="7872"/>
                </a:lnTo>
                <a:lnTo>
                  <a:pt x="11369" y="7861"/>
                </a:lnTo>
                <a:lnTo>
                  <a:pt x="11356" y="7851"/>
                </a:lnTo>
                <a:lnTo>
                  <a:pt x="11353" y="7840"/>
                </a:lnTo>
                <a:lnTo>
                  <a:pt x="11353" y="7823"/>
                </a:lnTo>
                <a:lnTo>
                  <a:pt x="11350" y="7818"/>
                </a:lnTo>
                <a:lnTo>
                  <a:pt x="11341" y="7813"/>
                </a:lnTo>
                <a:lnTo>
                  <a:pt x="11334" y="7807"/>
                </a:lnTo>
                <a:lnTo>
                  <a:pt x="11347" y="7785"/>
                </a:lnTo>
                <a:lnTo>
                  <a:pt x="11356" y="7774"/>
                </a:lnTo>
                <a:lnTo>
                  <a:pt x="11363" y="7764"/>
                </a:lnTo>
                <a:lnTo>
                  <a:pt x="11366" y="7753"/>
                </a:lnTo>
                <a:lnTo>
                  <a:pt x="11366" y="7742"/>
                </a:lnTo>
                <a:lnTo>
                  <a:pt x="11363" y="7720"/>
                </a:lnTo>
                <a:lnTo>
                  <a:pt x="11366" y="7704"/>
                </a:lnTo>
                <a:lnTo>
                  <a:pt x="11369" y="7682"/>
                </a:lnTo>
                <a:lnTo>
                  <a:pt x="11378" y="7671"/>
                </a:lnTo>
                <a:lnTo>
                  <a:pt x="11385" y="7666"/>
                </a:lnTo>
                <a:lnTo>
                  <a:pt x="11394" y="7671"/>
                </a:lnTo>
                <a:lnTo>
                  <a:pt x="11400" y="7671"/>
                </a:lnTo>
                <a:lnTo>
                  <a:pt x="11403" y="7660"/>
                </a:lnTo>
                <a:lnTo>
                  <a:pt x="11407" y="7644"/>
                </a:lnTo>
                <a:lnTo>
                  <a:pt x="11407" y="7611"/>
                </a:lnTo>
                <a:lnTo>
                  <a:pt x="11413" y="7546"/>
                </a:lnTo>
                <a:lnTo>
                  <a:pt x="11416" y="7519"/>
                </a:lnTo>
                <a:lnTo>
                  <a:pt x="11422" y="7497"/>
                </a:lnTo>
                <a:lnTo>
                  <a:pt x="11429" y="7481"/>
                </a:lnTo>
                <a:lnTo>
                  <a:pt x="11438" y="7465"/>
                </a:lnTo>
                <a:lnTo>
                  <a:pt x="11447" y="7454"/>
                </a:lnTo>
                <a:lnTo>
                  <a:pt x="11460" y="7448"/>
                </a:lnTo>
                <a:lnTo>
                  <a:pt x="11473" y="7437"/>
                </a:lnTo>
                <a:lnTo>
                  <a:pt x="11479" y="7405"/>
                </a:lnTo>
                <a:lnTo>
                  <a:pt x="11482" y="7383"/>
                </a:lnTo>
                <a:lnTo>
                  <a:pt x="11482" y="7361"/>
                </a:lnTo>
                <a:lnTo>
                  <a:pt x="11479" y="7350"/>
                </a:lnTo>
                <a:lnTo>
                  <a:pt x="11476" y="7345"/>
                </a:lnTo>
                <a:lnTo>
                  <a:pt x="11473" y="7329"/>
                </a:lnTo>
                <a:lnTo>
                  <a:pt x="11473" y="7307"/>
                </a:lnTo>
                <a:lnTo>
                  <a:pt x="11479" y="7307"/>
                </a:lnTo>
                <a:lnTo>
                  <a:pt x="11488" y="7312"/>
                </a:lnTo>
                <a:lnTo>
                  <a:pt x="11498" y="7307"/>
                </a:lnTo>
                <a:lnTo>
                  <a:pt x="11504" y="7296"/>
                </a:lnTo>
                <a:lnTo>
                  <a:pt x="11523" y="7269"/>
                </a:lnTo>
                <a:lnTo>
                  <a:pt x="11536" y="7247"/>
                </a:lnTo>
                <a:lnTo>
                  <a:pt x="11542" y="7225"/>
                </a:lnTo>
                <a:lnTo>
                  <a:pt x="11545" y="7198"/>
                </a:lnTo>
                <a:lnTo>
                  <a:pt x="11545" y="7187"/>
                </a:lnTo>
                <a:lnTo>
                  <a:pt x="11548" y="7176"/>
                </a:lnTo>
                <a:lnTo>
                  <a:pt x="11554" y="7176"/>
                </a:lnTo>
                <a:lnTo>
                  <a:pt x="11561" y="7171"/>
                </a:lnTo>
                <a:lnTo>
                  <a:pt x="11576" y="7171"/>
                </a:lnTo>
                <a:lnTo>
                  <a:pt x="11602" y="7160"/>
                </a:lnTo>
                <a:lnTo>
                  <a:pt x="11608" y="7166"/>
                </a:lnTo>
                <a:lnTo>
                  <a:pt x="11614" y="7166"/>
                </a:lnTo>
                <a:lnTo>
                  <a:pt x="11614" y="7149"/>
                </a:lnTo>
                <a:lnTo>
                  <a:pt x="11617" y="7100"/>
                </a:lnTo>
                <a:lnTo>
                  <a:pt x="11620" y="7095"/>
                </a:lnTo>
                <a:lnTo>
                  <a:pt x="11624" y="7111"/>
                </a:lnTo>
                <a:lnTo>
                  <a:pt x="11624" y="7160"/>
                </a:lnTo>
                <a:lnTo>
                  <a:pt x="11627" y="7166"/>
                </a:lnTo>
                <a:lnTo>
                  <a:pt x="11633" y="7171"/>
                </a:lnTo>
                <a:lnTo>
                  <a:pt x="11642" y="7176"/>
                </a:lnTo>
                <a:lnTo>
                  <a:pt x="11658" y="7176"/>
                </a:lnTo>
                <a:lnTo>
                  <a:pt x="11646" y="7182"/>
                </a:lnTo>
                <a:lnTo>
                  <a:pt x="11636" y="7187"/>
                </a:lnTo>
                <a:lnTo>
                  <a:pt x="11617" y="7182"/>
                </a:lnTo>
                <a:lnTo>
                  <a:pt x="11605" y="7176"/>
                </a:lnTo>
                <a:lnTo>
                  <a:pt x="11602" y="7176"/>
                </a:lnTo>
                <a:lnTo>
                  <a:pt x="11598" y="7182"/>
                </a:lnTo>
                <a:lnTo>
                  <a:pt x="11598" y="7187"/>
                </a:lnTo>
                <a:lnTo>
                  <a:pt x="11605" y="7198"/>
                </a:lnTo>
                <a:lnTo>
                  <a:pt x="11617" y="7214"/>
                </a:lnTo>
                <a:lnTo>
                  <a:pt x="11633" y="7231"/>
                </a:lnTo>
                <a:lnTo>
                  <a:pt x="11639" y="7242"/>
                </a:lnTo>
                <a:lnTo>
                  <a:pt x="11639" y="7247"/>
                </a:lnTo>
                <a:lnTo>
                  <a:pt x="11642" y="7253"/>
                </a:lnTo>
                <a:lnTo>
                  <a:pt x="11649" y="7253"/>
                </a:lnTo>
                <a:lnTo>
                  <a:pt x="11668" y="7247"/>
                </a:lnTo>
                <a:lnTo>
                  <a:pt x="11705" y="7247"/>
                </a:lnTo>
                <a:lnTo>
                  <a:pt x="11708" y="7253"/>
                </a:lnTo>
                <a:lnTo>
                  <a:pt x="11721" y="7253"/>
                </a:lnTo>
                <a:lnTo>
                  <a:pt x="11724" y="7247"/>
                </a:lnTo>
                <a:lnTo>
                  <a:pt x="11730" y="7263"/>
                </a:lnTo>
                <a:lnTo>
                  <a:pt x="11730" y="7280"/>
                </a:lnTo>
                <a:lnTo>
                  <a:pt x="11721" y="7291"/>
                </a:lnTo>
                <a:lnTo>
                  <a:pt x="11693" y="7318"/>
                </a:lnTo>
                <a:lnTo>
                  <a:pt x="11664" y="7340"/>
                </a:lnTo>
                <a:lnTo>
                  <a:pt x="11655" y="7350"/>
                </a:lnTo>
                <a:lnTo>
                  <a:pt x="11655" y="7361"/>
                </a:lnTo>
                <a:lnTo>
                  <a:pt x="11661" y="7367"/>
                </a:lnTo>
                <a:lnTo>
                  <a:pt x="11671" y="7372"/>
                </a:lnTo>
                <a:lnTo>
                  <a:pt x="11693" y="7383"/>
                </a:lnTo>
                <a:lnTo>
                  <a:pt x="11702" y="7388"/>
                </a:lnTo>
                <a:lnTo>
                  <a:pt x="11721" y="7410"/>
                </a:lnTo>
                <a:lnTo>
                  <a:pt x="11721" y="7454"/>
                </a:lnTo>
                <a:lnTo>
                  <a:pt x="11718" y="7465"/>
                </a:lnTo>
                <a:lnTo>
                  <a:pt x="11712" y="7475"/>
                </a:lnTo>
                <a:lnTo>
                  <a:pt x="11712" y="7481"/>
                </a:lnTo>
                <a:lnTo>
                  <a:pt x="11721" y="7503"/>
                </a:lnTo>
                <a:lnTo>
                  <a:pt x="11734" y="7514"/>
                </a:lnTo>
                <a:lnTo>
                  <a:pt x="11743" y="7514"/>
                </a:lnTo>
                <a:lnTo>
                  <a:pt x="11762" y="7503"/>
                </a:lnTo>
                <a:lnTo>
                  <a:pt x="11778" y="7475"/>
                </a:lnTo>
                <a:lnTo>
                  <a:pt x="11796" y="7448"/>
                </a:lnTo>
                <a:lnTo>
                  <a:pt x="11809" y="7437"/>
                </a:lnTo>
                <a:lnTo>
                  <a:pt x="11815" y="7443"/>
                </a:lnTo>
                <a:lnTo>
                  <a:pt x="11818" y="7443"/>
                </a:lnTo>
                <a:lnTo>
                  <a:pt x="11831" y="7432"/>
                </a:lnTo>
                <a:lnTo>
                  <a:pt x="11840" y="7416"/>
                </a:lnTo>
                <a:lnTo>
                  <a:pt x="11850" y="7405"/>
                </a:lnTo>
                <a:lnTo>
                  <a:pt x="11856" y="7405"/>
                </a:lnTo>
                <a:lnTo>
                  <a:pt x="11859" y="7410"/>
                </a:lnTo>
                <a:lnTo>
                  <a:pt x="11872" y="7421"/>
                </a:lnTo>
                <a:lnTo>
                  <a:pt x="11891" y="7421"/>
                </a:lnTo>
                <a:lnTo>
                  <a:pt x="11906" y="7405"/>
                </a:lnTo>
                <a:lnTo>
                  <a:pt x="11910" y="7405"/>
                </a:lnTo>
                <a:lnTo>
                  <a:pt x="11910" y="7399"/>
                </a:lnTo>
                <a:lnTo>
                  <a:pt x="11906" y="7388"/>
                </a:lnTo>
                <a:lnTo>
                  <a:pt x="11906" y="7383"/>
                </a:lnTo>
                <a:lnTo>
                  <a:pt x="11910" y="7372"/>
                </a:lnTo>
                <a:lnTo>
                  <a:pt x="11913" y="7356"/>
                </a:lnTo>
                <a:lnTo>
                  <a:pt x="11910" y="7350"/>
                </a:lnTo>
                <a:lnTo>
                  <a:pt x="11897" y="7345"/>
                </a:lnTo>
                <a:lnTo>
                  <a:pt x="11878" y="7350"/>
                </a:lnTo>
                <a:lnTo>
                  <a:pt x="11869" y="7356"/>
                </a:lnTo>
                <a:lnTo>
                  <a:pt x="11850" y="7372"/>
                </a:lnTo>
                <a:lnTo>
                  <a:pt x="11844" y="7372"/>
                </a:lnTo>
                <a:lnTo>
                  <a:pt x="11837" y="7367"/>
                </a:lnTo>
                <a:lnTo>
                  <a:pt x="11828" y="7350"/>
                </a:lnTo>
                <a:lnTo>
                  <a:pt x="11818" y="7323"/>
                </a:lnTo>
                <a:lnTo>
                  <a:pt x="11803" y="7274"/>
                </a:lnTo>
                <a:lnTo>
                  <a:pt x="11800" y="7247"/>
                </a:lnTo>
                <a:lnTo>
                  <a:pt x="11800" y="7242"/>
                </a:lnTo>
                <a:lnTo>
                  <a:pt x="11803" y="7236"/>
                </a:lnTo>
                <a:lnTo>
                  <a:pt x="11809" y="7231"/>
                </a:lnTo>
                <a:lnTo>
                  <a:pt x="11818" y="7220"/>
                </a:lnTo>
                <a:lnTo>
                  <a:pt x="11822" y="7220"/>
                </a:lnTo>
                <a:lnTo>
                  <a:pt x="11825" y="7225"/>
                </a:lnTo>
                <a:lnTo>
                  <a:pt x="11822" y="7236"/>
                </a:lnTo>
                <a:lnTo>
                  <a:pt x="11822" y="7247"/>
                </a:lnTo>
                <a:lnTo>
                  <a:pt x="11828" y="7236"/>
                </a:lnTo>
                <a:lnTo>
                  <a:pt x="11844" y="7214"/>
                </a:lnTo>
                <a:lnTo>
                  <a:pt x="11859" y="7187"/>
                </a:lnTo>
                <a:lnTo>
                  <a:pt x="11875" y="7166"/>
                </a:lnTo>
                <a:lnTo>
                  <a:pt x="11881" y="7160"/>
                </a:lnTo>
                <a:lnTo>
                  <a:pt x="11888" y="7160"/>
                </a:lnTo>
                <a:lnTo>
                  <a:pt x="11900" y="7166"/>
                </a:lnTo>
                <a:lnTo>
                  <a:pt x="11913" y="7160"/>
                </a:lnTo>
                <a:lnTo>
                  <a:pt x="11928" y="7149"/>
                </a:lnTo>
                <a:lnTo>
                  <a:pt x="11944" y="7133"/>
                </a:lnTo>
                <a:lnTo>
                  <a:pt x="11972" y="7106"/>
                </a:lnTo>
                <a:lnTo>
                  <a:pt x="11988" y="7089"/>
                </a:lnTo>
                <a:lnTo>
                  <a:pt x="12004" y="7095"/>
                </a:lnTo>
                <a:lnTo>
                  <a:pt x="12010" y="7100"/>
                </a:lnTo>
                <a:lnTo>
                  <a:pt x="12013" y="7106"/>
                </a:lnTo>
                <a:lnTo>
                  <a:pt x="12020" y="7095"/>
                </a:lnTo>
                <a:lnTo>
                  <a:pt x="12035" y="7079"/>
                </a:lnTo>
                <a:lnTo>
                  <a:pt x="12038" y="7079"/>
                </a:lnTo>
                <a:lnTo>
                  <a:pt x="12038" y="7084"/>
                </a:lnTo>
                <a:lnTo>
                  <a:pt x="12048" y="7089"/>
                </a:lnTo>
                <a:lnTo>
                  <a:pt x="12054" y="7084"/>
                </a:lnTo>
                <a:lnTo>
                  <a:pt x="12073" y="7073"/>
                </a:lnTo>
                <a:lnTo>
                  <a:pt x="12079" y="7068"/>
                </a:lnTo>
                <a:lnTo>
                  <a:pt x="12086" y="7079"/>
                </a:lnTo>
                <a:lnTo>
                  <a:pt x="12079" y="7100"/>
                </a:lnTo>
                <a:lnTo>
                  <a:pt x="12070" y="7106"/>
                </a:lnTo>
                <a:lnTo>
                  <a:pt x="12060" y="7117"/>
                </a:lnTo>
                <a:lnTo>
                  <a:pt x="12045" y="7122"/>
                </a:lnTo>
                <a:lnTo>
                  <a:pt x="12016" y="7155"/>
                </a:lnTo>
                <a:lnTo>
                  <a:pt x="11998" y="7160"/>
                </a:lnTo>
                <a:lnTo>
                  <a:pt x="11991" y="7166"/>
                </a:lnTo>
                <a:lnTo>
                  <a:pt x="11988" y="7171"/>
                </a:lnTo>
                <a:lnTo>
                  <a:pt x="11988" y="7176"/>
                </a:lnTo>
                <a:lnTo>
                  <a:pt x="11991" y="7187"/>
                </a:lnTo>
                <a:lnTo>
                  <a:pt x="12001" y="7204"/>
                </a:lnTo>
                <a:lnTo>
                  <a:pt x="12007" y="7209"/>
                </a:lnTo>
                <a:lnTo>
                  <a:pt x="12020" y="7209"/>
                </a:lnTo>
                <a:lnTo>
                  <a:pt x="12026" y="7214"/>
                </a:lnTo>
                <a:lnTo>
                  <a:pt x="12038" y="7236"/>
                </a:lnTo>
                <a:lnTo>
                  <a:pt x="12042" y="7253"/>
                </a:lnTo>
                <a:lnTo>
                  <a:pt x="12042" y="7258"/>
                </a:lnTo>
                <a:lnTo>
                  <a:pt x="12035" y="7258"/>
                </a:lnTo>
                <a:lnTo>
                  <a:pt x="12020" y="7253"/>
                </a:lnTo>
                <a:lnTo>
                  <a:pt x="12010" y="7253"/>
                </a:lnTo>
                <a:lnTo>
                  <a:pt x="12001" y="7258"/>
                </a:lnTo>
                <a:lnTo>
                  <a:pt x="11998" y="7280"/>
                </a:lnTo>
                <a:lnTo>
                  <a:pt x="11982" y="7334"/>
                </a:lnTo>
                <a:lnTo>
                  <a:pt x="11985" y="7350"/>
                </a:lnTo>
                <a:lnTo>
                  <a:pt x="11988" y="7372"/>
                </a:lnTo>
                <a:lnTo>
                  <a:pt x="11988" y="7378"/>
                </a:lnTo>
                <a:lnTo>
                  <a:pt x="11982" y="7372"/>
                </a:lnTo>
                <a:lnTo>
                  <a:pt x="11972" y="7367"/>
                </a:lnTo>
                <a:lnTo>
                  <a:pt x="11947" y="7367"/>
                </a:lnTo>
                <a:lnTo>
                  <a:pt x="11935" y="7361"/>
                </a:lnTo>
                <a:lnTo>
                  <a:pt x="11928" y="7356"/>
                </a:lnTo>
                <a:lnTo>
                  <a:pt x="11925" y="7356"/>
                </a:lnTo>
                <a:lnTo>
                  <a:pt x="11925" y="7383"/>
                </a:lnTo>
                <a:lnTo>
                  <a:pt x="11919" y="7388"/>
                </a:lnTo>
                <a:lnTo>
                  <a:pt x="11919" y="7394"/>
                </a:lnTo>
                <a:lnTo>
                  <a:pt x="11922" y="7399"/>
                </a:lnTo>
                <a:lnTo>
                  <a:pt x="11938" y="7416"/>
                </a:lnTo>
                <a:lnTo>
                  <a:pt x="11950" y="7427"/>
                </a:lnTo>
                <a:lnTo>
                  <a:pt x="11966" y="7454"/>
                </a:lnTo>
                <a:lnTo>
                  <a:pt x="11972" y="7470"/>
                </a:lnTo>
                <a:lnTo>
                  <a:pt x="11979" y="7475"/>
                </a:lnTo>
                <a:lnTo>
                  <a:pt x="11991" y="7475"/>
                </a:lnTo>
                <a:lnTo>
                  <a:pt x="12001" y="7481"/>
                </a:lnTo>
                <a:lnTo>
                  <a:pt x="12004" y="7486"/>
                </a:lnTo>
                <a:lnTo>
                  <a:pt x="12007" y="7497"/>
                </a:lnTo>
                <a:lnTo>
                  <a:pt x="12010" y="7503"/>
                </a:lnTo>
                <a:lnTo>
                  <a:pt x="12016" y="7508"/>
                </a:lnTo>
                <a:lnTo>
                  <a:pt x="12023" y="7519"/>
                </a:lnTo>
                <a:lnTo>
                  <a:pt x="12038" y="7524"/>
                </a:lnTo>
                <a:lnTo>
                  <a:pt x="12060" y="7541"/>
                </a:lnTo>
                <a:lnTo>
                  <a:pt x="12067" y="7546"/>
                </a:lnTo>
                <a:lnTo>
                  <a:pt x="12070" y="7552"/>
                </a:lnTo>
                <a:lnTo>
                  <a:pt x="12086" y="7590"/>
                </a:lnTo>
                <a:lnTo>
                  <a:pt x="12142" y="7687"/>
                </a:lnTo>
                <a:lnTo>
                  <a:pt x="12174" y="7715"/>
                </a:lnTo>
                <a:lnTo>
                  <a:pt x="12186" y="7720"/>
                </a:lnTo>
                <a:lnTo>
                  <a:pt x="12192" y="7731"/>
                </a:lnTo>
                <a:lnTo>
                  <a:pt x="12196" y="7742"/>
                </a:lnTo>
                <a:lnTo>
                  <a:pt x="12205" y="7758"/>
                </a:lnTo>
                <a:lnTo>
                  <a:pt x="12214" y="7764"/>
                </a:lnTo>
                <a:lnTo>
                  <a:pt x="12221" y="7769"/>
                </a:lnTo>
                <a:lnTo>
                  <a:pt x="12224" y="7780"/>
                </a:lnTo>
                <a:lnTo>
                  <a:pt x="12230" y="7796"/>
                </a:lnTo>
                <a:lnTo>
                  <a:pt x="12236" y="7829"/>
                </a:lnTo>
                <a:lnTo>
                  <a:pt x="12240" y="7889"/>
                </a:lnTo>
                <a:lnTo>
                  <a:pt x="12240" y="7927"/>
                </a:lnTo>
                <a:lnTo>
                  <a:pt x="12236" y="7943"/>
                </a:lnTo>
                <a:lnTo>
                  <a:pt x="12230" y="7954"/>
                </a:lnTo>
                <a:lnTo>
                  <a:pt x="12211" y="7981"/>
                </a:lnTo>
                <a:lnTo>
                  <a:pt x="12164" y="8030"/>
                </a:lnTo>
                <a:lnTo>
                  <a:pt x="12145" y="8035"/>
                </a:lnTo>
                <a:lnTo>
                  <a:pt x="12130" y="8035"/>
                </a:lnTo>
                <a:lnTo>
                  <a:pt x="12120" y="8030"/>
                </a:lnTo>
                <a:lnTo>
                  <a:pt x="12114" y="8025"/>
                </a:lnTo>
                <a:lnTo>
                  <a:pt x="12098" y="8014"/>
                </a:lnTo>
                <a:lnTo>
                  <a:pt x="12086" y="8008"/>
                </a:lnTo>
                <a:lnTo>
                  <a:pt x="12054" y="8030"/>
                </a:lnTo>
                <a:lnTo>
                  <a:pt x="12042" y="8035"/>
                </a:lnTo>
                <a:lnTo>
                  <a:pt x="12026" y="8046"/>
                </a:lnTo>
                <a:lnTo>
                  <a:pt x="12013" y="8041"/>
                </a:lnTo>
                <a:lnTo>
                  <a:pt x="12001" y="8030"/>
                </a:lnTo>
                <a:lnTo>
                  <a:pt x="11985" y="8008"/>
                </a:lnTo>
                <a:lnTo>
                  <a:pt x="11982" y="8008"/>
                </a:lnTo>
                <a:lnTo>
                  <a:pt x="11982" y="8014"/>
                </a:lnTo>
                <a:lnTo>
                  <a:pt x="11979" y="8019"/>
                </a:lnTo>
                <a:lnTo>
                  <a:pt x="11969" y="8019"/>
                </a:lnTo>
                <a:lnTo>
                  <a:pt x="11960" y="8014"/>
                </a:lnTo>
                <a:lnTo>
                  <a:pt x="11947" y="8003"/>
                </a:lnTo>
                <a:lnTo>
                  <a:pt x="11932" y="7976"/>
                </a:lnTo>
                <a:lnTo>
                  <a:pt x="11928" y="7976"/>
                </a:lnTo>
                <a:lnTo>
                  <a:pt x="11916" y="7987"/>
                </a:lnTo>
                <a:lnTo>
                  <a:pt x="11903" y="7987"/>
                </a:lnTo>
                <a:lnTo>
                  <a:pt x="11894" y="7970"/>
                </a:lnTo>
                <a:lnTo>
                  <a:pt x="11888" y="7938"/>
                </a:lnTo>
                <a:lnTo>
                  <a:pt x="11881" y="7927"/>
                </a:lnTo>
                <a:lnTo>
                  <a:pt x="11872" y="7921"/>
                </a:lnTo>
                <a:lnTo>
                  <a:pt x="11856" y="7927"/>
                </a:lnTo>
                <a:lnTo>
                  <a:pt x="11840" y="7927"/>
                </a:lnTo>
                <a:lnTo>
                  <a:pt x="11831" y="7921"/>
                </a:lnTo>
                <a:lnTo>
                  <a:pt x="11828" y="7910"/>
                </a:lnTo>
                <a:lnTo>
                  <a:pt x="11825" y="7894"/>
                </a:lnTo>
                <a:lnTo>
                  <a:pt x="11825" y="7878"/>
                </a:lnTo>
                <a:lnTo>
                  <a:pt x="11822" y="7867"/>
                </a:lnTo>
                <a:lnTo>
                  <a:pt x="11818" y="7867"/>
                </a:lnTo>
                <a:lnTo>
                  <a:pt x="11809" y="7872"/>
                </a:lnTo>
                <a:lnTo>
                  <a:pt x="11796" y="7883"/>
                </a:lnTo>
                <a:lnTo>
                  <a:pt x="11784" y="7889"/>
                </a:lnTo>
                <a:lnTo>
                  <a:pt x="11759" y="7883"/>
                </a:lnTo>
                <a:lnTo>
                  <a:pt x="11746" y="7878"/>
                </a:lnTo>
                <a:lnTo>
                  <a:pt x="11708" y="7878"/>
                </a:lnTo>
                <a:lnTo>
                  <a:pt x="11686" y="7889"/>
                </a:lnTo>
                <a:lnTo>
                  <a:pt x="11642" y="7921"/>
                </a:lnTo>
                <a:lnTo>
                  <a:pt x="11614" y="7948"/>
                </a:lnTo>
                <a:lnTo>
                  <a:pt x="11595" y="7976"/>
                </a:lnTo>
                <a:lnTo>
                  <a:pt x="11586" y="7997"/>
                </a:lnTo>
                <a:lnTo>
                  <a:pt x="11580" y="8014"/>
                </a:lnTo>
                <a:lnTo>
                  <a:pt x="11570" y="8019"/>
                </a:lnTo>
                <a:lnTo>
                  <a:pt x="11558" y="8019"/>
                </a:lnTo>
                <a:lnTo>
                  <a:pt x="11539" y="8008"/>
                </a:lnTo>
                <a:lnTo>
                  <a:pt x="11520" y="8003"/>
                </a:lnTo>
                <a:lnTo>
                  <a:pt x="11507" y="8003"/>
                </a:lnTo>
                <a:lnTo>
                  <a:pt x="11495" y="8008"/>
                </a:lnTo>
                <a:lnTo>
                  <a:pt x="11476" y="8003"/>
                </a:lnTo>
                <a:lnTo>
                  <a:pt x="11460" y="7997"/>
                </a:lnTo>
                <a:lnTo>
                  <a:pt x="11451" y="7997"/>
                </a:lnTo>
                <a:lnTo>
                  <a:pt x="11444" y="8008"/>
                </a:lnTo>
                <a:lnTo>
                  <a:pt x="11441" y="8025"/>
                </a:lnTo>
                <a:lnTo>
                  <a:pt x="11438" y="8035"/>
                </a:lnTo>
                <a:lnTo>
                  <a:pt x="11441" y="8041"/>
                </a:lnTo>
                <a:lnTo>
                  <a:pt x="11447" y="8046"/>
                </a:lnTo>
                <a:lnTo>
                  <a:pt x="11454" y="8057"/>
                </a:lnTo>
                <a:lnTo>
                  <a:pt x="11466" y="8068"/>
                </a:lnTo>
                <a:lnTo>
                  <a:pt x="11479" y="8073"/>
                </a:lnTo>
                <a:lnTo>
                  <a:pt x="11482" y="8073"/>
                </a:lnTo>
                <a:lnTo>
                  <a:pt x="11457" y="8084"/>
                </a:lnTo>
                <a:lnTo>
                  <a:pt x="11425" y="8095"/>
                </a:lnTo>
                <a:lnTo>
                  <a:pt x="11422" y="8101"/>
                </a:lnTo>
                <a:lnTo>
                  <a:pt x="11425" y="8106"/>
                </a:lnTo>
                <a:lnTo>
                  <a:pt x="11435" y="8112"/>
                </a:lnTo>
                <a:lnTo>
                  <a:pt x="11438" y="8117"/>
                </a:lnTo>
                <a:lnTo>
                  <a:pt x="11438" y="8128"/>
                </a:lnTo>
                <a:lnTo>
                  <a:pt x="11403" y="8128"/>
                </a:lnTo>
                <a:lnTo>
                  <a:pt x="11381" y="8122"/>
                </a:lnTo>
                <a:lnTo>
                  <a:pt x="11375" y="8117"/>
                </a:lnTo>
                <a:lnTo>
                  <a:pt x="11372" y="8112"/>
                </a:lnTo>
                <a:lnTo>
                  <a:pt x="11372" y="8101"/>
                </a:lnTo>
                <a:lnTo>
                  <a:pt x="11359" y="8101"/>
                </a:lnTo>
                <a:lnTo>
                  <a:pt x="11350" y="8106"/>
                </a:lnTo>
                <a:lnTo>
                  <a:pt x="11350" y="8117"/>
                </a:lnTo>
                <a:lnTo>
                  <a:pt x="11353" y="8128"/>
                </a:lnTo>
                <a:lnTo>
                  <a:pt x="11347" y="8139"/>
                </a:lnTo>
                <a:lnTo>
                  <a:pt x="11337" y="8139"/>
                </a:lnTo>
                <a:lnTo>
                  <a:pt x="11331" y="8128"/>
                </a:lnTo>
                <a:lnTo>
                  <a:pt x="11328" y="8117"/>
                </a:lnTo>
                <a:lnTo>
                  <a:pt x="11322" y="8117"/>
                </a:lnTo>
                <a:lnTo>
                  <a:pt x="11315" y="8112"/>
                </a:lnTo>
                <a:lnTo>
                  <a:pt x="11309" y="8112"/>
                </a:lnTo>
                <a:lnTo>
                  <a:pt x="11300" y="8117"/>
                </a:lnTo>
                <a:lnTo>
                  <a:pt x="11290" y="8128"/>
                </a:lnTo>
                <a:lnTo>
                  <a:pt x="11281" y="8144"/>
                </a:lnTo>
                <a:lnTo>
                  <a:pt x="11271" y="8166"/>
                </a:lnTo>
                <a:lnTo>
                  <a:pt x="11265" y="8182"/>
                </a:lnTo>
                <a:lnTo>
                  <a:pt x="11259" y="8182"/>
                </a:lnTo>
                <a:lnTo>
                  <a:pt x="11256" y="8193"/>
                </a:lnTo>
                <a:lnTo>
                  <a:pt x="11253" y="8215"/>
                </a:lnTo>
                <a:lnTo>
                  <a:pt x="11249" y="8242"/>
                </a:lnTo>
                <a:lnTo>
                  <a:pt x="11253" y="8253"/>
                </a:lnTo>
                <a:lnTo>
                  <a:pt x="11253" y="8258"/>
                </a:lnTo>
                <a:lnTo>
                  <a:pt x="11265" y="8258"/>
                </a:lnTo>
                <a:lnTo>
                  <a:pt x="11284" y="8247"/>
                </a:lnTo>
                <a:lnTo>
                  <a:pt x="11297" y="8242"/>
                </a:lnTo>
                <a:lnTo>
                  <a:pt x="11300" y="8242"/>
                </a:lnTo>
                <a:lnTo>
                  <a:pt x="11300" y="8247"/>
                </a:lnTo>
                <a:lnTo>
                  <a:pt x="11297" y="8258"/>
                </a:lnTo>
                <a:lnTo>
                  <a:pt x="11290" y="8275"/>
                </a:lnTo>
                <a:lnTo>
                  <a:pt x="11290" y="8286"/>
                </a:lnTo>
                <a:lnTo>
                  <a:pt x="11293" y="8296"/>
                </a:lnTo>
                <a:lnTo>
                  <a:pt x="11297" y="8302"/>
                </a:lnTo>
                <a:lnTo>
                  <a:pt x="11300" y="8313"/>
                </a:lnTo>
                <a:lnTo>
                  <a:pt x="11297" y="8329"/>
                </a:lnTo>
                <a:lnTo>
                  <a:pt x="11293" y="8340"/>
                </a:lnTo>
                <a:lnTo>
                  <a:pt x="11297" y="8340"/>
                </a:lnTo>
                <a:lnTo>
                  <a:pt x="11303" y="8345"/>
                </a:lnTo>
                <a:lnTo>
                  <a:pt x="11306" y="8345"/>
                </a:lnTo>
                <a:lnTo>
                  <a:pt x="11306" y="8351"/>
                </a:lnTo>
                <a:lnTo>
                  <a:pt x="11297" y="8367"/>
                </a:lnTo>
                <a:lnTo>
                  <a:pt x="11287" y="8378"/>
                </a:lnTo>
                <a:lnTo>
                  <a:pt x="11287" y="8389"/>
                </a:lnTo>
                <a:lnTo>
                  <a:pt x="11293" y="8394"/>
                </a:lnTo>
                <a:lnTo>
                  <a:pt x="11303" y="8405"/>
                </a:lnTo>
                <a:lnTo>
                  <a:pt x="11306" y="8411"/>
                </a:lnTo>
                <a:lnTo>
                  <a:pt x="11306" y="8421"/>
                </a:lnTo>
                <a:lnTo>
                  <a:pt x="11303" y="8427"/>
                </a:lnTo>
                <a:lnTo>
                  <a:pt x="11290" y="8427"/>
                </a:lnTo>
                <a:lnTo>
                  <a:pt x="11287" y="8416"/>
                </a:lnTo>
                <a:lnTo>
                  <a:pt x="11281" y="8400"/>
                </a:lnTo>
                <a:lnTo>
                  <a:pt x="11278" y="8389"/>
                </a:lnTo>
                <a:lnTo>
                  <a:pt x="11275" y="8383"/>
                </a:lnTo>
                <a:lnTo>
                  <a:pt x="11268" y="8389"/>
                </a:lnTo>
                <a:lnTo>
                  <a:pt x="11268" y="8438"/>
                </a:lnTo>
                <a:lnTo>
                  <a:pt x="11275" y="8449"/>
                </a:lnTo>
                <a:lnTo>
                  <a:pt x="11284" y="8460"/>
                </a:lnTo>
                <a:lnTo>
                  <a:pt x="11287" y="8460"/>
                </a:lnTo>
                <a:lnTo>
                  <a:pt x="11293" y="8454"/>
                </a:lnTo>
                <a:lnTo>
                  <a:pt x="11297" y="8465"/>
                </a:lnTo>
                <a:lnTo>
                  <a:pt x="11309" y="8476"/>
                </a:lnTo>
                <a:lnTo>
                  <a:pt x="11319" y="8481"/>
                </a:lnTo>
                <a:lnTo>
                  <a:pt x="11322" y="8481"/>
                </a:lnTo>
                <a:lnTo>
                  <a:pt x="11325" y="8487"/>
                </a:lnTo>
                <a:lnTo>
                  <a:pt x="11325" y="8492"/>
                </a:lnTo>
                <a:lnTo>
                  <a:pt x="11315" y="8525"/>
                </a:lnTo>
                <a:lnTo>
                  <a:pt x="11322" y="8546"/>
                </a:lnTo>
                <a:lnTo>
                  <a:pt x="11322" y="8574"/>
                </a:lnTo>
                <a:lnTo>
                  <a:pt x="11328" y="8574"/>
                </a:lnTo>
                <a:lnTo>
                  <a:pt x="11334" y="8579"/>
                </a:lnTo>
                <a:lnTo>
                  <a:pt x="11337" y="8585"/>
                </a:lnTo>
                <a:lnTo>
                  <a:pt x="11337" y="8595"/>
                </a:lnTo>
                <a:lnTo>
                  <a:pt x="11341" y="8601"/>
                </a:lnTo>
                <a:lnTo>
                  <a:pt x="11337" y="8606"/>
                </a:lnTo>
                <a:lnTo>
                  <a:pt x="11322" y="8606"/>
                </a:lnTo>
                <a:lnTo>
                  <a:pt x="11319" y="8612"/>
                </a:lnTo>
                <a:lnTo>
                  <a:pt x="11322" y="8623"/>
                </a:lnTo>
                <a:lnTo>
                  <a:pt x="11328" y="8628"/>
                </a:lnTo>
                <a:lnTo>
                  <a:pt x="11378" y="8628"/>
                </a:lnTo>
                <a:lnTo>
                  <a:pt x="11375" y="8639"/>
                </a:lnTo>
                <a:lnTo>
                  <a:pt x="11369" y="8650"/>
                </a:lnTo>
                <a:lnTo>
                  <a:pt x="11363" y="8655"/>
                </a:lnTo>
                <a:lnTo>
                  <a:pt x="11347" y="8661"/>
                </a:lnTo>
                <a:lnTo>
                  <a:pt x="11331" y="8661"/>
                </a:lnTo>
                <a:lnTo>
                  <a:pt x="11331" y="8672"/>
                </a:lnTo>
                <a:lnTo>
                  <a:pt x="11334" y="8677"/>
                </a:lnTo>
                <a:lnTo>
                  <a:pt x="11341" y="8677"/>
                </a:lnTo>
                <a:lnTo>
                  <a:pt x="11353" y="8672"/>
                </a:lnTo>
                <a:lnTo>
                  <a:pt x="11372" y="8672"/>
                </a:lnTo>
                <a:lnTo>
                  <a:pt x="11372" y="8688"/>
                </a:lnTo>
                <a:lnTo>
                  <a:pt x="11375" y="8688"/>
                </a:lnTo>
                <a:lnTo>
                  <a:pt x="11391" y="8661"/>
                </a:lnTo>
                <a:lnTo>
                  <a:pt x="11397" y="8655"/>
                </a:lnTo>
                <a:lnTo>
                  <a:pt x="11403" y="8655"/>
                </a:lnTo>
                <a:lnTo>
                  <a:pt x="11416" y="8677"/>
                </a:lnTo>
                <a:lnTo>
                  <a:pt x="11422" y="8677"/>
                </a:lnTo>
                <a:lnTo>
                  <a:pt x="11429" y="8672"/>
                </a:lnTo>
                <a:lnTo>
                  <a:pt x="11435" y="8672"/>
                </a:lnTo>
                <a:lnTo>
                  <a:pt x="11438" y="8677"/>
                </a:lnTo>
                <a:lnTo>
                  <a:pt x="11444" y="8710"/>
                </a:lnTo>
                <a:lnTo>
                  <a:pt x="11451" y="8726"/>
                </a:lnTo>
                <a:lnTo>
                  <a:pt x="11466" y="8748"/>
                </a:lnTo>
                <a:lnTo>
                  <a:pt x="11479" y="8759"/>
                </a:lnTo>
                <a:lnTo>
                  <a:pt x="11488" y="8753"/>
                </a:lnTo>
                <a:lnTo>
                  <a:pt x="11492" y="8748"/>
                </a:lnTo>
                <a:lnTo>
                  <a:pt x="11501" y="8737"/>
                </a:lnTo>
                <a:lnTo>
                  <a:pt x="11507" y="8731"/>
                </a:lnTo>
                <a:lnTo>
                  <a:pt x="11517" y="8731"/>
                </a:lnTo>
                <a:lnTo>
                  <a:pt x="11520" y="8737"/>
                </a:lnTo>
                <a:lnTo>
                  <a:pt x="11523" y="8737"/>
                </a:lnTo>
                <a:lnTo>
                  <a:pt x="11529" y="8731"/>
                </a:lnTo>
                <a:lnTo>
                  <a:pt x="11532" y="8720"/>
                </a:lnTo>
                <a:lnTo>
                  <a:pt x="11532" y="8666"/>
                </a:lnTo>
                <a:lnTo>
                  <a:pt x="11536" y="8655"/>
                </a:lnTo>
                <a:lnTo>
                  <a:pt x="11545" y="8644"/>
                </a:lnTo>
                <a:lnTo>
                  <a:pt x="11561" y="8644"/>
                </a:lnTo>
                <a:lnTo>
                  <a:pt x="11583" y="8655"/>
                </a:lnTo>
                <a:lnTo>
                  <a:pt x="11605" y="8677"/>
                </a:lnTo>
                <a:lnTo>
                  <a:pt x="11624" y="8699"/>
                </a:lnTo>
                <a:lnTo>
                  <a:pt x="11636" y="8720"/>
                </a:lnTo>
                <a:lnTo>
                  <a:pt x="11649" y="8737"/>
                </a:lnTo>
                <a:lnTo>
                  <a:pt x="11658" y="8759"/>
                </a:lnTo>
                <a:lnTo>
                  <a:pt x="11664" y="8769"/>
                </a:lnTo>
                <a:lnTo>
                  <a:pt x="11674" y="8775"/>
                </a:lnTo>
                <a:lnTo>
                  <a:pt x="11686" y="8769"/>
                </a:lnTo>
                <a:lnTo>
                  <a:pt x="11708" y="8759"/>
                </a:lnTo>
                <a:lnTo>
                  <a:pt x="11727" y="8753"/>
                </a:lnTo>
                <a:lnTo>
                  <a:pt x="11734" y="8748"/>
                </a:lnTo>
                <a:lnTo>
                  <a:pt x="11743" y="8737"/>
                </a:lnTo>
                <a:lnTo>
                  <a:pt x="11756" y="8726"/>
                </a:lnTo>
                <a:lnTo>
                  <a:pt x="11768" y="8699"/>
                </a:lnTo>
                <a:lnTo>
                  <a:pt x="11784" y="8672"/>
                </a:lnTo>
                <a:lnTo>
                  <a:pt x="11796" y="8661"/>
                </a:lnTo>
                <a:lnTo>
                  <a:pt x="11809" y="8661"/>
                </a:lnTo>
                <a:lnTo>
                  <a:pt x="11815" y="8672"/>
                </a:lnTo>
                <a:lnTo>
                  <a:pt x="11825" y="8682"/>
                </a:lnTo>
                <a:lnTo>
                  <a:pt x="11831" y="8688"/>
                </a:lnTo>
                <a:lnTo>
                  <a:pt x="11840" y="8693"/>
                </a:lnTo>
                <a:lnTo>
                  <a:pt x="11850" y="8682"/>
                </a:lnTo>
                <a:lnTo>
                  <a:pt x="11869" y="8650"/>
                </a:lnTo>
                <a:lnTo>
                  <a:pt x="11881" y="8639"/>
                </a:lnTo>
                <a:lnTo>
                  <a:pt x="11888" y="8639"/>
                </a:lnTo>
                <a:lnTo>
                  <a:pt x="11891" y="8661"/>
                </a:lnTo>
                <a:lnTo>
                  <a:pt x="11891" y="8677"/>
                </a:lnTo>
                <a:lnTo>
                  <a:pt x="11888" y="8688"/>
                </a:lnTo>
                <a:lnTo>
                  <a:pt x="11875" y="8704"/>
                </a:lnTo>
                <a:lnTo>
                  <a:pt x="11866" y="8720"/>
                </a:lnTo>
                <a:lnTo>
                  <a:pt x="11866" y="8737"/>
                </a:lnTo>
                <a:lnTo>
                  <a:pt x="11875" y="8759"/>
                </a:lnTo>
                <a:lnTo>
                  <a:pt x="11878" y="8769"/>
                </a:lnTo>
                <a:lnTo>
                  <a:pt x="11875" y="8780"/>
                </a:lnTo>
                <a:lnTo>
                  <a:pt x="11862" y="8813"/>
                </a:lnTo>
                <a:lnTo>
                  <a:pt x="11859" y="8829"/>
                </a:lnTo>
                <a:lnTo>
                  <a:pt x="11872" y="8873"/>
                </a:lnTo>
                <a:lnTo>
                  <a:pt x="11872" y="8927"/>
                </a:lnTo>
                <a:lnTo>
                  <a:pt x="11875" y="8965"/>
                </a:lnTo>
                <a:lnTo>
                  <a:pt x="11875" y="8992"/>
                </a:lnTo>
                <a:lnTo>
                  <a:pt x="11866" y="9003"/>
                </a:lnTo>
                <a:lnTo>
                  <a:pt x="11856" y="9019"/>
                </a:lnTo>
                <a:lnTo>
                  <a:pt x="11853" y="9030"/>
                </a:lnTo>
                <a:lnTo>
                  <a:pt x="11853" y="9047"/>
                </a:lnTo>
                <a:lnTo>
                  <a:pt x="11856" y="9068"/>
                </a:lnTo>
                <a:lnTo>
                  <a:pt x="11853" y="9074"/>
                </a:lnTo>
                <a:lnTo>
                  <a:pt x="11847" y="9079"/>
                </a:lnTo>
                <a:lnTo>
                  <a:pt x="11844" y="9106"/>
                </a:lnTo>
                <a:lnTo>
                  <a:pt x="11837" y="9139"/>
                </a:lnTo>
                <a:lnTo>
                  <a:pt x="11834" y="9150"/>
                </a:lnTo>
                <a:lnTo>
                  <a:pt x="11828" y="9166"/>
                </a:lnTo>
                <a:lnTo>
                  <a:pt x="11822" y="9193"/>
                </a:lnTo>
                <a:lnTo>
                  <a:pt x="11800" y="9308"/>
                </a:lnTo>
                <a:lnTo>
                  <a:pt x="11790" y="9367"/>
                </a:lnTo>
                <a:lnTo>
                  <a:pt x="11784" y="9405"/>
                </a:lnTo>
                <a:lnTo>
                  <a:pt x="11774" y="9438"/>
                </a:lnTo>
                <a:lnTo>
                  <a:pt x="11765" y="9454"/>
                </a:lnTo>
                <a:lnTo>
                  <a:pt x="11712" y="9482"/>
                </a:lnTo>
                <a:lnTo>
                  <a:pt x="11705" y="9482"/>
                </a:lnTo>
                <a:lnTo>
                  <a:pt x="11699" y="9471"/>
                </a:lnTo>
                <a:lnTo>
                  <a:pt x="11693" y="9465"/>
                </a:lnTo>
                <a:lnTo>
                  <a:pt x="11690" y="9465"/>
                </a:lnTo>
                <a:lnTo>
                  <a:pt x="11680" y="9476"/>
                </a:lnTo>
                <a:lnTo>
                  <a:pt x="11674" y="9482"/>
                </a:lnTo>
                <a:lnTo>
                  <a:pt x="11668" y="9482"/>
                </a:lnTo>
                <a:lnTo>
                  <a:pt x="11658" y="9476"/>
                </a:lnTo>
                <a:lnTo>
                  <a:pt x="11646" y="9454"/>
                </a:lnTo>
                <a:lnTo>
                  <a:pt x="11642" y="9454"/>
                </a:lnTo>
                <a:lnTo>
                  <a:pt x="11642" y="9471"/>
                </a:lnTo>
                <a:lnTo>
                  <a:pt x="11639" y="9476"/>
                </a:lnTo>
                <a:lnTo>
                  <a:pt x="11633" y="9482"/>
                </a:lnTo>
                <a:lnTo>
                  <a:pt x="11630" y="9471"/>
                </a:lnTo>
                <a:lnTo>
                  <a:pt x="11627" y="9465"/>
                </a:lnTo>
                <a:lnTo>
                  <a:pt x="11614" y="9465"/>
                </a:lnTo>
                <a:lnTo>
                  <a:pt x="11611" y="9460"/>
                </a:lnTo>
                <a:lnTo>
                  <a:pt x="11611" y="9454"/>
                </a:lnTo>
                <a:lnTo>
                  <a:pt x="11617" y="9444"/>
                </a:lnTo>
                <a:lnTo>
                  <a:pt x="11617" y="9433"/>
                </a:lnTo>
                <a:lnTo>
                  <a:pt x="11620" y="9433"/>
                </a:lnTo>
                <a:lnTo>
                  <a:pt x="11627" y="9438"/>
                </a:lnTo>
                <a:lnTo>
                  <a:pt x="11636" y="9454"/>
                </a:lnTo>
                <a:lnTo>
                  <a:pt x="11636" y="9449"/>
                </a:lnTo>
                <a:lnTo>
                  <a:pt x="11633" y="9438"/>
                </a:lnTo>
                <a:lnTo>
                  <a:pt x="11624" y="9422"/>
                </a:lnTo>
                <a:lnTo>
                  <a:pt x="11617" y="9416"/>
                </a:lnTo>
                <a:lnTo>
                  <a:pt x="11614" y="9416"/>
                </a:lnTo>
                <a:lnTo>
                  <a:pt x="11605" y="9427"/>
                </a:lnTo>
                <a:lnTo>
                  <a:pt x="11595" y="9427"/>
                </a:lnTo>
                <a:lnTo>
                  <a:pt x="11570" y="9405"/>
                </a:lnTo>
                <a:lnTo>
                  <a:pt x="11564" y="9405"/>
                </a:lnTo>
                <a:lnTo>
                  <a:pt x="11554" y="9411"/>
                </a:lnTo>
                <a:lnTo>
                  <a:pt x="11539" y="9422"/>
                </a:lnTo>
                <a:lnTo>
                  <a:pt x="11529" y="9427"/>
                </a:lnTo>
                <a:lnTo>
                  <a:pt x="11523" y="9427"/>
                </a:lnTo>
                <a:lnTo>
                  <a:pt x="11510" y="9449"/>
                </a:lnTo>
                <a:lnTo>
                  <a:pt x="11504" y="9449"/>
                </a:lnTo>
                <a:lnTo>
                  <a:pt x="11492" y="9465"/>
                </a:lnTo>
                <a:lnTo>
                  <a:pt x="11469" y="9503"/>
                </a:lnTo>
                <a:lnTo>
                  <a:pt x="11457" y="9514"/>
                </a:lnTo>
                <a:lnTo>
                  <a:pt x="11447" y="9520"/>
                </a:lnTo>
                <a:lnTo>
                  <a:pt x="11438" y="9520"/>
                </a:lnTo>
                <a:lnTo>
                  <a:pt x="11400" y="9487"/>
                </a:lnTo>
                <a:lnTo>
                  <a:pt x="11391" y="9487"/>
                </a:lnTo>
                <a:lnTo>
                  <a:pt x="11378" y="9482"/>
                </a:lnTo>
                <a:lnTo>
                  <a:pt x="11372" y="9471"/>
                </a:lnTo>
                <a:lnTo>
                  <a:pt x="11363" y="9465"/>
                </a:lnTo>
                <a:lnTo>
                  <a:pt x="11344" y="9465"/>
                </a:lnTo>
                <a:lnTo>
                  <a:pt x="11341" y="9454"/>
                </a:lnTo>
                <a:lnTo>
                  <a:pt x="11337" y="9449"/>
                </a:lnTo>
                <a:lnTo>
                  <a:pt x="11328" y="9444"/>
                </a:lnTo>
                <a:lnTo>
                  <a:pt x="11312" y="9433"/>
                </a:lnTo>
                <a:lnTo>
                  <a:pt x="11287" y="9422"/>
                </a:lnTo>
                <a:lnTo>
                  <a:pt x="11262" y="9416"/>
                </a:lnTo>
                <a:lnTo>
                  <a:pt x="11243" y="9411"/>
                </a:lnTo>
                <a:lnTo>
                  <a:pt x="11218" y="9416"/>
                </a:lnTo>
                <a:lnTo>
                  <a:pt x="11202" y="9422"/>
                </a:lnTo>
                <a:lnTo>
                  <a:pt x="11196" y="9422"/>
                </a:lnTo>
                <a:lnTo>
                  <a:pt x="11193" y="9416"/>
                </a:lnTo>
                <a:lnTo>
                  <a:pt x="11187" y="9373"/>
                </a:lnTo>
                <a:lnTo>
                  <a:pt x="11183" y="9362"/>
                </a:lnTo>
                <a:lnTo>
                  <a:pt x="11177" y="9357"/>
                </a:lnTo>
                <a:lnTo>
                  <a:pt x="11168" y="9351"/>
                </a:lnTo>
                <a:lnTo>
                  <a:pt x="11130" y="9351"/>
                </a:lnTo>
                <a:lnTo>
                  <a:pt x="11121" y="9346"/>
                </a:lnTo>
                <a:lnTo>
                  <a:pt x="11114" y="9340"/>
                </a:lnTo>
                <a:lnTo>
                  <a:pt x="11095" y="9335"/>
                </a:lnTo>
                <a:lnTo>
                  <a:pt x="11083" y="9329"/>
                </a:lnTo>
                <a:lnTo>
                  <a:pt x="11077" y="9324"/>
                </a:lnTo>
                <a:lnTo>
                  <a:pt x="11070" y="9302"/>
                </a:lnTo>
                <a:lnTo>
                  <a:pt x="11067" y="9286"/>
                </a:lnTo>
                <a:lnTo>
                  <a:pt x="11058" y="9270"/>
                </a:lnTo>
                <a:lnTo>
                  <a:pt x="11045" y="9253"/>
                </a:lnTo>
                <a:lnTo>
                  <a:pt x="11026" y="9237"/>
                </a:lnTo>
                <a:lnTo>
                  <a:pt x="11001" y="9221"/>
                </a:lnTo>
                <a:lnTo>
                  <a:pt x="10982" y="9215"/>
                </a:lnTo>
                <a:lnTo>
                  <a:pt x="10970" y="9221"/>
                </a:lnTo>
                <a:lnTo>
                  <a:pt x="10957" y="9237"/>
                </a:lnTo>
                <a:lnTo>
                  <a:pt x="10951" y="9242"/>
                </a:lnTo>
                <a:lnTo>
                  <a:pt x="10945" y="9242"/>
                </a:lnTo>
                <a:lnTo>
                  <a:pt x="10919" y="9253"/>
                </a:lnTo>
                <a:lnTo>
                  <a:pt x="10910" y="9264"/>
                </a:lnTo>
                <a:lnTo>
                  <a:pt x="10894" y="9286"/>
                </a:lnTo>
                <a:lnTo>
                  <a:pt x="10875" y="9318"/>
                </a:lnTo>
                <a:lnTo>
                  <a:pt x="10866" y="9346"/>
                </a:lnTo>
                <a:lnTo>
                  <a:pt x="10863" y="9373"/>
                </a:lnTo>
                <a:lnTo>
                  <a:pt x="10866" y="9400"/>
                </a:lnTo>
                <a:lnTo>
                  <a:pt x="10866" y="9427"/>
                </a:lnTo>
                <a:lnTo>
                  <a:pt x="10872" y="9482"/>
                </a:lnTo>
                <a:lnTo>
                  <a:pt x="10869" y="9509"/>
                </a:lnTo>
                <a:lnTo>
                  <a:pt x="10850" y="9563"/>
                </a:lnTo>
                <a:lnTo>
                  <a:pt x="10838" y="9579"/>
                </a:lnTo>
                <a:lnTo>
                  <a:pt x="10825" y="9590"/>
                </a:lnTo>
                <a:lnTo>
                  <a:pt x="10816" y="9596"/>
                </a:lnTo>
                <a:lnTo>
                  <a:pt x="10803" y="9596"/>
                </a:lnTo>
                <a:lnTo>
                  <a:pt x="10794" y="9590"/>
                </a:lnTo>
                <a:lnTo>
                  <a:pt x="10784" y="9579"/>
                </a:lnTo>
                <a:lnTo>
                  <a:pt x="10775" y="9563"/>
                </a:lnTo>
                <a:lnTo>
                  <a:pt x="10765" y="9541"/>
                </a:lnTo>
                <a:lnTo>
                  <a:pt x="10753" y="9525"/>
                </a:lnTo>
                <a:lnTo>
                  <a:pt x="10725" y="9498"/>
                </a:lnTo>
                <a:lnTo>
                  <a:pt x="10690" y="9476"/>
                </a:lnTo>
                <a:lnTo>
                  <a:pt x="10655" y="9465"/>
                </a:lnTo>
                <a:lnTo>
                  <a:pt x="10627" y="9460"/>
                </a:lnTo>
                <a:lnTo>
                  <a:pt x="10615" y="9454"/>
                </a:lnTo>
                <a:lnTo>
                  <a:pt x="10605" y="9449"/>
                </a:lnTo>
                <a:lnTo>
                  <a:pt x="10596" y="9438"/>
                </a:lnTo>
                <a:lnTo>
                  <a:pt x="10589" y="9416"/>
                </a:lnTo>
                <a:lnTo>
                  <a:pt x="10583" y="9389"/>
                </a:lnTo>
                <a:lnTo>
                  <a:pt x="10580" y="9357"/>
                </a:lnTo>
                <a:lnTo>
                  <a:pt x="10574" y="9324"/>
                </a:lnTo>
                <a:lnTo>
                  <a:pt x="10567" y="9302"/>
                </a:lnTo>
                <a:lnTo>
                  <a:pt x="10558" y="9291"/>
                </a:lnTo>
                <a:lnTo>
                  <a:pt x="10549" y="9286"/>
                </a:lnTo>
                <a:lnTo>
                  <a:pt x="10527" y="9280"/>
                </a:lnTo>
                <a:lnTo>
                  <a:pt x="10517" y="9275"/>
                </a:lnTo>
                <a:lnTo>
                  <a:pt x="10511" y="9270"/>
                </a:lnTo>
                <a:lnTo>
                  <a:pt x="10492" y="9248"/>
                </a:lnTo>
                <a:lnTo>
                  <a:pt x="10467" y="9232"/>
                </a:lnTo>
                <a:lnTo>
                  <a:pt x="10442" y="9226"/>
                </a:lnTo>
                <a:lnTo>
                  <a:pt x="10429" y="9226"/>
                </a:lnTo>
                <a:lnTo>
                  <a:pt x="10417" y="9232"/>
                </a:lnTo>
                <a:lnTo>
                  <a:pt x="10395" y="9232"/>
                </a:lnTo>
                <a:lnTo>
                  <a:pt x="10373" y="9221"/>
                </a:lnTo>
                <a:lnTo>
                  <a:pt x="10351" y="9204"/>
                </a:lnTo>
                <a:lnTo>
                  <a:pt x="10335" y="9188"/>
                </a:lnTo>
                <a:lnTo>
                  <a:pt x="10316" y="9172"/>
                </a:lnTo>
                <a:lnTo>
                  <a:pt x="10310" y="9161"/>
                </a:lnTo>
                <a:lnTo>
                  <a:pt x="10303" y="9117"/>
                </a:lnTo>
                <a:lnTo>
                  <a:pt x="10300" y="9112"/>
                </a:lnTo>
                <a:lnTo>
                  <a:pt x="10297" y="9117"/>
                </a:lnTo>
                <a:lnTo>
                  <a:pt x="10285" y="9117"/>
                </a:lnTo>
                <a:lnTo>
                  <a:pt x="10259" y="9106"/>
                </a:lnTo>
                <a:lnTo>
                  <a:pt x="10250" y="9101"/>
                </a:lnTo>
                <a:lnTo>
                  <a:pt x="10244" y="9090"/>
                </a:lnTo>
                <a:lnTo>
                  <a:pt x="10234" y="9058"/>
                </a:lnTo>
                <a:lnTo>
                  <a:pt x="10237" y="9041"/>
                </a:lnTo>
                <a:lnTo>
                  <a:pt x="10247" y="9019"/>
                </a:lnTo>
                <a:lnTo>
                  <a:pt x="10275" y="8965"/>
                </a:lnTo>
                <a:lnTo>
                  <a:pt x="10291" y="8938"/>
                </a:lnTo>
                <a:lnTo>
                  <a:pt x="10300" y="8916"/>
                </a:lnTo>
                <a:lnTo>
                  <a:pt x="10307" y="8894"/>
                </a:lnTo>
                <a:lnTo>
                  <a:pt x="10307" y="8884"/>
                </a:lnTo>
                <a:lnTo>
                  <a:pt x="10303" y="8878"/>
                </a:lnTo>
                <a:lnTo>
                  <a:pt x="10300" y="8867"/>
                </a:lnTo>
                <a:lnTo>
                  <a:pt x="10300" y="8840"/>
                </a:lnTo>
                <a:lnTo>
                  <a:pt x="10294" y="8818"/>
                </a:lnTo>
                <a:lnTo>
                  <a:pt x="10291" y="8813"/>
                </a:lnTo>
                <a:lnTo>
                  <a:pt x="10278" y="8797"/>
                </a:lnTo>
                <a:lnTo>
                  <a:pt x="10272" y="8791"/>
                </a:lnTo>
                <a:lnTo>
                  <a:pt x="10266" y="8780"/>
                </a:lnTo>
                <a:lnTo>
                  <a:pt x="10259" y="8753"/>
                </a:lnTo>
                <a:lnTo>
                  <a:pt x="10259" y="8726"/>
                </a:lnTo>
                <a:lnTo>
                  <a:pt x="10266" y="8720"/>
                </a:lnTo>
                <a:lnTo>
                  <a:pt x="10269" y="8710"/>
                </a:lnTo>
                <a:lnTo>
                  <a:pt x="10285" y="8693"/>
                </a:lnTo>
                <a:lnTo>
                  <a:pt x="10297" y="8672"/>
                </a:lnTo>
                <a:lnTo>
                  <a:pt x="10303" y="8644"/>
                </a:lnTo>
                <a:lnTo>
                  <a:pt x="10303" y="8623"/>
                </a:lnTo>
                <a:lnTo>
                  <a:pt x="10297" y="8617"/>
                </a:lnTo>
                <a:lnTo>
                  <a:pt x="10294" y="8617"/>
                </a:lnTo>
                <a:lnTo>
                  <a:pt x="10281" y="8633"/>
                </a:lnTo>
                <a:lnTo>
                  <a:pt x="10266" y="8655"/>
                </a:lnTo>
                <a:lnTo>
                  <a:pt x="10263" y="8661"/>
                </a:lnTo>
                <a:lnTo>
                  <a:pt x="10256" y="8666"/>
                </a:lnTo>
                <a:lnTo>
                  <a:pt x="10253" y="8661"/>
                </a:lnTo>
                <a:lnTo>
                  <a:pt x="10253" y="8650"/>
                </a:lnTo>
                <a:lnTo>
                  <a:pt x="10250" y="8628"/>
                </a:lnTo>
                <a:lnTo>
                  <a:pt x="10247" y="8601"/>
                </a:lnTo>
                <a:lnTo>
                  <a:pt x="10241" y="8595"/>
                </a:lnTo>
                <a:lnTo>
                  <a:pt x="10234" y="8585"/>
                </a:lnTo>
                <a:lnTo>
                  <a:pt x="10219" y="8579"/>
                </a:lnTo>
                <a:lnTo>
                  <a:pt x="10203" y="8579"/>
                </a:lnTo>
                <a:lnTo>
                  <a:pt x="10190" y="8585"/>
                </a:lnTo>
                <a:lnTo>
                  <a:pt x="10181" y="8595"/>
                </a:lnTo>
                <a:lnTo>
                  <a:pt x="10165" y="8617"/>
                </a:lnTo>
                <a:lnTo>
                  <a:pt x="10156" y="8633"/>
                </a:lnTo>
                <a:lnTo>
                  <a:pt x="10146" y="8639"/>
                </a:lnTo>
                <a:lnTo>
                  <a:pt x="10118" y="8639"/>
                </a:lnTo>
                <a:lnTo>
                  <a:pt x="10099" y="8650"/>
                </a:lnTo>
                <a:lnTo>
                  <a:pt x="10093" y="8644"/>
                </a:lnTo>
                <a:lnTo>
                  <a:pt x="10090" y="8628"/>
                </a:lnTo>
                <a:lnTo>
                  <a:pt x="10074" y="8612"/>
                </a:lnTo>
                <a:lnTo>
                  <a:pt x="10064" y="8612"/>
                </a:lnTo>
                <a:lnTo>
                  <a:pt x="10052" y="8633"/>
                </a:lnTo>
                <a:lnTo>
                  <a:pt x="10046" y="8639"/>
                </a:lnTo>
                <a:lnTo>
                  <a:pt x="10039" y="8639"/>
                </a:lnTo>
                <a:lnTo>
                  <a:pt x="10011" y="8623"/>
                </a:lnTo>
                <a:lnTo>
                  <a:pt x="10002" y="8623"/>
                </a:lnTo>
                <a:lnTo>
                  <a:pt x="9992" y="8633"/>
                </a:lnTo>
                <a:lnTo>
                  <a:pt x="9973" y="8650"/>
                </a:lnTo>
                <a:lnTo>
                  <a:pt x="9954" y="8661"/>
                </a:lnTo>
                <a:lnTo>
                  <a:pt x="9945" y="8677"/>
                </a:lnTo>
                <a:lnTo>
                  <a:pt x="9929" y="8677"/>
                </a:lnTo>
                <a:lnTo>
                  <a:pt x="9917" y="8655"/>
                </a:lnTo>
                <a:lnTo>
                  <a:pt x="9907" y="8650"/>
                </a:lnTo>
                <a:lnTo>
                  <a:pt x="9885" y="8639"/>
                </a:lnTo>
                <a:lnTo>
                  <a:pt x="9860" y="8639"/>
                </a:lnTo>
                <a:lnTo>
                  <a:pt x="9835" y="8650"/>
                </a:lnTo>
                <a:lnTo>
                  <a:pt x="9826" y="8655"/>
                </a:lnTo>
                <a:lnTo>
                  <a:pt x="9782" y="8655"/>
                </a:lnTo>
                <a:lnTo>
                  <a:pt x="9778" y="8666"/>
                </a:lnTo>
                <a:lnTo>
                  <a:pt x="9769" y="8682"/>
                </a:lnTo>
                <a:lnTo>
                  <a:pt x="9756" y="8688"/>
                </a:lnTo>
                <a:lnTo>
                  <a:pt x="9712" y="8688"/>
                </a:lnTo>
                <a:lnTo>
                  <a:pt x="9678" y="8699"/>
                </a:lnTo>
                <a:lnTo>
                  <a:pt x="9631" y="8731"/>
                </a:lnTo>
                <a:lnTo>
                  <a:pt x="9618" y="8748"/>
                </a:lnTo>
                <a:lnTo>
                  <a:pt x="9609" y="8769"/>
                </a:lnTo>
                <a:lnTo>
                  <a:pt x="9602" y="8786"/>
                </a:lnTo>
                <a:lnTo>
                  <a:pt x="9599" y="8802"/>
                </a:lnTo>
                <a:lnTo>
                  <a:pt x="9596" y="8807"/>
                </a:lnTo>
                <a:lnTo>
                  <a:pt x="9587" y="8807"/>
                </a:lnTo>
                <a:lnTo>
                  <a:pt x="9577" y="8797"/>
                </a:lnTo>
                <a:lnTo>
                  <a:pt x="9571" y="8797"/>
                </a:lnTo>
                <a:lnTo>
                  <a:pt x="9562" y="8813"/>
                </a:lnTo>
                <a:lnTo>
                  <a:pt x="9555" y="8818"/>
                </a:lnTo>
                <a:lnTo>
                  <a:pt x="9549" y="8813"/>
                </a:lnTo>
                <a:lnTo>
                  <a:pt x="9540" y="8813"/>
                </a:lnTo>
                <a:lnTo>
                  <a:pt x="9527" y="8835"/>
                </a:lnTo>
                <a:lnTo>
                  <a:pt x="9514" y="8862"/>
                </a:lnTo>
                <a:lnTo>
                  <a:pt x="9499" y="8889"/>
                </a:lnTo>
                <a:lnTo>
                  <a:pt x="9489" y="8900"/>
                </a:lnTo>
                <a:lnTo>
                  <a:pt x="9480" y="8905"/>
                </a:lnTo>
                <a:lnTo>
                  <a:pt x="9461" y="8905"/>
                </a:lnTo>
                <a:lnTo>
                  <a:pt x="9439" y="8900"/>
                </a:lnTo>
                <a:lnTo>
                  <a:pt x="9430" y="8900"/>
                </a:lnTo>
                <a:lnTo>
                  <a:pt x="9423" y="8894"/>
                </a:lnTo>
                <a:lnTo>
                  <a:pt x="9417" y="8884"/>
                </a:lnTo>
                <a:lnTo>
                  <a:pt x="9414" y="8867"/>
                </a:lnTo>
                <a:lnTo>
                  <a:pt x="9414" y="8856"/>
                </a:lnTo>
                <a:lnTo>
                  <a:pt x="9411" y="8856"/>
                </a:lnTo>
                <a:lnTo>
                  <a:pt x="9408" y="8867"/>
                </a:lnTo>
                <a:lnTo>
                  <a:pt x="9401" y="8878"/>
                </a:lnTo>
                <a:lnTo>
                  <a:pt x="9395" y="8884"/>
                </a:lnTo>
                <a:lnTo>
                  <a:pt x="9389" y="8884"/>
                </a:lnTo>
                <a:lnTo>
                  <a:pt x="9379" y="8878"/>
                </a:lnTo>
                <a:lnTo>
                  <a:pt x="9364" y="8878"/>
                </a:lnTo>
                <a:lnTo>
                  <a:pt x="9348" y="8889"/>
                </a:lnTo>
                <a:lnTo>
                  <a:pt x="9338" y="8894"/>
                </a:lnTo>
                <a:lnTo>
                  <a:pt x="9313" y="8894"/>
                </a:lnTo>
                <a:lnTo>
                  <a:pt x="9294" y="8878"/>
                </a:lnTo>
                <a:lnTo>
                  <a:pt x="9279" y="8862"/>
                </a:lnTo>
                <a:lnTo>
                  <a:pt x="9269" y="8846"/>
                </a:lnTo>
                <a:lnTo>
                  <a:pt x="9266" y="8829"/>
                </a:lnTo>
                <a:lnTo>
                  <a:pt x="9266" y="8797"/>
                </a:lnTo>
                <a:lnTo>
                  <a:pt x="9263" y="8791"/>
                </a:lnTo>
                <a:lnTo>
                  <a:pt x="9257" y="8786"/>
                </a:lnTo>
                <a:lnTo>
                  <a:pt x="9247" y="8791"/>
                </a:lnTo>
                <a:lnTo>
                  <a:pt x="9241" y="8802"/>
                </a:lnTo>
                <a:lnTo>
                  <a:pt x="9232" y="8813"/>
                </a:lnTo>
                <a:lnTo>
                  <a:pt x="9222" y="8846"/>
                </a:lnTo>
                <a:lnTo>
                  <a:pt x="9203" y="8943"/>
                </a:lnTo>
                <a:lnTo>
                  <a:pt x="9191" y="8998"/>
                </a:lnTo>
                <a:lnTo>
                  <a:pt x="9175" y="9047"/>
                </a:lnTo>
                <a:lnTo>
                  <a:pt x="9150" y="9090"/>
                </a:lnTo>
                <a:lnTo>
                  <a:pt x="9137" y="9106"/>
                </a:lnTo>
                <a:lnTo>
                  <a:pt x="9122" y="9117"/>
                </a:lnTo>
                <a:lnTo>
                  <a:pt x="9093" y="9139"/>
                </a:lnTo>
                <a:lnTo>
                  <a:pt x="9071" y="9155"/>
                </a:lnTo>
                <a:lnTo>
                  <a:pt x="9056" y="9183"/>
                </a:lnTo>
                <a:lnTo>
                  <a:pt x="9046" y="9204"/>
                </a:lnTo>
                <a:lnTo>
                  <a:pt x="9040" y="9221"/>
                </a:lnTo>
                <a:lnTo>
                  <a:pt x="9030" y="9242"/>
                </a:lnTo>
                <a:lnTo>
                  <a:pt x="9018" y="9259"/>
                </a:lnTo>
                <a:lnTo>
                  <a:pt x="9015" y="9275"/>
                </a:lnTo>
                <a:lnTo>
                  <a:pt x="9012" y="9286"/>
                </a:lnTo>
                <a:lnTo>
                  <a:pt x="9015" y="9297"/>
                </a:lnTo>
                <a:lnTo>
                  <a:pt x="9015" y="9308"/>
                </a:lnTo>
                <a:lnTo>
                  <a:pt x="9012" y="9324"/>
                </a:lnTo>
                <a:lnTo>
                  <a:pt x="9008" y="9346"/>
                </a:lnTo>
                <a:lnTo>
                  <a:pt x="8996" y="9373"/>
                </a:lnTo>
                <a:lnTo>
                  <a:pt x="8983" y="9411"/>
                </a:lnTo>
                <a:lnTo>
                  <a:pt x="8977" y="9487"/>
                </a:lnTo>
                <a:lnTo>
                  <a:pt x="8980" y="9525"/>
                </a:lnTo>
                <a:lnTo>
                  <a:pt x="8986" y="9596"/>
                </a:lnTo>
                <a:lnTo>
                  <a:pt x="8986" y="9628"/>
                </a:lnTo>
                <a:lnTo>
                  <a:pt x="8980" y="9661"/>
                </a:lnTo>
                <a:lnTo>
                  <a:pt x="8961" y="9721"/>
                </a:lnTo>
                <a:lnTo>
                  <a:pt x="8949" y="9759"/>
                </a:lnTo>
                <a:lnTo>
                  <a:pt x="8936" y="9781"/>
                </a:lnTo>
                <a:lnTo>
                  <a:pt x="8927" y="9791"/>
                </a:lnTo>
                <a:lnTo>
                  <a:pt x="8908" y="9802"/>
                </a:lnTo>
                <a:lnTo>
                  <a:pt x="8898" y="9819"/>
                </a:lnTo>
                <a:lnTo>
                  <a:pt x="8886" y="9846"/>
                </a:lnTo>
                <a:lnTo>
                  <a:pt x="8870" y="9873"/>
                </a:lnTo>
                <a:lnTo>
                  <a:pt x="8854" y="9895"/>
                </a:lnTo>
                <a:lnTo>
                  <a:pt x="8836" y="9900"/>
                </a:lnTo>
                <a:lnTo>
                  <a:pt x="8817" y="9911"/>
                </a:lnTo>
                <a:lnTo>
                  <a:pt x="8801" y="9917"/>
                </a:lnTo>
                <a:lnTo>
                  <a:pt x="8788" y="9922"/>
                </a:lnTo>
                <a:lnTo>
                  <a:pt x="8776" y="9938"/>
                </a:lnTo>
                <a:lnTo>
                  <a:pt x="8769" y="9965"/>
                </a:lnTo>
                <a:lnTo>
                  <a:pt x="8754" y="10042"/>
                </a:lnTo>
                <a:lnTo>
                  <a:pt x="8738" y="10091"/>
                </a:lnTo>
                <a:lnTo>
                  <a:pt x="8725" y="10118"/>
                </a:lnTo>
                <a:lnTo>
                  <a:pt x="8713" y="10129"/>
                </a:lnTo>
                <a:lnTo>
                  <a:pt x="8703" y="10139"/>
                </a:lnTo>
                <a:lnTo>
                  <a:pt x="8697" y="10145"/>
                </a:lnTo>
                <a:lnTo>
                  <a:pt x="8688" y="10161"/>
                </a:lnTo>
                <a:lnTo>
                  <a:pt x="8675" y="10237"/>
                </a:lnTo>
                <a:lnTo>
                  <a:pt x="8672" y="10248"/>
                </a:lnTo>
                <a:lnTo>
                  <a:pt x="8669" y="10264"/>
                </a:lnTo>
                <a:lnTo>
                  <a:pt x="8663" y="10313"/>
                </a:lnTo>
                <a:lnTo>
                  <a:pt x="8656" y="10373"/>
                </a:lnTo>
                <a:lnTo>
                  <a:pt x="8653" y="10390"/>
                </a:lnTo>
                <a:lnTo>
                  <a:pt x="8634" y="10422"/>
                </a:lnTo>
                <a:lnTo>
                  <a:pt x="8615" y="10460"/>
                </a:lnTo>
                <a:lnTo>
                  <a:pt x="8584" y="10515"/>
                </a:lnTo>
                <a:lnTo>
                  <a:pt x="8584" y="10520"/>
                </a:lnTo>
                <a:lnTo>
                  <a:pt x="8597" y="10520"/>
                </a:lnTo>
                <a:lnTo>
                  <a:pt x="8597" y="10525"/>
                </a:lnTo>
                <a:lnTo>
                  <a:pt x="8578" y="10591"/>
                </a:lnTo>
                <a:lnTo>
                  <a:pt x="8575" y="10618"/>
                </a:lnTo>
                <a:lnTo>
                  <a:pt x="8571" y="10650"/>
                </a:lnTo>
                <a:lnTo>
                  <a:pt x="8568" y="10678"/>
                </a:lnTo>
                <a:lnTo>
                  <a:pt x="8565" y="10694"/>
                </a:lnTo>
                <a:lnTo>
                  <a:pt x="8559" y="10705"/>
                </a:lnTo>
                <a:lnTo>
                  <a:pt x="8553" y="10710"/>
                </a:lnTo>
                <a:lnTo>
                  <a:pt x="8543" y="10721"/>
                </a:lnTo>
                <a:lnTo>
                  <a:pt x="8537" y="10732"/>
                </a:lnTo>
                <a:lnTo>
                  <a:pt x="8531" y="10754"/>
                </a:lnTo>
                <a:lnTo>
                  <a:pt x="8524" y="10781"/>
                </a:lnTo>
                <a:lnTo>
                  <a:pt x="8518" y="10846"/>
                </a:lnTo>
                <a:lnTo>
                  <a:pt x="8518" y="10911"/>
                </a:lnTo>
                <a:lnTo>
                  <a:pt x="8521" y="10917"/>
                </a:lnTo>
                <a:lnTo>
                  <a:pt x="8524" y="10917"/>
                </a:lnTo>
                <a:lnTo>
                  <a:pt x="8524" y="10911"/>
                </a:lnTo>
                <a:lnTo>
                  <a:pt x="8527" y="10906"/>
                </a:lnTo>
                <a:lnTo>
                  <a:pt x="8527" y="10890"/>
                </a:lnTo>
                <a:lnTo>
                  <a:pt x="8531" y="10879"/>
                </a:lnTo>
                <a:lnTo>
                  <a:pt x="8534" y="10873"/>
                </a:lnTo>
                <a:lnTo>
                  <a:pt x="8537" y="10873"/>
                </a:lnTo>
                <a:lnTo>
                  <a:pt x="8540" y="10879"/>
                </a:lnTo>
                <a:lnTo>
                  <a:pt x="8540" y="10890"/>
                </a:lnTo>
                <a:lnTo>
                  <a:pt x="8546" y="10933"/>
                </a:lnTo>
                <a:lnTo>
                  <a:pt x="8549" y="10939"/>
                </a:lnTo>
                <a:lnTo>
                  <a:pt x="8553" y="10939"/>
                </a:lnTo>
                <a:lnTo>
                  <a:pt x="8559" y="10933"/>
                </a:lnTo>
                <a:lnTo>
                  <a:pt x="8562" y="10939"/>
                </a:lnTo>
                <a:lnTo>
                  <a:pt x="8568" y="10960"/>
                </a:lnTo>
                <a:lnTo>
                  <a:pt x="8571" y="10993"/>
                </a:lnTo>
                <a:lnTo>
                  <a:pt x="8571" y="11053"/>
                </a:lnTo>
                <a:lnTo>
                  <a:pt x="8568" y="11069"/>
                </a:lnTo>
                <a:lnTo>
                  <a:pt x="8559" y="11091"/>
                </a:lnTo>
                <a:lnTo>
                  <a:pt x="8553" y="11107"/>
                </a:lnTo>
                <a:lnTo>
                  <a:pt x="8559" y="11118"/>
                </a:lnTo>
                <a:lnTo>
                  <a:pt x="8565" y="11134"/>
                </a:lnTo>
                <a:lnTo>
                  <a:pt x="8575" y="11156"/>
                </a:lnTo>
                <a:lnTo>
                  <a:pt x="8578" y="11183"/>
                </a:lnTo>
                <a:lnTo>
                  <a:pt x="8584" y="11221"/>
                </a:lnTo>
                <a:lnTo>
                  <a:pt x="8587" y="11259"/>
                </a:lnTo>
                <a:lnTo>
                  <a:pt x="8587" y="11297"/>
                </a:lnTo>
                <a:lnTo>
                  <a:pt x="8584" y="11341"/>
                </a:lnTo>
                <a:lnTo>
                  <a:pt x="8581" y="11379"/>
                </a:lnTo>
                <a:lnTo>
                  <a:pt x="8562" y="11477"/>
                </a:lnTo>
                <a:lnTo>
                  <a:pt x="8556" y="11531"/>
                </a:lnTo>
                <a:lnTo>
                  <a:pt x="8556" y="11575"/>
                </a:lnTo>
                <a:lnTo>
                  <a:pt x="8546" y="11629"/>
                </a:lnTo>
                <a:lnTo>
                  <a:pt x="8540" y="11656"/>
                </a:lnTo>
                <a:lnTo>
                  <a:pt x="8531" y="11683"/>
                </a:lnTo>
                <a:lnTo>
                  <a:pt x="8505" y="11716"/>
                </a:lnTo>
                <a:lnTo>
                  <a:pt x="8496" y="11727"/>
                </a:lnTo>
                <a:lnTo>
                  <a:pt x="8493" y="11738"/>
                </a:lnTo>
                <a:lnTo>
                  <a:pt x="8499" y="11743"/>
                </a:lnTo>
                <a:lnTo>
                  <a:pt x="8509" y="11738"/>
                </a:lnTo>
                <a:lnTo>
                  <a:pt x="8515" y="11743"/>
                </a:lnTo>
                <a:lnTo>
                  <a:pt x="8521" y="11754"/>
                </a:lnTo>
                <a:lnTo>
                  <a:pt x="8531" y="11792"/>
                </a:lnTo>
                <a:lnTo>
                  <a:pt x="8540" y="11847"/>
                </a:lnTo>
                <a:lnTo>
                  <a:pt x="8556" y="11901"/>
                </a:lnTo>
                <a:lnTo>
                  <a:pt x="8568" y="11912"/>
                </a:lnTo>
                <a:lnTo>
                  <a:pt x="8575" y="11912"/>
                </a:lnTo>
                <a:lnTo>
                  <a:pt x="8593" y="11906"/>
                </a:lnTo>
                <a:lnTo>
                  <a:pt x="8619" y="11901"/>
                </a:lnTo>
                <a:lnTo>
                  <a:pt x="8590" y="11912"/>
                </a:lnTo>
                <a:lnTo>
                  <a:pt x="8571" y="11923"/>
                </a:lnTo>
                <a:lnTo>
                  <a:pt x="8559" y="11928"/>
                </a:lnTo>
                <a:lnTo>
                  <a:pt x="8553" y="11923"/>
                </a:lnTo>
                <a:lnTo>
                  <a:pt x="8549" y="11917"/>
                </a:lnTo>
                <a:lnTo>
                  <a:pt x="8546" y="11906"/>
                </a:lnTo>
                <a:lnTo>
                  <a:pt x="8543" y="11906"/>
                </a:lnTo>
                <a:lnTo>
                  <a:pt x="8537" y="11912"/>
                </a:lnTo>
                <a:lnTo>
                  <a:pt x="8534" y="11934"/>
                </a:lnTo>
                <a:lnTo>
                  <a:pt x="8537" y="11955"/>
                </a:lnTo>
                <a:lnTo>
                  <a:pt x="8540" y="11982"/>
                </a:lnTo>
                <a:lnTo>
                  <a:pt x="8540" y="12004"/>
                </a:lnTo>
                <a:lnTo>
                  <a:pt x="8543" y="12015"/>
                </a:lnTo>
                <a:lnTo>
                  <a:pt x="8556" y="12004"/>
                </a:lnTo>
                <a:lnTo>
                  <a:pt x="8568" y="12015"/>
                </a:lnTo>
                <a:lnTo>
                  <a:pt x="8578" y="12015"/>
                </a:lnTo>
                <a:lnTo>
                  <a:pt x="8587" y="12010"/>
                </a:lnTo>
                <a:lnTo>
                  <a:pt x="8593" y="12015"/>
                </a:lnTo>
                <a:lnTo>
                  <a:pt x="8612" y="12026"/>
                </a:lnTo>
                <a:lnTo>
                  <a:pt x="8593" y="12031"/>
                </a:lnTo>
                <a:lnTo>
                  <a:pt x="8581" y="12031"/>
                </a:lnTo>
                <a:lnTo>
                  <a:pt x="8562" y="12026"/>
                </a:lnTo>
                <a:lnTo>
                  <a:pt x="8553" y="12021"/>
                </a:lnTo>
                <a:lnTo>
                  <a:pt x="8549" y="12021"/>
                </a:lnTo>
                <a:lnTo>
                  <a:pt x="8543" y="12031"/>
                </a:lnTo>
                <a:lnTo>
                  <a:pt x="8540" y="12042"/>
                </a:lnTo>
                <a:lnTo>
                  <a:pt x="8540" y="12048"/>
                </a:lnTo>
                <a:lnTo>
                  <a:pt x="8546" y="12053"/>
                </a:lnTo>
                <a:lnTo>
                  <a:pt x="8556" y="12069"/>
                </a:lnTo>
                <a:lnTo>
                  <a:pt x="8575" y="12069"/>
                </a:lnTo>
                <a:lnTo>
                  <a:pt x="8571" y="12080"/>
                </a:lnTo>
                <a:lnTo>
                  <a:pt x="8568" y="12102"/>
                </a:lnTo>
                <a:lnTo>
                  <a:pt x="8568" y="12108"/>
                </a:lnTo>
                <a:lnTo>
                  <a:pt x="8571" y="12113"/>
                </a:lnTo>
                <a:lnTo>
                  <a:pt x="8578" y="12113"/>
                </a:lnTo>
                <a:lnTo>
                  <a:pt x="8587" y="12108"/>
                </a:lnTo>
                <a:lnTo>
                  <a:pt x="8593" y="12108"/>
                </a:lnTo>
                <a:lnTo>
                  <a:pt x="8597" y="12113"/>
                </a:lnTo>
                <a:lnTo>
                  <a:pt x="8593" y="12129"/>
                </a:lnTo>
                <a:lnTo>
                  <a:pt x="8593" y="12146"/>
                </a:lnTo>
                <a:lnTo>
                  <a:pt x="8597" y="12146"/>
                </a:lnTo>
                <a:lnTo>
                  <a:pt x="8603" y="12135"/>
                </a:lnTo>
                <a:lnTo>
                  <a:pt x="8619" y="12118"/>
                </a:lnTo>
                <a:lnTo>
                  <a:pt x="8628" y="12113"/>
                </a:lnTo>
                <a:lnTo>
                  <a:pt x="8631" y="12113"/>
                </a:lnTo>
                <a:lnTo>
                  <a:pt x="8625" y="12124"/>
                </a:lnTo>
                <a:lnTo>
                  <a:pt x="8619" y="12129"/>
                </a:lnTo>
                <a:lnTo>
                  <a:pt x="8619" y="12146"/>
                </a:lnTo>
                <a:lnTo>
                  <a:pt x="8625" y="12156"/>
                </a:lnTo>
                <a:lnTo>
                  <a:pt x="8625" y="12167"/>
                </a:lnTo>
                <a:lnTo>
                  <a:pt x="8622" y="12173"/>
                </a:lnTo>
                <a:lnTo>
                  <a:pt x="8622" y="12189"/>
                </a:lnTo>
                <a:lnTo>
                  <a:pt x="8625" y="12189"/>
                </a:lnTo>
                <a:lnTo>
                  <a:pt x="8628" y="12200"/>
                </a:lnTo>
                <a:lnTo>
                  <a:pt x="8628" y="12211"/>
                </a:lnTo>
                <a:lnTo>
                  <a:pt x="8634" y="12211"/>
                </a:lnTo>
                <a:lnTo>
                  <a:pt x="8637" y="12222"/>
                </a:lnTo>
                <a:lnTo>
                  <a:pt x="8637" y="12233"/>
                </a:lnTo>
                <a:lnTo>
                  <a:pt x="8641" y="12233"/>
                </a:lnTo>
                <a:lnTo>
                  <a:pt x="8650" y="12211"/>
                </a:lnTo>
                <a:lnTo>
                  <a:pt x="8647" y="12233"/>
                </a:lnTo>
                <a:lnTo>
                  <a:pt x="8650" y="12243"/>
                </a:lnTo>
                <a:lnTo>
                  <a:pt x="8647" y="12254"/>
                </a:lnTo>
                <a:lnTo>
                  <a:pt x="8653" y="12265"/>
                </a:lnTo>
                <a:lnTo>
                  <a:pt x="8656" y="12260"/>
                </a:lnTo>
                <a:lnTo>
                  <a:pt x="8656" y="12249"/>
                </a:lnTo>
                <a:lnTo>
                  <a:pt x="8666" y="12233"/>
                </a:lnTo>
                <a:lnTo>
                  <a:pt x="8672" y="12227"/>
                </a:lnTo>
                <a:lnTo>
                  <a:pt x="8675" y="12233"/>
                </a:lnTo>
                <a:lnTo>
                  <a:pt x="8666" y="12249"/>
                </a:lnTo>
                <a:lnTo>
                  <a:pt x="8666" y="12254"/>
                </a:lnTo>
                <a:lnTo>
                  <a:pt x="8669" y="12265"/>
                </a:lnTo>
                <a:lnTo>
                  <a:pt x="8669" y="12271"/>
                </a:lnTo>
                <a:lnTo>
                  <a:pt x="8672" y="12276"/>
                </a:lnTo>
                <a:lnTo>
                  <a:pt x="8681" y="12260"/>
                </a:lnTo>
                <a:lnTo>
                  <a:pt x="8678" y="12281"/>
                </a:lnTo>
                <a:lnTo>
                  <a:pt x="8678" y="12309"/>
                </a:lnTo>
                <a:lnTo>
                  <a:pt x="8681" y="12309"/>
                </a:lnTo>
                <a:lnTo>
                  <a:pt x="8681" y="12325"/>
                </a:lnTo>
                <a:lnTo>
                  <a:pt x="8694" y="12347"/>
                </a:lnTo>
                <a:lnTo>
                  <a:pt x="8703" y="12352"/>
                </a:lnTo>
                <a:lnTo>
                  <a:pt x="8713" y="12363"/>
                </a:lnTo>
                <a:lnTo>
                  <a:pt x="8722" y="12379"/>
                </a:lnTo>
                <a:lnTo>
                  <a:pt x="8735" y="12385"/>
                </a:lnTo>
                <a:lnTo>
                  <a:pt x="8744" y="12401"/>
                </a:lnTo>
                <a:lnTo>
                  <a:pt x="8741" y="12407"/>
                </a:lnTo>
                <a:lnTo>
                  <a:pt x="8738" y="12417"/>
                </a:lnTo>
                <a:lnTo>
                  <a:pt x="8738" y="12439"/>
                </a:lnTo>
                <a:lnTo>
                  <a:pt x="8747" y="12445"/>
                </a:lnTo>
                <a:lnTo>
                  <a:pt x="8754" y="12455"/>
                </a:lnTo>
                <a:lnTo>
                  <a:pt x="8754" y="12461"/>
                </a:lnTo>
                <a:lnTo>
                  <a:pt x="8760" y="12472"/>
                </a:lnTo>
                <a:lnTo>
                  <a:pt x="8763" y="12483"/>
                </a:lnTo>
                <a:lnTo>
                  <a:pt x="8760" y="12488"/>
                </a:lnTo>
                <a:lnTo>
                  <a:pt x="8760" y="12494"/>
                </a:lnTo>
                <a:lnTo>
                  <a:pt x="8769" y="12515"/>
                </a:lnTo>
                <a:lnTo>
                  <a:pt x="8769" y="12521"/>
                </a:lnTo>
                <a:lnTo>
                  <a:pt x="8763" y="12526"/>
                </a:lnTo>
                <a:lnTo>
                  <a:pt x="8763" y="12537"/>
                </a:lnTo>
                <a:lnTo>
                  <a:pt x="8766" y="12553"/>
                </a:lnTo>
                <a:lnTo>
                  <a:pt x="8769" y="12553"/>
                </a:lnTo>
                <a:lnTo>
                  <a:pt x="8776" y="12548"/>
                </a:lnTo>
                <a:lnTo>
                  <a:pt x="8785" y="12559"/>
                </a:lnTo>
                <a:lnTo>
                  <a:pt x="8779" y="12570"/>
                </a:lnTo>
                <a:lnTo>
                  <a:pt x="8760" y="12570"/>
                </a:lnTo>
                <a:lnTo>
                  <a:pt x="8760" y="12581"/>
                </a:lnTo>
                <a:lnTo>
                  <a:pt x="8769" y="12602"/>
                </a:lnTo>
                <a:lnTo>
                  <a:pt x="8776" y="12608"/>
                </a:lnTo>
                <a:lnTo>
                  <a:pt x="8779" y="12608"/>
                </a:lnTo>
                <a:lnTo>
                  <a:pt x="8785" y="12619"/>
                </a:lnTo>
                <a:lnTo>
                  <a:pt x="8785" y="12635"/>
                </a:lnTo>
                <a:lnTo>
                  <a:pt x="8782" y="12640"/>
                </a:lnTo>
                <a:lnTo>
                  <a:pt x="8779" y="12640"/>
                </a:lnTo>
                <a:lnTo>
                  <a:pt x="8782" y="12651"/>
                </a:lnTo>
                <a:lnTo>
                  <a:pt x="8785" y="12657"/>
                </a:lnTo>
                <a:lnTo>
                  <a:pt x="8804" y="12668"/>
                </a:lnTo>
                <a:lnTo>
                  <a:pt x="8810" y="12684"/>
                </a:lnTo>
                <a:lnTo>
                  <a:pt x="8814" y="12689"/>
                </a:lnTo>
                <a:lnTo>
                  <a:pt x="8814" y="12695"/>
                </a:lnTo>
                <a:lnTo>
                  <a:pt x="8810" y="12700"/>
                </a:lnTo>
                <a:lnTo>
                  <a:pt x="8810" y="12711"/>
                </a:lnTo>
                <a:lnTo>
                  <a:pt x="8820" y="12722"/>
                </a:lnTo>
                <a:lnTo>
                  <a:pt x="8851" y="12744"/>
                </a:lnTo>
                <a:lnTo>
                  <a:pt x="8864" y="12760"/>
                </a:lnTo>
                <a:lnTo>
                  <a:pt x="8873" y="12776"/>
                </a:lnTo>
                <a:lnTo>
                  <a:pt x="8880" y="12793"/>
                </a:lnTo>
                <a:lnTo>
                  <a:pt x="8889" y="12803"/>
                </a:lnTo>
                <a:lnTo>
                  <a:pt x="8914" y="12836"/>
                </a:lnTo>
                <a:lnTo>
                  <a:pt x="8920" y="12841"/>
                </a:lnTo>
                <a:lnTo>
                  <a:pt x="8920" y="12852"/>
                </a:lnTo>
                <a:lnTo>
                  <a:pt x="8924" y="12863"/>
                </a:lnTo>
                <a:lnTo>
                  <a:pt x="8927" y="12869"/>
                </a:lnTo>
                <a:lnTo>
                  <a:pt x="8936" y="12880"/>
                </a:lnTo>
                <a:lnTo>
                  <a:pt x="8955" y="12896"/>
                </a:lnTo>
                <a:lnTo>
                  <a:pt x="8968" y="12918"/>
                </a:lnTo>
                <a:lnTo>
                  <a:pt x="8980" y="12945"/>
                </a:lnTo>
                <a:lnTo>
                  <a:pt x="9008" y="12999"/>
                </a:lnTo>
                <a:lnTo>
                  <a:pt x="9040" y="13043"/>
                </a:lnTo>
                <a:lnTo>
                  <a:pt x="9065" y="13075"/>
                </a:lnTo>
                <a:lnTo>
                  <a:pt x="9090" y="13092"/>
                </a:lnTo>
                <a:lnTo>
                  <a:pt x="9106" y="13102"/>
                </a:lnTo>
                <a:lnTo>
                  <a:pt x="9109" y="13113"/>
                </a:lnTo>
                <a:lnTo>
                  <a:pt x="9115" y="13119"/>
                </a:lnTo>
                <a:lnTo>
                  <a:pt x="9128" y="13119"/>
                </a:lnTo>
                <a:lnTo>
                  <a:pt x="9140" y="13108"/>
                </a:lnTo>
                <a:lnTo>
                  <a:pt x="9156" y="13086"/>
                </a:lnTo>
                <a:lnTo>
                  <a:pt x="9178" y="13059"/>
                </a:lnTo>
                <a:lnTo>
                  <a:pt x="9197" y="13043"/>
                </a:lnTo>
                <a:lnTo>
                  <a:pt x="9219" y="13032"/>
                </a:lnTo>
                <a:lnTo>
                  <a:pt x="9260" y="13015"/>
                </a:lnTo>
                <a:lnTo>
                  <a:pt x="9304" y="13015"/>
                </a:lnTo>
                <a:lnTo>
                  <a:pt x="9326" y="13010"/>
                </a:lnTo>
                <a:lnTo>
                  <a:pt x="9342" y="12999"/>
                </a:lnTo>
                <a:lnTo>
                  <a:pt x="9364" y="13010"/>
                </a:lnTo>
                <a:lnTo>
                  <a:pt x="9392" y="13010"/>
                </a:lnTo>
                <a:lnTo>
                  <a:pt x="9398" y="13005"/>
                </a:lnTo>
                <a:lnTo>
                  <a:pt x="9404" y="13005"/>
                </a:lnTo>
                <a:lnTo>
                  <a:pt x="9420" y="13010"/>
                </a:lnTo>
                <a:lnTo>
                  <a:pt x="9423" y="13015"/>
                </a:lnTo>
                <a:lnTo>
                  <a:pt x="9420" y="13015"/>
                </a:lnTo>
                <a:lnTo>
                  <a:pt x="9408" y="13021"/>
                </a:lnTo>
                <a:lnTo>
                  <a:pt x="9398" y="13021"/>
                </a:lnTo>
                <a:lnTo>
                  <a:pt x="9401" y="13026"/>
                </a:lnTo>
                <a:lnTo>
                  <a:pt x="9430" y="13037"/>
                </a:lnTo>
                <a:lnTo>
                  <a:pt x="9445" y="13048"/>
                </a:lnTo>
                <a:lnTo>
                  <a:pt x="9464" y="13059"/>
                </a:lnTo>
                <a:lnTo>
                  <a:pt x="9470" y="13064"/>
                </a:lnTo>
                <a:lnTo>
                  <a:pt x="9477" y="13064"/>
                </a:lnTo>
                <a:lnTo>
                  <a:pt x="9492" y="13048"/>
                </a:lnTo>
                <a:lnTo>
                  <a:pt x="9511" y="13021"/>
                </a:lnTo>
                <a:lnTo>
                  <a:pt x="9524" y="13010"/>
                </a:lnTo>
                <a:lnTo>
                  <a:pt x="9536" y="13005"/>
                </a:lnTo>
                <a:lnTo>
                  <a:pt x="9552" y="12999"/>
                </a:lnTo>
                <a:lnTo>
                  <a:pt x="9590" y="12956"/>
                </a:lnTo>
                <a:lnTo>
                  <a:pt x="9602" y="12945"/>
                </a:lnTo>
                <a:lnTo>
                  <a:pt x="9618" y="12934"/>
                </a:lnTo>
                <a:lnTo>
                  <a:pt x="9640" y="12928"/>
                </a:lnTo>
                <a:lnTo>
                  <a:pt x="9659" y="12923"/>
                </a:lnTo>
                <a:lnTo>
                  <a:pt x="9665" y="12918"/>
                </a:lnTo>
                <a:lnTo>
                  <a:pt x="9668" y="12912"/>
                </a:lnTo>
                <a:lnTo>
                  <a:pt x="9668" y="12901"/>
                </a:lnTo>
                <a:lnTo>
                  <a:pt x="9678" y="12885"/>
                </a:lnTo>
                <a:lnTo>
                  <a:pt x="9687" y="12874"/>
                </a:lnTo>
                <a:lnTo>
                  <a:pt x="9709" y="12863"/>
                </a:lnTo>
                <a:lnTo>
                  <a:pt x="9747" y="12858"/>
                </a:lnTo>
                <a:lnTo>
                  <a:pt x="9772" y="12852"/>
                </a:lnTo>
                <a:lnTo>
                  <a:pt x="9800" y="12847"/>
                </a:lnTo>
                <a:lnTo>
                  <a:pt x="9810" y="12847"/>
                </a:lnTo>
                <a:lnTo>
                  <a:pt x="9819" y="12831"/>
                </a:lnTo>
                <a:lnTo>
                  <a:pt x="9822" y="12836"/>
                </a:lnTo>
                <a:lnTo>
                  <a:pt x="9829" y="12841"/>
                </a:lnTo>
                <a:lnTo>
                  <a:pt x="9844" y="12847"/>
                </a:lnTo>
                <a:lnTo>
                  <a:pt x="9866" y="12847"/>
                </a:lnTo>
                <a:lnTo>
                  <a:pt x="9885" y="12858"/>
                </a:lnTo>
                <a:lnTo>
                  <a:pt x="9892" y="12869"/>
                </a:lnTo>
                <a:lnTo>
                  <a:pt x="9901" y="12880"/>
                </a:lnTo>
                <a:lnTo>
                  <a:pt x="9923" y="12928"/>
                </a:lnTo>
                <a:lnTo>
                  <a:pt x="9932" y="12972"/>
                </a:lnTo>
                <a:lnTo>
                  <a:pt x="9945" y="13037"/>
                </a:lnTo>
                <a:lnTo>
                  <a:pt x="9954" y="13070"/>
                </a:lnTo>
                <a:lnTo>
                  <a:pt x="9964" y="13097"/>
                </a:lnTo>
                <a:lnTo>
                  <a:pt x="9976" y="13119"/>
                </a:lnTo>
                <a:lnTo>
                  <a:pt x="9983" y="13119"/>
                </a:lnTo>
                <a:lnTo>
                  <a:pt x="9992" y="13124"/>
                </a:lnTo>
                <a:lnTo>
                  <a:pt x="10027" y="13124"/>
                </a:lnTo>
                <a:lnTo>
                  <a:pt x="10039" y="13119"/>
                </a:lnTo>
                <a:lnTo>
                  <a:pt x="10049" y="13108"/>
                </a:lnTo>
                <a:lnTo>
                  <a:pt x="10052" y="13102"/>
                </a:lnTo>
                <a:lnTo>
                  <a:pt x="10055" y="13092"/>
                </a:lnTo>
                <a:lnTo>
                  <a:pt x="10055" y="13086"/>
                </a:lnTo>
                <a:lnTo>
                  <a:pt x="10052" y="13075"/>
                </a:lnTo>
                <a:lnTo>
                  <a:pt x="10061" y="13086"/>
                </a:lnTo>
                <a:lnTo>
                  <a:pt x="10068" y="13092"/>
                </a:lnTo>
                <a:lnTo>
                  <a:pt x="10080" y="13097"/>
                </a:lnTo>
                <a:lnTo>
                  <a:pt x="10108" y="13097"/>
                </a:lnTo>
                <a:lnTo>
                  <a:pt x="10121" y="13092"/>
                </a:lnTo>
                <a:lnTo>
                  <a:pt x="10127" y="13081"/>
                </a:lnTo>
                <a:lnTo>
                  <a:pt x="10131" y="13070"/>
                </a:lnTo>
                <a:lnTo>
                  <a:pt x="10131" y="13064"/>
                </a:lnTo>
                <a:lnTo>
                  <a:pt x="10121" y="13037"/>
                </a:lnTo>
                <a:lnTo>
                  <a:pt x="10140" y="13064"/>
                </a:lnTo>
                <a:lnTo>
                  <a:pt x="10140" y="13086"/>
                </a:lnTo>
                <a:lnTo>
                  <a:pt x="10143" y="13097"/>
                </a:lnTo>
                <a:lnTo>
                  <a:pt x="10153" y="13097"/>
                </a:lnTo>
                <a:lnTo>
                  <a:pt x="10159" y="13092"/>
                </a:lnTo>
                <a:lnTo>
                  <a:pt x="10162" y="13092"/>
                </a:lnTo>
                <a:lnTo>
                  <a:pt x="10165" y="13108"/>
                </a:lnTo>
                <a:lnTo>
                  <a:pt x="10168" y="13146"/>
                </a:lnTo>
                <a:lnTo>
                  <a:pt x="10175" y="13157"/>
                </a:lnTo>
                <a:lnTo>
                  <a:pt x="10193" y="13173"/>
                </a:lnTo>
                <a:lnTo>
                  <a:pt x="10197" y="13168"/>
                </a:lnTo>
                <a:lnTo>
                  <a:pt x="10203" y="13162"/>
                </a:lnTo>
                <a:lnTo>
                  <a:pt x="10206" y="13151"/>
                </a:lnTo>
                <a:lnTo>
                  <a:pt x="10212" y="13157"/>
                </a:lnTo>
                <a:lnTo>
                  <a:pt x="10215" y="13168"/>
                </a:lnTo>
                <a:lnTo>
                  <a:pt x="10215" y="13173"/>
                </a:lnTo>
                <a:lnTo>
                  <a:pt x="10212" y="13184"/>
                </a:lnTo>
                <a:lnTo>
                  <a:pt x="10206" y="13189"/>
                </a:lnTo>
                <a:lnTo>
                  <a:pt x="10206" y="13200"/>
                </a:lnTo>
                <a:lnTo>
                  <a:pt x="10215" y="13217"/>
                </a:lnTo>
                <a:lnTo>
                  <a:pt x="10215" y="13227"/>
                </a:lnTo>
                <a:lnTo>
                  <a:pt x="10222" y="13249"/>
                </a:lnTo>
                <a:lnTo>
                  <a:pt x="10228" y="13282"/>
                </a:lnTo>
                <a:lnTo>
                  <a:pt x="10228" y="13314"/>
                </a:lnTo>
                <a:lnTo>
                  <a:pt x="10222" y="13347"/>
                </a:lnTo>
                <a:lnTo>
                  <a:pt x="10222" y="13418"/>
                </a:lnTo>
                <a:lnTo>
                  <a:pt x="10219" y="13445"/>
                </a:lnTo>
                <a:lnTo>
                  <a:pt x="10212" y="13467"/>
                </a:lnTo>
                <a:lnTo>
                  <a:pt x="10206" y="13483"/>
                </a:lnTo>
                <a:lnTo>
                  <a:pt x="10197" y="13510"/>
                </a:lnTo>
                <a:lnTo>
                  <a:pt x="10193" y="13521"/>
                </a:lnTo>
                <a:lnTo>
                  <a:pt x="10193" y="13543"/>
                </a:lnTo>
                <a:lnTo>
                  <a:pt x="10197" y="13548"/>
                </a:lnTo>
                <a:lnTo>
                  <a:pt x="10209" y="13548"/>
                </a:lnTo>
                <a:lnTo>
                  <a:pt x="10209" y="13559"/>
                </a:lnTo>
                <a:lnTo>
                  <a:pt x="10206" y="13575"/>
                </a:lnTo>
                <a:lnTo>
                  <a:pt x="10212" y="13597"/>
                </a:lnTo>
                <a:lnTo>
                  <a:pt x="10209" y="13608"/>
                </a:lnTo>
                <a:lnTo>
                  <a:pt x="10206" y="13608"/>
                </a:lnTo>
                <a:lnTo>
                  <a:pt x="10203" y="13603"/>
                </a:lnTo>
                <a:lnTo>
                  <a:pt x="10200" y="13603"/>
                </a:lnTo>
                <a:lnTo>
                  <a:pt x="10193" y="13608"/>
                </a:lnTo>
                <a:lnTo>
                  <a:pt x="10193" y="13630"/>
                </a:lnTo>
                <a:lnTo>
                  <a:pt x="10200" y="13641"/>
                </a:lnTo>
                <a:lnTo>
                  <a:pt x="10215" y="13657"/>
                </a:lnTo>
                <a:lnTo>
                  <a:pt x="10231" y="13662"/>
                </a:lnTo>
                <a:lnTo>
                  <a:pt x="10237" y="13668"/>
                </a:lnTo>
                <a:lnTo>
                  <a:pt x="10241" y="13673"/>
                </a:lnTo>
                <a:lnTo>
                  <a:pt x="10234" y="13684"/>
                </a:lnTo>
                <a:lnTo>
                  <a:pt x="10212" y="13684"/>
                </a:lnTo>
                <a:lnTo>
                  <a:pt x="10206" y="13673"/>
                </a:lnTo>
                <a:lnTo>
                  <a:pt x="10197" y="13652"/>
                </a:lnTo>
                <a:lnTo>
                  <a:pt x="10190" y="13652"/>
                </a:lnTo>
                <a:lnTo>
                  <a:pt x="10190" y="13733"/>
                </a:lnTo>
                <a:lnTo>
                  <a:pt x="10184" y="13771"/>
                </a:lnTo>
                <a:lnTo>
                  <a:pt x="10175" y="13787"/>
                </a:lnTo>
                <a:lnTo>
                  <a:pt x="10168" y="13787"/>
                </a:lnTo>
                <a:lnTo>
                  <a:pt x="10162" y="13782"/>
                </a:lnTo>
                <a:lnTo>
                  <a:pt x="10153" y="13771"/>
                </a:lnTo>
                <a:lnTo>
                  <a:pt x="10153" y="13777"/>
                </a:lnTo>
                <a:lnTo>
                  <a:pt x="10156" y="13798"/>
                </a:lnTo>
                <a:lnTo>
                  <a:pt x="10165" y="13842"/>
                </a:lnTo>
                <a:lnTo>
                  <a:pt x="10184" y="13918"/>
                </a:lnTo>
                <a:lnTo>
                  <a:pt x="10190" y="13945"/>
                </a:lnTo>
                <a:lnTo>
                  <a:pt x="10197" y="13961"/>
                </a:lnTo>
                <a:lnTo>
                  <a:pt x="10206" y="13983"/>
                </a:lnTo>
                <a:lnTo>
                  <a:pt x="10212" y="14005"/>
                </a:lnTo>
                <a:lnTo>
                  <a:pt x="10222" y="14032"/>
                </a:lnTo>
                <a:lnTo>
                  <a:pt x="10237" y="14065"/>
                </a:lnTo>
                <a:lnTo>
                  <a:pt x="10272" y="14130"/>
                </a:lnTo>
                <a:lnTo>
                  <a:pt x="10285" y="14157"/>
                </a:lnTo>
                <a:lnTo>
                  <a:pt x="10288" y="14173"/>
                </a:lnTo>
                <a:lnTo>
                  <a:pt x="10303" y="14201"/>
                </a:lnTo>
                <a:lnTo>
                  <a:pt x="10335" y="14266"/>
                </a:lnTo>
                <a:lnTo>
                  <a:pt x="10344" y="14288"/>
                </a:lnTo>
                <a:lnTo>
                  <a:pt x="10347" y="14309"/>
                </a:lnTo>
                <a:lnTo>
                  <a:pt x="10354" y="14337"/>
                </a:lnTo>
                <a:lnTo>
                  <a:pt x="10363" y="14358"/>
                </a:lnTo>
                <a:lnTo>
                  <a:pt x="10373" y="14386"/>
                </a:lnTo>
                <a:lnTo>
                  <a:pt x="10373" y="14413"/>
                </a:lnTo>
                <a:lnTo>
                  <a:pt x="10369" y="14434"/>
                </a:lnTo>
                <a:lnTo>
                  <a:pt x="10369" y="14445"/>
                </a:lnTo>
                <a:lnTo>
                  <a:pt x="10373" y="14445"/>
                </a:lnTo>
                <a:lnTo>
                  <a:pt x="10376" y="14456"/>
                </a:lnTo>
                <a:lnTo>
                  <a:pt x="10382" y="14472"/>
                </a:lnTo>
                <a:lnTo>
                  <a:pt x="10385" y="14472"/>
                </a:lnTo>
                <a:lnTo>
                  <a:pt x="10413" y="14456"/>
                </a:lnTo>
                <a:lnTo>
                  <a:pt x="10420" y="14451"/>
                </a:lnTo>
                <a:lnTo>
                  <a:pt x="10432" y="14456"/>
                </a:lnTo>
                <a:lnTo>
                  <a:pt x="10420" y="14472"/>
                </a:lnTo>
                <a:lnTo>
                  <a:pt x="10410" y="14483"/>
                </a:lnTo>
                <a:lnTo>
                  <a:pt x="10391" y="14489"/>
                </a:lnTo>
                <a:lnTo>
                  <a:pt x="10382" y="14494"/>
                </a:lnTo>
                <a:lnTo>
                  <a:pt x="10379" y="14500"/>
                </a:lnTo>
                <a:lnTo>
                  <a:pt x="10382" y="14505"/>
                </a:lnTo>
                <a:lnTo>
                  <a:pt x="10398" y="14565"/>
                </a:lnTo>
                <a:lnTo>
                  <a:pt x="10420" y="14663"/>
                </a:lnTo>
                <a:lnTo>
                  <a:pt x="10432" y="14723"/>
                </a:lnTo>
                <a:lnTo>
                  <a:pt x="10439" y="14772"/>
                </a:lnTo>
                <a:lnTo>
                  <a:pt x="10439" y="14831"/>
                </a:lnTo>
                <a:lnTo>
                  <a:pt x="10432" y="14842"/>
                </a:lnTo>
                <a:lnTo>
                  <a:pt x="10426" y="14869"/>
                </a:lnTo>
                <a:lnTo>
                  <a:pt x="10426" y="14897"/>
                </a:lnTo>
                <a:lnTo>
                  <a:pt x="10429" y="14924"/>
                </a:lnTo>
                <a:lnTo>
                  <a:pt x="10432" y="14956"/>
                </a:lnTo>
                <a:lnTo>
                  <a:pt x="10451" y="15022"/>
                </a:lnTo>
                <a:lnTo>
                  <a:pt x="10467" y="15092"/>
                </a:lnTo>
                <a:lnTo>
                  <a:pt x="10473" y="15125"/>
                </a:lnTo>
                <a:lnTo>
                  <a:pt x="10479" y="15201"/>
                </a:lnTo>
                <a:lnTo>
                  <a:pt x="10476" y="15239"/>
                </a:lnTo>
                <a:lnTo>
                  <a:pt x="10473" y="15272"/>
                </a:lnTo>
                <a:lnTo>
                  <a:pt x="10454" y="15337"/>
                </a:lnTo>
                <a:lnTo>
                  <a:pt x="10439" y="15359"/>
                </a:lnTo>
                <a:lnTo>
                  <a:pt x="10426" y="15380"/>
                </a:lnTo>
                <a:lnTo>
                  <a:pt x="10407" y="15424"/>
                </a:lnTo>
                <a:lnTo>
                  <a:pt x="10388" y="15505"/>
                </a:lnTo>
                <a:lnTo>
                  <a:pt x="10382" y="15560"/>
                </a:lnTo>
                <a:lnTo>
                  <a:pt x="10373" y="15669"/>
                </a:lnTo>
                <a:lnTo>
                  <a:pt x="10369" y="15717"/>
                </a:lnTo>
                <a:lnTo>
                  <a:pt x="10351" y="15783"/>
                </a:lnTo>
                <a:lnTo>
                  <a:pt x="10344" y="15810"/>
                </a:lnTo>
                <a:lnTo>
                  <a:pt x="10344" y="15864"/>
                </a:lnTo>
                <a:lnTo>
                  <a:pt x="10347" y="15913"/>
                </a:lnTo>
                <a:lnTo>
                  <a:pt x="10347" y="15951"/>
                </a:lnTo>
                <a:lnTo>
                  <a:pt x="10344" y="15989"/>
                </a:lnTo>
                <a:lnTo>
                  <a:pt x="10341" y="16017"/>
                </a:lnTo>
                <a:lnTo>
                  <a:pt x="10344" y="16038"/>
                </a:lnTo>
                <a:lnTo>
                  <a:pt x="10351" y="16093"/>
                </a:lnTo>
                <a:lnTo>
                  <a:pt x="10363" y="16142"/>
                </a:lnTo>
                <a:lnTo>
                  <a:pt x="10379" y="16201"/>
                </a:lnTo>
                <a:lnTo>
                  <a:pt x="10417" y="16321"/>
                </a:lnTo>
                <a:lnTo>
                  <a:pt x="10432" y="16392"/>
                </a:lnTo>
                <a:lnTo>
                  <a:pt x="10445" y="16473"/>
                </a:lnTo>
                <a:lnTo>
                  <a:pt x="10457" y="16538"/>
                </a:lnTo>
                <a:lnTo>
                  <a:pt x="10473" y="16587"/>
                </a:lnTo>
                <a:lnTo>
                  <a:pt x="10486" y="16615"/>
                </a:lnTo>
                <a:lnTo>
                  <a:pt x="10501" y="16642"/>
                </a:lnTo>
                <a:lnTo>
                  <a:pt x="10511" y="16669"/>
                </a:lnTo>
                <a:lnTo>
                  <a:pt x="10517" y="16702"/>
                </a:lnTo>
                <a:lnTo>
                  <a:pt x="10517" y="16756"/>
                </a:lnTo>
                <a:lnTo>
                  <a:pt x="10514" y="16837"/>
                </a:lnTo>
                <a:lnTo>
                  <a:pt x="10511" y="16876"/>
                </a:lnTo>
                <a:lnTo>
                  <a:pt x="10514" y="16924"/>
                </a:lnTo>
                <a:lnTo>
                  <a:pt x="10527" y="17033"/>
                </a:lnTo>
                <a:lnTo>
                  <a:pt x="10542" y="17158"/>
                </a:lnTo>
                <a:lnTo>
                  <a:pt x="10549" y="17218"/>
                </a:lnTo>
                <a:lnTo>
                  <a:pt x="10552" y="17278"/>
                </a:lnTo>
                <a:lnTo>
                  <a:pt x="10558" y="17332"/>
                </a:lnTo>
                <a:lnTo>
                  <a:pt x="10564" y="17381"/>
                </a:lnTo>
                <a:lnTo>
                  <a:pt x="10589" y="17457"/>
                </a:lnTo>
                <a:lnTo>
                  <a:pt x="10605" y="17484"/>
                </a:lnTo>
                <a:lnTo>
                  <a:pt x="10618" y="17512"/>
                </a:lnTo>
                <a:lnTo>
                  <a:pt x="10643" y="17550"/>
                </a:lnTo>
                <a:lnTo>
                  <a:pt x="10659" y="17588"/>
                </a:lnTo>
                <a:lnTo>
                  <a:pt x="10668" y="17626"/>
                </a:lnTo>
                <a:lnTo>
                  <a:pt x="10674" y="17664"/>
                </a:lnTo>
                <a:lnTo>
                  <a:pt x="10687" y="17751"/>
                </a:lnTo>
                <a:lnTo>
                  <a:pt x="10696" y="17800"/>
                </a:lnTo>
                <a:lnTo>
                  <a:pt x="10712" y="17854"/>
                </a:lnTo>
                <a:lnTo>
                  <a:pt x="10734" y="17919"/>
                </a:lnTo>
                <a:lnTo>
                  <a:pt x="10750" y="17974"/>
                </a:lnTo>
                <a:lnTo>
                  <a:pt x="10762" y="18023"/>
                </a:lnTo>
                <a:lnTo>
                  <a:pt x="10765" y="18061"/>
                </a:lnTo>
                <a:lnTo>
                  <a:pt x="10765" y="18093"/>
                </a:lnTo>
                <a:lnTo>
                  <a:pt x="10759" y="18121"/>
                </a:lnTo>
                <a:lnTo>
                  <a:pt x="10756" y="18137"/>
                </a:lnTo>
                <a:lnTo>
                  <a:pt x="10750" y="18142"/>
                </a:lnTo>
                <a:lnTo>
                  <a:pt x="10743" y="18142"/>
                </a:lnTo>
                <a:lnTo>
                  <a:pt x="10740" y="18137"/>
                </a:lnTo>
                <a:lnTo>
                  <a:pt x="10737" y="18137"/>
                </a:lnTo>
                <a:lnTo>
                  <a:pt x="10731" y="18148"/>
                </a:lnTo>
                <a:lnTo>
                  <a:pt x="10731" y="18164"/>
                </a:lnTo>
                <a:lnTo>
                  <a:pt x="10734" y="18175"/>
                </a:lnTo>
                <a:lnTo>
                  <a:pt x="10737" y="18197"/>
                </a:lnTo>
                <a:lnTo>
                  <a:pt x="10743" y="18213"/>
                </a:lnTo>
                <a:lnTo>
                  <a:pt x="10759" y="18251"/>
                </a:lnTo>
                <a:lnTo>
                  <a:pt x="10765" y="18273"/>
                </a:lnTo>
                <a:lnTo>
                  <a:pt x="10769" y="18294"/>
                </a:lnTo>
                <a:lnTo>
                  <a:pt x="10762" y="18305"/>
                </a:lnTo>
                <a:lnTo>
                  <a:pt x="10759" y="18316"/>
                </a:lnTo>
                <a:lnTo>
                  <a:pt x="10759" y="18327"/>
                </a:lnTo>
                <a:lnTo>
                  <a:pt x="10762" y="18354"/>
                </a:lnTo>
                <a:lnTo>
                  <a:pt x="10765" y="18371"/>
                </a:lnTo>
                <a:lnTo>
                  <a:pt x="10772" y="18360"/>
                </a:lnTo>
                <a:lnTo>
                  <a:pt x="10772" y="18349"/>
                </a:lnTo>
                <a:lnTo>
                  <a:pt x="10775" y="18338"/>
                </a:lnTo>
                <a:lnTo>
                  <a:pt x="10778" y="18333"/>
                </a:lnTo>
                <a:lnTo>
                  <a:pt x="10787" y="18333"/>
                </a:lnTo>
                <a:lnTo>
                  <a:pt x="10794" y="18343"/>
                </a:lnTo>
                <a:lnTo>
                  <a:pt x="10794" y="18354"/>
                </a:lnTo>
                <a:lnTo>
                  <a:pt x="10797" y="18371"/>
                </a:lnTo>
                <a:lnTo>
                  <a:pt x="10797" y="18376"/>
                </a:lnTo>
                <a:lnTo>
                  <a:pt x="10806" y="18376"/>
                </a:lnTo>
                <a:lnTo>
                  <a:pt x="10816" y="18381"/>
                </a:lnTo>
                <a:lnTo>
                  <a:pt x="10819" y="18387"/>
                </a:lnTo>
                <a:lnTo>
                  <a:pt x="10822" y="18398"/>
                </a:lnTo>
                <a:lnTo>
                  <a:pt x="10825" y="18414"/>
                </a:lnTo>
                <a:lnTo>
                  <a:pt x="10828" y="18420"/>
                </a:lnTo>
                <a:lnTo>
                  <a:pt x="10835" y="18420"/>
                </a:lnTo>
                <a:lnTo>
                  <a:pt x="10841" y="18430"/>
                </a:lnTo>
                <a:lnTo>
                  <a:pt x="10847" y="18436"/>
                </a:lnTo>
                <a:lnTo>
                  <a:pt x="10875" y="18436"/>
                </a:lnTo>
                <a:lnTo>
                  <a:pt x="10882" y="18414"/>
                </a:lnTo>
                <a:lnTo>
                  <a:pt x="10894" y="18398"/>
                </a:lnTo>
                <a:lnTo>
                  <a:pt x="10901" y="18387"/>
                </a:lnTo>
                <a:lnTo>
                  <a:pt x="10913" y="18381"/>
                </a:lnTo>
                <a:lnTo>
                  <a:pt x="10932" y="18381"/>
                </a:lnTo>
                <a:lnTo>
                  <a:pt x="10941" y="18387"/>
                </a:lnTo>
                <a:lnTo>
                  <a:pt x="10954" y="18387"/>
                </a:lnTo>
                <a:lnTo>
                  <a:pt x="10982" y="18371"/>
                </a:lnTo>
                <a:lnTo>
                  <a:pt x="10992" y="18360"/>
                </a:lnTo>
                <a:lnTo>
                  <a:pt x="11001" y="18343"/>
                </a:lnTo>
                <a:lnTo>
                  <a:pt x="11007" y="18327"/>
                </a:lnTo>
                <a:lnTo>
                  <a:pt x="11014" y="18322"/>
                </a:lnTo>
                <a:lnTo>
                  <a:pt x="11039" y="18322"/>
                </a:lnTo>
                <a:lnTo>
                  <a:pt x="11058" y="18327"/>
                </a:lnTo>
                <a:lnTo>
                  <a:pt x="11073" y="18333"/>
                </a:lnTo>
                <a:lnTo>
                  <a:pt x="11083" y="18333"/>
                </a:lnTo>
                <a:lnTo>
                  <a:pt x="11089" y="18327"/>
                </a:lnTo>
                <a:lnTo>
                  <a:pt x="11099" y="18322"/>
                </a:lnTo>
                <a:lnTo>
                  <a:pt x="11108" y="18327"/>
                </a:lnTo>
                <a:lnTo>
                  <a:pt x="11133" y="18338"/>
                </a:lnTo>
                <a:lnTo>
                  <a:pt x="11146" y="18349"/>
                </a:lnTo>
                <a:lnTo>
                  <a:pt x="11155" y="18349"/>
                </a:lnTo>
                <a:lnTo>
                  <a:pt x="11168" y="18343"/>
                </a:lnTo>
                <a:lnTo>
                  <a:pt x="11177" y="18333"/>
                </a:lnTo>
                <a:lnTo>
                  <a:pt x="11183" y="18322"/>
                </a:lnTo>
                <a:lnTo>
                  <a:pt x="11193" y="18316"/>
                </a:lnTo>
                <a:lnTo>
                  <a:pt x="11202" y="18316"/>
                </a:lnTo>
                <a:lnTo>
                  <a:pt x="11212" y="18322"/>
                </a:lnTo>
                <a:lnTo>
                  <a:pt x="11224" y="18327"/>
                </a:lnTo>
                <a:lnTo>
                  <a:pt x="11227" y="18322"/>
                </a:lnTo>
                <a:lnTo>
                  <a:pt x="11227" y="18294"/>
                </a:lnTo>
                <a:lnTo>
                  <a:pt x="11240" y="18284"/>
                </a:lnTo>
                <a:lnTo>
                  <a:pt x="11281" y="18284"/>
                </a:lnTo>
                <a:lnTo>
                  <a:pt x="11297" y="18278"/>
                </a:lnTo>
                <a:lnTo>
                  <a:pt x="11309" y="18262"/>
                </a:lnTo>
                <a:lnTo>
                  <a:pt x="11337" y="18224"/>
                </a:lnTo>
                <a:lnTo>
                  <a:pt x="11372" y="18175"/>
                </a:lnTo>
                <a:lnTo>
                  <a:pt x="11413" y="18110"/>
                </a:lnTo>
                <a:lnTo>
                  <a:pt x="11435" y="18066"/>
                </a:lnTo>
                <a:lnTo>
                  <a:pt x="11454" y="18012"/>
                </a:lnTo>
                <a:lnTo>
                  <a:pt x="11466" y="17990"/>
                </a:lnTo>
                <a:lnTo>
                  <a:pt x="11476" y="17968"/>
                </a:lnTo>
                <a:lnTo>
                  <a:pt x="11498" y="17936"/>
                </a:lnTo>
                <a:lnTo>
                  <a:pt x="11510" y="17908"/>
                </a:lnTo>
                <a:lnTo>
                  <a:pt x="11526" y="17870"/>
                </a:lnTo>
                <a:lnTo>
                  <a:pt x="11542" y="17816"/>
                </a:lnTo>
                <a:lnTo>
                  <a:pt x="11561" y="17745"/>
                </a:lnTo>
                <a:lnTo>
                  <a:pt x="11586" y="17664"/>
                </a:lnTo>
                <a:lnTo>
                  <a:pt x="11605" y="17615"/>
                </a:lnTo>
                <a:lnTo>
                  <a:pt x="11624" y="17582"/>
                </a:lnTo>
                <a:lnTo>
                  <a:pt x="11639" y="17561"/>
                </a:lnTo>
                <a:lnTo>
                  <a:pt x="11655" y="17528"/>
                </a:lnTo>
                <a:lnTo>
                  <a:pt x="11668" y="17484"/>
                </a:lnTo>
                <a:lnTo>
                  <a:pt x="11677" y="17414"/>
                </a:lnTo>
                <a:lnTo>
                  <a:pt x="11686" y="17305"/>
                </a:lnTo>
                <a:lnTo>
                  <a:pt x="11690" y="17229"/>
                </a:lnTo>
                <a:lnTo>
                  <a:pt x="11690" y="17213"/>
                </a:lnTo>
                <a:lnTo>
                  <a:pt x="11686" y="17207"/>
                </a:lnTo>
                <a:lnTo>
                  <a:pt x="11677" y="17213"/>
                </a:lnTo>
                <a:lnTo>
                  <a:pt x="11674" y="17207"/>
                </a:lnTo>
                <a:lnTo>
                  <a:pt x="11671" y="17196"/>
                </a:lnTo>
                <a:lnTo>
                  <a:pt x="11671" y="17180"/>
                </a:lnTo>
                <a:lnTo>
                  <a:pt x="11674" y="17158"/>
                </a:lnTo>
                <a:lnTo>
                  <a:pt x="11693" y="17115"/>
                </a:lnTo>
                <a:lnTo>
                  <a:pt x="11708" y="17093"/>
                </a:lnTo>
                <a:lnTo>
                  <a:pt x="11727" y="17071"/>
                </a:lnTo>
                <a:lnTo>
                  <a:pt x="11746" y="17055"/>
                </a:lnTo>
                <a:lnTo>
                  <a:pt x="11790" y="17022"/>
                </a:lnTo>
                <a:lnTo>
                  <a:pt x="11809" y="17006"/>
                </a:lnTo>
                <a:lnTo>
                  <a:pt x="11825" y="16984"/>
                </a:lnTo>
                <a:lnTo>
                  <a:pt x="11834" y="16968"/>
                </a:lnTo>
                <a:lnTo>
                  <a:pt x="11844" y="16946"/>
                </a:lnTo>
                <a:lnTo>
                  <a:pt x="11850" y="16924"/>
                </a:lnTo>
                <a:lnTo>
                  <a:pt x="11850" y="16903"/>
                </a:lnTo>
                <a:lnTo>
                  <a:pt x="11847" y="16881"/>
                </a:lnTo>
                <a:lnTo>
                  <a:pt x="11840" y="16870"/>
                </a:lnTo>
                <a:lnTo>
                  <a:pt x="11840" y="16854"/>
                </a:lnTo>
                <a:lnTo>
                  <a:pt x="11844" y="16821"/>
                </a:lnTo>
                <a:lnTo>
                  <a:pt x="11850" y="16778"/>
                </a:lnTo>
                <a:lnTo>
                  <a:pt x="11853" y="16745"/>
                </a:lnTo>
                <a:lnTo>
                  <a:pt x="11853" y="16707"/>
                </a:lnTo>
                <a:lnTo>
                  <a:pt x="11850" y="16653"/>
                </a:lnTo>
                <a:lnTo>
                  <a:pt x="11844" y="16663"/>
                </a:lnTo>
                <a:lnTo>
                  <a:pt x="11840" y="16663"/>
                </a:lnTo>
                <a:lnTo>
                  <a:pt x="11837" y="16653"/>
                </a:lnTo>
                <a:lnTo>
                  <a:pt x="11834" y="16631"/>
                </a:lnTo>
                <a:lnTo>
                  <a:pt x="11828" y="16555"/>
                </a:lnTo>
                <a:lnTo>
                  <a:pt x="11825" y="16511"/>
                </a:lnTo>
                <a:lnTo>
                  <a:pt x="11822" y="16484"/>
                </a:lnTo>
                <a:lnTo>
                  <a:pt x="11806" y="16451"/>
                </a:lnTo>
                <a:lnTo>
                  <a:pt x="11800" y="16435"/>
                </a:lnTo>
                <a:lnTo>
                  <a:pt x="11796" y="16424"/>
                </a:lnTo>
                <a:lnTo>
                  <a:pt x="11796" y="16403"/>
                </a:lnTo>
                <a:lnTo>
                  <a:pt x="11800" y="16381"/>
                </a:lnTo>
                <a:lnTo>
                  <a:pt x="11800" y="16337"/>
                </a:lnTo>
                <a:lnTo>
                  <a:pt x="11809" y="16332"/>
                </a:lnTo>
                <a:lnTo>
                  <a:pt x="11815" y="16332"/>
                </a:lnTo>
                <a:lnTo>
                  <a:pt x="11825" y="16321"/>
                </a:lnTo>
                <a:lnTo>
                  <a:pt x="11850" y="16277"/>
                </a:lnTo>
                <a:lnTo>
                  <a:pt x="11862" y="16245"/>
                </a:lnTo>
                <a:lnTo>
                  <a:pt x="11875" y="16234"/>
                </a:lnTo>
                <a:lnTo>
                  <a:pt x="11891" y="16218"/>
                </a:lnTo>
                <a:lnTo>
                  <a:pt x="11897" y="16212"/>
                </a:lnTo>
                <a:lnTo>
                  <a:pt x="11906" y="16201"/>
                </a:lnTo>
                <a:lnTo>
                  <a:pt x="11916" y="16174"/>
                </a:lnTo>
                <a:lnTo>
                  <a:pt x="11928" y="16136"/>
                </a:lnTo>
                <a:lnTo>
                  <a:pt x="11944" y="16087"/>
                </a:lnTo>
                <a:lnTo>
                  <a:pt x="11960" y="16055"/>
                </a:lnTo>
                <a:lnTo>
                  <a:pt x="11976" y="16027"/>
                </a:lnTo>
                <a:lnTo>
                  <a:pt x="11991" y="16006"/>
                </a:lnTo>
                <a:lnTo>
                  <a:pt x="12023" y="15984"/>
                </a:lnTo>
                <a:lnTo>
                  <a:pt x="12054" y="15968"/>
                </a:lnTo>
                <a:lnTo>
                  <a:pt x="12086" y="15935"/>
                </a:lnTo>
                <a:lnTo>
                  <a:pt x="12114" y="15886"/>
                </a:lnTo>
                <a:lnTo>
                  <a:pt x="12139" y="15826"/>
                </a:lnTo>
                <a:lnTo>
                  <a:pt x="12167" y="15745"/>
                </a:lnTo>
                <a:lnTo>
                  <a:pt x="12177" y="15707"/>
                </a:lnTo>
                <a:lnTo>
                  <a:pt x="12177" y="15690"/>
                </a:lnTo>
                <a:lnTo>
                  <a:pt x="12183" y="15663"/>
                </a:lnTo>
                <a:lnTo>
                  <a:pt x="12189" y="15641"/>
                </a:lnTo>
                <a:lnTo>
                  <a:pt x="12189" y="15625"/>
                </a:lnTo>
                <a:lnTo>
                  <a:pt x="12186" y="15614"/>
                </a:lnTo>
                <a:lnTo>
                  <a:pt x="12183" y="15609"/>
                </a:lnTo>
                <a:lnTo>
                  <a:pt x="12170" y="15576"/>
                </a:lnTo>
                <a:lnTo>
                  <a:pt x="12167" y="15549"/>
                </a:lnTo>
                <a:lnTo>
                  <a:pt x="12167" y="15511"/>
                </a:lnTo>
                <a:lnTo>
                  <a:pt x="12170" y="15370"/>
                </a:lnTo>
                <a:lnTo>
                  <a:pt x="12167" y="15310"/>
                </a:lnTo>
                <a:lnTo>
                  <a:pt x="12161" y="15250"/>
                </a:lnTo>
                <a:lnTo>
                  <a:pt x="12161" y="15212"/>
                </a:lnTo>
                <a:lnTo>
                  <a:pt x="12164" y="15190"/>
                </a:lnTo>
                <a:lnTo>
                  <a:pt x="12167" y="15174"/>
                </a:lnTo>
                <a:lnTo>
                  <a:pt x="12177" y="15158"/>
                </a:lnTo>
                <a:lnTo>
                  <a:pt x="12177" y="15141"/>
                </a:lnTo>
                <a:lnTo>
                  <a:pt x="12174" y="15119"/>
                </a:lnTo>
                <a:lnTo>
                  <a:pt x="12161" y="15087"/>
                </a:lnTo>
                <a:lnTo>
                  <a:pt x="12145" y="15054"/>
                </a:lnTo>
                <a:lnTo>
                  <a:pt x="12136" y="15049"/>
                </a:lnTo>
                <a:lnTo>
                  <a:pt x="12126" y="15038"/>
                </a:lnTo>
                <a:lnTo>
                  <a:pt x="12120" y="15016"/>
                </a:lnTo>
                <a:lnTo>
                  <a:pt x="12114" y="14984"/>
                </a:lnTo>
                <a:lnTo>
                  <a:pt x="12114" y="14956"/>
                </a:lnTo>
                <a:lnTo>
                  <a:pt x="12108" y="14918"/>
                </a:lnTo>
                <a:lnTo>
                  <a:pt x="12095" y="14858"/>
                </a:lnTo>
                <a:lnTo>
                  <a:pt x="12089" y="14826"/>
                </a:lnTo>
                <a:lnTo>
                  <a:pt x="12089" y="14788"/>
                </a:lnTo>
                <a:lnTo>
                  <a:pt x="12092" y="14777"/>
                </a:lnTo>
                <a:lnTo>
                  <a:pt x="12098" y="14766"/>
                </a:lnTo>
                <a:lnTo>
                  <a:pt x="12101" y="14755"/>
                </a:lnTo>
                <a:lnTo>
                  <a:pt x="12101" y="14739"/>
                </a:lnTo>
                <a:lnTo>
                  <a:pt x="12095" y="14717"/>
                </a:lnTo>
                <a:lnTo>
                  <a:pt x="12092" y="14685"/>
                </a:lnTo>
                <a:lnTo>
                  <a:pt x="12089" y="14668"/>
                </a:lnTo>
                <a:lnTo>
                  <a:pt x="12092" y="14652"/>
                </a:lnTo>
                <a:lnTo>
                  <a:pt x="12095" y="14646"/>
                </a:lnTo>
                <a:lnTo>
                  <a:pt x="12101" y="14641"/>
                </a:lnTo>
                <a:lnTo>
                  <a:pt x="12101" y="14625"/>
                </a:lnTo>
                <a:lnTo>
                  <a:pt x="12098" y="14608"/>
                </a:lnTo>
                <a:lnTo>
                  <a:pt x="12079" y="14570"/>
                </a:lnTo>
                <a:lnTo>
                  <a:pt x="12064" y="14538"/>
                </a:lnTo>
                <a:lnTo>
                  <a:pt x="12057" y="14516"/>
                </a:lnTo>
                <a:lnTo>
                  <a:pt x="12054" y="14489"/>
                </a:lnTo>
                <a:lnTo>
                  <a:pt x="12057" y="14456"/>
                </a:lnTo>
                <a:lnTo>
                  <a:pt x="12064" y="14418"/>
                </a:lnTo>
                <a:lnTo>
                  <a:pt x="12070" y="14391"/>
                </a:lnTo>
                <a:lnTo>
                  <a:pt x="12073" y="14369"/>
                </a:lnTo>
                <a:lnTo>
                  <a:pt x="12079" y="14347"/>
                </a:lnTo>
                <a:lnTo>
                  <a:pt x="12089" y="14309"/>
                </a:lnTo>
                <a:lnTo>
                  <a:pt x="12114" y="14244"/>
                </a:lnTo>
                <a:lnTo>
                  <a:pt x="12120" y="14212"/>
                </a:lnTo>
                <a:lnTo>
                  <a:pt x="12123" y="14173"/>
                </a:lnTo>
                <a:lnTo>
                  <a:pt x="12126" y="14157"/>
                </a:lnTo>
                <a:lnTo>
                  <a:pt x="12130" y="14146"/>
                </a:lnTo>
                <a:lnTo>
                  <a:pt x="12139" y="14141"/>
                </a:lnTo>
                <a:lnTo>
                  <a:pt x="12145" y="14130"/>
                </a:lnTo>
                <a:lnTo>
                  <a:pt x="12145" y="14054"/>
                </a:lnTo>
                <a:lnTo>
                  <a:pt x="12152" y="14038"/>
                </a:lnTo>
                <a:lnTo>
                  <a:pt x="12158" y="14027"/>
                </a:lnTo>
                <a:lnTo>
                  <a:pt x="12170" y="14021"/>
                </a:lnTo>
                <a:lnTo>
                  <a:pt x="12186" y="14010"/>
                </a:lnTo>
                <a:lnTo>
                  <a:pt x="12192" y="13999"/>
                </a:lnTo>
                <a:lnTo>
                  <a:pt x="12192" y="13983"/>
                </a:lnTo>
                <a:lnTo>
                  <a:pt x="12189" y="13961"/>
                </a:lnTo>
                <a:lnTo>
                  <a:pt x="12196" y="13961"/>
                </a:lnTo>
                <a:lnTo>
                  <a:pt x="12202" y="13956"/>
                </a:lnTo>
                <a:lnTo>
                  <a:pt x="12211" y="13951"/>
                </a:lnTo>
                <a:lnTo>
                  <a:pt x="12236" y="13907"/>
                </a:lnTo>
                <a:lnTo>
                  <a:pt x="12246" y="13880"/>
                </a:lnTo>
                <a:lnTo>
                  <a:pt x="12252" y="13858"/>
                </a:lnTo>
                <a:lnTo>
                  <a:pt x="12255" y="13831"/>
                </a:lnTo>
                <a:lnTo>
                  <a:pt x="12258" y="13815"/>
                </a:lnTo>
                <a:lnTo>
                  <a:pt x="12265" y="13793"/>
                </a:lnTo>
                <a:lnTo>
                  <a:pt x="12280" y="13760"/>
                </a:lnTo>
                <a:lnTo>
                  <a:pt x="12299" y="13717"/>
                </a:lnTo>
                <a:lnTo>
                  <a:pt x="12343" y="13635"/>
                </a:lnTo>
                <a:lnTo>
                  <a:pt x="12375" y="13565"/>
                </a:lnTo>
                <a:lnTo>
                  <a:pt x="12412" y="13499"/>
                </a:lnTo>
                <a:lnTo>
                  <a:pt x="12472" y="13412"/>
                </a:lnTo>
                <a:lnTo>
                  <a:pt x="12510" y="13358"/>
                </a:lnTo>
                <a:lnTo>
                  <a:pt x="12548" y="13298"/>
                </a:lnTo>
                <a:lnTo>
                  <a:pt x="12585" y="13222"/>
                </a:lnTo>
                <a:lnTo>
                  <a:pt x="12620" y="13140"/>
                </a:lnTo>
                <a:lnTo>
                  <a:pt x="12651" y="13054"/>
                </a:lnTo>
                <a:lnTo>
                  <a:pt x="12683" y="12956"/>
                </a:lnTo>
                <a:lnTo>
                  <a:pt x="12714" y="12847"/>
                </a:lnTo>
                <a:lnTo>
                  <a:pt x="12742" y="12727"/>
                </a:lnTo>
                <a:lnTo>
                  <a:pt x="12755" y="12662"/>
                </a:lnTo>
                <a:lnTo>
                  <a:pt x="12815" y="12455"/>
                </a:lnTo>
                <a:lnTo>
                  <a:pt x="12821" y="12423"/>
                </a:lnTo>
                <a:lnTo>
                  <a:pt x="12824" y="12390"/>
                </a:lnTo>
                <a:lnTo>
                  <a:pt x="12827" y="12347"/>
                </a:lnTo>
                <a:lnTo>
                  <a:pt x="12834" y="12325"/>
                </a:lnTo>
                <a:lnTo>
                  <a:pt x="12843" y="12314"/>
                </a:lnTo>
                <a:lnTo>
                  <a:pt x="12849" y="12314"/>
                </a:lnTo>
                <a:lnTo>
                  <a:pt x="12856" y="12320"/>
                </a:lnTo>
                <a:lnTo>
                  <a:pt x="12859" y="12320"/>
                </a:lnTo>
                <a:lnTo>
                  <a:pt x="12846" y="12281"/>
                </a:lnTo>
                <a:lnTo>
                  <a:pt x="12837" y="12254"/>
                </a:lnTo>
                <a:lnTo>
                  <a:pt x="12837" y="12195"/>
                </a:lnTo>
                <a:lnTo>
                  <a:pt x="12843" y="12173"/>
                </a:lnTo>
                <a:lnTo>
                  <a:pt x="12846" y="12151"/>
                </a:lnTo>
                <a:lnTo>
                  <a:pt x="12846" y="12135"/>
                </a:lnTo>
                <a:lnTo>
                  <a:pt x="12843" y="12124"/>
                </a:lnTo>
                <a:lnTo>
                  <a:pt x="12834" y="12113"/>
                </a:lnTo>
                <a:lnTo>
                  <a:pt x="12821" y="12108"/>
                </a:lnTo>
                <a:lnTo>
                  <a:pt x="12808" y="12118"/>
                </a:lnTo>
                <a:lnTo>
                  <a:pt x="12783" y="12146"/>
                </a:lnTo>
                <a:lnTo>
                  <a:pt x="12768" y="12162"/>
                </a:lnTo>
                <a:lnTo>
                  <a:pt x="12749" y="12178"/>
                </a:lnTo>
                <a:lnTo>
                  <a:pt x="12727" y="12189"/>
                </a:lnTo>
                <a:lnTo>
                  <a:pt x="12698" y="12195"/>
                </a:lnTo>
                <a:lnTo>
                  <a:pt x="12673" y="12195"/>
                </a:lnTo>
                <a:lnTo>
                  <a:pt x="12661" y="12200"/>
                </a:lnTo>
                <a:lnTo>
                  <a:pt x="12654" y="12205"/>
                </a:lnTo>
                <a:lnTo>
                  <a:pt x="12651" y="12211"/>
                </a:lnTo>
                <a:lnTo>
                  <a:pt x="12651" y="12216"/>
                </a:lnTo>
                <a:lnTo>
                  <a:pt x="12648" y="12222"/>
                </a:lnTo>
                <a:lnTo>
                  <a:pt x="12607" y="12222"/>
                </a:lnTo>
                <a:lnTo>
                  <a:pt x="12595" y="12227"/>
                </a:lnTo>
                <a:lnTo>
                  <a:pt x="12582" y="12238"/>
                </a:lnTo>
                <a:lnTo>
                  <a:pt x="12573" y="12254"/>
                </a:lnTo>
                <a:lnTo>
                  <a:pt x="12554" y="12276"/>
                </a:lnTo>
                <a:lnTo>
                  <a:pt x="12541" y="12276"/>
                </a:lnTo>
                <a:lnTo>
                  <a:pt x="12522" y="12271"/>
                </a:lnTo>
                <a:lnTo>
                  <a:pt x="12504" y="12260"/>
                </a:lnTo>
                <a:lnTo>
                  <a:pt x="12491" y="12265"/>
                </a:lnTo>
                <a:lnTo>
                  <a:pt x="12478" y="12276"/>
                </a:lnTo>
                <a:lnTo>
                  <a:pt x="12466" y="12292"/>
                </a:lnTo>
                <a:lnTo>
                  <a:pt x="12453" y="12303"/>
                </a:lnTo>
                <a:lnTo>
                  <a:pt x="12444" y="12314"/>
                </a:lnTo>
                <a:lnTo>
                  <a:pt x="12428" y="12320"/>
                </a:lnTo>
                <a:lnTo>
                  <a:pt x="12412" y="12314"/>
                </a:lnTo>
                <a:lnTo>
                  <a:pt x="12397" y="12298"/>
                </a:lnTo>
                <a:lnTo>
                  <a:pt x="12384" y="12281"/>
                </a:lnTo>
                <a:lnTo>
                  <a:pt x="12375" y="12265"/>
                </a:lnTo>
                <a:lnTo>
                  <a:pt x="12368" y="12243"/>
                </a:lnTo>
                <a:lnTo>
                  <a:pt x="12356" y="12205"/>
                </a:lnTo>
                <a:lnTo>
                  <a:pt x="12350" y="12189"/>
                </a:lnTo>
                <a:lnTo>
                  <a:pt x="12340" y="12167"/>
                </a:lnTo>
                <a:lnTo>
                  <a:pt x="12334" y="12156"/>
                </a:lnTo>
                <a:lnTo>
                  <a:pt x="12306" y="12156"/>
                </a:lnTo>
                <a:lnTo>
                  <a:pt x="12309" y="12151"/>
                </a:lnTo>
                <a:lnTo>
                  <a:pt x="12334" y="12118"/>
                </a:lnTo>
                <a:lnTo>
                  <a:pt x="12343" y="12108"/>
                </a:lnTo>
                <a:lnTo>
                  <a:pt x="12346" y="12091"/>
                </a:lnTo>
                <a:lnTo>
                  <a:pt x="12350" y="12080"/>
                </a:lnTo>
                <a:lnTo>
                  <a:pt x="12346" y="12064"/>
                </a:lnTo>
                <a:lnTo>
                  <a:pt x="12340" y="12037"/>
                </a:lnTo>
                <a:lnTo>
                  <a:pt x="12331" y="11999"/>
                </a:lnTo>
                <a:lnTo>
                  <a:pt x="12324" y="11993"/>
                </a:lnTo>
                <a:lnTo>
                  <a:pt x="12315" y="11988"/>
                </a:lnTo>
                <a:lnTo>
                  <a:pt x="12309" y="11982"/>
                </a:lnTo>
                <a:lnTo>
                  <a:pt x="12299" y="11961"/>
                </a:lnTo>
                <a:lnTo>
                  <a:pt x="12296" y="11944"/>
                </a:lnTo>
                <a:lnTo>
                  <a:pt x="12287" y="11928"/>
                </a:lnTo>
                <a:lnTo>
                  <a:pt x="12280" y="11906"/>
                </a:lnTo>
                <a:lnTo>
                  <a:pt x="12271" y="11879"/>
                </a:lnTo>
                <a:lnTo>
                  <a:pt x="12271" y="11874"/>
                </a:lnTo>
                <a:lnTo>
                  <a:pt x="12271" y="11879"/>
                </a:lnTo>
                <a:lnTo>
                  <a:pt x="12268" y="11879"/>
                </a:lnTo>
                <a:lnTo>
                  <a:pt x="12262" y="11863"/>
                </a:lnTo>
                <a:lnTo>
                  <a:pt x="12252" y="11847"/>
                </a:lnTo>
                <a:lnTo>
                  <a:pt x="12246" y="11847"/>
                </a:lnTo>
                <a:lnTo>
                  <a:pt x="12243" y="11841"/>
                </a:lnTo>
                <a:lnTo>
                  <a:pt x="12236" y="11836"/>
                </a:lnTo>
                <a:lnTo>
                  <a:pt x="12230" y="11819"/>
                </a:lnTo>
                <a:lnTo>
                  <a:pt x="12221" y="11787"/>
                </a:lnTo>
                <a:lnTo>
                  <a:pt x="12211" y="11760"/>
                </a:lnTo>
                <a:lnTo>
                  <a:pt x="12205" y="11743"/>
                </a:lnTo>
                <a:lnTo>
                  <a:pt x="12189" y="11743"/>
                </a:lnTo>
                <a:lnTo>
                  <a:pt x="12183" y="11738"/>
                </a:lnTo>
                <a:lnTo>
                  <a:pt x="12170" y="11705"/>
                </a:lnTo>
                <a:lnTo>
                  <a:pt x="12167" y="11700"/>
                </a:lnTo>
                <a:lnTo>
                  <a:pt x="12164" y="11705"/>
                </a:lnTo>
                <a:lnTo>
                  <a:pt x="12158" y="11711"/>
                </a:lnTo>
                <a:lnTo>
                  <a:pt x="12155" y="11711"/>
                </a:lnTo>
                <a:lnTo>
                  <a:pt x="12142" y="11689"/>
                </a:lnTo>
                <a:lnTo>
                  <a:pt x="12123" y="11624"/>
                </a:lnTo>
                <a:lnTo>
                  <a:pt x="12123" y="11629"/>
                </a:lnTo>
                <a:lnTo>
                  <a:pt x="12120" y="11645"/>
                </a:lnTo>
                <a:lnTo>
                  <a:pt x="12123" y="11678"/>
                </a:lnTo>
                <a:lnTo>
                  <a:pt x="12120" y="11689"/>
                </a:lnTo>
                <a:lnTo>
                  <a:pt x="12117" y="11689"/>
                </a:lnTo>
                <a:lnTo>
                  <a:pt x="12114" y="11683"/>
                </a:lnTo>
                <a:lnTo>
                  <a:pt x="12111" y="11667"/>
                </a:lnTo>
                <a:lnTo>
                  <a:pt x="12104" y="11640"/>
                </a:lnTo>
                <a:lnTo>
                  <a:pt x="12095" y="11596"/>
                </a:lnTo>
                <a:lnTo>
                  <a:pt x="12082" y="11531"/>
                </a:lnTo>
                <a:lnTo>
                  <a:pt x="12076" y="11450"/>
                </a:lnTo>
                <a:lnTo>
                  <a:pt x="12070" y="11406"/>
                </a:lnTo>
                <a:lnTo>
                  <a:pt x="12064" y="11368"/>
                </a:lnTo>
                <a:lnTo>
                  <a:pt x="12057" y="11325"/>
                </a:lnTo>
                <a:lnTo>
                  <a:pt x="12032" y="11259"/>
                </a:lnTo>
                <a:lnTo>
                  <a:pt x="12026" y="11254"/>
                </a:lnTo>
                <a:lnTo>
                  <a:pt x="12020" y="11259"/>
                </a:lnTo>
                <a:lnTo>
                  <a:pt x="12016" y="11259"/>
                </a:lnTo>
                <a:lnTo>
                  <a:pt x="12013" y="11254"/>
                </a:lnTo>
                <a:lnTo>
                  <a:pt x="12007" y="11232"/>
                </a:lnTo>
                <a:lnTo>
                  <a:pt x="11998" y="11210"/>
                </a:lnTo>
                <a:lnTo>
                  <a:pt x="11991" y="11200"/>
                </a:lnTo>
                <a:lnTo>
                  <a:pt x="11982" y="11200"/>
                </a:lnTo>
                <a:lnTo>
                  <a:pt x="11979" y="11194"/>
                </a:lnTo>
                <a:lnTo>
                  <a:pt x="11972" y="11172"/>
                </a:lnTo>
                <a:lnTo>
                  <a:pt x="11966" y="11140"/>
                </a:lnTo>
                <a:lnTo>
                  <a:pt x="11960" y="11102"/>
                </a:lnTo>
                <a:lnTo>
                  <a:pt x="11954" y="11026"/>
                </a:lnTo>
                <a:lnTo>
                  <a:pt x="11954" y="10982"/>
                </a:lnTo>
                <a:lnTo>
                  <a:pt x="11957" y="10960"/>
                </a:lnTo>
                <a:lnTo>
                  <a:pt x="11957" y="10939"/>
                </a:lnTo>
                <a:lnTo>
                  <a:pt x="11954" y="10911"/>
                </a:lnTo>
                <a:lnTo>
                  <a:pt x="11947" y="10890"/>
                </a:lnTo>
                <a:lnTo>
                  <a:pt x="11950" y="10884"/>
                </a:lnTo>
                <a:lnTo>
                  <a:pt x="11957" y="10884"/>
                </a:lnTo>
                <a:lnTo>
                  <a:pt x="11963" y="10890"/>
                </a:lnTo>
                <a:lnTo>
                  <a:pt x="11966" y="10884"/>
                </a:lnTo>
                <a:lnTo>
                  <a:pt x="11960" y="10863"/>
                </a:lnTo>
                <a:lnTo>
                  <a:pt x="11947" y="10824"/>
                </a:lnTo>
                <a:lnTo>
                  <a:pt x="11941" y="10792"/>
                </a:lnTo>
                <a:lnTo>
                  <a:pt x="11938" y="10759"/>
                </a:lnTo>
                <a:lnTo>
                  <a:pt x="11935" y="10737"/>
                </a:lnTo>
                <a:lnTo>
                  <a:pt x="11932" y="10721"/>
                </a:lnTo>
                <a:lnTo>
                  <a:pt x="11925" y="10716"/>
                </a:lnTo>
                <a:lnTo>
                  <a:pt x="11916" y="10710"/>
                </a:lnTo>
                <a:lnTo>
                  <a:pt x="11903" y="10699"/>
                </a:lnTo>
                <a:lnTo>
                  <a:pt x="11900" y="10678"/>
                </a:lnTo>
                <a:lnTo>
                  <a:pt x="11894" y="10661"/>
                </a:lnTo>
                <a:lnTo>
                  <a:pt x="11888" y="10656"/>
                </a:lnTo>
                <a:lnTo>
                  <a:pt x="11878" y="10650"/>
                </a:lnTo>
                <a:lnTo>
                  <a:pt x="11872" y="10650"/>
                </a:lnTo>
                <a:lnTo>
                  <a:pt x="11866" y="10640"/>
                </a:lnTo>
                <a:lnTo>
                  <a:pt x="11856" y="10607"/>
                </a:lnTo>
                <a:lnTo>
                  <a:pt x="11847" y="10623"/>
                </a:lnTo>
                <a:lnTo>
                  <a:pt x="11856" y="10607"/>
                </a:lnTo>
                <a:lnTo>
                  <a:pt x="11847" y="10564"/>
                </a:lnTo>
                <a:lnTo>
                  <a:pt x="11844" y="10525"/>
                </a:lnTo>
                <a:lnTo>
                  <a:pt x="11844" y="10509"/>
                </a:lnTo>
                <a:lnTo>
                  <a:pt x="11847" y="10493"/>
                </a:lnTo>
                <a:lnTo>
                  <a:pt x="11859" y="10482"/>
                </a:lnTo>
                <a:lnTo>
                  <a:pt x="11866" y="10482"/>
                </a:lnTo>
                <a:lnTo>
                  <a:pt x="11853" y="10471"/>
                </a:lnTo>
                <a:lnTo>
                  <a:pt x="11847" y="10460"/>
                </a:lnTo>
                <a:lnTo>
                  <a:pt x="11837" y="10438"/>
                </a:lnTo>
                <a:lnTo>
                  <a:pt x="11828" y="10411"/>
                </a:lnTo>
                <a:lnTo>
                  <a:pt x="11818" y="10379"/>
                </a:lnTo>
                <a:lnTo>
                  <a:pt x="11806" y="10324"/>
                </a:lnTo>
                <a:lnTo>
                  <a:pt x="11793" y="10275"/>
                </a:lnTo>
                <a:lnTo>
                  <a:pt x="11768" y="10194"/>
                </a:lnTo>
                <a:lnTo>
                  <a:pt x="11749" y="10134"/>
                </a:lnTo>
                <a:lnTo>
                  <a:pt x="11746" y="10107"/>
                </a:lnTo>
                <a:lnTo>
                  <a:pt x="11746" y="10085"/>
                </a:lnTo>
                <a:lnTo>
                  <a:pt x="11749" y="10069"/>
                </a:lnTo>
                <a:lnTo>
                  <a:pt x="11746" y="10058"/>
                </a:lnTo>
                <a:lnTo>
                  <a:pt x="11740" y="10031"/>
                </a:lnTo>
                <a:lnTo>
                  <a:pt x="11730" y="10004"/>
                </a:lnTo>
                <a:lnTo>
                  <a:pt x="11724" y="9971"/>
                </a:lnTo>
                <a:lnTo>
                  <a:pt x="11724" y="9944"/>
                </a:lnTo>
                <a:lnTo>
                  <a:pt x="11715" y="9917"/>
                </a:lnTo>
                <a:lnTo>
                  <a:pt x="11671" y="9808"/>
                </a:lnTo>
                <a:lnTo>
                  <a:pt x="11664" y="9781"/>
                </a:lnTo>
                <a:lnTo>
                  <a:pt x="11661" y="9753"/>
                </a:lnTo>
                <a:lnTo>
                  <a:pt x="11661" y="9737"/>
                </a:lnTo>
                <a:lnTo>
                  <a:pt x="11658" y="9721"/>
                </a:lnTo>
                <a:lnTo>
                  <a:pt x="11652" y="9705"/>
                </a:lnTo>
                <a:lnTo>
                  <a:pt x="11649" y="9699"/>
                </a:lnTo>
                <a:lnTo>
                  <a:pt x="11649" y="9683"/>
                </a:lnTo>
                <a:lnTo>
                  <a:pt x="11652" y="9666"/>
                </a:lnTo>
                <a:lnTo>
                  <a:pt x="11661" y="9639"/>
                </a:lnTo>
                <a:lnTo>
                  <a:pt x="11664" y="9650"/>
                </a:lnTo>
                <a:lnTo>
                  <a:pt x="11668" y="9656"/>
                </a:lnTo>
                <a:lnTo>
                  <a:pt x="11668" y="9677"/>
                </a:lnTo>
                <a:lnTo>
                  <a:pt x="11671" y="9705"/>
                </a:lnTo>
                <a:lnTo>
                  <a:pt x="11674" y="9721"/>
                </a:lnTo>
                <a:lnTo>
                  <a:pt x="11683" y="9743"/>
                </a:lnTo>
                <a:lnTo>
                  <a:pt x="11690" y="9759"/>
                </a:lnTo>
                <a:lnTo>
                  <a:pt x="11696" y="9770"/>
                </a:lnTo>
                <a:lnTo>
                  <a:pt x="11702" y="9835"/>
                </a:lnTo>
                <a:lnTo>
                  <a:pt x="11708" y="9846"/>
                </a:lnTo>
                <a:lnTo>
                  <a:pt x="11715" y="9862"/>
                </a:lnTo>
                <a:lnTo>
                  <a:pt x="11737" y="9906"/>
                </a:lnTo>
                <a:lnTo>
                  <a:pt x="11752" y="9944"/>
                </a:lnTo>
                <a:lnTo>
                  <a:pt x="11756" y="9949"/>
                </a:lnTo>
                <a:lnTo>
                  <a:pt x="11762" y="9955"/>
                </a:lnTo>
                <a:lnTo>
                  <a:pt x="11765" y="9955"/>
                </a:lnTo>
                <a:lnTo>
                  <a:pt x="11771" y="9944"/>
                </a:lnTo>
                <a:lnTo>
                  <a:pt x="11778" y="9906"/>
                </a:lnTo>
                <a:lnTo>
                  <a:pt x="11781" y="9873"/>
                </a:lnTo>
                <a:lnTo>
                  <a:pt x="11790" y="9813"/>
                </a:lnTo>
                <a:lnTo>
                  <a:pt x="11809" y="9710"/>
                </a:lnTo>
                <a:lnTo>
                  <a:pt x="11812" y="9699"/>
                </a:lnTo>
                <a:lnTo>
                  <a:pt x="11812" y="9726"/>
                </a:lnTo>
                <a:lnTo>
                  <a:pt x="11803" y="9791"/>
                </a:lnTo>
                <a:lnTo>
                  <a:pt x="11803" y="9840"/>
                </a:lnTo>
                <a:lnTo>
                  <a:pt x="11800" y="9868"/>
                </a:lnTo>
                <a:lnTo>
                  <a:pt x="11790" y="9906"/>
                </a:lnTo>
                <a:lnTo>
                  <a:pt x="11790" y="9911"/>
                </a:lnTo>
                <a:lnTo>
                  <a:pt x="11800" y="9906"/>
                </a:lnTo>
                <a:lnTo>
                  <a:pt x="11815" y="9906"/>
                </a:lnTo>
                <a:lnTo>
                  <a:pt x="11828" y="9917"/>
                </a:lnTo>
                <a:lnTo>
                  <a:pt x="11837" y="9944"/>
                </a:lnTo>
                <a:lnTo>
                  <a:pt x="11862" y="10025"/>
                </a:lnTo>
                <a:lnTo>
                  <a:pt x="11888" y="10118"/>
                </a:lnTo>
                <a:lnTo>
                  <a:pt x="11900" y="10156"/>
                </a:lnTo>
                <a:lnTo>
                  <a:pt x="11913" y="10183"/>
                </a:lnTo>
                <a:lnTo>
                  <a:pt x="11919" y="10199"/>
                </a:lnTo>
                <a:lnTo>
                  <a:pt x="11922" y="10210"/>
                </a:lnTo>
                <a:lnTo>
                  <a:pt x="11922" y="10226"/>
                </a:lnTo>
                <a:lnTo>
                  <a:pt x="11944" y="10264"/>
                </a:lnTo>
                <a:lnTo>
                  <a:pt x="11957" y="10297"/>
                </a:lnTo>
                <a:lnTo>
                  <a:pt x="11960" y="10324"/>
                </a:lnTo>
                <a:lnTo>
                  <a:pt x="11960" y="10341"/>
                </a:lnTo>
                <a:lnTo>
                  <a:pt x="11957" y="10351"/>
                </a:lnTo>
                <a:lnTo>
                  <a:pt x="11957" y="10379"/>
                </a:lnTo>
                <a:lnTo>
                  <a:pt x="11963" y="10411"/>
                </a:lnTo>
                <a:lnTo>
                  <a:pt x="11979" y="10438"/>
                </a:lnTo>
                <a:lnTo>
                  <a:pt x="11988" y="10449"/>
                </a:lnTo>
                <a:lnTo>
                  <a:pt x="12001" y="10455"/>
                </a:lnTo>
                <a:lnTo>
                  <a:pt x="12010" y="10466"/>
                </a:lnTo>
                <a:lnTo>
                  <a:pt x="12020" y="10482"/>
                </a:lnTo>
                <a:lnTo>
                  <a:pt x="12032" y="10509"/>
                </a:lnTo>
                <a:lnTo>
                  <a:pt x="12042" y="10542"/>
                </a:lnTo>
                <a:lnTo>
                  <a:pt x="12057" y="10612"/>
                </a:lnTo>
                <a:lnTo>
                  <a:pt x="12070" y="10678"/>
                </a:lnTo>
                <a:lnTo>
                  <a:pt x="12076" y="10705"/>
                </a:lnTo>
                <a:lnTo>
                  <a:pt x="12076" y="10721"/>
                </a:lnTo>
                <a:lnTo>
                  <a:pt x="12067" y="10754"/>
                </a:lnTo>
                <a:lnTo>
                  <a:pt x="12067" y="10781"/>
                </a:lnTo>
                <a:lnTo>
                  <a:pt x="12070" y="10797"/>
                </a:lnTo>
                <a:lnTo>
                  <a:pt x="12076" y="10819"/>
                </a:lnTo>
                <a:lnTo>
                  <a:pt x="12076" y="10841"/>
                </a:lnTo>
                <a:lnTo>
                  <a:pt x="12070" y="10852"/>
                </a:lnTo>
                <a:lnTo>
                  <a:pt x="12070" y="10857"/>
                </a:lnTo>
                <a:lnTo>
                  <a:pt x="12082" y="10890"/>
                </a:lnTo>
                <a:lnTo>
                  <a:pt x="12098" y="10933"/>
                </a:lnTo>
                <a:lnTo>
                  <a:pt x="12108" y="10960"/>
                </a:lnTo>
                <a:lnTo>
                  <a:pt x="12117" y="10982"/>
                </a:lnTo>
                <a:lnTo>
                  <a:pt x="12133" y="10993"/>
                </a:lnTo>
                <a:lnTo>
                  <a:pt x="12142" y="10998"/>
                </a:lnTo>
                <a:lnTo>
                  <a:pt x="12152" y="11009"/>
                </a:lnTo>
                <a:lnTo>
                  <a:pt x="12167" y="11042"/>
                </a:lnTo>
                <a:lnTo>
                  <a:pt x="12180" y="11075"/>
                </a:lnTo>
                <a:lnTo>
                  <a:pt x="12189" y="11113"/>
                </a:lnTo>
                <a:lnTo>
                  <a:pt x="12199" y="11134"/>
                </a:lnTo>
                <a:lnTo>
                  <a:pt x="12205" y="11145"/>
                </a:lnTo>
                <a:lnTo>
                  <a:pt x="12208" y="11156"/>
                </a:lnTo>
                <a:lnTo>
                  <a:pt x="12208" y="11178"/>
                </a:lnTo>
                <a:lnTo>
                  <a:pt x="12211" y="11205"/>
                </a:lnTo>
                <a:lnTo>
                  <a:pt x="12214" y="11221"/>
                </a:lnTo>
                <a:lnTo>
                  <a:pt x="12221" y="11232"/>
                </a:lnTo>
                <a:lnTo>
                  <a:pt x="12224" y="11259"/>
                </a:lnTo>
                <a:lnTo>
                  <a:pt x="12230" y="11292"/>
                </a:lnTo>
                <a:lnTo>
                  <a:pt x="12246" y="11325"/>
                </a:lnTo>
                <a:lnTo>
                  <a:pt x="12265" y="11363"/>
                </a:lnTo>
                <a:lnTo>
                  <a:pt x="12277" y="11406"/>
                </a:lnTo>
                <a:lnTo>
                  <a:pt x="12280" y="11423"/>
                </a:lnTo>
                <a:lnTo>
                  <a:pt x="12284" y="11428"/>
                </a:lnTo>
                <a:lnTo>
                  <a:pt x="12290" y="11423"/>
                </a:lnTo>
                <a:lnTo>
                  <a:pt x="12293" y="11428"/>
                </a:lnTo>
                <a:lnTo>
                  <a:pt x="12296" y="11444"/>
                </a:lnTo>
                <a:lnTo>
                  <a:pt x="12302" y="11471"/>
                </a:lnTo>
                <a:lnTo>
                  <a:pt x="12309" y="11515"/>
                </a:lnTo>
                <a:lnTo>
                  <a:pt x="12309" y="11564"/>
                </a:lnTo>
                <a:lnTo>
                  <a:pt x="12306" y="11580"/>
                </a:lnTo>
                <a:lnTo>
                  <a:pt x="12299" y="11602"/>
                </a:lnTo>
                <a:lnTo>
                  <a:pt x="12299" y="11624"/>
                </a:lnTo>
                <a:lnTo>
                  <a:pt x="12302" y="11640"/>
                </a:lnTo>
                <a:lnTo>
                  <a:pt x="12309" y="11651"/>
                </a:lnTo>
                <a:lnTo>
                  <a:pt x="12296" y="11673"/>
                </a:lnTo>
                <a:lnTo>
                  <a:pt x="12299" y="11678"/>
                </a:lnTo>
                <a:lnTo>
                  <a:pt x="12309" y="11689"/>
                </a:lnTo>
                <a:lnTo>
                  <a:pt x="12309" y="11694"/>
                </a:lnTo>
                <a:lnTo>
                  <a:pt x="12312" y="11705"/>
                </a:lnTo>
                <a:lnTo>
                  <a:pt x="12312" y="11722"/>
                </a:lnTo>
                <a:lnTo>
                  <a:pt x="12315" y="11738"/>
                </a:lnTo>
                <a:lnTo>
                  <a:pt x="12321" y="11760"/>
                </a:lnTo>
                <a:lnTo>
                  <a:pt x="12321" y="11787"/>
                </a:lnTo>
                <a:lnTo>
                  <a:pt x="12324" y="11825"/>
                </a:lnTo>
                <a:lnTo>
                  <a:pt x="12331" y="11857"/>
                </a:lnTo>
                <a:lnTo>
                  <a:pt x="12337" y="11879"/>
                </a:lnTo>
                <a:lnTo>
                  <a:pt x="12337" y="11944"/>
                </a:lnTo>
                <a:lnTo>
                  <a:pt x="12343" y="11955"/>
                </a:lnTo>
                <a:lnTo>
                  <a:pt x="12346" y="11988"/>
                </a:lnTo>
                <a:lnTo>
                  <a:pt x="12353" y="12010"/>
                </a:lnTo>
                <a:lnTo>
                  <a:pt x="12365" y="12010"/>
                </a:lnTo>
                <a:lnTo>
                  <a:pt x="12372" y="12015"/>
                </a:lnTo>
                <a:lnTo>
                  <a:pt x="12375" y="12021"/>
                </a:lnTo>
                <a:lnTo>
                  <a:pt x="12384" y="12026"/>
                </a:lnTo>
                <a:lnTo>
                  <a:pt x="12390" y="12026"/>
                </a:lnTo>
                <a:lnTo>
                  <a:pt x="12397" y="12021"/>
                </a:lnTo>
                <a:lnTo>
                  <a:pt x="12403" y="12021"/>
                </a:lnTo>
                <a:lnTo>
                  <a:pt x="12416" y="12010"/>
                </a:lnTo>
                <a:lnTo>
                  <a:pt x="12419" y="12004"/>
                </a:lnTo>
                <a:lnTo>
                  <a:pt x="12447" y="12004"/>
                </a:lnTo>
                <a:lnTo>
                  <a:pt x="12453" y="11993"/>
                </a:lnTo>
                <a:lnTo>
                  <a:pt x="12456" y="11982"/>
                </a:lnTo>
                <a:lnTo>
                  <a:pt x="12460" y="11977"/>
                </a:lnTo>
                <a:lnTo>
                  <a:pt x="12466" y="11972"/>
                </a:lnTo>
                <a:lnTo>
                  <a:pt x="12472" y="11972"/>
                </a:lnTo>
                <a:lnTo>
                  <a:pt x="12482" y="11939"/>
                </a:lnTo>
                <a:lnTo>
                  <a:pt x="12494" y="11917"/>
                </a:lnTo>
                <a:lnTo>
                  <a:pt x="12507" y="11912"/>
                </a:lnTo>
                <a:lnTo>
                  <a:pt x="12522" y="11912"/>
                </a:lnTo>
                <a:lnTo>
                  <a:pt x="12548" y="11917"/>
                </a:lnTo>
                <a:lnTo>
                  <a:pt x="12570" y="11906"/>
                </a:lnTo>
                <a:lnTo>
                  <a:pt x="12601" y="11874"/>
                </a:lnTo>
                <a:lnTo>
                  <a:pt x="12626" y="11841"/>
                </a:lnTo>
                <a:lnTo>
                  <a:pt x="12636" y="11836"/>
                </a:lnTo>
                <a:lnTo>
                  <a:pt x="12648" y="11836"/>
                </a:lnTo>
                <a:lnTo>
                  <a:pt x="12658" y="11841"/>
                </a:lnTo>
                <a:lnTo>
                  <a:pt x="12664" y="11841"/>
                </a:lnTo>
                <a:lnTo>
                  <a:pt x="12676" y="11830"/>
                </a:lnTo>
                <a:lnTo>
                  <a:pt x="12689" y="11814"/>
                </a:lnTo>
                <a:lnTo>
                  <a:pt x="12702" y="11787"/>
                </a:lnTo>
                <a:lnTo>
                  <a:pt x="12714" y="11765"/>
                </a:lnTo>
                <a:lnTo>
                  <a:pt x="12730" y="11743"/>
                </a:lnTo>
                <a:lnTo>
                  <a:pt x="12746" y="11732"/>
                </a:lnTo>
                <a:lnTo>
                  <a:pt x="12755" y="11727"/>
                </a:lnTo>
                <a:lnTo>
                  <a:pt x="12777" y="11727"/>
                </a:lnTo>
                <a:lnTo>
                  <a:pt x="12786" y="11716"/>
                </a:lnTo>
                <a:lnTo>
                  <a:pt x="12802" y="11694"/>
                </a:lnTo>
                <a:lnTo>
                  <a:pt x="12815" y="11689"/>
                </a:lnTo>
                <a:lnTo>
                  <a:pt x="12831" y="11678"/>
                </a:lnTo>
                <a:lnTo>
                  <a:pt x="12862" y="11662"/>
                </a:lnTo>
                <a:lnTo>
                  <a:pt x="12875" y="11651"/>
                </a:lnTo>
                <a:lnTo>
                  <a:pt x="12878" y="11640"/>
                </a:lnTo>
                <a:lnTo>
                  <a:pt x="12893" y="11635"/>
                </a:lnTo>
                <a:lnTo>
                  <a:pt x="12903" y="11624"/>
                </a:lnTo>
                <a:lnTo>
                  <a:pt x="12906" y="11613"/>
                </a:lnTo>
                <a:lnTo>
                  <a:pt x="12906" y="11558"/>
                </a:lnTo>
                <a:lnTo>
                  <a:pt x="12912" y="11537"/>
                </a:lnTo>
                <a:lnTo>
                  <a:pt x="12931" y="11509"/>
                </a:lnTo>
                <a:lnTo>
                  <a:pt x="12959" y="11477"/>
                </a:lnTo>
                <a:lnTo>
                  <a:pt x="12969" y="11471"/>
                </a:lnTo>
                <a:lnTo>
                  <a:pt x="12975" y="11466"/>
                </a:lnTo>
                <a:lnTo>
                  <a:pt x="12994" y="11466"/>
                </a:lnTo>
                <a:lnTo>
                  <a:pt x="13013" y="11450"/>
                </a:lnTo>
                <a:lnTo>
                  <a:pt x="13019" y="11439"/>
                </a:lnTo>
                <a:lnTo>
                  <a:pt x="13029" y="11433"/>
                </a:lnTo>
                <a:lnTo>
                  <a:pt x="13057" y="11433"/>
                </a:lnTo>
                <a:lnTo>
                  <a:pt x="13066" y="11439"/>
                </a:lnTo>
                <a:lnTo>
                  <a:pt x="13076" y="11439"/>
                </a:lnTo>
                <a:lnTo>
                  <a:pt x="13085" y="11423"/>
                </a:lnTo>
                <a:lnTo>
                  <a:pt x="13098" y="11379"/>
                </a:lnTo>
                <a:lnTo>
                  <a:pt x="13104" y="11352"/>
                </a:lnTo>
                <a:lnTo>
                  <a:pt x="13110" y="11330"/>
                </a:lnTo>
                <a:lnTo>
                  <a:pt x="13123" y="11308"/>
                </a:lnTo>
                <a:lnTo>
                  <a:pt x="13129" y="11308"/>
                </a:lnTo>
                <a:lnTo>
                  <a:pt x="13139" y="11303"/>
                </a:lnTo>
                <a:lnTo>
                  <a:pt x="13161" y="11303"/>
                </a:lnTo>
                <a:lnTo>
                  <a:pt x="13173" y="11292"/>
                </a:lnTo>
                <a:lnTo>
                  <a:pt x="13186" y="11249"/>
                </a:lnTo>
                <a:lnTo>
                  <a:pt x="13189" y="11227"/>
                </a:lnTo>
                <a:lnTo>
                  <a:pt x="13195" y="11205"/>
                </a:lnTo>
                <a:lnTo>
                  <a:pt x="13211" y="11189"/>
                </a:lnTo>
                <a:lnTo>
                  <a:pt x="13233" y="11172"/>
                </a:lnTo>
                <a:lnTo>
                  <a:pt x="13249" y="11167"/>
                </a:lnTo>
                <a:lnTo>
                  <a:pt x="13258" y="11156"/>
                </a:lnTo>
                <a:lnTo>
                  <a:pt x="13261" y="11145"/>
                </a:lnTo>
                <a:lnTo>
                  <a:pt x="13261" y="11129"/>
                </a:lnTo>
                <a:lnTo>
                  <a:pt x="13258" y="11107"/>
                </a:lnTo>
                <a:lnTo>
                  <a:pt x="13255" y="11080"/>
                </a:lnTo>
                <a:lnTo>
                  <a:pt x="13255" y="11042"/>
                </a:lnTo>
                <a:lnTo>
                  <a:pt x="13261" y="10998"/>
                </a:lnTo>
                <a:lnTo>
                  <a:pt x="13271" y="10966"/>
                </a:lnTo>
                <a:lnTo>
                  <a:pt x="13277" y="10950"/>
                </a:lnTo>
                <a:lnTo>
                  <a:pt x="13283" y="10950"/>
                </a:lnTo>
                <a:lnTo>
                  <a:pt x="13286" y="10960"/>
                </a:lnTo>
                <a:lnTo>
                  <a:pt x="13293" y="10971"/>
                </a:lnTo>
                <a:lnTo>
                  <a:pt x="13296" y="10971"/>
                </a:lnTo>
                <a:lnTo>
                  <a:pt x="13302" y="10966"/>
                </a:lnTo>
                <a:lnTo>
                  <a:pt x="13327" y="10879"/>
                </a:lnTo>
                <a:lnTo>
                  <a:pt x="13359" y="10824"/>
                </a:lnTo>
                <a:lnTo>
                  <a:pt x="13374" y="10770"/>
                </a:lnTo>
                <a:lnTo>
                  <a:pt x="13384" y="10727"/>
                </a:lnTo>
                <a:lnTo>
                  <a:pt x="13387" y="10699"/>
                </a:lnTo>
                <a:lnTo>
                  <a:pt x="13387" y="10689"/>
                </a:lnTo>
                <a:lnTo>
                  <a:pt x="13384" y="10683"/>
                </a:lnTo>
                <a:lnTo>
                  <a:pt x="13371" y="10672"/>
                </a:lnTo>
                <a:lnTo>
                  <a:pt x="13362" y="10661"/>
                </a:lnTo>
                <a:lnTo>
                  <a:pt x="13355" y="10645"/>
                </a:lnTo>
                <a:lnTo>
                  <a:pt x="13340" y="10591"/>
                </a:lnTo>
                <a:lnTo>
                  <a:pt x="13330" y="10564"/>
                </a:lnTo>
                <a:lnTo>
                  <a:pt x="13311" y="10531"/>
                </a:lnTo>
                <a:lnTo>
                  <a:pt x="13302" y="10531"/>
                </a:lnTo>
                <a:lnTo>
                  <a:pt x="13296" y="10536"/>
                </a:lnTo>
                <a:lnTo>
                  <a:pt x="13293" y="10536"/>
                </a:lnTo>
                <a:lnTo>
                  <a:pt x="13274" y="10515"/>
                </a:lnTo>
                <a:lnTo>
                  <a:pt x="13264" y="10509"/>
                </a:lnTo>
                <a:lnTo>
                  <a:pt x="13252" y="10504"/>
                </a:lnTo>
                <a:lnTo>
                  <a:pt x="13236" y="10498"/>
                </a:lnTo>
                <a:lnTo>
                  <a:pt x="13220" y="10482"/>
                </a:lnTo>
                <a:lnTo>
                  <a:pt x="13208" y="10466"/>
                </a:lnTo>
                <a:lnTo>
                  <a:pt x="13195" y="10444"/>
                </a:lnTo>
                <a:lnTo>
                  <a:pt x="13186" y="10422"/>
                </a:lnTo>
                <a:lnTo>
                  <a:pt x="13167" y="10341"/>
                </a:lnTo>
                <a:lnTo>
                  <a:pt x="13167" y="10259"/>
                </a:lnTo>
                <a:lnTo>
                  <a:pt x="13164" y="10248"/>
                </a:lnTo>
                <a:lnTo>
                  <a:pt x="13164" y="10237"/>
                </a:lnTo>
                <a:lnTo>
                  <a:pt x="13167" y="10221"/>
                </a:lnTo>
                <a:lnTo>
                  <a:pt x="13173" y="10210"/>
                </a:lnTo>
                <a:lnTo>
                  <a:pt x="13173" y="10183"/>
                </a:lnTo>
                <a:lnTo>
                  <a:pt x="13176" y="10167"/>
                </a:lnTo>
                <a:lnTo>
                  <a:pt x="13176" y="10145"/>
                </a:lnTo>
                <a:lnTo>
                  <a:pt x="13167" y="10145"/>
                </a:lnTo>
                <a:lnTo>
                  <a:pt x="13167" y="10172"/>
                </a:lnTo>
                <a:lnTo>
                  <a:pt x="13164" y="10172"/>
                </a:lnTo>
                <a:lnTo>
                  <a:pt x="13157" y="10167"/>
                </a:lnTo>
                <a:lnTo>
                  <a:pt x="13154" y="10167"/>
                </a:lnTo>
                <a:lnTo>
                  <a:pt x="13151" y="10188"/>
                </a:lnTo>
                <a:lnTo>
                  <a:pt x="13145" y="10221"/>
                </a:lnTo>
                <a:lnTo>
                  <a:pt x="13142" y="10226"/>
                </a:lnTo>
                <a:lnTo>
                  <a:pt x="13135" y="10226"/>
                </a:lnTo>
                <a:lnTo>
                  <a:pt x="13129" y="10248"/>
                </a:lnTo>
                <a:lnTo>
                  <a:pt x="13123" y="10264"/>
                </a:lnTo>
                <a:lnTo>
                  <a:pt x="13104" y="10286"/>
                </a:lnTo>
                <a:lnTo>
                  <a:pt x="13079" y="10341"/>
                </a:lnTo>
                <a:lnTo>
                  <a:pt x="13044" y="10400"/>
                </a:lnTo>
                <a:lnTo>
                  <a:pt x="13044" y="10406"/>
                </a:lnTo>
                <a:lnTo>
                  <a:pt x="13047" y="10411"/>
                </a:lnTo>
                <a:lnTo>
                  <a:pt x="13047" y="10417"/>
                </a:lnTo>
                <a:lnTo>
                  <a:pt x="13041" y="10438"/>
                </a:lnTo>
                <a:lnTo>
                  <a:pt x="13029" y="10460"/>
                </a:lnTo>
                <a:lnTo>
                  <a:pt x="13016" y="10466"/>
                </a:lnTo>
                <a:lnTo>
                  <a:pt x="12985" y="10466"/>
                </a:lnTo>
                <a:lnTo>
                  <a:pt x="12953" y="10455"/>
                </a:lnTo>
                <a:lnTo>
                  <a:pt x="12937" y="10455"/>
                </a:lnTo>
                <a:lnTo>
                  <a:pt x="12922" y="10460"/>
                </a:lnTo>
                <a:lnTo>
                  <a:pt x="12900" y="10477"/>
                </a:lnTo>
                <a:lnTo>
                  <a:pt x="12887" y="10482"/>
                </a:lnTo>
                <a:lnTo>
                  <a:pt x="12881" y="10477"/>
                </a:lnTo>
                <a:lnTo>
                  <a:pt x="12881" y="10471"/>
                </a:lnTo>
                <a:lnTo>
                  <a:pt x="12878" y="10455"/>
                </a:lnTo>
                <a:lnTo>
                  <a:pt x="12878" y="10438"/>
                </a:lnTo>
                <a:lnTo>
                  <a:pt x="12871" y="10433"/>
                </a:lnTo>
                <a:lnTo>
                  <a:pt x="12849" y="10433"/>
                </a:lnTo>
                <a:lnTo>
                  <a:pt x="12849" y="10417"/>
                </a:lnTo>
                <a:lnTo>
                  <a:pt x="12856" y="10400"/>
                </a:lnTo>
                <a:lnTo>
                  <a:pt x="12859" y="10395"/>
                </a:lnTo>
                <a:lnTo>
                  <a:pt x="12849" y="10395"/>
                </a:lnTo>
                <a:lnTo>
                  <a:pt x="12846" y="10400"/>
                </a:lnTo>
                <a:lnTo>
                  <a:pt x="12843" y="10395"/>
                </a:lnTo>
                <a:lnTo>
                  <a:pt x="12843" y="10390"/>
                </a:lnTo>
                <a:lnTo>
                  <a:pt x="12849" y="10390"/>
                </a:lnTo>
                <a:lnTo>
                  <a:pt x="12856" y="10379"/>
                </a:lnTo>
                <a:lnTo>
                  <a:pt x="12862" y="10362"/>
                </a:lnTo>
                <a:lnTo>
                  <a:pt x="12868" y="10319"/>
                </a:lnTo>
                <a:lnTo>
                  <a:pt x="12865" y="10303"/>
                </a:lnTo>
                <a:lnTo>
                  <a:pt x="12862" y="10292"/>
                </a:lnTo>
                <a:lnTo>
                  <a:pt x="12859" y="10275"/>
                </a:lnTo>
                <a:lnTo>
                  <a:pt x="12859" y="10254"/>
                </a:lnTo>
                <a:lnTo>
                  <a:pt x="12862" y="10232"/>
                </a:lnTo>
                <a:lnTo>
                  <a:pt x="12862" y="10216"/>
                </a:lnTo>
                <a:lnTo>
                  <a:pt x="12856" y="10194"/>
                </a:lnTo>
                <a:lnTo>
                  <a:pt x="12846" y="10183"/>
                </a:lnTo>
                <a:lnTo>
                  <a:pt x="12840" y="10177"/>
                </a:lnTo>
                <a:lnTo>
                  <a:pt x="12837" y="10177"/>
                </a:lnTo>
                <a:lnTo>
                  <a:pt x="12831" y="10188"/>
                </a:lnTo>
                <a:lnTo>
                  <a:pt x="12824" y="10226"/>
                </a:lnTo>
                <a:lnTo>
                  <a:pt x="12818" y="10259"/>
                </a:lnTo>
                <a:lnTo>
                  <a:pt x="12815" y="10286"/>
                </a:lnTo>
                <a:lnTo>
                  <a:pt x="12812" y="10373"/>
                </a:lnTo>
                <a:lnTo>
                  <a:pt x="12805" y="10341"/>
                </a:lnTo>
                <a:lnTo>
                  <a:pt x="12802" y="10313"/>
                </a:lnTo>
                <a:lnTo>
                  <a:pt x="12790" y="10270"/>
                </a:lnTo>
                <a:lnTo>
                  <a:pt x="12780" y="10259"/>
                </a:lnTo>
                <a:lnTo>
                  <a:pt x="12780" y="10243"/>
                </a:lnTo>
                <a:lnTo>
                  <a:pt x="12777" y="10221"/>
                </a:lnTo>
                <a:lnTo>
                  <a:pt x="12771" y="10199"/>
                </a:lnTo>
                <a:lnTo>
                  <a:pt x="12774" y="10177"/>
                </a:lnTo>
                <a:lnTo>
                  <a:pt x="12774" y="10156"/>
                </a:lnTo>
                <a:lnTo>
                  <a:pt x="12771" y="10145"/>
                </a:lnTo>
                <a:lnTo>
                  <a:pt x="12764" y="10112"/>
                </a:lnTo>
                <a:lnTo>
                  <a:pt x="12764" y="10107"/>
                </a:lnTo>
                <a:lnTo>
                  <a:pt x="12771" y="10107"/>
                </a:lnTo>
                <a:lnTo>
                  <a:pt x="12774" y="10118"/>
                </a:lnTo>
                <a:lnTo>
                  <a:pt x="12780" y="10118"/>
                </a:lnTo>
                <a:lnTo>
                  <a:pt x="12780" y="10123"/>
                </a:lnTo>
                <a:lnTo>
                  <a:pt x="12774" y="10134"/>
                </a:lnTo>
                <a:lnTo>
                  <a:pt x="12780" y="10134"/>
                </a:lnTo>
                <a:lnTo>
                  <a:pt x="12783" y="10139"/>
                </a:lnTo>
                <a:lnTo>
                  <a:pt x="12780" y="10145"/>
                </a:lnTo>
                <a:lnTo>
                  <a:pt x="12783" y="10150"/>
                </a:lnTo>
                <a:lnTo>
                  <a:pt x="12790" y="10156"/>
                </a:lnTo>
                <a:lnTo>
                  <a:pt x="12796" y="10167"/>
                </a:lnTo>
                <a:lnTo>
                  <a:pt x="12799" y="10167"/>
                </a:lnTo>
                <a:lnTo>
                  <a:pt x="12799" y="10161"/>
                </a:lnTo>
                <a:lnTo>
                  <a:pt x="12802" y="10161"/>
                </a:lnTo>
                <a:lnTo>
                  <a:pt x="12802" y="10150"/>
                </a:lnTo>
                <a:lnTo>
                  <a:pt x="12808" y="10139"/>
                </a:lnTo>
                <a:lnTo>
                  <a:pt x="12808" y="10112"/>
                </a:lnTo>
                <a:lnTo>
                  <a:pt x="12812" y="10107"/>
                </a:lnTo>
                <a:lnTo>
                  <a:pt x="12821" y="10112"/>
                </a:lnTo>
                <a:lnTo>
                  <a:pt x="12824" y="10118"/>
                </a:lnTo>
                <a:lnTo>
                  <a:pt x="12824" y="10112"/>
                </a:lnTo>
                <a:lnTo>
                  <a:pt x="12827" y="10107"/>
                </a:lnTo>
                <a:lnTo>
                  <a:pt x="12831" y="10107"/>
                </a:lnTo>
                <a:lnTo>
                  <a:pt x="12831" y="10096"/>
                </a:lnTo>
                <a:lnTo>
                  <a:pt x="12834" y="10091"/>
                </a:lnTo>
                <a:lnTo>
                  <a:pt x="12837" y="10080"/>
                </a:lnTo>
                <a:lnTo>
                  <a:pt x="12834" y="10074"/>
                </a:lnTo>
                <a:lnTo>
                  <a:pt x="12834" y="10063"/>
                </a:lnTo>
                <a:lnTo>
                  <a:pt x="12831" y="10058"/>
                </a:lnTo>
                <a:lnTo>
                  <a:pt x="12827" y="10058"/>
                </a:lnTo>
                <a:lnTo>
                  <a:pt x="12827" y="10069"/>
                </a:lnTo>
                <a:lnTo>
                  <a:pt x="12818" y="10069"/>
                </a:lnTo>
                <a:lnTo>
                  <a:pt x="12815" y="10074"/>
                </a:lnTo>
                <a:lnTo>
                  <a:pt x="12812" y="10058"/>
                </a:lnTo>
                <a:lnTo>
                  <a:pt x="12812" y="10025"/>
                </a:lnTo>
                <a:lnTo>
                  <a:pt x="12805" y="10025"/>
                </a:lnTo>
                <a:lnTo>
                  <a:pt x="12805" y="10047"/>
                </a:lnTo>
                <a:lnTo>
                  <a:pt x="12802" y="10052"/>
                </a:lnTo>
                <a:lnTo>
                  <a:pt x="12799" y="10052"/>
                </a:lnTo>
                <a:lnTo>
                  <a:pt x="12793" y="10047"/>
                </a:lnTo>
                <a:lnTo>
                  <a:pt x="12786" y="10052"/>
                </a:lnTo>
                <a:lnTo>
                  <a:pt x="12783" y="10058"/>
                </a:lnTo>
                <a:lnTo>
                  <a:pt x="12777" y="10063"/>
                </a:lnTo>
                <a:lnTo>
                  <a:pt x="12774" y="10069"/>
                </a:lnTo>
                <a:lnTo>
                  <a:pt x="12771" y="10091"/>
                </a:lnTo>
                <a:lnTo>
                  <a:pt x="12758" y="10069"/>
                </a:lnTo>
                <a:lnTo>
                  <a:pt x="12739" y="10047"/>
                </a:lnTo>
                <a:lnTo>
                  <a:pt x="12727" y="10020"/>
                </a:lnTo>
                <a:lnTo>
                  <a:pt x="12720" y="10004"/>
                </a:lnTo>
                <a:lnTo>
                  <a:pt x="12720" y="9982"/>
                </a:lnTo>
                <a:lnTo>
                  <a:pt x="12717" y="9976"/>
                </a:lnTo>
                <a:lnTo>
                  <a:pt x="12698" y="9965"/>
                </a:lnTo>
                <a:lnTo>
                  <a:pt x="12692" y="9955"/>
                </a:lnTo>
                <a:lnTo>
                  <a:pt x="12689" y="9933"/>
                </a:lnTo>
                <a:lnTo>
                  <a:pt x="12686" y="9917"/>
                </a:lnTo>
                <a:lnTo>
                  <a:pt x="12676" y="9889"/>
                </a:lnTo>
                <a:lnTo>
                  <a:pt x="12661" y="9808"/>
                </a:lnTo>
                <a:lnTo>
                  <a:pt x="12648" y="9775"/>
                </a:lnTo>
                <a:lnTo>
                  <a:pt x="12645" y="9753"/>
                </a:lnTo>
                <a:lnTo>
                  <a:pt x="12645" y="9743"/>
                </a:lnTo>
                <a:lnTo>
                  <a:pt x="12639" y="9732"/>
                </a:lnTo>
                <a:lnTo>
                  <a:pt x="12629" y="9726"/>
                </a:lnTo>
                <a:lnTo>
                  <a:pt x="12620" y="9726"/>
                </a:lnTo>
                <a:lnTo>
                  <a:pt x="12620" y="9721"/>
                </a:lnTo>
                <a:lnTo>
                  <a:pt x="12626" y="9699"/>
                </a:lnTo>
                <a:lnTo>
                  <a:pt x="12632" y="9694"/>
                </a:lnTo>
                <a:lnTo>
                  <a:pt x="12645" y="9694"/>
                </a:lnTo>
                <a:lnTo>
                  <a:pt x="12645" y="9683"/>
                </a:lnTo>
                <a:lnTo>
                  <a:pt x="12632" y="9639"/>
                </a:lnTo>
                <a:lnTo>
                  <a:pt x="12632" y="9628"/>
                </a:lnTo>
                <a:lnTo>
                  <a:pt x="12636" y="9623"/>
                </a:lnTo>
                <a:lnTo>
                  <a:pt x="12661" y="9645"/>
                </a:lnTo>
                <a:lnTo>
                  <a:pt x="12670" y="9645"/>
                </a:lnTo>
                <a:lnTo>
                  <a:pt x="12683" y="9634"/>
                </a:lnTo>
                <a:lnTo>
                  <a:pt x="12689" y="9634"/>
                </a:lnTo>
                <a:lnTo>
                  <a:pt x="12692" y="9623"/>
                </a:lnTo>
                <a:lnTo>
                  <a:pt x="12695" y="9601"/>
                </a:lnTo>
                <a:lnTo>
                  <a:pt x="12698" y="9596"/>
                </a:lnTo>
                <a:lnTo>
                  <a:pt x="12702" y="9596"/>
                </a:lnTo>
                <a:lnTo>
                  <a:pt x="12714" y="9607"/>
                </a:lnTo>
                <a:lnTo>
                  <a:pt x="12724" y="9618"/>
                </a:lnTo>
                <a:lnTo>
                  <a:pt x="12742" y="9628"/>
                </a:lnTo>
                <a:lnTo>
                  <a:pt x="12752" y="9618"/>
                </a:lnTo>
                <a:lnTo>
                  <a:pt x="12761" y="9612"/>
                </a:lnTo>
                <a:lnTo>
                  <a:pt x="12764" y="9612"/>
                </a:lnTo>
                <a:lnTo>
                  <a:pt x="12771" y="9618"/>
                </a:lnTo>
                <a:lnTo>
                  <a:pt x="12771" y="9623"/>
                </a:lnTo>
                <a:lnTo>
                  <a:pt x="12777" y="9650"/>
                </a:lnTo>
                <a:lnTo>
                  <a:pt x="12780" y="9666"/>
                </a:lnTo>
                <a:lnTo>
                  <a:pt x="12796" y="9694"/>
                </a:lnTo>
                <a:lnTo>
                  <a:pt x="12802" y="9710"/>
                </a:lnTo>
                <a:lnTo>
                  <a:pt x="12808" y="9737"/>
                </a:lnTo>
                <a:lnTo>
                  <a:pt x="12818" y="9786"/>
                </a:lnTo>
                <a:lnTo>
                  <a:pt x="12831" y="9819"/>
                </a:lnTo>
                <a:lnTo>
                  <a:pt x="12834" y="9830"/>
                </a:lnTo>
                <a:lnTo>
                  <a:pt x="12834" y="9851"/>
                </a:lnTo>
                <a:lnTo>
                  <a:pt x="12837" y="9873"/>
                </a:lnTo>
                <a:lnTo>
                  <a:pt x="12840" y="9884"/>
                </a:lnTo>
                <a:lnTo>
                  <a:pt x="12849" y="9906"/>
                </a:lnTo>
                <a:lnTo>
                  <a:pt x="12859" y="9922"/>
                </a:lnTo>
                <a:lnTo>
                  <a:pt x="12871" y="9938"/>
                </a:lnTo>
                <a:lnTo>
                  <a:pt x="12900" y="9960"/>
                </a:lnTo>
                <a:lnTo>
                  <a:pt x="12922" y="9976"/>
                </a:lnTo>
                <a:lnTo>
                  <a:pt x="12928" y="9982"/>
                </a:lnTo>
                <a:lnTo>
                  <a:pt x="12928" y="10004"/>
                </a:lnTo>
                <a:lnTo>
                  <a:pt x="12934" y="10014"/>
                </a:lnTo>
                <a:lnTo>
                  <a:pt x="12947" y="10031"/>
                </a:lnTo>
                <a:lnTo>
                  <a:pt x="12963" y="10047"/>
                </a:lnTo>
                <a:lnTo>
                  <a:pt x="12972" y="10058"/>
                </a:lnTo>
                <a:lnTo>
                  <a:pt x="12985" y="10080"/>
                </a:lnTo>
                <a:lnTo>
                  <a:pt x="12997" y="10091"/>
                </a:lnTo>
                <a:lnTo>
                  <a:pt x="13007" y="10096"/>
                </a:lnTo>
                <a:lnTo>
                  <a:pt x="13032" y="10096"/>
                </a:lnTo>
                <a:lnTo>
                  <a:pt x="13041" y="10101"/>
                </a:lnTo>
                <a:lnTo>
                  <a:pt x="13047" y="10112"/>
                </a:lnTo>
                <a:lnTo>
                  <a:pt x="13057" y="10123"/>
                </a:lnTo>
                <a:lnTo>
                  <a:pt x="13063" y="10129"/>
                </a:lnTo>
                <a:lnTo>
                  <a:pt x="13069" y="10123"/>
                </a:lnTo>
                <a:lnTo>
                  <a:pt x="13079" y="10118"/>
                </a:lnTo>
                <a:lnTo>
                  <a:pt x="13091" y="10096"/>
                </a:lnTo>
                <a:lnTo>
                  <a:pt x="13098" y="10091"/>
                </a:lnTo>
                <a:lnTo>
                  <a:pt x="13107" y="10091"/>
                </a:lnTo>
                <a:lnTo>
                  <a:pt x="13117" y="10085"/>
                </a:lnTo>
                <a:lnTo>
                  <a:pt x="13123" y="10063"/>
                </a:lnTo>
                <a:lnTo>
                  <a:pt x="13126" y="10063"/>
                </a:lnTo>
                <a:lnTo>
                  <a:pt x="13132" y="10058"/>
                </a:lnTo>
                <a:lnTo>
                  <a:pt x="13139" y="10058"/>
                </a:lnTo>
                <a:lnTo>
                  <a:pt x="13145" y="10052"/>
                </a:lnTo>
                <a:lnTo>
                  <a:pt x="13151" y="10036"/>
                </a:lnTo>
                <a:lnTo>
                  <a:pt x="13157" y="10031"/>
                </a:lnTo>
                <a:lnTo>
                  <a:pt x="13183" y="10031"/>
                </a:lnTo>
                <a:lnTo>
                  <a:pt x="13195" y="10042"/>
                </a:lnTo>
                <a:lnTo>
                  <a:pt x="13205" y="10063"/>
                </a:lnTo>
                <a:lnTo>
                  <a:pt x="13211" y="10091"/>
                </a:lnTo>
                <a:lnTo>
                  <a:pt x="13220" y="10172"/>
                </a:lnTo>
                <a:lnTo>
                  <a:pt x="13223" y="10216"/>
                </a:lnTo>
                <a:lnTo>
                  <a:pt x="13233" y="10232"/>
                </a:lnTo>
                <a:lnTo>
                  <a:pt x="13249" y="10237"/>
                </a:lnTo>
                <a:lnTo>
                  <a:pt x="13261" y="10243"/>
                </a:lnTo>
                <a:lnTo>
                  <a:pt x="13271" y="10248"/>
                </a:lnTo>
                <a:lnTo>
                  <a:pt x="13274" y="10254"/>
                </a:lnTo>
                <a:lnTo>
                  <a:pt x="13280" y="10259"/>
                </a:lnTo>
                <a:lnTo>
                  <a:pt x="13286" y="10259"/>
                </a:lnTo>
                <a:lnTo>
                  <a:pt x="13293" y="10254"/>
                </a:lnTo>
                <a:lnTo>
                  <a:pt x="13308" y="10254"/>
                </a:lnTo>
                <a:lnTo>
                  <a:pt x="13318" y="10259"/>
                </a:lnTo>
                <a:lnTo>
                  <a:pt x="13324" y="10264"/>
                </a:lnTo>
                <a:lnTo>
                  <a:pt x="13333" y="10275"/>
                </a:lnTo>
                <a:lnTo>
                  <a:pt x="13343" y="10281"/>
                </a:lnTo>
                <a:lnTo>
                  <a:pt x="13352" y="10281"/>
                </a:lnTo>
                <a:lnTo>
                  <a:pt x="13362" y="10275"/>
                </a:lnTo>
                <a:lnTo>
                  <a:pt x="13371" y="10275"/>
                </a:lnTo>
                <a:lnTo>
                  <a:pt x="13396" y="10286"/>
                </a:lnTo>
                <a:lnTo>
                  <a:pt x="13418" y="10297"/>
                </a:lnTo>
                <a:lnTo>
                  <a:pt x="13425" y="10297"/>
                </a:lnTo>
                <a:lnTo>
                  <a:pt x="13425" y="10281"/>
                </a:lnTo>
                <a:lnTo>
                  <a:pt x="13428" y="10275"/>
                </a:lnTo>
                <a:lnTo>
                  <a:pt x="13431" y="10275"/>
                </a:lnTo>
                <a:lnTo>
                  <a:pt x="13437" y="10292"/>
                </a:lnTo>
                <a:lnTo>
                  <a:pt x="13443" y="10303"/>
                </a:lnTo>
                <a:lnTo>
                  <a:pt x="13453" y="10308"/>
                </a:lnTo>
                <a:lnTo>
                  <a:pt x="13465" y="10308"/>
                </a:lnTo>
                <a:lnTo>
                  <a:pt x="13481" y="10319"/>
                </a:lnTo>
                <a:lnTo>
                  <a:pt x="13487" y="10324"/>
                </a:lnTo>
                <a:lnTo>
                  <a:pt x="13491" y="10324"/>
                </a:lnTo>
                <a:lnTo>
                  <a:pt x="13494" y="10319"/>
                </a:lnTo>
                <a:lnTo>
                  <a:pt x="13494" y="10308"/>
                </a:lnTo>
                <a:lnTo>
                  <a:pt x="13497" y="10303"/>
                </a:lnTo>
                <a:lnTo>
                  <a:pt x="13500" y="10303"/>
                </a:lnTo>
                <a:lnTo>
                  <a:pt x="13506" y="10324"/>
                </a:lnTo>
                <a:lnTo>
                  <a:pt x="13513" y="10330"/>
                </a:lnTo>
                <a:lnTo>
                  <a:pt x="13519" y="10330"/>
                </a:lnTo>
                <a:lnTo>
                  <a:pt x="13522" y="10324"/>
                </a:lnTo>
                <a:lnTo>
                  <a:pt x="13541" y="10308"/>
                </a:lnTo>
                <a:lnTo>
                  <a:pt x="13544" y="10308"/>
                </a:lnTo>
                <a:lnTo>
                  <a:pt x="13547" y="10313"/>
                </a:lnTo>
                <a:lnTo>
                  <a:pt x="13550" y="10313"/>
                </a:lnTo>
                <a:lnTo>
                  <a:pt x="13560" y="10297"/>
                </a:lnTo>
                <a:lnTo>
                  <a:pt x="13579" y="10297"/>
                </a:lnTo>
                <a:lnTo>
                  <a:pt x="13594" y="10303"/>
                </a:lnTo>
                <a:lnTo>
                  <a:pt x="13607" y="10308"/>
                </a:lnTo>
                <a:lnTo>
                  <a:pt x="13616" y="10313"/>
                </a:lnTo>
                <a:lnTo>
                  <a:pt x="13619" y="10308"/>
                </a:lnTo>
                <a:lnTo>
                  <a:pt x="13619" y="10303"/>
                </a:lnTo>
                <a:lnTo>
                  <a:pt x="13626" y="10292"/>
                </a:lnTo>
                <a:lnTo>
                  <a:pt x="13645" y="10292"/>
                </a:lnTo>
                <a:lnTo>
                  <a:pt x="13670" y="10303"/>
                </a:lnTo>
                <a:lnTo>
                  <a:pt x="13685" y="10308"/>
                </a:lnTo>
                <a:lnTo>
                  <a:pt x="13692" y="10313"/>
                </a:lnTo>
                <a:lnTo>
                  <a:pt x="13698" y="10303"/>
                </a:lnTo>
                <a:lnTo>
                  <a:pt x="13704" y="10297"/>
                </a:lnTo>
                <a:lnTo>
                  <a:pt x="13717" y="10292"/>
                </a:lnTo>
                <a:lnTo>
                  <a:pt x="13758" y="10281"/>
                </a:lnTo>
                <a:lnTo>
                  <a:pt x="13799" y="10281"/>
                </a:lnTo>
                <a:lnTo>
                  <a:pt x="13811" y="10286"/>
                </a:lnTo>
                <a:lnTo>
                  <a:pt x="13817" y="10292"/>
                </a:lnTo>
                <a:lnTo>
                  <a:pt x="13817" y="10297"/>
                </a:lnTo>
                <a:lnTo>
                  <a:pt x="13821" y="10324"/>
                </a:lnTo>
                <a:lnTo>
                  <a:pt x="13817" y="10341"/>
                </a:lnTo>
                <a:lnTo>
                  <a:pt x="13821" y="10351"/>
                </a:lnTo>
                <a:lnTo>
                  <a:pt x="13824" y="10357"/>
                </a:lnTo>
                <a:lnTo>
                  <a:pt x="13836" y="10362"/>
                </a:lnTo>
                <a:lnTo>
                  <a:pt x="13846" y="10362"/>
                </a:lnTo>
                <a:lnTo>
                  <a:pt x="13852" y="10373"/>
                </a:lnTo>
                <a:lnTo>
                  <a:pt x="13852" y="10411"/>
                </a:lnTo>
                <a:lnTo>
                  <a:pt x="13855" y="10417"/>
                </a:lnTo>
                <a:lnTo>
                  <a:pt x="13861" y="10433"/>
                </a:lnTo>
                <a:lnTo>
                  <a:pt x="13861" y="10455"/>
                </a:lnTo>
                <a:lnTo>
                  <a:pt x="13865" y="10466"/>
                </a:lnTo>
                <a:lnTo>
                  <a:pt x="13871" y="10477"/>
                </a:lnTo>
                <a:lnTo>
                  <a:pt x="13868" y="10482"/>
                </a:lnTo>
                <a:lnTo>
                  <a:pt x="13868" y="10487"/>
                </a:lnTo>
                <a:lnTo>
                  <a:pt x="13874" y="10498"/>
                </a:lnTo>
                <a:lnTo>
                  <a:pt x="13880" y="10504"/>
                </a:lnTo>
                <a:lnTo>
                  <a:pt x="13883" y="10504"/>
                </a:lnTo>
                <a:lnTo>
                  <a:pt x="13890" y="10498"/>
                </a:lnTo>
                <a:lnTo>
                  <a:pt x="13899" y="10498"/>
                </a:lnTo>
                <a:lnTo>
                  <a:pt x="13918" y="10531"/>
                </a:lnTo>
                <a:lnTo>
                  <a:pt x="13924" y="10536"/>
                </a:lnTo>
                <a:lnTo>
                  <a:pt x="13931" y="10547"/>
                </a:lnTo>
                <a:lnTo>
                  <a:pt x="13940" y="10569"/>
                </a:lnTo>
                <a:lnTo>
                  <a:pt x="13946" y="10591"/>
                </a:lnTo>
                <a:lnTo>
                  <a:pt x="13956" y="10607"/>
                </a:lnTo>
                <a:lnTo>
                  <a:pt x="13968" y="10623"/>
                </a:lnTo>
                <a:lnTo>
                  <a:pt x="13981" y="10634"/>
                </a:lnTo>
                <a:lnTo>
                  <a:pt x="14006" y="10645"/>
                </a:lnTo>
                <a:lnTo>
                  <a:pt x="14019" y="10640"/>
                </a:lnTo>
                <a:lnTo>
                  <a:pt x="14028" y="10629"/>
                </a:lnTo>
                <a:lnTo>
                  <a:pt x="14037" y="10623"/>
                </a:lnTo>
                <a:lnTo>
                  <a:pt x="14044" y="10623"/>
                </a:lnTo>
                <a:lnTo>
                  <a:pt x="14050" y="10629"/>
                </a:lnTo>
                <a:lnTo>
                  <a:pt x="14050" y="10656"/>
                </a:lnTo>
                <a:lnTo>
                  <a:pt x="14041" y="10672"/>
                </a:lnTo>
                <a:lnTo>
                  <a:pt x="14031" y="10683"/>
                </a:lnTo>
                <a:lnTo>
                  <a:pt x="14012" y="10694"/>
                </a:lnTo>
                <a:lnTo>
                  <a:pt x="13978" y="10694"/>
                </a:lnTo>
                <a:lnTo>
                  <a:pt x="13956" y="10689"/>
                </a:lnTo>
                <a:lnTo>
                  <a:pt x="13956" y="10694"/>
                </a:lnTo>
                <a:lnTo>
                  <a:pt x="13962" y="10710"/>
                </a:lnTo>
                <a:lnTo>
                  <a:pt x="14000" y="10792"/>
                </a:lnTo>
                <a:lnTo>
                  <a:pt x="14047" y="10884"/>
                </a:lnTo>
                <a:lnTo>
                  <a:pt x="14063" y="10911"/>
                </a:lnTo>
                <a:lnTo>
                  <a:pt x="14078" y="10928"/>
                </a:lnTo>
                <a:lnTo>
                  <a:pt x="14094" y="10928"/>
                </a:lnTo>
                <a:lnTo>
                  <a:pt x="14110" y="10922"/>
                </a:lnTo>
                <a:lnTo>
                  <a:pt x="14129" y="10901"/>
                </a:lnTo>
                <a:lnTo>
                  <a:pt x="14154" y="10868"/>
                </a:lnTo>
                <a:lnTo>
                  <a:pt x="14163" y="10846"/>
                </a:lnTo>
                <a:lnTo>
                  <a:pt x="14169" y="10819"/>
                </a:lnTo>
                <a:lnTo>
                  <a:pt x="14169" y="10754"/>
                </a:lnTo>
                <a:lnTo>
                  <a:pt x="14176" y="10721"/>
                </a:lnTo>
                <a:lnTo>
                  <a:pt x="14185" y="10710"/>
                </a:lnTo>
                <a:lnTo>
                  <a:pt x="14201" y="10710"/>
                </a:lnTo>
                <a:lnTo>
                  <a:pt x="14201" y="10716"/>
                </a:lnTo>
                <a:lnTo>
                  <a:pt x="14198" y="10721"/>
                </a:lnTo>
                <a:lnTo>
                  <a:pt x="14192" y="10748"/>
                </a:lnTo>
                <a:lnTo>
                  <a:pt x="14192" y="10759"/>
                </a:lnTo>
                <a:lnTo>
                  <a:pt x="14195" y="10776"/>
                </a:lnTo>
                <a:lnTo>
                  <a:pt x="14198" y="10786"/>
                </a:lnTo>
                <a:lnTo>
                  <a:pt x="14198" y="10797"/>
                </a:lnTo>
                <a:lnTo>
                  <a:pt x="14195" y="10814"/>
                </a:lnTo>
                <a:lnTo>
                  <a:pt x="14195" y="10841"/>
                </a:lnTo>
                <a:lnTo>
                  <a:pt x="14198" y="10857"/>
                </a:lnTo>
                <a:lnTo>
                  <a:pt x="14210" y="10911"/>
                </a:lnTo>
                <a:lnTo>
                  <a:pt x="14210" y="10933"/>
                </a:lnTo>
                <a:lnTo>
                  <a:pt x="14207" y="10977"/>
                </a:lnTo>
                <a:lnTo>
                  <a:pt x="14204" y="11004"/>
                </a:lnTo>
                <a:lnTo>
                  <a:pt x="14201" y="11042"/>
                </a:lnTo>
                <a:lnTo>
                  <a:pt x="14201" y="11102"/>
                </a:lnTo>
                <a:lnTo>
                  <a:pt x="14207" y="11178"/>
                </a:lnTo>
                <a:lnTo>
                  <a:pt x="14236" y="11444"/>
                </a:lnTo>
                <a:lnTo>
                  <a:pt x="14245" y="11526"/>
                </a:lnTo>
                <a:lnTo>
                  <a:pt x="14258" y="11580"/>
                </a:lnTo>
                <a:lnTo>
                  <a:pt x="14273" y="11645"/>
                </a:lnTo>
                <a:lnTo>
                  <a:pt x="14298" y="11743"/>
                </a:lnTo>
                <a:lnTo>
                  <a:pt x="14320" y="11863"/>
                </a:lnTo>
                <a:lnTo>
                  <a:pt x="14330" y="11917"/>
                </a:lnTo>
                <a:lnTo>
                  <a:pt x="14336" y="11972"/>
                </a:lnTo>
                <a:lnTo>
                  <a:pt x="14339" y="12010"/>
                </a:lnTo>
                <a:lnTo>
                  <a:pt x="14349" y="12048"/>
                </a:lnTo>
                <a:lnTo>
                  <a:pt x="14368" y="12108"/>
                </a:lnTo>
                <a:lnTo>
                  <a:pt x="14380" y="12146"/>
                </a:lnTo>
                <a:lnTo>
                  <a:pt x="14393" y="12189"/>
                </a:lnTo>
                <a:lnTo>
                  <a:pt x="14402" y="12243"/>
                </a:lnTo>
                <a:lnTo>
                  <a:pt x="14412" y="12314"/>
                </a:lnTo>
                <a:lnTo>
                  <a:pt x="14424" y="12390"/>
                </a:lnTo>
                <a:lnTo>
                  <a:pt x="14437" y="12455"/>
                </a:lnTo>
                <a:lnTo>
                  <a:pt x="14449" y="12515"/>
                </a:lnTo>
                <a:lnTo>
                  <a:pt x="14462" y="12564"/>
                </a:lnTo>
                <a:lnTo>
                  <a:pt x="14478" y="12602"/>
                </a:lnTo>
                <a:lnTo>
                  <a:pt x="14487" y="12613"/>
                </a:lnTo>
                <a:lnTo>
                  <a:pt x="14493" y="12624"/>
                </a:lnTo>
                <a:lnTo>
                  <a:pt x="14503" y="12629"/>
                </a:lnTo>
                <a:lnTo>
                  <a:pt x="14509" y="12629"/>
                </a:lnTo>
                <a:lnTo>
                  <a:pt x="14518" y="12624"/>
                </a:lnTo>
                <a:lnTo>
                  <a:pt x="14525" y="12613"/>
                </a:lnTo>
                <a:lnTo>
                  <a:pt x="14537" y="12586"/>
                </a:lnTo>
                <a:lnTo>
                  <a:pt x="14544" y="12570"/>
                </a:lnTo>
                <a:lnTo>
                  <a:pt x="14547" y="12548"/>
                </a:lnTo>
                <a:lnTo>
                  <a:pt x="14547" y="12532"/>
                </a:lnTo>
                <a:lnTo>
                  <a:pt x="14550" y="12515"/>
                </a:lnTo>
                <a:lnTo>
                  <a:pt x="14553" y="12504"/>
                </a:lnTo>
                <a:lnTo>
                  <a:pt x="14559" y="12494"/>
                </a:lnTo>
                <a:lnTo>
                  <a:pt x="14572" y="12483"/>
                </a:lnTo>
                <a:lnTo>
                  <a:pt x="14600" y="12477"/>
                </a:lnTo>
                <a:lnTo>
                  <a:pt x="14628" y="12477"/>
                </a:lnTo>
                <a:lnTo>
                  <a:pt x="14628" y="12466"/>
                </a:lnTo>
                <a:lnTo>
                  <a:pt x="14622" y="12461"/>
                </a:lnTo>
                <a:lnTo>
                  <a:pt x="14610" y="12455"/>
                </a:lnTo>
                <a:lnTo>
                  <a:pt x="14603" y="12445"/>
                </a:lnTo>
                <a:lnTo>
                  <a:pt x="14600" y="12434"/>
                </a:lnTo>
                <a:lnTo>
                  <a:pt x="14600" y="12423"/>
                </a:lnTo>
                <a:lnTo>
                  <a:pt x="14606" y="12401"/>
                </a:lnTo>
                <a:lnTo>
                  <a:pt x="14616" y="12379"/>
                </a:lnTo>
                <a:lnTo>
                  <a:pt x="14619" y="12363"/>
                </a:lnTo>
                <a:lnTo>
                  <a:pt x="14619" y="12341"/>
                </a:lnTo>
                <a:lnTo>
                  <a:pt x="14622" y="12336"/>
                </a:lnTo>
                <a:lnTo>
                  <a:pt x="14641" y="12336"/>
                </a:lnTo>
                <a:lnTo>
                  <a:pt x="14654" y="12330"/>
                </a:lnTo>
                <a:lnTo>
                  <a:pt x="14657" y="12325"/>
                </a:lnTo>
                <a:lnTo>
                  <a:pt x="14657" y="12292"/>
                </a:lnTo>
                <a:lnTo>
                  <a:pt x="14654" y="12265"/>
                </a:lnTo>
                <a:lnTo>
                  <a:pt x="14650" y="12227"/>
                </a:lnTo>
                <a:lnTo>
                  <a:pt x="14650" y="12135"/>
                </a:lnTo>
                <a:lnTo>
                  <a:pt x="14660" y="12086"/>
                </a:lnTo>
                <a:lnTo>
                  <a:pt x="14672" y="12026"/>
                </a:lnTo>
                <a:lnTo>
                  <a:pt x="14682" y="11977"/>
                </a:lnTo>
                <a:lnTo>
                  <a:pt x="14685" y="11950"/>
                </a:lnTo>
                <a:lnTo>
                  <a:pt x="14685" y="11917"/>
                </a:lnTo>
                <a:lnTo>
                  <a:pt x="14682" y="11879"/>
                </a:lnTo>
                <a:lnTo>
                  <a:pt x="14676" y="11836"/>
                </a:lnTo>
                <a:lnTo>
                  <a:pt x="14672" y="11803"/>
                </a:lnTo>
                <a:lnTo>
                  <a:pt x="14676" y="11787"/>
                </a:lnTo>
                <a:lnTo>
                  <a:pt x="14676" y="11765"/>
                </a:lnTo>
                <a:lnTo>
                  <a:pt x="14669" y="11711"/>
                </a:lnTo>
                <a:lnTo>
                  <a:pt x="14666" y="11678"/>
                </a:lnTo>
                <a:lnTo>
                  <a:pt x="14663" y="11656"/>
                </a:lnTo>
                <a:lnTo>
                  <a:pt x="14669" y="11624"/>
                </a:lnTo>
                <a:lnTo>
                  <a:pt x="14672" y="11613"/>
                </a:lnTo>
                <a:lnTo>
                  <a:pt x="14691" y="11596"/>
                </a:lnTo>
                <a:lnTo>
                  <a:pt x="14723" y="11586"/>
                </a:lnTo>
                <a:lnTo>
                  <a:pt x="14735" y="11575"/>
                </a:lnTo>
                <a:lnTo>
                  <a:pt x="14738" y="11564"/>
                </a:lnTo>
                <a:lnTo>
                  <a:pt x="14742" y="11548"/>
                </a:lnTo>
                <a:lnTo>
                  <a:pt x="14745" y="11526"/>
                </a:lnTo>
                <a:lnTo>
                  <a:pt x="14748" y="11515"/>
                </a:lnTo>
                <a:lnTo>
                  <a:pt x="14751" y="11515"/>
                </a:lnTo>
                <a:lnTo>
                  <a:pt x="14757" y="11520"/>
                </a:lnTo>
                <a:lnTo>
                  <a:pt x="14776" y="11531"/>
                </a:lnTo>
                <a:lnTo>
                  <a:pt x="14786" y="11526"/>
                </a:lnTo>
                <a:lnTo>
                  <a:pt x="14801" y="11504"/>
                </a:lnTo>
                <a:lnTo>
                  <a:pt x="14811" y="11482"/>
                </a:lnTo>
                <a:lnTo>
                  <a:pt x="14814" y="11466"/>
                </a:lnTo>
                <a:lnTo>
                  <a:pt x="14814" y="11444"/>
                </a:lnTo>
                <a:lnTo>
                  <a:pt x="14820" y="11428"/>
                </a:lnTo>
                <a:lnTo>
                  <a:pt x="14836" y="11406"/>
                </a:lnTo>
                <a:lnTo>
                  <a:pt x="14858" y="11368"/>
                </a:lnTo>
                <a:lnTo>
                  <a:pt x="14886" y="11325"/>
                </a:lnTo>
                <a:lnTo>
                  <a:pt x="14911" y="11276"/>
                </a:lnTo>
                <a:lnTo>
                  <a:pt x="14949" y="11194"/>
                </a:lnTo>
                <a:lnTo>
                  <a:pt x="14980" y="11118"/>
                </a:lnTo>
                <a:lnTo>
                  <a:pt x="14996" y="11091"/>
                </a:lnTo>
                <a:lnTo>
                  <a:pt x="15015" y="11064"/>
                </a:lnTo>
                <a:lnTo>
                  <a:pt x="15028" y="11053"/>
                </a:lnTo>
                <a:lnTo>
                  <a:pt x="15037" y="11047"/>
                </a:lnTo>
                <a:lnTo>
                  <a:pt x="15050" y="11047"/>
                </a:lnTo>
                <a:lnTo>
                  <a:pt x="15056" y="11042"/>
                </a:lnTo>
                <a:lnTo>
                  <a:pt x="15065" y="11036"/>
                </a:lnTo>
                <a:lnTo>
                  <a:pt x="15075" y="11015"/>
                </a:lnTo>
                <a:lnTo>
                  <a:pt x="15090" y="10982"/>
                </a:lnTo>
                <a:lnTo>
                  <a:pt x="15103" y="10944"/>
                </a:lnTo>
                <a:lnTo>
                  <a:pt x="15106" y="10917"/>
                </a:lnTo>
                <a:lnTo>
                  <a:pt x="15106" y="10895"/>
                </a:lnTo>
                <a:lnTo>
                  <a:pt x="15103" y="10873"/>
                </a:lnTo>
                <a:lnTo>
                  <a:pt x="15100" y="10857"/>
                </a:lnTo>
                <a:lnTo>
                  <a:pt x="15100" y="10841"/>
                </a:lnTo>
                <a:lnTo>
                  <a:pt x="15109" y="10830"/>
                </a:lnTo>
                <a:lnTo>
                  <a:pt x="15125" y="10814"/>
                </a:lnTo>
                <a:lnTo>
                  <a:pt x="15144" y="10797"/>
                </a:lnTo>
                <a:lnTo>
                  <a:pt x="15160" y="10781"/>
                </a:lnTo>
                <a:lnTo>
                  <a:pt x="15175" y="10759"/>
                </a:lnTo>
                <a:lnTo>
                  <a:pt x="15178" y="10754"/>
                </a:lnTo>
                <a:lnTo>
                  <a:pt x="15182" y="10754"/>
                </a:lnTo>
                <a:lnTo>
                  <a:pt x="15185" y="10781"/>
                </a:lnTo>
                <a:lnTo>
                  <a:pt x="15188" y="10797"/>
                </a:lnTo>
                <a:lnTo>
                  <a:pt x="15191" y="10808"/>
                </a:lnTo>
                <a:lnTo>
                  <a:pt x="15200" y="10808"/>
                </a:lnTo>
                <a:lnTo>
                  <a:pt x="15210" y="10803"/>
                </a:lnTo>
                <a:lnTo>
                  <a:pt x="15216" y="10797"/>
                </a:lnTo>
                <a:lnTo>
                  <a:pt x="15222" y="10803"/>
                </a:lnTo>
                <a:lnTo>
                  <a:pt x="15235" y="10808"/>
                </a:lnTo>
                <a:lnTo>
                  <a:pt x="15238" y="10808"/>
                </a:lnTo>
                <a:lnTo>
                  <a:pt x="15241" y="10797"/>
                </a:lnTo>
                <a:lnTo>
                  <a:pt x="15235" y="10765"/>
                </a:lnTo>
                <a:lnTo>
                  <a:pt x="15235" y="10759"/>
                </a:lnTo>
                <a:lnTo>
                  <a:pt x="15241" y="10754"/>
                </a:lnTo>
                <a:lnTo>
                  <a:pt x="15244" y="10770"/>
                </a:lnTo>
                <a:lnTo>
                  <a:pt x="15251" y="10776"/>
                </a:lnTo>
                <a:lnTo>
                  <a:pt x="15254" y="10781"/>
                </a:lnTo>
                <a:lnTo>
                  <a:pt x="15257" y="10781"/>
                </a:lnTo>
                <a:lnTo>
                  <a:pt x="15266" y="10776"/>
                </a:lnTo>
                <a:lnTo>
                  <a:pt x="15270" y="10781"/>
                </a:lnTo>
                <a:lnTo>
                  <a:pt x="15270" y="10786"/>
                </a:lnTo>
                <a:lnTo>
                  <a:pt x="15273" y="10792"/>
                </a:lnTo>
                <a:lnTo>
                  <a:pt x="15276" y="10792"/>
                </a:lnTo>
                <a:lnTo>
                  <a:pt x="15285" y="10776"/>
                </a:lnTo>
                <a:lnTo>
                  <a:pt x="15292" y="10759"/>
                </a:lnTo>
                <a:lnTo>
                  <a:pt x="15298" y="10759"/>
                </a:lnTo>
                <a:lnTo>
                  <a:pt x="15301" y="10770"/>
                </a:lnTo>
                <a:lnTo>
                  <a:pt x="15307" y="10776"/>
                </a:lnTo>
                <a:lnTo>
                  <a:pt x="15314" y="10776"/>
                </a:lnTo>
                <a:lnTo>
                  <a:pt x="15320" y="10765"/>
                </a:lnTo>
                <a:lnTo>
                  <a:pt x="15326" y="10748"/>
                </a:lnTo>
                <a:lnTo>
                  <a:pt x="15329" y="10732"/>
                </a:lnTo>
                <a:lnTo>
                  <a:pt x="15332" y="10710"/>
                </a:lnTo>
                <a:lnTo>
                  <a:pt x="15332" y="10672"/>
                </a:lnTo>
                <a:lnTo>
                  <a:pt x="15326" y="10645"/>
                </a:lnTo>
                <a:lnTo>
                  <a:pt x="15329" y="10618"/>
                </a:lnTo>
                <a:lnTo>
                  <a:pt x="15329" y="10574"/>
                </a:lnTo>
                <a:lnTo>
                  <a:pt x="15326" y="10558"/>
                </a:lnTo>
                <a:lnTo>
                  <a:pt x="15329" y="10558"/>
                </a:lnTo>
                <a:lnTo>
                  <a:pt x="15332" y="10542"/>
                </a:lnTo>
                <a:lnTo>
                  <a:pt x="15336" y="10536"/>
                </a:lnTo>
                <a:lnTo>
                  <a:pt x="15339" y="10536"/>
                </a:lnTo>
                <a:lnTo>
                  <a:pt x="15342" y="10558"/>
                </a:lnTo>
                <a:lnTo>
                  <a:pt x="15345" y="10629"/>
                </a:lnTo>
                <a:lnTo>
                  <a:pt x="15351" y="10656"/>
                </a:lnTo>
                <a:lnTo>
                  <a:pt x="15354" y="10667"/>
                </a:lnTo>
                <a:lnTo>
                  <a:pt x="15358" y="10672"/>
                </a:lnTo>
                <a:lnTo>
                  <a:pt x="15370" y="10672"/>
                </a:lnTo>
                <a:lnTo>
                  <a:pt x="15383" y="10650"/>
                </a:lnTo>
                <a:lnTo>
                  <a:pt x="15389" y="10650"/>
                </a:lnTo>
                <a:lnTo>
                  <a:pt x="15398" y="10667"/>
                </a:lnTo>
                <a:lnTo>
                  <a:pt x="15408" y="10705"/>
                </a:lnTo>
                <a:lnTo>
                  <a:pt x="15420" y="10759"/>
                </a:lnTo>
                <a:lnTo>
                  <a:pt x="15424" y="10786"/>
                </a:lnTo>
                <a:lnTo>
                  <a:pt x="15427" y="10797"/>
                </a:lnTo>
                <a:lnTo>
                  <a:pt x="15430" y="10803"/>
                </a:lnTo>
                <a:lnTo>
                  <a:pt x="15427" y="10814"/>
                </a:lnTo>
                <a:lnTo>
                  <a:pt x="15424" y="10835"/>
                </a:lnTo>
                <a:lnTo>
                  <a:pt x="15424" y="10852"/>
                </a:lnTo>
                <a:lnTo>
                  <a:pt x="15439" y="10906"/>
                </a:lnTo>
                <a:lnTo>
                  <a:pt x="15439" y="10873"/>
                </a:lnTo>
                <a:lnTo>
                  <a:pt x="15442" y="10890"/>
                </a:lnTo>
                <a:lnTo>
                  <a:pt x="15455" y="10944"/>
                </a:lnTo>
                <a:lnTo>
                  <a:pt x="15464" y="10977"/>
                </a:lnTo>
                <a:lnTo>
                  <a:pt x="15493" y="11042"/>
                </a:lnTo>
                <a:lnTo>
                  <a:pt x="15499" y="11047"/>
                </a:lnTo>
                <a:lnTo>
                  <a:pt x="15499" y="11031"/>
                </a:lnTo>
                <a:lnTo>
                  <a:pt x="15502" y="11020"/>
                </a:lnTo>
                <a:lnTo>
                  <a:pt x="15505" y="11015"/>
                </a:lnTo>
                <a:lnTo>
                  <a:pt x="15508" y="11015"/>
                </a:lnTo>
                <a:lnTo>
                  <a:pt x="15515" y="11020"/>
                </a:lnTo>
                <a:lnTo>
                  <a:pt x="15524" y="11036"/>
                </a:lnTo>
                <a:lnTo>
                  <a:pt x="15531" y="11058"/>
                </a:lnTo>
                <a:lnTo>
                  <a:pt x="15540" y="11080"/>
                </a:lnTo>
                <a:lnTo>
                  <a:pt x="15546" y="11091"/>
                </a:lnTo>
                <a:lnTo>
                  <a:pt x="15553" y="11107"/>
                </a:lnTo>
                <a:lnTo>
                  <a:pt x="15553" y="11113"/>
                </a:lnTo>
                <a:lnTo>
                  <a:pt x="15549" y="11118"/>
                </a:lnTo>
                <a:lnTo>
                  <a:pt x="15543" y="11123"/>
                </a:lnTo>
                <a:lnTo>
                  <a:pt x="15540" y="11123"/>
                </a:lnTo>
                <a:lnTo>
                  <a:pt x="15534" y="11113"/>
                </a:lnTo>
                <a:lnTo>
                  <a:pt x="15527" y="11107"/>
                </a:lnTo>
                <a:lnTo>
                  <a:pt x="15521" y="11107"/>
                </a:lnTo>
                <a:lnTo>
                  <a:pt x="15518" y="11118"/>
                </a:lnTo>
                <a:lnTo>
                  <a:pt x="15521" y="11129"/>
                </a:lnTo>
                <a:lnTo>
                  <a:pt x="15527" y="11156"/>
                </a:lnTo>
                <a:lnTo>
                  <a:pt x="15540" y="11178"/>
                </a:lnTo>
                <a:lnTo>
                  <a:pt x="15540" y="11172"/>
                </a:lnTo>
                <a:lnTo>
                  <a:pt x="15546" y="11140"/>
                </a:lnTo>
                <a:lnTo>
                  <a:pt x="15549" y="11140"/>
                </a:lnTo>
                <a:lnTo>
                  <a:pt x="15553" y="11145"/>
                </a:lnTo>
                <a:lnTo>
                  <a:pt x="15556" y="11172"/>
                </a:lnTo>
                <a:lnTo>
                  <a:pt x="15565" y="11221"/>
                </a:lnTo>
                <a:lnTo>
                  <a:pt x="15581" y="11281"/>
                </a:lnTo>
                <a:lnTo>
                  <a:pt x="15587" y="11308"/>
                </a:lnTo>
                <a:lnTo>
                  <a:pt x="15590" y="11336"/>
                </a:lnTo>
                <a:lnTo>
                  <a:pt x="15590" y="11395"/>
                </a:lnTo>
                <a:lnTo>
                  <a:pt x="15568" y="11509"/>
                </a:lnTo>
                <a:lnTo>
                  <a:pt x="15562" y="11553"/>
                </a:lnTo>
                <a:lnTo>
                  <a:pt x="15562" y="11569"/>
                </a:lnTo>
                <a:lnTo>
                  <a:pt x="15568" y="11575"/>
                </a:lnTo>
                <a:lnTo>
                  <a:pt x="15571" y="11575"/>
                </a:lnTo>
                <a:lnTo>
                  <a:pt x="15575" y="11569"/>
                </a:lnTo>
                <a:lnTo>
                  <a:pt x="15581" y="11553"/>
                </a:lnTo>
                <a:lnTo>
                  <a:pt x="15584" y="11531"/>
                </a:lnTo>
                <a:lnTo>
                  <a:pt x="15587" y="11531"/>
                </a:lnTo>
                <a:lnTo>
                  <a:pt x="15593" y="11526"/>
                </a:lnTo>
                <a:lnTo>
                  <a:pt x="15597" y="11531"/>
                </a:lnTo>
                <a:lnTo>
                  <a:pt x="15597" y="11537"/>
                </a:lnTo>
                <a:lnTo>
                  <a:pt x="15590" y="11558"/>
                </a:lnTo>
                <a:lnTo>
                  <a:pt x="15590" y="11569"/>
                </a:lnTo>
                <a:lnTo>
                  <a:pt x="15597" y="11580"/>
                </a:lnTo>
                <a:lnTo>
                  <a:pt x="15603" y="11586"/>
                </a:lnTo>
                <a:lnTo>
                  <a:pt x="15606" y="11591"/>
                </a:lnTo>
                <a:lnTo>
                  <a:pt x="15612" y="11586"/>
                </a:lnTo>
                <a:lnTo>
                  <a:pt x="15615" y="11580"/>
                </a:lnTo>
                <a:lnTo>
                  <a:pt x="15619" y="11580"/>
                </a:lnTo>
                <a:lnTo>
                  <a:pt x="15622" y="11586"/>
                </a:lnTo>
                <a:lnTo>
                  <a:pt x="15628" y="11591"/>
                </a:lnTo>
                <a:lnTo>
                  <a:pt x="15637" y="11602"/>
                </a:lnTo>
                <a:lnTo>
                  <a:pt x="15644" y="11602"/>
                </a:lnTo>
                <a:lnTo>
                  <a:pt x="15656" y="11580"/>
                </a:lnTo>
                <a:lnTo>
                  <a:pt x="15669" y="11542"/>
                </a:lnTo>
                <a:lnTo>
                  <a:pt x="15675" y="11531"/>
                </a:lnTo>
                <a:lnTo>
                  <a:pt x="15685" y="11520"/>
                </a:lnTo>
                <a:lnTo>
                  <a:pt x="15707" y="11504"/>
                </a:lnTo>
                <a:lnTo>
                  <a:pt x="15716" y="11493"/>
                </a:lnTo>
                <a:lnTo>
                  <a:pt x="15725" y="11477"/>
                </a:lnTo>
                <a:lnTo>
                  <a:pt x="15732" y="11461"/>
                </a:lnTo>
                <a:lnTo>
                  <a:pt x="15738" y="11439"/>
                </a:lnTo>
                <a:lnTo>
                  <a:pt x="15738" y="11412"/>
                </a:lnTo>
                <a:lnTo>
                  <a:pt x="15735" y="11374"/>
                </a:lnTo>
                <a:lnTo>
                  <a:pt x="15741" y="11390"/>
                </a:lnTo>
                <a:lnTo>
                  <a:pt x="15744" y="11395"/>
                </a:lnTo>
                <a:lnTo>
                  <a:pt x="15757" y="11439"/>
                </a:lnTo>
                <a:lnTo>
                  <a:pt x="15760" y="11466"/>
                </a:lnTo>
                <a:lnTo>
                  <a:pt x="15766" y="11493"/>
                </a:lnTo>
                <a:lnTo>
                  <a:pt x="15769" y="11499"/>
                </a:lnTo>
                <a:lnTo>
                  <a:pt x="15773" y="11499"/>
                </a:lnTo>
                <a:lnTo>
                  <a:pt x="15785" y="11488"/>
                </a:lnTo>
                <a:lnTo>
                  <a:pt x="15788" y="11488"/>
                </a:lnTo>
                <a:lnTo>
                  <a:pt x="15788" y="11493"/>
                </a:lnTo>
                <a:lnTo>
                  <a:pt x="15785" y="11504"/>
                </a:lnTo>
                <a:lnTo>
                  <a:pt x="15779" y="11520"/>
                </a:lnTo>
                <a:lnTo>
                  <a:pt x="15776" y="11542"/>
                </a:lnTo>
                <a:lnTo>
                  <a:pt x="15788" y="11607"/>
                </a:lnTo>
                <a:lnTo>
                  <a:pt x="15788" y="11662"/>
                </a:lnTo>
                <a:lnTo>
                  <a:pt x="15791" y="11722"/>
                </a:lnTo>
                <a:lnTo>
                  <a:pt x="15798" y="11765"/>
                </a:lnTo>
                <a:lnTo>
                  <a:pt x="15807" y="11798"/>
                </a:lnTo>
                <a:lnTo>
                  <a:pt x="15810" y="11836"/>
                </a:lnTo>
                <a:lnTo>
                  <a:pt x="15810" y="11885"/>
                </a:lnTo>
                <a:lnTo>
                  <a:pt x="15813" y="11885"/>
                </a:lnTo>
                <a:lnTo>
                  <a:pt x="15813" y="11879"/>
                </a:lnTo>
                <a:lnTo>
                  <a:pt x="15817" y="11868"/>
                </a:lnTo>
                <a:lnTo>
                  <a:pt x="15820" y="11868"/>
                </a:lnTo>
                <a:lnTo>
                  <a:pt x="15823" y="11885"/>
                </a:lnTo>
                <a:lnTo>
                  <a:pt x="15832" y="11917"/>
                </a:lnTo>
                <a:lnTo>
                  <a:pt x="15835" y="11955"/>
                </a:lnTo>
                <a:lnTo>
                  <a:pt x="15839" y="11982"/>
                </a:lnTo>
                <a:lnTo>
                  <a:pt x="15845" y="12026"/>
                </a:lnTo>
                <a:lnTo>
                  <a:pt x="15842" y="12048"/>
                </a:lnTo>
                <a:lnTo>
                  <a:pt x="15842" y="12075"/>
                </a:lnTo>
                <a:lnTo>
                  <a:pt x="15845" y="12080"/>
                </a:lnTo>
                <a:lnTo>
                  <a:pt x="15845" y="12097"/>
                </a:lnTo>
                <a:lnTo>
                  <a:pt x="15842" y="12118"/>
                </a:lnTo>
                <a:lnTo>
                  <a:pt x="15842" y="12140"/>
                </a:lnTo>
                <a:lnTo>
                  <a:pt x="15848" y="12146"/>
                </a:lnTo>
                <a:lnTo>
                  <a:pt x="15854" y="12146"/>
                </a:lnTo>
                <a:lnTo>
                  <a:pt x="15854" y="12167"/>
                </a:lnTo>
                <a:lnTo>
                  <a:pt x="15848" y="12195"/>
                </a:lnTo>
                <a:lnTo>
                  <a:pt x="15848" y="12243"/>
                </a:lnTo>
                <a:lnTo>
                  <a:pt x="15842" y="12260"/>
                </a:lnTo>
                <a:lnTo>
                  <a:pt x="15839" y="12281"/>
                </a:lnTo>
                <a:lnTo>
                  <a:pt x="15835" y="12347"/>
                </a:lnTo>
                <a:lnTo>
                  <a:pt x="15839" y="12368"/>
                </a:lnTo>
                <a:lnTo>
                  <a:pt x="15839" y="12374"/>
                </a:lnTo>
                <a:lnTo>
                  <a:pt x="15842" y="12374"/>
                </a:lnTo>
                <a:lnTo>
                  <a:pt x="15851" y="12330"/>
                </a:lnTo>
                <a:lnTo>
                  <a:pt x="15851" y="12352"/>
                </a:lnTo>
                <a:lnTo>
                  <a:pt x="15839" y="12396"/>
                </a:lnTo>
                <a:lnTo>
                  <a:pt x="15835" y="12417"/>
                </a:lnTo>
                <a:lnTo>
                  <a:pt x="15835" y="12434"/>
                </a:lnTo>
                <a:lnTo>
                  <a:pt x="15832" y="12445"/>
                </a:lnTo>
                <a:lnTo>
                  <a:pt x="15826" y="12477"/>
                </a:lnTo>
                <a:lnTo>
                  <a:pt x="15826" y="12521"/>
                </a:lnTo>
                <a:lnTo>
                  <a:pt x="15820" y="12548"/>
                </a:lnTo>
                <a:lnTo>
                  <a:pt x="15820" y="12597"/>
                </a:lnTo>
                <a:lnTo>
                  <a:pt x="15826" y="12619"/>
                </a:lnTo>
                <a:lnTo>
                  <a:pt x="15829" y="12619"/>
                </a:lnTo>
                <a:lnTo>
                  <a:pt x="15835" y="12608"/>
                </a:lnTo>
                <a:lnTo>
                  <a:pt x="15839" y="12591"/>
                </a:lnTo>
                <a:lnTo>
                  <a:pt x="15839" y="12586"/>
                </a:lnTo>
                <a:lnTo>
                  <a:pt x="15842" y="12586"/>
                </a:lnTo>
                <a:lnTo>
                  <a:pt x="15851" y="12608"/>
                </a:lnTo>
                <a:lnTo>
                  <a:pt x="15861" y="12640"/>
                </a:lnTo>
                <a:lnTo>
                  <a:pt x="15873" y="12678"/>
                </a:lnTo>
                <a:lnTo>
                  <a:pt x="15886" y="12722"/>
                </a:lnTo>
                <a:lnTo>
                  <a:pt x="15892" y="12733"/>
                </a:lnTo>
                <a:lnTo>
                  <a:pt x="15905" y="12733"/>
                </a:lnTo>
                <a:lnTo>
                  <a:pt x="15908" y="12744"/>
                </a:lnTo>
                <a:lnTo>
                  <a:pt x="15908" y="12771"/>
                </a:lnTo>
                <a:lnTo>
                  <a:pt x="15911" y="12782"/>
                </a:lnTo>
                <a:lnTo>
                  <a:pt x="15917" y="12793"/>
                </a:lnTo>
                <a:lnTo>
                  <a:pt x="15930" y="12820"/>
                </a:lnTo>
                <a:lnTo>
                  <a:pt x="15939" y="12847"/>
                </a:lnTo>
                <a:lnTo>
                  <a:pt x="15949" y="12869"/>
                </a:lnTo>
                <a:lnTo>
                  <a:pt x="15952" y="12896"/>
                </a:lnTo>
                <a:lnTo>
                  <a:pt x="15958" y="12945"/>
                </a:lnTo>
                <a:lnTo>
                  <a:pt x="15961" y="12988"/>
                </a:lnTo>
                <a:lnTo>
                  <a:pt x="15958" y="13015"/>
                </a:lnTo>
                <a:lnTo>
                  <a:pt x="15955" y="13026"/>
                </a:lnTo>
                <a:lnTo>
                  <a:pt x="15958" y="13032"/>
                </a:lnTo>
                <a:lnTo>
                  <a:pt x="15967" y="13064"/>
                </a:lnTo>
                <a:lnTo>
                  <a:pt x="15971" y="13081"/>
                </a:lnTo>
                <a:lnTo>
                  <a:pt x="15967" y="13102"/>
                </a:lnTo>
                <a:lnTo>
                  <a:pt x="15967" y="13140"/>
                </a:lnTo>
                <a:lnTo>
                  <a:pt x="15977" y="13157"/>
                </a:lnTo>
                <a:lnTo>
                  <a:pt x="15977" y="13179"/>
                </a:lnTo>
                <a:lnTo>
                  <a:pt x="15983" y="13195"/>
                </a:lnTo>
                <a:lnTo>
                  <a:pt x="15999" y="13227"/>
                </a:lnTo>
                <a:lnTo>
                  <a:pt x="16005" y="13244"/>
                </a:lnTo>
                <a:lnTo>
                  <a:pt x="16018" y="13287"/>
                </a:lnTo>
                <a:lnTo>
                  <a:pt x="16015" y="13304"/>
                </a:lnTo>
                <a:lnTo>
                  <a:pt x="16015" y="13325"/>
                </a:lnTo>
                <a:lnTo>
                  <a:pt x="16024" y="13336"/>
                </a:lnTo>
                <a:lnTo>
                  <a:pt x="16046" y="13363"/>
                </a:lnTo>
                <a:lnTo>
                  <a:pt x="16062" y="13385"/>
                </a:lnTo>
                <a:lnTo>
                  <a:pt x="16081" y="13418"/>
                </a:lnTo>
                <a:lnTo>
                  <a:pt x="16099" y="13445"/>
                </a:lnTo>
                <a:lnTo>
                  <a:pt x="16112" y="13461"/>
                </a:lnTo>
                <a:lnTo>
                  <a:pt x="16131" y="13478"/>
                </a:lnTo>
                <a:lnTo>
                  <a:pt x="16140" y="13488"/>
                </a:lnTo>
                <a:lnTo>
                  <a:pt x="16143" y="13499"/>
                </a:lnTo>
                <a:lnTo>
                  <a:pt x="16150" y="13510"/>
                </a:lnTo>
                <a:lnTo>
                  <a:pt x="16153" y="13527"/>
                </a:lnTo>
                <a:lnTo>
                  <a:pt x="16162" y="13510"/>
                </a:lnTo>
                <a:lnTo>
                  <a:pt x="16169" y="13505"/>
                </a:lnTo>
                <a:lnTo>
                  <a:pt x="16175" y="13510"/>
                </a:lnTo>
                <a:lnTo>
                  <a:pt x="16181" y="13505"/>
                </a:lnTo>
                <a:lnTo>
                  <a:pt x="16184" y="13499"/>
                </a:lnTo>
                <a:lnTo>
                  <a:pt x="16184" y="13494"/>
                </a:lnTo>
                <a:lnTo>
                  <a:pt x="16191" y="13494"/>
                </a:lnTo>
                <a:lnTo>
                  <a:pt x="16194" y="13499"/>
                </a:lnTo>
                <a:lnTo>
                  <a:pt x="16194" y="13505"/>
                </a:lnTo>
                <a:lnTo>
                  <a:pt x="16191" y="13516"/>
                </a:lnTo>
                <a:lnTo>
                  <a:pt x="16197" y="13521"/>
                </a:lnTo>
                <a:lnTo>
                  <a:pt x="16200" y="13521"/>
                </a:lnTo>
                <a:lnTo>
                  <a:pt x="16203" y="13516"/>
                </a:lnTo>
                <a:lnTo>
                  <a:pt x="16203" y="13494"/>
                </a:lnTo>
                <a:lnTo>
                  <a:pt x="16200" y="13472"/>
                </a:lnTo>
                <a:lnTo>
                  <a:pt x="16187" y="13429"/>
                </a:lnTo>
                <a:lnTo>
                  <a:pt x="16184" y="13396"/>
                </a:lnTo>
                <a:lnTo>
                  <a:pt x="16178" y="13369"/>
                </a:lnTo>
                <a:lnTo>
                  <a:pt x="16175" y="13353"/>
                </a:lnTo>
                <a:lnTo>
                  <a:pt x="16165" y="13342"/>
                </a:lnTo>
                <a:lnTo>
                  <a:pt x="16156" y="13325"/>
                </a:lnTo>
                <a:lnTo>
                  <a:pt x="16150" y="13309"/>
                </a:lnTo>
                <a:lnTo>
                  <a:pt x="16150" y="13276"/>
                </a:lnTo>
                <a:lnTo>
                  <a:pt x="16153" y="13244"/>
                </a:lnTo>
                <a:lnTo>
                  <a:pt x="16153" y="13233"/>
                </a:lnTo>
                <a:lnTo>
                  <a:pt x="16150" y="13217"/>
                </a:lnTo>
                <a:lnTo>
                  <a:pt x="16147" y="13206"/>
                </a:lnTo>
                <a:lnTo>
                  <a:pt x="16147" y="13189"/>
                </a:lnTo>
                <a:lnTo>
                  <a:pt x="16150" y="13173"/>
                </a:lnTo>
                <a:lnTo>
                  <a:pt x="16150" y="13146"/>
                </a:lnTo>
                <a:lnTo>
                  <a:pt x="16153" y="13119"/>
                </a:lnTo>
                <a:lnTo>
                  <a:pt x="16153" y="13086"/>
                </a:lnTo>
                <a:lnTo>
                  <a:pt x="16150" y="13043"/>
                </a:lnTo>
                <a:lnTo>
                  <a:pt x="16143" y="13021"/>
                </a:lnTo>
                <a:lnTo>
                  <a:pt x="16134" y="12999"/>
                </a:lnTo>
                <a:lnTo>
                  <a:pt x="16115" y="12961"/>
                </a:lnTo>
                <a:lnTo>
                  <a:pt x="16099" y="12928"/>
                </a:lnTo>
                <a:lnTo>
                  <a:pt x="16090" y="12912"/>
                </a:lnTo>
                <a:lnTo>
                  <a:pt x="16084" y="12880"/>
                </a:lnTo>
                <a:lnTo>
                  <a:pt x="16077" y="12874"/>
                </a:lnTo>
                <a:lnTo>
                  <a:pt x="16065" y="12869"/>
                </a:lnTo>
                <a:lnTo>
                  <a:pt x="16049" y="12841"/>
                </a:lnTo>
                <a:lnTo>
                  <a:pt x="16030" y="12793"/>
                </a:lnTo>
                <a:lnTo>
                  <a:pt x="16024" y="12782"/>
                </a:lnTo>
                <a:lnTo>
                  <a:pt x="16018" y="12776"/>
                </a:lnTo>
                <a:lnTo>
                  <a:pt x="16005" y="12787"/>
                </a:lnTo>
                <a:lnTo>
                  <a:pt x="15999" y="12787"/>
                </a:lnTo>
                <a:lnTo>
                  <a:pt x="15989" y="12776"/>
                </a:lnTo>
                <a:lnTo>
                  <a:pt x="15967" y="12738"/>
                </a:lnTo>
                <a:lnTo>
                  <a:pt x="15964" y="12711"/>
                </a:lnTo>
                <a:lnTo>
                  <a:pt x="15958" y="12646"/>
                </a:lnTo>
                <a:lnTo>
                  <a:pt x="15952" y="12591"/>
                </a:lnTo>
                <a:lnTo>
                  <a:pt x="15949" y="12575"/>
                </a:lnTo>
                <a:lnTo>
                  <a:pt x="15942" y="12575"/>
                </a:lnTo>
                <a:lnTo>
                  <a:pt x="15936" y="12570"/>
                </a:lnTo>
                <a:lnTo>
                  <a:pt x="15930" y="12542"/>
                </a:lnTo>
                <a:lnTo>
                  <a:pt x="15927" y="12510"/>
                </a:lnTo>
                <a:lnTo>
                  <a:pt x="15923" y="12472"/>
                </a:lnTo>
                <a:lnTo>
                  <a:pt x="15920" y="12461"/>
                </a:lnTo>
                <a:lnTo>
                  <a:pt x="15917" y="12461"/>
                </a:lnTo>
                <a:lnTo>
                  <a:pt x="15901" y="12472"/>
                </a:lnTo>
                <a:lnTo>
                  <a:pt x="15895" y="12472"/>
                </a:lnTo>
                <a:lnTo>
                  <a:pt x="15889" y="12477"/>
                </a:lnTo>
                <a:lnTo>
                  <a:pt x="15886" y="12466"/>
                </a:lnTo>
                <a:lnTo>
                  <a:pt x="15886" y="12450"/>
                </a:lnTo>
                <a:lnTo>
                  <a:pt x="15883" y="12368"/>
                </a:lnTo>
                <a:lnTo>
                  <a:pt x="15886" y="12309"/>
                </a:lnTo>
                <a:lnTo>
                  <a:pt x="15886" y="12287"/>
                </a:lnTo>
                <a:lnTo>
                  <a:pt x="15892" y="12271"/>
                </a:lnTo>
                <a:lnTo>
                  <a:pt x="15898" y="12260"/>
                </a:lnTo>
                <a:lnTo>
                  <a:pt x="15901" y="12249"/>
                </a:lnTo>
                <a:lnTo>
                  <a:pt x="15905" y="12216"/>
                </a:lnTo>
                <a:lnTo>
                  <a:pt x="15908" y="12189"/>
                </a:lnTo>
                <a:lnTo>
                  <a:pt x="15914" y="12162"/>
                </a:lnTo>
                <a:lnTo>
                  <a:pt x="15923" y="12118"/>
                </a:lnTo>
                <a:lnTo>
                  <a:pt x="15933" y="12048"/>
                </a:lnTo>
                <a:lnTo>
                  <a:pt x="15936" y="11982"/>
                </a:lnTo>
                <a:lnTo>
                  <a:pt x="15939" y="11961"/>
                </a:lnTo>
                <a:lnTo>
                  <a:pt x="15930" y="11928"/>
                </a:lnTo>
                <a:lnTo>
                  <a:pt x="15930" y="11923"/>
                </a:lnTo>
                <a:lnTo>
                  <a:pt x="15933" y="11912"/>
                </a:lnTo>
                <a:lnTo>
                  <a:pt x="15936" y="11906"/>
                </a:lnTo>
                <a:lnTo>
                  <a:pt x="15945" y="11901"/>
                </a:lnTo>
                <a:lnTo>
                  <a:pt x="15967" y="11895"/>
                </a:lnTo>
                <a:lnTo>
                  <a:pt x="15977" y="11895"/>
                </a:lnTo>
                <a:lnTo>
                  <a:pt x="15986" y="11901"/>
                </a:lnTo>
                <a:lnTo>
                  <a:pt x="15989" y="11906"/>
                </a:lnTo>
                <a:lnTo>
                  <a:pt x="15989" y="11944"/>
                </a:lnTo>
                <a:lnTo>
                  <a:pt x="15983" y="11988"/>
                </a:lnTo>
                <a:lnTo>
                  <a:pt x="15983" y="12015"/>
                </a:lnTo>
                <a:lnTo>
                  <a:pt x="15986" y="12021"/>
                </a:lnTo>
                <a:lnTo>
                  <a:pt x="15989" y="12021"/>
                </a:lnTo>
                <a:lnTo>
                  <a:pt x="16002" y="12015"/>
                </a:lnTo>
                <a:lnTo>
                  <a:pt x="16005" y="12015"/>
                </a:lnTo>
                <a:lnTo>
                  <a:pt x="16011" y="12021"/>
                </a:lnTo>
                <a:lnTo>
                  <a:pt x="16021" y="12021"/>
                </a:lnTo>
                <a:lnTo>
                  <a:pt x="16030" y="12015"/>
                </a:lnTo>
                <a:lnTo>
                  <a:pt x="16037" y="12010"/>
                </a:lnTo>
                <a:lnTo>
                  <a:pt x="16040" y="12010"/>
                </a:lnTo>
                <a:lnTo>
                  <a:pt x="16046" y="12015"/>
                </a:lnTo>
                <a:lnTo>
                  <a:pt x="16059" y="12037"/>
                </a:lnTo>
                <a:lnTo>
                  <a:pt x="16068" y="12059"/>
                </a:lnTo>
                <a:lnTo>
                  <a:pt x="16081" y="12075"/>
                </a:lnTo>
                <a:lnTo>
                  <a:pt x="16084" y="12086"/>
                </a:lnTo>
                <a:lnTo>
                  <a:pt x="16090" y="12091"/>
                </a:lnTo>
                <a:lnTo>
                  <a:pt x="16096" y="12091"/>
                </a:lnTo>
                <a:lnTo>
                  <a:pt x="16099" y="12102"/>
                </a:lnTo>
                <a:lnTo>
                  <a:pt x="16106" y="12118"/>
                </a:lnTo>
                <a:lnTo>
                  <a:pt x="16109" y="12135"/>
                </a:lnTo>
                <a:lnTo>
                  <a:pt x="16112" y="12140"/>
                </a:lnTo>
                <a:lnTo>
                  <a:pt x="16118" y="12146"/>
                </a:lnTo>
                <a:lnTo>
                  <a:pt x="16109" y="12108"/>
                </a:lnTo>
                <a:lnTo>
                  <a:pt x="16109" y="12086"/>
                </a:lnTo>
                <a:lnTo>
                  <a:pt x="16109" y="12108"/>
                </a:lnTo>
                <a:lnTo>
                  <a:pt x="16118" y="12146"/>
                </a:lnTo>
                <a:lnTo>
                  <a:pt x="16128" y="12178"/>
                </a:lnTo>
                <a:lnTo>
                  <a:pt x="16131" y="12195"/>
                </a:lnTo>
                <a:lnTo>
                  <a:pt x="16128" y="12205"/>
                </a:lnTo>
                <a:lnTo>
                  <a:pt x="16128" y="12233"/>
                </a:lnTo>
                <a:lnTo>
                  <a:pt x="16131" y="12254"/>
                </a:lnTo>
                <a:lnTo>
                  <a:pt x="16131" y="12260"/>
                </a:lnTo>
                <a:lnTo>
                  <a:pt x="16134" y="12260"/>
                </a:lnTo>
                <a:lnTo>
                  <a:pt x="16147" y="12249"/>
                </a:lnTo>
                <a:lnTo>
                  <a:pt x="16150" y="12249"/>
                </a:lnTo>
                <a:lnTo>
                  <a:pt x="16150" y="12222"/>
                </a:lnTo>
                <a:lnTo>
                  <a:pt x="16153" y="12216"/>
                </a:lnTo>
                <a:lnTo>
                  <a:pt x="16162" y="12233"/>
                </a:lnTo>
                <a:lnTo>
                  <a:pt x="16169" y="12254"/>
                </a:lnTo>
                <a:lnTo>
                  <a:pt x="16162" y="12271"/>
                </a:lnTo>
                <a:lnTo>
                  <a:pt x="16156" y="12281"/>
                </a:lnTo>
                <a:lnTo>
                  <a:pt x="16156" y="12292"/>
                </a:lnTo>
                <a:lnTo>
                  <a:pt x="16162" y="12303"/>
                </a:lnTo>
                <a:lnTo>
                  <a:pt x="16165" y="12303"/>
                </a:lnTo>
                <a:lnTo>
                  <a:pt x="16172" y="12298"/>
                </a:lnTo>
                <a:lnTo>
                  <a:pt x="16175" y="12287"/>
                </a:lnTo>
                <a:lnTo>
                  <a:pt x="16178" y="12287"/>
                </a:lnTo>
                <a:lnTo>
                  <a:pt x="16181" y="12292"/>
                </a:lnTo>
                <a:lnTo>
                  <a:pt x="16187" y="12298"/>
                </a:lnTo>
                <a:lnTo>
                  <a:pt x="16194" y="12298"/>
                </a:lnTo>
                <a:lnTo>
                  <a:pt x="16203" y="12303"/>
                </a:lnTo>
                <a:lnTo>
                  <a:pt x="16213" y="12320"/>
                </a:lnTo>
                <a:lnTo>
                  <a:pt x="16219" y="12341"/>
                </a:lnTo>
                <a:lnTo>
                  <a:pt x="16225" y="12352"/>
                </a:lnTo>
                <a:lnTo>
                  <a:pt x="16231" y="12347"/>
                </a:lnTo>
                <a:lnTo>
                  <a:pt x="16241" y="12347"/>
                </a:lnTo>
                <a:lnTo>
                  <a:pt x="16247" y="12352"/>
                </a:lnTo>
                <a:lnTo>
                  <a:pt x="16250" y="12363"/>
                </a:lnTo>
                <a:lnTo>
                  <a:pt x="16250" y="12374"/>
                </a:lnTo>
                <a:lnTo>
                  <a:pt x="16244" y="12390"/>
                </a:lnTo>
                <a:lnTo>
                  <a:pt x="16238" y="12417"/>
                </a:lnTo>
                <a:lnTo>
                  <a:pt x="16235" y="12439"/>
                </a:lnTo>
                <a:lnTo>
                  <a:pt x="16235" y="12472"/>
                </a:lnTo>
                <a:lnTo>
                  <a:pt x="16231" y="12526"/>
                </a:lnTo>
                <a:lnTo>
                  <a:pt x="16235" y="12559"/>
                </a:lnTo>
                <a:lnTo>
                  <a:pt x="16238" y="12570"/>
                </a:lnTo>
                <a:lnTo>
                  <a:pt x="16241" y="12570"/>
                </a:lnTo>
                <a:lnTo>
                  <a:pt x="16247" y="12564"/>
                </a:lnTo>
                <a:lnTo>
                  <a:pt x="16291" y="12488"/>
                </a:lnTo>
                <a:lnTo>
                  <a:pt x="16307" y="12472"/>
                </a:lnTo>
                <a:lnTo>
                  <a:pt x="16326" y="12455"/>
                </a:lnTo>
                <a:lnTo>
                  <a:pt x="16329" y="12450"/>
                </a:lnTo>
                <a:lnTo>
                  <a:pt x="16329" y="12434"/>
                </a:lnTo>
                <a:lnTo>
                  <a:pt x="16338" y="12428"/>
                </a:lnTo>
                <a:lnTo>
                  <a:pt x="16345" y="12423"/>
                </a:lnTo>
                <a:lnTo>
                  <a:pt x="16351" y="12407"/>
                </a:lnTo>
                <a:lnTo>
                  <a:pt x="16357" y="12352"/>
                </a:lnTo>
                <a:lnTo>
                  <a:pt x="16363" y="12309"/>
                </a:lnTo>
                <a:lnTo>
                  <a:pt x="16367" y="12292"/>
                </a:lnTo>
                <a:lnTo>
                  <a:pt x="16370" y="12292"/>
                </a:lnTo>
                <a:lnTo>
                  <a:pt x="16382" y="12314"/>
                </a:lnTo>
                <a:lnTo>
                  <a:pt x="16389" y="12320"/>
                </a:lnTo>
                <a:lnTo>
                  <a:pt x="16395" y="12320"/>
                </a:lnTo>
                <a:lnTo>
                  <a:pt x="16404" y="12314"/>
                </a:lnTo>
                <a:lnTo>
                  <a:pt x="16414" y="12303"/>
                </a:lnTo>
                <a:lnTo>
                  <a:pt x="16445" y="12260"/>
                </a:lnTo>
                <a:lnTo>
                  <a:pt x="16458" y="12243"/>
                </a:lnTo>
                <a:lnTo>
                  <a:pt x="16483" y="12216"/>
                </a:lnTo>
                <a:lnTo>
                  <a:pt x="16492" y="12211"/>
                </a:lnTo>
                <a:lnTo>
                  <a:pt x="16505" y="12178"/>
                </a:lnTo>
                <a:lnTo>
                  <a:pt x="16511" y="12151"/>
                </a:lnTo>
                <a:lnTo>
                  <a:pt x="16517" y="12102"/>
                </a:lnTo>
                <a:lnTo>
                  <a:pt x="16517" y="12059"/>
                </a:lnTo>
                <a:lnTo>
                  <a:pt x="16521" y="12031"/>
                </a:lnTo>
                <a:lnTo>
                  <a:pt x="16521" y="12026"/>
                </a:lnTo>
                <a:lnTo>
                  <a:pt x="16524" y="12021"/>
                </a:lnTo>
                <a:lnTo>
                  <a:pt x="16530" y="12015"/>
                </a:lnTo>
                <a:lnTo>
                  <a:pt x="16530" y="11993"/>
                </a:lnTo>
                <a:lnTo>
                  <a:pt x="16527" y="11977"/>
                </a:lnTo>
                <a:lnTo>
                  <a:pt x="16517" y="11944"/>
                </a:lnTo>
                <a:lnTo>
                  <a:pt x="16517" y="11928"/>
                </a:lnTo>
                <a:lnTo>
                  <a:pt x="16521" y="11890"/>
                </a:lnTo>
                <a:lnTo>
                  <a:pt x="16521" y="11830"/>
                </a:lnTo>
                <a:lnTo>
                  <a:pt x="16517" y="11792"/>
                </a:lnTo>
                <a:lnTo>
                  <a:pt x="16511" y="11749"/>
                </a:lnTo>
                <a:lnTo>
                  <a:pt x="16492" y="11673"/>
                </a:lnTo>
                <a:lnTo>
                  <a:pt x="16480" y="11629"/>
                </a:lnTo>
                <a:lnTo>
                  <a:pt x="16467" y="11602"/>
                </a:lnTo>
                <a:lnTo>
                  <a:pt x="16461" y="11569"/>
                </a:lnTo>
                <a:lnTo>
                  <a:pt x="16451" y="11542"/>
                </a:lnTo>
                <a:lnTo>
                  <a:pt x="16442" y="11526"/>
                </a:lnTo>
                <a:lnTo>
                  <a:pt x="16426" y="11509"/>
                </a:lnTo>
                <a:lnTo>
                  <a:pt x="16404" y="11471"/>
                </a:lnTo>
                <a:lnTo>
                  <a:pt x="16379" y="11423"/>
                </a:lnTo>
                <a:lnTo>
                  <a:pt x="16360" y="11379"/>
                </a:lnTo>
                <a:lnTo>
                  <a:pt x="16348" y="11341"/>
                </a:lnTo>
                <a:lnTo>
                  <a:pt x="16341" y="11325"/>
                </a:lnTo>
                <a:lnTo>
                  <a:pt x="16341" y="11303"/>
                </a:lnTo>
                <a:lnTo>
                  <a:pt x="16335" y="11281"/>
                </a:lnTo>
                <a:lnTo>
                  <a:pt x="16326" y="11270"/>
                </a:lnTo>
                <a:lnTo>
                  <a:pt x="16313" y="11249"/>
                </a:lnTo>
                <a:lnTo>
                  <a:pt x="16307" y="11232"/>
                </a:lnTo>
                <a:lnTo>
                  <a:pt x="16297" y="11210"/>
                </a:lnTo>
                <a:lnTo>
                  <a:pt x="16291" y="11156"/>
                </a:lnTo>
                <a:lnTo>
                  <a:pt x="16294" y="11129"/>
                </a:lnTo>
                <a:lnTo>
                  <a:pt x="16297" y="11096"/>
                </a:lnTo>
                <a:lnTo>
                  <a:pt x="16304" y="11069"/>
                </a:lnTo>
                <a:lnTo>
                  <a:pt x="16313" y="11047"/>
                </a:lnTo>
                <a:lnTo>
                  <a:pt x="16323" y="11020"/>
                </a:lnTo>
                <a:lnTo>
                  <a:pt x="16335" y="11004"/>
                </a:lnTo>
                <a:lnTo>
                  <a:pt x="16345" y="10988"/>
                </a:lnTo>
                <a:lnTo>
                  <a:pt x="16351" y="10971"/>
                </a:lnTo>
                <a:lnTo>
                  <a:pt x="16357" y="10939"/>
                </a:lnTo>
                <a:lnTo>
                  <a:pt x="16360" y="10917"/>
                </a:lnTo>
                <a:lnTo>
                  <a:pt x="16367" y="10895"/>
                </a:lnTo>
                <a:lnTo>
                  <a:pt x="16376" y="10890"/>
                </a:lnTo>
                <a:lnTo>
                  <a:pt x="16382" y="10890"/>
                </a:lnTo>
                <a:lnTo>
                  <a:pt x="16385" y="10895"/>
                </a:lnTo>
                <a:lnTo>
                  <a:pt x="16392" y="10890"/>
                </a:lnTo>
                <a:lnTo>
                  <a:pt x="16401" y="10857"/>
                </a:lnTo>
                <a:lnTo>
                  <a:pt x="16411" y="10841"/>
                </a:lnTo>
                <a:lnTo>
                  <a:pt x="16423" y="10830"/>
                </a:lnTo>
                <a:lnTo>
                  <a:pt x="16433" y="10824"/>
                </a:lnTo>
                <a:lnTo>
                  <a:pt x="16439" y="10819"/>
                </a:lnTo>
                <a:lnTo>
                  <a:pt x="16442" y="10814"/>
                </a:lnTo>
                <a:lnTo>
                  <a:pt x="16445" y="10819"/>
                </a:lnTo>
                <a:lnTo>
                  <a:pt x="16455" y="10819"/>
                </a:lnTo>
                <a:lnTo>
                  <a:pt x="16458" y="10808"/>
                </a:lnTo>
                <a:lnTo>
                  <a:pt x="16461" y="10803"/>
                </a:lnTo>
                <a:lnTo>
                  <a:pt x="16464" y="10803"/>
                </a:lnTo>
                <a:lnTo>
                  <a:pt x="16467" y="10808"/>
                </a:lnTo>
                <a:lnTo>
                  <a:pt x="16470" y="10808"/>
                </a:lnTo>
                <a:lnTo>
                  <a:pt x="16473" y="10803"/>
                </a:lnTo>
                <a:lnTo>
                  <a:pt x="16473" y="10792"/>
                </a:lnTo>
                <a:lnTo>
                  <a:pt x="16470" y="10781"/>
                </a:lnTo>
                <a:lnTo>
                  <a:pt x="16470" y="10765"/>
                </a:lnTo>
                <a:lnTo>
                  <a:pt x="16473" y="10765"/>
                </a:lnTo>
                <a:lnTo>
                  <a:pt x="16477" y="10781"/>
                </a:lnTo>
                <a:lnTo>
                  <a:pt x="16486" y="10797"/>
                </a:lnTo>
                <a:lnTo>
                  <a:pt x="16492" y="10803"/>
                </a:lnTo>
                <a:lnTo>
                  <a:pt x="16499" y="10803"/>
                </a:lnTo>
                <a:lnTo>
                  <a:pt x="16505" y="10808"/>
                </a:lnTo>
                <a:lnTo>
                  <a:pt x="16508" y="10808"/>
                </a:lnTo>
                <a:lnTo>
                  <a:pt x="16508" y="10819"/>
                </a:lnTo>
                <a:lnTo>
                  <a:pt x="16505" y="10830"/>
                </a:lnTo>
                <a:lnTo>
                  <a:pt x="16530" y="10830"/>
                </a:lnTo>
                <a:lnTo>
                  <a:pt x="16536" y="10824"/>
                </a:lnTo>
                <a:lnTo>
                  <a:pt x="16536" y="10797"/>
                </a:lnTo>
                <a:lnTo>
                  <a:pt x="16543" y="10808"/>
                </a:lnTo>
                <a:lnTo>
                  <a:pt x="16546" y="10824"/>
                </a:lnTo>
                <a:lnTo>
                  <a:pt x="16558" y="10824"/>
                </a:lnTo>
                <a:lnTo>
                  <a:pt x="16561" y="10835"/>
                </a:lnTo>
                <a:lnTo>
                  <a:pt x="16555" y="10841"/>
                </a:lnTo>
                <a:lnTo>
                  <a:pt x="16549" y="10857"/>
                </a:lnTo>
                <a:lnTo>
                  <a:pt x="16546" y="10879"/>
                </a:lnTo>
                <a:lnTo>
                  <a:pt x="16546" y="10911"/>
                </a:lnTo>
                <a:lnTo>
                  <a:pt x="16549" y="10917"/>
                </a:lnTo>
                <a:lnTo>
                  <a:pt x="16549" y="10939"/>
                </a:lnTo>
                <a:lnTo>
                  <a:pt x="16552" y="10950"/>
                </a:lnTo>
                <a:lnTo>
                  <a:pt x="16555" y="10955"/>
                </a:lnTo>
                <a:lnTo>
                  <a:pt x="16558" y="10966"/>
                </a:lnTo>
                <a:lnTo>
                  <a:pt x="16558" y="10988"/>
                </a:lnTo>
                <a:lnTo>
                  <a:pt x="16565" y="10993"/>
                </a:lnTo>
                <a:lnTo>
                  <a:pt x="16583" y="10988"/>
                </a:lnTo>
                <a:lnTo>
                  <a:pt x="16596" y="10977"/>
                </a:lnTo>
                <a:lnTo>
                  <a:pt x="16599" y="10971"/>
                </a:lnTo>
                <a:lnTo>
                  <a:pt x="16599" y="10960"/>
                </a:lnTo>
                <a:lnTo>
                  <a:pt x="16596" y="10944"/>
                </a:lnTo>
                <a:lnTo>
                  <a:pt x="16590" y="10922"/>
                </a:lnTo>
                <a:lnTo>
                  <a:pt x="16587" y="10906"/>
                </a:lnTo>
                <a:lnTo>
                  <a:pt x="16577" y="10906"/>
                </a:lnTo>
                <a:lnTo>
                  <a:pt x="16574" y="10895"/>
                </a:lnTo>
                <a:lnTo>
                  <a:pt x="16577" y="10884"/>
                </a:lnTo>
                <a:lnTo>
                  <a:pt x="16615" y="10841"/>
                </a:lnTo>
                <a:lnTo>
                  <a:pt x="16627" y="10824"/>
                </a:lnTo>
                <a:lnTo>
                  <a:pt x="16646" y="10824"/>
                </a:lnTo>
                <a:lnTo>
                  <a:pt x="16665" y="10819"/>
                </a:lnTo>
                <a:lnTo>
                  <a:pt x="16675" y="10808"/>
                </a:lnTo>
                <a:lnTo>
                  <a:pt x="16681" y="10803"/>
                </a:lnTo>
                <a:lnTo>
                  <a:pt x="16687" y="10786"/>
                </a:lnTo>
                <a:lnTo>
                  <a:pt x="16690" y="10776"/>
                </a:lnTo>
                <a:lnTo>
                  <a:pt x="16697" y="10776"/>
                </a:lnTo>
                <a:lnTo>
                  <a:pt x="16706" y="10786"/>
                </a:lnTo>
                <a:lnTo>
                  <a:pt x="16706" y="10797"/>
                </a:lnTo>
                <a:lnTo>
                  <a:pt x="16709" y="10797"/>
                </a:lnTo>
                <a:lnTo>
                  <a:pt x="16712" y="10781"/>
                </a:lnTo>
                <a:lnTo>
                  <a:pt x="16719" y="10776"/>
                </a:lnTo>
                <a:lnTo>
                  <a:pt x="16722" y="10781"/>
                </a:lnTo>
                <a:lnTo>
                  <a:pt x="16725" y="10781"/>
                </a:lnTo>
                <a:lnTo>
                  <a:pt x="16731" y="10770"/>
                </a:lnTo>
                <a:lnTo>
                  <a:pt x="16737" y="10765"/>
                </a:lnTo>
                <a:lnTo>
                  <a:pt x="16741" y="10759"/>
                </a:lnTo>
                <a:lnTo>
                  <a:pt x="16750" y="10765"/>
                </a:lnTo>
                <a:lnTo>
                  <a:pt x="16753" y="10770"/>
                </a:lnTo>
                <a:lnTo>
                  <a:pt x="16756" y="10765"/>
                </a:lnTo>
                <a:lnTo>
                  <a:pt x="16756" y="10754"/>
                </a:lnTo>
                <a:lnTo>
                  <a:pt x="16759" y="10732"/>
                </a:lnTo>
                <a:lnTo>
                  <a:pt x="16769" y="10748"/>
                </a:lnTo>
                <a:lnTo>
                  <a:pt x="16769" y="10743"/>
                </a:lnTo>
                <a:lnTo>
                  <a:pt x="16772" y="10737"/>
                </a:lnTo>
                <a:lnTo>
                  <a:pt x="16778" y="10732"/>
                </a:lnTo>
                <a:lnTo>
                  <a:pt x="16788" y="10732"/>
                </a:lnTo>
                <a:lnTo>
                  <a:pt x="16794" y="10710"/>
                </a:lnTo>
                <a:lnTo>
                  <a:pt x="16794" y="10694"/>
                </a:lnTo>
                <a:lnTo>
                  <a:pt x="16788" y="10667"/>
                </a:lnTo>
                <a:lnTo>
                  <a:pt x="16785" y="10640"/>
                </a:lnTo>
                <a:lnTo>
                  <a:pt x="16785" y="10623"/>
                </a:lnTo>
                <a:lnTo>
                  <a:pt x="16788" y="10618"/>
                </a:lnTo>
                <a:lnTo>
                  <a:pt x="16794" y="10623"/>
                </a:lnTo>
                <a:lnTo>
                  <a:pt x="16803" y="10650"/>
                </a:lnTo>
                <a:lnTo>
                  <a:pt x="16816" y="10683"/>
                </a:lnTo>
                <a:lnTo>
                  <a:pt x="16816" y="10694"/>
                </a:lnTo>
                <a:lnTo>
                  <a:pt x="16813" y="10699"/>
                </a:lnTo>
                <a:lnTo>
                  <a:pt x="16819" y="10705"/>
                </a:lnTo>
                <a:lnTo>
                  <a:pt x="16825" y="10705"/>
                </a:lnTo>
                <a:lnTo>
                  <a:pt x="16829" y="10710"/>
                </a:lnTo>
                <a:lnTo>
                  <a:pt x="16835" y="10710"/>
                </a:lnTo>
                <a:lnTo>
                  <a:pt x="16841" y="10705"/>
                </a:lnTo>
                <a:lnTo>
                  <a:pt x="16841" y="10689"/>
                </a:lnTo>
                <a:lnTo>
                  <a:pt x="16838" y="10683"/>
                </a:lnTo>
                <a:lnTo>
                  <a:pt x="16838" y="10672"/>
                </a:lnTo>
                <a:lnTo>
                  <a:pt x="16841" y="10667"/>
                </a:lnTo>
                <a:lnTo>
                  <a:pt x="16844" y="10678"/>
                </a:lnTo>
                <a:lnTo>
                  <a:pt x="16851" y="10683"/>
                </a:lnTo>
                <a:lnTo>
                  <a:pt x="16857" y="10683"/>
                </a:lnTo>
                <a:lnTo>
                  <a:pt x="16860" y="10672"/>
                </a:lnTo>
                <a:lnTo>
                  <a:pt x="16857" y="10667"/>
                </a:lnTo>
                <a:lnTo>
                  <a:pt x="16857" y="10650"/>
                </a:lnTo>
                <a:lnTo>
                  <a:pt x="16860" y="10645"/>
                </a:lnTo>
                <a:lnTo>
                  <a:pt x="16863" y="10645"/>
                </a:lnTo>
                <a:lnTo>
                  <a:pt x="16866" y="10650"/>
                </a:lnTo>
                <a:lnTo>
                  <a:pt x="16870" y="10667"/>
                </a:lnTo>
                <a:lnTo>
                  <a:pt x="16873" y="10672"/>
                </a:lnTo>
                <a:lnTo>
                  <a:pt x="16873" y="10678"/>
                </a:lnTo>
                <a:lnTo>
                  <a:pt x="16892" y="10645"/>
                </a:lnTo>
                <a:lnTo>
                  <a:pt x="16898" y="10645"/>
                </a:lnTo>
                <a:lnTo>
                  <a:pt x="16914" y="10661"/>
                </a:lnTo>
                <a:lnTo>
                  <a:pt x="16920" y="10661"/>
                </a:lnTo>
                <a:lnTo>
                  <a:pt x="16920" y="10634"/>
                </a:lnTo>
                <a:lnTo>
                  <a:pt x="16926" y="10634"/>
                </a:lnTo>
                <a:lnTo>
                  <a:pt x="16929" y="10645"/>
                </a:lnTo>
                <a:lnTo>
                  <a:pt x="16936" y="10650"/>
                </a:lnTo>
                <a:lnTo>
                  <a:pt x="16945" y="10645"/>
                </a:lnTo>
                <a:lnTo>
                  <a:pt x="16961" y="10629"/>
                </a:lnTo>
                <a:lnTo>
                  <a:pt x="16980" y="10618"/>
                </a:lnTo>
                <a:lnTo>
                  <a:pt x="16983" y="10602"/>
                </a:lnTo>
                <a:lnTo>
                  <a:pt x="16983" y="10596"/>
                </a:lnTo>
                <a:lnTo>
                  <a:pt x="16986" y="10591"/>
                </a:lnTo>
                <a:lnTo>
                  <a:pt x="16992" y="10585"/>
                </a:lnTo>
                <a:lnTo>
                  <a:pt x="16995" y="10580"/>
                </a:lnTo>
                <a:lnTo>
                  <a:pt x="16989" y="10569"/>
                </a:lnTo>
                <a:lnTo>
                  <a:pt x="16995" y="10558"/>
                </a:lnTo>
                <a:lnTo>
                  <a:pt x="17002" y="10542"/>
                </a:lnTo>
                <a:lnTo>
                  <a:pt x="17008" y="10531"/>
                </a:lnTo>
                <a:lnTo>
                  <a:pt x="17020" y="10531"/>
                </a:lnTo>
                <a:lnTo>
                  <a:pt x="17039" y="10498"/>
                </a:lnTo>
                <a:lnTo>
                  <a:pt x="17046" y="10498"/>
                </a:lnTo>
                <a:lnTo>
                  <a:pt x="17046" y="10509"/>
                </a:lnTo>
                <a:lnTo>
                  <a:pt x="17052" y="10498"/>
                </a:lnTo>
                <a:lnTo>
                  <a:pt x="17071" y="10455"/>
                </a:lnTo>
                <a:lnTo>
                  <a:pt x="17080" y="10438"/>
                </a:lnTo>
                <a:lnTo>
                  <a:pt x="17080" y="10428"/>
                </a:lnTo>
                <a:lnTo>
                  <a:pt x="17074" y="10417"/>
                </a:lnTo>
                <a:lnTo>
                  <a:pt x="17077" y="10400"/>
                </a:lnTo>
                <a:lnTo>
                  <a:pt x="17080" y="10390"/>
                </a:lnTo>
                <a:lnTo>
                  <a:pt x="17083" y="10390"/>
                </a:lnTo>
                <a:lnTo>
                  <a:pt x="17086" y="10395"/>
                </a:lnTo>
                <a:lnTo>
                  <a:pt x="17090" y="10406"/>
                </a:lnTo>
                <a:lnTo>
                  <a:pt x="17096" y="10395"/>
                </a:lnTo>
                <a:lnTo>
                  <a:pt x="17105" y="10400"/>
                </a:lnTo>
                <a:lnTo>
                  <a:pt x="17108" y="10406"/>
                </a:lnTo>
                <a:lnTo>
                  <a:pt x="17112" y="10406"/>
                </a:lnTo>
                <a:lnTo>
                  <a:pt x="17115" y="10395"/>
                </a:lnTo>
                <a:lnTo>
                  <a:pt x="17118" y="10373"/>
                </a:lnTo>
                <a:lnTo>
                  <a:pt x="17124" y="10362"/>
                </a:lnTo>
                <a:lnTo>
                  <a:pt x="17130" y="10357"/>
                </a:lnTo>
                <a:lnTo>
                  <a:pt x="17140" y="10351"/>
                </a:lnTo>
                <a:lnTo>
                  <a:pt x="17137" y="10341"/>
                </a:lnTo>
                <a:lnTo>
                  <a:pt x="17130" y="10330"/>
                </a:lnTo>
                <a:lnTo>
                  <a:pt x="17130" y="10313"/>
                </a:lnTo>
                <a:lnTo>
                  <a:pt x="17134" y="10303"/>
                </a:lnTo>
                <a:lnTo>
                  <a:pt x="17137" y="10313"/>
                </a:lnTo>
                <a:lnTo>
                  <a:pt x="17140" y="10319"/>
                </a:lnTo>
                <a:lnTo>
                  <a:pt x="17146" y="10319"/>
                </a:lnTo>
                <a:lnTo>
                  <a:pt x="17152" y="10313"/>
                </a:lnTo>
                <a:lnTo>
                  <a:pt x="17159" y="10297"/>
                </a:lnTo>
                <a:lnTo>
                  <a:pt x="17156" y="10297"/>
                </a:lnTo>
                <a:lnTo>
                  <a:pt x="17143" y="10286"/>
                </a:lnTo>
                <a:lnTo>
                  <a:pt x="17143" y="10275"/>
                </a:lnTo>
                <a:lnTo>
                  <a:pt x="17146" y="10264"/>
                </a:lnTo>
                <a:lnTo>
                  <a:pt x="17159" y="10264"/>
                </a:lnTo>
                <a:lnTo>
                  <a:pt x="17162" y="10275"/>
                </a:lnTo>
                <a:lnTo>
                  <a:pt x="17171" y="10292"/>
                </a:lnTo>
                <a:lnTo>
                  <a:pt x="17174" y="10292"/>
                </a:lnTo>
                <a:lnTo>
                  <a:pt x="17178" y="10281"/>
                </a:lnTo>
                <a:lnTo>
                  <a:pt x="17171" y="10264"/>
                </a:lnTo>
                <a:lnTo>
                  <a:pt x="17171" y="10237"/>
                </a:lnTo>
                <a:lnTo>
                  <a:pt x="17178" y="10216"/>
                </a:lnTo>
                <a:lnTo>
                  <a:pt x="17181" y="10199"/>
                </a:lnTo>
                <a:lnTo>
                  <a:pt x="17181" y="10194"/>
                </a:lnTo>
                <a:lnTo>
                  <a:pt x="17168" y="10194"/>
                </a:lnTo>
                <a:lnTo>
                  <a:pt x="17171" y="10183"/>
                </a:lnTo>
                <a:lnTo>
                  <a:pt x="17178" y="10167"/>
                </a:lnTo>
                <a:lnTo>
                  <a:pt x="17196" y="10145"/>
                </a:lnTo>
                <a:lnTo>
                  <a:pt x="17190" y="10139"/>
                </a:lnTo>
                <a:lnTo>
                  <a:pt x="17184" y="10129"/>
                </a:lnTo>
                <a:lnTo>
                  <a:pt x="17181" y="10112"/>
                </a:lnTo>
                <a:lnTo>
                  <a:pt x="17174" y="10107"/>
                </a:lnTo>
                <a:lnTo>
                  <a:pt x="17174" y="10101"/>
                </a:lnTo>
                <a:lnTo>
                  <a:pt x="17178" y="10096"/>
                </a:lnTo>
                <a:lnTo>
                  <a:pt x="17187" y="10096"/>
                </a:lnTo>
                <a:lnTo>
                  <a:pt x="17193" y="10118"/>
                </a:lnTo>
                <a:lnTo>
                  <a:pt x="17203" y="10118"/>
                </a:lnTo>
                <a:lnTo>
                  <a:pt x="17206" y="10112"/>
                </a:lnTo>
                <a:lnTo>
                  <a:pt x="17209" y="10101"/>
                </a:lnTo>
                <a:lnTo>
                  <a:pt x="17209" y="10091"/>
                </a:lnTo>
                <a:lnTo>
                  <a:pt x="17206" y="10080"/>
                </a:lnTo>
                <a:lnTo>
                  <a:pt x="17206" y="10074"/>
                </a:lnTo>
                <a:lnTo>
                  <a:pt x="17209" y="10074"/>
                </a:lnTo>
                <a:lnTo>
                  <a:pt x="17231" y="10036"/>
                </a:lnTo>
                <a:lnTo>
                  <a:pt x="17237" y="10009"/>
                </a:lnTo>
                <a:lnTo>
                  <a:pt x="17240" y="9993"/>
                </a:lnTo>
                <a:lnTo>
                  <a:pt x="17237" y="9987"/>
                </a:lnTo>
                <a:lnTo>
                  <a:pt x="17237" y="9971"/>
                </a:lnTo>
                <a:lnTo>
                  <a:pt x="17244" y="9955"/>
                </a:lnTo>
                <a:lnTo>
                  <a:pt x="17256" y="9933"/>
                </a:lnTo>
                <a:lnTo>
                  <a:pt x="17266" y="9895"/>
                </a:lnTo>
                <a:lnTo>
                  <a:pt x="17269" y="9878"/>
                </a:lnTo>
                <a:lnTo>
                  <a:pt x="17272" y="9873"/>
                </a:lnTo>
                <a:lnTo>
                  <a:pt x="17275" y="9873"/>
                </a:lnTo>
                <a:lnTo>
                  <a:pt x="17278" y="9878"/>
                </a:lnTo>
                <a:lnTo>
                  <a:pt x="17281" y="9895"/>
                </a:lnTo>
                <a:lnTo>
                  <a:pt x="17284" y="9895"/>
                </a:lnTo>
                <a:lnTo>
                  <a:pt x="17294" y="9878"/>
                </a:lnTo>
                <a:lnTo>
                  <a:pt x="17300" y="9878"/>
                </a:lnTo>
                <a:lnTo>
                  <a:pt x="17303" y="9873"/>
                </a:lnTo>
                <a:lnTo>
                  <a:pt x="17297" y="9851"/>
                </a:lnTo>
                <a:lnTo>
                  <a:pt x="17294" y="9835"/>
                </a:lnTo>
                <a:lnTo>
                  <a:pt x="17294" y="9830"/>
                </a:lnTo>
                <a:lnTo>
                  <a:pt x="17303" y="9813"/>
                </a:lnTo>
                <a:lnTo>
                  <a:pt x="17306" y="9813"/>
                </a:lnTo>
                <a:lnTo>
                  <a:pt x="17303" y="9802"/>
                </a:lnTo>
                <a:lnTo>
                  <a:pt x="17303" y="9791"/>
                </a:lnTo>
                <a:lnTo>
                  <a:pt x="17306" y="9786"/>
                </a:lnTo>
                <a:lnTo>
                  <a:pt x="17306" y="9775"/>
                </a:lnTo>
                <a:lnTo>
                  <a:pt x="17297" y="9759"/>
                </a:lnTo>
                <a:lnTo>
                  <a:pt x="17313" y="9759"/>
                </a:lnTo>
                <a:lnTo>
                  <a:pt x="17319" y="9753"/>
                </a:lnTo>
                <a:lnTo>
                  <a:pt x="17322" y="9737"/>
                </a:lnTo>
                <a:lnTo>
                  <a:pt x="17325" y="9715"/>
                </a:lnTo>
                <a:lnTo>
                  <a:pt x="17322" y="9699"/>
                </a:lnTo>
                <a:lnTo>
                  <a:pt x="17313" y="9683"/>
                </a:lnTo>
                <a:lnTo>
                  <a:pt x="17313" y="9677"/>
                </a:lnTo>
                <a:lnTo>
                  <a:pt x="17328" y="9661"/>
                </a:lnTo>
                <a:lnTo>
                  <a:pt x="17332" y="9650"/>
                </a:lnTo>
                <a:lnTo>
                  <a:pt x="17325" y="9650"/>
                </a:lnTo>
                <a:lnTo>
                  <a:pt x="17313" y="9639"/>
                </a:lnTo>
                <a:lnTo>
                  <a:pt x="17303" y="9634"/>
                </a:lnTo>
                <a:lnTo>
                  <a:pt x="17291" y="9601"/>
                </a:lnTo>
                <a:lnTo>
                  <a:pt x="17281" y="9590"/>
                </a:lnTo>
                <a:lnTo>
                  <a:pt x="17262" y="9601"/>
                </a:lnTo>
                <a:lnTo>
                  <a:pt x="17250" y="9618"/>
                </a:lnTo>
                <a:lnTo>
                  <a:pt x="17240" y="9618"/>
                </a:lnTo>
                <a:lnTo>
                  <a:pt x="17234" y="9607"/>
                </a:lnTo>
                <a:lnTo>
                  <a:pt x="17234" y="9601"/>
                </a:lnTo>
                <a:lnTo>
                  <a:pt x="17231" y="9596"/>
                </a:lnTo>
                <a:lnTo>
                  <a:pt x="17222" y="9596"/>
                </a:lnTo>
                <a:lnTo>
                  <a:pt x="17222" y="9590"/>
                </a:lnTo>
                <a:lnTo>
                  <a:pt x="17225" y="9579"/>
                </a:lnTo>
                <a:lnTo>
                  <a:pt x="17240" y="9579"/>
                </a:lnTo>
                <a:lnTo>
                  <a:pt x="17250" y="9585"/>
                </a:lnTo>
                <a:lnTo>
                  <a:pt x="17278" y="9536"/>
                </a:lnTo>
                <a:lnTo>
                  <a:pt x="17294" y="9525"/>
                </a:lnTo>
                <a:lnTo>
                  <a:pt x="17306" y="9520"/>
                </a:lnTo>
                <a:lnTo>
                  <a:pt x="17316" y="9514"/>
                </a:lnTo>
                <a:lnTo>
                  <a:pt x="17319" y="9509"/>
                </a:lnTo>
                <a:lnTo>
                  <a:pt x="17319" y="9498"/>
                </a:lnTo>
                <a:lnTo>
                  <a:pt x="17316" y="9482"/>
                </a:lnTo>
                <a:lnTo>
                  <a:pt x="17303" y="9454"/>
                </a:lnTo>
                <a:lnTo>
                  <a:pt x="17284" y="9422"/>
                </a:lnTo>
                <a:lnTo>
                  <a:pt x="17269" y="9400"/>
                </a:lnTo>
                <a:lnTo>
                  <a:pt x="17256" y="9389"/>
                </a:lnTo>
                <a:lnTo>
                  <a:pt x="17247" y="9378"/>
                </a:lnTo>
                <a:lnTo>
                  <a:pt x="17247" y="9373"/>
                </a:lnTo>
                <a:lnTo>
                  <a:pt x="17250" y="9367"/>
                </a:lnTo>
                <a:lnTo>
                  <a:pt x="17247" y="9362"/>
                </a:lnTo>
                <a:lnTo>
                  <a:pt x="17234" y="9351"/>
                </a:lnTo>
                <a:lnTo>
                  <a:pt x="17228" y="9357"/>
                </a:lnTo>
                <a:lnTo>
                  <a:pt x="17209" y="9367"/>
                </a:lnTo>
                <a:lnTo>
                  <a:pt x="17200" y="9362"/>
                </a:lnTo>
                <a:lnTo>
                  <a:pt x="17181" y="9329"/>
                </a:lnTo>
                <a:lnTo>
                  <a:pt x="17181" y="9308"/>
                </a:lnTo>
                <a:lnTo>
                  <a:pt x="17187" y="9308"/>
                </a:lnTo>
                <a:lnTo>
                  <a:pt x="17193" y="9324"/>
                </a:lnTo>
                <a:lnTo>
                  <a:pt x="17200" y="9346"/>
                </a:lnTo>
                <a:lnTo>
                  <a:pt x="17206" y="9357"/>
                </a:lnTo>
                <a:lnTo>
                  <a:pt x="17215" y="9357"/>
                </a:lnTo>
                <a:lnTo>
                  <a:pt x="17225" y="9346"/>
                </a:lnTo>
                <a:lnTo>
                  <a:pt x="17234" y="9340"/>
                </a:lnTo>
                <a:lnTo>
                  <a:pt x="17237" y="9335"/>
                </a:lnTo>
                <a:lnTo>
                  <a:pt x="17250" y="9346"/>
                </a:lnTo>
                <a:lnTo>
                  <a:pt x="17253" y="9357"/>
                </a:lnTo>
                <a:lnTo>
                  <a:pt x="17262" y="9373"/>
                </a:lnTo>
                <a:lnTo>
                  <a:pt x="17275" y="9373"/>
                </a:lnTo>
                <a:lnTo>
                  <a:pt x="17303" y="9389"/>
                </a:lnTo>
                <a:lnTo>
                  <a:pt x="17313" y="9400"/>
                </a:lnTo>
                <a:lnTo>
                  <a:pt x="17319" y="9400"/>
                </a:lnTo>
                <a:lnTo>
                  <a:pt x="17319" y="9384"/>
                </a:lnTo>
                <a:lnTo>
                  <a:pt x="17313" y="9362"/>
                </a:lnTo>
                <a:lnTo>
                  <a:pt x="17291" y="9324"/>
                </a:lnTo>
                <a:lnTo>
                  <a:pt x="17288" y="9308"/>
                </a:lnTo>
                <a:lnTo>
                  <a:pt x="17269" y="9275"/>
                </a:lnTo>
                <a:lnTo>
                  <a:pt x="17256" y="9259"/>
                </a:lnTo>
                <a:lnTo>
                  <a:pt x="17256" y="9242"/>
                </a:lnTo>
                <a:lnTo>
                  <a:pt x="17253" y="9215"/>
                </a:lnTo>
                <a:lnTo>
                  <a:pt x="17253" y="9199"/>
                </a:lnTo>
                <a:lnTo>
                  <a:pt x="17247" y="9177"/>
                </a:lnTo>
                <a:lnTo>
                  <a:pt x="17234" y="9123"/>
                </a:lnTo>
                <a:lnTo>
                  <a:pt x="17228" y="9074"/>
                </a:lnTo>
                <a:lnTo>
                  <a:pt x="17222" y="9047"/>
                </a:lnTo>
                <a:lnTo>
                  <a:pt x="17215" y="9025"/>
                </a:lnTo>
                <a:lnTo>
                  <a:pt x="17206" y="9009"/>
                </a:lnTo>
                <a:lnTo>
                  <a:pt x="17193" y="8998"/>
                </a:lnTo>
                <a:lnTo>
                  <a:pt x="17184" y="8992"/>
                </a:lnTo>
                <a:lnTo>
                  <a:pt x="17174" y="8981"/>
                </a:lnTo>
                <a:lnTo>
                  <a:pt x="17168" y="8965"/>
                </a:lnTo>
                <a:lnTo>
                  <a:pt x="17165" y="8954"/>
                </a:lnTo>
                <a:lnTo>
                  <a:pt x="17146" y="8954"/>
                </a:lnTo>
                <a:lnTo>
                  <a:pt x="17146" y="8943"/>
                </a:lnTo>
                <a:lnTo>
                  <a:pt x="17149" y="8927"/>
                </a:lnTo>
                <a:lnTo>
                  <a:pt x="17156" y="8905"/>
                </a:lnTo>
                <a:lnTo>
                  <a:pt x="17171" y="8856"/>
                </a:lnTo>
                <a:lnTo>
                  <a:pt x="17187" y="8829"/>
                </a:lnTo>
                <a:lnTo>
                  <a:pt x="17196" y="8818"/>
                </a:lnTo>
                <a:lnTo>
                  <a:pt x="17200" y="8813"/>
                </a:lnTo>
                <a:lnTo>
                  <a:pt x="17203" y="8802"/>
                </a:lnTo>
                <a:lnTo>
                  <a:pt x="17209" y="8786"/>
                </a:lnTo>
                <a:lnTo>
                  <a:pt x="17212" y="8780"/>
                </a:lnTo>
                <a:lnTo>
                  <a:pt x="17212" y="8775"/>
                </a:lnTo>
                <a:lnTo>
                  <a:pt x="17206" y="8753"/>
                </a:lnTo>
                <a:lnTo>
                  <a:pt x="17206" y="8748"/>
                </a:lnTo>
                <a:lnTo>
                  <a:pt x="17209" y="8742"/>
                </a:lnTo>
                <a:lnTo>
                  <a:pt x="17215" y="8742"/>
                </a:lnTo>
                <a:lnTo>
                  <a:pt x="17218" y="8753"/>
                </a:lnTo>
                <a:lnTo>
                  <a:pt x="17218" y="8759"/>
                </a:lnTo>
                <a:lnTo>
                  <a:pt x="17222" y="8764"/>
                </a:lnTo>
                <a:lnTo>
                  <a:pt x="17225" y="8764"/>
                </a:lnTo>
                <a:lnTo>
                  <a:pt x="17234" y="8759"/>
                </a:lnTo>
                <a:lnTo>
                  <a:pt x="17240" y="8748"/>
                </a:lnTo>
                <a:lnTo>
                  <a:pt x="17244" y="8731"/>
                </a:lnTo>
                <a:lnTo>
                  <a:pt x="17247" y="8720"/>
                </a:lnTo>
                <a:lnTo>
                  <a:pt x="17250" y="8715"/>
                </a:lnTo>
                <a:lnTo>
                  <a:pt x="17259" y="8715"/>
                </a:lnTo>
                <a:lnTo>
                  <a:pt x="17262" y="8704"/>
                </a:lnTo>
                <a:lnTo>
                  <a:pt x="17269" y="8688"/>
                </a:lnTo>
                <a:lnTo>
                  <a:pt x="17278" y="8672"/>
                </a:lnTo>
                <a:lnTo>
                  <a:pt x="17291" y="8661"/>
                </a:lnTo>
                <a:lnTo>
                  <a:pt x="17303" y="8661"/>
                </a:lnTo>
                <a:lnTo>
                  <a:pt x="17313" y="8644"/>
                </a:lnTo>
                <a:lnTo>
                  <a:pt x="17322" y="8633"/>
                </a:lnTo>
                <a:lnTo>
                  <a:pt x="17325" y="8633"/>
                </a:lnTo>
                <a:lnTo>
                  <a:pt x="17328" y="8639"/>
                </a:lnTo>
                <a:lnTo>
                  <a:pt x="17332" y="8633"/>
                </a:lnTo>
                <a:lnTo>
                  <a:pt x="17338" y="8633"/>
                </a:lnTo>
                <a:lnTo>
                  <a:pt x="17338" y="8650"/>
                </a:lnTo>
                <a:lnTo>
                  <a:pt x="17354" y="8650"/>
                </a:lnTo>
                <a:lnTo>
                  <a:pt x="17360" y="8644"/>
                </a:lnTo>
                <a:lnTo>
                  <a:pt x="17360" y="8628"/>
                </a:lnTo>
                <a:lnTo>
                  <a:pt x="17357" y="8623"/>
                </a:lnTo>
                <a:lnTo>
                  <a:pt x="17357" y="8612"/>
                </a:lnTo>
                <a:lnTo>
                  <a:pt x="17360" y="8601"/>
                </a:lnTo>
                <a:lnTo>
                  <a:pt x="17366" y="8590"/>
                </a:lnTo>
                <a:lnTo>
                  <a:pt x="17369" y="8579"/>
                </a:lnTo>
                <a:lnTo>
                  <a:pt x="17369" y="8574"/>
                </a:lnTo>
                <a:lnTo>
                  <a:pt x="17360" y="8568"/>
                </a:lnTo>
                <a:lnTo>
                  <a:pt x="17347" y="8557"/>
                </a:lnTo>
                <a:lnTo>
                  <a:pt x="17338" y="8552"/>
                </a:lnTo>
                <a:lnTo>
                  <a:pt x="17332" y="8541"/>
                </a:lnTo>
                <a:lnTo>
                  <a:pt x="17325" y="8552"/>
                </a:lnTo>
                <a:lnTo>
                  <a:pt x="17319" y="8557"/>
                </a:lnTo>
                <a:lnTo>
                  <a:pt x="17310" y="8557"/>
                </a:lnTo>
                <a:lnTo>
                  <a:pt x="17297" y="8552"/>
                </a:lnTo>
                <a:lnTo>
                  <a:pt x="17291" y="8546"/>
                </a:lnTo>
                <a:lnTo>
                  <a:pt x="17288" y="8541"/>
                </a:lnTo>
                <a:lnTo>
                  <a:pt x="17275" y="8541"/>
                </a:lnTo>
                <a:lnTo>
                  <a:pt x="17269" y="8530"/>
                </a:lnTo>
                <a:lnTo>
                  <a:pt x="17262" y="8514"/>
                </a:lnTo>
                <a:lnTo>
                  <a:pt x="17259" y="8508"/>
                </a:lnTo>
                <a:lnTo>
                  <a:pt x="17237" y="8508"/>
                </a:lnTo>
                <a:lnTo>
                  <a:pt x="17225" y="8519"/>
                </a:lnTo>
                <a:lnTo>
                  <a:pt x="17218" y="8536"/>
                </a:lnTo>
                <a:lnTo>
                  <a:pt x="17209" y="8552"/>
                </a:lnTo>
                <a:lnTo>
                  <a:pt x="17200" y="8563"/>
                </a:lnTo>
                <a:lnTo>
                  <a:pt x="17193" y="8568"/>
                </a:lnTo>
                <a:lnTo>
                  <a:pt x="17190" y="8574"/>
                </a:lnTo>
                <a:lnTo>
                  <a:pt x="17190" y="8579"/>
                </a:lnTo>
                <a:lnTo>
                  <a:pt x="17193" y="8595"/>
                </a:lnTo>
                <a:lnTo>
                  <a:pt x="17190" y="8601"/>
                </a:lnTo>
                <a:lnTo>
                  <a:pt x="17181" y="8606"/>
                </a:lnTo>
                <a:lnTo>
                  <a:pt x="17152" y="8606"/>
                </a:lnTo>
                <a:lnTo>
                  <a:pt x="17146" y="8601"/>
                </a:lnTo>
                <a:lnTo>
                  <a:pt x="17140" y="8590"/>
                </a:lnTo>
                <a:lnTo>
                  <a:pt x="17137" y="8579"/>
                </a:lnTo>
                <a:lnTo>
                  <a:pt x="17134" y="8546"/>
                </a:lnTo>
                <a:lnTo>
                  <a:pt x="17134" y="8536"/>
                </a:lnTo>
                <a:lnTo>
                  <a:pt x="17140" y="8530"/>
                </a:lnTo>
                <a:lnTo>
                  <a:pt x="17140" y="8508"/>
                </a:lnTo>
                <a:lnTo>
                  <a:pt x="17137" y="8481"/>
                </a:lnTo>
                <a:lnTo>
                  <a:pt x="17121" y="8454"/>
                </a:lnTo>
                <a:lnTo>
                  <a:pt x="17115" y="8460"/>
                </a:lnTo>
                <a:lnTo>
                  <a:pt x="17105" y="8465"/>
                </a:lnTo>
                <a:lnTo>
                  <a:pt x="17093" y="8465"/>
                </a:lnTo>
                <a:lnTo>
                  <a:pt x="17080" y="8460"/>
                </a:lnTo>
                <a:lnTo>
                  <a:pt x="17074" y="8454"/>
                </a:lnTo>
                <a:lnTo>
                  <a:pt x="17074" y="8449"/>
                </a:lnTo>
                <a:lnTo>
                  <a:pt x="17068" y="8443"/>
                </a:lnTo>
                <a:lnTo>
                  <a:pt x="17058" y="8432"/>
                </a:lnTo>
                <a:lnTo>
                  <a:pt x="17052" y="8421"/>
                </a:lnTo>
                <a:lnTo>
                  <a:pt x="17046" y="8400"/>
                </a:lnTo>
                <a:lnTo>
                  <a:pt x="17046" y="8373"/>
                </a:lnTo>
                <a:lnTo>
                  <a:pt x="17049" y="8351"/>
                </a:lnTo>
                <a:lnTo>
                  <a:pt x="17052" y="8334"/>
                </a:lnTo>
                <a:lnTo>
                  <a:pt x="17055" y="8324"/>
                </a:lnTo>
                <a:lnTo>
                  <a:pt x="17058" y="8307"/>
                </a:lnTo>
                <a:lnTo>
                  <a:pt x="17064" y="8302"/>
                </a:lnTo>
                <a:lnTo>
                  <a:pt x="17074" y="8302"/>
                </a:lnTo>
                <a:lnTo>
                  <a:pt x="17086" y="8318"/>
                </a:lnTo>
                <a:lnTo>
                  <a:pt x="17093" y="8329"/>
                </a:lnTo>
                <a:lnTo>
                  <a:pt x="17099" y="8318"/>
                </a:lnTo>
                <a:lnTo>
                  <a:pt x="17108" y="8307"/>
                </a:lnTo>
                <a:lnTo>
                  <a:pt x="17130" y="8307"/>
                </a:lnTo>
                <a:lnTo>
                  <a:pt x="17140" y="8296"/>
                </a:lnTo>
                <a:lnTo>
                  <a:pt x="17149" y="8280"/>
                </a:lnTo>
                <a:lnTo>
                  <a:pt x="17152" y="8253"/>
                </a:lnTo>
                <a:lnTo>
                  <a:pt x="17156" y="8237"/>
                </a:lnTo>
                <a:lnTo>
                  <a:pt x="17162" y="8220"/>
                </a:lnTo>
                <a:lnTo>
                  <a:pt x="17181" y="8193"/>
                </a:lnTo>
                <a:lnTo>
                  <a:pt x="17206" y="8171"/>
                </a:lnTo>
                <a:lnTo>
                  <a:pt x="17222" y="8155"/>
                </a:lnTo>
                <a:lnTo>
                  <a:pt x="17231" y="8150"/>
                </a:lnTo>
                <a:lnTo>
                  <a:pt x="17234" y="8133"/>
                </a:lnTo>
                <a:lnTo>
                  <a:pt x="17240" y="8117"/>
                </a:lnTo>
                <a:lnTo>
                  <a:pt x="17259" y="8073"/>
                </a:lnTo>
                <a:lnTo>
                  <a:pt x="17262" y="8063"/>
                </a:lnTo>
                <a:lnTo>
                  <a:pt x="17262" y="8057"/>
                </a:lnTo>
                <a:lnTo>
                  <a:pt x="17269" y="8046"/>
                </a:lnTo>
                <a:lnTo>
                  <a:pt x="17275" y="8041"/>
                </a:lnTo>
                <a:lnTo>
                  <a:pt x="17281" y="8041"/>
                </a:lnTo>
                <a:lnTo>
                  <a:pt x="17300" y="8052"/>
                </a:lnTo>
                <a:lnTo>
                  <a:pt x="17303" y="8052"/>
                </a:lnTo>
                <a:lnTo>
                  <a:pt x="17306" y="8046"/>
                </a:lnTo>
                <a:lnTo>
                  <a:pt x="17313" y="8041"/>
                </a:lnTo>
                <a:lnTo>
                  <a:pt x="17316" y="8046"/>
                </a:lnTo>
                <a:lnTo>
                  <a:pt x="17319" y="8057"/>
                </a:lnTo>
                <a:lnTo>
                  <a:pt x="17338" y="8090"/>
                </a:lnTo>
                <a:lnTo>
                  <a:pt x="17341" y="8106"/>
                </a:lnTo>
                <a:lnTo>
                  <a:pt x="17338" y="8122"/>
                </a:lnTo>
                <a:lnTo>
                  <a:pt x="17328" y="8155"/>
                </a:lnTo>
                <a:lnTo>
                  <a:pt x="17322" y="8171"/>
                </a:lnTo>
                <a:lnTo>
                  <a:pt x="17313" y="8182"/>
                </a:lnTo>
                <a:lnTo>
                  <a:pt x="17300" y="8199"/>
                </a:lnTo>
                <a:lnTo>
                  <a:pt x="17291" y="8215"/>
                </a:lnTo>
                <a:lnTo>
                  <a:pt x="17294" y="8220"/>
                </a:lnTo>
                <a:lnTo>
                  <a:pt x="17294" y="8226"/>
                </a:lnTo>
                <a:lnTo>
                  <a:pt x="17284" y="8242"/>
                </a:lnTo>
                <a:lnTo>
                  <a:pt x="17278" y="8247"/>
                </a:lnTo>
                <a:lnTo>
                  <a:pt x="17275" y="8253"/>
                </a:lnTo>
                <a:lnTo>
                  <a:pt x="17278" y="8253"/>
                </a:lnTo>
                <a:lnTo>
                  <a:pt x="17288" y="8258"/>
                </a:lnTo>
                <a:lnTo>
                  <a:pt x="17294" y="8275"/>
                </a:lnTo>
                <a:lnTo>
                  <a:pt x="17303" y="8291"/>
                </a:lnTo>
                <a:lnTo>
                  <a:pt x="17303" y="8313"/>
                </a:lnTo>
                <a:lnTo>
                  <a:pt x="17300" y="8324"/>
                </a:lnTo>
                <a:lnTo>
                  <a:pt x="17294" y="8324"/>
                </a:lnTo>
                <a:lnTo>
                  <a:pt x="17288" y="8318"/>
                </a:lnTo>
                <a:lnTo>
                  <a:pt x="17281" y="8329"/>
                </a:lnTo>
                <a:lnTo>
                  <a:pt x="17278" y="8340"/>
                </a:lnTo>
                <a:lnTo>
                  <a:pt x="17272" y="8340"/>
                </a:lnTo>
                <a:lnTo>
                  <a:pt x="17269" y="8356"/>
                </a:lnTo>
                <a:lnTo>
                  <a:pt x="17269" y="8367"/>
                </a:lnTo>
                <a:lnTo>
                  <a:pt x="17275" y="8378"/>
                </a:lnTo>
                <a:lnTo>
                  <a:pt x="17278" y="8373"/>
                </a:lnTo>
                <a:lnTo>
                  <a:pt x="17288" y="8362"/>
                </a:lnTo>
                <a:lnTo>
                  <a:pt x="17300" y="8356"/>
                </a:lnTo>
                <a:lnTo>
                  <a:pt x="17310" y="8351"/>
                </a:lnTo>
                <a:lnTo>
                  <a:pt x="17310" y="8345"/>
                </a:lnTo>
                <a:lnTo>
                  <a:pt x="17306" y="8340"/>
                </a:lnTo>
                <a:lnTo>
                  <a:pt x="17306" y="8334"/>
                </a:lnTo>
                <a:lnTo>
                  <a:pt x="17319" y="8334"/>
                </a:lnTo>
                <a:lnTo>
                  <a:pt x="17328" y="8329"/>
                </a:lnTo>
                <a:lnTo>
                  <a:pt x="17335" y="8307"/>
                </a:lnTo>
                <a:lnTo>
                  <a:pt x="17344" y="8286"/>
                </a:lnTo>
                <a:lnTo>
                  <a:pt x="17350" y="8269"/>
                </a:lnTo>
                <a:lnTo>
                  <a:pt x="17357" y="8264"/>
                </a:lnTo>
                <a:lnTo>
                  <a:pt x="17366" y="8253"/>
                </a:lnTo>
                <a:lnTo>
                  <a:pt x="17372" y="8242"/>
                </a:lnTo>
                <a:lnTo>
                  <a:pt x="17376" y="8242"/>
                </a:lnTo>
                <a:lnTo>
                  <a:pt x="17401" y="8231"/>
                </a:lnTo>
                <a:lnTo>
                  <a:pt x="17404" y="8231"/>
                </a:lnTo>
                <a:lnTo>
                  <a:pt x="17407" y="8220"/>
                </a:lnTo>
                <a:lnTo>
                  <a:pt x="17413" y="8209"/>
                </a:lnTo>
                <a:lnTo>
                  <a:pt x="17416" y="8215"/>
                </a:lnTo>
                <a:lnTo>
                  <a:pt x="17423" y="8215"/>
                </a:lnTo>
                <a:lnTo>
                  <a:pt x="17429" y="8204"/>
                </a:lnTo>
                <a:lnTo>
                  <a:pt x="17460" y="8204"/>
                </a:lnTo>
                <a:lnTo>
                  <a:pt x="17467" y="8193"/>
                </a:lnTo>
                <a:lnTo>
                  <a:pt x="17476" y="8182"/>
                </a:lnTo>
                <a:lnTo>
                  <a:pt x="17476" y="8177"/>
                </a:lnTo>
                <a:lnTo>
                  <a:pt x="17476" y="8182"/>
                </a:lnTo>
                <a:lnTo>
                  <a:pt x="17479" y="8204"/>
                </a:lnTo>
                <a:lnTo>
                  <a:pt x="17486" y="8220"/>
                </a:lnTo>
                <a:lnTo>
                  <a:pt x="17492" y="8231"/>
                </a:lnTo>
                <a:lnTo>
                  <a:pt x="17501" y="8231"/>
                </a:lnTo>
                <a:lnTo>
                  <a:pt x="17504" y="8226"/>
                </a:lnTo>
                <a:lnTo>
                  <a:pt x="17511" y="8226"/>
                </a:lnTo>
                <a:lnTo>
                  <a:pt x="17526" y="8242"/>
                </a:lnTo>
                <a:lnTo>
                  <a:pt x="17539" y="8264"/>
                </a:lnTo>
                <a:lnTo>
                  <a:pt x="17542" y="8275"/>
                </a:lnTo>
                <a:lnTo>
                  <a:pt x="17539" y="8291"/>
                </a:lnTo>
                <a:lnTo>
                  <a:pt x="17526" y="8340"/>
                </a:lnTo>
                <a:lnTo>
                  <a:pt x="17523" y="8356"/>
                </a:lnTo>
                <a:lnTo>
                  <a:pt x="17523" y="8367"/>
                </a:lnTo>
                <a:lnTo>
                  <a:pt x="17526" y="8373"/>
                </a:lnTo>
                <a:lnTo>
                  <a:pt x="17530" y="8383"/>
                </a:lnTo>
                <a:lnTo>
                  <a:pt x="17523" y="8389"/>
                </a:lnTo>
                <a:lnTo>
                  <a:pt x="17517" y="8400"/>
                </a:lnTo>
                <a:lnTo>
                  <a:pt x="17511" y="8427"/>
                </a:lnTo>
                <a:lnTo>
                  <a:pt x="17508" y="8438"/>
                </a:lnTo>
                <a:lnTo>
                  <a:pt x="17492" y="8465"/>
                </a:lnTo>
                <a:lnTo>
                  <a:pt x="17495" y="8465"/>
                </a:lnTo>
                <a:lnTo>
                  <a:pt x="17508" y="8470"/>
                </a:lnTo>
                <a:lnTo>
                  <a:pt x="17517" y="8470"/>
                </a:lnTo>
                <a:lnTo>
                  <a:pt x="17520" y="8476"/>
                </a:lnTo>
                <a:lnTo>
                  <a:pt x="17520" y="8481"/>
                </a:lnTo>
                <a:lnTo>
                  <a:pt x="17514" y="8492"/>
                </a:lnTo>
                <a:lnTo>
                  <a:pt x="17514" y="8498"/>
                </a:lnTo>
                <a:lnTo>
                  <a:pt x="17523" y="8498"/>
                </a:lnTo>
                <a:lnTo>
                  <a:pt x="17533" y="8503"/>
                </a:lnTo>
                <a:lnTo>
                  <a:pt x="17539" y="8514"/>
                </a:lnTo>
                <a:lnTo>
                  <a:pt x="17536" y="8519"/>
                </a:lnTo>
                <a:lnTo>
                  <a:pt x="17536" y="8525"/>
                </a:lnTo>
                <a:lnTo>
                  <a:pt x="17545" y="8525"/>
                </a:lnTo>
                <a:lnTo>
                  <a:pt x="17548" y="8514"/>
                </a:lnTo>
                <a:lnTo>
                  <a:pt x="17552" y="8508"/>
                </a:lnTo>
                <a:lnTo>
                  <a:pt x="17555" y="8492"/>
                </a:lnTo>
                <a:lnTo>
                  <a:pt x="17558" y="8487"/>
                </a:lnTo>
                <a:lnTo>
                  <a:pt x="17561" y="8487"/>
                </a:lnTo>
                <a:lnTo>
                  <a:pt x="17570" y="8492"/>
                </a:lnTo>
                <a:lnTo>
                  <a:pt x="17586" y="8519"/>
                </a:lnTo>
                <a:lnTo>
                  <a:pt x="17586" y="8514"/>
                </a:lnTo>
                <a:lnTo>
                  <a:pt x="17589" y="8503"/>
                </a:lnTo>
                <a:lnTo>
                  <a:pt x="17592" y="8498"/>
                </a:lnTo>
                <a:lnTo>
                  <a:pt x="17596" y="8498"/>
                </a:lnTo>
                <a:lnTo>
                  <a:pt x="17602" y="8503"/>
                </a:lnTo>
                <a:lnTo>
                  <a:pt x="17624" y="8503"/>
                </a:lnTo>
                <a:lnTo>
                  <a:pt x="17624" y="8519"/>
                </a:lnTo>
                <a:lnTo>
                  <a:pt x="17618" y="8519"/>
                </a:lnTo>
                <a:lnTo>
                  <a:pt x="17614" y="8525"/>
                </a:lnTo>
                <a:lnTo>
                  <a:pt x="17624" y="8574"/>
                </a:lnTo>
                <a:lnTo>
                  <a:pt x="17624" y="8590"/>
                </a:lnTo>
                <a:lnTo>
                  <a:pt x="17621" y="8595"/>
                </a:lnTo>
                <a:lnTo>
                  <a:pt x="17621" y="8601"/>
                </a:lnTo>
                <a:lnTo>
                  <a:pt x="17627" y="8612"/>
                </a:lnTo>
                <a:lnTo>
                  <a:pt x="17633" y="8628"/>
                </a:lnTo>
                <a:lnTo>
                  <a:pt x="17636" y="8633"/>
                </a:lnTo>
                <a:lnTo>
                  <a:pt x="17636" y="8639"/>
                </a:lnTo>
                <a:lnTo>
                  <a:pt x="17633" y="8650"/>
                </a:lnTo>
                <a:lnTo>
                  <a:pt x="17633" y="8644"/>
                </a:lnTo>
                <a:lnTo>
                  <a:pt x="17624" y="8628"/>
                </a:lnTo>
                <a:lnTo>
                  <a:pt x="17618" y="8623"/>
                </a:lnTo>
                <a:lnTo>
                  <a:pt x="17602" y="8623"/>
                </a:lnTo>
                <a:lnTo>
                  <a:pt x="17599" y="8628"/>
                </a:lnTo>
                <a:lnTo>
                  <a:pt x="17602" y="8633"/>
                </a:lnTo>
                <a:lnTo>
                  <a:pt x="17602" y="8644"/>
                </a:lnTo>
                <a:lnTo>
                  <a:pt x="17599" y="8650"/>
                </a:lnTo>
                <a:lnTo>
                  <a:pt x="17596" y="8644"/>
                </a:lnTo>
                <a:lnTo>
                  <a:pt x="17592" y="8644"/>
                </a:lnTo>
                <a:lnTo>
                  <a:pt x="17589" y="8650"/>
                </a:lnTo>
                <a:lnTo>
                  <a:pt x="17586" y="8666"/>
                </a:lnTo>
                <a:lnTo>
                  <a:pt x="17589" y="8677"/>
                </a:lnTo>
                <a:lnTo>
                  <a:pt x="17608" y="8677"/>
                </a:lnTo>
                <a:lnTo>
                  <a:pt x="17611" y="8688"/>
                </a:lnTo>
                <a:lnTo>
                  <a:pt x="17611" y="8748"/>
                </a:lnTo>
                <a:lnTo>
                  <a:pt x="17614" y="8759"/>
                </a:lnTo>
                <a:lnTo>
                  <a:pt x="17621" y="8769"/>
                </a:lnTo>
                <a:lnTo>
                  <a:pt x="17621" y="8786"/>
                </a:lnTo>
                <a:lnTo>
                  <a:pt x="17627" y="8802"/>
                </a:lnTo>
                <a:lnTo>
                  <a:pt x="17621" y="8807"/>
                </a:lnTo>
                <a:lnTo>
                  <a:pt x="17614" y="8818"/>
                </a:lnTo>
                <a:lnTo>
                  <a:pt x="17608" y="8840"/>
                </a:lnTo>
                <a:lnTo>
                  <a:pt x="17599" y="8889"/>
                </a:lnTo>
                <a:lnTo>
                  <a:pt x="17596" y="8900"/>
                </a:lnTo>
                <a:lnTo>
                  <a:pt x="17596" y="8911"/>
                </a:lnTo>
                <a:lnTo>
                  <a:pt x="17599" y="8916"/>
                </a:lnTo>
                <a:lnTo>
                  <a:pt x="17602" y="8927"/>
                </a:lnTo>
                <a:lnTo>
                  <a:pt x="17602" y="8938"/>
                </a:lnTo>
                <a:lnTo>
                  <a:pt x="17605" y="8949"/>
                </a:lnTo>
                <a:lnTo>
                  <a:pt x="17605" y="8954"/>
                </a:lnTo>
                <a:lnTo>
                  <a:pt x="17602" y="8960"/>
                </a:lnTo>
                <a:lnTo>
                  <a:pt x="17596" y="8960"/>
                </a:lnTo>
                <a:lnTo>
                  <a:pt x="17596" y="8965"/>
                </a:lnTo>
                <a:lnTo>
                  <a:pt x="17599" y="8981"/>
                </a:lnTo>
                <a:lnTo>
                  <a:pt x="17608" y="8981"/>
                </a:lnTo>
                <a:lnTo>
                  <a:pt x="17608" y="8992"/>
                </a:lnTo>
                <a:lnTo>
                  <a:pt x="17611" y="9009"/>
                </a:lnTo>
                <a:lnTo>
                  <a:pt x="17611" y="9019"/>
                </a:lnTo>
                <a:lnTo>
                  <a:pt x="17618" y="9014"/>
                </a:lnTo>
                <a:lnTo>
                  <a:pt x="17630" y="8981"/>
                </a:lnTo>
                <a:lnTo>
                  <a:pt x="17630" y="8998"/>
                </a:lnTo>
                <a:lnTo>
                  <a:pt x="17633" y="9003"/>
                </a:lnTo>
                <a:lnTo>
                  <a:pt x="17636" y="8998"/>
                </a:lnTo>
                <a:lnTo>
                  <a:pt x="17643" y="8976"/>
                </a:lnTo>
                <a:lnTo>
                  <a:pt x="17655" y="8954"/>
                </a:lnTo>
                <a:lnTo>
                  <a:pt x="17662" y="8954"/>
                </a:lnTo>
                <a:lnTo>
                  <a:pt x="17662" y="8960"/>
                </a:lnTo>
                <a:lnTo>
                  <a:pt x="17655" y="8971"/>
                </a:lnTo>
                <a:lnTo>
                  <a:pt x="17652" y="8981"/>
                </a:lnTo>
                <a:lnTo>
                  <a:pt x="17655" y="8992"/>
                </a:lnTo>
                <a:lnTo>
                  <a:pt x="17662" y="8998"/>
                </a:lnTo>
                <a:lnTo>
                  <a:pt x="17668" y="8992"/>
                </a:lnTo>
                <a:lnTo>
                  <a:pt x="17671" y="8987"/>
                </a:lnTo>
                <a:lnTo>
                  <a:pt x="17674" y="8976"/>
                </a:lnTo>
                <a:lnTo>
                  <a:pt x="17671" y="8960"/>
                </a:lnTo>
                <a:lnTo>
                  <a:pt x="17668" y="8949"/>
                </a:lnTo>
                <a:lnTo>
                  <a:pt x="17671" y="8943"/>
                </a:lnTo>
                <a:lnTo>
                  <a:pt x="17674" y="8943"/>
                </a:lnTo>
                <a:lnTo>
                  <a:pt x="17677" y="8954"/>
                </a:lnTo>
                <a:lnTo>
                  <a:pt x="17680" y="8971"/>
                </a:lnTo>
                <a:lnTo>
                  <a:pt x="17690" y="8954"/>
                </a:lnTo>
                <a:lnTo>
                  <a:pt x="17690" y="8949"/>
                </a:lnTo>
                <a:lnTo>
                  <a:pt x="17680" y="8932"/>
                </a:lnTo>
                <a:lnTo>
                  <a:pt x="17687" y="8927"/>
                </a:lnTo>
                <a:lnTo>
                  <a:pt x="17702" y="8927"/>
                </a:lnTo>
                <a:lnTo>
                  <a:pt x="17715" y="8932"/>
                </a:lnTo>
                <a:lnTo>
                  <a:pt x="17724" y="8938"/>
                </a:lnTo>
                <a:lnTo>
                  <a:pt x="17731" y="8938"/>
                </a:lnTo>
                <a:lnTo>
                  <a:pt x="17734" y="8932"/>
                </a:lnTo>
                <a:lnTo>
                  <a:pt x="17734" y="8916"/>
                </a:lnTo>
                <a:lnTo>
                  <a:pt x="17740" y="8911"/>
                </a:lnTo>
                <a:lnTo>
                  <a:pt x="17753" y="8905"/>
                </a:lnTo>
                <a:lnTo>
                  <a:pt x="17762" y="8905"/>
                </a:lnTo>
                <a:lnTo>
                  <a:pt x="17768" y="8911"/>
                </a:lnTo>
                <a:lnTo>
                  <a:pt x="17775" y="8905"/>
                </a:lnTo>
                <a:lnTo>
                  <a:pt x="17784" y="8884"/>
                </a:lnTo>
                <a:lnTo>
                  <a:pt x="17794" y="8851"/>
                </a:lnTo>
                <a:lnTo>
                  <a:pt x="17800" y="8818"/>
                </a:lnTo>
                <a:lnTo>
                  <a:pt x="17803" y="8786"/>
                </a:lnTo>
                <a:lnTo>
                  <a:pt x="17803" y="8769"/>
                </a:lnTo>
                <a:lnTo>
                  <a:pt x="17794" y="8769"/>
                </a:lnTo>
                <a:lnTo>
                  <a:pt x="17794" y="8720"/>
                </a:lnTo>
                <a:lnTo>
                  <a:pt x="17797" y="8699"/>
                </a:lnTo>
                <a:lnTo>
                  <a:pt x="17797" y="8644"/>
                </a:lnTo>
                <a:lnTo>
                  <a:pt x="17790" y="8601"/>
                </a:lnTo>
                <a:lnTo>
                  <a:pt x="17781" y="8557"/>
                </a:lnTo>
                <a:lnTo>
                  <a:pt x="17768" y="8519"/>
                </a:lnTo>
                <a:lnTo>
                  <a:pt x="17756" y="8487"/>
                </a:lnTo>
                <a:lnTo>
                  <a:pt x="17746" y="8454"/>
                </a:lnTo>
                <a:lnTo>
                  <a:pt x="17737" y="8427"/>
                </a:lnTo>
                <a:lnTo>
                  <a:pt x="17728" y="8389"/>
                </a:lnTo>
                <a:lnTo>
                  <a:pt x="17724" y="8373"/>
                </a:lnTo>
                <a:lnTo>
                  <a:pt x="17718" y="8367"/>
                </a:lnTo>
                <a:lnTo>
                  <a:pt x="17699" y="8334"/>
                </a:lnTo>
                <a:lnTo>
                  <a:pt x="17693" y="8318"/>
                </a:lnTo>
                <a:lnTo>
                  <a:pt x="17687" y="8313"/>
                </a:lnTo>
                <a:lnTo>
                  <a:pt x="17677" y="8307"/>
                </a:lnTo>
                <a:lnTo>
                  <a:pt x="17671" y="8302"/>
                </a:lnTo>
                <a:lnTo>
                  <a:pt x="17668" y="8291"/>
                </a:lnTo>
                <a:lnTo>
                  <a:pt x="17668" y="8286"/>
                </a:lnTo>
                <a:lnTo>
                  <a:pt x="17674" y="8286"/>
                </a:lnTo>
                <a:lnTo>
                  <a:pt x="17677" y="8280"/>
                </a:lnTo>
                <a:lnTo>
                  <a:pt x="17677" y="8258"/>
                </a:lnTo>
                <a:lnTo>
                  <a:pt x="17674" y="8237"/>
                </a:lnTo>
                <a:lnTo>
                  <a:pt x="17677" y="8226"/>
                </a:lnTo>
                <a:lnTo>
                  <a:pt x="17677" y="8215"/>
                </a:lnTo>
                <a:lnTo>
                  <a:pt x="17680" y="8209"/>
                </a:lnTo>
                <a:lnTo>
                  <a:pt x="17690" y="8204"/>
                </a:lnTo>
                <a:lnTo>
                  <a:pt x="17696" y="8199"/>
                </a:lnTo>
                <a:lnTo>
                  <a:pt x="17699" y="8188"/>
                </a:lnTo>
                <a:lnTo>
                  <a:pt x="17706" y="8177"/>
                </a:lnTo>
                <a:lnTo>
                  <a:pt x="17715" y="8177"/>
                </a:lnTo>
                <a:lnTo>
                  <a:pt x="17721" y="8182"/>
                </a:lnTo>
                <a:lnTo>
                  <a:pt x="17734" y="8171"/>
                </a:lnTo>
                <a:lnTo>
                  <a:pt x="17794" y="8068"/>
                </a:lnTo>
                <a:lnTo>
                  <a:pt x="17806" y="8057"/>
                </a:lnTo>
                <a:lnTo>
                  <a:pt x="17812" y="8057"/>
                </a:lnTo>
                <a:lnTo>
                  <a:pt x="17812" y="8046"/>
                </a:lnTo>
                <a:lnTo>
                  <a:pt x="17816" y="8030"/>
                </a:lnTo>
                <a:lnTo>
                  <a:pt x="17816" y="7987"/>
                </a:lnTo>
                <a:lnTo>
                  <a:pt x="17819" y="7976"/>
                </a:lnTo>
                <a:lnTo>
                  <a:pt x="17816" y="7970"/>
                </a:lnTo>
                <a:lnTo>
                  <a:pt x="17812" y="7959"/>
                </a:lnTo>
                <a:lnTo>
                  <a:pt x="17812" y="7948"/>
                </a:lnTo>
                <a:lnTo>
                  <a:pt x="17819" y="7921"/>
                </a:lnTo>
                <a:lnTo>
                  <a:pt x="17841" y="7867"/>
                </a:lnTo>
                <a:lnTo>
                  <a:pt x="17856" y="7840"/>
                </a:lnTo>
                <a:lnTo>
                  <a:pt x="17863" y="7834"/>
                </a:lnTo>
                <a:lnTo>
                  <a:pt x="17866" y="7834"/>
                </a:lnTo>
                <a:lnTo>
                  <a:pt x="17872" y="7840"/>
                </a:lnTo>
                <a:lnTo>
                  <a:pt x="17878" y="7834"/>
                </a:lnTo>
                <a:lnTo>
                  <a:pt x="17885" y="7823"/>
                </a:lnTo>
                <a:lnTo>
                  <a:pt x="17888" y="7807"/>
                </a:lnTo>
                <a:lnTo>
                  <a:pt x="17885" y="7791"/>
                </a:lnTo>
                <a:lnTo>
                  <a:pt x="17885" y="7780"/>
                </a:lnTo>
                <a:lnTo>
                  <a:pt x="17894" y="7785"/>
                </a:lnTo>
                <a:lnTo>
                  <a:pt x="17910" y="7785"/>
                </a:lnTo>
                <a:lnTo>
                  <a:pt x="17919" y="7769"/>
                </a:lnTo>
                <a:lnTo>
                  <a:pt x="17929" y="7742"/>
                </a:lnTo>
                <a:lnTo>
                  <a:pt x="17935" y="7720"/>
                </a:lnTo>
                <a:lnTo>
                  <a:pt x="17938" y="7698"/>
                </a:lnTo>
                <a:lnTo>
                  <a:pt x="17938" y="7687"/>
                </a:lnTo>
                <a:lnTo>
                  <a:pt x="17941" y="7682"/>
                </a:lnTo>
                <a:lnTo>
                  <a:pt x="17954" y="7682"/>
                </a:lnTo>
                <a:lnTo>
                  <a:pt x="17954" y="7704"/>
                </a:lnTo>
                <a:lnTo>
                  <a:pt x="17951" y="7709"/>
                </a:lnTo>
                <a:lnTo>
                  <a:pt x="17954" y="7715"/>
                </a:lnTo>
                <a:lnTo>
                  <a:pt x="17957" y="7715"/>
                </a:lnTo>
                <a:lnTo>
                  <a:pt x="17963" y="7704"/>
                </a:lnTo>
                <a:lnTo>
                  <a:pt x="17973" y="7698"/>
                </a:lnTo>
                <a:lnTo>
                  <a:pt x="17976" y="7698"/>
                </a:lnTo>
                <a:lnTo>
                  <a:pt x="17979" y="7704"/>
                </a:lnTo>
                <a:lnTo>
                  <a:pt x="17979" y="7731"/>
                </a:lnTo>
                <a:lnTo>
                  <a:pt x="17982" y="7742"/>
                </a:lnTo>
                <a:lnTo>
                  <a:pt x="17985" y="7747"/>
                </a:lnTo>
                <a:lnTo>
                  <a:pt x="18007" y="7758"/>
                </a:lnTo>
                <a:lnTo>
                  <a:pt x="18023" y="7774"/>
                </a:lnTo>
                <a:lnTo>
                  <a:pt x="18032" y="7774"/>
                </a:lnTo>
                <a:lnTo>
                  <a:pt x="18051" y="7758"/>
                </a:lnTo>
                <a:lnTo>
                  <a:pt x="18067" y="7753"/>
                </a:lnTo>
                <a:lnTo>
                  <a:pt x="18083" y="7742"/>
                </a:lnTo>
                <a:lnTo>
                  <a:pt x="18092" y="7731"/>
                </a:lnTo>
                <a:lnTo>
                  <a:pt x="18105" y="7709"/>
                </a:lnTo>
                <a:lnTo>
                  <a:pt x="18130" y="7682"/>
                </a:lnTo>
                <a:lnTo>
                  <a:pt x="18146" y="7666"/>
                </a:lnTo>
                <a:lnTo>
                  <a:pt x="18158" y="7639"/>
                </a:lnTo>
                <a:lnTo>
                  <a:pt x="18190" y="7568"/>
                </a:lnTo>
                <a:lnTo>
                  <a:pt x="18231" y="7470"/>
                </a:lnTo>
                <a:lnTo>
                  <a:pt x="18256" y="7416"/>
                </a:lnTo>
                <a:lnTo>
                  <a:pt x="18290" y="7361"/>
                </a:lnTo>
                <a:lnTo>
                  <a:pt x="18319" y="7301"/>
                </a:lnTo>
                <a:lnTo>
                  <a:pt x="18337" y="7253"/>
                </a:lnTo>
                <a:lnTo>
                  <a:pt x="18353" y="7209"/>
                </a:lnTo>
                <a:lnTo>
                  <a:pt x="18363" y="7171"/>
                </a:lnTo>
                <a:lnTo>
                  <a:pt x="18375" y="7111"/>
                </a:lnTo>
                <a:lnTo>
                  <a:pt x="18381" y="7089"/>
                </a:lnTo>
                <a:lnTo>
                  <a:pt x="18407" y="7046"/>
                </a:lnTo>
                <a:lnTo>
                  <a:pt x="18413" y="7030"/>
                </a:lnTo>
                <a:lnTo>
                  <a:pt x="18419" y="7002"/>
                </a:lnTo>
                <a:lnTo>
                  <a:pt x="18429" y="6970"/>
                </a:lnTo>
                <a:lnTo>
                  <a:pt x="18438" y="6948"/>
                </a:lnTo>
                <a:lnTo>
                  <a:pt x="18463" y="6905"/>
                </a:lnTo>
                <a:lnTo>
                  <a:pt x="18473" y="6883"/>
                </a:lnTo>
                <a:lnTo>
                  <a:pt x="18485" y="6839"/>
                </a:lnTo>
                <a:lnTo>
                  <a:pt x="18495" y="6785"/>
                </a:lnTo>
                <a:lnTo>
                  <a:pt x="18501" y="6731"/>
                </a:lnTo>
                <a:lnTo>
                  <a:pt x="18501" y="6627"/>
                </a:lnTo>
                <a:lnTo>
                  <a:pt x="18498" y="6584"/>
                </a:lnTo>
                <a:lnTo>
                  <a:pt x="18495" y="6557"/>
                </a:lnTo>
                <a:lnTo>
                  <a:pt x="18495" y="6502"/>
                </a:lnTo>
                <a:lnTo>
                  <a:pt x="18498" y="6491"/>
                </a:lnTo>
                <a:lnTo>
                  <a:pt x="18510" y="6459"/>
                </a:lnTo>
                <a:lnTo>
                  <a:pt x="18513" y="6442"/>
                </a:lnTo>
                <a:lnTo>
                  <a:pt x="18532" y="6361"/>
                </a:lnTo>
                <a:lnTo>
                  <a:pt x="18551" y="6328"/>
                </a:lnTo>
                <a:lnTo>
                  <a:pt x="18557" y="6312"/>
                </a:lnTo>
                <a:lnTo>
                  <a:pt x="18561" y="6296"/>
                </a:lnTo>
                <a:lnTo>
                  <a:pt x="18561" y="6279"/>
                </a:lnTo>
                <a:lnTo>
                  <a:pt x="18551" y="6263"/>
                </a:lnTo>
                <a:lnTo>
                  <a:pt x="18545" y="6247"/>
                </a:lnTo>
                <a:lnTo>
                  <a:pt x="18542" y="6230"/>
                </a:lnTo>
                <a:lnTo>
                  <a:pt x="18539" y="6220"/>
                </a:lnTo>
                <a:lnTo>
                  <a:pt x="18542" y="6209"/>
                </a:lnTo>
                <a:lnTo>
                  <a:pt x="18545" y="6187"/>
                </a:lnTo>
                <a:lnTo>
                  <a:pt x="18542" y="6176"/>
                </a:lnTo>
                <a:lnTo>
                  <a:pt x="18535" y="6160"/>
                </a:lnTo>
                <a:lnTo>
                  <a:pt x="18532" y="6143"/>
                </a:lnTo>
                <a:lnTo>
                  <a:pt x="18535" y="6138"/>
                </a:lnTo>
                <a:lnTo>
                  <a:pt x="18551" y="6122"/>
                </a:lnTo>
                <a:lnTo>
                  <a:pt x="18557" y="6111"/>
                </a:lnTo>
                <a:lnTo>
                  <a:pt x="18557" y="6105"/>
                </a:lnTo>
                <a:lnTo>
                  <a:pt x="18554" y="6089"/>
                </a:lnTo>
                <a:lnTo>
                  <a:pt x="18542" y="6073"/>
                </a:lnTo>
                <a:lnTo>
                  <a:pt x="18513" y="6035"/>
                </a:lnTo>
                <a:lnTo>
                  <a:pt x="18495" y="6002"/>
                </a:lnTo>
                <a:lnTo>
                  <a:pt x="18469" y="5948"/>
                </a:lnTo>
                <a:lnTo>
                  <a:pt x="18460" y="5942"/>
                </a:lnTo>
                <a:lnTo>
                  <a:pt x="18454" y="5937"/>
                </a:lnTo>
                <a:lnTo>
                  <a:pt x="18438" y="5937"/>
                </a:lnTo>
                <a:lnTo>
                  <a:pt x="18419" y="5942"/>
                </a:lnTo>
                <a:lnTo>
                  <a:pt x="18410" y="5942"/>
                </a:lnTo>
                <a:lnTo>
                  <a:pt x="18400" y="5931"/>
                </a:lnTo>
                <a:lnTo>
                  <a:pt x="18391" y="5931"/>
                </a:lnTo>
                <a:lnTo>
                  <a:pt x="18388" y="5937"/>
                </a:lnTo>
                <a:lnTo>
                  <a:pt x="18381" y="5969"/>
                </a:lnTo>
                <a:lnTo>
                  <a:pt x="18375" y="5986"/>
                </a:lnTo>
                <a:lnTo>
                  <a:pt x="18369" y="6008"/>
                </a:lnTo>
                <a:lnTo>
                  <a:pt x="18356" y="6029"/>
                </a:lnTo>
                <a:lnTo>
                  <a:pt x="18341" y="6040"/>
                </a:lnTo>
                <a:lnTo>
                  <a:pt x="18325" y="6046"/>
                </a:lnTo>
                <a:lnTo>
                  <a:pt x="18312" y="6046"/>
                </a:lnTo>
                <a:lnTo>
                  <a:pt x="18309" y="6035"/>
                </a:lnTo>
                <a:lnTo>
                  <a:pt x="18309" y="6013"/>
                </a:lnTo>
                <a:lnTo>
                  <a:pt x="18322" y="5959"/>
                </a:lnTo>
                <a:lnTo>
                  <a:pt x="18325" y="5937"/>
                </a:lnTo>
                <a:lnTo>
                  <a:pt x="18325" y="5931"/>
                </a:lnTo>
                <a:lnTo>
                  <a:pt x="18322" y="5926"/>
                </a:lnTo>
                <a:lnTo>
                  <a:pt x="18306" y="5926"/>
                </a:lnTo>
                <a:lnTo>
                  <a:pt x="18290" y="5942"/>
                </a:lnTo>
                <a:lnTo>
                  <a:pt x="18284" y="5953"/>
                </a:lnTo>
                <a:lnTo>
                  <a:pt x="18284" y="5964"/>
                </a:lnTo>
                <a:lnTo>
                  <a:pt x="18290" y="5986"/>
                </a:lnTo>
                <a:lnTo>
                  <a:pt x="18290" y="5991"/>
                </a:lnTo>
                <a:lnTo>
                  <a:pt x="18284" y="5997"/>
                </a:lnTo>
                <a:lnTo>
                  <a:pt x="18271" y="6002"/>
                </a:lnTo>
                <a:lnTo>
                  <a:pt x="18265" y="6002"/>
                </a:lnTo>
                <a:lnTo>
                  <a:pt x="18259" y="5997"/>
                </a:lnTo>
                <a:lnTo>
                  <a:pt x="18256" y="5991"/>
                </a:lnTo>
                <a:lnTo>
                  <a:pt x="18256" y="5986"/>
                </a:lnTo>
                <a:lnTo>
                  <a:pt x="18259" y="5964"/>
                </a:lnTo>
                <a:lnTo>
                  <a:pt x="18265" y="5942"/>
                </a:lnTo>
                <a:lnTo>
                  <a:pt x="18268" y="5915"/>
                </a:lnTo>
                <a:lnTo>
                  <a:pt x="18268" y="5904"/>
                </a:lnTo>
                <a:lnTo>
                  <a:pt x="18262" y="5883"/>
                </a:lnTo>
                <a:lnTo>
                  <a:pt x="18256" y="5877"/>
                </a:lnTo>
                <a:lnTo>
                  <a:pt x="18246" y="5872"/>
                </a:lnTo>
                <a:lnTo>
                  <a:pt x="18183" y="5872"/>
                </a:lnTo>
                <a:lnTo>
                  <a:pt x="18168" y="5866"/>
                </a:lnTo>
                <a:lnTo>
                  <a:pt x="18161" y="5855"/>
                </a:lnTo>
                <a:lnTo>
                  <a:pt x="18158" y="5844"/>
                </a:lnTo>
                <a:lnTo>
                  <a:pt x="18161" y="5834"/>
                </a:lnTo>
                <a:lnTo>
                  <a:pt x="18171" y="5812"/>
                </a:lnTo>
                <a:lnTo>
                  <a:pt x="18190" y="5779"/>
                </a:lnTo>
                <a:lnTo>
                  <a:pt x="18221" y="5741"/>
                </a:lnTo>
                <a:lnTo>
                  <a:pt x="18284" y="5670"/>
                </a:lnTo>
                <a:lnTo>
                  <a:pt x="18322" y="5622"/>
                </a:lnTo>
                <a:lnTo>
                  <a:pt x="18334" y="5600"/>
                </a:lnTo>
                <a:lnTo>
                  <a:pt x="18344" y="5578"/>
                </a:lnTo>
                <a:lnTo>
                  <a:pt x="18350" y="5551"/>
                </a:lnTo>
                <a:lnTo>
                  <a:pt x="18359" y="5518"/>
                </a:lnTo>
                <a:lnTo>
                  <a:pt x="18372" y="5486"/>
                </a:lnTo>
                <a:lnTo>
                  <a:pt x="18388" y="5458"/>
                </a:lnTo>
                <a:lnTo>
                  <a:pt x="18410" y="5431"/>
                </a:lnTo>
                <a:lnTo>
                  <a:pt x="18454" y="5388"/>
                </a:lnTo>
                <a:lnTo>
                  <a:pt x="18473" y="5361"/>
                </a:lnTo>
                <a:lnTo>
                  <a:pt x="18491" y="5328"/>
                </a:lnTo>
                <a:lnTo>
                  <a:pt x="18517" y="5241"/>
                </a:lnTo>
                <a:lnTo>
                  <a:pt x="18539" y="5197"/>
                </a:lnTo>
                <a:lnTo>
                  <a:pt x="18567" y="5154"/>
                </a:lnTo>
                <a:lnTo>
                  <a:pt x="18598" y="5116"/>
                </a:lnTo>
                <a:lnTo>
                  <a:pt x="18630" y="5083"/>
                </a:lnTo>
                <a:lnTo>
                  <a:pt x="18661" y="5067"/>
                </a:lnTo>
                <a:lnTo>
                  <a:pt x="18693" y="5056"/>
                </a:lnTo>
                <a:lnTo>
                  <a:pt x="18705" y="5056"/>
                </a:lnTo>
                <a:lnTo>
                  <a:pt x="18721" y="5062"/>
                </a:lnTo>
                <a:lnTo>
                  <a:pt x="18743" y="5067"/>
                </a:lnTo>
                <a:lnTo>
                  <a:pt x="18759" y="5072"/>
                </a:lnTo>
                <a:lnTo>
                  <a:pt x="18790" y="5067"/>
                </a:lnTo>
                <a:lnTo>
                  <a:pt x="18812" y="5067"/>
                </a:lnTo>
                <a:lnTo>
                  <a:pt x="18837" y="5078"/>
                </a:lnTo>
                <a:lnTo>
                  <a:pt x="18850" y="5089"/>
                </a:lnTo>
                <a:lnTo>
                  <a:pt x="18853" y="5089"/>
                </a:lnTo>
                <a:lnTo>
                  <a:pt x="18869" y="5062"/>
                </a:lnTo>
                <a:lnTo>
                  <a:pt x="18878" y="5051"/>
                </a:lnTo>
                <a:lnTo>
                  <a:pt x="18897" y="5051"/>
                </a:lnTo>
                <a:lnTo>
                  <a:pt x="18925" y="5056"/>
                </a:lnTo>
                <a:lnTo>
                  <a:pt x="18979" y="5078"/>
                </a:lnTo>
                <a:lnTo>
                  <a:pt x="18997" y="5083"/>
                </a:lnTo>
                <a:lnTo>
                  <a:pt x="19010" y="5083"/>
                </a:lnTo>
                <a:lnTo>
                  <a:pt x="19023" y="5078"/>
                </a:lnTo>
                <a:lnTo>
                  <a:pt x="19029" y="5072"/>
                </a:lnTo>
                <a:lnTo>
                  <a:pt x="19035" y="5051"/>
                </a:lnTo>
                <a:lnTo>
                  <a:pt x="19041" y="5024"/>
                </a:lnTo>
                <a:lnTo>
                  <a:pt x="19045" y="5018"/>
                </a:lnTo>
                <a:lnTo>
                  <a:pt x="19054" y="5013"/>
                </a:lnTo>
                <a:lnTo>
                  <a:pt x="19079" y="5007"/>
                </a:lnTo>
                <a:lnTo>
                  <a:pt x="19111" y="5007"/>
                </a:lnTo>
                <a:lnTo>
                  <a:pt x="19145" y="5013"/>
                </a:lnTo>
                <a:lnTo>
                  <a:pt x="19177" y="5024"/>
                </a:lnTo>
                <a:lnTo>
                  <a:pt x="19189" y="5034"/>
                </a:lnTo>
                <a:lnTo>
                  <a:pt x="19199" y="5040"/>
                </a:lnTo>
                <a:lnTo>
                  <a:pt x="19202" y="5051"/>
                </a:lnTo>
                <a:lnTo>
                  <a:pt x="19205" y="5067"/>
                </a:lnTo>
                <a:lnTo>
                  <a:pt x="19199" y="5083"/>
                </a:lnTo>
                <a:lnTo>
                  <a:pt x="19186" y="5100"/>
                </a:lnTo>
                <a:lnTo>
                  <a:pt x="19177" y="5110"/>
                </a:lnTo>
                <a:lnTo>
                  <a:pt x="19173" y="5121"/>
                </a:lnTo>
                <a:lnTo>
                  <a:pt x="19173" y="5132"/>
                </a:lnTo>
                <a:lnTo>
                  <a:pt x="19177" y="5138"/>
                </a:lnTo>
                <a:lnTo>
                  <a:pt x="19217" y="5138"/>
                </a:lnTo>
                <a:lnTo>
                  <a:pt x="19246" y="5132"/>
                </a:lnTo>
                <a:lnTo>
                  <a:pt x="19271" y="5121"/>
                </a:lnTo>
                <a:lnTo>
                  <a:pt x="19293" y="5110"/>
                </a:lnTo>
                <a:lnTo>
                  <a:pt x="19302" y="5100"/>
                </a:lnTo>
                <a:lnTo>
                  <a:pt x="19309" y="5083"/>
                </a:lnTo>
                <a:lnTo>
                  <a:pt x="19318" y="5083"/>
                </a:lnTo>
                <a:lnTo>
                  <a:pt x="19327" y="5089"/>
                </a:lnTo>
                <a:lnTo>
                  <a:pt x="19340" y="5105"/>
                </a:lnTo>
                <a:lnTo>
                  <a:pt x="19356" y="5116"/>
                </a:lnTo>
                <a:lnTo>
                  <a:pt x="19371" y="5121"/>
                </a:lnTo>
                <a:lnTo>
                  <a:pt x="19387" y="5116"/>
                </a:lnTo>
                <a:lnTo>
                  <a:pt x="19400" y="5110"/>
                </a:lnTo>
                <a:lnTo>
                  <a:pt x="19409" y="5100"/>
                </a:lnTo>
                <a:lnTo>
                  <a:pt x="19415" y="5083"/>
                </a:lnTo>
                <a:lnTo>
                  <a:pt x="19422" y="5072"/>
                </a:lnTo>
                <a:lnTo>
                  <a:pt x="19415" y="5051"/>
                </a:lnTo>
                <a:lnTo>
                  <a:pt x="19403" y="5034"/>
                </a:lnTo>
                <a:lnTo>
                  <a:pt x="19387" y="5013"/>
                </a:lnTo>
                <a:lnTo>
                  <a:pt x="19375" y="4991"/>
                </a:lnTo>
                <a:lnTo>
                  <a:pt x="19371" y="4975"/>
                </a:lnTo>
                <a:lnTo>
                  <a:pt x="19371" y="4958"/>
                </a:lnTo>
                <a:lnTo>
                  <a:pt x="19375" y="4942"/>
                </a:lnTo>
                <a:lnTo>
                  <a:pt x="19384" y="4920"/>
                </a:lnTo>
                <a:lnTo>
                  <a:pt x="19400" y="4898"/>
                </a:lnTo>
                <a:lnTo>
                  <a:pt x="19422" y="4871"/>
                </a:lnTo>
                <a:lnTo>
                  <a:pt x="19463" y="4817"/>
                </a:lnTo>
                <a:lnTo>
                  <a:pt x="19491" y="4773"/>
                </a:lnTo>
                <a:lnTo>
                  <a:pt x="19525" y="4703"/>
                </a:lnTo>
                <a:lnTo>
                  <a:pt x="19541" y="4676"/>
                </a:lnTo>
                <a:lnTo>
                  <a:pt x="19566" y="4659"/>
                </a:lnTo>
                <a:lnTo>
                  <a:pt x="19601" y="4643"/>
                </a:lnTo>
                <a:lnTo>
                  <a:pt x="19651" y="4627"/>
                </a:lnTo>
                <a:lnTo>
                  <a:pt x="19692" y="4627"/>
                </a:lnTo>
                <a:lnTo>
                  <a:pt x="19708" y="4638"/>
                </a:lnTo>
                <a:lnTo>
                  <a:pt x="19717" y="4654"/>
                </a:lnTo>
                <a:lnTo>
                  <a:pt x="19724" y="4676"/>
                </a:lnTo>
                <a:lnTo>
                  <a:pt x="19727" y="4697"/>
                </a:lnTo>
                <a:lnTo>
                  <a:pt x="19730" y="4741"/>
                </a:lnTo>
                <a:lnTo>
                  <a:pt x="19730" y="4806"/>
                </a:lnTo>
                <a:lnTo>
                  <a:pt x="19733" y="4822"/>
                </a:lnTo>
                <a:lnTo>
                  <a:pt x="19739" y="4833"/>
                </a:lnTo>
                <a:lnTo>
                  <a:pt x="19758" y="4833"/>
                </a:lnTo>
                <a:lnTo>
                  <a:pt x="19774" y="4822"/>
                </a:lnTo>
                <a:lnTo>
                  <a:pt x="19808" y="4790"/>
                </a:lnTo>
                <a:lnTo>
                  <a:pt x="19830" y="4757"/>
                </a:lnTo>
                <a:lnTo>
                  <a:pt x="19846" y="4730"/>
                </a:lnTo>
                <a:lnTo>
                  <a:pt x="19856" y="4703"/>
                </a:lnTo>
                <a:lnTo>
                  <a:pt x="19874" y="4670"/>
                </a:lnTo>
                <a:lnTo>
                  <a:pt x="19887" y="4670"/>
                </a:lnTo>
                <a:lnTo>
                  <a:pt x="19906" y="4676"/>
                </a:lnTo>
                <a:lnTo>
                  <a:pt x="19922" y="4676"/>
                </a:lnTo>
                <a:lnTo>
                  <a:pt x="19928" y="4654"/>
                </a:lnTo>
                <a:lnTo>
                  <a:pt x="19928" y="4621"/>
                </a:lnTo>
                <a:lnTo>
                  <a:pt x="19925" y="4583"/>
                </a:lnTo>
                <a:lnTo>
                  <a:pt x="19922" y="4540"/>
                </a:lnTo>
                <a:lnTo>
                  <a:pt x="19928" y="4507"/>
                </a:lnTo>
                <a:lnTo>
                  <a:pt x="19934" y="4491"/>
                </a:lnTo>
                <a:lnTo>
                  <a:pt x="19947" y="4480"/>
                </a:lnTo>
                <a:lnTo>
                  <a:pt x="19959" y="4474"/>
                </a:lnTo>
                <a:lnTo>
                  <a:pt x="19978" y="4469"/>
                </a:lnTo>
                <a:lnTo>
                  <a:pt x="20028" y="4474"/>
                </a:lnTo>
                <a:lnTo>
                  <a:pt x="20032" y="4474"/>
                </a:lnTo>
                <a:lnTo>
                  <a:pt x="20032" y="4480"/>
                </a:lnTo>
                <a:lnTo>
                  <a:pt x="20025" y="4491"/>
                </a:lnTo>
                <a:lnTo>
                  <a:pt x="20016" y="4512"/>
                </a:lnTo>
                <a:lnTo>
                  <a:pt x="20003" y="4545"/>
                </a:lnTo>
                <a:lnTo>
                  <a:pt x="19988" y="4589"/>
                </a:lnTo>
                <a:lnTo>
                  <a:pt x="19984" y="4621"/>
                </a:lnTo>
                <a:lnTo>
                  <a:pt x="19978" y="4654"/>
                </a:lnTo>
                <a:lnTo>
                  <a:pt x="19975" y="4686"/>
                </a:lnTo>
                <a:lnTo>
                  <a:pt x="19969" y="4719"/>
                </a:lnTo>
                <a:lnTo>
                  <a:pt x="19956" y="4763"/>
                </a:lnTo>
                <a:lnTo>
                  <a:pt x="19937" y="4790"/>
                </a:lnTo>
                <a:lnTo>
                  <a:pt x="19915" y="4817"/>
                </a:lnTo>
                <a:lnTo>
                  <a:pt x="19887" y="4844"/>
                </a:lnTo>
                <a:lnTo>
                  <a:pt x="19859" y="4877"/>
                </a:lnTo>
                <a:lnTo>
                  <a:pt x="19827" y="4920"/>
                </a:lnTo>
                <a:lnTo>
                  <a:pt x="19808" y="4953"/>
                </a:lnTo>
                <a:lnTo>
                  <a:pt x="19793" y="4991"/>
                </a:lnTo>
                <a:lnTo>
                  <a:pt x="19727" y="5127"/>
                </a:lnTo>
                <a:lnTo>
                  <a:pt x="19673" y="5219"/>
                </a:lnTo>
                <a:lnTo>
                  <a:pt x="19648" y="5257"/>
                </a:lnTo>
                <a:lnTo>
                  <a:pt x="19626" y="5284"/>
                </a:lnTo>
                <a:lnTo>
                  <a:pt x="19576" y="5317"/>
                </a:lnTo>
                <a:lnTo>
                  <a:pt x="19554" y="5328"/>
                </a:lnTo>
                <a:lnTo>
                  <a:pt x="19544" y="5339"/>
                </a:lnTo>
                <a:lnTo>
                  <a:pt x="19538" y="5350"/>
                </a:lnTo>
                <a:lnTo>
                  <a:pt x="19538" y="5371"/>
                </a:lnTo>
                <a:lnTo>
                  <a:pt x="19535" y="5388"/>
                </a:lnTo>
                <a:lnTo>
                  <a:pt x="19532" y="5410"/>
                </a:lnTo>
                <a:lnTo>
                  <a:pt x="19522" y="5437"/>
                </a:lnTo>
                <a:lnTo>
                  <a:pt x="19500" y="5469"/>
                </a:lnTo>
                <a:lnTo>
                  <a:pt x="19491" y="5486"/>
                </a:lnTo>
                <a:lnTo>
                  <a:pt x="19481" y="5513"/>
                </a:lnTo>
                <a:lnTo>
                  <a:pt x="19472" y="5545"/>
                </a:lnTo>
                <a:lnTo>
                  <a:pt x="19466" y="5583"/>
                </a:lnTo>
                <a:lnTo>
                  <a:pt x="19463" y="5622"/>
                </a:lnTo>
                <a:lnTo>
                  <a:pt x="19459" y="5665"/>
                </a:lnTo>
                <a:lnTo>
                  <a:pt x="19459" y="5768"/>
                </a:lnTo>
                <a:lnTo>
                  <a:pt x="19463" y="5877"/>
                </a:lnTo>
                <a:lnTo>
                  <a:pt x="19472" y="5991"/>
                </a:lnTo>
                <a:lnTo>
                  <a:pt x="19497" y="6230"/>
                </a:lnTo>
                <a:lnTo>
                  <a:pt x="19500" y="6279"/>
                </a:lnTo>
                <a:lnTo>
                  <a:pt x="19507" y="6334"/>
                </a:lnTo>
                <a:lnTo>
                  <a:pt x="19510" y="6388"/>
                </a:lnTo>
                <a:lnTo>
                  <a:pt x="19516" y="6432"/>
                </a:lnTo>
                <a:lnTo>
                  <a:pt x="19522" y="6448"/>
                </a:lnTo>
                <a:lnTo>
                  <a:pt x="19529" y="6459"/>
                </a:lnTo>
                <a:lnTo>
                  <a:pt x="19535" y="6464"/>
                </a:lnTo>
                <a:lnTo>
                  <a:pt x="19544" y="6459"/>
                </a:lnTo>
                <a:lnTo>
                  <a:pt x="19557" y="6448"/>
                </a:lnTo>
                <a:lnTo>
                  <a:pt x="19588" y="6394"/>
                </a:lnTo>
                <a:lnTo>
                  <a:pt x="19607" y="6350"/>
                </a:lnTo>
                <a:lnTo>
                  <a:pt x="19620" y="6317"/>
                </a:lnTo>
                <a:lnTo>
                  <a:pt x="19629" y="6285"/>
                </a:lnTo>
                <a:lnTo>
                  <a:pt x="19639" y="6236"/>
                </a:lnTo>
                <a:lnTo>
                  <a:pt x="19642" y="6198"/>
                </a:lnTo>
                <a:lnTo>
                  <a:pt x="19645" y="6165"/>
                </a:lnTo>
                <a:lnTo>
                  <a:pt x="19648" y="6138"/>
                </a:lnTo>
                <a:lnTo>
                  <a:pt x="19648" y="6133"/>
                </a:lnTo>
                <a:lnTo>
                  <a:pt x="19654" y="6127"/>
                </a:lnTo>
                <a:lnTo>
                  <a:pt x="19670" y="6116"/>
                </a:lnTo>
                <a:lnTo>
                  <a:pt x="19695" y="6111"/>
                </a:lnTo>
                <a:lnTo>
                  <a:pt x="19711" y="6111"/>
                </a:lnTo>
                <a:lnTo>
                  <a:pt x="19720" y="6105"/>
                </a:lnTo>
                <a:lnTo>
                  <a:pt x="19727" y="6095"/>
                </a:lnTo>
                <a:lnTo>
                  <a:pt x="19733" y="6078"/>
                </a:lnTo>
                <a:lnTo>
                  <a:pt x="19736" y="6046"/>
                </a:lnTo>
                <a:lnTo>
                  <a:pt x="19736" y="6008"/>
                </a:lnTo>
                <a:lnTo>
                  <a:pt x="19739" y="5964"/>
                </a:lnTo>
                <a:lnTo>
                  <a:pt x="19739" y="5948"/>
                </a:lnTo>
                <a:lnTo>
                  <a:pt x="19752" y="5915"/>
                </a:lnTo>
                <a:lnTo>
                  <a:pt x="19761" y="5904"/>
                </a:lnTo>
                <a:lnTo>
                  <a:pt x="19774" y="5893"/>
                </a:lnTo>
                <a:lnTo>
                  <a:pt x="19793" y="5888"/>
                </a:lnTo>
                <a:lnTo>
                  <a:pt x="19834" y="5877"/>
                </a:lnTo>
                <a:lnTo>
                  <a:pt x="19846" y="5872"/>
                </a:lnTo>
                <a:lnTo>
                  <a:pt x="19856" y="5861"/>
                </a:lnTo>
                <a:lnTo>
                  <a:pt x="19862" y="5839"/>
                </a:lnTo>
                <a:lnTo>
                  <a:pt x="19862" y="5823"/>
                </a:lnTo>
                <a:lnTo>
                  <a:pt x="19852" y="5774"/>
                </a:lnTo>
                <a:lnTo>
                  <a:pt x="19846" y="5736"/>
                </a:lnTo>
                <a:lnTo>
                  <a:pt x="19846" y="5676"/>
                </a:lnTo>
                <a:lnTo>
                  <a:pt x="19852" y="5654"/>
                </a:lnTo>
                <a:lnTo>
                  <a:pt x="19865" y="5622"/>
                </a:lnTo>
                <a:lnTo>
                  <a:pt x="19871" y="5616"/>
                </a:lnTo>
                <a:lnTo>
                  <a:pt x="19881" y="5611"/>
                </a:lnTo>
                <a:lnTo>
                  <a:pt x="19906" y="5622"/>
                </a:lnTo>
                <a:lnTo>
                  <a:pt x="19918" y="5632"/>
                </a:lnTo>
                <a:lnTo>
                  <a:pt x="19928" y="5638"/>
                </a:lnTo>
                <a:lnTo>
                  <a:pt x="19931" y="5638"/>
                </a:lnTo>
                <a:lnTo>
                  <a:pt x="19934" y="5627"/>
                </a:lnTo>
                <a:lnTo>
                  <a:pt x="19940" y="5600"/>
                </a:lnTo>
                <a:lnTo>
                  <a:pt x="19944" y="5578"/>
                </a:lnTo>
                <a:lnTo>
                  <a:pt x="19934" y="5529"/>
                </a:lnTo>
                <a:lnTo>
                  <a:pt x="19925" y="5513"/>
                </a:lnTo>
                <a:lnTo>
                  <a:pt x="19912" y="5497"/>
                </a:lnTo>
                <a:lnTo>
                  <a:pt x="19900" y="5475"/>
                </a:lnTo>
                <a:lnTo>
                  <a:pt x="19896" y="5464"/>
                </a:lnTo>
                <a:lnTo>
                  <a:pt x="19896" y="5453"/>
                </a:lnTo>
                <a:lnTo>
                  <a:pt x="19900" y="5442"/>
                </a:lnTo>
                <a:lnTo>
                  <a:pt x="19915" y="5404"/>
                </a:lnTo>
                <a:lnTo>
                  <a:pt x="19925" y="5377"/>
                </a:lnTo>
                <a:lnTo>
                  <a:pt x="19931" y="5355"/>
                </a:lnTo>
                <a:lnTo>
                  <a:pt x="19934" y="5339"/>
                </a:lnTo>
                <a:lnTo>
                  <a:pt x="19931" y="5328"/>
                </a:lnTo>
                <a:lnTo>
                  <a:pt x="19922" y="5317"/>
                </a:lnTo>
                <a:lnTo>
                  <a:pt x="19915" y="5306"/>
                </a:lnTo>
                <a:lnTo>
                  <a:pt x="19893" y="5295"/>
                </a:lnTo>
                <a:lnTo>
                  <a:pt x="19871" y="5279"/>
                </a:lnTo>
                <a:lnTo>
                  <a:pt x="19862" y="5274"/>
                </a:lnTo>
                <a:lnTo>
                  <a:pt x="19856" y="5263"/>
                </a:lnTo>
                <a:lnTo>
                  <a:pt x="19856" y="5252"/>
                </a:lnTo>
                <a:lnTo>
                  <a:pt x="19859" y="5236"/>
                </a:lnTo>
                <a:lnTo>
                  <a:pt x="19881" y="5197"/>
                </a:lnTo>
                <a:lnTo>
                  <a:pt x="19912" y="5149"/>
                </a:lnTo>
                <a:lnTo>
                  <a:pt x="19931" y="5105"/>
                </a:lnTo>
                <a:lnTo>
                  <a:pt x="19944" y="5067"/>
                </a:lnTo>
                <a:lnTo>
                  <a:pt x="19947" y="5034"/>
                </a:lnTo>
                <a:lnTo>
                  <a:pt x="19950" y="5007"/>
                </a:lnTo>
                <a:lnTo>
                  <a:pt x="19956" y="4985"/>
                </a:lnTo>
                <a:lnTo>
                  <a:pt x="19966" y="4964"/>
                </a:lnTo>
                <a:lnTo>
                  <a:pt x="19984" y="4947"/>
                </a:lnTo>
                <a:lnTo>
                  <a:pt x="20003" y="4942"/>
                </a:lnTo>
                <a:lnTo>
                  <a:pt x="20016" y="4942"/>
                </a:lnTo>
                <a:lnTo>
                  <a:pt x="20022" y="4947"/>
                </a:lnTo>
                <a:lnTo>
                  <a:pt x="20028" y="4958"/>
                </a:lnTo>
                <a:lnTo>
                  <a:pt x="20038" y="4953"/>
                </a:lnTo>
                <a:lnTo>
                  <a:pt x="20054" y="4937"/>
                </a:lnTo>
                <a:lnTo>
                  <a:pt x="20079" y="4904"/>
                </a:lnTo>
                <a:lnTo>
                  <a:pt x="20098" y="4882"/>
                </a:lnTo>
                <a:lnTo>
                  <a:pt x="20110" y="4871"/>
                </a:lnTo>
                <a:lnTo>
                  <a:pt x="20120" y="4866"/>
                </a:lnTo>
                <a:lnTo>
                  <a:pt x="20126" y="4877"/>
                </a:lnTo>
                <a:lnTo>
                  <a:pt x="20126" y="4893"/>
                </a:lnTo>
                <a:lnTo>
                  <a:pt x="20113" y="4958"/>
                </a:lnTo>
                <a:lnTo>
                  <a:pt x="20113" y="4980"/>
                </a:lnTo>
                <a:lnTo>
                  <a:pt x="20116" y="4980"/>
                </a:lnTo>
                <a:lnTo>
                  <a:pt x="20126" y="4975"/>
                </a:lnTo>
                <a:lnTo>
                  <a:pt x="20154" y="4937"/>
                </a:lnTo>
                <a:lnTo>
                  <a:pt x="20189" y="4893"/>
                </a:lnTo>
                <a:lnTo>
                  <a:pt x="20223" y="4860"/>
                </a:lnTo>
                <a:lnTo>
                  <a:pt x="20255" y="4850"/>
                </a:lnTo>
                <a:lnTo>
                  <a:pt x="20283" y="4850"/>
                </a:lnTo>
                <a:lnTo>
                  <a:pt x="20308" y="4860"/>
                </a:lnTo>
                <a:lnTo>
                  <a:pt x="20330" y="4877"/>
                </a:lnTo>
                <a:lnTo>
                  <a:pt x="20349" y="4904"/>
                </a:lnTo>
                <a:lnTo>
                  <a:pt x="20368" y="4942"/>
                </a:lnTo>
                <a:lnTo>
                  <a:pt x="20387" y="4975"/>
                </a:lnTo>
                <a:lnTo>
                  <a:pt x="20387" y="4964"/>
                </a:lnTo>
                <a:lnTo>
                  <a:pt x="20393" y="4947"/>
                </a:lnTo>
                <a:lnTo>
                  <a:pt x="20402" y="4915"/>
                </a:lnTo>
                <a:lnTo>
                  <a:pt x="20424" y="4871"/>
                </a:lnTo>
                <a:lnTo>
                  <a:pt x="20440" y="4844"/>
                </a:lnTo>
                <a:lnTo>
                  <a:pt x="20462" y="4817"/>
                </a:lnTo>
                <a:lnTo>
                  <a:pt x="20487" y="4790"/>
                </a:lnTo>
                <a:lnTo>
                  <a:pt x="20519" y="4763"/>
                </a:lnTo>
                <a:lnTo>
                  <a:pt x="20547" y="4735"/>
                </a:lnTo>
                <a:lnTo>
                  <a:pt x="20572" y="4703"/>
                </a:lnTo>
                <a:lnTo>
                  <a:pt x="20626" y="4638"/>
                </a:lnTo>
                <a:lnTo>
                  <a:pt x="20654" y="4605"/>
                </a:lnTo>
                <a:lnTo>
                  <a:pt x="20710" y="4551"/>
                </a:lnTo>
                <a:lnTo>
                  <a:pt x="20745" y="4529"/>
                </a:lnTo>
                <a:lnTo>
                  <a:pt x="20773" y="4512"/>
                </a:lnTo>
                <a:lnTo>
                  <a:pt x="20802" y="4502"/>
                </a:lnTo>
                <a:lnTo>
                  <a:pt x="20824" y="4496"/>
                </a:lnTo>
                <a:lnTo>
                  <a:pt x="20877" y="4496"/>
                </a:lnTo>
                <a:lnTo>
                  <a:pt x="20899" y="4507"/>
                </a:lnTo>
                <a:lnTo>
                  <a:pt x="20918" y="4518"/>
                </a:lnTo>
                <a:lnTo>
                  <a:pt x="20931" y="4529"/>
                </a:lnTo>
                <a:lnTo>
                  <a:pt x="20937" y="4529"/>
                </a:lnTo>
                <a:lnTo>
                  <a:pt x="20943" y="4523"/>
                </a:lnTo>
                <a:lnTo>
                  <a:pt x="20959" y="4507"/>
                </a:lnTo>
                <a:lnTo>
                  <a:pt x="20971" y="4480"/>
                </a:lnTo>
                <a:lnTo>
                  <a:pt x="20975" y="4458"/>
                </a:lnTo>
                <a:lnTo>
                  <a:pt x="20971" y="4431"/>
                </a:lnTo>
                <a:lnTo>
                  <a:pt x="20965" y="4409"/>
                </a:lnTo>
                <a:lnTo>
                  <a:pt x="20940" y="4349"/>
                </a:lnTo>
                <a:lnTo>
                  <a:pt x="20927" y="4311"/>
                </a:lnTo>
                <a:lnTo>
                  <a:pt x="20915" y="4262"/>
                </a:lnTo>
                <a:lnTo>
                  <a:pt x="20902" y="4208"/>
                </a:lnTo>
                <a:lnTo>
                  <a:pt x="20890" y="4181"/>
                </a:lnTo>
                <a:lnTo>
                  <a:pt x="20883" y="4175"/>
                </a:lnTo>
                <a:lnTo>
                  <a:pt x="20868" y="4175"/>
                </a:lnTo>
                <a:lnTo>
                  <a:pt x="20858" y="4181"/>
                </a:lnTo>
                <a:lnTo>
                  <a:pt x="20852" y="4181"/>
                </a:lnTo>
                <a:lnTo>
                  <a:pt x="20846" y="4175"/>
                </a:lnTo>
                <a:lnTo>
                  <a:pt x="20842" y="4165"/>
                </a:lnTo>
                <a:lnTo>
                  <a:pt x="20836" y="4132"/>
                </a:lnTo>
                <a:lnTo>
                  <a:pt x="20833" y="4121"/>
                </a:lnTo>
                <a:lnTo>
                  <a:pt x="20836" y="4110"/>
                </a:lnTo>
                <a:lnTo>
                  <a:pt x="20839" y="4105"/>
                </a:lnTo>
                <a:lnTo>
                  <a:pt x="20846" y="4099"/>
                </a:lnTo>
                <a:lnTo>
                  <a:pt x="20861" y="4099"/>
                </a:lnTo>
                <a:lnTo>
                  <a:pt x="20883" y="4105"/>
                </a:lnTo>
                <a:lnTo>
                  <a:pt x="20934" y="4105"/>
                </a:lnTo>
                <a:lnTo>
                  <a:pt x="20946" y="4099"/>
                </a:lnTo>
                <a:lnTo>
                  <a:pt x="20959" y="4088"/>
                </a:lnTo>
                <a:lnTo>
                  <a:pt x="20971" y="4072"/>
                </a:lnTo>
                <a:lnTo>
                  <a:pt x="20981" y="4050"/>
                </a:lnTo>
                <a:lnTo>
                  <a:pt x="21006" y="4001"/>
                </a:lnTo>
                <a:lnTo>
                  <a:pt x="21006" y="3963"/>
                </a:lnTo>
                <a:lnTo>
                  <a:pt x="21022" y="3931"/>
                </a:lnTo>
                <a:lnTo>
                  <a:pt x="21025" y="3920"/>
                </a:lnTo>
                <a:lnTo>
                  <a:pt x="21025" y="3904"/>
                </a:lnTo>
                <a:lnTo>
                  <a:pt x="21022" y="3893"/>
                </a:lnTo>
                <a:lnTo>
                  <a:pt x="21009" y="3860"/>
                </a:lnTo>
                <a:lnTo>
                  <a:pt x="21006" y="3844"/>
                </a:lnTo>
                <a:lnTo>
                  <a:pt x="21006" y="3811"/>
                </a:lnTo>
                <a:lnTo>
                  <a:pt x="21019" y="3800"/>
                </a:lnTo>
                <a:lnTo>
                  <a:pt x="21025" y="3800"/>
                </a:lnTo>
                <a:lnTo>
                  <a:pt x="21034" y="3806"/>
                </a:lnTo>
                <a:lnTo>
                  <a:pt x="21047" y="3817"/>
                </a:lnTo>
                <a:lnTo>
                  <a:pt x="21056" y="3833"/>
                </a:lnTo>
                <a:lnTo>
                  <a:pt x="21066" y="3855"/>
                </a:lnTo>
                <a:lnTo>
                  <a:pt x="21075" y="3887"/>
                </a:lnTo>
                <a:lnTo>
                  <a:pt x="21088" y="3920"/>
                </a:lnTo>
                <a:lnTo>
                  <a:pt x="21107" y="3931"/>
                </a:lnTo>
                <a:lnTo>
                  <a:pt x="21132" y="3925"/>
                </a:lnTo>
                <a:lnTo>
                  <a:pt x="21154" y="3914"/>
                </a:lnTo>
                <a:lnTo>
                  <a:pt x="21179" y="3909"/>
                </a:lnTo>
                <a:lnTo>
                  <a:pt x="21204" y="3909"/>
                </a:lnTo>
                <a:lnTo>
                  <a:pt x="21217" y="3914"/>
                </a:lnTo>
                <a:lnTo>
                  <a:pt x="21226" y="3925"/>
                </a:lnTo>
                <a:lnTo>
                  <a:pt x="21235" y="3947"/>
                </a:lnTo>
                <a:lnTo>
                  <a:pt x="21242" y="3969"/>
                </a:lnTo>
                <a:lnTo>
                  <a:pt x="21257" y="4018"/>
                </a:lnTo>
                <a:lnTo>
                  <a:pt x="21273" y="4045"/>
                </a:lnTo>
                <a:lnTo>
                  <a:pt x="21286" y="4061"/>
                </a:lnTo>
                <a:lnTo>
                  <a:pt x="21301" y="4067"/>
                </a:lnTo>
                <a:lnTo>
                  <a:pt x="21314" y="4067"/>
                </a:lnTo>
                <a:lnTo>
                  <a:pt x="21327" y="4072"/>
                </a:lnTo>
                <a:lnTo>
                  <a:pt x="21339" y="4083"/>
                </a:lnTo>
                <a:lnTo>
                  <a:pt x="21364" y="4126"/>
                </a:lnTo>
                <a:lnTo>
                  <a:pt x="21371" y="4132"/>
                </a:lnTo>
                <a:lnTo>
                  <a:pt x="21380" y="4137"/>
                </a:lnTo>
                <a:lnTo>
                  <a:pt x="21396" y="4137"/>
                </a:lnTo>
                <a:lnTo>
                  <a:pt x="21415" y="4121"/>
                </a:lnTo>
                <a:lnTo>
                  <a:pt x="21430" y="4099"/>
                </a:lnTo>
                <a:lnTo>
                  <a:pt x="21446" y="4072"/>
                </a:lnTo>
                <a:lnTo>
                  <a:pt x="21455" y="4029"/>
                </a:lnTo>
                <a:lnTo>
                  <a:pt x="21459" y="3985"/>
                </a:lnTo>
                <a:lnTo>
                  <a:pt x="21462" y="3947"/>
                </a:lnTo>
                <a:lnTo>
                  <a:pt x="21468" y="3936"/>
                </a:lnTo>
                <a:lnTo>
                  <a:pt x="21471" y="3925"/>
                </a:lnTo>
                <a:lnTo>
                  <a:pt x="21484" y="3914"/>
                </a:lnTo>
                <a:lnTo>
                  <a:pt x="21515" y="3904"/>
                </a:lnTo>
                <a:lnTo>
                  <a:pt x="21537" y="3898"/>
                </a:lnTo>
                <a:lnTo>
                  <a:pt x="21559" y="3876"/>
                </a:lnTo>
                <a:lnTo>
                  <a:pt x="21569" y="3865"/>
                </a:lnTo>
                <a:lnTo>
                  <a:pt x="21581" y="3844"/>
                </a:lnTo>
                <a:lnTo>
                  <a:pt x="21597" y="3811"/>
                </a:lnTo>
                <a:lnTo>
                  <a:pt x="21600" y="3795"/>
                </a:lnTo>
                <a:lnTo>
                  <a:pt x="21600" y="3789"/>
                </a:lnTo>
                <a:lnTo>
                  <a:pt x="21597" y="3789"/>
                </a:lnTo>
                <a:lnTo>
                  <a:pt x="21584" y="3784"/>
                </a:lnTo>
                <a:lnTo>
                  <a:pt x="21569" y="3784"/>
                </a:lnTo>
                <a:lnTo>
                  <a:pt x="21550" y="3773"/>
                </a:lnTo>
                <a:lnTo>
                  <a:pt x="21540" y="3762"/>
                </a:lnTo>
                <a:lnTo>
                  <a:pt x="21528" y="3751"/>
                </a:lnTo>
                <a:lnTo>
                  <a:pt x="21518" y="3735"/>
                </a:lnTo>
                <a:lnTo>
                  <a:pt x="21512" y="3713"/>
                </a:lnTo>
                <a:close/>
                <a:moveTo>
                  <a:pt x="9706" y="7802"/>
                </a:moveTo>
                <a:lnTo>
                  <a:pt x="9703" y="7807"/>
                </a:lnTo>
                <a:lnTo>
                  <a:pt x="9697" y="7802"/>
                </a:lnTo>
                <a:lnTo>
                  <a:pt x="9694" y="7796"/>
                </a:lnTo>
                <a:lnTo>
                  <a:pt x="9690" y="7785"/>
                </a:lnTo>
                <a:lnTo>
                  <a:pt x="9697" y="7780"/>
                </a:lnTo>
                <a:lnTo>
                  <a:pt x="9703" y="7785"/>
                </a:lnTo>
                <a:lnTo>
                  <a:pt x="9706" y="7791"/>
                </a:lnTo>
                <a:lnTo>
                  <a:pt x="9706" y="7802"/>
                </a:lnTo>
                <a:close/>
                <a:moveTo>
                  <a:pt x="11818" y="9286"/>
                </a:moveTo>
                <a:lnTo>
                  <a:pt x="11825" y="9275"/>
                </a:lnTo>
                <a:lnTo>
                  <a:pt x="11828" y="9275"/>
                </a:lnTo>
                <a:lnTo>
                  <a:pt x="11825" y="9275"/>
                </a:lnTo>
                <a:lnTo>
                  <a:pt x="11818" y="9286"/>
                </a:lnTo>
                <a:close/>
                <a:moveTo>
                  <a:pt x="11850" y="9291"/>
                </a:moveTo>
                <a:lnTo>
                  <a:pt x="11850" y="9259"/>
                </a:lnTo>
                <a:lnTo>
                  <a:pt x="11853" y="9248"/>
                </a:lnTo>
                <a:lnTo>
                  <a:pt x="11856" y="9242"/>
                </a:lnTo>
                <a:lnTo>
                  <a:pt x="11853" y="9248"/>
                </a:lnTo>
                <a:lnTo>
                  <a:pt x="11850" y="9259"/>
                </a:lnTo>
                <a:lnTo>
                  <a:pt x="11850" y="9291"/>
                </a:lnTo>
                <a:close/>
                <a:moveTo>
                  <a:pt x="12812" y="10101"/>
                </a:moveTo>
                <a:lnTo>
                  <a:pt x="12815" y="10107"/>
                </a:lnTo>
                <a:lnTo>
                  <a:pt x="12812" y="10107"/>
                </a:lnTo>
                <a:lnTo>
                  <a:pt x="12812" y="10101"/>
                </a:lnTo>
                <a:close/>
                <a:moveTo>
                  <a:pt x="13047" y="8052"/>
                </a:moveTo>
                <a:lnTo>
                  <a:pt x="13044" y="8046"/>
                </a:lnTo>
                <a:lnTo>
                  <a:pt x="13038" y="8046"/>
                </a:lnTo>
                <a:lnTo>
                  <a:pt x="13038" y="8052"/>
                </a:lnTo>
                <a:lnTo>
                  <a:pt x="13041" y="8068"/>
                </a:lnTo>
                <a:lnTo>
                  <a:pt x="13038" y="8068"/>
                </a:lnTo>
                <a:lnTo>
                  <a:pt x="13035" y="8073"/>
                </a:lnTo>
                <a:lnTo>
                  <a:pt x="13019" y="8084"/>
                </a:lnTo>
                <a:lnTo>
                  <a:pt x="13003" y="8084"/>
                </a:lnTo>
                <a:lnTo>
                  <a:pt x="12997" y="8063"/>
                </a:lnTo>
                <a:lnTo>
                  <a:pt x="12994" y="8046"/>
                </a:lnTo>
                <a:lnTo>
                  <a:pt x="12991" y="8052"/>
                </a:lnTo>
                <a:lnTo>
                  <a:pt x="12988" y="8063"/>
                </a:lnTo>
                <a:lnTo>
                  <a:pt x="12981" y="8063"/>
                </a:lnTo>
                <a:lnTo>
                  <a:pt x="12975" y="8057"/>
                </a:lnTo>
                <a:lnTo>
                  <a:pt x="12972" y="8063"/>
                </a:lnTo>
                <a:lnTo>
                  <a:pt x="12966" y="8063"/>
                </a:lnTo>
                <a:lnTo>
                  <a:pt x="12963" y="8057"/>
                </a:lnTo>
                <a:lnTo>
                  <a:pt x="12959" y="8041"/>
                </a:lnTo>
                <a:lnTo>
                  <a:pt x="12950" y="8025"/>
                </a:lnTo>
                <a:lnTo>
                  <a:pt x="12947" y="8041"/>
                </a:lnTo>
                <a:lnTo>
                  <a:pt x="12947" y="8073"/>
                </a:lnTo>
                <a:lnTo>
                  <a:pt x="12941" y="8101"/>
                </a:lnTo>
                <a:lnTo>
                  <a:pt x="12937" y="8128"/>
                </a:lnTo>
                <a:lnTo>
                  <a:pt x="12934" y="8150"/>
                </a:lnTo>
                <a:lnTo>
                  <a:pt x="12937" y="8171"/>
                </a:lnTo>
                <a:lnTo>
                  <a:pt x="12944" y="8193"/>
                </a:lnTo>
                <a:lnTo>
                  <a:pt x="12953" y="8215"/>
                </a:lnTo>
                <a:lnTo>
                  <a:pt x="12956" y="8215"/>
                </a:lnTo>
                <a:lnTo>
                  <a:pt x="12959" y="8209"/>
                </a:lnTo>
                <a:lnTo>
                  <a:pt x="12956" y="8199"/>
                </a:lnTo>
                <a:lnTo>
                  <a:pt x="12956" y="8188"/>
                </a:lnTo>
                <a:lnTo>
                  <a:pt x="12972" y="8188"/>
                </a:lnTo>
                <a:lnTo>
                  <a:pt x="12981" y="8182"/>
                </a:lnTo>
                <a:lnTo>
                  <a:pt x="12988" y="8182"/>
                </a:lnTo>
                <a:lnTo>
                  <a:pt x="12981" y="8215"/>
                </a:lnTo>
                <a:lnTo>
                  <a:pt x="12981" y="8226"/>
                </a:lnTo>
                <a:lnTo>
                  <a:pt x="12985" y="8231"/>
                </a:lnTo>
                <a:lnTo>
                  <a:pt x="12988" y="8231"/>
                </a:lnTo>
                <a:lnTo>
                  <a:pt x="12994" y="8237"/>
                </a:lnTo>
                <a:lnTo>
                  <a:pt x="12997" y="8247"/>
                </a:lnTo>
                <a:lnTo>
                  <a:pt x="12994" y="8253"/>
                </a:lnTo>
                <a:lnTo>
                  <a:pt x="12985" y="8258"/>
                </a:lnTo>
                <a:lnTo>
                  <a:pt x="12975" y="8253"/>
                </a:lnTo>
                <a:lnTo>
                  <a:pt x="12972" y="8247"/>
                </a:lnTo>
                <a:lnTo>
                  <a:pt x="12975" y="8237"/>
                </a:lnTo>
                <a:lnTo>
                  <a:pt x="12972" y="8231"/>
                </a:lnTo>
                <a:lnTo>
                  <a:pt x="12966" y="8242"/>
                </a:lnTo>
                <a:lnTo>
                  <a:pt x="12963" y="8269"/>
                </a:lnTo>
                <a:lnTo>
                  <a:pt x="12963" y="8302"/>
                </a:lnTo>
                <a:lnTo>
                  <a:pt x="12969" y="8302"/>
                </a:lnTo>
                <a:lnTo>
                  <a:pt x="12969" y="8280"/>
                </a:lnTo>
                <a:lnTo>
                  <a:pt x="12978" y="8280"/>
                </a:lnTo>
                <a:lnTo>
                  <a:pt x="12991" y="8291"/>
                </a:lnTo>
                <a:lnTo>
                  <a:pt x="12997" y="8313"/>
                </a:lnTo>
                <a:lnTo>
                  <a:pt x="13003" y="8329"/>
                </a:lnTo>
                <a:lnTo>
                  <a:pt x="13013" y="8334"/>
                </a:lnTo>
                <a:lnTo>
                  <a:pt x="13016" y="8345"/>
                </a:lnTo>
                <a:lnTo>
                  <a:pt x="13016" y="8362"/>
                </a:lnTo>
                <a:lnTo>
                  <a:pt x="13010" y="8383"/>
                </a:lnTo>
                <a:lnTo>
                  <a:pt x="13007" y="8427"/>
                </a:lnTo>
                <a:lnTo>
                  <a:pt x="13007" y="8481"/>
                </a:lnTo>
                <a:lnTo>
                  <a:pt x="13013" y="8568"/>
                </a:lnTo>
                <a:lnTo>
                  <a:pt x="13013" y="8574"/>
                </a:lnTo>
                <a:lnTo>
                  <a:pt x="13022" y="8628"/>
                </a:lnTo>
                <a:lnTo>
                  <a:pt x="13022" y="8650"/>
                </a:lnTo>
                <a:lnTo>
                  <a:pt x="13019" y="8655"/>
                </a:lnTo>
                <a:lnTo>
                  <a:pt x="13013" y="8661"/>
                </a:lnTo>
                <a:lnTo>
                  <a:pt x="12997" y="8655"/>
                </a:lnTo>
                <a:lnTo>
                  <a:pt x="13000" y="8650"/>
                </a:lnTo>
                <a:lnTo>
                  <a:pt x="13007" y="8644"/>
                </a:lnTo>
                <a:lnTo>
                  <a:pt x="13010" y="8639"/>
                </a:lnTo>
                <a:lnTo>
                  <a:pt x="12991" y="8644"/>
                </a:lnTo>
                <a:lnTo>
                  <a:pt x="12956" y="8655"/>
                </a:lnTo>
                <a:lnTo>
                  <a:pt x="12897" y="8688"/>
                </a:lnTo>
                <a:lnTo>
                  <a:pt x="12875" y="8688"/>
                </a:lnTo>
                <a:lnTo>
                  <a:pt x="12856" y="8677"/>
                </a:lnTo>
                <a:lnTo>
                  <a:pt x="12840" y="8666"/>
                </a:lnTo>
                <a:lnTo>
                  <a:pt x="12821" y="8655"/>
                </a:lnTo>
                <a:lnTo>
                  <a:pt x="12790" y="8612"/>
                </a:lnTo>
                <a:lnTo>
                  <a:pt x="12780" y="8585"/>
                </a:lnTo>
                <a:lnTo>
                  <a:pt x="12777" y="8574"/>
                </a:lnTo>
                <a:lnTo>
                  <a:pt x="12771" y="8563"/>
                </a:lnTo>
                <a:lnTo>
                  <a:pt x="12761" y="8557"/>
                </a:lnTo>
                <a:lnTo>
                  <a:pt x="12733" y="8552"/>
                </a:lnTo>
                <a:lnTo>
                  <a:pt x="12717" y="8546"/>
                </a:lnTo>
                <a:lnTo>
                  <a:pt x="12705" y="8525"/>
                </a:lnTo>
                <a:lnTo>
                  <a:pt x="12702" y="8508"/>
                </a:lnTo>
                <a:lnTo>
                  <a:pt x="12698" y="8481"/>
                </a:lnTo>
                <a:lnTo>
                  <a:pt x="12692" y="8416"/>
                </a:lnTo>
                <a:lnTo>
                  <a:pt x="12683" y="8421"/>
                </a:lnTo>
                <a:lnTo>
                  <a:pt x="12676" y="8421"/>
                </a:lnTo>
                <a:lnTo>
                  <a:pt x="12673" y="8416"/>
                </a:lnTo>
                <a:lnTo>
                  <a:pt x="12673" y="8411"/>
                </a:lnTo>
                <a:lnTo>
                  <a:pt x="12670" y="8394"/>
                </a:lnTo>
                <a:lnTo>
                  <a:pt x="12670" y="8389"/>
                </a:lnTo>
                <a:lnTo>
                  <a:pt x="12664" y="8383"/>
                </a:lnTo>
                <a:lnTo>
                  <a:pt x="12670" y="8389"/>
                </a:lnTo>
                <a:lnTo>
                  <a:pt x="12670" y="8394"/>
                </a:lnTo>
                <a:lnTo>
                  <a:pt x="12673" y="8405"/>
                </a:lnTo>
                <a:lnTo>
                  <a:pt x="12673" y="8416"/>
                </a:lnTo>
                <a:lnTo>
                  <a:pt x="12692" y="8416"/>
                </a:lnTo>
                <a:lnTo>
                  <a:pt x="12692" y="8378"/>
                </a:lnTo>
                <a:lnTo>
                  <a:pt x="12695" y="8324"/>
                </a:lnTo>
                <a:lnTo>
                  <a:pt x="12702" y="8296"/>
                </a:lnTo>
                <a:lnTo>
                  <a:pt x="12702" y="8302"/>
                </a:lnTo>
                <a:lnTo>
                  <a:pt x="12705" y="8307"/>
                </a:lnTo>
                <a:lnTo>
                  <a:pt x="12708" y="8329"/>
                </a:lnTo>
                <a:lnTo>
                  <a:pt x="12708" y="8334"/>
                </a:lnTo>
                <a:lnTo>
                  <a:pt x="12711" y="8334"/>
                </a:lnTo>
                <a:lnTo>
                  <a:pt x="12717" y="8313"/>
                </a:lnTo>
                <a:lnTo>
                  <a:pt x="12717" y="8302"/>
                </a:lnTo>
                <a:lnTo>
                  <a:pt x="12720" y="8286"/>
                </a:lnTo>
                <a:lnTo>
                  <a:pt x="12724" y="8280"/>
                </a:lnTo>
                <a:lnTo>
                  <a:pt x="12724" y="8275"/>
                </a:lnTo>
                <a:lnTo>
                  <a:pt x="12717" y="8253"/>
                </a:lnTo>
                <a:lnTo>
                  <a:pt x="12720" y="8247"/>
                </a:lnTo>
                <a:lnTo>
                  <a:pt x="12727" y="8226"/>
                </a:lnTo>
                <a:lnTo>
                  <a:pt x="12730" y="8209"/>
                </a:lnTo>
                <a:lnTo>
                  <a:pt x="12730" y="8182"/>
                </a:lnTo>
                <a:lnTo>
                  <a:pt x="12733" y="8171"/>
                </a:lnTo>
                <a:lnTo>
                  <a:pt x="12736" y="8155"/>
                </a:lnTo>
                <a:lnTo>
                  <a:pt x="12739" y="8144"/>
                </a:lnTo>
                <a:lnTo>
                  <a:pt x="12752" y="8133"/>
                </a:lnTo>
                <a:lnTo>
                  <a:pt x="12764" y="8128"/>
                </a:lnTo>
                <a:lnTo>
                  <a:pt x="12774" y="8128"/>
                </a:lnTo>
                <a:lnTo>
                  <a:pt x="12780" y="8133"/>
                </a:lnTo>
                <a:lnTo>
                  <a:pt x="12783" y="8139"/>
                </a:lnTo>
                <a:lnTo>
                  <a:pt x="12790" y="8144"/>
                </a:lnTo>
                <a:lnTo>
                  <a:pt x="12790" y="8128"/>
                </a:lnTo>
                <a:lnTo>
                  <a:pt x="12783" y="8112"/>
                </a:lnTo>
                <a:lnTo>
                  <a:pt x="12777" y="8106"/>
                </a:lnTo>
                <a:lnTo>
                  <a:pt x="12758" y="8101"/>
                </a:lnTo>
                <a:lnTo>
                  <a:pt x="12742" y="8095"/>
                </a:lnTo>
                <a:lnTo>
                  <a:pt x="12736" y="8090"/>
                </a:lnTo>
                <a:lnTo>
                  <a:pt x="12736" y="8068"/>
                </a:lnTo>
                <a:lnTo>
                  <a:pt x="12733" y="8057"/>
                </a:lnTo>
                <a:lnTo>
                  <a:pt x="12727" y="8041"/>
                </a:lnTo>
                <a:lnTo>
                  <a:pt x="12720" y="8030"/>
                </a:lnTo>
                <a:lnTo>
                  <a:pt x="12714" y="8014"/>
                </a:lnTo>
                <a:lnTo>
                  <a:pt x="12711" y="7992"/>
                </a:lnTo>
                <a:lnTo>
                  <a:pt x="12702" y="7959"/>
                </a:lnTo>
                <a:lnTo>
                  <a:pt x="12686" y="7927"/>
                </a:lnTo>
                <a:lnTo>
                  <a:pt x="12676" y="7905"/>
                </a:lnTo>
                <a:lnTo>
                  <a:pt x="12661" y="7861"/>
                </a:lnTo>
                <a:lnTo>
                  <a:pt x="12645" y="7834"/>
                </a:lnTo>
                <a:lnTo>
                  <a:pt x="12623" y="7785"/>
                </a:lnTo>
                <a:lnTo>
                  <a:pt x="12617" y="7764"/>
                </a:lnTo>
                <a:lnTo>
                  <a:pt x="12610" y="7736"/>
                </a:lnTo>
                <a:lnTo>
                  <a:pt x="12610" y="7698"/>
                </a:lnTo>
                <a:lnTo>
                  <a:pt x="12614" y="7655"/>
                </a:lnTo>
                <a:lnTo>
                  <a:pt x="12617" y="7595"/>
                </a:lnTo>
                <a:lnTo>
                  <a:pt x="12617" y="7590"/>
                </a:lnTo>
                <a:lnTo>
                  <a:pt x="12614" y="7595"/>
                </a:lnTo>
                <a:lnTo>
                  <a:pt x="12610" y="7606"/>
                </a:lnTo>
                <a:lnTo>
                  <a:pt x="12604" y="7611"/>
                </a:lnTo>
                <a:lnTo>
                  <a:pt x="12601" y="7606"/>
                </a:lnTo>
                <a:lnTo>
                  <a:pt x="12598" y="7584"/>
                </a:lnTo>
                <a:lnTo>
                  <a:pt x="12595" y="7552"/>
                </a:lnTo>
                <a:lnTo>
                  <a:pt x="12576" y="7519"/>
                </a:lnTo>
                <a:lnTo>
                  <a:pt x="12566" y="7508"/>
                </a:lnTo>
                <a:lnTo>
                  <a:pt x="12557" y="7503"/>
                </a:lnTo>
                <a:lnTo>
                  <a:pt x="12551" y="7492"/>
                </a:lnTo>
                <a:lnTo>
                  <a:pt x="12554" y="7486"/>
                </a:lnTo>
                <a:lnTo>
                  <a:pt x="12560" y="7470"/>
                </a:lnTo>
                <a:lnTo>
                  <a:pt x="12579" y="7437"/>
                </a:lnTo>
                <a:lnTo>
                  <a:pt x="12595" y="7399"/>
                </a:lnTo>
                <a:lnTo>
                  <a:pt x="12610" y="7356"/>
                </a:lnTo>
                <a:lnTo>
                  <a:pt x="12632" y="7312"/>
                </a:lnTo>
                <a:lnTo>
                  <a:pt x="12648" y="7296"/>
                </a:lnTo>
                <a:lnTo>
                  <a:pt x="12658" y="7285"/>
                </a:lnTo>
                <a:lnTo>
                  <a:pt x="12667" y="7280"/>
                </a:lnTo>
                <a:lnTo>
                  <a:pt x="12673" y="7285"/>
                </a:lnTo>
                <a:lnTo>
                  <a:pt x="12683" y="7285"/>
                </a:lnTo>
                <a:lnTo>
                  <a:pt x="12683" y="7253"/>
                </a:lnTo>
                <a:lnTo>
                  <a:pt x="12686" y="7242"/>
                </a:lnTo>
                <a:lnTo>
                  <a:pt x="12692" y="7225"/>
                </a:lnTo>
                <a:lnTo>
                  <a:pt x="12698" y="7198"/>
                </a:lnTo>
                <a:lnTo>
                  <a:pt x="12692" y="7225"/>
                </a:lnTo>
                <a:lnTo>
                  <a:pt x="12686" y="7242"/>
                </a:lnTo>
                <a:lnTo>
                  <a:pt x="12683" y="7253"/>
                </a:lnTo>
                <a:lnTo>
                  <a:pt x="12683" y="7263"/>
                </a:lnTo>
                <a:lnTo>
                  <a:pt x="12686" y="7253"/>
                </a:lnTo>
                <a:lnTo>
                  <a:pt x="12705" y="7236"/>
                </a:lnTo>
                <a:lnTo>
                  <a:pt x="12708" y="7225"/>
                </a:lnTo>
                <a:lnTo>
                  <a:pt x="12711" y="7209"/>
                </a:lnTo>
                <a:lnTo>
                  <a:pt x="12717" y="7193"/>
                </a:lnTo>
                <a:lnTo>
                  <a:pt x="12724" y="7187"/>
                </a:lnTo>
                <a:lnTo>
                  <a:pt x="12736" y="7182"/>
                </a:lnTo>
                <a:lnTo>
                  <a:pt x="12752" y="7182"/>
                </a:lnTo>
                <a:lnTo>
                  <a:pt x="12764" y="7171"/>
                </a:lnTo>
                <a:lnTo>
                  <a:pt x="12777" y="7155"/>
                </a:lnTo>
                <a:lnTo>
                  <a:pt x="12802" y="7117"/>
                </a:lnTo>
                <a:lnTo>
                  <a:pt x="12815" y="7106"/>
                </a:lnTo>
                <a:lnTo>
                  <a:pt x="12824" y="7100"/>
                </a:lnTo>
                <a:lnTo>
                  <a:pt x="12837" y="7095"/>
                </a:lnTo>
                <a:lnTo>
                  <a:pt x="12849" y="7095"/>
                </a:lnTo>
                <a:lnTo>
                  <a:pt x="12859" y="7100"/>
                </a:lnTo>
                <a:lnTo>
                  <a:pt x="12871" y="7111"/>
                </a:lnTo>
                <a:lnTo>
                  <a:pt x="12900" y="7138"/>
                </a:lnTo>
                <a:lnTo>
                  <a:pt x="12906" y="7138"/>
                </a:lnTo>
                <a:lnTo>
                  <a:pt x="12915" y="7122"/>
                </a:lnTo>
                <a:lnTo>
                  <a:pt x="12919" y="7111"/>
                </a:lnTo>
                <a:lnTo>
                  <a:pt x="12941" y="7111"/>
                </a:lnTo>
                <a:lnTo>
                  <a:pt x="12953" y="7122"/>
                </a:lnTo>
                <a:lnTo>
                  <a:pt x="12959" y="7144"/>
                </a:lnTo>
                <a:lnTo>
                  <a:pt x="12963" y="7160"/>
                </a:lnTo>
                <a:lnTo>
                  <a:pt x="12959" y="7171"/>
                </a:lnTo>
                <a:lnTo>
                  <a:pt x="12956" y="7187"/>
                </a:lnTo>
                <a:lnTo>
                  <a:pt x="12966" y="7220"/>
                </a:lnTo>
                <a:lnTo>
                  <a:pt x="12963" y="7236"/>
                </a:lnTo>
                <a:lnTo>
                  <a:pt x="12953" y="7274"/>
                </a:lnTo>
                <a:lnTo>
                  <a:pt x="12947" y="7296"/>
                </a:lnTo>
                <a:lnTo>
                  <a:pt x="12944" y="7312"/>
                </a:lnTo>
                <a:lnTo>
                  <a:pt x="12944" y="7329"/>
                </a:lnTo>
                <a:lnTo>
                  <a:pt x="12966" y="7367"/>
                </a:lnTo>
                <a:lnTo>
                  <a:pt x="12963" y="7372"/>
                </a:lnTo>
                <a:lnTo>
                  <a:pt x="12953" y="7372"/>
                </a:lnTo>
                <a:lnTo>
                  <a:pt x="12928" y="7361"/>
                </a:lnTo>
                <a:lnTo>
                  <a:pt x="12900" y="7361"/>
                </a:lnTo>
                <a:lnTo>
                  <a:pt x="12890" y="7367"/>
                </a:lnTo>
                <a:lnTo>
                  <a:pt x="12884" y="7367"/>
                </a:lnTo>
                <a:lnTo>
                  <a:pt x="12875" y="7356"/>
                </a:lnTo>
                <a:lnTo>
                  <a:pt x="12868" y="7356"/>
                </a:lnTo>
                <a:lnTo>
                  <a:pt x="12853" y="7367"/>
                </a:lnTo>
                <a:lnTo>
                  <a:pt x="12843" y="7383"/>
                </a:lnTo>
                <a:lnTo>
                  <a:pt x="12843" y="7388"/>
                </a:lnTo>
                <a:lnTo>
                  <a:pt x="12846" y="7394"/>
                </a:lnTo>
                <a:lnTo>
                  <a:pt x="12846" y="7405"/>
                </a:lnTo>
                <a:lnTo>
                  <a:pt x="12843" y="7410"/>
                </a:lnTo>
                <a:lnTo>
                  <a:pt x="12834" y="7416"/>
                </a:lnTo>
                <a:lnTo>
                  <a:pt x="12827" y="7421"/>
                </a:lnTo>
                <a:lnTo>
                  <a:pt x="12824" y="7427"/>
                </a:lnTo>
                <a:lnTo>
                  <a:pt x="12824" y="7432"/>
                </a:lnTo>
                <a:lnTo>
                  <a:pt x="12827" y="7437"/>
                </a:lnTo>
                <a:lnTo>
                  <a:pt x="12834" y="7454"/>
                </a:lnTo>
                <a:lnTo>
                  <a:pt x="12862" y="7486"/>
                </a:lnTo>
                <a:lnTo>
                  <a:pt x="12862" y="7497"/>
                </a:lnTo>
                <a:lnTo>
                  <a:pt x="12831" y="7497"/>
                </a:lnTo>
                <a:lnTo>
                  <a:pt x="12818" y="7475"/>
                </a:lnTo>
                <a:lnTo>
                  <a:pt x="12799" y="7475"/>
                </a:lnTo>
                <a:lnTo>
                  <a:pt x="12786" y="7481"/>
                </a:lnTo>
                <a:lnTo>
                  <a:pt x="12780" y="7486"/>
                </a:lnTo>
                <a:lnTo>
                  <a:pt x="12774" y="7497"/>
                </a:lnTo>
                <a:lnTo>
                  <a:pt x="12774" y="7508"/>
                </a:lnTo>
                <a:lnTo>
                  <a:pt x="12783" y="7524"/>
                </a:lnTo>
                <a:lnTo>
                  <a:pt x="12812" y="7541"/>
                </a:lnTo>
                <a:lnTo>
                  <a:pt x="12821" y="7557"/>
                </a:lnTo>
                <a:lnTo>
                  <a:pt x="12834" y="7611"/>
                </a:lnTo>
                <a:lnTo>
                  <a:pt x="12843" y="7660"/>
                </a:lnTo>
                <a:lnTo>
                  <a:pt x="12843" y="7687"/>
                </a:lnTo>
                <a:lnTo>
                  <a:pt x="12846" y="7698"/>
                </a:lnTo>
                <a:lnTo>
                  <a:pt x="12846" y="7704"/>
                </a:lnTo>
                <a:lnTo>
                  <a:pt x="12856" y="7704"/>
                </a:lnTo>
                <a:lnTo>
                  <a:pt x="12862" y="7698"/>
                </a:lnTo>
                <a:lnTo>
                  <a:pt x="12875" y="7709"/>
                </a:lnTo>
                <a:lnTo>
                  <a:pt x="12881" y="7726"/>
                </a:lnTo>
                <a:lnTo>
                  <a:pt x="12884" y="7736"/>
                </a:lnTo>
                <a:lnTo>
                  <a:pt x="12890" y="7747"/>
                </a:lnTo>
                <a:lnTo>
                  <a:pt x="12893" y="7747"/>
                </a:lnTo>
                <a:lnTo>
                  <a:pt x="12900" y="7742"/>
                </a:lnTo>
                <a:lnTo>
                  <a:pt x="12912" y="7742"/>
                </a:lnTo>
                <a:lnTo>
                  <a:pt x="12931" y="7758"/>
                </a:lnTo>
                <a:lnTo>
                  <a:pt x="12937" y="7774"/>
                </a:lnTo>
                <a:lnTo>
                  <a:pt x="12941" y="7791"/>
                </a:lnTo>
                <a:lnTo>
                  <a:pt x="12937" y="7807"/>
                </a:lnTo>
                <a:lnTo>
                  <a:pt x="12931" y="7818"/>
                </a:lnTo>
                <a:lnTo>
                  <a:pt x="12925" y="7834"/>
                </a:lnTo>
                <a:lnTo>
                  <a:pt x="12919" y="7856"/>
                </a:lnTo>
                <a:lnTo>
                  <a:pt x="12915" y="7883"/>
                </a:lnTo>
                <a:lnTo>
                  <a:pt x="12919" y="7916"/>
                </a:lnTo>
                <a:lnTo>
                  <a:pt x="12947" y="7867"/>
                </a:lnTo>
                <a:lnTo>
                  <a:pt x="12919" y="7916"/>
                </a:lnTo>
                <a:lnTo>
                  <a:pt x="12928" y="7932"/>
                </a:lnTo>
                <a:lnTo>
                  <a:pt x="12931" y="7943"/>
                </a:lnTo>
                <a:lnTo>
                  <a:pt x="12928" y="7948"/>
                </a:lnTo>
                <a:lnTo>
                  <a:pt x="12931" y="7965"/>
                </a:lnTo>
                <a:lnTo>
                  <a:pt x="12941" y="7992"/>
                </a:lnTo>
                <a:lnTo>
                  <a:pt x="12944" y="7997"/>
                </a:lnTo>
                <a:lnTo>
                  <a:pt x="12944" y="7987"/>
                </a:lnTo>
                <a:lnTo>
                  <a:pt x="12947" y="7970"/>
                </a:lnTo>
                <a:lnTo>
                  <a:pt x="12950" y="7948"/>
                </a:lnTo>
                <a:lnTo>
                  <a:pt x="12950" y="7938"/>
                </a:lnTo>
                <a:lnTo>
                  <a:pt x="12947" y="7932"/>
                </a:lnTo>
                <a:lnTo>
                  <a:pt x="12944" y="7921"/>
                </a:lnTo>
                <a:lnTo>
                  <a:pt x="12944" y="7905"/>
                </a:lnTo>
                <a:lnTo>
                  <a:pt x="12947" y="7894"/>
                </a:lnTo>
                <a:lnTo>
                  <a:pt x="12959" y="7872"/>
                </a:lnTo>
                <a:lnTo>
                  <a:pt x="12972" y="7867"/>
                </a:lnTo>
                <a:lnTo>
                  <a:pt x="12991" y="7861"/>
                </a:lnTo>
                <a:lnTo>
                  <a:pt x="13003" y="7856"/>
                </a:lnTo>
                <a:lnTo>
                  <a:pt x="13007" y="7861"/>
                </a:lnTo>
                <a:lnTo>
                  <a:pt x="13010" y="7861"/>
                </a:lnTo>
                <a:lnTo>
                  <a:pt x="13013" y="7883"/>
                </a:lnTo>
                <a:lnTo>
                  <a:pt x="13016" y="7916"/>
                </a:lnTo>
                <a:lnTo>
                  <a:pt x="13019" y="7943"/>
                </a:lnTo>
                <a:lnTo>
                  <a:pt x="13022" y="7959"/>
                </a:lnTo>
                <a:lnTo>
                  <a:pt x="13029" y="7970"/>
                </a:lnTo>
                <a:lnTo>
                  <a:pt x="13038" y="7981"/>
                </a:lnTo>
                <a:lnTo>
                  <a:pt x="13051" y="7997"/>
                </a:lnTo>
                <a:lnTo>
                  <a:pt x="13060" y="8008"/>
                </a:lnTo>
                <a:lnTo>
                  <a:pt x="13063" y="8019"/>
                </a:lnTo>
                <a:lnTo>
                  <a:pt x="13066" y="8035"/>
                </a:lnTo>
                <a:lnTo>
                  <a:pt x="13063" y="8046"/>
                </a:lnTo>
                <a:lnTo>
                  <a:pt x="13057" y="8057"/>
                </a:lnTo>
                <a:lnTo>
                  <a:pt x="13051" y="8057"/>
                </a:lnTo>
                <a:lnTo>
                  <a:pt x="13047" y="8052"/>
                </a:lnTo>
                <a:close/>
                <a:moveTo>
                  <a:pt x="13469" y="7524"/>
                </a:moveTo>
                <a:lnTo>
                  <a:pt x="13450" y="7562"/>
                </a:lnTo>
                <a:lnTo>
                  <a:pt x="13447" y="7579"/>
                </a:lnTo>
                <a:lnTo>
                  <a:pt x="13453" y="7584"/>
                </a:lnTo>
                <a:lnTo>
                  <a:pt x="13459" y="7601"/>
                </a:lnTo>
                <a:lnTo>
                  <a:pt x="13462" y="7611"/>
                </a:lnTo>
                <a:lnTo>
                  <a:pt x="13462" y="7617"/>
                </a:lnTo>
                <a:lnTo>
                  <a:pt x="13459" y="7622"/>
                </a:lnTo>
                <a:lnTo>
                  <a:pt x="13453" y="7628"/>
                </a:lnTo>
                <a:lnTo>
                  <a:pt x="13440" y="7633"/>
                </a:lnTo>
                <a:lnTo>
                  <a:pt x="13412" y="7633"/>
                </a:lnTo>
                <a:lnTo>
                  <a:pt x="13399" y="7655"/>
                </a:lnTo>
                <a:lnTo>
                  <a:pt x="13390" y="7660"/>
                </a:lnTo>
                <a:lnTo>
                  <a:pt x="13384" y="7660"/>
                </a:lnTo>
                <a:lnTo>
                  <a:pt x="13381" y="7655"/>
                </a:lnTo>
                <a:lnTo>
                  <a:pt x="13381" y="7633"/>
                </a:lnTo>
                <a:lnTo>
                  <a:pt x="13377" y="7622"/>
                </a:lnTo>
                <a:lnTo>
                  <a:pt x="13374" y="7617"/>
                </a:lnTo>
                <a:lnTo>
                  <a:pt x="13362" y="7606"/>
                </a:lnTo>
                <a:lnTo>
                  <a:pt x="13333" y="7606"/>
                </a:lnTo>
                <a:lnTo>
                  <a:pt x="13311" y="7622"/>
                </a:lnTo>
                <a:lnTo>
                  <a:pt x="13302" y="7628"/>
                </a:lnTo>
                <a:lnTo>
                  <a:pt x="13296" y="7633"/>
                </a:lnTo>
                <a:lnTo>
                  <a:pt x="13293" y="7628"/>
                </a:lnTo>
                <a:lnTo>
                  <a:pt x="13293" y="7617"/>
                </a:lnTo>
                <a:lnTo>
                  <a:pt x="13286" y="7541"/>
                </a:lnTo>
                <a:lnTo>
                  <a:pt x="13286" y="7497"/>
                </a:lnTo>
                <a:lnTo>
                  <a:pt x="13289" y="7492"/>
                </a:lnTo>
                <a:lnTo>
                  <a:pt x="13289" y="7475"/>
                </a:lnTo>
                <a:lnTo>
                  <a:pt x="13283" y="7454"/>
                </a:lnTo>
                <a:lnTo>
                  <a:pt x="13283" y="7437"/>
                </a:lnTo>
                <a:lnTo>
                  <a:pt x="13286" y="7410"/>
                </a:lnTo>
                <a:lnTo>
                  <a:pt x="13296" y="7378"/>
                </a:lnTo>
                <a:lnTo>
                  <a:pt x="13308" y="7329"/>
                </a:lnTo>
                <a:lnTo>
                  <a:pt x="13318" y="7301"/>
                </a:lnTo>
                <a:lnTo>
                  <a:pt x="13324" y="7280"/>
                </a:lnTo>
                <a:lnTo>
                  <a:pt x="13330" y="7269"/>
                </a:lnTo>
                <a:lnTo>
                  <a:pt x="13340" y="7263"/>
                </a:lnTo>
                <a:lnTo>
                  <a:pt x="13349" y="7269"/>
                </a:lnTo>
                <a:lnTo>
                  <a:pt x="13368" y="7253"/>
                </a:lnTo>
                <a:lnTo>
                  <a:pt x="13368" y="7242"/>
                </a:lnTo>
                <a:lnTo>
                  <a:pt x="13362" y="7220"/>
                </a:lnTo>
                <a:lnTo>
                  <a:pt x="13368" y="7214"/>
                </a:lnTo>
                <a:lnTo>
                  <a:pt x="13371" y="7209"/>
                </a:lnTo>
                <a:lnTo>
                  <a:pt x="13377" y="7214"/>
                </a:lnTo>
                <a:lnTo>
                  <a:pt x="13387" y="7231"/>
                </a:lnTo>
                <a:lnTo>
                  <a:pt x="13390" y="7242"/>
                </a:lnTo>
                <a:lnTo>
                  <a:pt x="13399" y="7242"/>
                </a:lnTo>
                <a:lnTo>
                  <a:pt x="13403" y="7231"/>
                </a:lnTo>
                <a:lnTo>
                  <a:pt x="13403" y="7204"/>
                </a:lnTo>
                <a:lnTo>
                  <a:pt x="13393" y="7193"/>
                </a:lnTo>
                <a:lnTo>
                  <a:pt x="13387" y="7187"/>
                </a:lnTo>
                <a:lnTo>
                  <a:pt x="13387" y="7182"/>
                </a:lnTo>
                <a:lnTo>
                  <a:pt x="13390" y="7176"/>
                </a:lnTo>
                <a:lnTo>
                  <a:pt x="13399" y="7166"/>
                </a:lnTo>
                <a:lnTo>
                  <a:pt x="13425" y="7144"/>
                </a:lnTo>
                <a:lnTo>
                  <a:pt x="13443" y="7138"/>
                </a:lnTo>
                <a:lnTo>
                  <a:pt x="13450" y="7138"/>
                </a:lnTo>
                <a:lnTo>
                  <a:pt x="13453" y="7144"/>
                </a:lnTo>
                <a:lnTo>
                  <a:pt x="13456" y="7155"/>
                </a:lnTo>
                <a:lnTo>
                  <a:pt x="13453" y="7166"/>
                </a:lnTo>
                <a:lnTo>
                  <a:pt x="13450" y="7182"/>
                </a:lnTo>
                <a:lnTo>
                  <a:pt x="13450" y="7187"/>
                </a:lnTo>
                <a:lnTo>
                  <a:pt x="13453" y="7193"/>
                </a:lnTo>
                <a:lnTo>
                  <a:pt x="13456" y="7193"/>
                </a:lnTo>
                <a:lnTo>
                  <a:pt x="13465" y="7182"/>
                </a:lnTo>
                <a:lnTo>
                  <a:pt x="13469" y="7176"/>
                </a:lnTo>
                <a:lnTo>
                  <a:pt x="13478" y="7144"/>
                </a:lnTo>
                <a:lnTo>
                  <a:pt x="13487" y="7128"/>
                </a:lnTo>
                <a:lnTo>
                  <a:pt x="13497" y="7128"/>
                </a:lnTo>
                <a:lnTo>
                  <a:pt x="13500" y="7133"/>
                </a:lnTo>
                <a:lnTo>
                  <a:pt x="13500" y="7182"/>
                </a:lnTo>
                <a:lnTo>
                  <a:pt x="13494" y="7193"/>
                </a:lnTo>
                <a:lnTo>
                  <a:pt x="13484" y="7204"/>
                </a:lnTo>
                <a:lnTo>
                  <a:pt x="13484" y="7209"/>
                </a:lnTo>
                <a:lnTo>
                  <a:pt x="13481" y="7225"/>
                </a:lnTo>
                <a:lnTo>
                  <a:pt x="13481" y="7236"/>
                </a:lnTo>
                <a:lnTo>
                  <a:pt x="13478" y="7242"/>
                </a:lnTo>
                <a:lnTo>
                  <a:pt x="13469" y="7242"/>
                </a:lnTo>
                <a:lnTo>
                  <a:pt x="13462" y="7236"/>
                </a:lnTo>
                <a:lnTo>
                  <a:pt x="13462" y="7242"/>
                </a:lnTo>
                <a:lnTo>
                  <a:pt x="13459" y="7247"/>
                </a:lnTo>
                <a:lnTo>
                  <a:pt x="13462" y="7269"/>
                </a:lnTo>
                <a:lnTo>
                  <a:pt x="13472" y="7301"/>
                </a:lnTo>
                <a:lnTo>
                  <a:pt x="13484" y="7334"/>
                </a:lnTo>
                <a:lnTo>
                  <a:pt x="13491" y="7367"/>
                </a:lnTo>
                <a:lnTo>
                  <a:pt x="13491" y="7383"/>
                </a:lnTo>
                <a:lnTo>
                  <a:pt x="13494" y="7388"/>
                </a:lnTo>
                <a:lnTo>
                  <a:pt x="13509" y="7388"/>
                </a:lnTo>
                <a:lnTo>
                  <a:pt x="13516" y="7394"/>
                </a:lnTo>
                <a:lnTo>
                  <a:pt x="13519" y="7399"/>
                </a:lnTo>
                <a:lnTo>
                  <a:pt x="13522" y="7421"/>
                </a:lnTo>
                <a:lnTo>
                  <a:pt x="13506" y="7448"/>
                </a:lnTo>
                <a:lnTo>
                  <a:pt x="13494" y="7459"/>
                </a:lnTo>
                <a:lnTo>
                  <a:pt x="13478" y="7475"/>
                </a:lnTo>
                <a:lnTo>
                  <a:pt x="13472" y="7481"/>
                </a:lnTo>
                <a:lnTo>
                  <a:pt x="13469" y="7486"/>
                </a:lnTo>
                <a:lnTo>
                  <a:pt x="13469" y="7524"/>
                </a:lnTo>
                <a:close/>
                <a:moveTo>
                  <a:pt x="17869" y="7813"/>
                </a:moveTo>
                <a:lnTo>
                  <a:pt x="17869" y="7802"/>
                </a:lnTo>
                <a:lnTo>
                  <a:pt x="17878" y="7834"/>
                </a:lnTo>
                <a:lnTo>
                  <a:pt x="17869" y="7813"/>
                </a:lnTo>
                <a:close/>
                <a:moveTo>
                  <a:pt x="13431" y="3115"/>
                </a:moveTo>
                <a:lnTo>
                  <a:pt x="13431" y="3110"/>
                </a:lnTo>
                <a:lnTo>
                  <a:pt x="13428" y="3099"/>
                </a:lnTo>
                <a:lnTo>
                  <a:pt x="13409" y="3083"/>
                </a:lnTo>
                <a:lnTo>
                  <a:pt x="13387" y="3061"/>
                </a:lnTo>
                <a:lnTo>
                  <a:pt x="13371" y="3045"/>
                </a:lnTo>
                <a:lnTo>
                  <a:pt x="13359" y="3023"/>
                </a:lnTo>
                <a:lnTo>
                  <a:pt x="13343" y="3001"/>
                </a:lnTo>
                <a:lnTo>
                  <a:pt x="13330" y="2996"/>
                </a:lnTo>
                <a:lnTo>
                  <a:pt x="13311" y="3012"/>
                </a:lnTo>
                <a:lnTo>
                  <a:pt x="13308" y="3012"/>
                </a:lnTo>
                <a:lnTo>
                  <a:pt x="13308" y="3017"/>
                </a:lnTo>
                <a:lnTo>
                  <a:pt x="13311" y="3034"/>
                </a:lnTo>
                <a:lnTo>
                  <a:pt x="13315" y="3045"/>
                </a:lnTo>
                <a:lnTo>
                  <a:pt x="13311" y="3039"/>
                </a:lnTo>
                <a:lnTo>
                  <a:pt x="13302" y="3039"/>
                </a:lnTo>
                <a:lnTo>
                  <a:pt x="13302" y="3050"/>
                </a:lnTo>
                <a:lnTo>
                  <a:pt x="13308" y="3072"/>
                </a:lnTo>
                <a:lnTo>
                  <a:pt x="13321" y="3099"/>
                </a:lnTo>
                <a:lnTo>
                  <a:pt x="13330" y="3110"/>
                </a:lnTo>
                <a:lnTo>
                  <a:pt x="13340" y="3110"/>
                </a:lnTo>
                <a:lnTo>
                  <a:pt x="13340" y="3104"/>
                </a:lnTo>
                <a:lnTo>
                  <a:pt x="13346" y="3099"/>
                </a:lnTo>
                <a:lnTo>
                  <a:pt x="13359" y="3104"/>
                </a:lnTo>
                <a:lnTo>
                  <a:pt x="13368" y="3115"/>
                </a:lnTo>
                <a:lnTo>
                  <a:pt x="13371" y="3121"/>
                </a:lnTo>
                <a:lnTo>
                  <a:pt x="13371" y="3132"/>
                </a:lnTo>
                <a:lnTo>
                  <a:pt x="13374" y="3137"/>
                </a:lnTo>
                <a:lnTo>
                  <a:pt x="13381" y="3142"/>
                </a:lnTo>
                <a:lnTo>
                  <a:pt x="13399" y="3142"/>
                </a:lnTo>
                <a:lnTo>
                  <a:pt x="13421" y="3132"/>
                </a:lnTo>
                <a:lnTo>
                  <a:pt x="13428" y="3126"/>
                </a:lnTo>
                <a:lnTo>
                  <a:pt x="13431" y="3115"/>
                </a:lnTo>
                <a:close/>
                <a:moveTo>
                  <a:pt x="14091" y="2463"/>
                </a:moveTo>
                <a:lnTo>
                  <a:pt x="14119" y="2452"/>
                </a:lnTo>
                <a:lnTo>
                  <a:pt x="14125" y="2447"/>
                </a:lnTo>
                <a:lnTo>
                  <a:pt x="14135" y="2430"/>
                </a:lnTo>
                <a:lnTo>
                  <a:pt x="14135" y="2419"/>
                </a:lnTo>
                <a:lnTo>
                  <a:pt x="14129" y="2403"/>
                </a:lnTo>
                <a:lnTo>
                  <a:pt x="14116" y="2387"/>
                </a:lnTo>
                <a:lnTo>
                  <a:pt x="14100" y="2376"/>
                </a:lnTo>
                <a:lnTo>
                  <a:pt x="14081" y="2376"/>
                </a:lnTo>
                <a:lnTo>
                  <a:pt x="14063" y="2381"/>
                </a:lnTo>
                <a:lnTo>
                  <a:pt x="14044" y="2392"/>
                </a:lnTo>
                <a:lnTo>
                  <a:pt x="14031" y="2408"/>
                </a:lnTo>
                <a:lnTo>
                  <a:pt x="14025" y="2425"/>
                </a:lnTo>
                <a:lnTo>
                  <a:pt x="14025" y="2441"/>
                </a:lnTo>
                <a:lnTo>
                  <a:pt x="14031" y="2457"/>
                </a:lnTo>
                <a:lnTo>
                  <a:pt x="14044" y="2463"/>
                </a:lnTo>
                <a:lnTo>
                  <a:pt x="14063" y="2468"/>
                </a:lnTo>
                <a:lnTo>
                  <a:pt x="14091" y="2463"/>
                </a:lnTo>
                <a:close/>
                <a:moveTo>
                  <a:pt x="12862" y="2680"/>
                </a:moveTo>
                <a:lnTo>
                  <a:pt x="12853" y="2729"/>
                </a:lnTo>
                <a:lnTo>
                  <a:pt x="12849" y="2751"/>
                </a:lnTo>
                <a:lnTo>
                  <a:pt x="12853" y="2767"/>
                </a:lnTo>
                <a:lnTo>
                  <a:pt x="12859" y="2778"/>
                </a:lnTo>
                <a:lnTo>
                  <a:pt x="12868" y="2784"/>
                </a:lnTo>
                <a:lnTo>
                  <a:pt x="12884" y="2789"/>
                </a:lnTo>
                <a:lnTo>
                  <a:pt x="12906" y="2794"/>
                </a:lnTo>
                <a:lnTo>
                  <a:pt x="12931" y="2794"/>
                </a:lnTo>
                <a:lnTo>
                  <a:pt x="12931" y="2800"/>
                </a:lnTo>
                <a:lnTo>
                  <a:pt x="12925" y="2805"/>
                </a:lnTo>
                <a:lnTo>
                  <a:pt x="12919" y="2816"/>
                </a:lnTo>
                <a:lnTo>
                  <a:pt x="12915" y="2827"/>
                </a:lnTo>
                <a:lnTo>
                  <a:pt x="12915" y="2838"/>
                </a:lnTo>
                <a:lnTo>
                  <a:pt x="12922" y="2843"/>
                </a:lnTo>
                <a:lnTo>
                  <a:pt x="12937" y="2865"/>
                </a:lnTo>
                <a:lnTo>
                  <a:pt x="12947" y="2876"/>
                </a:lnTo>
                <a:lnTo>
                  <a:pt x="12956" y="2881"/>
                </a:lnTo>
                <a:lnTo>
                  <a:pt x="12963" y="2876"/>
                </a:lnTo>
                <a:lnTo>
                  <a:pt x="12966" y="2876"/>
                </a:lnTo>
                <a:lnTo>
                  <a:pt x="12972" y="2860"/>
                </a:lnTo>
                <a:lnTo>
                  <a:pt x="12972" y="2805"/>
                </a:lnTo>
                <a:lnTo>
                  <a:pt x="12975" y="2805"/>
                </a:lnTo>
                <a:lnTo>
                  <a:pt x="12988" y="2827"/>
                </a:lnTo>
                <a:lnTo>
                  <a:pt x="12994" y="2843"/>
                </a:lnTo>
                <a:lnTo>
                  <a:pt x="12997" y="2860"/>
                </a:lnTo>
                <a:lnTo>
                  <a:pt x="13000" y="2871"/>
                </a:lnTo>
                <a:lnTo>
                  <a:pt x="12997" y="2881"/>
                </a:lnTo>
                <a:lnTo>
                  <a:pt x="12991" y="2898"/>
                </a:lnTo>
                <a:lnTo>
                  <a:pt x="12985" y="2909"/>
                </a:lnTo>
                <a:lnTo>
                  <a:pt x="12978" y="2914"/>
                </a:lnTo>
                <a:lnTo>
                  <a:pt x="12975" y="2920"/>
                </a:lnTo>
                <a:lnTo>
                  <a:pt x="12978" y="2925"/>
                </a:lnTo>
                <a:lnTo>
                  <a:pt x="12985" y="2925"/>
                </a:lnTo>
                <a:lnTo>
                  <a:pt x="13007" y="2930"/>
                </a:lnTo>
                <a:lnTo>
                  <a:pt x="13032" y="2936"/>
                </a:lnTo>
                <a:lnTo>
                  <a:pt x="13047" y="2941"/>
                </a:lnTo>
                <a:lnTo>
                  <a:pt x="13057" y="2947"/>
                </a:lnTo>
                <a:lnTo>
                  <a:pt x="13063" y="2952"/>
                </a:lnTo>
                <a:lnTo>
                  <a:pt x="13066" y="2958"/>
                </a:lnTo>
                <a:lnTo>
                  <a:pt x="13076" y="2963"/>
                </a:lnTo>
                <a:lnTo>
                  <a:pt x="13104" y="2968"/>
                </a:lnTo>
                <a:lnTo>
                  <a:pt x="13126" y="2968"/>
                </a:lnTo>
                <a:lnTo>
                  <a:pt x="13145" y="2974"/>
                </a:lnTo>
                <a:lnTo>
                  <a:pt x="13176" y="2985"/>
                </a:lnTo>
                <a:lnTo>
                  <a:pt x="13189" y="2985"/>
                </a:lnTo>
                <a:lnTo>
                  <a:pt x="13220" y="2974"/>
                </a:lnTo>
                <a:lnTo>
                  <a:pt x="13242" y="2952"/>
                </a:lnTo>
                <a:lnTo>
                  <a:pt x="13249" y="2941"/>
                </a:lnTo>
                <a:lnTo>
                  <a:pt x="13242" y="2930"/>
                </a:lnTo>
                <a:lnTo>
                  <a:pt x="13230" y="2920"/>
                </a:lnTo>
                <a:lnTo>
                  <a:pt x="13214" y="2903"/>
                </a:lnTo>
                <a:lnTo>
                  <a:pt x="13192" y="2887"/>
                </a:lnTo>
                <a:lnTo>
                  <a:pt x="13173" y="2865"/>
                </a:lnTo>
                <a:lnTo>
                  <a:pt x="13157" y="2843"/>
                </a:lnTo>
                <a:lnTo>
                  <a:pt x="13145" y="2816"/>
                </a:lnTo>
                <a:lnTo>
                  <a:pt x="13139" y="2789"/>
                </a:lnTo>
                <a:lnTo>
                  <a:pt x="13129" y="2767"/>
                </a:lnTo>
                <a:lnTo>
                  <a:pt x="13113" y="2735"/>
                </a:lnTo>
                <a:lnTo>
                  <a:pt x="13107" y="2718"/>
                </a:lnTo>
                <a:lnTo>
                  <a:pt x="13104" y="2697"/>
                </a:lnTo>
                <a:lnTo>
                  <a:pt x="13101" y="2664"/>
                </a:lnTo>
                <a:lnTo>
                  <a:pt x="13104" y="2620"/>
                </a:lnTo>
                <a:lnTo>
                  <a:pt x="13107" y="2599"/>
                </a:lnTo>
                <a:lnTo>
                  <a:pt x="13113" y="2577"/>
                </a:lnTo>
                <a:lnTo>
                  <a:pt x="13126" y="2544"/>
                </a:lnTo>
                <a:lnTo>
                  <a:pt x="13142" y="2517"/>
                </a:lnTo>
                <a:lnTo>
                  <a:pt x="13157" y="2495"/>
                </a:lnTo>
                <a:lnTo>
                  <a:pt x="13167" y="2479"/>
                </a:lnTo>
                <a:lnTo>
                  <a:pt x="13170" y="2463"/>
                </a:lnTo>
                <a:lnTo>
                  <a:pt x="13170" y="2457"/>
                </a:lnTo>
                <a:lnTo>
                  <a:pt x="13164" y="2447"/>
                </a:lnTo>
                <a:lnTo>
                  <a:pt x="13148" y="2430"/>
                </a:lnTo>
                <a:lnTo>
                  <a:pt x="13117" y="2408"/>
                </a:lnTo>
                <a:lnTo>
                  <a:pt x="13104" y="2408"/>
                </a:lnTo>
                <a:lnTo>
                  <a:pt x="13082" y="2414"/>
                </a:lnTo>
                <a:lnTo>
                  <a:pt x="13025" y="2430"/>
                </a:lnTo>
                <a:lnTo>
                  <a:pt x="12991" y="2436"/>
                </a:lnTo>
                <a:lnTo>
                  <a:pt x="12975" y="2447"/>
                </a:lnTo>
                <a:lnTo>
                  <a:pt x="12966" y="2452"/>
                </a:lnTo>
                <a:lnTo>
                  <a:pt x="12966" y="2474"/>
                </a:lnTo>
                <a:lnTo>
                  <a:pt x="12959" y="2490"/>
                </a:lnTo>
                <a:lnTo>
                  <a:pt x="12944" y="2501"/>
                </a:lnTo>
                <a:lnTo>
                  <a:pt x="12928" y="2517"/>
                </a:lnTo>
                <a:lnTo>
                  <a:pt x="12919" y="2534"/>
                </a:lnTo>
                <a:lnTo>
                  <a:pt x="12922" y="2544"/>
                </a:lnTo>
                <a:lnTo>
                  <a:pt x="12928" y="2555"/>
                </a:lnTo>
                <a:lnTo>
                  <a:pt x="12931" y="2572"/>
                </a:lnTo>
                <a:lnTo>
                  <a:pt x="12931" y="2593"/>
                </a:lnTo>
                <a:lnTo>
                  <a:pt x="12925" y="2620"/>
                </a:lnTo>
                <a:lnTo>
                  <a:pt x="12915" y="2648"/>
                </a:lnTo>
                <a:lnTo>
                  <a:pt x="12906" y="2653"/>
                </a:lnTo>
                <a:lnTo>
                  <a:pt x="12893" y="2653"/>
                </a:lnTo>
                <a:lnTo>
                  <a:pt x="12884" y="2648"/>
                </a:lnTo>
                <a:lnTo>
                  <a:pt x="12878" y="2648"/>
                </a:lnTo>
                <a:lnTo>
                  <a:pt x="12871" y="2659"/>
                </a:lnTo>
                <a:lnTo>
                  <a:pt x="12862" y="2680"/>
                </a:lnTo>
                <a:close/>
                <a:moveTo>
                  <a:pt x="13607" y="1794"/>
                </a:moveTo>
                <a:lnTo>
                  <a:pt x="13579" y="1810"/>
                </a:lnTo>
                <a:lnTo>
                  <a:pt x="13563" y="1816"/>
                </a:lnTo>
                <a:lnTo>
                  <a:pt x="13553" y="1816"/>
                </a:lnTo>
                <a:lnTo>
                  <a:pt x="13547" y="1805"/>
                </a:lnTo>
                <a:lnTo>
                  <a:pt x="13541" y="1800"/>
                </a:lnTo>
                <a:lnTo>
                  <a:pt x="13531" y="1794"/>
                </a:lnTo>
                <a:lnTo>
                  <a:pt x="13519" y="1789"/>
                </a:lnTo>
                <a:lnTo>
                  <a:pt x="13494" y="1789"/>
                </a:lnTo>
                <a:lnTo>
                  <a:pt x="13469" y="1794"/>
                </a:lnTo>
                <a:lnTo>
                  <a:pt x="13459" y="1805"/>
                </a:lnTo>
                <a:lnTo>
                  <a:pt x="13453" y="1810"/>
                </a:lnTo>
                <a:lnTo>
                  <a:pt x="13453" y="1821"/>
                </a:lnTo>
                <a:lnTo>
                  <a:pt x="13456" y="1832"/>
                </a:lnTo>
                <a:lnTo>
                  <a:pt x="13456" y="1838"/>
                </a:lnTo>
                <a:lnTo>
                  <a:pt x="13421" y="1838"/>
                </a:lnTo>
                <a:lnTo>
                  <a:pt x="13371" y="1859"/>
                </a:lnTo>
                <a:lnTo>
                  <a:pt x="13343" y="1876"/>
                </a:lnTo>
                <a:lnTo>
                  <a:pt x="13315" y="1897"/>
                </a:lnTo>
                <a:lnTo>
                  <a:pt x="13289" y="1925"/>
                </a:lnTo>
                <a:lnTo>
                  <a:pt x="13267" y="1952"/>
                </a:lnTo>
                <a:lnTo>
                  <a:pt x="13242" y="1995"/>
                </a:lnTo>
                <a:lnTo>
                  <a:pt x="13233" y="2006"/>
                </a:lnTo>
                <a:lnTo>
                  <a:pt x="13230" y="2006"/>
                </a:lnTo>
                <a:lnTo>
                  <a:pt x="13223" y="2001"/>
                </a:lnTo>
                <a:lnTo>
                  <a:pt x="13220" y="1995"/>
                </a:lnTo>
                <a:lnTo>
                  <a:pt x="13214" y="1995"/>
                </a:lnTo>
                <a:lnTo>
                  <a:pt x="13205" y="2001"/>
                </a:lnTo>
                <a:lnTo>
                  <a:pt x="13192" y="2012"/>
                </a:lnTo>
                <a:lnTo>
                  <a:pt x="13183" y="2028"/>
                </a:lnTo>
                <a:lnTo>
                  <a:pt x="13173" y="2033"/>
                </a:lnTo>
                <a:lnTo>
                  <a:pt x="13170" y="2033"/>
                </a:lnTo>
                <a:lnTo>
                  <a:pt x="13161" y="2017"/>
                </a:lnTo>
                <a:lnTo>
                  <a:pt x="13154" y="2017"/>
                </a:lnTo>
                <a:lnTo>
                  <a:pt x="13142" y="2022"/>
                </a:lnTo>
                <a:lnTo>
                  <a:pt x="13135" y="2039"/>
                </a:lnTo>
                <a:lnTo>
                  <a:pt x="13132" y="2050"/>
                </a:lnTo>
                <a:lnTo>
                  <a:pt x="13139" y="2055"/>
                </a:lnTo>
                <a:lnTo>
                  <a:pt x="13142" y="2066"/>
                </a:lnTo>
                <a:lnTo>
                  <a:pt x="13154" y="2077"/>
                </a:lnTo>
                <a:lnTo>
                  <a:pt x="13145" y="2093"/>
                </a:lnTo>
                <a:lnTo>
                  <a:pt x="13139" y="2099"/>
                </a:lnTo>
                <a:lnTo>
                  <a:pt x="13135" y="2104"/>
                </a:lnTo>
                <a:lnTo>
                  <a:pt x="13139" y="2115"/>
                </a:lnTo>
                <a:lnTo>
                  <a:pt x="13145" y="2120"/>
                </a:lnTo>
                <a:lnTo>
                  <a:pt x="13151" y="2131"/>
                </a:lnTo>
                <a:lnTo>
                  <a:pt x="13145" y="2137"/>
                </a:lnTo>
                <a:lnTo>
                  <a:pt x="13132" y="2137"/>
                </a:lnTo>
                <a:lnTo>
                  <a:pt x="13120" y="2142"/>
                </a:lnTo>
                <a:lnTo>
                  <a:pt x="13110" y="2153"/>
                </a:lnTo>
                <a:lnTo>
                  <a:pt x="13104" y="2169"/>
                </a:lnTo>
                <a:lnTo>
                  <a:pt x="13091" y="2213"/>
                </a:lnTo>
                <a:lnTo>
                  <a:pt x="13082" y="2234"/>
                </a:lnTo>
                <a:lnTo>
                  <a:pt x="13069" y="2256"/>
                </a:lnTo>
                <a:lnTo>
                  <a:pt x="13047" y="2273"/>
                </a:lnTo>
                <a:lnTo>
                  <a:pt x="13013" y="2305"/>
                </a:lnTo>
                <a:lnTo>
                  <a:pt x="13000" y="2321"/>
                </a:lnTo>
                <a:lnTo>
                  <a:pt x="12994" y="2332"/>
                </a:lnTo>
                <a:lnTo>
                  <a:pt x="12994" y="2343"/>
                </a:lnTo>
                <a:lnTo>
                  <a:pt x="12997" y="2349"/>
                </a:lnTo>
                <a:lnTo>
                  <a:pt x="13010" y="2354"/>
                </a:lnTo>
                <a:lnTo>
                  <a:pt x="13038" y="2354"/>
                </a:lnTo>
                <a:lnTo>
                  <a:pt x="13041" y="2365"/>
                </a:lnTo>
                <a:lnTo>
                  <a:pt x="13038" y="2370"/>
                </a:lnTo>
                <a:lnTo>
                  <a:pt x="13035" y="2381"/>
                </a:lnTo>
                <a:lnTo>
                  <a:pt x="13029" y="2392"/>
                </a:lnTo>
                <a:lnTo>
                  <a:pt x="13029" y="2398"/>
                </a:lnTo>
                <a:lnTo>
                  <a:pt x="13051" y="2398"/>
                </a:lnTo>
                <a:lnTo>
                  <a:pt x="13085" y="2381"/>
                </a:lnTo>
                <a:lnTo>
                  <a:pt x="13110" y="2381"/>
                </a:lnTo>
                <a:lnTo>
                  <a:pt x="13120" y="2387"/>
                </a:lnTo>
                <a:lnTo>
                  <a:pt x="13132" y="2392"/>
                </a:lnTo>
                <a:lnTo>
                  <a:pt x="13161" y="2425"/>
                </a:lnTo>
                <a:lnTo>
                  <a:pt x="13176" y="2430"/>
                </a:lnTo>
                <a:lnTo>
                  <a:pt x="13195" y="2430"/>
                </a:lnTo>
                <a:lnTo>
                  <a:pt x="13205" y="2425"/>
                </a:lnTo>
                <a:lnTo>
                  <a:pt x="13217" y="2403"/>
                </a:lnTo>
                <a:lnTo>
                  <a:pt x="13220" y="2387"/>
                </a:lnTo>
                <a:lnTo>
                  <a:pt x="13223" y="2376"/>
                </a:lnTo>
                <a:lnTo>
                  <a:pt x="13230" y="2365"/>
                </a:lnTo>
                <a:lnTo>
                  <a:pt x="13242" y="2360"/>
                </a:lnTo>
                <a:lnTo>
                  <a:pt x="13249" y="2360"/>
                </a:lnTo>
                <a:lnTo>
                  <a:pt x="13264" y="2332"/>
                </a:lnTo>
                <a:lnTo>
                  <a:pt x="13267" y="2311"/>
                </a:lnTo>
                <a:lnTo>
                  <a:pt x="13274" y="2283"/>
                </a:lnTo>
                <a:lnTo>
                  <a:pt x="13280" y="2267"/>
                </a:lnTo>
                <a:lnTo>
                  <a:pt x="13289" y="2256"/>
                </a:lnTo>
                <a:lnTo>
                  <a:pt x="13296" y="2251"/>
                </a:lnTo>
                <a:lnTo>
                  <a:pt x="13311" y="2240"/>
                </a:lnTo>
                <a:lnTo>
                  <a:pt x="13318" y="2218"/>
                </a:lnTo>
                <a:lnTo>
                  <a:pt x="13321" y="2186"/>
                </a:lnTo>
                <a:lnTo>
                  <a:pt x="13333" y="2175"/>
                </a:lnTo>
                <a:lnTo>
                  <a:pt x="13355" y="2158"/>
                </a:lnTo>
                <a:lnTo>
                  <a:pt x="13399" y="2131"/>
                </a:lnTo>
                <a:lnTo>
                  <a:pt x="13421" y="2115"/>
                </a:lnTo>
                <a:lnTo>
                  <a:pt x="13437" y="2088"/>
                </a:lnTo>
                <a:lnTo>
                  <a:pt x="13440" y="2077"/>
                </a:lnTo>
                <a:lnTo>
                  <a:pt x="13447" y="2061"/>
                </a:lnTo>
                <a:lnTo>
                  <a:pt x="13459" y="2044"/>
                </a:lnTo>
                <a:lnTo>
                  <a:pt x="13481" y="2022"/>
                </a:lnTo>
                <a:lnTo>
                  <a:pt x="13516" y="1995"/>
                </a:lnTo>
                <a:lnTo>
                  <a:pt x="13566" y="1963"/>
                </a:lnTo>
                <a:lnTo>
                  <a:pt x="13619" y="1935"/>
                </a:lnTo>
                <a:lnTo>
                  <a:pt x="13739" y="1881"/>
                </a:lnTo>
                <a:lnTo>
                  <a:pt x="13852" y="1832"/>
                </a:lnTo>
                <a:lnTo>
                  <a:pt x="13899" y="1805"/>
                </a:lnTo>
                <a:lnTo>
                  <a:pt x="13940" y="1778"/>
                </a:lnTo>
                <a:lnTo>
                  <a:pt x="13965" y="1745"/>
                </a:lnTo>
                <a:lnTo>
                  <a:pt x="13971" y="1734"/>
                </a:lnTo>
                <a:lnTo>
                  <a:pt x="13975" y="1718"/>
                </a:lnTo>
                <a:lnTo>
                  <a:pt x="13971" y="1707"/>
                </a:lnTo>
                <a:lnTo>
                  <a:pt x="13968" y="1691"/>
                </a:lnTo>
                <a:lnTo>
                  <a:pt x="13962" y="1680"/>
                </a:lnTo>
                <a:lnTo>
                  <a:pt x="13953" y="1669"/>
                </a:lnTo>
                <a:lnTo>
                  <a:pt x="13927" y="1653"/>
                </a:lnTo>
                <a:lnTo>
                  <a:pt x="13896" y="1647"/>
                </a:lnTo>
                <a:lnTo>
                  <a:pt x="13861" y="1647"/>
                </a:lnTo>
                <a:lnTo>
                  <a:pt x="13827" y="1658"/>
                </a:lnTo>
                <a:lnTo>
                  <a:pt x="13780" y="1691"/>
                </a:lnTo>
                <a:lnTo>
                  <a:pt x="13770" y="1696"/>
                </a:lnTo>
                <a:lnTo>
                  <a:pt x="13761" y="1713"/>
                </a:lnTo>
                <a:lnTo>
                  <a:pt x="13758" y="1723"/>
                </a:lnTo>
                <a:lnTo>
                  <a:pt x="13745" y="1734"/>
                </a:lnTo>
                <a:lnTo>
                  <a:pt x="13723" y="1745"/>
                </a:lnTo>
                <a:lnTo>
                  <a:pt x="13685" y="1767"/>
                </a:lnTo>
                <a:lnTo>
                  <a:pt x="13670" y="1767"/>
                </a:lnTo>
                <a:lnTo>
                  <a:pt x="13651" y="1772"/>
                </a:lnTo>
                <a:lnTo>
                  <a:pt x="13607" y="1794"/>
                </a:lnTo>
                <a:close/>
                <a:moveTo>
                  <a:pt x="12469" y="859"/>
                </a:moveTo>
                <a:lnTo>
                  <a:pt x="12482" y="864"/>
                </a:lnTo>
                <a:lnTo>
                  <a:pt x="12494" y="854"/>
                </a:lnTo>
                <a:lnTo>
                  <a:pt x="12500" y="854"/>
                </a:lnTo>
                <a:lnTo>
                  <a:pt x="12507" y="859"/>
                </a:lnTo>
                <a:lnTo>
                  <a:pt x="12516" y="870"/>
                </a:lnTo>
                <a:lnTo>
                  <a:pt x="12522" y="875"/>
                </a:lnTo>
                <a:lnTo>
                  <a:pt x="12541" y="875"/>
                </a:lnTo>
                <a:lnTo>
                  <a:pt x="12557" y="864"/>
                </a:lnTo>
                <a:lnTo>
                  <a:pt x="12607" y="821"/>
                </a:lnTo>
                <a:lnTo>
                  <a:pt x="12617" y="816"/>
                </a:lnTo>
                <a:lnTo>
                  <a:pt x="12629" y="821"/>
                </a:lnTo>
                <a:lnTo>
                  <a:pt x="12645" y="826"/>
                </a:lnTo>
                <a:lnTo>
                  <a:pt x="12661" y="837"/>
                </a:lnTo>
                <a:lnTo>
                  <a:pt x="12683" y="837"/>
                </a:lnTo>
                <a:lnTo>
                  <a:pt x="12686" y="832"/>
                </a:lnTo>
                <a:lnTo>
                  <a:pt x="12683" y="821"/>
                </a:lnTo>
                <a:lnTo>
                  <a:pt x="12673" y="810"/>
                </a:lnTo>
                <a:lnTo>
                  <a:pt x="12658" y="799"/>
                </a:lnTo>
                <a:lnTo>
                  <a:pt x="12632" y="788"/>
                </a:lnTo>
                <a:lnTo>
                  <a:pt x="12595" y="777"/>
                </a:lnTo>
                <a:lnTo>
                  <a:pt x="12588" y="777"/>
                </a:lnTo>
                <a:lnTo>
                  <a:pt x="12576" y="799"/>
                </a:lnTo>
                <a:lnTo>
                  <a:pt x="12548" y="816"/>
                </a:lnTo>
                <a:lnTo>
                  <a:pt x="12500" y="826"/>
                </a:lnTo>
                <a:lnTo>
                  <a:pt x="12463" y="837"/>
                </a:lnTo>
                <a:lnTo>
                  <a:pt x="12453" y="843"/>
                </a:lnTo>
                <a:lnTo>
                  <a:pt x="12447" y="848"/>
                </a:lnTo>
                <a:lnTo>
                  <a:pt x="12453" y="854"/>
                </a:lnTo>
                <a:lnTo>
                  <a:pt x="12469" y="859"/>
                </a:lnTo>
                <a:close/>
                <a:moveTo>
                  <a:pt x="12714" y="816"/>
                </a:moveTo>
                <a:lnTo>
                  <a:pt x="12727" y="832"/>
                </a:lnTo>
                <a:lnTo>
                  <a:pt x="12730" y="837"/>
                </a:lnTo>
                <a:lnTo>
                  <a:pt x="12724" y="848"/>
                </a:lnTo>
                <a:lnTo>
                  <a:pt x="12714" y="854"/>
                </a:lnTo>
                <a:lnTo>
                  <a:pt x="12680" y="859"/>
                </a:lnTo>
                <a:lnTo>
                  <a:pt x="12639" y="859"/>
                </a:lnTo>
                <a:lnTo>
                  <a:pt x="12610" y="864"/>
                </a:lnTo>
                <a:lnTo>
                  <a:pt x="12604" y="864"/>
                </a:lnTo>
                <a:lnTo>
                  <a:pt x="12604" y="870"/>
                </a:lnTo>
                <a:lnTo>
                  <a:pt x="12607" y="875"/>
                </a:lnTo>
                <a:lnTo>
                  <a:pt x="12617" y="886"/>
                </a:lnTo>
                <a:lnTo>
                  <a:pt x="12629" y="902"/>
                </a:lnTo>
                <a:lnTo>
                  <a:pt x="12626" y="902"/>
                </a:lnTo>
                <a:lnTo>
                  <a:pt x="12623" y="908"/>
                </a:lnTo>
                <a:lnTo>
                  <a:pt x="12592" y="902"/>
                </a:lnTo>
                <a:lnTo>
                  <a:pt x="12573" y="897"/>
                </a:lnTo>
                <a:lnTo>
                  <a:pt x="12554" y="902"/>
                </a:lnTo>
                <a:lnTo>
                  <a:pt x="12551" y="902"/>
                </a:lnTo>
                <a:lnTo>
                  <a:pt x="12551" y="908"/>
                </a:lnTo>
                <a:lnTo>
                  <a:pt x="12554" y="919"/>
                </a:lnTo>
                <a:lnTo>
                  <a:pt x="12570" y="935"/>
                </a:lnTo>
                <a:lnTo>
                  <a:pt x="12582" y="941"/>
                </a:lnTo>
                <a:lnTo>
                  <a:pt x="12588" y="941"/>
                </a:lnTo>
                <a:lnTo>
                  <a:pt x="12626" y="919"/>
                </a:lnTo>
                <a:lnTo>
                  <a:pt x="12629" y="924"/>
                </a:lnTo>
                <a:lnTo>
                  <a:pt x="12626" y="941"/>
                </a:lnTo>
                <a:lnTo>
                  <a:pt x="12626" y="957"/>
                </a:lnTo>
                <a:lnTo>
                  <a:pt x="12632" y="957"/>
                </a:lnTo>
                <a:lnTo>
                  <a:pt x="12648" y="951"/>
                </a:lnTo>
                <a:lnTo>
                  <a:pt x="12664" y="941"/>
                </a:lnTo>
                <a:lnTo>
                  <a:pt x="12673" y="941"/>
                </a:lnTo>
                <a:lnTo>
                  <a:pt x="12689" y="946"/>
                </a:lnTo>
                <a:lnTo>
                  <a:pt x="12695" y="951"/>
                </a:lnTo>
                <a:lnTo>
                  <a:pt x="12708" y="941"/>
                </a:lnTo>
                <a:lnTo>
                  <a:pt x="12711" y="935"/>
                </a:lnTo>
                <a:lnTo>
                  <a:pt x="12711" y="930"/>
                </a:lnTo>
                <a:lnTo>
                  <a:pt x="12698" y="924"/>
                </a:lnTo>
                <a:lnTo>
                  <a:pt x="12686" y="913"/>
                </a:lnTo>
                <a:lnTo>
                  <a:pt x="12689" y="902"/>
                </a:lnTo>
                <a:lnTo>
                  <a:pt x="12720" y="892"/>
                </a:lnTo>
                <a:lnTo>
                  <a:pt x="12736" y="892"/>
                </a:lnTo>
                <a:lnTo>
                  <a:pt x="12742" y="886"/>
                </a:lnTo>
                <a:lnTo>
                  <a:pt x="12752" y="875"/>
                </a:lnTo>
                <a:lnTo>
                  <a:pt x="12758" y="870"/>
                </a:lnTo>
                <a:lnTo>
                  <a:pt x="12768" y="864"/>
                </a:lnTo>
                <a:lnTo>
                  <a:pt x="12783" y="864"/>
                </a:lnTo>
                <a:lnTo>
                  <a:pt x="12808" y="859"/>
                </a:lnTo>
                <a:lnTo>
                  <a:pt x="12846" y="854"/>
                </a:lnTo>
                <a:lnTo>
                  <a:pt x="12875" y="837"/>
                </a:lnTo>
                <a:lnTo>
                  <a:pt x="12878" y="826"/>
                </a:lnTo>
                <a:lnTo>
                  <a:pt x="12875" y="816"/>
                </a:lnTo>
                <a:lnTo>
                  <a:pt x="12868" y="810"/>
                </a:lnTo>
                <a:lnTo>
                  <a:pt x="12856" y="805"/>
                </a:lnTo>
                <a:lnTo>
                  <a:pt x="12821" y="805"/>
                </a:lnTo>
                <a:lnTo>
                  <a:pt x="12802" y="810"/>
                </a:lnTo>
                <a:lnTo>
                  <a:pt x="12802" y="805"/>
                </a:lnTo>
                <a:lnTo>
                  <a:pt x="12808" y="794"/>
                </a:lnTo>
                <a:lnTo>
                  <a:pt x="12808" y="788"/>
                </a:lnTo>
                <a:lnTo>
                  <a:pt x="12805" y="783"/>
                </a:lnTo>
                <a:lnTo>
                  <a:pt x="12790" y="783"/>
                </a:lnTo>
                <a:lnTo>
                  <a:pt x="12755" y="777"/>
                </a:lnTo>
                <a:lnTo>
                  <a:pt x="12727" y="788"/>
                </a:lnTo>
                <a:lnTo>
                  <a:pt x="12717" y="794"/>
                </a:lnTo>
                <a:lnTo>
                  <a:pt x="12711" y="799"/>
                </a:lnTo>
                <a:lnTo>
                  <a:pt x="12708" y="810"/>
                </a:lnTo>
                <a:lnTo>
                  <a:pt x="12714" y="816"/>
                </a:lnTo>
                <a:close/>
                <a:moveTo>
                  <a:pt x="12997" y="908"/>
                </a:moveTo>
                <a:lnTo>
                  <a:pt x="12981" y="886"/>
                </a:lnTo>
                <a:lnTo>
                  <a:pt x="12975" y="881"/>
                </a:lnTo>
                <a:lnTo>
                  <a:pt x="12969" y="881"/>
                </a:lnTo>
                <a:lnTo>
                  <a:pt x="12950" y="886"/>
                </a:lnTo>
                <a:lnTo>
                  <a:pt x="12912" y="919"/>
                </a:lnTo>
                <a:lnTo>
                  <a:pt x="12912" y="924"/>
                </a:lnTo>
                <a:lnTo>
                  <a:pt x="12919" y="930"/>
                </a:lnTo>
                <a:lnTo>
                  <a:pt x="12934" y="941"/>
                </a:lnTo>
                <a:lnTo>
                  <a:pt x="12956" y="941"/>
                </a:lnTo>
                <a:lnTo>
                  <a:pt x="12978" y="946"/>
                </a:lnTo>
                <a:lnTo>
                  <a:pt x="12997" y="941"/>
                </a:lnTo>
                <a:lnTo>
                  <a:pt x="13003" y="930"/>
                </a:lnTo>
                <a:lnTo>
                  <a:pt x="13003" y="919"/>
                </a:lnTo>
                <a:lnTo>
                  <a:pt x="12997" y="908"/>
                </a:lnTo>
                <a:close/>
                <a:moveTo>
                  <a:pt x="12824" y="729"/>
                </a:moveTo>
                <a:lnTo>
                  <a:pt x="12831" y="723"/>
                </a:lnTo>
                <a:lnTo>
                  <a:pt x="12834" y="718"/>
                </a:lnTo>
                <a:lnTo>
                  <a:pt x="12831" y="707"/>
                </a:lnTo>
                <a:lnTo>
                  <a:pt x="12827" y="707"/>
                </a:lnTo>
                <a:lnTo>
                  <a:pt x="12818" y="701"/>
                </a:lnTo>
                <a:lnTo>
                  <a:pt x="12812" y="707"/>
                </a:lnTo>
                <a:lnTo>
                  <a:pt x="12802" y="712"/>
                </a:lnTo>
                <a:lnTo>
                  <a:pt x="12793" y="723"/>
                </a:lnTo>
                <a:lnTo>
                  <a:pt x="12783" y="739"/>
                </a:lnTo>
                <a:lnTo>
                  <a:pt x="12780" y="750"/>
                </a:lnTo>
                <a:lnTo>
                  <a:pt x="12786" y="756"/>
                </a:lnTo>
                <a:lnTo>
                  <a:pt x="12802" y="745"/>
                </a:lnTo>
                <a:lnTo>
                  <a:pt x="12824" y="729"/>
                </a:lnTo>
                <a:close/>
                <a:moveTo>
                  <a:pt x="13648" y="810"/>
                </a:moveTo>
                <a:lnTo>
                  <a:pt x="13689" y="799"/>
                </a:lnTo>
                <a:lnTo>
                  <a:pt x="13720" y="794"/>
                </a:lnTo>
                <a:lnTo>
                  <a:pt x="13733" y="788"/>
                </a:lnTo>
                <a:lnTo>
                  <a:pt x="13739" y="783"/>
                </a:lnTo>
                <a:lnTo>
                  <a:pt x="13745" y="767"/>
                </a:lnTo>
                <a:lnTo>
                  <a:pt x="13745" y="750"/>
                </a:lnTo>
                <a:lnTo>
                  <a:pt x="13742" y="734"/>
                </a:lnTo>
                <a:lnTo>
                  <a:pt x="13736" y="718"/>
                </a:lnTo>
                <a:lnTo>
                  <a:pt x="13726" y="712"/>
                </a:lnTo>
                <a:lnTo>
                  <a:pt x="13714" y="701"/>
                </a:lnTo>
                <a:lnTo>
                  <a:pt x="13698" y="701"/>
                </a:lnTo>
                <a:lnTo>
                  <a:pt x="13673" y="712"/>
                </a:lnTo>
                <a:lnTo>
                  <a:pt x="13654" y="734"/>
                </a:lnTo>
                <a:lnTo>
                  <a:pt x="13648" y="739"/>
                </a:lnTo>
                <a:lnTo>
                  <a:pt x="13629" y="739"/>
                </a:lnTo>
                <a:lnTo>
                  <a:pt x="13591" y="756"/>
                </a:lnTo>
                <a:lnTo>
                  <a:pt x="13563" y="788"/>
                </a:lnTo>
                <a:lnTo>
                  <a:pt x="13560" y="799"/>
                </a:lnTo>
                <a:lnTo>
                  <a:pt x="13563" y="810"/>
                </a:lnTo>
                <a:lnTo>
                  <a:pt x="13572" y="816"/>
                </a:lnTo>
                <a:lnTo>
                  <a:pt x="13588" y="821"/>
                </a:lnTo>
                <a:lnTo>
                  <a:pt x="13604" y="821"/>
                </a:lnTo>
                <a:lnTo>
                  <a:pt x="13648" y="810"/>
                </a:lnTo>
                <a:close/>
                <a:moveTo>
                  <a:pt x="13641" y="603"/>
                </a:moveTo>
                <a:lnTo>
                  <a:pt x="13641" y="593"/>
                </a:lnTo>
                <a:lnTo>
                  <a:pt x="13635" y="582"/>
                </a:lnTo>
                <a:lnTo>
                  <a:pt x="13626" y="576"/>
                </a:lnTo>
                <a:lnTo>
                  <a:pt x="13572" y="576"/>
                </a:lnTo>
                <a:lnTo>
                  <a:pt x="13541" y="587"/>
                </a:lnTo>
                <a:lnTo>
                  <a:pt x="13538" y="593"/>
                </a:lnTo>
                <a:lnTo>
                  <a:pt x="13541" y="598"/>
                </a:lnTo>
                <a:lnTo>
                  <a:pt x="13547" y="603"/>
                </a:lnTo>
                <a:lnTo>
                  <a:pt x="13575" y="614"/>
                </a:lnTo>
                <a:lnTo>
                  <a:pt x="13613" y="614"/>
                </a:lnTo>
                <a:lnTo>
                  <a:pt x="13629" y="609"/>
                </a:lnTo>
                <a:lnTo>
                  <a:pt x="13641" y="603"/>
                </a:lnTo>
                <a:close/>
                <a:moveTo>
                  <a:pt x="13362" y="565"/>
                </a:moveTo>
                <a:lnTo>
                  <a:pt x="13362" y="560"/>
                </a:lnTo>
                <a:lnTo>
                  <a:pt x="13359" y="560"/>
                </a:lnTo>
                <a:lnTo>
                  <a:pt x="13352" y="549"/>
                </a:lnTo>
                <a:lnTo>
                  <a:pt x="13321" y="544"/>
                </a:lnTo>
                <a:lnTo>
                  <a:pt x="13302" y="544"/>
                </a:lnTo>
                <a:lnTo>
                  <a:pt x="13286" y="549"/>
                </a:lnTo>
                <a:lnTo>
                  <a:pt x="13274" y="555"/>
                </a:lnTo>
                <a:lnTo>
                  <a:pt x="13267" y="565"/>
                </a:lnTo>
                <a:lnTo>
                  <a:pt x="13267" y="582"/>
                </a:lnTo>
                <a:lnTo>
                  <a:pt x="13277" y="587"/>
                </a:lnTo>
                <a:lnTo>
                  <a:pt x="13289" y="593"/>
                </a:lnTo>
                <a:lnTo>
                  <a:pt x="13308" y="593"/>
                </a:lnTo>
                <a:lnTo>
                  <a:pt x="13343" y="582"/>
                </a:lnTo>
                <a:lnTo>
                  <a:pt x="13355" y="576"/>
                </a:lnTo>
                <a:lnTo>
                  <a:pt x="13362" y="565"/>
                </a:lnTo>
                <a:close/>
                <a:moveTo>
                  <a:pt x="13462" y="772"/>
                </a:moveTo>
                <a:lnTo>
                  <a:pt x="13478" y="767"/>
                </a:lnTo>
                <a:lnTo>
                  <a:pt x="13494" y="756"/>
                </a:lnTo>
                <a:lnTo>
                  <a:pt x="13503" y="745"/>
                </a:lnTo>
                <a:lnTo>
                  <a:pt x="13513" y="729"/>
                </a:lnTo>
                <a:lnTo>
                  <a:pt x="13513" y="723"/>
                </a:lnTo>
                <a:lnTo>
                  <a:pt x="13503" y="718"/>
                </a:lnTo>
                <a:lnTo>
                  <a:pt x="13484" y="718"/>
                </a:lnTo>
                <a:lnTo>
                  <a:pt x="13450" y="729"/>
                </a:lnTo>
                <a:lnTo>
                  <a:pt x="13428" y="739"/>
                </a:lnTo>
                <a:lnTo>
                  <a:pt x="13412" y="750"/>
                </a:lnTo>
                <a:lnTo>
                  <a:pt x="13409" y="756"/>
                </a:lnTo>
                <a:lnTo>
                  <a:pt x="13412" y="761"/>
                </a:lnTo>
                <a:lnTo>
                  <a:pt x="13434" y="772"/>
                </a:lnTo>
                <a:lnTo>
                  <a:pt x="13462" y="772"/>
                </a:lnTo>
                <a:close/>
                <a:moveTo>
                  <a:pt x="13453" y="875"/>
                </a:moveTo>
                <a:lnTo>
                  <a:pt x="13469" y="881"/>
                </a:lnTo>
                <a:lnTo>
                  <a:pt x="13481" y="881"/>
                </a:lnTo>
                <a:lnTo>
                  <a:pt x="13494" y="870"/>
                </a:lnTo>
                <a:lnTo>
                  <a:pt x="13506" y="854"/>
                </a:lnTo>
                <a:lnTo>
                  <a:pt x="13516" y="848"/>
                </a:lnTo>
                <a:lnTo>
                  <a:pt x="13525" y="848"/>
                </a:lnTo>
                <a:lnTo>
                  <a:pt x="13538" y="843"/>
                </a:lnTo>
                <a:lnTo>
                  <a:pt x="13544" y="832"/>
                </a:lnTo>
                <a:lnTo>
                  <a:pt x="13544" y="794"/>
                </a:lnTo>
                <a:lnTo>
                  <a:pt x="13535" y="783"/>
                </a:lnTo>
                <a:lnTo>
                  <a:pt x="13522" y="772"/>
                </a:lnTo>
                <a:lnTo>
                  <a:pt x="13503" y="772"/>
                </a:lnTo>
                <a:lnTo>
                  <a:pt x="13478" y="783"/>
                </a:lnTo>
                <a:lnTo>
                  <a:pt x="13450" y="794"/>
                </a:lnTo>
                <a:lnTo>
                  <a:pt x="13428" y="799"/>
                </a:lnTo>
                <a:lnTo>
                  <a:pt x="13409" y="794"/>
                </a:lnTo>
                <a:lnTo>
                  <a:pt x="13393" y="788"/>
                </a:lnTo>
                <a:lnTo>
                  <a:pt x="13381" y="783"/>
                </a:lnTo>
                <a:lnTo>
                  <a:pt x="13371" y="788"/>
                </a:lnTo>
                <a:lnTo>
                  <a:pt x="13362" y="799"/>
                </a:lnTo>
                <a:lnTo>
                  <a:pt x="13352" y="826"/>
                </a:lnTo>
                <a:lnTo>
                  <a:pt x="13349" y="854"/>
                </a:lnTo>
                <a:lnTo>
                  <a:pt x="13349" y="864"/>
                </a:lnTo>
                <a:lnTo>
                  <a:pt x="13352" y="870"/>
                </a:lnTo>
                <a:lnTo>
                  <a:pt x="13362" y="881"/>
                </a:lnTo>
                <a:lnTo>
                  <a:pt x="13377" y="881"/>
                </a:lnTo>
                <a:lnTo>
                  <a:pt x="13412" y="870"/>
                </a:lnTo>
                <a:lnTo>
                  <a:pt x="13434" y="870"/>
                </a:lnTo>
                <a:lnTo>
                  <a:pt x="13453" y="875"/>
                </a:lnTo>
                <a:close/>
                <a:moveTo>
                  <a:pt x="12755" y="924"/>
                </a:moveTo>
                <a:lnTo>
                  <a:pt x="12746" y="930"/>
                </a:lnTo>
                <a:lnTo>
                  <a:pt x="12742" y="941"/>
                </a:lnTo>
                <a:lnTo>
                  <a:pt x="12742" y="957"/>
                </a:lnTo>
                <a:lnTo>
                  <a:pt x="12755" y="968"/>
                </a:lnTo>
                <a:lnTo>
                  <a:pt x="12761" y="968"/>
                </a:lnTo>
                <a:lnTo>
                  <a:pt x="12771" y="962"/>
                </a:lnTo>
                <a:lnTo>
                  <a:pt x="12786" y="935"/>
                </a:lnTo>
                <a:lnTo>
                  <a:pt x="12786" y="924"/>
                </a:lnTo>
                <a:lnTo>
                  <a:pt x="12783" y="919"/>
                </a:lnTo>
                <a:lnTo>
                  <a:pt x="12777" y="919"/>
                </a:lnTo>
                <a:lnTo>
                  <a:pt x="12755" y="924"/>
                </a:lnTo>
                <a:close/>
                <a:moveTo>
                  <a:pt x="12840" y="1000"/>
                </a:moveTo>
                <a:lnTo>
                  <a:pt x="12853" y="995"/>
                </a:lnTo>
                <a:lnTo>
                  <a:pt x="12859" y="989"/>
                </a:lnTo>
                <a:lnTo>
                  <a:pt x="12856" y="979"/>
                </a:lnTo>
                <a:lnTo>
                  <a:pt x="12849" y="968"/>
                </a:lnTo>
                <a:lnTo>
                  <a:pt x="12837" y="962"/>
                </a:lnTo>
                <a:lnTo>
                  <a:pt x="12821" y="957"/>
                </a:lnTo>
                <a:lnTo>
                  <a:pt x="12805" y="957"/>
                </a:lnTo>
                <a:lnTo>
                  <a:pt x="12790" y="968"/>
                </a:lnTo>
                <a:lnTo>
                  <a:pt x="12780" y="979"/>
                </a:lnTo>
                <a:lnTo>
                  <a:pt x="12774" y="984"/>
                </a:lnTo>
                <a:lnTo>
                  <a:pt x="12777" y="989"/>
                </a:lnTo>
                <a:lnTo>
                  <a:pt x="12783" y="995"/>
                </a:lnTo>
                <a:lnTo>
                  <a:pt x="12805" y="995"/>
                </a:lnTo>
                <a:lnTo>
                  <a:pt x="12840" y="1000"/>
                </a:lnTo>
                <a:close/>
                <a:moveTo>
                  <a:pt x="13192" y="902"/>
                </a:moveTo>
                <a:lnTo>
                  <a:pt x="13148" y="902"/>
                </a:lnTo>
                <a:lnTo>
                  <a:pt x="13139" y="913"/>
                </a:lnTo>
                <a:lnTo>
                  <a:pt x="13135" y="924"/>
                </a:lnTo>
                <a:lnTo>
                  <a:pt x="13129" y="941"/>
                </a:lnTo>
                <a:lnTo>
                  <a:pt x="13129" y="957"/>
                </a:lnTo>
                <a:lnTo>
                  <a:pt x="13132" y="968"/>
                </a:lnTo>
                <a:lnTo>
                  <a:pt x="13139" y="973"/>
                </a:lnTo>
                <a:lnTo>
                  <a:pt x="13148" y="973"/>
                </a:lnTo>
                <a:lnTo>
                  <a:pt x="13173" y="968"/>
                </a:lnTo>
                <a:lnTo>
                  <a:pt x="13214" y="968"/>
                </a:lnTo>
                <a:lnTo>
                  <a:pt x="13220" y="962"/>
                </a:lnTo>
                <a:lnTo>
                  <a:pt x="13223" y="946"/>
                </a:lnTo>
                <a:lnTo>
                  <a:pt x="13220" y="935"/>
                </a:lnTo>
                <a:lnTo>
                  <a:pt x="13217" y="919"/>
                </a:lnTo>
                <a:lnTo>
                  <a:pt x="13211" y="908"/>
                </a:lnTo>
                <a:lnTo>
                  <a:pt x="13201" y="902"/>
                </a:lnTo>
                <a:lnTo>
                  <a:pt x="13192" y="902"/>
                </a:lnTo>
                <a:close/>
                <a:moveTo>
                  <a:pt x="13223" y="913"/>
                </a:moveTo>
                <a:lnTo>
                  <a:pt x="13233" y="935"/>
                </a:lnTo>
                <a:lnTo>
                  <a:pt x="13245" y="946"/>
                </a:lnTo>
                <a:lnTo>
                  <a:pt x="13274" y="962"/>
                </a:lnTo>
                <a:lnTo>
                  <a:pt x="13280" y="957"/>
                </a:lnTo>
                <a:lnTo>
                  <a:pt x="13283" y="951"/>
                </a:lnTo>
                <a:lnTo>
                  <a:pt x="13283" y="941"/>
                </a:lnTo>
                <a:lnTo>
                  <a:pt x="13289" y="919"/>
                </a:lnTo>
                <a:lnTo>
                  <a:pt x="13299" y="913"/>
                </a:lnTo>
                <a:lnTo>
                  <a:pt x="13311" y="913"/>
                </a:lnTo>
                <a:lnTo>
                  <a:pt x="13340" y="908"/>
                </a:lnTo>
                <a:lnTo>
                  <a:pt x="13346" y="902"/>
                </a:lnTo>
                <a:lnTo>
                  <a:pt x="13349" y="897"/>
                </a:lnTo>
                <a:lnTo>
                  <a:pt x="13346" y="892"/>
                </a:lnTo>
                <a:lnTo>
                  <a:pt x="13340" y="886"/>
                </a:lnTo>
                <a:lnTo>
                  <a:pt x="13308" y="875"/>
                </a:lnTo>
                <a:lnTo>
                  <a:pt x="13271" y="870"/>
                </a:lnTo>
                <a:lnTo>
                  <a:pt x="13236" y="870"/>
                </a:lnTo>
                <a:lnTo>
                  <a:pt x="13223" y="875"/>
                </a:lnTo>
                <a:lnTo>
                  <a:pt x="13217" y="886"/>
                </a:lnTo>
                <a:lnTo>
                  <a:pt x="13217" y="897"/>
                </a:lnTo>
                <a:lnTo>
                  <a:pt x="13223" y="913"/>
                </a:lnTo>
                <a:close/>
                <a:moveTo>
                  <a:pt x="13337" y="962"/>
                </a:moveTo>
                <a:lnTo>
                  <a:pt x="13321" y="968"/>
                </a:lnTo>
                <a:lnTo>
                  <a:pt x="13318" y="979"/>
                </a:lnTo>
                <a:lnTo>
                  <a:pt x="13321" y="984"/>
                </a:lnTo>
                <a:lnTo>
                  <a:pt x="13327" y="984"/>
                </a:lnTo>
                <a:lnTo>
                  <a:pt x="13355" y="989"/>
                </a:lnTo>
                <a:lnTo>
                  <a:pt x="13384" y="984"/>
                </a:lnTo>
                <a:lnTo>
                  <a:pt x="13396" y="984"/>
                </a:lnTo>
                <a:lnTo>
                  <a:pt x="13399" y="979"/>
                </a:lnTo>
                <a:lnTo>
                  <a:pt x="13396" y="968"/>
                </a:lnTo>
                <a:lnTo>
                  <a:pt x="13393" y="962"/>
                </a:lnTo>
                <a:lnTo>
                  <a:pt x="13368" y="957"/>
                </a:lnTo>
                <a:lnTo>
                  <a:pt x="13340" y="957"/>
                </a:lnTo>
                <a:lnTo>
                  <a:pt x="13337" y="962"/>
                </a:lnTo>
                <a:close/>
                <a:moveTo>
                  <a:pt x="13293" y="663"/>
                </a:moveTo>
                <a:lnTo>
                  <a:pt x="13308" y="663"/>
                </a:lnTo>
                <a:lnTo>
                  <a:pt x="13311" y="658"/>
                </a:lnTo>
                <a:lnTo>
                  <a:pt x="13308" y="658"/>
                </a:lnTo>
                <a:lnTo>
                  <a:pt x="13296" y="647"/>
                </a:lnTo>
                <a:lnTo>
                  <a:pt x="13271" y="631"/>
                </a:lnTo>
                <a:lnTo>
                  <a:pt x="13252" y="620"/>
                </a:lnTo>
                <a:lnTo>
                  <a:pt x="13239" y="620"/>
                </a:lnTo>
                <a:lnTo>
                  <a:pt x="13227" y="625"/>
                </a:lnTo>
                <a:lnTo>
                  <a:pt x="13211" y="636"/>
                </a:lnTo>
                <a:lnTo>
                  <a:pt x="13198" y="647"/>
                </a:lnTo>
                <a:lnTo>
                  <a:pt x="13195" y="652"/>
                </a:lnTo>
                <a:lnTo>
                  <a:pt x="13214" y="652"/>
                </a:lnTo>
                <a:lnTo>
                  <a:pt x="13249" y="658"/>
                </a:lnTo>
                <a:lnTo>
                  <a:pt x="13293" y="663"/>
                </a:lnTo>
                <a:close/>
                <a:moveTo>
                  <a:pt x="13113" y="696"/>
                </a:moveTo>
                <a:lnTo>
                  <a:pt x="13120" y="701"/>
                </a:lnTo>
                <a:lnTo>
                  <a:pt x="13126" y="701"/>
                </a:lnTo>
                <a:lnTo>
                  <a:pt x="13139" y="696"/>
                </a:lnTo>
                <a:lnTo>
                  <a:pt x="13151" y="696"/>
                </a:lnTo>
                <a:lnTo>
                  <a:pt x="13170" y="707"/>
                </a:lnTo>
                <a:lnTo>
                  <a:pt x="13176" y="712"/>
                </a:lnTo>
                <a:lnTo>
                  <a:pt x="13183" y="712"/>
                </a:lnTo>
                <a:lnTo>
                  <a:pt x="13198" y="707"/>
                </a:lnTo>
                <a:lnTo>
                  <a:pt x="13220" y="696"/>
                </a:lnTo>
                <a:lnTo>
                  <a:pt x="13258" y="685"/>
                </a:lnTo>
                <a:lnTo>
                  <a:pt x="13264" y="685"/>
                </a:lnTo>
                <a:lnTo>
                  <a:pt x="13264" y="680"/>
                </a:lnTo>
                <a:lnTo>
                  <a:pt x="13245" y="674"/>
                </a:lnTo>
                <a:lnTo>
                  <a:pt x="13179" y="658"/>
                </a:lnTo>
                <a:lnTo>
                  <a:pt x="13170" y="658"/>
                </a:lnTo>
                <a:lnTo>
                  <a:pt x="13164" y="663"/>
                </a:lnTo>
                <a:lnTo>
                  <a:pt x="13164" y="669"/>
                </a:lnTo>
                <a:lnTo>
                  <a:pt x="13173" y="685"/>
                </a:lnTo>
                <a:lnTo>
                  <a:pt x="13123" y="685"/>
                </a:lnTo>
                <a:lnTo>
                  <a:pt x="13110" y="690"/>
                </a:lnTo>
                <a:lnTo>
                  <a:pt x="13113" y="696"/>
                </a:lnTo>
                <a:close/>
                <a:moveTo>
                  <a:pt x="13267" y="734"/>
                </a:moveTo>
                <a:lnTo>
                  <a:pt x="13267" y="739"/>
                </a:lnTo>
                <a:lnTo>
                  <a:pt x="13280" y="750"/>
                </a:lnTo>
                <a:lnTo>
                  <a:pt x="13299" y="756"/>
                </a:lnTo>
                <a:lnTo>
                  <a:pt x="13318" y="756"/>
                </a:lnTo>
                <a:lnTo>
                  <a:pt x="13315" y="750"/>
                </a:lnTo>
                <a:lnTo>
                  <a:pt x="13302" y="734"/>
                </a:lnTo>
                <a:lnTo>
                  <a:pt x="13283" y="729"/>
                </a:lnTo>
                <a:lnTo>
                  <a:pt x="13274" y="729"/>
                </a:lnTo>
                <a:lnTo>
                  <a:pt x="13267" y="734"/>
                </a:lnTo>
                <a:close/>
                <a:moveTo>
                  <a:pt x="13324" y="805"/>
                </a:moveTo>
                <a:lnTo>
                  <a:pt x="13333" y="799"/>
                </a:lnTo>
                <a:lnTo>
                  <a:pt x="13337" y="788"/>
                </a:lnTo>
                <a:lnTo>
                  <a:pt x="13337" y="783"/>
                </a:lnTo>
                <a:lnTo>
                  <a:pt x="13333" y="777"/>
                </a:lnTo>
                <a:lnTo>
                  <a:pt x="13299" y="777"/>
                </a:lnTo>
                <a:lnTo>
                  <a:pt x="13271" y="794"/>
                </a:lnTo>
                <a:lnTo>
                  <a:pt x="13271" y="799"/>
                </a:lnTo>
                <a:lnTo>
                  <a:pt x="13280" y="799"/>
                </a:lnTo>
                <a:lnTo>
                  <a:pt x="13302" y="805"/>
                </a:lnTo>
                <a:lnTo>
                  <a:pt x="13324" y="805"/>
                </a:lnTo>
                <a:close/>
                <a:moveTo>
                  <a:pt x="13157" y="729"/>
                </a:moveTo>
                <a:lnTo>
                  <a:pt x="13154" y="729"/>
                </a:lnTo>
                <a:lnTo>
                  <a:pt x="13157" y="734"/>
                </a:lnTo>
                <a:lnTo>
                  <a:pt x="13167" y="739"/>
                </a:lnTo>
                <a:lnTo>
                  <a:pt x="13183" y="745"/>
                </a:lnTo>
                <a:lnTo>
                  <a:pt x="13201" y="756"/>
                </a:lnTo>
                <a:lnTo>
                  <a:pt x="13227" y="772"/>
                </a:lnTo>
                <a:lnTo>
                  <a:pt x="13242" y="777"/>
                </a:lnTo>
                <a:lnTo>
                  <a:pt x="13271" y="777"/>
                </a:lnTo>
                <a:lnTo>
                  <a:pt x="13289" y="772"/>
                </a:lnTo>
                <a:lnTo>
                  <a:pt x="13293" y="772"/>
                </a:lnTo>
                <a:lnTo>
                  <a:pt x="13289" y="767"/>
                </a:lnTo>
                <a:lnTo>
                  <a:pt x="13252" y="750"/>
                </a:lnTo>
                <a:lnTo>
                  <a:pt x="13230" y="739"/>
                </a:lnTo>
                <a:lnTo>
                  <a:pt x="13201" y="729"/>
                </a:lnTo>
                <a:lnTo>
                  <a:pt x="13157" y="729"/>
                </a:lnTo>
                <a:close/>
                <a:moveTo>
                  <a:pt x="13095" y="761"/>
                </a:moveTo>
                <a:lnTo>
                  <a:pt x="13113" y="772"/>
                </a:lnTo>
                <a:lnTo>
                  <a:pt x="13145" y="783"/>
                </a:lnTo>
                <a:lnTo>
                  <a:pt x="13186" y="799"/>
                </a:lnTo>
                <a:lnTo>
                  <a:pt x="13208" y="810"/>
                </a:lnTo>
                <a:lnTo>
                  <a:pt x="13220" y="821"/>
                </a:lnTo>
                <a:lnTo>
                  <a:pt x="13239" y="816"/>
                </a:lnTo>
                <a:lnTo>
                  <a:pt x="13252" y="805"/>
                </a:lnTo>
                <a:lnTo>
                  <a:pt x="13255" y="799"/>
                </a:lnTo>
                <a:lnTo>
                  <a:pt x="13252" y="799"/>
                </a:lnTo>
                <a:lnTo>
                  <a:pt x="13217" y="777"/>
                </a:lnTo>
                <a:lnTo>
                  <a:pt x="13170" y="750"/>
                </a:lnTo>
                <a:lnTo>
                  <a:pt x="13148" y="745"/>
                </a:lnTo>
                <a:lnTo>
                  <a:pt x="13107" y="745"/>
                </a:lnTo>
                <a:lnTo>
                  <a:pt x="13085" y="729"/>
                </a:lnTo>
                <a:lnTo>
                  <a:pt x="13076" y="723"/>
                </a:lnTo>
                <a:lnTo>
                  <a:pt x="13066" y="723"/>
                </a:lnTo>
                <a:lnTo>
                  <a:pt x="13057" y="729"/>
                </a:lnTo>
                <a:lnTo>
                  <a:pt x="13047" y="739"/>
                </a:lnTo>
                <a:lnTo>
                  <a:pt x="13044" y="745"/>
                </a:lnTo>
                <a:lnTo>
                  <a:pt x="13047" y="750"/>
                </a:lnTo>
                <a:lnTo>
                  <a:pt x="13057" y="756"/>
                </a:lnTo>
                <a:lnTo>
                  <a:pt x="13076" y="756"/>
                </a:lnTo>
                <a:lnTo>
                  <a:pt x="13095" y="761"/>
                </a:lnTo>
                <a:close/>
                <a:moveTo>
                  <a:pt x="13051" y="799"/>
                </a:moveTo>
                <a:lnTo>
                  <a:pt x="13063" y="805"/>
                </a:lnTo>
                <a:lnTo>
                  <a:pt x="13076" y="816"/>
                </a:lnTo>
                <a:lnTo>
                  <a:pt x="13088" y="810"/>
                </a:lnTo>
                <a:lnTo>
                  <a:pt x="13107" y="805"/>
                </a:lnTo>
                <a:lnTo>
                  <a:pt x="13126" y="805"/>
                </a:lnTo>
                <a:lnTo>
                  <a:pt x="13139" y="799"/>
                </a:lnTo>
                <a:lnTo>
                  <a:pt x="13135" y="799"/>
                </a:lnTo>
                <a:lnTo>
                  <a:pt x="13107" y="783"/>
                </a:lnTo>
                <a:lnTo>
                  <a:pt x="13091" y="777"/>
                </a:lnTo>
                <a:lnTo>
                  <a:pt x="13082" y="777"/>
                </a:lnTo>
                <a:lnTo>
                  <a:pt x="13076" y="783"/>
                </a:lnTo>
                <a:lnTo>
                  <a:pt x="13073" y="788"/>
                </a:lnTo>
                <a:lnTo>
                  <a:pt x="13063" y="788"/>
                </a:lnTo>
                <a:lnTo>
                  <a:pt x="13047" y="777"/>
                </a:lnTo>
                <a:lnTo>
                  <a:pt x="13032" y="777"/>
                </a:lnTo>
                <a:lnTo>
                  <a:pt x="13025" y="783"/>
                </a:lnTo>
                <a:lnTo>
                  <a:pt x="13016" y="799"/>
                </a:lnTo>
                <a:lnTo>
                  <a:pt x="13051" y="799"/>
                </a:lnTo>
                <a:close/>
                <a:moveTo>
                  <a:pt x="13154" y="810"/>
                </a:moveTo>
                <a:lnTo>
                  <a:pt x="13123" y="816"/>
                </a:lnTo>
                <a:lnTo>
                  <a:pt x="13117" y="821"/>
                </a:lnTo>
                <a:lnTo>
                  <a:pt x="13123" y="832"/>
                </a:lnTo>
                <a:lnTo>
                  <a:pt x="13135" y="837"/>
                </a:lnTo>
                <a:lnTo>
                  <a:pt x="13157" y="837"/>
                </a:lnTo>
                <a:lnTo>
                  <a:pt x="13198" y="832"/>
                </a:lnTo>
                <a:lnTo>
                  <a:pt x="13205" y="826"/>
                </a:lnTo>
                <a:lnTo>
                  <a:pt x="13208" y="826"/>
                </a:lnTo>
                <a:lnTo>
                  <a:pt x="13198" y="816"/>
                </a:lnTo>
                <a:lnTo>
                  <a:pt x="13176" y="810"/>
                </a:lnTo>
                <a:lnTo>
                  <a:pt x="13154" y="810"/>
                </a:lnTo>
                <a:close/>
                <a:moveTo>
                  <a:pt x="13252" y="854"/>
                </a:moveTo>
                <a:lnTo>
                  <a:pt x="13274" y="854"/>
                </a:lnTo>
                <a:lnTo>
                  <a:pt x="13277" y="848"/>
                </a:lnTo>
                <a:lnTo>
                  <a:pt x="13277" y="837"/>
                </a:lnTo>
                <a:lnTo>
                  <a:pt x="13267" y="832"/>
                </a:lnTo>
                <a:lnTo>
                  <a:pt x="13249" y="832"/>
                </a:lnTo>
                <a:lnTo>
                  <a:pt x="13233" y="837"/>
                </a:lnTo>
                <a:lnTo>
                  <a:pt x="13230" y="837"/>
                </a:lnTo>
                <a:lnTo>
                  <a:pt x="13233" y="843"/>
                </a:lnTo>
                <a:lnTo>
                  <a:pt x="13239" y="848"/>
                </a:lnTo>
                <a:lnTo>
                  <a:pt x="13252" y="854"/>
                </a:lnTo>
                <a:close/>
                <a:moveTo>
                  <a:pt x="13035" y="881"/>
                </a:moveTo>
                <a:lnTo>
                  <a:pt x="13051" y="875"/>
                </a:lnTo>
                <a:lnTo>
                  <a:pt x="13051" y="870"/>
                </a:lnTo>
                <a:lnTo>
                  <a:pt x="13047" y="859"/>
                </a:lnTo>
                <a:lnTo>
                  <a:pt x="13038" y="848"/>
                </a:lnTo>
                <a:lnTo>
                  <a:pt x="13019" y="837"/>
                </a:lnTo>
                <a:lnTo>
                  <a:pt x="13013" y="843"/>
                </a:lnTo>
                <a:lnTo>
                  <a:pt x="13010" y="848"/>
                </a:lnTo>
                <a:lnTo>
                  <a:pt x="13013" y="854"/>
                </a:lnTo>
                <a:lnTo>
                  <a:pt x="13016" y="854"/>
                </a:lnTo>
                <a:lnTo>
                  <a:pt x="13013" y="859"/>
                </a:lnTo>
                <a:lnTo>
                  <a:pt x="13010" y="870"/>
                </a:lnTo>
                <a:lnTo>
                  <a:pt x="13010" y="875"/>
                </a:lnTo>
                <a:lnTo>
                  <a:pt x="13013" y="875"/>
                </a:lnTo>
                <a:lnTo>
                  <a:pt x="13035" y="881"/>
                </a:lnTo>
                <a:close/>
                <a:moveTo>
                  <a:pt x="18576" y="6350"/>
                </a:moveTo>
                <a:lnTo>
                  <a:pt x="18576" y="6355"/>
                </a:lnTo>
                <a:lnTo>
                  <a:pt x="18592" y="6383"/>
                </a:lnTo>
                <a:lnTo>
                  <a:pt x="18605" y="6415"/>
                </a:lnTo>
                <a:lnTo>
                  <a:pt x="18608" y="6437"/>
                </a:lnTo>
                <a:lnTo>
                  <a:pt x="18608" y="6453"/>
                </a:lnTo>
                <a:lnTo>
                  <a:pt x="18605" y="6486"/>
                </a:lnTo>
                <a:lnTo>
                  <a:pt x="18595" y="6519"/>
                </a:lnTo>
                <a:lnTo>
                  <a:pt x="18595" y="6535"/>
                </a:lnTo>
                <a:lnTo>
                  <a:pt x="18598" y="6557"/>
                </a:lnTo>
                <a:lnTo>
                  <a:pt x="18601" y="6584"/>
                </a:lnTo>
                <a:lnTo>
                  <a:pt x="18601" y="6703"/>
                </a:lnTo>
                <a:lnTo>
                  <a:pt x="18595" y="6774"/>
                </a:lnTo>
                <a:lnTo>
                  <a:pt x="18586" y="6823"/>
                </a:lnTo>
                <a:lnTo>
                  <a:pt x="18583" y="6834"/>
                </a:lnTo>
                <a:lnTo>
                  <a:pt x="18586" y="6850"/>
                </a:lnTo>
                <a:lnTo>
                  <a:pt x="18595" y="6877"/>
                </a:lnTo>
                <a:lnTo>
                  <a:pt x="18598" y="6894"/>
                </a:lnTo>
                <a:lnTo>
                  <a:pt x="18601" y="6915"/>
                </a:lnTo>
                <a:lnTo>
                  <a:pt x="18601" y="6943"/>
                </a:lnTo>
                <a:lnTo>
                  <a:pt x="18592" y="6981"/>
                </a:lnTo>
                <a:lnTo>
                  <a:pt x="18589" y="7008"/>
                </a:lnTo>
                <a:lnTo>
                  <a:pt x="18589" y="7030"/>
                </a:lnTo>
                <a:lnTo>
                  <a:pt x="18592" y="7068"/>
                </a:lnTo>
                <a:lnTo>
                  <a:pt x="18595" y="7100"/>
                </a:lnTo>
                <a:lnTo>
                  <a:pt x="18595" y="7117"/>
                </a:lnTo>
                <a:lnTo>
                  <a:pt x="18592" y="7133"/>
                </a:lnTo>
                <a:lnTo>
                  <a:pt x="18583" y="7160"/>
                </a:lnTo>
                <a:lnTo>
                  <a:pt x="18579" y="7187"/>
                </a:lnTo>
                <a:lnTo>
                  <a:pt x="18583" y="7214"/>
                </a:lnTo>
                <a:lnTo>
                  <a:pt x="18589" y="7247"/>
                </a:lnTo>
                <a:lnTo>
                  <a:pt x="18592" y="7280"/>
                </a:lnTo>
                <a:lnTo>
                  <a:pt x="18595" y="7280"/>
                </a:lnTo>
                <a:lnTo>
                  <a:pt x="18598" y="7274"/>
                </a:lnTo>
                <a:lnTo>
                  <a:pt x="18605" y="7253"/>
                </a:lnTo>
                <a:lnTo>
                  <a:pt x="18611" y="7214"/>
                </a:lnTo>
                <a:lnTo>
                  <a:pt x="18617" y="7182"/>
                </a:lnTo>
                <a:lnTo>
                  <a:pt x="18627" y="7155"/>
                </a:lnTo>
                <a:lnTo>
                  <a:pt x="18630" y="7149"/>
                </a:lnTo>
                <a:lnTo>
                  <a:pt x="18633" y="7149"/>
                </a:lnTo>
                <a:lnTo>
                  <a:pt x="18645" y="7171"/>
                </a:lnTo>
                <a:lnTo>
                  <a:pt x="18671" y="7171"/>
                </a:lnTo>
                <a:lnTo>
                  <a:pt x="18677" y="7193"/>
                </a:lnTo>
                <a:lnTo>
                  <a:pt x="18680" y="7220"/>
                </a:lnTo>
                <a:lnTo>
                  <a:pt x="18683" y="7242"/>
                </a:lnTo>
                <a:lnTo>
                  <a:pt x="18683" y="7247"/>
                </a:lnTo>
                <a:lnTo>
                  <a:pt x="18686" y="7242"/>
                </a:lnTo>
                <a:lnTo>
                  <a:pt x="18693" y="7209"/>
                </a:lnTo>
                <a:lnTo>
                  <a:pt x="18693" y="7198"/>
                </a:lnTo>
                <a:lnTo>
                  <a:pt x="18689" y="7182"/>
                </a:lnTo>
                <a:lnTo>
                  <a:pt x="18689" y="7138"/>
                </a:lnTo>
                <a:lnTo>
                  <a:pt x="18686" y="7133"/>
                </a:lnTo>
                <a:lnTo>
                  <a:pt x="18683" y="7138"/>
                </a:lnTo>
                <a:lnTo>
                  <a:pt x="18674" y="7133"/>
                </a:lnTo>
                <a:lnTo>
                  <a:pt x="18667" y="7128"/>
                </a:lnTo>
                <a:lnTo>
                  <a:pt x="18658" y="7095"/>
                </a:lnTo>
                <a:lnTo>
                  <a:pt x="18652" y="7062"/>
                </a:lnTo>
                <a:lnTo>
                  <a:pt x="18645" y="7051"/>
                </a:lnTo>
                <a:lnTo>
                  <a:pt x="18633" y="7019"/>
                </a:lnTo>
                <a:lnTo>
                  <a:pt x="18627" y="6992"/>
                </a:lnTo>
                <a:lnTo>
                  <a:pt x="18627" y="6964"/>
                </a:lnTo>
                <a:lnTo>
                  <a:pt x="18630" y="6932"/>
                </a:lnTo>
                <a:lnTo>
                  <a:pt x="18639" y="6872"/>
                </a:lnTo>
                <a:lnTo>
                  <a:pt x="18649" y="6828"/>
                </a:lnTo>
                <a:lnTo>
                  <a:pt x="18655" y="6818"/>
                </a:lnTo>
                <a:lnTo>
                  <a:pt x="18655" y="6780"/>
                </a:lnTo>
                <a:lnTo>
                  <a:pt x="18661" y="6758"/>
                </a:lnTo>
                <a:lnTo>
                  <a:pt x="18664" y="6752"/>
                </a:lnTo>
                <a:lnTo>
                  <a:pt x="18674" y="6747"/>
                </a:lnTo>
                <a:lnTo>
                  <a:pt x="18689" y="6742"/>
                </a:lnTo>
                <a:lnTo>
                  <a:pt x="18705" y="6742"/>
                </a:lnTo>
                <a:lnTo>
                  <a:pt x="18724" y="6752"/>
                </a:lnTo>
                <a:lnTo>
                  <a:pt x="18740" y="6780"/>
                </a:lnTo>
                <a:lnTo>
                  <a:pt x="18762" y="6828"/>
                </a:lnTo>
                <a:lnTo>
                  <a:pt x="18765" y="6839"/>
                </a:lnTo>
                <a:lnTo>
                  <a:pt x="18765" y="6823"/>
                </a:lnTo>
                <a:lnTo>
                  <a:pt x="18759" y="6801"/>
                </a:lnTo>
                <a:lnTo>
                  <a:pt x="18749" y="6774"/>
                </a:lnTo>
                <a:lnTo>
                  <a:pt x="18737" y="6747"/>
                </a:lnTo>
                <a:lnTo>
                  <a:pt x="18733" y="6731"/>
                </a:lnTo>
                <a:lnTo>
                  <a:pt x="18733" y="6709"/>
                </a:lnTo>
                <a:lnTo>
                  <a:pt x="18705" y="6562"/>
                </a:lnTo>
                <a:lnTo>
                  <a:pt x="18699" y="6535"/>
                </a:lnTo>
                <a:lnTo>
                  <a:pt x="18699" y="6513"/>
                </a:lnTo>
                <a:lnTo>
                  <a:pt x="18696" y="6470"/>
                </a:lnTo>
                <a:lnTo>
                  <a:pt x="18689" y="6437"/>
                </a:lnTo>
                <a:lnTo>
                  <a:pt x="18686" y="6404"/>
                </a:lnTo>
                <a:lnTo>
                  <a:pt x="18683" y="6377"/>
                </a:lnTo>
                <a:lnTo>
                  <a:pt x="18680" y="6372"/>
                </a:lnTo>
                <a:lnTo>
                  <a:pt x="18680" y="6366"/>
                </a:lnTo>
                <a:lnTo>
                  <a:pt x="18674" y="6372"/>
                </a:lnTo>
                <a:lnTo>
                  <a:pt x="18674" y="6377"/>
                </a:lnTo>
                <a:lnTo>
                  <a:pt x="18674" y="6328"/>
                </a:lnTo>
                <a:lnTo>
                  <a:pt x="18671" y="6328"/>
                </a:lnTo>
                <a:lnTo>
                  <a:pt x="18664" y="6312"/>
                </a:lnTo>
                <a:lnTo>
                  <a:pt x="18664" y="6274"/>
                </a:lnTo>
                <a:lnTo>
                  <a:pt x="18671" y="6241"/>
                </a:lnTo>
                <a:lnTo>
                  <a:pt x="18677" y="6225"/>
                </a:lnTo>
                <a:lnTo>
                  <a:pt x="18677" y="6171"/>
                </a:lnTo>
                <a:lnTo>
                  <a:pt x="18674" y="6133"/>
                </a:lnTo>
                <a:lnTo>
                  <a:pt x="18667" y="6089"/>
                </a:lnTo>
                <a:lnTo>
                  <a:pt x="18664" y="6073"/>
                </a:lnTo>
                <a:lnTo>
                  <a:pt x="18664" y="6056"/>
                </a:lnTo>
                <a:lnTo>
                  <a:pt x="18661" y="6051"/>
                </a:lnTo>
                <a:lnTo>
                  <a:pt x="18658" y="6051"/>
                </a:lnTo>
                <a:lnTo>
                  <a:pt x="18658" y="6040"/>
                </a:lnTo>
                <a:lnTo>
                  <a:pt x="18655" y="6018"/>
                </a:lnTo>
                <a:lnTo>
                  <a:pt x="18652" y="6002"/>
                </a:lnTo>
                <a:lnTo>
                  <a:pt x="18649" y="5991"/>
                </a:lnTo>
                <a:lnTo>
                  <a:pt x="18658" y="5959"/>
                </a:lnTo>
                <a:lnTo>
                  <a:pt x="18655" y="5948"/>
                </a:lnTo>
                <a:lnTo>
                  <a:pt x="18642" y="5915"/>
                </a:lnTo>
                <a:lnTo>
                  <a:pt x="18639" y="5904"/>
                </a:lnTo>
                <a:lnTo>
                  <a:pt x="18627" y="5926"/>
                </a:lnTo>
                <a:lnTo>
                  <a:pt x="18617" y="5926"/>
                </a:lnTo>
                <a:lnTo>
                  <a:pt x="18614" y="5931"/>
                </a:lnTo>
                <a:lnTo>
                  <a:pt x="18611" y="5931"/>
                </a:lnTo>
                <a:lnTo>
                  <a:pt x="18620" y="5948"/>
                </a:lnTo>
                <a:lnTo>
                  <a:pt x="18630" y="5975"/>
                </a:lnTo>
                <a:lnTo>
                  <a:pt x="18636" y="5986"/>
                </a:lnTo>
                <a:lnTo>
                  <a:pt x="18636" y="6002"/>
                </a:lnTo>
                <a:lnTo>
                  <a:pt x="18633" y="6018"/>
                </a:lnTo>
                <a:lnTo>
                  <a:pt x="18630" y="6024"/>
                </a:lnTo>
                <a:lnTo>
                  <a:pt x="18623" y="6024"/>
                </a:lnTo>
                <a:lnTo>
                  <a:pt x="18623" y="6035"/>
                </a:lnTo>
                <a:lnTo>
                  <a:pt x="18620" y="6040"/>
                </a:lnTo>
                <a:lnTo>
                  <a:pt x="18623" y="6046"/>
                </a:lnTo>
                <a:lnTo>
                  <a:pt x="18630" y="6051"/>
                </a:lnTo>
                <a:lnTo>
                  <a:pt x="18630" y="6056"/>
                </a:lnTo>
                <a:lnTo>
                  <a:pt x="18623" y="6073"/>
                </a:lnTo>
                <a:lnTo>
                  <a:pt x="18617" y="6078"/>
                </a:lnTo>
                <a:lnTo>
                  <a:pt x="18611" y="6078"/>
                </a:lnTo>
                <a:lnTo>
                  <a:pt x="18608" y="6067"/>
                </a:lnTo>
                <a:lnTo>
                  <a:pt x="18608" y="6056"/>
                </a:lnTo>
                <a:lnTo>
                  <a:pt x="18598" y="6056"/>
                </a:lnTo>
                <a:lnTo>
                  <a:pt x="18589" y="6067"/>
                </a:lnTo>
                <a:lnTo>
                  <a:pt x="18583" y="6067"/>
                </a:lnTo>
                <a:lnTo>
                  <a:pt x="18579" y="6078"/>
                </a:lnTo>
                <a:lnTo>
                  <a:pt x="18579" y="6100"/>
                </a:lnTo>
                <a:lnTo>
                  <a:pt x="18586" y="6127"/>
                </a:lnTo>
                <a:lnTo>
                  <a:pt x="18586" y="6160"/>
                </a:lnTo>
                <a:lnTo>
                  <a:pt x="18583" y="6192"/>
                </a:lnTo>
                <a:lnTo>
                  <a:pt x="18570" y="6247"/>
                </a:lnTo>
                <a:lnTo>
                  <a:pt x="18570" y="6258"/>
                </a:lnTo>
                <a:lnTo>
                  <a:pt x="18573" y="6274"/>
                </a:lnTo>
                <a:lnTo>
                  <a:pt x="18570" y="6301"/>
                </a:lnTo>
                <a:lnTo>
                  <a:pt x="18570" y="6323"/>
                </a:lnTo>
                <a:lnTo>
                  <a:pt x="18573" y="6339"/>
                </a:lnTo>
                <a:lnTo>
                  <a:pt x="18579" y="6345"/>
                </a:lnTo>
                <a:lnTo>
                  <a:pt x="18576" y="6350"/>
                </a:lnTo>
                <a:close/>
                <a:moveTo>
                  <a:pt x="19485" y="6502"/>
                </a:moveTo>
                <a:lnTo>
                  <a:pt x="19481" y="6502"/>
                </a:lnTo>
                <a:lnTo>
                  <a:pt x="19478" y="6508"/>
                </a:lnTo>
                <a:lnTo>
                  <a:pt x="19475" y="6529"/>
                </a:lnTo>
                <a:lnTo>
                  <a:pt x="19469" y="6551"/>
                </a:lnTo>
                <a:lnTo>
                  <a:pt x="19463" y="6557"/>
                </a:lnTo>
                <a:lnTo>
                  <a:pt x="19456" y="6568"/>
                </a:lnTo>
                <a:lnTo>
                  <a:pt x="19444" y="6573"/>
                </a:lnTo>
                <a:lnTo>
                  <a:pt x="19434" y="6584"/>
                </a:lnTo>
                <a:lnTo>
                  <a:pt x="19431" y="6595"/>
                </a:lnTo>
                <a:lnTo>
                  <a:pt x="19431" y="6600"/>
                </a:lnTo>
                <a:lnTo>
                  <a:pt x="19434" y="6616"/>
                </a:lnTo>
                <a:lnTo>
                  <a:pt x="19437" y="6627"/>
                </a:lnTo>
                <a:lnTo>
                  <a:pt x="19441" y="6627"/>
                </a:lnTo>
                <a:lnTo>
                  <a:pt x="19453" y="6606"/>
                </a:lnTo>
                <a:lnTo>
                  <a:pt x="19459" y="6600"/>
                </a:lnTo>
                <a:lnTo>
                  <a:pt x="19469" y="6595"/>
                </a:lnTo>
                <a:lnTo>
                  <a:pt x="19488" y="6562"/>
                </a:lnTo>
                <a:lnTo>
                  <a:pt x="19491" y="6546"/>
                </a:lnTo>
                <a:lnTo>
                  <a:pt x="19491" y="6513"/>
                </a:lnTo>
                <a:lnTo>
                  <a:pt x="19485" y="6502"/>
                </a:lnTo>
                <a:close/>
                <a:moveTo>
                  <a:pt x="20120" y="5747"/>
                </a:moveTo>
                <a:lnTo>
                  <a:pt x="20113" y="5757"/>
                </a:lnTo>
                <a:lnTo>
                  <a:pt x="20113" y="5768"/>
                </a:lnTo>
                <a:lnTo>
                  <a:pt x="20116" y="5785"/>
                </a:lnTo>
                <a:lnTo>
                  <a:pt x="20157" y="5855"/>
                </a:lnTo>
                <a:lnTo>
                  <a:pt x="20164" y="5861"/>
                </a:lnTo>
                <a:lnTo>
                  <a:pt x="20164" y="5850"/>
                </a:lnTo>
                <a:lnTo>
                  <a:pt x="20160" y="5834"/>
                </a:lnTo>
                <a:lnTo>
                  <a:pt x="20148" y="5779"/>
                </a:lnTo>
                <a:lnTo>
                  <a:pt x="20138" y="5757"/>
                </a:lnTo>
                <a:lnTo>
                  <a:pt x="20129" y="5747"/>
                </a:lnTo>
                <a:lnTo>
                  <a:pt x="20120" y="5747"/>
                </a:lnTo>
                <a:close/>
                <a:moveTo>
                  <a:pt x="20032" y="5105"/>
                </a:moveTo>
                <a:lnTo>
                  <a:pt x="20028" y="5089"/>
                </a:lnTo>
                <a:lnTo>
                  <a:pt x="20022" y="5083"/>
                </a:lnTo>
                <a:lnTo>
                  <a:pt x="20016" y="5089"/>
                </a:lnTo>
                <a:lnTo>
                  <a:pt x="20006" y="5094"/>
                </a:lnTo>
                <a:lnTo>
                  <a:pt x="19984" y="5121"/>
                </a:lnTo>
                <a:lnTo>
                  <a:pt x="19962" y="5170"/>
                </a:lnTo>
                <a:lnTo>
                  <a:pt x="19959" y="5176"/>
                </a:lnTo>
                <a:lnTo>
                  <a:pt x="19962" y="5176"/>
                </a:lnTo>
                <a:lnTo>
                  <a:pt x="19969" y="5181"/>
                </a:lnTo>
                <a:lnTo>
                  <a:pt x="19994" y="5165"/>
                </a:lnTo>
                <a:lnTo>
                  <a:pt x="20006" y="5154"/>
                </a:lnTo>
                <a:lnTo>
                  <a:pt x="20019" y="5138"/>
                </a:lnTo>
                <a:lnTo>
                  <a:pt x="20028" y="5121"/>
                </a:lnTo>
                <a:lnTo>
                  <a:pt x="20032" y="5105"/>
                </a:lnTo>
                <a:close/>
                <a:moveTo>
                  <a:pt x="21006" y="2909"/>
                </a:moveTo>
                <a:lnTo>
                  <a:pt x="21006" y="2898"/>
                </a:lnTo>
                <a:lnTo>
                  <a:pt x="21119" y="2865"/>
                </a:lnTo>
                <a:lnTo>
                  <a:pt x="21132" y="2865"/>
                </a:lnTo>
                <a:lnTo>
                  <a:pt x="21151" y="2849"/>
                </a:lnTo>
                <a:lnTo>
                  <a:pt x="21154" y="2838"/>
                </a:lnTo>
                <a:lnTo>
                  <a:pt x="21154" y="2833"/>
                </a:lnTo>
                <a:lnTo>
                  <a:pt x="21151" y="2822"/>
                </a:lnTo>
                <a:lnTo>
                  <a:pt x="21135" y="2800"/>
                </a:lnTo>
                <a:lnTo>
                  <a:pt x="21113" y="2784"/>
                </a:lnTo>
                <a:lnTo>
                  <a:pt x="21088" y="2773"/>
                </a:lnTo>
                <a:lnTo>
                  <a:pt x="21059" y="2762"/>
                </a:lnTo>
                <a:lnTo>
                  <a:pt x="21031" y="2762"/>
                </a:lnTo>
                <a:lnTo>
                  <a:pt x="21006" y="2773"/>
                </a:lnTo>
                <a:lnTo>
                  <a:pt x="21006" y="2767"/>
                </a:lnTo>
                <a:lnTo>
                  <a:pt x="20968" y="2789"/>
                </a:lnTo>
                <a:lnTo>
                  <a:pt x="20953" y="2800"/>
                </a:lnTo>
                <a:lnTo>
                  <a:pt x="20927" y="2833"/>
                </a:lnTo>
                <a:lnTo>
                  <a:pt x="20918" y="2854"/>
                </a:lnTo>
                <a:lnTo>
                  <a:pt x="20915" y="2871"/>
                </a:lnTo>
                <a:lnTo>
                  <a:pt x="20912" y="2892"/>
                </a:lnTo>
                <a:lnTo>
                  <a:pt x="20912" y="2903"/>
                </a:lnTo>
                <a:lnTo>
                  <a:pt x="20918" y="2914"/>
                </a:lnTo>
                <a:lnTo>
                  <a:pt x="20924" y="2920"/>
                </a:lnTo>
                <a:lnTo>
                  <a:pt x="20968" y="2920"/>
                </a:lnTo>
                <a:lnTo>
                  <a:pt x="21006" y="2909"/>
                </a:lnTo>
                <a:close/>
                <a:moveTo>
                  <a:pt x="20324" y="3137"/>
                </a:moveTo>
                <a:lnTo>
                  <a:pt x="20327" y="3132"/>
                </a:lnTo>
                <a:lnTo>
                  <a:pt x="20327" y="3121"/>
                </a:lnTo>
                <a:lnTo>
                  <a:pt x="20324" y="3115"/>
                </a:lnTo>
                <a:lnTo>
                  <a:pt x="20311" y="3104"/>
                </a:lnTo>
                <a:lnTo>
                  <a:pt x="20292" y="3093"/>
                </a:lnTo>
                <a:lnTo>
                  <a:pt x="20274" y="3088"/>
                </a:lnTo>
                <a:lnTo>
                  <a:pt x="20255" y="3088"/>
                </a:lnTo>
                <a:lnTo>
                  <a:pt x="20239" y="3093"/>
                </a:lnTo>
                <a:lnTo>
                  <a:pt x="20230" y="3099"/>
                </a:lnTo>
                <a:lnTo>
                  <a:pt x="20226" y="3104"/>
                </a:lnTo>
                <a:lnTo>
                  <a:pt x="20226" y="3115"/>
                </a:lnTo>
                <a:lnTo>
                  <a:pt x="20233" y="3126"/>
                </a:lnTo>
                <a:lnTo>
                  <a:pt x="20258" y="3148"/>
                </a:lnTo>
                <a:lnTo>
                  <a:pt x="20277" y="3153"/>
                </a:lnTo>
                <a:lnTo>
                  <a:pt x="20311" y="3153"/>
                </a:lnTo>
                <a:lnTo>
                  <a:pt x="20324" y="3137"/>
                </a:lnTo>
                <a:close/>
                <a:moveTo>
                  <a:pt x="18476" y="2387"/>
                </a:moveTo>
                <a:lnTo>
                  <a:pt x="18460" y="2403"/>
                </a:lnTo>
                <a:lnTo>
                  <a:pt x="18457" y="2414"/>
                </a:lnTo>
                <a:lnTo>
                  <a:pt x="18460" y="2419"/>
                </a:lnTo>
                <a:lnTo>
                  <a:pt x="18473" y="2414"/>
                </a:lnTo>
                <a:lnTo>
                  <a:pt x="18551" y="2414"/>
                </a:lnTo>
                <a:lnTo>
                  <a:pt x="18589" y="2419"/>
                </a:lnTo>
                <a:lnTo>
                  <a:pt x="18636" y="2436"/>
                </a:lnTo>
                <a:lnTo>
                  <a:pt x="18671" y="2436"/>
                </a:lnTo>
                <a:lnTo>
                  <a:pt x="18689" y="2430"/>
                </a:lnTo>
                <a:lnTo>
                  <a:pt x="18693" y="2425"/>
                </a:lnTo>
                <a:lnTo>
                  <a:pt x="18696" y="2414"/>
                </a:lnTo>
                <a:lnTo>
                  <a:pt x="18696" y="2398"/>
                </a:lnTo>
                <a:lnTo>
                  <a:pt x="18683" y="2370"/>
                </a:lnTo>
                <a:lnTo>
                  <a:pt x="18664" y="2349"/>
                </a:lnTo>
                <a:lnTo>
                  <a:pt x="18639" y="2321"/>
                </a:lnTo>
                <a:lnTo>
                  <a:pt x="18614" y="2300"/>
                </a:lnTo>
                <a:lnTo>
                  <a:pt x="18592" y="2294"/>
                </a:lnTo>
                <a:lnTo>
                  <a:pt x="18570" y="2294"/>
                </a:lnTo>
                <a:lnTo>
                  <a:pt x="18551" y="2305"/>
                </a:lnTo>
                <a:lnTo>
                  <a:pt x="18532" y="2321"/>
                </a:lnTo>
                <a:lnTo>
                  <a:pt x="18517" y="2343"/>
                </a:lnTo>
                <a:lnTo>
                  <a:pt x="18476" y="2387"/>
                </a:lnTo>
                <a:close/>
                <a:moveTo>
                  <a:pt x="18953" y="2099"/>
                </a:moveTo>
                <a:lnTo>
                  <a:pt x="18994" y="2109"/>
                </a:lnTo>
                <a:lnTo>
                  <a:pt x="19026" y="2115"/>
                </a:lnTo>
                <a:lnTo>
                  <a:pt x="19098" y="2109"/>
                </a:lnTo>
                <a:lnTo>
                  <a:pt x="19117" y="2104"/>
                </a:lnTo>
                <a:lnTo>
                  <a:pt x="19136" y="2093"/>
                </a:lnTo>
                <a:lnTo>
                  <a:pt x="19145" y="2082"/>
                </a:lnTo>
                <a:lnTo>
                  <a:pt x="19155" y="2066"/>
                </a:lnTo>
                <a:lnTo>
                  <a:pt x="19158" y="2055"/>
                </a:lnTo>
                <a:lnTo>
                  <a:pt x="19155" y="2044"/>
                </a:lnTo>
                <a:lnTo>
                  <a:pt x="19148" y="2039"/>
                </a:lnTo>
                <a:lnTo>
                  <a:pt x="19136" y="2039"/>
                </a:lnTo>
                <a:lnTo>
                  <a:pt x="19123" y="2033"/>
                </a:lnTo>
                <a:lnTo>
                  <a:pt x="19117" y="2028"/>
                </a:lnTo>
                <a:lnTo>
                  <a:pt x="19101" y="2012"/>
                </a:lnTo>
                <a:lnTo>
                  <a:pt x="19092" y="2001"/>
                </a:lnTo>
                <a:lnTo>
                  <a:pt x="19082" y="1995"/>
                </a:lnTo>
                <a:lnTo>
                  <a:pt x="19067" y="1995"/>
                </a:lnTo>
                <a:lnTo>
                  <a:pt x="19029" y="2017"/>
                </a:lnTo>
                <a:lnTo>
                  <a:pt x="19019" y="2017"/>
                </a:lnTo>
                <a:lnTo>
                  <a:pt x="19016" y="2012"/>
                </a:lnTo>
                <a:lnTo>
                  <a:pt x="19016" y="2001"/>
                </a:lnTo>
                <a:lnTo>
                  <a:pt x="19013" y="1984"/>
                </a:lnTo>
                <a:lnTo>
                  <a:pt x="19004" y="1979"/>
                </a:lnTo>
                <a:lnTo>
                  <a:pt x="18988" y="1974"/>
                </a:lnTo>
                <a:lnTo>
                  <a:pt x="18957" y="1974"/>
                </a:lnTo>
                <a:lnTo>
                  <a:pt x="18928" y="1979"/>
                </a:lnTo>
                <a:lnTo>
                  <a:pt x="18906" y="1974"/>
                </a:lnTo>
                <a:lnTo>
                  <a:pt x="18891" y="1968"/>
                </a:lnTo>
                <a:lnTo>
                  <a:pt x="18884" y="1957"/>
                </a:lnTo>
                <a:lnTo>
                  <a:pt x="18878" y="1941"/>
                </a:lnTo>
                <a:lnTo>
                  <a:pt x="18875" y="1941"/>
                </a:lnTo>
                <a:lnTo>
                  <a:pt x="18872" y="1952"/>
                </a:lnTo>
                <a:lnTo>
                  <a:pt x="18859" y="1984"/>
                </a:lnTo>
                <a:lnTo>
                  <a:pt x="18856" y="2001"/>
                </a:lnTo>
                <a:lnTo>
                  <a:pt x="18856" y="2017"/>
                </a:lnTo>
                <a:lnTo>
                  <a:pt x="18862" y="2033"/>
                </a:lnTo>
                <a:lnTo>
                  <a:pt x="18881" y="2055"/>
                </a:lnTo>
                <a:lnTo>
                  <a:pt x="18909" y="2077"/>
                </a:lnTo>
                <a:lnTo>
                  <a:pt x="18953" y="2099"/>
                </a:lnTo>
                <a:close/>
                <a:moveTo>
                  <a:pt x="18385" y="2126"/>
                </a:moveTo>
                <a:lnTo>
                  <a:pt x="18410" y="2142"/>
                </a:lnTo>
                <a:lnTo>
                  <a:pt x="18425" y="2142"/>
                </a:lnTo>
                <a:lnTo>
                  <a:pt x="18432" y="2131"/>
                </a:lnTo>
                <a:lnTo>
                  <a:pt x="18435" y="2120"/>
                </a:lnTo>
                <a:lnTo>
                  <a:pt x="18438" y="2104"/>
                </a:lnTo>
                <a:lnTo>
                  <a:pt x="18441" y="2093"/>
                </a:lnTo>
                <a:lnTo>
                  <a:pt x="18451" y="2088"/>
                </a:lnTo>
                <a:lnTo>
                  <a:pt x="18469" y="2093"/>
                </a:lnTo>
                <a:lnTo>
                  <a:pt x="18491" y="2099"/>
                </a:lnTo>
                <a:lnTo>
                  <a:pt x="18510" y="2099"/>
                </a:lnTo>
                <a:lnTo>
                  <a:pt x="18526" y="2093"/>
                </a:lnTo>
                <a:lnTo>
                  <a:pt x="18557" y="2071"/>
                </a:lnTo>
                <a:lnTo>
                  <a:pt x="18570" y="2066"/>
                </a:lnTo>
                <a:lnTo>
                  <a:pt x="18583" y="2066"/>
                </a:lnTo>
                <a:lnTo>
                  <a:pt x="18595" y="2077"/>
                </a:lnTo>
                <a:lnTo>
                  <a:pt x="18608" y="2093"/>
                </a:lnTo>
                <a:lnTo>
                  <a:pt x="18623" y="2099"/>
                </a:lnTo>
                <a:lnTo>
                  <a:pt x="18642" y="2099"/>
                </a:lnTo>
                <a:lnTo>
                  <a:pt x="18661" y="2088"/>
                </a:lnTo>
                <a:lnTo>
                  <a:pt x="18705" y="2066"/>
                </a:lnTo>
                <a:lnTo>
                  <a:pt x="18759" y="2039"/>
                </a:lnTo>
                <a:lnTo>
                  <a:pt x="18771" y="2028"/>
                </a:lnTo>
                <a:lnTo>
                  <a:pt x="18777" y="2017"/>
                </a:lnTo>
                <a:lnTo>
                  <a:pt x="18777" y="2006"/>
                </a:lnTo>
                <a:lnTo>
                  <a:pt x="18771" y="1995"/>
                </a:lnTo>
                <a:lnTo>
                  <a:pt x="18768" y="1984"/>
                </a:lnTo>
                <a:lnTo>
                  <a:pt x="18768" y="1974"/>
                </a:lnTo>
                <a:lnTo>
                  <a:pt x="18771" y="1968"/>
                </a:lnTo>
                <a:lnTo>
                  <a:pt x="18787" y="1963"/>
                </a:lnTo>
                <a:lnTo>
                  <a:pt x="18796" y="1963"/>
                </a:lnTo>
                <a:lnTo>
                  <a:pt x="18803" y="1952"/>
                </a:lnTo>
                <a:lnTo>
                  <a:pt x="18790" y="1930"/>
                </a:lnTo>
                <a:lnTo>
                  <a:pt x="18774" y="1919"/>
                </a:lnTo>
                <a:lnTo>
                  <a:pt x="18749" y="1903"/>
                </a:lnTo>
                <a:lnTo>
                  <a:pt x="18724" y="1892"/>
                </a:lnTo>
                <a:lnTo>
                  <a:pt x="18674" y="1892"/>
                </a:lnTo>
                <a:lnTo>
                  <a:pt x="18652" y="1897"/>
                </a:lnTo>
                <a:lnTo>
                  <a:pt x="18636" y="1887"/>
                </a:lnTo>
                <a:lnTo>
                  <a:pt x="18617" y="1876"/>
                </a:lnTo>
                <a:lnTo>
                  <a:pt x="18601" y="1854"/>
                </a:lnTo>
                <a:lnTo>
                  <a:pt x="18586" y="1838"/>
                </a:lnTo>
                <a:lnTo>
                  <a:pt x="18570" y="1827"/>
                </a:lnTo>
                <a:lnTo>
                  <a:pt x="18554" y="1821"/>
                </a:lnTo>
                <a:lnTo>
                  <a:pt x="18535" y="1832"/>
                </a:lnTo>
                <a:lnTo>
                  <a:pt x="18523" y="1843"/>
                </a:lnTo>
                <a:lnTo>
                  <a:pt x="18517" y="1865"/>
                </a:lnTo>
                <a:lnTo>
                  <a:pt x="18517" y="1881"/>
                </a:lnTo>
                <a:lnTo>
                  <a:pt x="18520" y="1892"/>
                </a:lnTo>
                <a:lnTo>
                  <a:pt x="18526" y="1919"/>
                </a:lnTo>
                <a:lnTo>
                  <a:pt x="18526" y="1930"/>
                </a:lnTo>
                <a:lnTo>
                  <a:pt x="18523" y="1935"/>
                </a:lnTo>
                <a:lnTo>
                  <a:pt x="18513" y="1935"/>
                </a:lnTo>
                <a:lnTo>
                  <a:pt x="18498" y="1925"/>
                </a:lnTo>
                <a:lnTo>
                  <a:pt x="18469" y="1897"/>
                </a:lnTo>
                <a:lnTo>
                  <a:pt x="18435" y="1859"/>
                </a:lnTo>
                <a:lnTo>
                  <a:pt x="18403" y="1827"/>
                </a:lnTo>
                <a:lnTo>
                  <a:pt x="18391" y="1816"/>
                </a:lnTo>
                <a:lnTo>
                  <a:pt x="18381" y="1810"/>
                </a:lnTo>
                <a:lnTo>
                  <a:pt x="18369" y="1810"/>
                </a:lnTo>
                <a:lnTo>
                  <a:pt x="18359" y="1816"/>
                </a:lnTo>
                <a:lnTo>
                  <a:pt x="18334" y="1832"/>
                </a:lnTo>
                <a:lnTo>
                  <a:pt x="18303" y="1870"/>
                </a:lnTo>
                <a:lnTo>
                  <a:pt x="18290" y="1887"/>
                </a:lnTo>
                <a:lnTo>
                  <a:pt x="18284" y="1908"/>
                </a:lnTo>
                <a:lnTo>
                  <a:pt x="18284" y="1925"/>
                </a:lnTo>
                <a:lnTo>
                  <a:pt x="18287" y="1941"/>
                </a:lnTo>
                <a:lnTo>
                  <a:pt x="18293" y="1968"/>
                </a:lnTo>
                <a:lnTo>
                  <a:pt x="18293" y="1979"/>
                </a:lnTo>
                <a:lnTo>
                  <a:pt x="18284" y="1990"/>
                </a:lnTo>
                <a:lnTo>
                  <a:pt x="18278" y="2001"/>
                </a:lnTo>
                <a:lnTo>
                  <a:pt x="18278" y="2012"/>
                </a:lnTo>
                <a:lnTo>
                  <a:pt x="18284" y="2028"/>
                </a:lnTo>
                <a:lnTo>
                  <a:pt x="18293" y="2050"/>
                </a:lnTo>
                <a:lnTo>
                  <a:pt x="18309" y="2066"/>
                </a:lnTo>
                <a:lnTo>
                  <a:pt x="18331" y="2088"/>
                </a:lnTo>
                <a:lnTo>
                  <a:pt x="18385" y="2126"/>
                </a:lnTo>
                <a:close/>
                <a:moveTo>
                  <a:pt x="18208" y="1984"/>
                </a:moveTo>
                <a:lnTo>
                  <a:pt x="18218" y="1968"/>
                </a:lnTo>
                <a:lnTo>
                  <a:pt x="18221" y="1946"/>
                </a:lnTo>
                <a:lnTo>
                  <a:pt x="18218" y="1925"/>
                </a:lnTo>
                <a:lnTo>
                  <a:pt x="18205" y="1897"/>
                </a:lnTo>
                <a:lnTo>
                  <a:pt x="18202" y="1892"/>
                </a:lnTo>
                <a:lnTo>
                  <a:pt x="18199" y="1892"/>
                </a:lnTo>
                <a:lnTo>
                  <a:pt x="18193" y="1897"/>
                </a:lnTo>
                <a:lnTo>
                  <a:pt x="18186" y="1919"/>
                </a:lnTo>
                <a:lnTo>
                  <a:pt x="18183" y="1941"/>
                </a:lnTo>
                <a:lnTo>
                  <a:pt x="18183" y="1963"/>
                </a:lnTo>
                <a:lnTo>
                  <a:pt x="18186" y="1984"/>
                </a:lnTo>
                <a:lnTo>
                  <a:pt x="18190" y="1990"/>
                </a:lnTo>
                <a:lnTo>
                  <a:pt x="18202" y="1990"/>
                </a:lnTo>
                <a:lnTo>
                  <a:pt x="18208" y="1984"/>
                </a:lnTo>
                <a:close/>
                <a:moveTo>
                  <a:pt x="17413" y="2506"/>
                </a:moveTo>
                <a:lnTo>
                  <a:pt x="17457" y="2523"/>
                </a:lnTo>
                <a:lnTo>
                  <a:pt x="17492" y="2539"/>
                </a:lnTo>
                <a:lnTo>
                  <a:pt x="17533" y="2561"/>
                </a:lnTo>
                <a:lnTo>
                  <a:pt x="17583" y="2604"/>
                </a:lnTo>
                <a:lnTo>
                  <a:pt x="17599" y="2615"/>
                </a:lnTo>
                <a:lnTo>
                  <a:pt x="17608" y="2615"/>
                </a:lnTo>
                <a:lnTo>
                  <a:pt x="17608" y="2604"/>
                </a:lnTo>
                <a:lnTo>
                  <a:pt x="17605" y="2588"/>
                </a:lnTo>
                <a:lnTo>
                  <a:pt x="17608" y="2577"/>
                </a:lnTo>
                <a:lnTo>
                  <a:pt x="17618" y="2572"/>
                </a:lnTo>
                <a:lnTo>
                  <a:pt x="17633" y="2566"/>
                </a:lnTo>
                <a:lnTo>
                  <a:pt x="17643" y="2572"/>
                </a:lnTo>
                <a:lnTo>
                  <a:pt x="17690" y="2604"/>
                </a:lnTo>
                <a:lnTo>
                  <a:pt x="17728" y="2631"/>
                </a:lnTo>
                <a:lnTo>
                  <a:pt x="17759" y="2659"/>
                </a:lnTo>
                <a:lnTo>
                  <a:pt x="17784" y="2669"/>
                </a:lnTo>
                <a:lnTo>
                  <a:pt x="17794" y="2659"/>
                </a:lnTo>
                <a:lnTo>
                  <a:pt x="17803" y="2637"/>
                </a:lnTo>
                <a:lnTo>
                  <a:pt x="17803" y="2615"/>
                </a:lnTo>
                <a:lnTo>
                  <a:pt x="17797" y="2599"/>
                </a:lnTo>
                <a:lnTo>
                  <a:pt x="17787" y="2588"/>
                </a:lnTo>
                <a:lnTo>
                  <a:pt x="17775" y="2577"/>
                </a:lnTo>
                <a:lnTo>
                  <a:pt x="17765" y="2572"/>
                </a:lnTo>
                <a:lnTo>
                  <a:pt x="17759" y="2566"/>
                </a:lnTo>
                <a:lnTo>
                  <a:pt x="17759" y="2561"/>
                </a:lnTo>
                <a:lnTo>
                  <a:pt x="17762" y="2555"/>
                </a:lnTo>
                <a:lnTo>
                  <a:pt x="17778" y="2550"/>
                </a:lnTo>
                <a:lnTo>
                  <a:pt x="17790" y="2539"/>
                </a:lnTo>
                <a:lnTo>
                  <a:pt x="17790" y="2534"/>
                </a:lnTo>
                <a:lnTo>
                  <a:pt x="17781" y="2523"/>
                </a:lnTo>
                <a:lnTo>
                  <a:pt x="17768" y="2517"/>
                </a:lnTo>
                <a:lnTo>
                  <a:pt x="17750" y="2501"/>
                </a:lnTo>
                <a:lnTo>
                  <a:pt x="17750" y="2495"/>
                </a:lnTo>
                <a:lnTo>
                  <a:pt x="17753" y="2490"/>
                </a:lnTo>
                <a:lnTo>
                  <a:pt x="17768" y="2485"/>
                </a:lnTo>
                <a:lnTo>
                  <a:pt x="17784" y="2474"/>
                </a:lnTo>
                <a:lnTo>
                  <a:pt x="17787" y="2468"/>
                </a:lnTo>
                <a:lnTo>
                  <a:pt x="17787" y="2463"/>
                </a:lnTo>
                <a:lnTo>
                  <a:pt x="17784" y="2447"/>
                </a:lnTo>
                <a:lnTo>
                  <a:pt x="17768" y="2436"/>
                </a:lnTo>
                <a:lnTo>
                  <a:pt x="17728" y="2403"/>
                </a:lnTo>
                <a:lnTo>
                  <a:pt x="17684" y="2381"/>
                </a:lnTo>
                <a:lnTo>
                  <a:pt x="17665" y="2370"/>
                </a:lnTo>
                <a:lnTo>
                  <a:pt x="17652" y="2376"/>
                </a:lnTo>
                <a:lnTo>
                  <a:pt x="17640" y="2387"/>
                </a:lnTo>
                <a:lnTo>
                  <a:pt x="17630" y="2398"/>
                </a:lnTo>
                <a:lnTo>
                  <a:pt x="17624" y="2414"/>
                </a:lnTo>
                <a:lnTo>
                  <a:pt x="17618" y="2419"/>
                </a:lnTo>
                <a:lnTo>
                  <a:pt x="17614" y="2414"/>
                </a:lnTo>
                <a:lnTo>
                  <a:pt x="17608" y="2398"/>
                </a:lnTo>
                <a:lnTo>
                  <a:pt x="17602" y="2376"/>
                </a:lnTo>
                <a:lnTo>
                  <a:pt x="17596" y="2365"/>
                </a:lnTo>
                <a:lnTo>
                  <a:pt x="17586" y="2360"/>
                </a:lnTo>
                <a:lnTo>
                  <a:pt x="17577" y="2360"/>
                </a:lnTo>
                <a:lnTo>
                  <a:pt x="17552" y="2354"/>
                </a:lnTo>
                <a:lnTo>
                  <a:pt x="17536" y="2343"/>
                </a:lnTo>
                <a:lnTo>
                  <a:pt x="17498" y="2321"/>
                </a:lnTo>
                <a:lnTo>
                  <a:pt x="17476" y="2321"/>
                </a:lnTo>
                <a:lnTo>
                  <a:pt x="17451" y="2327"/>
                </a:lnTo>
                <a:lnTo>
                  <a:pt x="17432" y="2338"/>
                </a:lnTo>
                <a:lnTo>
                  <a:pt x="17416" y="2354"/>
                </a:lnTo>
                <a:lnTo>
                  <a:pt x="17407" y="2370"/>
                </a:lnTo>
                <a:lnTo>
                  <a:pt x="17404" y="2381"/>
                </a:lnTo>
                <a:lnTo>
                  <a:pt x="17404" y="2392"/>
                </a:lnTo>
                <a:lnTo>
                  <a:pt x="17407" y="2403"/>
                </a:lnTo>
                <a:lnTo>
                  <a:pt x="17413" y="2414"/>
                </a:lnTo>
                <a:lnTo>
                  <a:pt x="17420" y="2436"/>
                </a:lnTo>
                <a:lnTo>
                  <a:pt x="17420" y="2452"/>
                </a:lnTo>
                <a:lnTo>
                  <a:pt x="17401" y="2474"/>
                </a:lnTo>
                <a:lnTo>
                  <a:pt x="17391" y="2490"/>
                </a:lnTo>
                <a:lnTo>
                  <a:pt x="17394" y="2501"/>
                </a:lnTo>
                <a:lnTo>
                  <a:pt x="17413" y="2506"/>
                </a:lnTo>
                <a:close/>
                <a:moveTo>
                  <a:pt x="16703" y="2240"/>
                </a:moveTo>
                <a:lnTo>
                  <a:pt x="16728" y="2251"/>
                </a:lnTo>
                <a:lnTo>
                  <a:pt x="16747" y="2251"/>
                </a:lnTo>
                <a:lnTo>
                  <a:pt x="16763" y="2240"/>
                </a:lnTo>
                <a:lnTo>
                  <a:pt x="16772" y="2224"/>
                </a:lnTo>
                <a:lnTo>
                  <a:pt x="16775" y="2202"/>
                </a:lnTo>
                <a:lnTo>
                  <a:pt x="16775" y="2196"/>
                </a:lnTo>
                <a:lnTo>
                  <a:pt x="16772" y="2186"/>
                </a:lnTo>
                <a:lnTo>
                  <a:pt x="16769" y="2180"/>
                </a:lnTo>
                <a:lnTo>
                  <a:pt x="16763" y="2175"/>
                </a:lnTo>
                <a:lnTo>
                  <a:pt x="16741" y="2164"/>
                </a:lnTo>
                <a:lnTo>
                  <a:pt x="16715" y="2164"/>
                </a:lnTo>
                <a:lnTo>
                  <a:pt x="16697" y="2169"/>
                </a:lnTo>
                <a:lnTo>
                  <a:pt x="16681" y="2175"/>
                </a:lnTo>
                <a:lnTo>
                  <a:pt x="16671" y="2186"/>
                </a:lnTo>
                <a:lnTo>
                  <a:pt x="16668" y="2196"/>
                </a:lnTo>
                <a:lnTo>
                  <a:pt x="16671" y="2207"/>
                </a:lnTo>
                <a:lnTo>
                  <a:pt x="16684" y="2224"/>
                </a:lnTo>
                <a:lnTo>
                  <a:pt x="16703" y="2240"/>
                </a:lnTo>
                <a:close/>
                <a:moveTo>
                  <a:pt x="15949" y="1419"/>
                </a:moveTo>
                <a:lnTo>
                  <a:pt x="15989" y="1397"/>
                </a:lnTo>
                <a:lnTo>
                  <a:pt x="16033" y="1386"/>
                </a:lnTo>
                <a:lnTo>
                  <a:pt x="16090" y="1375"/>
                </a:lnTo>
                <a:lnTo>
                  <a:pt x="16165" y="1365"/>
                </a:lnTo>
                <a:lnTo>
                  <a:pt x="16206" y="1359"/>
                </a:lnTo>
                <a:lnTo>
                  <a:pt x="16235" y="1354"/>
                </a:lnTo>
                <a:lnTo>
                  <a:pt x="16257" y="1337"/>
                </a:lnTo>
                <a:lnTo>
                  <a:pt x="16269" y="1321"/>
                </a:lnTo>
                <a:lnTo>
                  <a:pt x="16272" y="1316"/>
                </a:lnTo>
                <a:lnTo>
                  <a:pt x="16272" y="1305"/>
                </a:lnTo>
                <a:lnTo>
                  <a:pt x="16269" y="1283"/>
                </a:lnTo>
                <a:lnTo>
                  <a:pt x="16257" y="1261"/>
                </a:lnTo>
                <a:lnTo>
                  <a:pt x="16200" y="1196"/>
                </a:lnTo>
                <a:lnTo>
                  <a:pt x="16187" y="1180"/>
                </a:lnTo>
                <a:lnTo>
                  <a:pt x="16178" y="1174"/>
                </a:lnTo>
                <a:lnTo>
                  <a:pt x="16165" y="1174"/>
                </a:lnTo>
                <a:lnTo>
                  <a:pt x="16150" y="1185"/>
                </a:lnTo>
                <a:lnTo>
                  <a:pt x="16131" y="1202"/>
                </a:lnTo>
                <a:lnTo>
                  <a:pt x="16106" y="1234"/>
                </a:lnTo>
                <a:lnTo>
                  <a:pt x="16087" y="1256"/>
                </a:lnTo>
                <a:lnTo>
                  <a:pt x="16081" y="1256"/>
                </a:lnTo>
                <a:lnTo>
                  <a:pt x="16099" y="1218"/>
                </a:lnTo>
                <a:lnTo>
                  <a:pt x="16115" y="1185"/>
                </a:lnTo>
                <a:lnTo>
                  <a:pt x="16125" y="1158"/>
                </a:lnTo>
                <a:lnTo>
                  <a:pt x="16131" y="1131"/>
                </a:lnTo>
                <a:lnTo>
                  <a:pt x="16131" y="1125"/>
                </a:lnTo>
                <a:lnTo>
                  <a:pt x="16125" y="1120"/>
                </a:lnTo>
                <a:lnTo>
                  <a:pt x="16096" y="1104"/>
                </a:lnTo>
                <a:lnTo>
                  <a:pt x="16084" y="1104"/>
                </a:lnTo>
                <a:lnTo>
                  <a:pt x="16068" y="1098"/>
                </a:lnTo>
                <a:lnTo>
                  <a:pt x="16052" y="1104"/>
                </a:lnTo>
                <a:lnTo>
                  <a:pt x="16037" y="1120"/>
                </a:lnTo>
                <a:lnTo>
                  <a:pt x="16021" y="1147"/>
                </a:lnTo>
                <a:lnTo>
                  <a:pt x="16005" y="1185"/>
                </a:lnTo>
                <a:lnTo>
                  <a:pt x="15989" y="1218"/>
                </a:lnTo>
                <a:lnTo>
                  <a:pt x="15977" y="1240"/>
                </a:lnTo>
                <a:lnTo>
                  <a:pt x="15949" y="1272"/>
                </a:lnTo>
                <a:lnTo>
                  <a:pt x="15936" y="1299"/>
                </a:lnTo>
                <a:lnTo>
                  <a:pt x="15920" y="1337"/>
                </a:lnTo>
                <a:lnTo>
                  <a:pt x="15901" y="1397"/>
                </a:lnTo>
                <a:lnTo>
                  <a:pt x="15895" y="1424"/>
                </a:lnTo>
                <a:lnTo>
                  <a:pt x="15895" y="1430"/>
                </a:lnTo>
                <a:lnTo>
                  <a:pt x="15898" y="1435"/>
                </a:lnTo>
                <a:lnTo>
                  <a:pt x="15917" y="1435"/>
                </a:lnTo>
                <a:lnTo>
                  <a:pt x="15949" y="1419"/>
                </a:lnTo>
                <a:close/>
                <a:moveTo>
                  <a:pt x="15788" y="946"/>
                </a:moveTo>
                <a:lnTo>
                  <a:pt x="15700" y="946"/>
                </a:lnTo>
                <a:lnTo>
                  <a:pt x="15672" y="951"/>
                </a:lnTo>
                <a:lnTo>
                  <a:pt x="15647" y="957"/>
                </a:lnTo>
                <a:lnTo>
                  <a:pt x="15625" y="968"/>
                </a:lnTo>
                <a:lnTo>
                  <a:pt x="15606" y="984"/>
                </a:lnTo>
                <a:lnTo>
                  <a:pt x="15524" y="1060"/>
                </a:lnTo>
                <a:lnTo>
                  <a:pt x="15512" y="1076"/>
                </a:lnTo>
                <a:lnTo>
                  <a:pt x="15505" y="1087"/>
                </a:lnTo>
                <a:lnTo>
                  <a:pt x="15505" y="1093"/>
                </a:lnTo>
                <a:lnTo>
                  <a:pt x="15508" y="1098"/>
                </a:lnTo>
                <a:lnTo>
                  <a:pt x="15534" y="1098"/>
                </a:lnTo>
                <a:lnTo>
                  <a:pt x="15559" y="1104"/>
                </a:lnTo>
                <a:lnTo>
                  <a:pt x="15571" y="1104"/>
                </a:lnTo>
                <a:lnTo>
                  <a:pt x="15578" y="1115"/>
                </a:lnTo>
                <a:lnTo>
                  <a:pt x="15581" y="1125"/>
                </a:lnTo>
                <a:lnTo>
                  <a:pt x="15581" y="1153"/>
                </a:lnTo>
                <a:lnTo>
                  <a:pt x="15587" y="1163"/>
                </a:lnTo>
                <a:lnTo>
                  <a:pt x="15600" y="1180"/>
                </a:lnTo>
                <a:lnTo>
                  <a:pt x="15612" y="1185"/>
                </a:lnTo>
                <a:lnTo>
                  <a:pt x="15628" y="1191"/>
                </a:lnTo>
                <a:lnTo>
                  <a:pt x="15656" y="1196"/>
                </a:lnTo>
                <a:lnTo>
                  <a:pt x="15697" y="1202"/>
                </a:lnTo>
                <a:lnTo>
                  <a:pt x="15725" y="1212"/>
                </a:lnTo>
                <a:lnTo>
                  <a:pt x="15757" y="1229"/>
                </a:lnTo>
                <a:lnTo>
                  <a:pt x="15791" y="1245"/>
                </a:lnTo>
                <a:lnTo>
                  <a:pt x="15823" y="1250"/>
                </a:lnTo>
                <a:lnTo>
                  <a:pt x="15854" y="1250"/>
                </a:lnTo>
                <a:lnTo>
                  <a:pt x="15883" y="1240"/>
                </a:lnTo>
                <a:lnTo>
                  <a:pt x="15905" y="1229"/>
                </a:lnTo>
                <a:lnTo>
                  <a:pt x="15920" y="1212"/>
                </a:lnTo>
                <a:lnTo>
                  <a:pt x="15923" y="1207"/>
                </a:lnTo>
                <a:lnTo>
                  <a:pt x="15923" y="1191"/>
                </a:lnTo>
                <a:lnTo>
                  <a:pt x="15917" y="1180"/>
                </a:lnTo>
                <a:lnTo>
                  <a:pt x="15911" y="1158"/>
                </a:lnTo>
                <a:lnTo>
                  <a:pt x="15911" y="1136"/>
                </a:lnTo>
                <a:lnTo>
                  <a:pt x="15917" y="1115"/>
                </a:lnTo>
                <a:lnTo>
                  <a:pt x="15923" y="1087"/>
                </a:lnTo>
                <a:lnTo>
                  <a:pt x="15933" y="1066"/>
                </a:lnTo>
                <a:lnTo>
                  <a:pt x="15936" y="1044"/>
                </a:lnTo>
                <a:lnTo>
                  <a:pt x="15936" y="1022"/>
                </a:lnTo>
                <a:lnTo>
                  <a:pt x="15933" y="1011"/>
                </a:lnTo>
                <a:lnTo>
                  <a:pt x="15914" y="995"/>
                </a:lnTo>
                <a:lnTo>
                  <a:pt x="15901" y="973"/>
                </a:lnTo>
                <a:lnTo>
                  <a:pt x="15895" y="968"/>
                </a:lnTo>
                <a:lnTo>
                  <a:pt x="15876" y="968"/>
                </a:lnTo>
                <a:lnTo>
                  <a:pt x="15832" y="989"/>
                </a:lnTo>
                <a:lnTo>
                  <a:pt x="15795" y="1006"/>
                </a:lnTo>
                <a:lnTo>
                  <a:pt x="15795" y="1000"/>
                </a:lnTo>
                <a:lnTo>
                  <a:pt x="15791" y="995"/>
                </a:lnTo>
                <a:lnTo>
                  <a:pt x="15798" y="973"/>
                </a:lnTo>
                <a:lnTo>
                  <a:pt x="15801" y="957"/>
                </a:lnTo>
                <a:lnTo>
                  <a:pt x="15798" y="951"/>
                </a:lnTo>
                <a:lnTo>
                  <a:pt x="15788" y="946"/>
                </a:lnTo>
                <a:close/>
                <a:moveTo>
                  <a:pt x="15430" y="957"/>
                </a:moveTo>
                <a:lnTo>
                  <a:pt x="15405" y="957"/>
                </a:lnTo>
                <a:lnTo>
                  <a:pt x="15386" y="962"/>
                </a:lnTo>
                <a:lnTo>
                  <a:pt x="15376" y="968"/>
                </a:lnTo>
                <a:lnTo>
                  <a:pt x="15370" y="979"/>
                </a:lnTo>
                <a:lnTo>
                  <a:pt x="15367" y="989"/>
                </a:lnTo>
                <a:lnTo>
                  <a:pt x="15373" y="1000"/>
                </a:lnTo>
                <a:lnTo>
                  <a:pt x="15383" y="1011"/>
                </a:lnTo>
                <a:lnTo>
                  <a:pt x="15414" y="1022"/>
                </a:lnTo>
                <a:lnTo>
                  <a:pt x="15424" y="1033"/>
                </a:lnTo>
                <a:lnTo>
                  <a:pt x="15436" y="1055"/>
                </a:lnTo>
                <a:lnTo>
                  <a:pt x="15442" y="1055"/>
                </a:lnTo>
                <a:lnTo>
                  <a:pt x="15471" y="1049"/>
                </a:lnTo>
                <a:lnTo>
                  <a:pt x="15515" y="1033"/>
                </a:lnTo>
                <a:lnTo>
                  <a:pt x="15540" y="1011"/>
                </a:lnTo>
                <a:lnTo>
                  <a:pt x="15540" y="1006"/>
                </a:lnTo>
                <a:lnTo>
                  <a:pt x="15537" y="995"/>
                </a:lnTo>
                <a:lnTo>
                  <a:pt x="15531" y="989"/>
                </a:lnTo>
                <a:lnTo>
                  <a:pt x="15512" y="984"/>
                </a:lnTo>
                <a:lnTo>
                  <a:pt x="15486" y="973"/>
                </a:lnTo>
                <a:lnTo>
                  <a:pt x="15430" y="957"/>
                </a:lnTo>
                <a:close/>
                <a:moveTo>
                  <a:pt x="15480" y="832"/>
                </a:moveTo>
                <a:lnTo>
                  <a:pt x="15461" y="854"/>
                </a:lnTo>
                <a:lnTo>
                  <a:pt x="15442" y="864"/>
                </a:lnTo>
                <a:lnTo>
                  <a:pt x="15408" y="892"/>
                </a:lnTo>
                <a:lnTo>
                  <a:pt x="15398" y="897"/>
                </a:lnTo>
                <a:lnTo>
                  <a:pt x="15392" y="908"/>
                </a:lnTo>
                <a:lnTo>
                  <a:pt x="15398" y="913"/>
                </a:lnTo>
                <a:lnTo>
                  <a:pt x="15411" y="913"/>
                </a:lnTo>
                <a:lnTo>
                  <a:pt x="15430" y="919"/>
                </a:lnTo>
                <a:lnTo>
                  <a:pt x="15442" y="924"/>
                </a:lnTo>
                <a:lnTo>
                  <a:pt x="15464" y="941"/>
                </a:lnTo>
                <a:lnTo>
                  <a:pt x="15493" y="957"/>
                </a:lnTo>
                <a:lnTo>
                  <a:pt x="15508" y="962"/>
                </a:lnTo>
                <a:lnTo>
                  <a:pt x="15534" y="968"/>
                </a:lnTo>
                <a:lnTo>
                  <a:pt x="15556" y="973"/>
                </a:lnTo>
                <a:lnTo>
                  <a:pt x="15568" y="973"/>
                </a:lnTo>
                <a:lnTo>
                  <a:pt x="15571" y="962"/>
                </a:lnTo>
                <a:lnTo>
                  <a:pt x="15575" y="957"/>
                </a:lnTo>
                <a:lnTo>
                  <a:pt x="15578" y="946"/>
                </a:lnTo>
                <a:lnTo>
                  <a:pt x="15584" y="941"/>
                </a:lnTo>
                <a:lnTo>
                  <a:pt x="15603" y="930"/>
                </a:lnTo>
                <a:lnTo>
                  <a:pt x="15631" y="924"/>
                </a:lnTo>
                <a:lnTo>
                  <a:pt x="15744" y="924"/>
                </a:lnTo>
                <a:lnTo>
                  <a:pt x="15757" y="919"/>
                </a:lnTo>
                <a:lnTo>
                  <a:pt x="15763" y="913"/>
                </a:lnTo>
                <a:lnTo>
                  <a:pt x="15763" y="897"/>
                </a:lnTo>
                <a:lnTo>
                  <a:pt x="15751" y="854"/>
                </a:lnTo>
                <a:lnTo>
                  <a:pt x="15751" y="837"/>
                </a:lnTo>
                <a:lnTo>
                  <a:pt x="15760" y="832"/>
                </a:lnTo>
                <a:lnTo>
                  <a:pt x="15773" y="832"/>
                </a:lnTo>
                <a:lnTo>
                  <a:pt x="15795" y="826"/>
                </a:lnTo>
                <a:lnTo>
                  <a:pt x="15801" y="816"/>
                </a:lnTo>
                <a:lnTo>
                  <a:pt x="15801" y="810"/>
                </a:lnTo>
                <a:lnTo>
                  <a:pt x="15785" y="783"/>
                </a:lnTo>
                <a:lnTo>
                  <a:pt x="15766" y="783"/>
                </a:lnTo>
                <a:lnTo>
                  <a:pt x="15741" y="772"/>
                </a:lnTo>
                <a:lnTo>
                  <a:pt x="15729" y="761"/>
                </a:lnTo>
                <a:lnTo>
                  <a:pt x="15713" y="745"/>
                </a:lnTo>
                <a:lnTo>
                  <a:pt x="15685" y="707"/>
                </a:lnTo>
                <a:lnTo>
                  <a:pt x="15672" y="690"/>
                </a:lnTo>
                <a:lnTo>
                  <a:pt x="15647" y="680"/>
                </a:lnTo>
                <a:lnTo>
                  <a:pt x="15634" y="680"/>
                </a:lnTo>
                <a:lnTo>
                  <a:pt x="15622" y="685"/>
                </a:lnTo>
                <a:lnTo>
                  <a:pt x="15609" y="701"/>
                </a:lnTo>
                <a:lnTo>
                  <a:pt x="15593" y="712"/>
                </a:lnTo>
                <a:lnTo>
                  <a:pt x="15556" y="729"/>
                </a:lnTo>
                <a:lnTo>
                  <a:pt x="15524" y="739"/>
                </a:lnTo>
                <a:lnTo>
                  <a:pt x="15505" y="750"/>
                </a:lnTo>
                <a:lnTo>
                  <a:pt x="15483" y="772"/>
                </a:lnTo>
                <a:lnTo>
                  <a:pt x="15468" y="788"/>
                </a:lnTo>
                <a:lnTo>
                  <a:pt x="15464" y="799"/>
                </a:lnTo>
                <a:lnTo>
                  <a:pt x="15468" y="805"/>
                </a:lnTo>
                <a:lnTo>
                  <a:pt x="15486" y="805"/>
                </a:lnTo>
                <a:lnTo>
                  <a:pt x="15490" y="810"/>
                </a:lnTo>
                <a:lnTo>
                  <a:pt x="15493" y="810"/>
                </a:lnTo>
                <a:lnTo>
                  <a:pt x="15480" y="832"/>
                </a:lnTo>
                <a:close/>
                <a:moveTo>
                  <a:pt x="15402" y="718"/>
                </a:moveTo>
                <a:lnTo>
                  <a:pt x="15398" y="707"/>
                </a:lnTo>
                <a:lnTo>
                  <a:pt x="15389" y="701"/>
                </a:lnTo>
                <a:lnTo>
                  <a:pt x="15358" y="690"/>
                </a:lnTo>
                <a:lnTo>
                  <a:pt x="15323" y="690"/>
                </a:lnTo>
                <a:lnTo>
                  <a:pt x="15314" y="696"/>
                </a:lnTo>
                <a:lnTo>
                  <a:pt x="15307" y="701"/>
                </a:lnTo>
                <a:lnTo>
                  <a:pt x="15307" y="718"/>
                </a:lnTo>
                <a:lnTo>
                  <a:pt x="15317" y="723"/>
                </a:lnTo>
                <a:lnTo>
                  <a:pt x="15332" y="729"/>
                </a:lnTo>
                <a:lnTo>
                  <a:pt x="15351" y="734"/>
                </a:lnTo>
                <a:lnTo>
                  <a:pt x="15386" y="729"/>
                </a:lnTo>
                <a:lnTo>
                  <a:pt x="15398" y="723"/>
                </a:lnTo>
                <a:lnTo>
                  <a:pt x="15402" y="718"/>
                </a:lnTo>
                <a:close/>
                <a:moveTo>
                  <a:pt x="15634" y="1642"/>
                </a:moveTo>
                <a:lnTo>
                  <a:pt x="15647" y="1653"/>
                </a:lnTo>
                <a:lnTo>
                  <a:pt x="15663" y="1653"/>
                </a:lnTo>
                <a:lnTo>
                  <a:pt x="15678" y="1647"/>
                </a:lnTo>
                <a:lnTo>
                  <a:pt x="15703" y="1626"/>
                </a:lnTo>
                <a:lnTo>
                  <a:pt x="15713" y="1615"/>
                </a:lnTo>
                <a:lnTo>
                  <a:pt x="15716" y="1604"/>
                </a:lnTo>
                <a:lnTo>
                  <a:pt x="15716" y="1593"/>
                </a:lnTo>
                <a:lnTo>
                  <a:pt x="15697" y="1593"/>
                </a:lnTo>
                <a:lnTo>
                  <a:pt x="15666" y="1604"/>
                </a:lnTo>
                <a:lnTo>
                  <a:pt x="15641" y="1626"/>
                </a:lnTo>
                <a:lnTo>
                  <a:pt x="15634" y="1636"/>
                </a:lnTo>
                <a:lnTo>
                  <a:pt x="15634" y="1642"/>
                </a:lnTo>
                <a:close/>
                <a:moveTo>
                  <a:pt x="18972" y="19279"/>
                </a:moveTo>
                <a:lnTo>
                  <a:pt x="18975" y="19284"/>
                </a:lnTo>
                <a:lnTo>
                  <a:pt x="18985" y="19284"/>
                </a:lnTo>
                <a:lnTo>
                  <a:pt x="18994" y="19289"/>
                </a:lnTo>
                <a:lnTo>
                  <a:pt x="19001" y="19284"/>
                </a:lnTo>
                <a:lnTo>
                  <a:pt x="19001" y="19273"/>
                </a:lnTo>
                <a:lnTo>
                  <a:pt x="18997" y="19268"/>
                </a:lnTo>
                <a:lnTo>
                  <a:pt x="18988" y="19262"/>
                </a:lnTo>
                <a:lnTo>
                  <a:pt x="18979" y="19268"/>
                </a:lnTo>
                <a:lnTo>
                  <a:pt x="18972" y="19273"/>
                </a:lnTo>
                <a:lnTo>
                  <a:pt x="18972" y="19279"/>
                </a:lnTo>
                <a:close/>
                <a:moveTo>
                  <a:pt x="18715" y="19148"/>
                </a:moveTo>
                <a:lnTo>
                  <a:pt x="18711" y="19170"/>
                </a:lnTo>
                <a:lnTo>
                  <a:pt x="18711" y="19197"/>
                </a:lnTo>
                <a:lnTo>
                  <a:pt x="18715" y="19219"/>
                </a:lnTo>
                <a:lnTo>
                  <a:pt x="18718" y="19224"/>
                </a:lnTo>
                <a:lnTo>
                  <a:pt x="18721" y="19224"/>
                </a:lnTo>
                <a:lnTo>
                  <a:pt x="18727" y="19213"/>
                </a:lnTo>
                <a:lnTo>
                  <a:pt x="18727" y="19175"/>
                </a:lnTo>
                <a:lnTo>
                  <a:pt x="18721" y="19153"/>
                </a:lnTo>
                <a:lnTo>
                  <a:pt x="18718" y="19148"/>
                </a:lnTo>
                <a:lnTo>
                  <a:pt x="18715" y="19148"/>
                </a:lnTo>
                <a:close/>
                <a:moveTo>
                  <a:pt x="18988" y="19202"/>
                </a:moveTo>
                <a:lnTo>
                  <a:pt x="18985" y="19197"/>
                </a:lnTo>
                <a:lnTo>
                  <a:pt x="18979" y="19192"/>
                </a:lnTo>
                <a:lnTo>
                  <a:pt x="18975" y="19175"/>
                </a:lnTo>
                <a:lnTo>
                  <a:pt x="18972" y="19175"/>
                </a:lnTo>
                <a:lnTo>
                  <a:pt x="18969" y="19170"/>
                </a:lnTo>
                <a:lnTo>
                  <a:pt x="18963" y="19181"/>
                </a:lnTo>
                <a:lnTo>
                  <a:pt x="18957" y="19197"/>
                </a:lnTo>
                <a:lnTo>
                  <a:pt x="18960" y="19202"/>
                </a:lnTo>
                <a:lnTo>
                  <a:pt x="18966" y="19208"/>
                </a:lnTo>
                <a:lnTo>
                  <a:pt x="18966" y="19213"/>
                </a:lnTo>
                <a:lnTo>
                  <a:pt x="18972" y="19235"/>
                </a:lnTo>
                <a:lnTo>
                  <a:pt x="18972" y="19246"/>
                </a:lnTo>
                <a:lnTo>
                  <a:pt x="18979" y="19251"/>
                </a:lnTo>
                <a:lnTo>
                  <a:pt x="18985" y="19251"/>
                </a:lnTo>
                <a:lnTo>
                  <a:pt x="18991" y="19246"/>
                </a:lnTo>
                <a:lnTo>
                  <a:pt x="18994" y="19240"/>
                </a:lnTo>
                <a:lnTo>
                  <a:pt x="18988" y="19230"/>
                </a:lnTo>
                <a:lnTo>
                  <a:pt x="18988" y="19224"/>
                </a:lnTo>
                <a:lnTo>
                  <a:pt x="18991" y="19213"/>
                </a:lnTo>
                <a:lnTo>
                  <a:pt x="18994" y="19208"/>
                </a:lnTo>
                <a:lnTo>
                  <a:pt x="18988" y="19202"/>
                </a:lnTo>
                <a:close/>
                <a:moveTo>
                  <a:pt x="18315" y="18566"/>
                </a:moveTo>
                <a:lnTo>
                  <a:pt x="18309" y="18561"/>
                </a:lnTo>
                <a:lnTo>
                  <a:pt x="18287" y="18561"/>
                </a:lnTo>
                <a:lnTo>
                  <a:pt x="18275" y="18566"/>
                </a:lnTo>
                <a:lnTo>
                  <a:pt x="18256" y="18588"/>
                </a:lnTo>
                <a:lnTo>
                  <a:pt x="18249" y="18599"/>
                </a:lnTo>
                <a:lnTo>
                  <a:pt x="18246" y="18615"/>
                </a:lnTo>
                <a:lnTo>
                  <a:pt x="18259" y="18626"/>
                </a:lnTo>
                <a:lnTo>
                  <a:pt x="18300" y="18626"/>
                </a:lnTo>
                <a:lnTo>
                  <a:pt x="18337" y="18610"/>
                </a:lnTo>
                <a:lnTo>
                  <a:pt x="18347" y="18610"/>
                </a:lnTo>
                <a:lnTo>
                  <a:pt x="18347" y="18594"/>
                </a:lnTo>
                <a:lnTo>
                  <a:pt x="18341" y="18588"/>
                </a:lnTo>
                <a:lnTo>
                  <a:pt x="18334" y="18588"/>
                </a:lnTo>
                <a:lnTo>
                  <a:pt x="18325" y="18583"/>
                </a:lnTo>
                <a:lnTo>
                  <a:pt x="18315" y="18566"/>
                </a:lnTo>
                <a:close/>
                <a:moveTo>
                  <a:pt x="18991" y="19453"/>
                </a:moveTo>
                <a:lnTo>
                  <a:pt x="18994" y="19425"/>
                </a:lnTo>
                <a:lnTo>
                  <a:pt x="18994" y="19398"/>
                </a:lnTo>
                <a:lnTo>
                  <a:pt x="18988" y="19355"/>
                </a:lnTo>
                <a:lnTo>
                  <a:pt x="18982" y="19338"/>
                </a:lnTo>
                <a:lnTo>
                  <a:pt x="18979" y="19333"/>
                </a:lnTo>
                <a:lnTo>
                  <a:pt x="18975" y="19333"/>
                </a:lnTo>
                <a:lnTo>
                  <a:pt x="18966" y="19349"/>
                </a:lnTo>
                <a:lnTo>
                  <a:pt x="18960" y="19344"/>
                </a:lnTo>
                <a:lnTo>
                  <a:pt x="18947" y="19344"/>
                </a:lnTo>
                <a:lnTo>
                  <a:pt x="18944" y="19355"/>
                </a:lnTo>
                <a:lnTo>
                  <a:pt x="18938" y="19360"/>
                </a:lnTo>
                <a:lnTo>
                  <a:pt x="18922" y="19360"/>
                </a:lnTo>
                <a:lnTo>
                  <a:pt x="18875" y="19387"/>
                </a:lnTo>
                <a:lnTo>
                  <a:pt x="18862" y="19387"/>
                </a:lnTo>
                <a:lnTo>
                  <a:pt x="18843" y="19376"/>
                </a:lnTo>
                <a:lnTo>
                  <a:pt x="18828" y="19355"/>
                </a:lnTo>
                <a:lnTo>
                  <a:pt x="18818" y="19344"/>
                </a:lnTo>
                <a:lnTo>
                  <a:pt x="18806" y="19338"/>
                </a:lnTo>
                <a:lnTo>
                  <a:pt x="18793" y="19338"/>
                </a:lnTo>
                <a:lnTo>
                  <a:pt x="18784" y="19327"/>
                </a:lnTo>
                <a:lnTo>
                  <a:pt x="18771" y="19311"/>
                </a:lnTo>
                <a:lnTo>
                  <a:pt x="18765" y="19311"/>
                </a:lnTo>
                <a:lnTo>
                  <a:pt x="18759" y="19349"/>
                </a:lnTo>
                <a:lnTo>
                  <a:pt x="18759" y="19371"/>
                </a:lnTo>
                <a:lnTo>
                  <a:pt x="18762" y="19393"/>
                </a:lnTo>
                <a:lnTo>
                  <a:pt x="18774" y="19458"/>
                </a:lnTo>
                <a:lnTo>
                  <a:pt x="18781" y="19485"/>
                </a:lnTo>
                <a:lnTo>
                  <a:pt x="18793" y="19507"/>
                </a:lnTo>
                <a:lnTo>
                  <a:pt x="18793" y="19529"/>
                </a:lnTo>
                <a:lnTo>
                  <a:pt x="18799" y="19605"/>
                </a:lnTo>
                <a:lnTo>
                  <a:pt x="18806" y="19643"/>
                </a:lnTo>
                <a:lnTo>
                  <a:pt x="18812" y="19659"/>
                </a:lnTo>
                <a:lnTo>
                  <a:pt x="18821" y="19670"/>
                </a:lnTo>
                <a:lnTo>
                  <a:pt x="18828" y="19681"/>
                </a:lnTo>
                <a:lnTo>
                  <a:pt x="18834" y="19697"/>
                </a:lnTo>
                <a:lnTo>
                  <a:pt x="18840" y="19724"/>
                </a:lnTo>
                <a:lnTo>
                  <a:pt x="18847" y="19746"/>
                </a:lnTo>
                <a:lnTo>
                  <a:pt x="18853" y="19752"/>
                </a:lnTo>
                <a:lnTo>
                  <a:pt x="18856" y="19752"/>
                </a:lnTo>
                <a:lnTo>
                  <a:pt x="18865" y="19746"/>
                </a:lnTo>
                <a:lnTo>
                  <a:pt x="18872" y="19752"/>
                </a:lnTo>
                <a:lnTo>
                  <a:pt x="18894" y="19762"/>
                </a:lnTo>
                <a:lnTo>
                  <a:pt x="18903" y="19762"/>
                </a:lnTo>
                <a:lnTo>
                  <a:pt x="18909" y="19730"/>
                </a:lnTo>
                <a:lnTo>
                  <a:pt x="18919" y="19719"/>
                </a:lnTo>
                <a:lnTo>
                  <a:pt x="18931" y="19675"/>
                </a:lnTo>
                <a:lnTo>
                  <a:pt x="18931" y="19665"/>
                </a:lnTo>
                <a:lnTo>
                  <a:pt x="18935" y="19659"/>
                </a:lnTo>
                <a:lnTo>
                  <a:pt x="18938" y="19665"/>
                </a:lnTo>
                <a:lnTo>
                  <a:pt x="18938" y="19670"/>
                </a:lnTo>
                <a:lnTo>
                  <a:pt x="18941" y="19675"/>
                </a:lnTo>
                <a:lnTo>
                  <a:pt x="18944" y="19665"/>
                </a:lnTo>
                <a:lnTo>
                  <a:pt x="18947" y="19648"/>
                </a:lnTo>
                <a:lnTo>
                  <a:pt x="18953" y="19648"/>
                </a:lnTo>
                <a:lnTo>
                  <a:pt x="18957" y="19654"/>
                </a:lnTo>
                <a:lnTo>
                  <a:pt x="18960" y="19665"/>
                </a:lnTo>
                <a:lnTo>
                  <a:pt x="18960" y="19670"/>
                </a:lnTo>
                <a:lnTo>
                  <a:pt x="18957" y="19670"/>
                </a:lnTo>
                <a:lnTo>
                  <a:pt x="18950" y="19675"/>
                </a:lnTo>
                <a:lnTo>
                  <a:pt x="18950" y="19681"/>
                </a:lnTo>
                <a:lnTo>
                  <a:pt x="18953" y="19697"/>
                </a:lnTo>
                <a:lnTo>
                  <a:pt x="18966" y="19703"/>
                </a:lnTo>
                <a:lnTo>
                  <a:pt x="18972" y="19703"/>
                </a:lnTo>
                <a:lnTo>
                  <a:pt x="18975" y="19692"/>
                </a:lnTo>
                <a:lnTo>
                  <a:pt x="18972" y="19659"/>
                </a:lnTo>
                <a:lnTo>
                  <a:pt x="18969" y="19621"/>
                </a:lnTo>
                <a:lnTo>
                  <a:pt x="18969" y="19610"/>
                </a:lnTo>
                <a:lnTo>
                  <a:pt x="18972" y="19599"/>
                </a:lnTo>
                <a:lnTo>
                  <a:pt x="18975" y="19594"/>
                </a:lnTo>
                <a:lnTo>
                  <a:pt x="18975" y="19567"/>
                </a:lnTo>
                <a:lnTo>
                  <a:pt x="18972" y="19550"/>
                </a:lnTo>
                <a:lnTo>
                  <a:pt x="18972" y="19539"/>
                </a:lnTo>
                <a:lnTo>
                  <a:pt x="18979" y="19534"/>
                </a:lnTo>
                <a:lnTo>
                  <a:pt x="18982" y="19529"/>
                </a:lnTo>
                <a:lnTo>
                  <a:pt x="18985" y="19529"/>
                </a:lnTo>
                <a:lnTo>
                  <a:pt x="18988" y="19545"/>
                </a:lnTo>
                <a:lnTo>
                  <a:pt x="18988" y="19556"/>
                </a:lnTo>
                <a:lnTo>
                  <a:pt x="18991" y="19556"/>
                </a:lnTo>
                <a:lnTo>
                  <a:pt x="18994" y="19550"/>
                </a:lnTo>
                <a:lnTo>
                  <a:pt x="18994" y="19534"/>
                </a:lnTo>
                <a:lnTo>
                  <a:pt x="18991" y="19518"/>
                </a:lnTo>
                <a:lnTo>
                  <a:pt x="18988" y="19491"/>
                </a:lnTo>
                <a:lnTo>
                  <a:pt x="18988" y="19474"/>
                </a:lnTo>
                <a:lnTo>
                  <a:pt x="18991" y="19453"/>
                </a:lnTo>
                <a:close/>
                <a:moveTo>
                  <a:pt x="19299" y="17349"/>
                </a:moveTo>
                <a:lnTo>
                  <a:pt x="19305" y="17338"/>
                </a:lnTo>
                <a:lnTo>
                  <a:pt x="19305" y="17321"/>
                </a:lnTo>
                <a:lnTo>
                  <a:pt x="19302" y="17300"/>
                </a:lnTo>
                <a:lnTo>
                  <a:pt x="19299" y="17267"/>
                </a:lnTo>
                <a:lnTo>
                  <a:pt x="19299" y="17175"/>
                </a:lnTo>
                <a:lnTo>
                  <a:pt x="19287" y="17153"/>
                </a:lnTo>
                <a:lnTo>
                  <a:pt x="19280" y="17136"/>
                </a:lnTo>
                <a:lnTo>
                  <a:pt x="19277" y="17115"/>
                </a:lnTo>
                <a:lnTo>
                  <a:pt x="19274" y="17082"/>
                </a:lnTo>
                <a:lnTo>
                  <a:pt x="19268" y="17060"/>
                </a:lnTo>
                <a:lnTo>
                  <a:pt x="19255" y="17028"/>
                </a:lnTo>
                <a:lnTo>
                  <a:pt x="19239" y="16995"/>
                </a:lnTo>
                <a:lnTo>
                  <a:pt x="19221" y="16952"/>
                </a:lnTo>
                <a:lnTo>
                  <a:pt x="19208" y="16919"/>
                </a:lnTo>
                <a:lnTo>
                  <a:pt x="19202" y="16914"/>
                </a:lnTo>
                <a:lnTo>
                  <a:pt x="19199" y="16914"/>
                </a:lnTo>
                <a:lnTo>
                  <a:pt x="19195" y="16908"/>
                </a:lnTo>
                <a:lnTo>
                  <a:pt x="19189" y="16903"/>
                </a:lnTo>
                <a:lnTo>
                  <a:pt x="19180" y="16892"/>
                </a:lnTo>
                <a:lnTo>
                  <a:pt x="19167" y="16870"/>
                </a:lnTo>
                <a:lnTo>
                  <a:pt x="19158" y="16837"/>
                </a:lnTo>
                <a:lnTo>
                  <a:pt x="19151" y="16810"/>
                </a:lnTo>
                <a:lnTo>
                  <a:pt x="19148" y="16783"/>
                </a:lnTo>
                <a:lnTo>
                  <a:pt x="19148" y="16702"/>
                </a:lnTo>
                <a:lnTo>
                  <a:pt x="19145" y="16685"/>
                </a:lnTo>
                <a:lnTo>
                  <a:pt x="19139" y="16680"/>
                </a:lnTo>
                <a:lnTo>
                  <a:pt x="19136" y="16680"/>
                </a:lnTo>
                <a:lnTo>
                  <a:pt x="19129" y="16691"/>
                </a:lnTo>
                <a:lnTo>
                  <a:pt x="19129" y="16696"/>
                </a:lnTo>
                <a:lnTo>
                  <a:pt x="19126" y="16702"/>
                </a:lnTo>
                <a:lnTo>
                  <a:pt x="19111" y="16674"/>
                </a:lnTo>
                <a:lnTo>
                  <a:pt x="19101" y="16663"/>
                </a:lnTo>
                <a:lnTo>
                  <a:pt x="19098" y="16658"/>
                </a:lnTo>
                <a:lnTo>
                  <a:pt x="19095" y="16669"/>
                </a:lnTo>
                <a:lnTo>
                  <a:pt x="19095" y="16696"/>
                </a:lnTo>
                <a:lnTo>
                  <a:pt x="19092" y="16702"/>
                </a:lnTo>
                <a:lnTo>
                  <a:pt x="19089" y="16702"/>
                </a:lnTo>
                <a:lnTo>
                  <a:pt x="19079" y="16691"/>
                </a:lnTo>
                <a:lnTo>
                  <a:pt x="19070" y="16669"/>
                </a:lnTo>
                <a:lnTo>
                  <a:pt x="19067" y="16653"/>
                </a:lnTo>
                <a:lnTo>
                  <a:pt x="19067" y="16620"/>
                </a:lnTo>
                <a:lnTo>
                  <a:pt x="19070" y="16593"/>
                </a:lnTo>
                <a:lnTo>
                  <a:pt x="19070" y="16582"/>
                </a:lnTo>
                <a:lnTo>
                  <a:pt x="19067" y="16560"/>
                </a:lnTo>
                <a:lnTo>
                  <a:pt x="19060" y="16544"/>
                </a:lnTo>
                <a:lnTo>
                  <a:pt x="19032" y="16479"/>
                </a:lnTo>
                <a:lnTo>
                  <a:pt x="19016" y="16446"/>
                </a:lnTo>
                <a:lnTo>
                  <a:pt x="19016" y="16441"/>
                </a:lnTo>
                <a:lnTo>
                  <a:pt x="19019" y="16435"/>
                </a:lnTo>
                <a:lnTo>
                  <a:pt x="19026" y="16435"/>
                </a:lnTo>
                <a:lnTo>
                  <a:pt x="19032" y="16430"/>
                </a:lnTo>
                <a:lnTo>
                  <a:pt x="19032" y="16413"/>
                </a:lnTo>
                <a:lnTo>
                  <a:pt x="19016" y="16386"/>
                </a:lnTo>
                <a:lnTo>
                  <a:pt x="19004" y="16370"/>
                </a:lnTo>
                <a:lnTo>
                  <a:pt x="18985" y="16359"/>
                </a:lnTo>
                <a:lnTo>
                  <a:pt x="18969" y="16343"/>
                </a:lnTo>
                <a:lnTo>
                  <a:pt x="18957" y="16332"/>
                </a:lnTo>
                <a:lnTo>
                  <a:pt x="18950" y="16321"/>
                </a:lnTo>
                <a:lnTo>
                  <a:pt x="18944" y="16299"/>
                </a:lnTo>
                <a:lnTo>
                  <a:pt x="18938" y="16288"/>
                </a:lnTo>
                <a:lnTo>
                  <a:pt x="18928" y="16277"/>
                </a:lnTo>
                <a:lnTo>
                  <a:pt x="18913" y="16272"/>
                </a:lnTo>
                <a:lnTo>
                  <a:pt x="18897" y="16261"/>
                </a:lnTo>
                <a:lnTo>
                  <a:pt x="18884" y="16250"/>
                </a:lnTo>
                <a:lnTo>
                  <a:pt x="18878" y="16234"/>
                </a:lnTo>
                <a:lnTo>
                  <a:pt x="18872" y="16223"/>
                </a:lnTo>
                <a:lnTo>
                  <a:pt x="18865" y="16185"/>
                </a:lnTo>
                <a:lnTo>
                  <a:pt x="18862" y="16169"/>
                </a:lnTo>
                <a:lnTo>
                  <a:pt x="18856" y="16152"/>
                </a:lnTo>
                <a:lnTo>
                  <a:pt x="18850" y="16109"/>
                </a:lnTo>
                <a:lnTo>
                  <a:pt x="18850" y="16049"/>
                </a:lnTo>
                <a:lnTo>
                  <a:pt x="18843" y="15984"/>
                </a:lnTo>
                <a:lnTo>
                  <a:pt x="18837" y="15951"/>
                </a:lnTo>
                <a:lnTo>
                  <a:pt x="18825" y="15919"/>
                </a:lnTo>
                <a:lnTo>
                  <a:pt x="18818" y="15908"/>
                </a:lnTo>
                <a:lnTo>
                  <a:pt x="18815" y="15891"/>
                </a:lnTo>
                <a:lnTo>
                  <a:pt x="18809" y="15853"/>
                </a:lnTo>
                <a:lnTo>
                  <a:pt x="18809" y="15777"/>
                </a:lnTo>
                <a:lnTo>
                  <a:pt x="18803" y="15701"/>
                </a:lnTo>
                <a:lnTo>
                  <a:pt x="18796" y="15674"/>
                </a:lnTo>
                <a:lnTo>
                  <a:pt x="18793" y="15658"/>
                </a:lnTo>
                <a:lnTo>
                  <a:pt x="18784" y="15652"/>
                </a:lnTo>
                <a:lnTo>
                  <a:pt x="18762" y="15614"/>
                </a:lnTo>
                <a:lnTo>
                  <a:pt x="18749" y="15571"/>
                </a:lnTo>
                <a:lnTo>
                  <a:pt x="18746" y="15571"/>
                </a:lnTo>
                <a:lnTo>
                  <a:pt x="18740" y="15576"/>
                </a:lnTo>
                <a:lnTo>
                  <a:pt x="18733" y="15592"/>
                </a:lnTo>
                <a:lnTo>
                  <a:pt x="18724" y="15609"/>
                </a:lnTo>
                <a:lnTo>
                  <a:pt x="18718" y="15614"/>
                </a:lnTo>
                <a:lnTo>
                  <a:pt x="18705" y="15592"/>
                </a:lnTo>
                <a:lnTo>
                  <a:pt x="18699" y="15571"/>
                </a:lnTo>
                <a:lnTo>
                  <a:pt x="18696" y="15549"/>
                </a:lnTo>
                <a:lnTo>
                  <a:pt x="18693" y="15505"/>
                </a:lnTo>
                <a:lnTo>
                  <a:pt x="18693" y="15424"/>
                </a:lnTo>
                <a:lnTo>
                  <a:pt x="18686" y="15386"/>
                </a:lnTo>
                <a:lnTo>
                  <a:pt x="18680" y="15364"/>
                </a:lnTo>
                <a:lnTo>
                  <a:pt x="18667" y="15331"/>
                </a:lnTo>
                <a:lnTo>
                  <a:pt x="18664" y="15321"/>
                </a:lnTo>
                <a:lnTo>
                  <a:pt x="18667" y="15299"/>
                </a:lnTo>
                <a:lnTo>
                  <a:pt x="18667" y="15277"/>
                </a:lnTo>
                <a:lnTo>
                  <a:pt x="18655" y="15266"/>
                </a:lnTo>
                <a:lnTo>
                  <a:pt x="18652" y="15255"/>
                </a:lnTo>
                <a:lnTo>
                  <a:pt x="18645" y="15228"/>
                </a:lnTo>
                <a:lnTo>
                  <a:pt x="18642" y="15190"/>
                </a:lnTo>
                <a:lnTo>
                  <a:pt x="18639" y="15147"/>
                </a:lnTo>
                <a:lnTo>
                  <a:pt x="18636" y="15130"/>
                </a:lnTo>
                <a:lnTo>
                  <a:pt x="18630" y="15119"/>
                </a:lnTo>
                <a:lnTo>
                  <a:pt x="18623" y="15114"/>
                </a:lnTo>
                <a:lnTo>
                  <a:pt x="18617" y="15114"/>
                </a:lnTo>
                <a:lnTo>
                  <a:pt x="18611" y="15119"/>
                </a:lnTo>
                <a:lnTo>
                  <a:pt x="18605" y="15141"/>
                </a:lnTo>
                <a:lnTo>
                  <a:pt x="18601" y="15163"/>
                </a:lnTo>
                <a:lnTo>
                  <a:pt x="18598" y="15201"/>
                </a:lnTo>
                <a:lnTo>
                  <a:pt x="18595" y="15228"/>
                </a:lnTo>
                <a:lnTo>
                  <a:pt x="18570" y="15337"/>
                </a:lnTo>
                <a:lnTo>
                  <a:pt x="18570" y="15353"/>
                </a:lnTo>
                <a:lnTo>
                  <a:pt x="18576" y="15364"/>
                </a:lnTo>
                <a:lnTo>
                  <a:pt x="18583" y="15370"/>
                </a:lnTo>
                <a:lnTo>
                  <a:pt x="18579" y="15375"/>
                </a:lnTo>
                <a:lnTo>
                  <a:pt x="18576" y="15386"/>
                </a:lnTo>
                <a:lnTo>
                  <a:pt x="18567" y="15408"/>
                </a:lnTo>
                <a:lnTo>
                  <a:pt x="18567" y="15451"/>
                </a:lnTo>
                <a:lnTo>
                  <a:pt x="18561" y="15489"/>
                </a:lnTo>
                <a:lnTo>
                  <a:pt x="18557" y="15511"/>
                </a:lnTo>
                <a:lnTo>
                  <a:pt x="18557" y="15538"/>
                </a:lnTo>
                <a:lnTo>
                  <a:pt x="18561" y="15598"/>
                </a:lnTo>
                <a:lnTo>
                  <a:pt x="18567" y="15663"/>
                </a:lnTo>
                <a:lnTo>
                  <a:pt x="18567" y="15701"/>
                </a:lnTo>
                <a:lnTo>
                  <a:pt x="18564" y="15734"/>
                </a:lnTo>
                <a:lnTo>
                  <a:pt x="18557" y="15788"/>
                </a:lnTo>
                <a:lnTo>
                  <a:pt x="18554" y="15821"/>
                </a:lnTo>
                <a:lnTo>
                  <a:pt x="18554" y="15848"/>
                </a:lnTo>
                <a:lnTo>
                  <a:pt x="18545" y="15886"/>
                </a:lnTo>
                <a:lnTo>
                  <a:pt x="18529" y="15940"/>
                </a:lnTo>
                <a:lnTo>
                  <a:pt x="18526" y="15978"/>
                </a:lnTo>
                <a:lnTo>
                  <a:pt x="18520" y="16011"/>
                </a:lnTo>
                <a:lnTo>
                  <a:pt x="18513" y="16027"/>
                </a:lnTo>
                <a:lnTo>
                  <a:pt x="18504" y="16044"/>
                </a:lnTo>
                <a:lnTo>
                  <a:pt x="18491" y="16055"/>
                </a:lnTo>
                <a:lnTo>
                  <a:pt x="18479" y="16055"/>
                </a:lnTo>
                <a:lnTo>
                  <a:pt x="18463" y="16049"/>
                </a:lnTo>
                <a:lnTo>
                  <a:pt x="18447" y="16038"/>
                </a:lnTo>
                <a:lnTo>
                  <a:pt x="18422" y="16006"/>
                </a:lnTo>
                <a:lnTo>
                  <a:pt x="18413" y="15984"/>
                </a:lnTo>
                <a:lnTo>
                  <a:pt x="18410" y="15973"/>
                </a:lnTo>
                <a:lnTo>
                  <a:pt x="18403" y="15957"/>
                </a:lnTo>
                <a:lnTo>
                  <a:pt x="18400" y="15946"/>
                </a:lnTo>
                <a:lnTo>
                  <a:pt x="18385" y="15935"/>
                </a:lnTo>
                <a:lnTo>
                  <a:pt x="18375" y="15935"/>
                </a:lnTo>
                <a:lnTo>
                  <a:pt x="18363" y="15924"/>
                </a:lnTo>
                <a:lnTo>
                  <a:pt x="18347" y="15902"/>
                </a:lnTo>
                <a:lnTo>
                  <a:pt x="18328" y="15875"/>
                </a:lnTo>
                <a:lnTo>
                  <a:pt x="18306" y="15843"/>
                </a:lnTo>
                <a:lnTo>
                  <a:pt x="18293" y="15826"/>
                </a:lnTo>
                <a:lnTo>
                  <a:pt x="18281" y="15815"/>
                </a:lnTo>
                <a:lnTo>
                  <a:pt x="18271" y="15810"/>
                </a:lnTo>
                <a:lnTo>
                  <a:pt x="18259" y="15804"/>
                </a:lnTo>
                <a:lnTo>
                  <a:pt x="18249" y="15799"/>
                </a:lnTo>
                <a:lnTo>
                  <a:pt x="18218" y="15745"/>
                </a:lnTo>
                <a:lnTo>
                  <a:pt x="18202" y="15723"/>
                </a:lnTo>
                <a:lnTo>
                  <a:pt x="18183" y="15690"/>
                </a:lnTo>
                <a:lnTo>
                  <a:pt x="18177" y="15674"/>
                </a:lnTo>
                <a:lnTo>
                  <a:pt x="18180" y="15658"/>
                </a:lnTo>
                <a:lnTo>
                  <a:pt x="18186" y="15636"/>
                </a:lnTo>
                <a:lnTo>
                  <a:pt x="18196" y="15598"/>
                </a:lnTo>
                <a:lnTo>
                  <a:pt x="18208" y="15560"/>
                </a:lnTo>
                <a:lnTo>
                  <a:pt x="18215" y="15533"/>
                </a:lnTo>
                <a:lnTo>
                  <a:pt x="18215" y="15522"/>
                </a:lnTo>
                <a:lnTo>
                  <a:pt x="18212" y="15516"/>
                </a:lnTo>
                <a:lnTo>
                  <a:pt x="18208" y="15516"/>
                </a:lnTo>
                <a:lnTo>
                  <a:pt x="18205" y="15511"/>
                </a:lnTo>
                <a:lnTo>
                  <a:pt x="18205" y="15500"/>
                </a:lnTo>
                <a:lnTo>
                  <a:pt x="18212" y="15473"/>
                </a:lnTo>
                <a:lnTo>
                  <a:pt x="18221" y="15446"/>
                </a:lnTo>
                <a:lnTo>
                  <a:pt x="18227" y="15440"/>
                </a:lnTo>
                <a:lnTo>
                  <a:pt x="18234" y="15446"/>
                </a:lnTo>
                <a:lnTo>
                  <a:pt x="18237" y="15451"/>
                </a:lnTo>
                <a:lnTo>
                  <a:pt x="18240" y="15462"/>
                </a:lnTo>
                <a:lnTo>
                  <a:pt x="18243" y="15467"/>
                </a:lnTo>
                <a:lnTo>
                  <a:pt x="18243" y="15457"/>
                </a:lnTo>
                <a:lnTo>
                  <a:pt x="18246" y="15429"/>
                </a:lnTo>
                <a:lnTo>
                  <a:pt x="18249" y="15397"/>
                </a:lnTo>
                <a:lnTo>
                  <a:pt x="18256" y="15375"/>
                </a:lnTo>
                <a:lnTo>
                  <a:pt x="18262" y="15359"/>
                </a:lnTo>
                <a:lnTo>
                  <a:pt x="18271" y="15348"/>
                </a:lnTo>
                <a:lnTo>
                  <a:pt x="18278" y="15342"/>
                </a:lnTo>
                <a:lnTo>
                  <a:pt x="18278" y="15326"/>
                </a:lnTo>
                <a:lnTo>
                  <a:pt x="18271" y="15315"/>
                </a:lnTo>
                <a:lnTo>
                  <a:pt x="18262" y="15304"/>
                </a:lnTo>
                <a:lnTo>
                  <a:pt x="18256" y="15293"/>
                </a:lnTo>
                <a:lnTo>
                  <a:pt x="18253" y="15277"/>
                </a:lnTo>
                <a:lnTo>
                  <a:pt x="18246" y="15266"/>
                </a:lnTo>
                <a:lnTo>
                  <a:pt x="18237" y="15277"/>
                </a:lnTo>
                <a:lnTo>
                  <a:pt x="18231" y="15288"/>
                </a:lnTo>
                <a:lnTo>
                  <a:pt x="18227" y="15299"/>
                </a:lnTo>
                <a:lnTo>
                  <a:pt x="18227" y="15310"/>
                </a:lnTo>
                <a:lnTo>
                  <a:pt x="18231" y="15321"/>
                </a:lnTo>
                <a:lnTo>
                  <a:pt x="18227" y="15331"/>
                </a:lnTo>
                <a:lnTo>
                  <a:pt x="18224" y="15337"/>
                </a:lnTo>
                <a:lnTo>
                  <a:pt x="18218" y="15342"/>
                </a:lnTo>
                <a:lnTo>
                  <a:pt x="18215" y="15337"/>
                </a:lnTo>
                <a:lnTo>
                  <a:pt x="18212" y="15326"/>
                </a:lnTo>
                <a:lnTo>
                  <a:pt x="18212" y="15304"/>
                </a:lnTo>
                <a:lnTo>
                  <a:pt x="18208" y="15299"/>
                </a:lnTo>
                <a:lnTo>
                  <a:pt x="18205" y="15299"/>
                </a:lnTo>
                <a:lnTo>
                  <a:pt x="18205" y="15261"/>
                </a:lnTo>
                <a:lnTo>
                  <a:pt x="18202" y="15261"/>
                </a:lnTo>
                <a:lnTo>
                  <a:pt x="18193" y="15266"/>
                </a:lnTo>
                <a:lnTo>
                  <a:pt x="18180" y="15283"/>
                </a:lnTo>
                <a:lnTo>
                  <a:pt x="18164" y="15304"/>
                </a:lnTo>
                <a:lnTo>
                  <a:pt x="18155" y="15310"/>
                </a:lnTo>
                <a:lnTo>
                  <a:pt x="18149" y="15310"/>
                </a:lnTo>
                <a:lnTo>
                  <a:pt x="18142" y="15304"/>
                </a:lnTo>
                <a:lnTo>
                  <a:pt x="18136" y="15288"/>
                </a:lnTo>
                <a:lnTo>
                  <a:pt x="18130" y="15283"/>
                </a:lnTo>
                <a:lnTo>
                  <a:pt x="18111" y="15293"/>
                </a:lnTo>
                <a:lnTo>
                  <a:pt x="18102" y="15288"/>
                </a:lnTo>
                <a:lnTo>
                  <a:pt x="18095" y="15283"/>
                </a:lnTo>
                <a:lnTo>
                  <a:pt x="18092" y="15272"/>
                </a:lnTo>
                <a:lnTo>
                  <a:pt x="18083" y="15255"/>
                </a:lnTo>
                <a:lnTo>
                  <a:pt x="18064" y="15244"/>
                </a:lnTo>
                <a:lnTo>
                  <a:pt x="18048" y="15244"/>
                </a:lnTo>
                <a:lnTo>
                  <a:pt x="18039" y="15239"/>
                </a:lnTo>
                <a:lnTo>
                  <a:pt x="18032" y="15234"/>
                </a:lnTo>
                <a:lnTo>
                  <a:pt x="18029" y="15223"/>
                </a:lnTo>
                <a:lnTo>
                  <a:pt x="18023" y="15206"/>
                </a:lnTo>
                <a:lnTo>
                  <a:pt x="18020" y="15201"/>
                </a:lnTo>
                <a:lnTo>
                  <a:pt x="18014" y="15201"/>
                </a:lnTo>
                <a:lnTo>
                  <a:pt x="18007" y="15206"/>
                </a:lnTo>
                <a:lnTo>
                  <a:pt x="18004" y="15206"/>
                </a:lnTo>
                <a:lnTo>
                  <a:pt x="17992" y="15185"/>
                </a:lnTo>
                <a:lnTo>
                  <a:pt x="17985" y="15179"/>
                </a:lnTo>
                <a:lnTo>
                  <a:pt x="17976" y="15174"/>
                </a:lnTo>
                <a:lnTo>
                  <a:pt x="17960" y="15174"/>
                </a:lnTo>
                <a:lnTo>
                  <a:pt x="17951" y="15179"/>
                </a:lnTo>
                <a:lnTo>
                  <a:pt x="17948" y="15185"/>
                </a:lnTo>
                <a:lnTo>
                  <a:pt x="17948" y="15190"/>
                </a:lnTo>
                <a:lnTo>
                  <a:pt x="17954" y="15212"/>
                </a:lnTo>
                <a:lnTo>
                  <a:pt x="17966" y="15223"/>
                </a:lnTo>
                <a:lnTo>
                  <a:pt x="17992" y="15223"/>
                </a:lnTo>
                <a:lnTo>
                  <a:pt x="17998" y="15234"/>
                </a:lnTo>
                <a:lnTo>
                  <a:pt x="18001" y="15244"/>
                </a:lnTo>
                <a:lnTo>
                  <a:pt x="17998" y="15272"/>
                </a:lnTo>
                <a:lnTo>
                  <a:pt x="17992" y="15315"/>
                </a:lnTo>
                <a:lnTo>
                  <a:pt x="17992" y="15321"/>
                </a:lnTo>
                <a:lnTo>
                  <a:pt x="17988" y="15321"/>
                </a:lnTo>
                <a:lnTo>
                  <a:pt x="17976" y="15315"/>
                </a:lnTo>
                <a:lnTo>
                  <a:pt x="17951" y="15315"/>
                </a:lnTo>
                <a:lnTo>
                  <a:pt x="17935" y="15321"/>
                </a:lnTo>
                <a:lnTo>
                  <a:pt x="17926" y="15321"/>
                </a:lnTo>
                <a:lnTo>
                  <a:pt x="17916" y="15310"/>
                </a:lnTo>
                <a:lnTo>
                  <a:pt x="17910" y="15310"/>
                </a:lnTo>
                <a:lnTo>
                  <a:pt x="17900" y="15315"/>
                </a:lnTo>
                <a:lnTo>
                  <a:pt x="17869" y="15353"/>
                </a:lnTo>
                <a:lnTo>
                  <a:pt x="17850" y="15380"/>
                </a:lnTo>
                <a:lnTo>
                  <a:pt x="17838" y="15402"/>
                </a:lnTo>
                <a:lnTo>
                  <a:pt x="17831" y="15435"/>
                </a:lnTo>
                <a:lnTo>
                  <a:pt x="17831" y="15451"/>
                </a:lnTo>
                <a:lnTo>
                  <a:pt x="17828" y="15467"/>
                </a:lnTo>
                <a:lnTo>
                  <a:pt x="17822" y="15495"/>
                </a:lnTo>
                <a:lnTo>
                  <a:pt x="17797" y="15571"/>
                </a:lnTo>
                <a:lnTo>
                  <a:pt x="17790" y="15598"/>
                </a:lnTo>
                <a:lnTo>
                  <a:pt x="17797" y="15631"/>
                </a:lnTo>
                <a:lnTo>
                  <a:pt x="17809" y="15647"/>
                </a:lnTo>
                <a:lnTo>
                  <a:pt x="17809" y="15658"/>
                </a:lnTo>
                <a:lnTo>
                  <a:pt x="17803" y="15669"/>
                </a:lnTo>
                <a:lnTo>
                  <a:pt x="17794" y="15679"/>
                </a:lnTo>
                <a:lnTo>
                  <a:pt x="17787" y="15685"/>
                </a:lnTo>
                <a:lnTo>
                  <a:pt x="17762" y="15663"/>
                </a:lnTo>
                <a:lnTo>
                  <a:pt x="17753" y="15658"/>
                </a:lnTo>
                <a:lnTo>
                  <a:pt x="17734" y="15658"/>
                </a:lnTo>
                <a:lnTo>
                  <a:pt x="17724" y="15652"/>
                </a:lnTo>
                <a:lnTo>
                  <a:pt x="17709" y="15631"/>
                </a:lnTo>
                <a:lnTo>
                  <a:pt x="17671" y="15565"/>
                </a:lnTo>
                <a:lnTo>
                  <a:pt x="17652" y="15538"/>
                </a:lnTo>
                <a:lnTo>
                  <a:pt x="17640" y="15516"/>
                </a:lnTo>
                <a:lnTo>
                  <a:pt x="17633" y="15511"/>
                </a:lnTo>
                <a:lnTo>
                  <a:pt x="17630" y="15511"/>
                </a:lnTo>
                <a:lnTo>
                  <a:pt x="17624" y="15533"/>
                </a:lnTo>
                <a:lnTo>
                  <a:pt x="17624" y="15554"/>
                </a:lnTo>
                <a:lnTo>
                  <a:pt x="17618" y="15560"/>
                </a:lnTo>
                <a:lnTo>
                  <a:pt x="17611" y="15560"/>
                </a:lnTo>
                <a:lnTo>
                  <a:pt x="17605" y="15549"/>
                </a:lnTo>
                <a:lnTo>
                  <a:pt x="17596" y="15544"/>
                </a:lnTo>
                <a:lnTo>
                  <a:pt x="17589" y="15544"/>
                </a:lnTo>
                <a:lnTo>
                  <a:pt x="17583" y="15549"/>
                </a:lnTo>
                <a:lnTo>
                  <a:pt x="17580" y="15576"/>
                </a:lnTo>
                <a:lnTo>
                  <a:pt x="17580" y="15598"/>
                </a:lnTo>
                <a:lnTo>
                  <a:pt x="17577" y="15603"/>
                </a:lnTo>
                <a:lnTo>
                  <a:pt x="17570" y="15603"/>
                </a:lnTo>
                <a:lnTo>
                  <a:pt x="17567" y="15598"/>
                </a:lnTo>
                <a:lnTo>
                  <a:pt x="17561" y="15592"/>
                </a:lnTo>
                <a:lnTo>
                  <a:pt x="17552" y="15598"/>
                </a:lnTo>
                <a:lnTo>
                  <a:pt x="17542" y="15614"/>
                </a:lnTo>
                <a:lnTo>
                  <a:pt x="17530" y="15647"/>
                </a:lnTo>
                <a:lnTo>
                  <a:pt x="17517" y="15690"/>
                </a:lnTo>
                <a:lnTo>
                  <a:pt x="17504" y="15712"/>
                </a:lnTo>
                <a:lnTo>
                  <a:pt x="17489" y="15745"/>
                </a:lnTo>
                <a:lnTo>
                  <a:pt x="17482" y="15756"/>
                </a:lnTo>
                <a:lnTo>
                  <a:pt x="17479" y="15766"/>
                </a:lnTo>
                <a:lnTo>
                  <a:pt x="17476" y="15788"/>
                </a:lnTo>
                <a:lnTo>
                  <a:pt x="17476" y="15821"/>
                </a:lnTo>
                <a:lnTo>
                  <a:pt x="17473" y="15859"/>
                </a:lnTo>
                <a:lnTo>
                  <a:pt x="17470" y="15870"/>
                </a:lnTo>
                <a:lnTo>
                  <a:pt x="17460" y="15870"/>
                </a:lnTo>
                <a:lnTo>
                  <a:pt x="17451" y="15859"/>
                </a:lnTo>
                <a:lnTo>
                  <a:pt x="17442" y="15853"/>
                </a:lnTo>
                <a:lnTo>
                  <a:pt x="17438" y="15853"/>
                </a:lnTo>
                <a:lnTo>
                  <a:pt x="17429" y="15870"/>
                </a:lnTo>
                <a:lnTo>
                  <a:pt x="17426" y="15881"/>
                </a:lnTo>
                <a:lnTo>
                  <a:pt x="17423" y="15940"/>
                </a:lnTo>
                <a:lnTo>
                  <a:pt x="17420" y="15978"/>
                </a:lnTo>
                <a:lnTo>
                  <a:pt x="17420" y="15989"/>
                </a:lnTo>
                <a:lnTo>
                  <a:pt x="17410" y="15946"/>
                </a:lnTo>
                <a:lnTo>
                  <a:pt x="17404" y="15919"/>
                </a:lnTo>
                <a:lnTo>
                  <a:pt x="17398" y="15908"/>
                </a:lnTo>
                <a:lnTo>
                  <a:pt x="17385" y="15897"/>
                </a:lnTo>
                <a:lnTo>
                  <a:pt x="17379" y="15902"/>
                </a:lnTo>
                <a:lnTo>
                  <a:pt x="17369" y="15913"/>
                </a:lnTo>
                <a:lnTo>
                  <a:pt x="17360" y="15935"/>
                </a:lnTo>
                <a:lnTo>
                  <a:pt x="17344" y="15978"/>
                </a:lnTo>
                <a:lnTo>
                  <a:pt x="17338" y="16017"/>
                </a:lnTo>
                <a:lnTo>
                  <a:pt x="17335" y="16044"/>
                </a:lnTo>
                <a:lnTo>
                  <a:pt x="17338" y="16071"/>
                </a:lnTo>
                <a:lnTo>
                  <a:pt x="17341" y="16087"/>
                </a:lnTo>
                <a:lnTo>
                  <a:pt x="17338" y="16109"/>
                </a:lnTo>
                <a:lnTo>
                  <a:pt x="17335" y="16125"/>
                </a:lnTo>
                <a:lnTo>
                  <a:pt x="17310" y="16169"/>
                </a:lnTo>
                <a:lnTo>
                  <a:pt x="17303" y="16185"/>
                </a:lnTo>
                <a:lnTo>
                  <a:pt x="17294" y="16229"/>
                </a:lnTo>
                <a:lnTo>
                  <a:pt x="17288" y="16250"/>
                </a:lnTo>
                <a:lnTo>
                  <a:pt x="17278" y="16277"/>
                </a:lnTo>
                <a:lnTo>
                  <a:pt x="17266" y="16305"/>
                </a:lnTo>
                <a:lnTo>
                  <a:pt x="17247" y="16326"/>
                </a:lnTo>
                <a:lnTo>
                  <a:pt x="17225" y="16348"/>
                </a:lnTo>
                <a:lnTo>
                  <a:pt x="17206" y="16364"/>
                </a:lnTo>
                <a:lnTo>
                  <a:pt x="17140" y="16364"/>
                </a:lnTo>
                <a:lnTo>
                  <a:pt x="17134" y="16375"/>
                </a:lnTo>
                <a:lnTo>
                  <a:pt x="17127" y="16392"/>
                </a:lnTo>
                <a:lnTo>
                  <a:pt x="17121" y="16397"/>
                </a:lnTo>
                <a:lnTo>
                  <a:pt x="17105" y="16413"/>
                </a:lnTo>
                <a:lnTo>
                  <a:pt x="17080" y="16424"/>
                </a:lnTo>
                <a:lnTo>
                  <a:pt x="17052" y="16451"/>
                </a:lnTo>
                <a:lnTo>
                  <a:pt x="17036" y="16462"/>
                </a:lnTo>
                <a:lnTo>
                  <a:pt x="17024" y="16462"/>
                </a:lnTo>
                <a:lnTo>
                  <a:pt x="17005" y="16451"/>
                </a:lnTo>
                <a:lnTo>
                  <a:pt x="16992" y="16446"/>
                </a:lnTo>
                <a:lnTo>
                  <a:pt x="16980" y="16451"/>
                </a:lnTo>
                <a:lnTo>
                  <a:pt x="16964" y="16473"/>
                </a:lnTo>
                <a:lnTo>
                  <a:pt x="16945" y="16511"/>
                </a:lnTo>
                <a:lnTo>
                  <a:pt x="16923" y="16549"/>
                </a:lnTo>
                <a:lnTo>
                  <a:pt x="16907" y="16571"/>
                </a:lnTo>
                <a:lnTo>
                  <a:pt x="16892" y="16587"/>
                </a:lnTo>
                <a:lnTo>
                  <a:pt x="16882" y="16598"/>
                </a:lnTo>
                <a:lnTo>
                  <a:pt x="16873" y="16604"/>
                </a:lnTo>
                <a:lnTo>
                  <a:pt x="16863" y="16615"/>
                </a:lnTo>
                <a:lnTo>
                  <a:pt x="16857" y="16636"/>
                </a:lnTo>
                <a:lnTo>
                  <a:pt x="16847" y="16674"/>
                </a:lnTo>
                <a:lnTo>
                  <a:pt x="16838" y="16702"/>
                </a:lnTo>
                <a:lnTo>
                  <a:pt x="16835" y="16702"/>
                </a:lnTo>
                <a:lnTo>
                  <a:pt x="16832" y="16691"/>
                </a:lnTo>
                <a:lnTo>
                  <a:pt x="16832" y="16669"/>
                </a:lnTo>
                <a:lnTo>
                  <a:pt x="16829" y="16647"/>
                </a:lnTo>
                <a:lnTo>
                  <a:pt x="16825" y="16631"/>
                </a:lnTo>
                <a:lnTo>
                  <a:pt x="16822" y="16625"/>
                </a:lnTo>
                <a:lnTo>
                  <a:pt x="16819" y="16631"/>
                </a:lnTo>
                <a:lnTo>
                  <a:pt x="16807" y="16658"/>
                </a:lnTo>
                <a:lnTo>
                  <a:pt x="16797" y="16691"/>
                </a:lnTo>
                <a:lnTo>
                  <a:pt x="16794" y="16718"/>
                </a:lnTo>
                <a:lnTo>
                  <a:pt x="16803" y="16783"/>
                </a:lnTo>
                <a:lnTo>
                  <a:pt x="16803" y="16805"/>
                </a:lnTo>
                <a:lnTo>
                  <a:pt x="16800" y="16837"/>
                </a:lnTo>
                <a:lnTo>
                  <a:pt x="16781" y="16903"/>
                </a:lnTo>
                <a:lnTo>
                  <a:pt x="16778" y="16924"/>
                </a:lnTo>
                <a:lnTo>
                  <a:pt x="16775" y="16952"/>
                </a:lnTo>
                <a:lnTo>
                  <a:pt x="16775" y="16973"/>
                </a:lnTo>
                <a:lnTo>
                  <a:pt x="16794" y="17060"/>
                </a:lnTo>
                <a:lnTo>
                  <a:pt x="16822" y="17142"/>
                </a:lnTo>
                <a:lnTo>
                  <a:pt x="16832" y="17180"/>
                </a:lnTo>
                <a:lnTo>
                  <a:pt x="16835" y="17196"/>
                </a:lnTo>
                <a:lnTo>
                  <a:pt x="16835" y="17218"/>
                </a:lnTo>
                <a:lnTo>
                  <a:pt x="16832" y="17240"/>
                </a:lnTo>
                <a:lnTo>
                  <a:pt x="16829" y="17245"/>
                </a:lnTo>
                <a:lnTo>
                  <a:pt x="16819" y="17229"/>
                </a:lnTo>
                <a:lnTo>
                  <a:pt x="16810" y="17202"/>
                </a:lnTo>
                <a:lnTo>
                  <a:pt x="16794" y="17147"/>
                </a:lnTo>
                <a:lnTo>
                  <a:pt x="16785" y="17131"/>
                </a:lnTo>
                <a:lnTo>
                  <a:pt x="16781" y="17136"/>
                </a:lnTo>
                <a:lnTo>
                  <a:pt x="16778" y="17153"/>
                </a:lnTo>
                <a:lnTo>
                  <a:pt x="16781" y="17169"/>
                </a:lnTo>
                <a:lnTo>
                  <a:pt x="16791" y="17207"/>
                </a:lnTo>
                <a:lnTo>
                  <a:pt x="16803" y="17245"/>
                </a:lnTo>
                <a:lnTo>
                  <a:pt x="16803" y="17278"/>
                </a:lnTo>
                <a:lnTo>
                  <a:pt x="16800" y="17278"/>
                </a:lnTo>
                <a:lnTo>
                  <a:pt x="16794" y="17267"/>
                </a:lnTo>
                <a:lnTo>
                  <a:pt x="16785" y="17229"/>
                </a:lnTo>
                <a:lnTo>
                  <a:pt x="16778" y="17213"/>
                </a:lnTo>
                <a:lnTo>
                  <a:pt x="16775" y="17202"/>
                </a:lnTo>
                <a:lnTo>
                  <a:pt x="16772" y="17202"/>
                </a:lnTo>
                <a:lnTo>
                  <a:pt x="16769" y="17223"/>
                </a:lnTo>
                <a:lnTo>
                  <a:pt x="16772" y="17251"/>
                </a:lnTo>
                <a:lnTo>
                  <a:pt x="16778" y="17272"/>
                </a:lnTo>
                <a:lnTo>
                  <a:pt x="16816" y="17381"/>
                </a:lnTo>
                <a:lnTo>
                  <a:pt x="16822" y="17408"/>
                </a:lnTo>
                <a:lnTo>
                  <a:pt x="16825" y="17435"/>
                </a:lnTo>
                <a:lnTo>
                  <a:pt x="16825" y="17479"/>
                </a:lnTo>
                <a:lnTo>
                  <a:pt x="16832" y="17506"/>
                </a:lnTo>
                <a:lnTo>
                  <a:pt x="16844" y="17544"/>
                </a:lnTo>
                <a:lnTo>
                  <a:pt x="16866" y="17609"/>
                </a:lnTo>
                <a:lnTo>
                  <a:pt x="16873" y="17642"/>
                </a:lnTo>
                <a:lnTo>
                  <a:pt x="16876" y="17675"/>
                </a:lnTo>
                <a:lnTo>
                  <a:pt x="16879" y="17729"/>
                </a:lnTo>
                <a:lnTo>
                  <a:pt x="16879" y="17762"/>
                </a:lnTo>
                <a:lnTo>
                  <a:pt x="16882" y="17805"/>
                </a:lnTo>
                <a:lnTo>
                  <a:pt x="16888" y="17860"/>
                </a:lnTo>
                <a:lnTo>
                  <a:pt x="16904" y="17925"/>
                </a:lnTo>
                <a:lnTo>
                  <a:pt x="16920" y="17995"/>
                </a:lnTo>
                <a:lnTo>
                  <a:pt x="16926" y="18044"/>
                </a:lnTo>
                <a:lnTo>
                  <a:pt x="16929" y="18077"/>
                </a:lnTo>
                <a:lnTo>
                  <a:pt x="16929" y="18099"/>
                </a:lnTo>
                <a:lnTo>
                  <a:pt x="16920" y="18131"/>
                </a:lnTo>
                <a:lnTo>
                  <a:pt x="16917" y="18148"/>
                </a:lnTo>
                <a:lnTo>
                  <a:pt x="16920" y="18175"/>
                </a:lnTo>
                <a:lnTo>
                  <a:pt x="16920" y="18224"/>
                </a:lnTo>
                <a:lnTo>
                  <a:pt x="16917" y="18246"/>
                </a:lnTo>
                <a:lnTo>
                  <a:pt x="16914" y="18256"/>
                </a:lnTo>
                <a:lnTo>
                  <a:pt x="16901" y="18278"/>
                </a:lnTo>
                <a:lnTo>
                  <a:pt x="16895" y="18278"/>
                </a:lnTo>
                <a:lnTo>
                  <a:pt x="16885" y="18273"/>
                </a:lnTo>
                <a:lnTo>
                  <a:pt x="16879" y="18273"/>
                </a:lnTo>
                <a:lnTo>
                  <a:pt x="16876" y="18284"/>
                </a:lnTo>
                <a:lnTo>
                  <a:pt x="16873" y="18305"/>
                </a:lnTo>
                <a:lnTo>
                  <a:pt x="16873" y="18327"/>
                </a:lnTo>
                <a:lnTo>
                  <a:pt x="16876" y="18349"/>
                </a:lnTo>
                <a:lnTo>
                  <a:pt x="16882" y="18365"/>
                </a:lnTo>
                <a:lnTo>
                  <a:pt x="16888" y="18376"/>
                </a:lnTo>
                <a:lnTo>
                  <a:pt x="16898" y="18381"/>
                </a:lnTo>
                <a:lnTo>
                  <a:pt x="16907" y="18381"/>
                </a:lnTo>
                <a:lnTo>
                  <a:pt x="16917" y="18392"/>
                </a:lnTo>
                <a:lnTo>
                  <a:pt x="16948" y="18447"/>
                </a:lnTo>
                <a:lnTo>
                  <a:pt x="16964" y="18463"/>
                </a:lnTo>
                <a:lnTo>
                  <a:pt x="16986" y="18479"/>
                </a:lnTo>
                <a:lnTo>
                  <a:pt x="17014" y="18490"/>
                </a:lnTo>
                <a:lnTo>
                  <a:pt x="17042" y="18490"/>
                </a:lnTo>
                <a:lnTo>
                  <a:pt x="17064" y="18485"/>
                </a:lnTo>
                <a:lnTo>
                  <a:pt x="17083" y="18468"/>
                </a:lnTo>
                <a:lnTo>
                  <a:pt x="17121" y="18420"/>
                </a:lnTo>
                <a:lnTo>
                  <a:pt x="17130" y="18409"/>
                </a:lnTo>
                <a:lnTo>
                  <a:pt x="17156" y="18398"/>
                </a:lnTo>
                <a:lnTo>
                  <a:pt x="17165" y="18387"/>
                </a:lnTo>
                <a:lnTo>
                  <a:pt x="17171" y="18376"/>
                </a:lnTo>
                <a:lnTo>
                  <a:pt x="17178" y="18343"/>
                </a:lnTo>
                <a:lnTo>
                  <a:pt x="17184" y="18333"/>
                </a:lnTo>
                <a:lnTo>
                  <a:pt x="17193" y="18322"/>
                </a:lnTo>
                <a:lnTo>
                  <a:pt x="17225" y="18322"/>
                </a:lnTo>
                <a:lnTo>
                  <a:pt x="17244" y="18316"/>
                </a:lnTo>
                <a:lnTo>
                  <a:pt x="17266" y="18305"/>
                </a:lnTo>
                <a:lnTo>
                  <a:pt x="17278" y="18305"/>
                </a:lnTo>
                <a:lnTo>
                  <a:pt x="17288" y="18300"/>
                </a:lnTo>
                <a:lnTo>
                  <a:pt x="17297" y="18305"/>
                </a:lnTo>
                <a:lnTo>
                  <a:pt x="17310" y="18316"/>
                </a:lnTo>
                <a:lnTo>
                  <a:pt x="17325" y="18327"/>
                </a:lnTo>
                <a:lnTo>
                  <a:pt x="17335" y="18333"/>
                </a:lnTo>
                <a:lnTo>
                  <a:pt x="17344" y="18327"/>
                </a:lnTo>
                <a:lnTo>
                  <a:pt x="17347" y="18322"/>
                </a:lnTo>
                <a:lnTo>
                  <a:pt x="17354" y="18316"/>
                </a:lnTo>
                <a:lnTo>
                  <a:pt x="17363" y="18311"/>
                </a:lnTo>
                <a:lnTo>
                  <a:pt x="17376" y="18316"/>
                </a:lnTo>
                <a:lnTo>
                  <a:pt x="17394" y="18322"/>
                </a:lnTo>
                <a:lnTo>
                  <a:pt x="17407" y="18327"/>
                </a:lnTo>
                <a:lnTo>
                  <a:pt x="17416" y="18327"/>
                </a:lnTo>
                <a:lnTo>
                  <a:pt x="17429" y="18316"/>
                </a:lnTo>
                <a:lnTo>
                  <a:pt x="17438" y="18294"/>
                </a:lnTo>
                <a:lnTo>
                  <a:pt x="17451" y="18229"/>
                </a:lnTo>
                <a:lnTo>
                  <a:pt x="17460" y="18202"/>
                </a:lnTo>
                <a:lnTo>
                  <a:pt x="17470" y="18180"/>
                </a:lnTo>
                <a:lnTo>
                  <a:pt x="17476" y="18175"/>
                </a:lnTo>
                <a:lnTo>
                  <a:pt x="17486" y="18175"/>
                </a:lnTo>
                <a:lnTo>
                  <a:pt x="17501" y="18169"/>
                </a:lnTo>
                <a:lnTo>
                  <a:pt x="17511" y="18159"/>
                </a:lnTo>
                <a:lnTo>
                  <a:pt x="17542" y="18104"/>
                </a:lnTo>
                <a:lnTo>
                  <a:pt x="17558" y="18093"/>
                </a:lnTo>
                <a:lnTo>
                  <a:pt x="17577" y="18082"/>
                </a:lnTo>
                <a:lnTo>
                  <a:pt x="17602" y="18088"/>
                </a:lnTo>
                <a:lnTo>
                  <a:pt x="17643" y="18088"/>
                </a:lnTo>
                <a:lnTo>
                  <a:pt x="17677" y="18077"/>
                </a:lnTo>
                <a:lnTo>
                  <a:pt x="17709" y="18055"/>
                </a:lnTo>
                <a:lnTo>
                  <a:pt x="17784" y="17990"/>
                </a:lnTo>
                <a:lnTo>
                  <a:pt x="17806" y="17979"/>
                </a:lnTo>
                <a:lnTo>
                  <a:pt x="17831" y="17979"/>
                </a:lnTo>
                <a:lnTo>
                  <a:pt x="17863" y="17985"/>
                </a:lnTo>
                <a:lnTo>
                  <a:pt x="17882" y="17985"/>
                </a:lnTo>
                <a:lnTo>
                  <a:pt x="17891" y="17979"/>
                </a:lnTo>
                <a:lnTo>
                  <a:pt x="17894" y="17974"/>
                </a:lnTo>
                <a:lnTo>
                  <a:pt x="17900" y="17968"/>
                </a:lnTo>
                <a:lnTo>
                  <a:pt x="17982" y="18039"/>
                </a:lnTo>
                <a:lnTo>
                  <a:pt x="18004" y="18055"/>
                </a:lnTo>
                <a:lnTo>
                  <a:pt x="18023" y="18061"/>
                </a:lnTo>
                <a:lnTo>
                  <a:pt x="18039" y="18066"/>
                </a:lnTo>
                <a:lnTo>
                  <a:pt x="18061" y="18072"/>
                </a:lnTo>
                <a:lnTo>
                  <a:pt x="18073" y="18082"/>
                </a:lnTo>
                <a:lnTo>
                  <a:pt x="18098" y="18115"/>
                </a:lnTo>
                <a:lnTo>
                  <a:pt x="18102" y="18131"/>
                </a:lnTo>
                <a:lnTo>
                  <a:pt x="18102" y="18148"/>
                </a:lnTo>
                <a:lnTo>
                  <a:pt x="18095" y="18169"/>
                </a:lnTo>
                <a:lnTo>
                  <a:pt x="18095" y="18186"/>
                </a:lnTo>
                <a:lnTo>
                  <a:pt x="18105" y="18202"/>
                </a:lnTo>
                <a:lnTo>
                  <a:pt x="18120" y="18218"/>
                </a:lnTo>
                <a:lnTo>
                  <a:pt x="18130" y="18229"/>
                </a:lnTo>
                <a:lnTo>
                  <a:pt x="18136" y="18240"/>
                </a:lnTo>
                <a:lnTo>
                  <a:pt x="18146" y="18273"/>
                </a:lnTo>
                <a:lnTo>
                  <a:pt x="18152" y="18305"/>
                </a:lnTo>
                <a:lnTo>
                  <a:pt x="18155" y="18343"/>
                </a:lnTo>
                <a:lnTo>
                  <a:pt x="18158" y="18376"/>
                </a:lnTo>
                <a:lnTo>
                  <a:pt x="18164" y="18409"/>
                </a:lnTo>
                <a:lnTo>
                  <a:pt x="18171" y="18436"/>
                </a:lnTo>
                <a:lnTo>
                  <a:pt x="18177" y="18447"/>
                </a:lnTo>
                <a:lnTo>
                  <a:pt x="18183" y="18452"/>
                </a:lnTo>
                <a:lnTo>
                  <a:pt x="18205" y="18474"/>
                </a:lnTo>
                <a:lnTo>
                  <a:pt x="18208" y="18474"/>
                </a:lnTo>
                <a:lnTo>
                  <a:pt x="18205" y="18468"/>
                </a:lnTo>
                <a:lnTo>
                  <a:pt x="18205" y="18458"/>
                </a:lnTo>
                <a:lnTo>
                  <a:pt x="18208" y="18436"/>
                </a:lnTo>
                <a:lnTo>
                  <a:pt x="18218" y="18403"/>
                </a:lnTo>
                <a:lnTo>
                  <a:pt x="18234" y="18360"/>
                </a:lnTo>
                <a:lnTo>
                  <a:pt x="18253" y="18322"/>
                </a:lnTo>
                <a:lnTo>
                  <a:pt x="18265" y="18300"/>
                </a:lnTo>
                <a:lnTo>
                  <a:pt x="18275" y="18294"/>
                </a:lnTo>
                <a:lnTo>
                  <a:pt x="18284" y="18294"/>
                </a:lnTo>
                <a:lnTo>
                  <a:pt x="18287" y="18267"/>
                </a:lnTo>
                <a:lnTo>
                  <a:pt x="18293" y="18246"/>
                </a:lnTo>
                <a:lnTo>
                  <a:pt x="18297" y="18229"/>
                </a:lnTo>
                <a:lnTo>
                  <a:pt x="18309" y="18208"/>
                </a:lnTo>
                <a:lnTo>
                  <a:pt x="18319" y="18186"/>
                </a:lnTo>
                <a:lnTo>
                  <a:pt x="18322" y="18175"/>
                </a:lnTo>
                <a:lnTo>
                  <a:pt x="18325" y="18159"/>
                </a:lnTo>
                <a:lnTo>
                  <a:pt x="18325" y="18131"/>
                </a:lnTo>
                <a:lnTo>
                  <a:pt x="18337" y="18175"/>
                </a:lnTo>
                <a:lnTo>
                  <a:pt x="18337" y="18197"/>
                </a:lnTo>
                <a:lnTo>
                  <a:pt x="18334" y="18218"/>
                </a:lnTo>
                <a:lnTo>
                  <a:pt x="18322" y="18284"/>
                </a:lnTo>
                <a:lnTo>
                  <a:pt x="18309" y="18343"/>
                </a:lnTo>
                <a:lnTo>
                  <a:pt x="18306" y="18371"/>
                </a:lnTo>
                <a:lnTo>
                  <a:pt x="18306" y="18392"/>
                </a:lnTo>
                <a:lnTo>
                  <a:pt x="18312" y="18420"/>
                </a:lnTo>
                <a:lnTo>
                  <a:pt x="18309" y="18441"/>
                </a:lnTo>
                <a:lnTo>
                  <a:pt x="18303" y="18458"/>
                </a:lnTo>
                <a:lnTo>
                  <a:pt x="18297" y="18463"/>
                </a:lnTo>
                <a:lnTo>
                  <a:pt x="18284" y="18463"/>
                </a:lnTo>
                <a:lnTo>
                  <a:pt x="18278" y="18468"/>
                </a:lnTo>
                <a:lnTo>
                  <a:pt x="18271" y="18479"/>
                </a:lnTo>
                <a:lnTo>
                  <a:pt x="18268" y="18490"/>
                </a:lnTo>
                <a:lnTo>
                  <a:pt x="18268" y="18501"/>
                </a:lnTo>
                <a:lnTo>
                  <a:pt x="18275" y="18507"/>
                </a:lnTo>
                <a:lnTo>
                  <a:pt x="18284" y="18512"/>
                </a:lnTo>
                <a:lnTo>
                  <a:pt x="18297" y="18512"/>
                </a:lnTo>
                <a:lnTo>
                  <a:pt x="18306" y="18507"/>
                </a:lnTo>
                <a:lnTo>
                  <a:pt x="18312" y="18501"/>
                </a:lnTo>
                <a:lnTo>
                  <a:pt x="18325" y="18479"/>
                </a:lnTo>
                <a:lnTo>
                  <a:pt x="18337" y="18425"/>
                </a:lnTo>
                <a:lnTo>
                  <a:pt x="18341" y="18403"/>
                </a:lnTo>
                <a:lnTo>
                  <a:pt x="18344" y="18387"/>
                </a:lnTo>
                <a:lnTo>
                  <a:pt x="18347" y="18387"/>
                </a:lnTo>
                <a:lnTo>
                  <a:pt x="18359" y="18409"/>
                </a:lnTo>
                <a:lnTo>
                  <a:pt x="18369" y="18441"/>
                </a:lnTo>
                <a:lnTo>
                  <a:pt x="18369" y="18490"/>
                </a:lnTo>
                <a:lnTo>
                  <a:pt x="18363" y="18512"/>
                </a:lnTo>
                <a:lnTo>
                  <a:pt x="18350" y="18545"/>
                </a:lnTo>
                <a:lnTo>
                  <a:pt x="18350" y="18572"/>
                </a:lnTo>
                <a:lnTo>
                  <a:pt x="18353" y="18577"/>
                </a:lnTo>
                <a:lnTo>
                  <a:pt x="18359" y="18577"/>
                </a:lnTo>
                <a:lnTo>
                  <a:pt x="18372" y="18572"/>
                </a:lnTo>
                <a:lnTo>
                  <a:pt x="18388" y="18566"/>
                </a:lnTo>
                <a:lnTo>
                  <a:pt x="18407" y="18577"/>
                </a:lnTo>
                <a:lnTo>
                  <a:pt x="18416" y="18588"/>
                </a:lnTo>
                <a:lnTo>
                  <a:pt x="18429" y="18610"/>
                </a:lnTo>
                <a:lnTo>
                  <a:pt x="18438" y="18632"/>
                </a:lnTo>
                <a:lnTo>
                  <a:pt x="18444" y="18653"/>
                </a:lnTo>
                <a:lnTo>
                  <a:pt x="18451" y="18680"/>
                </a:lnTo>
                <a:lnTo>
                  <a:pt x="18454" y="18708"/>
                </a:lnTo>
                <a:lnTo>
                  <a:pt x="18454" y="18729"/>
                </a:lnTo>
                <a:lnTo>
                  <a:pt x="18451" y="18751"/>
                </a:lnTo>
                <a:lnTo>
                  <a:pt x="18447" y="18767"/>
                </a:lnTo>
                <a:lnTo>
                  <a:pt x="18451" y="18795"/>
                </a:lnTo>
                <a:lnTo>
                  <a:pt x="18457" y="18822"/>
                </a:lnTo>
                <a:lnTo>
                  <a:pt x="18466" y="18849"/>
                </a:lnTo>
                <a:lnTo>
                  <a:pt x="18479" y="18876"/>
                </a:lnTo>
                <a:lnTo>
                  <a:pt x="18495" y="18898"/>
                </a:lnTo>
                <a:lnTo>
                  <a:pt x="18507" y="18914"/>
                </a:lnTo>
                <a:lnTo>
                  <a:pt x="18539" y="18941"/>
                </a:lnTo>
                <a:lnTo>
                  <a:pt x="18551" y="18969"/>
                </a:lnTo>
                <a:lnTo>
                  <a:pt x="18561" y="18980"/>
                </a:lnTo>
                <a:lnTo>
                  <a:pt x="18564" y="18980"/>
                </a:lnTo>
                <a:lnTo>
                  <a:pt x="18570" y="18974"/>
                </a:lnTo>
                <a:lnTo>
                  <a:pt x="18579" y="18963"/>
                </a:lnTo>
                <a:lnTo>
                  <a:pt x="18595" y="18963"/>
                </a:lnTo>
                <a:lnTo>
                  <a:pt x="18617" y="18980"/>
                </a:lnTo>
                <a:lnTo>
                  <a:pt x="18652" y="19012"/>
                </a:lnTo>
                <a:lnTo>
                  <a:pt x="18671" y="19028"/>
                </a:lnTo>
                <a:lnTo>
                  <a:pt x="18686" y="19039"/>
                </a:lnTo>
                <a:lnTo>
                  <a:pt x="18696" y="19034"/>
                </a:lnTo>
                <a:lnTo>
                  <a:pt x="18702" y="19028"/>
                </a:lnTo>
                <a:lnTo>
                  <a:pt x="18715" y="19001"/>
                </a:lnTo>
                <a:lnTo>
                  <a:pt x="18724" y="18990"/>
                </a:lnTo>
                <a:lnTo>
                  <a:pt x="18737" y="18974"/>
                </a:lnTo>
                <a:lnTo>
                  <a:pt x="18749" y="18963"/>
                </a:lnTo>
                <a:lnTo>
                  <a:pt x="18759" y="18947"/>
                </a:lnTo>
                <a:lnTo>
                  <a:pt x="18765" y="18920"/>
                </a:lnTo>
                <a:lnTo>
                  <a:pt x="18768" y="18909"/>
                </a:lnTo>
                <a:lnTo>
                  <a:pt x="18771" y="18903"/>
                </a:lnTo>
                <a:lnTo>
                  <a:pt x="18774" y="18909"/>
                </a:lnTo>
                <a:lnTo>
                  <a:pt x="18784" y="18914"/>
                </a:lnTo>
                <a:lnTo>
                  <a:pt x="18793" y="18925"/>
                </a:lnTo>
                <a:lnTo>
                  <a:pt x="18793" y="18936"/>
                </a:lnTo>
                <a:lnTo>
                  <a:pt x="18790" y="18947"/>
                </a:lnTo>
                <a:lnTo>
                  <a:pt x="18784" y="18958"/>
                </a:lnTo>
                <a:lnTo>
                  <a:pt x="18771" y="18974"/>
                </a:lnTo>
                <a:lnTo>
                  <a:pt x="18771" y="18980"/>
                </a:lnTo>
                <a:lnTo>
                  <a:pt x="18777" y="18990"/>
                </a:lnTo>
                <a:lnTo>
                  <a:pt x="18787" y="18996"/>
                </a:lnTo>
                <a:lnTo>
                  <a:pt x="18793" y="18990"/>
                </a:lnTo>
                <a:lnTo>
                  <a:pt x="18803" y="18974"/>
                </a:lnTo>
                <a:lnTo>
                  <a:pt x="18806" y="18963"/>
                </a:lnTo>
                <a:lnTo>
                  <a:pt x="18806" y="18980"/>
                </a:lnTo>
                <a:lnTo>
                  <a:pt x="18812" y="19001"/>
                </a:lnTo>
                <a:lnTo>
                  <a:pt x="18821" y="19018"/>
                </a:lnTo>
                <a:lnTo>
                  <a:pt x="18840" y="19039"/>
                </a:lnTo>
                <a:lnTo>
                  <a:pt x="18865" y="19083"/>
                </a:lnTo>
                <a:lnTo>
                  <a:pt x="18872" y="19099"/>
                </a:lnTo>
                <a:lnTo>
                  <a:pt x="18875" y="19105"/>
                </a:lnTo>
                <a:lnTo>
                  <a:pt x="18875" y="19050"/>
                </a:lnTo>
                <a:lnTo>
                  <a:pt x="18878" y="19034"/>
                </a:lnTo>
                <a:lnTo>
                  <a:pt x="18884" y="19023"/>
                </a:lnTo>
                <a:lnTo>
                  <a:pt x="18897" y="19018"/>
                </a:lnTo>
                <a:lnTo>
                  <a:pt x="18913" y="18996"/>
                </a:lnTo>
                <a:lnTo>
                  <a:pt x="18947" y="18947"/>
                </a:lnTo>
                <a:lnTo>
                  <a:pt x="18969" y="18920"/>
                </a:lnTo>
                <a:lnTo>
                  <a:pt x="18991" y="18898"/>
                </a:lnTo>
                <a:lnTo>
                  <a:pt x="19013" y="18887"/>
                </a:lnTo>
                <a:lnTo>
                  <a:pt x="19057" y="18887"/>
                </a:lnTo>
                <a:lnTo>
                  <a:pt x="19073" y="18882"/>
                </a:lnTo>
                <a:lnTo>
                  <a:pt x="19085" y="18871"/>
                </a:lnTo>
                <a:lnTo>
                  <a:pt x="19095" y="18854"/>
                </a:lnTo>
                <a:lnTo>
                  <a:pt x="19098" y="18838"/>
                </a:lnTo>
                <a:lnTo>
                  <a:pt x="19101" y="18816"/>
                </a:lnTo>
                <a:lnTo>
                  <a:pt x="19095" y="18795"/>
                </a:lnTo>
                <a:lnTo>
                  <a:pt x="19089" y="18784"/>
                </a:lnTo>
                <a:lnTo>
                  <a:pt x="19089" y="18773"/>
                </a:lnTo>
                <a:lnTo>
                  <a:pt x="19095" y="18740"/>
                </a:lnTo>
                <a:lnTo>
                  <a:pt x="19104" y="18708"/>
                </a:lnTo>
                <a:lnTo>
                  <a:pt x="19107" y="18691"/>
                </a:lnTo>
                <a:lnTo>
                  <a:pt x="19107" y="18670"/>
                </a:lnTo>
                <a:lnTo>
                  <a:pt x="19111" y="18626"/>
                </a:lnTo>
                <a:lnTo>
                  <a:pt x="19117" y="18572"/>
                </a:lnTo>
                <a:lnTo>
                  <a:pt x="19129" y="18528"/>
                </a:lnTo>
                <a:lnTo>
                  <a:pt x="19136" y="18512"/>
                </a:lnTo>
                <a:lnTo>
                  <a:pt x="19151" y="18485"/>
                </a:lnTo>
                <a:lnTo>
                  <a:pt x="19155" y="18458"/>
                </a:lnTo>
                <a:lnTo>
                  <a:pt x="19167" y="18371"/>
                </a:lnTo>
                <a:lnTo>
                  <a:pt x="19173" y="18316"/>
                </a:lnTo>
                <a:lnTo>
                  <a:pt x="19186" y="18267"/>
                </a:lnTo>
                <a:lnTo>
                  <a:pt x="19202" y="18218"/>
                </a:lnTo>
                <a:lnTo>
                  <a:pt x="19211" y="18197"/>
                </a:lnTo>
                <a:lnTo>
                  <a:pt x="19243" y="18142"/>
                </a:lnTo>
                <a:lnTo>
                  <a:pt x="19255" y="18115"/>
                </a:lnTo>
                <a:lnTo>
                  <a:pt x="19261" y="18099"/>
                </a:lnTo>
                <a:lnTo>
                  <a:pt x="19265" y="18082"/>
                </a:lnTo>
                <a:lnTo>
                  <a:pt x="19268" y="18055"/>
                </a:lnTo>
                <a:lnTo>
                  <a:pt x="19268" y="18039"/>
                </a:lnTo>
                <a:lnTo>
                  <a:pt x="19283" y="17985"/>
                </a:lnTo>
                <a:lnTo>
                  <a:pt x="19287" y="17952"/>
                </a:lnTo>
                <a:lnTo>
                  <a:pt x="19290" y="17930"/>
                </a:lnTo>
                <a:lnTo>
                  <a:pt x="19287" y="17903"/>
                </a:lnTo>
                <a:lnTo>
                  <a:pt x="19287" y="17860"/>
                </a:lnTo>
                <a:lnTo>
                  <a:pt x="19293" y="17816"/>
                </a:lnTo>
                <a:lnTo>
                  <a:pt x="19302" y="17789"/>
                </a:lnTo>
                <a:lnTo>
                  <a:pt x="19305" y="17756"/>
                </a:lnTo>
                <a:lnTo>
                  <a:pt x="19312" y="17658"/>
                </a:lnTo>
                <a:lnTo>
                  <a:pt x="19318" y="17637"/>
                </a:lnTo>
                <a:lnTo>
                  <a:pt x="19324" y="17604"/>
                </a:lnTo>
                <a:lnTo>
                  <a:pt x="19327" y="17593"/>
                </a:lnTo>
                <a:lnTo>
                  <a:pt x="19331" y="17571"/>
                </a:lnTo>
                <a:lnTo>
                  <a:pt x="19331" y="17539"/>
                </a:lnTo>
                <a:lnTo>
                  <a:pt x="19324" y="17501"/>
                </a:lnTo>
                <a:lnTo>
                  <a:pt x="19318" y="17457"/>
                </a:lnTo>
                <a:lnTo>
                  <a:pt x="19302" y="17392"/>
                </a:lnTo>
                <a:lnTo>
                  <a:pt x="19299" y="17365"/>
                </a:lnTo>
                <a:lnTo>
                  <a:pt x="19299" y="17349"/>
                </a:lnTo>
                <a:close/>
                <a:moveTo>
                  <a:pt x="17885" y="15272"/>
                </a:moveTo>
                <a:lnTo>
                  <a:pt x="17897" y="15272"/>
                </a:lnTo>
                <a:lnTo>
                  <a:pt x="17907" y="15266"/>
                </a:lnTo>
                <a:lnTo>
                  <a:pt x="17916" y="15255"/>
                </a:lnTo>
                <a:lnTo>
                  <a:pt x="17922" y="15244"/>
                </a:lnTo>
                <a:lnTo>
                  <a:pt x="17929" y="15212"/>
                </a:lnTo>
                <a:lnTo>
                  <a:pt x="17926" y="15201"/>
                </a:lnTo>
                <a:lnTo>
                  <a:pt x="17919" y="15185"/>
                </a:lnTo>
                <a:lnTo>
                  <a:pt x="17913" y="15179"/>
                </a:lnTo>
                <a:lnTo>
                  <a:pt x="17910" y="15185"/>
                </a:lnTo>
                <a:lnTo>
                  <a:pt x="17904" y="15190"/>
                </a:lnTo>
                <a:lnTo>
                  <a:pt x="17897" y="15201"/>
                </a:lnTo>
                <a:lnTo>
                  <a:pt x="17888" y="15206"/>
                </a:lnTo>
                <a:lnTo>
                  <a:pt x="17878" y="15201"/>
                </a:lnTo>
                <a:lnTo>
                  <a:pt x="17863" y="15190"/>
                </a:lnTo>
                <a:lnTo>
                  <a:pt x="17853" y="15190"/>
                </a:lnTo>
                <a:lnTo>
                  <a:pt x="17853" y="15196"/>
                </a:lnTo>
                <a:lnTo>
                  <a:pt x="17856" y="15212"/>
                </a:lnTo>
                <a:lnTo>
                  <a:pt x="17869" y="15239"/>
                </a:lnTo>
                <a:lnTo>
                  <a:pt x="17885" y="15272"/>
                </a:lnTo>
                <a:close/>
                <a:moveTo>
                  <a:pt x="17838" y="15228"/>
                </a:moveTo>
                <a:lnTo>
                  <a:pt x="17838" y="15255"/>
                </a:lnTo>
                <a:lnTo>
                  <a:pt x="17844" y="15261"/>
                </a:lnTo>
                <a:lnTo>
                  <a:pt x="17853" y="15266"/>
                </a:lnTo>
                <a:lnTo>
                  <a:pt x="17860" y="15272"/>
                </a:lnTo>
                <a:lnTo>
                  <a:pt x="17863" y="15266"/>
                </a:lnTo>
                <a:lnTo>
                  <a:pt x="17863" y="15250"/>
                </a:lnTo>
                <a:lnTo>
                  <a:pt x="17856" y="15234"/>
                </a:lnTo>
                <a:lnTo>
                  <a:pt x="17847" y="15212"/>
                </a:lnTo>
                <a:lnTo>
                  <a:pt x="17841" y="15206"/>
                </a:lnTo>
                <a:lnTo>
                  <a:pt x="17838" y="15212"/>
                </a:lnTo>
                <a:lnTo>
                  <a:pt x="17838" y="15228"/>
                </a:lnTo>
                <a:close/>
                <a:moveTo>
                  <a:pt x="18240" y="15571"/>
                </a:moveTo>
                <a:lnTo>
                  <a:pt x="18243" y="15587"/>
                </a:lnTo>
                <a:lnTo>
                  <a:pt x="18246" y="15592"/>
                </a:lnTo>
                <a:lnTo>
                  <a:pt x="18249" y="15592"/>
                </a:lnTo>
                <a:lnTo>
                  <a:pt x="18256" y="15582"/>
                </a:lnTo>
                <a:lnTo>
                  <a:pt x="18265" y="15549"/>
                </a:lnTo>
                <a:lnTo>
                  <a:pt x="18262" y="15538"/>
                </a:lnTo>
                <a:lnTo>
                  <a:pt x="18256" y="15538"/>
                </a:lnTo>
                <a:lnTo>
                  <a:pt x="18253" y="15533"/>
                </a:lnTo>
                <a:lnTo>
                  <a:pt x="18240" y="15544"/>
                </a:lnTo>
                <a:lnTo>
                  <a:pt x="18240" y="15571"/>
                </a:lnTo>
                <a:close/>
                <a:moveTo>
                  <a:pt x="19293" y="17088"/>
                </a:moveTo>
                <a:lnTo>
                  <a:pt x="19293" y="17104"/>
                </a:lnTo>
                <a:lnTo>
                  <a:pt x="19290" y="17126"/>
                </a:lnTo>
                <a:lnTo>
                  <a:pt x="19290" y="17153"/>
                </a:lnTo>
                <a:lnTo>
                  <a:pt x="19293" y="17158"/>
                </a:lnTo>
                <a:lnTo>
                  <a:pt x="19299" y="17164"/>
                </a:lnTo>
                <a:lnTo>
                  <a:pt x="19299" y="17153"/>
                </a:lnTo>
                <a:lnTo>
                  <a:pt x="19305" y="17098"/>
                </a:lnTo>
                <a:lnTo>
                  <a:pt x="19315" y="17071"/>
                </a:lnTo>
                <a:lnTo>
                  <a:pt x="19315" y="17049"/>
                </a:lnTo>
                <a:lnTo>
                  <a:pt x="19312" y="17039"/>
                </a:lnTo>
                <a:lnTo>
                  <a:pt x="19312" y="17022"/>
                </a:lnTo>
                <a:lnTo>
                  <a:pt x="19309" y="17011"/>
                </a:lnTo>
                <a:lnTo>
                  <a:pt x="19305" y="17017"/>
                </a:lnTo>
                <a:lnTo>
                  <a:pt x="19302" y="17028"/>
                </a:lnTo>
                <a:lnTo>
                  <a:pt x="19302" y="17044"/>
                </a:lnTo>
                <a:lnTo>
                  <a:pt x="19305" y="17049"/>
                </a:lnTo>
                <a:lnTo>
                  <a:pt x="19299" y="17071"/>
                </a:lnTo>
                <a:lnTo>
                  <a:pt x="19293" y="17082"/>
                </a:lnTo>
                <a:lnTo>
                  <a:pt x="19293" y="17088"/>
                </a:lnTo>
                <a:close/>
                <a:moveTo>
                  <a:pt x="18410" y="15924"/>
                </a:moveTo>
                <a:lnTo>
                  <a:pt x="18413" y="15930"/>
                </a:lnTo>
                <a:lnTo>
                  <a:pt x="18425" y="15919"/>
                </a:lnTo>
                <a:lnTo>
                  <a:pt x="18435" y="15902"/>
                </a:lnTo>
                <a:lnTo>
                  <a:pt x="18444" y="15902"/>
                </a:lnTo>
                <a:lnTo>
                  <a:pt x="18447" y="15897"/>
                </a:lnTo>
                <a:lnTo>
                  <a:pt x="18447" y="15886"/>
                </a:lnTo>
                <a:lnTo>
                  <a:pt x="18441" y="15881"/>
                </a:lnTo>
                <a:lnTo>
                  <a:pt x="18435" y="15881"/>
                </a:lnTo>
                <a:lnTo>
                  <a:pt x="18422" y="15891"/>
                </a:lnTo>
                <a:lnTo>
                  <a:pt x="18413" y="15913"/>
                </a:lnTo>
                <a:lnTo>
                  <a:pt x="18410" y="15919"/>
                </a:lnTo>
                <a:lnTo>
                  <a:pt x="18410" y="15924"/>
                </a:lnTo>
                <a:close/>
                <a:moveTo>
                  <a:pt x="12346" y="15283"/>
                </a:moveTo>
                <a:lnTo>
                  <a:pt x="12350" y="15277"/>
                </a:lnTo>
                <a:lnTo>
                  <a:pt x="12353" y="15266"/>
                </a:lnTo>
                <a:lnTo>
                  <a:pt x="12353" y="15239"/>
                </a:lnTo>
                <a:lnTo>
                  <a:pt x="12346" y="15212"/>
                </a:lnTo>
                <a:lnTo>
                  <a:pt x="12343" y="15206"/>
                </a:lnTo>
                <a:lnTo>
                  <a:pt x="12340" y="15206"/>
                </a:lnTo>
                <a:lnTo>
                  <a:pt x="12334" y="15223"/>
                </a:lnTo>
                <a:lnTo>
                  <a:pt x="12334" y="15244"/>
                </a:lnTo>
                <a:lnTo>
                  <a:pt x="12337" y="15272"/>
                </a:lnTo>
                <a:lnTo>
                  <a:pt x="12343" y="15277"/>
                </a:lnTo>
                <a:lnTo>
                  <a:pt x="12346" y="15283"/>
                </a:lnTo>
                <a:close/>
                <a:moveTo>
                  <a:pt x="12453" y="15380"/>
                </a:moveTo>
                <a:lnTo>
                  <a:pt x="12447" y="15380"/>
                </a:lnTo>
                <a:lnTo>
                  <a:pt x="12447" y="15397"/>
                </a:lnTo>
                <a:lnTo>
                  <a:pt x="12453" y="15413"/>
                </a:lnTo>
                <a:lnTo>
                  <a:pt x="12456" y="15418"/>
                </a:lnTo>
                <a:lnTo>
                  <a:pt x="12460" y="15413"/>
                </a:lnTo>
                <a:lnTo>
                  <a:pt x="12460" y="15391"/>
                </a:lnTo>
                <a:lnTo>
                  <a:pt x="12453" y="15380"/>
                </a:lnTo>
                <a:close/>
                <a:moveTo>
                  <a:pt x="12419" y="15337"/>
                </a:moveTo>
                <a:lnTo>
                  <a:pt x="12419" y="15315"/>
                </a:lnTo>
                <a:lnTo>
                  <a:pt x="12416" y="15304"/>
                </a:lnTo>
                <a:lnTo>
                  <a:pt x="12409" y="15304"/>
                </a:lnTo>
                <a:lnTo>
                  <a:pt x="12406" y="15310"/>
                </a:lnTo>
                <a:lnTo>
                  <a:pt x="12406" y="15315"/>
                </a:lnTo>
                <a:lnTo>
                  <a:pt x="12409" y="15331"/>
                </a:lnTo>
                <a:lnTo>
                  <a:pt x="12412" y="15337"/>
                </a:lnTo>
                <a:lnTo>
                  <a:pt x="12419" y="15337"/>
                </a:lnTo>
                <a:close/>
                <a:moveTo>
                  <a:pt x="12086" y="14472"/>
                </a:moveTo>
                <a:lnTo>
                  <a:pt x="12082" y="14483"/>
                </a:lnTo>
                <a:lnTo>
                  <a:pt x="12082" y="14500"/>
                </a:lnTo>
                <a:lnTo>
                  <a:pt x="12089" y="14521"/>
                </a:lnTo>
                <a:lnTo>
                  <a:pt x="12095" y="14538"/>
                </a:lnTo>
                <a:lnTo>
                  <a:pt x="12104" y="14549"/>
                </a:lnTo>
                <a:lnTo>
                  <a:pt x="12108" y="14549"/>
                </a:lnTo>
                <a:lnTo>
                  <a:pt x="12108" y="14521"/>
                </a:lnTo>
                <a:lnTo>
                  <a:pt x="12104" y="14511"/>
                </a:lnTo>
                <a:lnTo>
                  <a:pt x="12101" y="14505"/>
                </a:lnTo>
                <a:lnTo>
                  <a:pt x="12098" y="14494"/>
                </a:lnTo>
                <a:lnTo>
                  <a:pt x="12095" y="14478"/>
                </a:lnTo>
                <a:lnTo>
                  <a:pt x="12092" y="14456"/>
                </a:lnTo>
                <a:lnTo>
                  <a:pt x="12092" y="14451"/>
                </a:lnTo>
                <a:lnTo>
                  <a:pt x="12086" y="14472"/>
                </a:lnTo>
                <a:close/>
                <a:moveTo>
                  <a:pt x="12117" y="14413"/>
                </a:moveTo>
                <a:lnTo>
                  <a:pt x="12120" y="14418"/>
                </a:lnTo>
                <a:lnTo>
                  <a:pt x="12120" y="14413"/>
                </a:lnTo>
                <a:lnTo>
                  <a:pt x="12126" y="14386"/>
                </a:lnTo>
                <a:lnTo>
                  <a:pt x="12126" y="14353"/>
                </a:lnTo>
                <a:lnTo>
                  <a:pt x="12120" y="14342"/>
                </a:lnTo>
                <a:lnTo>
                  <a:pt x="12117" y="14342"/>
                </a:lnTo>
                <a:lnTo>
                  <a:pt x="12114" y="14347"/>
                </a:lnTo>
                <a:lnTo>
                  <a:pt x="12117" y="14375"/>
                </a:lnTo>
                <a:lnTo>
                  <a:pt x="12117" y="14386"/>
                </a:lnTo>
                <a:lnTo>
                  <a:pt x="12114" y="14396"/>
                </a:lnTo>
                <a:lnTo>
                  <a:pt x="12114" y="14407"/>
                </a:lnTo>
                <a:lnTo>
                  <a:pt x="12117" y="14413"/>
                </a:lnTo>
                <a:close/>
                <a:moveTo>
                  <a:pt x="12117" y="14750"/>
                </a:moveTo>
                <a:lnTo>
                  <a:pt x="12123" y="14744"/>
                </a:lnTo>
                <a:lnTo>
                  <a:pt x="12126" y="14739"/>
                </a:lnTo>
                <a:lnTo>
                  <a:pt x="12130" y="14712"/>
                </a:lnTo>
                <a:lnTo>
                  <a:pt x="12130" y="14706"/>
                </a:lnTo>
                <a:lnTo>
                  <a:pt x="12126" y="14706"/>
                </a:lnTo>
                <a:lnTo>
                  <a:pt x="12117" y="14723"/>
                </a:lnTo>
                <a:lnTo>
                  <a:pt x="12111" y="14744"/>
                </a:lnTo>
                <a:lnTo>
                  <a:pt x="12114" y="14750"/>
                </a:lnTo>
                <a:lnTo>
                  <a:pt x="12117" y="14750"/>
                </a:lnTo>
                <a:close/>
                <a:moveTo>
                  <a:pt x="13098" y="16506"/>
                </a:moveTo>
                <a:lnTo>
                  <a:pt x="13095" y="16517"/>
                </a:lnTo>
                <a:lnTo>
                  <a:pt x="13098" y="16528"/>
                </a:lnTo>
                <a:lnTo>
                  <a:pt x="13107" y="16549"/>
                </a:lnTo>
                <a:lnTo>
                  <a:pt x="13113" y="16555"/>
                </a:lnTo>
                <a:lnTo>
                  <a:pt x="13129" y="16555"/>
                </a:lnTo>
                <a:lnTo>
                  <a:pt x="13135" y="16549"/>
                </a:lnTo>
                <a:lnTo>
                  <a:pt x="13135" y="16528"/>
                </a:lnTo>
                <a:lnTo>
                  <a:pt x="13132" y="16511"/>
                </a:lnTo>
                <a:lnTo>
                  <a:pt x="13123" y="16506"/>
                </a:lnTo>
                <a:lnTo>
                  <a:pt x="13117" y="16495"/>
                </a:lnTo>
                <a:lnTo>
                  <a:pt x="13101" y="16495"/>
                </a:lnTo>
                <a:lnTo>
                  <a:pt x="13098" y="16506"/>
                </a:lnTo>
                <a:close/>
                <a:moveTo>
                  <a:pt x="13245" y="16441"/>
                </a:moveTo>
                <a:lnTo>
                  <a:pt x="13258" y="16430"/>
                </a:lnTo>
                <a:lnTo>
                  <a:pt x="13258" y="16413"/>
                </a:lnTo>
                <a:lnTo>
                  <a:pt x="13255" y="16397"/>
                </a:lnTo>
                <a:lnTo>
                  <a:pt x="13252" y="16370"/>
                </a:lnTo>
                <a:lnTo>
                  <a:pt x="13249" y="16359"/>
                </a:lnTo>
                <a:lnTo>
                  <a:pt x="13245" y="16364"/>
                </a:lnTo>
                <a:lnTo>
                  <a:pt x="13233" y="16392"/>
                </a:lnTo>
                <a:lnTo>
                  <a:pt x="13230" y="16413"/>
                </a:lnTo>
                <a:lnTo>
                  <a:pt x="13230" y="16424"/>
                </a:lnTo>
                <a:lnTo>
                  <a:pt x="13236" y="16435"/>
                </a:lnTo>
                <a:lnTo>
                  <a:pt x="13245" y="16441"/>
                </a:lnTo>
                <a:close/>
                <a:moveTo>
                  <a:pt x="10649" y="7709"/>
                </a:moveTo>
                <a:lnTo>
                  <a:pt x="10677" y="7709"/>
                </a:lnTo>
                <a:lnTo>
                  <a:pt x="10677" y="7704"/>
                </a:lnTo>
                <a:lnTo>
                  <a:pt x="10662" y="7698"/>
                </a:lnTo>
                <a:lnTo>
                  <a:pt x="10643" y="7693"/>
                </a:lnTo>
                <a:lnTo>
                  <a:pt x="10637" y="7698"/>
                </a:lnTo>
                <a:lnTo>
                  <a:pt x="10649" y="7709"/>
                </a:lnTo>
                <a:close/>
                <a:moveTo>
                  <a:pt x="10665" y="7682"/>
                </a:moveTo>
                <a:lnTo>
                  <a:pt x="10665" y="7677"/>
                </a:lnTo>
                <a:lnTo>
                  <a:pt x="10662" y="7677"/>
                </a:lnTo>
                <a:lnTo>
                  <a:pt x="10652" y="7671"/>
                </a:lnTo>
                <a:lnTo>
                  <a:pt x="10637" y="7671"/>
                </a:lnTo>
                <a:lnTo>
                  <a:pt x="10637" y="7677"/>
                </a:lnTo>
                <a:lnTo>
                  <a:pt x="10643" y="7682"/>
                </a:lnTo>
                <a:lnTo>
                  <a:pt x="10665" y="7682"/>
                </a:lnTo>
                <a:close/>
                <a:moveTo>
                  <a:pt x="10665" y="7747"/>
                </a:moveTo>
                <a:lnTo>
                  <a:pt x="10677" y="7742"/>
                </a:lnTo>
                <a:lnTo>
                  <a:pt x="10681" y="7742"/>
                </a:lnTo>
                <a:lnTo>
                  <a:pt x="10681" y="7736"/>
                </a:lnTo>
                <a:lnTo>
                  <a:pt x="10659" y="7731"/>
                </a:lnTo>
                <a:lnTo>
                  <a:pt x="10652" y="7731"/>
                </a:lnTo>
                <a:lnTo>
                  <a:pt x="10649" y="7736"/>
                </a:lnTo>
                <a:lnTo>
                  <a:pt x="10655" y="7747"/>
                </a:lnTo>
                <a:lnTo>
                  <a:pt x="10665" y="7747"/>
                </a:lnTo>
                <a:close/>
                <a:moveTo>
                  <a:pt x="10527" y="7410"/>
                </a:moveTo>
                <a:lnTo>
                  <a:pt x="10523" y="7394"/>
                </a:lnTo>
                <a:lnTo>
                  <a:pt x="10520" y="7388"/>
                </a:lnTo>
                <a:lnTo>
                  <a:pt x="10514" y="7388"/>
                </a:lnTo>
                <a:lnTo>
                  <a:pt x="10514" y="7410"/>
                </a:lnTo>
                <a:lnTo>
                  <a:pt x="10517" y="7416"/>
                </a:lnTo>
                <a:lnTo>
                  <a:pt x="10527" y="7421"/>
                </a:lnTo>
                <a:lnTo>
                  <a:pt x="10533" y="7421"/>
                </a:lnTo>
                <a:lnTo>
                  <a:pt x="10527" y="7410"/>
                </a:lnTo>
                <a:close/>
                <a:moveTo>
                  <a:pt x="10501" y="7432"/>
                </a:moveTo>
                <a:lnTo>
                  <a:pt x="10501" y="7443"/>
                </a:lnTo>
                <a:lnTo>
                  <a:pt x="10505" y="7448"/>
                </a:lnTo>
                <a:lnTo>
                  <a:pt x="10517" y="7475"/>
                </a:lnTo>
                <a:lnTo>
                  <a:pt x="10517" y="7470"/>
                </a:lnTo>
                <a:lnTo>
                  <a:pt x="10514" y="7443"/>
                </a:lnTo>
                <a:lnTo>
                  <a:pt x="10508" y="7394"/>
                </a:lnTo>
                <a:lnTo>
                  <a:pt x="10505" y="7388"/>
                </a:lnTo>
                <a:lnTo>
                  <a:pt x="10501" y="7394"/>
                </a:lnTo>
                <a:lnTo>
                  <a:pt x="10501" y="7405"/>
                </a:lnTo>
                <a:lnTo>
                  <a:pt x="10505" y="7421"/>
                </a:lnTo>
                <a:lnTo>
                  <a:pt x="10508" y="7432"/>
                </a:lnTo>
                <a:lnTo>
                  <a:pt x="10501" y="7432"/>
                </a:lnTo>
                <a:close/>
                <a:moveTo>
                  <a:pt x="10552" y="7519"/>
                </a:moveTo>
                <a:lnTo>
                  <a:pt x="10555" y="7524"/>
                </a:lnTo>
                <a:lnTo>
                  <a:pt x="10552" y="7514"/>
                </a:lnTo>
                <a:lnTo>
                  <a:pt x="10539" y="7486"/>
                </a:lnTo>
                <a:lnTo>
                  <a:pt x="10527" y="7470"/>
                </a:lnTo>
                <a:lnTo>
                  <a:pt x="10527" y="7465"/>
                </a:lnTo>
                <a:lnTo>
                  <a:pt x="10527" y="7475"/>
                </a:lnTo>
                <a:lnTo>
                  <a:pt x="10536" y="7497"/>
                </a:lnTo>
                <a:lnTo>
                  <a:pt x="10552" y="7519"/>
                </a:lnTo>
                <a:close/>
                <a:moveTo>
                  <a:pt x="9225" y="5948"/>
                </a:moveTo>
                <a:lnTo>
                  <a:pt x="9232" y="5937"/>
                </a:lnTo>
                <a:lnTo>
                  <a:pt x="9238" y="5931"/>
                </a:lnTo>
                <a:lnTo>
                  <a:pt x="9241" y="5931"/>
                </a:lnTo>
                <a:lnTo>
                  <a:pt x="9244" y="5926"/>
                </a:lnTo>
                <a:lnTo>
                  <a:pt x="9241" y="5915"/>
                </a:lnTo>
                <a:lnTo>
                  <a:pt x="9235" y="5915"/>
                </a:lnTo>
                <a:lnTo>
                  <a:pt x="9235" y="5910"/>
                </a:lnTo>
                <a:lnTo>
                  <a:pt x="9238" y="5904"/>
                </a:lnTo>
                <a:lnTo>
                  <a:pt x="9241" y="5893"/>
                </a:lnTo>
                <a:lnTo>
                  <a:pt x="9241" y="5888"/>
                </a:lnTo>
                <a:lnTo>
                  <a:pt x="9244" y="5893"/>
                </a:lnTo>
                <a:lnTo>
                  <a:pt x="9247" y="5910"/>
                </a:lnTo>
                <a:lnTo>
                  <a:pt x="9250" y="5915"/>
                </a:lnTo>
                <a:lnTo>
                  <a:pt x="9254" y="5904"/>
                </a:lnTo>
                <a:lnTo>
                  <a:pt x="9254" y="5893"/>
                </a:lnTo>
                <a:lnTo>
                  <a:pt x="9247" y="5861"/>
                </a:lnTo>
                <a:lnTo>
                  <a:pt x="9241" y="5861"/>
                </a:lnTo>
                <a:lnTo>
                  <a:pt x="9225" y="5866"/>
                </a:lnTo>
                <a:lnTo>
                  <a:pt x="9222" y="5866"/>
                </a:lnTo>
                <a:lnTo>
                  <a:pt x="9225" y="5855"/>
                </a:lnTo>
                <a:lnTo>
                  <a:pt x="9235" y="5850"/>
                </a:lnTo>
                <a:lnTo>
                  <a:pt x="9238" y="5839"/>
                </a:lnTo>
                <a:lnTo>
                  <a:pt x="9238" y="5834"/>
                </a:lnTo>
                <a:lnTo>
                  <a:pt x="9232" y="5834"/>
                </a:lnTo>
                <a:lnTo>
                  <a:pt x="9225" y="5828"/>
                </a:lnTo>
                <a:lnTo>
                  <a:pt x="9222" y="5812"/>
                </a:lnTo>
                <a:lnTo>
                  <a:pt x="9210" y="5774"/>
                </a:lnTo>
                <a:lnTo>
                  <a:pt x="9206" y="5768"/>
                </a:lnTo>
                <a:lnTo>
                  <a:pt x="9191" y="5768"/>
                </a:lnTo>
                <a:lnTo>
                  <a:pt x="9166" y="5779"/>
                </a:lnTo>
                <a:lnTo>
                  <a:pt x="9156" y="5779"/>
                </a:lnTo>
                <a:lnTo>
                  <a:pt x="9156" y="5790"/>
                </a:lnTo>
                <a:lnTo>
                  <a:pt x="9150" y="5796"/>
                </a:lnTo>
                <a:lnTo>
                  <a:pt x="9131" y="5806"/>
                </a:lnTo>
                <a:lnTo>
                  <a:pt x="9128" y="5812"/>
                </a:lnTo>
                <a:lnTo>
                  <a:pt x="9125" y="5834"/>
                </a:lnTo>
                <a:lnTo>
                  <a:pt x="9122" y="5844"/>
                </a:lnTo>
                <a:lnTo>
                  <a:pt x="9118" y="5850"/>
                </a:lnTo>
                <a:lnTo>
                  <a:pt x="9109" y="5855"/>
                </a:lnTo>
                <a:lnTo>
                  <a:pt x="9118" y="5850"/>
                </a:lnTo>
                <a:lnTo>
                  <a:pt x="9122" y="5844"/>
                </a:lnTo>
                <a:lnTo>
                  <a:pt x="9125" y="5828"/>
                </a:lnTo>
                <a:lnTo>
                  <a:pt x="9128" y="5806"/>
                </a:lnTo>
                <a:lnTo>
                  <a:pt x="9134" y="5801"/>
                </a:lnTo>
                <a:lnTo>
                  <a:pt x="9140" y="5790"/>
                </a:lnTo>
                <a:lnTo>
                  <a:pt x="9140" y="5785"/>
                </a:lnTo>
                <a:lnTo>
                  <a:pt x="9144" y="5779"/>
                </a:lnTo>
                <a:lnTo>
                  <a:pt x="9150" y="5774"/>
                </a:lnTo>
                <a:lnTo>
                  <a:pt x="9153" y="5768"/>
                </a:lnTo>
                <a:lnTo>
                  <a:pt x="9153" y="5763"/>
                </a:lnTo>
                <a:lnTo>
                  <a:pt x="9144" y="5752"/>
                </a:lnTo>
                <a:lnTo>
                  <a:pt x="9137" y="5747"/>
                </a:lnTo>
                <a:lnTo>
                  <a:pt x="9128" y="5747"/>
                </a:lnTo>
                <a:lnTo>
                  <a:pt x="9125" y="5752"/>
                </a:lnTo>
                <a:lnTo>
                  <a:pt x="9122" y="5763"/>
                </a:lnTo>
                <a:lnTo>
                  <a:pt x="9115" y="5768"/>
                </a:lnTo>
                <a:lnTo>
                  <a:pt x="9096" y="5768"/>
                </a:lnTo>
                <a:lnTo>
                  <a:pt x="9081" y="5785"/>
                </a:lnTo>
                <a:lnTo>
                  <a:pt x="9068" y="5801"/>
                </a:lnTo>
                <a:lnTo>
                  <a:pt x="9065" y="5812"/>
                </a:lnTo>
                <a:lnTo>
                  <a:pt x="9065" y="5828"/>
                </a:lnTo>
                <a:lnTo>
                  <a:pt x="9062" y="5834"/>
                </a:lnTo>
                <a:lnTo>
                  <a:pt x="9043" y="5855"/>
                </a:lnTo>
                <a:lnTo>
                  <a:pt x="9040" y="5861"/>
                </a:lnTo>
                <a:lnTo>
                  <a:pt x="9040" y="5866"/>
                </a:lnTo>
                <a:lnTo>
                  <a:pt x="9043" y="5872"/>
                </a:lnTo>
                <a:lnTo>
                  <a:pt x="9081" y="5872"/>
                </a:lnTo>
                <a:lnTo>
                  <a:pt x="9081" y="5877"/>
                </a:lnTo>
                <a:lnTo>
                  <a:pt x="9062" y="5910"/>
                </a:lnTo>
                <a:lnTo>
                  <a:pt x="9056" y="5926"/>
                </a:lnTo>
                <a:lnTo>
                  <a:pt x="9049" y="5931"/>
                </a:lnTo>
                <a:lnTo>
                  <a:pt x="9034" y="5931"/>
                </a:lnTo>
                <a:lnTo>
                  <a:pt x="9024" y="5937"/>
                </a:lnTo>
                <a:lnTo>
                  <a:pt x="9018" y="5937"/>
                </a:lnTo>
                <a:lnTo>
                  <a:pt x="9008" y="5926"/>
                </a:lnTo>
                <a:lnTo>
                  <a:pt x="8996" y="5921"/>
                </a:lnTo>
                <a:lnTo>
                  <a:pt x="8980" y="5921"/>
                </a:lnTo>
                <a:lnTo>
                  <a:pt x="8968" y="5926"/>
                </a:lnTo>
                <a:lnTo>
                  <a:pt x="8955" y="5948"/>
                </a:lnTo>
                <a:lnTo>
                  <a:pt x="8968" y="5948"/>
                </a:lnTo>
                <a:lnTo>
                  <a:pt x="8958" y="5980"/>
                </a:lnTo>
                <a:lnTo>
                  <a:pt x="8961" y="5991"/>
                </a:lnTo>
                <a:lnTo>
                  <a:pt x="8971" y="5991"/>
                </a:lnTo>
                <a:lnTo>
                  <a:pt x="8980" y="5997"/>
                </a:lnTo>
                <a:lnTo>
                  <a:pt x="8993" y="5997"/>
                </a:lnTo>
                <a:lnTo>
                  <a:pt x="8993" y="6002"/>
                </a:lnTo>
                <a:lnTo>
                  <a:pt x="8974" y="6018"/>
                </a:lnTo>
                <a:lnTo>
                  <a:pt x="8968" y="6029"/>
                </a:lnTo>
                <a:lnTo>
                  <a:pt x="8964" y="6040"/>
                </a:lnTo>
                <a:lnTo>
                  <a:pt x="8955" y="6056"/>
                </a:lnTo>
                <a:lnTo>
                  <a:pt x="8958" y="6067"/>
                </a:lnTo>
                <a:lnTo>
                  <a:pt x="8971" y="6089"/>
                </a:lnTo>
                <a:lnTo>
                  <a:pt x="8999" y="6105"/>
                </a:lnTo>
                <a:lnTo>
                  <a:pt x="9005" y="6105"/>
                </a:lnTo>
                <a:lnTo>
                  <a:pt x="9015" y="6100"/>
                </a:lnTo>
                <a:lnTo>
                  <a:pt x="9024" y="6100"/>
                </a:lnTo>
                <a:lnTo>
                  <a:pt x="9027" y="6105"/>
                </a:lnTo>
                <a:lnTo>
                  <a:pt x="9027" y="6111"/>
                </a:lnTo>
                <a:lnTo>
                  <a:pt x="9012" y="6116"/>
                </a:lnTo>
                <a:lnTo>
                  <a:pt x="9005" y="6122"/>
                </a:lnTo>
                <a:lnTo>
                  <a:pt x="8999" y="6133"/>
                </a:lnTo>
                <a:lnTo>
                  <a:pt x="8999" y="6154"/>
                </a:lnTo>
                <a:lnTo>
                  <a:pt x="8996" y="6165"/>
                </a:lnTo>
                <a:lnTo>
                  <a:pt x="8990" y="6182"/>
                </a:lnTo>
                <a:lnTo>
                  <a:pt x="8980" y="6192"/>
                </a:lnTo>
                <a:lnTo>
                  <a:pt x="8968" y="6214"/>
                </a:lnTo>
                <a:lnTo>
                  <a:pt x="8983" y="6214"/>
                </a:lnTo>
                <a:lnTo>
                  <a:pt x="9024" y="6192"/>
                </a:lnTo>
                <a:lnTo>
                  <a:pt x="9034" y="6187"/>
                </a:lnTo>
                <a:lnTo>
                  <a:pt x="9037" y="6192"/>
                </a:lnTo>
                <a:lnTo>
                  <a:pt x="9037" y="6203"/>
                </a:lnTo>
                <a:lnTo>
                  <a:pt x="9034" y="6209"/>
                </a:lnTo>
                <a:lnTo>
                  <a:pt x="9015" y="6214"/>
                </a:lnTo>
                <a:lnTo>
                  <a:pt x="8990" y="6220"/>
                </a:lnTo>
                <a:lnTo>
                  <a:pt x="8977" y="6230"/>
                </a:lnTo>
                <a:lnTo>
                  <a:pt x="8971" y="6241"/>
                </a:lnTo>
                <a:lnTo>
                  <a:pt x="8974" y="6252"/>
                </a:lnTo>
                <a:lnTo>
                  <a:pt x="8977" y="6258"/>
                </a:lnTo>
                <a:lnTo>
                  <a:pt x="8949" y="6258"/>
                </a:lnTo>
                <a:lnTo>
                  <a:pt x="8942" y="6269"/>
                </a:lnTo>
                <a:lnTo>
                  <a:pt x="8933" y="6279"/>
                </a:lnTo>
                <a:lnTo>
                  <a:pt x="8933" y="6290"/>
                </a:lnTo>
                <a:lnTo>
                  <a:pt x="8955" y="6290"/>
                </a:lnTo>
                <a:lnTo>
                  <a:pt x="8955" y="6296"/>
                </a:lnTo>
                <a:lnTo>
                  <a:pt x="8949" y="6312"/>
                </a:lnTo>
                <a:lnTo>
                  <a:pt x="8942" y="6323"/>
                </a:lnTo>
                <a:lnTo>
                  <a:pt x="8942" y="6334"/>
                </a:lnTo>
                <a:lnTo>
                  <a:pt x="8946" y="6339"/>
                </a:lnTo>
                <a:lnTo>
                  <a:pt x="8952" y="6339"/>
                </a:lnTo>
                <a:lnTo>
                  <a:pt x="8961" y="6345"/>
                </a:lnTo>
                <a:lnTo>
                  <a:pt x="8964" y="6350"/>
                </a:lnTo>
                <a:lnTo>
                  <a:pt x="8958" y="6372"/>
                </a:lnTo>
                <a:lnTo>
                  <a:pt x="8961" y="6372"/>
                </a:lnTo>
                <a:lnTo>
                  <a:pt x="8977" y="6361"/>
                </a:lnTo>
                <a:lnTo>
                  <a:pt x="8990" y="6355"/>
                </a:lnTo>
                <a:lnTo>
                  <a:pt x="8977" y="6377"/>
                </a:lnTo>
                <a:lnTo>
                  <a:pt x="8977" y="6383"/>
                </a:lnTo>
                <a:lnTo>
                  <a:pt x="8983" y="6388"/>
                </a:lnTo>
                <a:lnTo>
                  <a:pt x="8996" y="6394"/>
                </a:lnTo>
                <a:lnTo>
                  <a:pt x="9012" y="6388"/>
                </a:lnTo>
                <a:lnTo>
                  <a:pt x="9046" y="6372"/>
                </a:lnTo>
                <a:lnTo>
                  <a:pt x="9059" y="6366"/>
                </a:lnTo>
                <a:lnTo>
                  <a:pt x="9065" y="6355"/>
                </a:lnTo>
                <a:lnTo>
                  <a:pt x="9071" y="6323"/>
                </a:lnTo>
                <a:lnTo>
                  <a:pt x="9074" y="6317"/>
                </a:lnTo>
                <a:lnTo>
                  <a:pt x="9078" y="6328"/>
                </a:lnTo>
                <a:lnTo>
                  <a:pt x="9081" y="6334"/>
                </a:lnTo>
                <a:lnTo>
                  <a:pt x="9084" y="6334"/>
                </a:lnTo>
                <a:lnTo>
                  <a:pt x="9103" y="6317"/>
                </a:lnTo>
                <a:lnTo>
                  <a:pt x="9122" y="6296"/>
                </a:lnTo>
                <a:lnTo>
                  <a:pt x="9131" y="6290"/>
                </a:lnTo>
                <a:lnTo>
                  <a:pt x="9144" y="6285"/>
                </a:lnTo>
                <a:lnTo>
                  <a:pt x="9159" y="6279"/>
                </a:lnTo>
                <a:lnTo>
                  <a:pt x="9166" y="6274"/>
                </a:lnTo>
                <a:lnTo>
                  <a:pt x="9175" y="6269"/>
                </a:lnTo>
                <a:lnTo>
                  <a:pt x="9188" y="6274"/>
                </a:lnTo>
                <a:lnTo>
                  <a:pt x="9197" y="6279"/>
                </a:lnTo>
                <a:lnTo>
                  <a:pt x="9197" y="6247"/>
                </a:lnTo>
                <a:lnTo>
                  <a:pt x="9200" y="6230"/>
                </a:lnTo>
                <a:lnTo>
                  <a:pt x="9203" y="6209"/>
                </a:lnTo>
                <a:lnTo>
                  <a:pt x="9216" y="6165"/>
                </a:lnTo>
                <a:lnTo>
                  <a:pt x="9219" y="6122"/>
                </a:lnTo>
                <a:lnTo>
                  <a:pt x="9216" y="6078"/>
                </a:lnTo>
                <a:lnTo>
                  <a:pt x="9210" y="6040"/>
                </a:lnTo>
                <a:lnTo>
                  <a:pt x="9197" y="5997"/>
                </a:lnTo>
                <a:lnTo>
                  <a:pt x="9197" y="5986"/>
                </a:lnTo>
                <a:lnTo>
                  <a:pt x="9200" y="5980"/>
                </a:lnTo>
                <a:lnTo>
                  <a:pt x="9206" y="5980"/>
                </a:lnTo>
                <a:lnTo>
                  <a:pt x="9206" y="5969"/>
                </a:lnTo>
                <a:lnTo>
                  <a:pt x="9200" y="5959"/>
                </a:lnTo>
                <a:lnTo>
                  <a:pt x="9210" y="5959"/>
                </a:lnTo>
                <a:lnTo>
                  <a:pt x="9213" y="5969"/>
                </a:lnTo>
                <a:lnTo>
                  <a:pt x="9216" y="5969"/>
                </a:lnTo>
                <a:lnTo>
                  <a:pt x="9225" y="5948"/>
                </a:lnTo>
                <a:close/>
                <a:moveTo>
                  <a:pt x="9709" y="6220"/>
                </a:moveTo>
                <a:lnTo>
                  <a:pt x="9706" y="6192"/>
                </a:lnTo>
                <a:lnTo>
                  <a:pt x="9697" y="6171"/>
                </a:lnTo>
                <a:lnTo>
                  <a:pt x="9672" y="6149"/>
                </a:lnTo>
                <a:lnTo>
                  <a:pt x="9659" y="6143"/>
                </a:lnTo>
                <a:lnTo>
                  <a:pt x="9643" y="6143"/>
                </a:lnTo>
                <a:lnTo>
                  <a:pt x="9634" y="6149"/>
                </a:lnTo>
                <a:lnTo>
                  <a:pt x="9628" y="6160"/>
                </a:lnTo>
                <a:lnTo>
                  <a:pt x="9621" y="6176"/>
                </a:lnTo>
                <a:lnTo>
                  <a:pt x="9615" y="6176"/>
                </a:lnTo>
                <a:lnTo>
                  <a:pt x="9612" y="6165"/>
                </a:lnTo>
                <a:lnTo>
                  <a:pt x="9606" y="6165"/>
                </a:lnTo>
                <a:lnTo>
                  <a:pt x="9599" y="6160"/>
                </a:lnTo>
                <a:lnTo>
                  <a:pt x="9602" y="6149"/>
                </a:lnTo>
                <a:lnTo>
                  <a:pt x="9609" y="6138"/>
                </a:lnTo>
                <a:lnTo>
                  <a:pt x="9618" y="6133"/>
                </a:lnTo>
                <a:lnTo>
                  <a:pt x="9621" y="6127"/>
                </a:lnTo>
                <a:lnTo>
                  <a:pt x="9621" y="6116"/>
                </a:lnTo>
                <a:lnTo>
                  <a:pt x="9618" y="6095"/>
                </a:lnTo>
                <a:lnTo>
                  <a:pt x="9606" y="6067"/>
                </a:lnTo>
                <a:lnTo>
                  <a:pt x="9590" y="6046"/>
                </a:lnTo>
                <a:lnTo>
                  <a:pt x="9577" y="6029"/>
                </a:lnTo>
                <a:lnTo>
                  <a:pt x="9574" y="6024"/>
                </a:lnTo>
                <a:lnTo>
                  <a:pt x="9580" y="6024"/>
                </a:lnTo>
                <a:lnTo>
                  <a:pt x="9590" y="6029"/>
                </a:lnTo>
                <a:lnTo>
                  <a:pt x="9599" y="6040"/>
                </a:lnTo>
                <a:lnTo>
                  <a:pt x="9609" y="6046"/>
                </a:lnTo>
                <a:lnTo>
                  <a:pt x="9609" y="6040"/>
                </a:lnTo>
                <a:lnTo>
                  <a:pt x="9606" y="6035"/>
                </a:lnTo>
                <a:lnTo>
                  <a:pt x="9596" y="6008"/>
                </a:lnTo>
                <a:lnTo>
                  <a:pt x="9590" y="5997"/>
                </a:lnTo>
                <a:lnTo>
                  <a:pt x="9590" y="5953"/>
                </a:lnTo>
                <a:lnTo>
                  <a:pt x="9587" y="5948"/>
                </a:lnTo>
                <a:lnTo>
                  <a:pt x="9574" y="5937"/>
                </a:lnTo>
                <a:lnTo>
                  <a:pt x="9571" y="5931"/>
                </a:lnTo>
                <a:lnTo>
                  <a:pt x="9568" y="5915"/>
                </a:lnTo>
                <a:lnTo>
                  <a:pt x="9562" y="5899"/>
                </a:lnTo>
                <a:lnTo>
                  <a:pt x="9555" y="5888"/>
                </a:lnTo>
                <a:lnTo>
                  <a:pt x="9546" y="5883"/>
                </a:lnTo>
                <a:lnTo>
                  <a:pt x="9533" y="5877"/>
                </a:lnTo>
                <a:lnTo>
                  <a:pt x="9524" y="5872"/>
                </a:lnTo>
                <a:lnTo>
                  <a:pt x="9521" y="5855"/>
                </a:lnTo>
                <a:lnTo>
                  <a:pt x="9508" y="5817"/>
                </a:lnTo>
                <a:lnTo>
                  <a:pt x="9499" y="5774"/>
                </a:lnTo>
                <a:lnTo>
                  <a:pt x="9496" y="5741"/>
                </a:lnTo>
                <a:lnTo>
                  <a:pt x="9496" y="5719"/>
                </a:lnTo>
                <a:lnTo>
                  <a:pt x="9492" y="5709"/>
                </a:lnTo>
                <a:lnTo>
                  <a:pt x="9486" y="5703"/>
                </a:lnTo>
                <a:lnTo>
                  <a:pt x="9477" y="5687"/>
                </a:lnTo>
                <a:lnTo>
                  <a:pt x="9470" y="5670"/>
                </a:lnTo>
                <a:lnTo>
                  <a:pt x="9461" y="5654"/>
                </a:lnTo>
                <a:lnTo>
                  <a:pt x="9439" y="5638"/>
                </a:lnTo>
                <a:lnTo>
                  <a:pt x="9420" y="5627"/>
                </a:lnTo>
                <a:lnTo>
                  <a:pt x="9414" y="5638"/>
                </a:lnTo>
                <a:lnTo>
                  <a:pt x="9408" y="5643"/>
                </a:lnTo>
                <a:lnTo>
                  <a:pt x="9392" y="5643"/>
                </a:lnTo>
                <a:lnTo>
                  <a:pt x="9382" y="5638"/>
                </a:lnTo>
                <a:lnTo>
                  <a:pt x="9389" y="5632"/>
                </a:lnTo>
                <a:lnTo>
                  <a:pt x="9398" y="5627"/>
                </a:lnTo>
                <a:lnTo>
                  <a:pt x="9404" y="5616"/>
                </a:lnTo>
                <a:lnTo>
                  <a:pt x="9408" y="5605"/>
                </a:lnTo>
                <a:lnTo>
                  <a:pt x="9417" y="5605"/>
                </a:lnTo>
                <a:lnTo>
                  <a:pt x="9430" y="5600"/>
                </a:lnTo>
                <a:lnTo>
                  <a:pt x="9433" y="5594"/>
                </a:lnTo>
                <a:lnTo>
                  <a:pt x="9436" y="5594"/>
                </a:lnTo>
                <a:lnTo>
                  <a:pt x="9423" y="5583"/>
                </a:lnTo>
                <a:lnTo>
                  <a:pt x="9417" y="5573"/>
                </a:lnTo>
                <a:lnTo>
                  <a:pt x="9417" y="5567"/>
                </a:lnTo>
                <a:lnTo>
                  <a:pt x="9411" y="5556"/>
                </a:lnTo>
                <a:lnTo>
                  <a:pt x="9414" y="5556"/>
                </a:lnTo>
                <a:lnTo>
                  <a:pt x="9423" y="5562"/>
                </a:lnTo>
                <a:lnTo>
                  <a:pt x="9430" y="5556"/>
                </a:lnTo>
                <a:lnTo>
                  <a:pt x="9445" y="5529"/>
                </a:lnTo>
                <a:lnTo>
                  <a:pt x="9458" y="5475"/>
                </a:lnTo>
                <a:lnTo>
                  <a:pt x="9470" y="5426"/>
                </a:lnTo>
                <a:lnTo>
                  <a:pt x="9480" y="5399"/>
                </a:lnTo>
                <a:lnTo>
                  <a:pt x="9483" y="5382"/>
                </a:lnTo>
                <a:lnTo>
                  <a:pt x="9480" y="5366"/>
                </a:lnTo>
                <a:lnTo>
                  <a:pt x="9477" y="5355"/>
                </a:lnTo>
                <a:lnTo>
                  <a:pt x="9470" y="5350"/>
                </a:lnTo>
                <a:lnTo>
                  <a:pt x="9455" y="5344"/>
                </a:lnTo>
                <a:lnTo>
                  <a:pt x="9436" y="5350"/>
                </a:lnTo>
                <a:lnTo>
                  <a:pt x="9408" y="5350"/>
                </a:lnTo>
                <a:lnTo>
                  <a:pt x="9382" y="5344"/>
                </a:lnTo>
                <a:lnTo>
                  <a:pt x="9367" y="5350"/>
                </a:lnTo>
                <a:lnTo>
                  <a:pt x="9354" y="5361"/>
                </a:lnTo>
                <a:lnTo>
                  <a:pt x="9345" y="5371"/>
                </a:lnTo>
                <a:lnTo>
                  <a:pt x="9338" y="5366"/>
                </a:lnTo>
                <a:lnTo>
                  <a:pt x="9342" y="5361"/>
                </a:lnTo>
                <a:lnTo>
                  <a:pt x="9354" y="5333"/>
                </a:lnTo>
                <a:lnTo>
                  <a:pt x="9357" y="5328"/>
                </a:lnTo>
                <a:lnTo>
                  <a:pt x="9357" y="5323"/>
                </a:lnTo>
                <a:lnTo>
                  <a:pt x="9348" y="5323"/>
                </a:lnTo>
                <a:lnTo>
                  <a:pt x="9338" y="5328"/>
                </a:lnTo>
                <a:lnTo>
                  <a:pt x="9338" y="5323"/>
                </a:lnTo>
                <a:lnTo>
                  <a:pt x="9342" y="5323"/>
                </a:lnTo>
                <a:lnTo>
                  <a:pt x="9357" y="5301"/>
                </a:lnTo>
                <a:lnTo>
                  <a:pt x="9379" y="5268"/>
                </a:lnTo>
                <a:lnTo>
                  <a:pt x="9398" y="5236"/>
                </a:lnTo>
                <a:lnTo>
                  <a:pt x="9404" y="5219"/>
                </a:lnTo>
                <a:lnTo>
                  <a:pt x="9404" y="5192"/>
                </a:lnTo>
                <a:lnTo>
                  <a:pt x="9408" y="5187"/>
                </a:lnTo>
                <a:lnTo>
                  <a:pt x="9404" y="5181"/>
                </a:lnTo>
                <a:lnTo>
                  <a:pt x="9395" y="5176"/>
                </a:lnTo>
                <a:lnTo>
                  <a:pt x="9382" y="5181"/>
                </a:lnTo>
                <a:lnTo>
                  <a:pt x="9379" y="5187"/>
                </a:lnTo>
                <a:lnTo>
                  <a:pt x="9360" y="5187"/>
                </a:lnTo>
                <a:lnTo>
                  <a:pt x="9348" y="5197"/>
                </a:lnTo>
                <a:lnTo>
                  <a:pt x="9332" y="5203"/>
                </a:lnTo>
                <a:lnTo>
                  <a:pt x="9323" y="5197"/>
                </a:lnTo>
                <a:lnTo>
                  <a:pt x="9310" y="5197"/>
                </a:lnTo>
                <a:lnTo>
                  <a:pt x="9304" y="5203"/>
                </a:lnTo>
                <a:lnTo>
                  <a:pt x="9298" y="5197"/>
                </a:lnTo>
                <a:lnTo>
                  <a:pt x="9288" y="5192"/>
                </a:lnTo>
                <a:lnTo>
                  <a:pt x="9282" y="5187"/>
                </a:lnTo>
                <a:lnTo>
                  <a:pt x="9276" y="5192"/>
                </a:lnTo>
                <a:lnTo>
                  <a:pt x="9279" y="5208"/>
                </a:lnTo>
                <a:lnTo>
                  <a:pt x="9279" y="5219"/>
                </a:lnTo>
                <a:lnTo>
                  <a:pt x="9272" y="5230"/>
                </a:lnTo>
                <a:lnTo>
                  <a:pt x="9269" y="5230"/>
                </a:lnTo>
                <a:lnTo>
                  <a:pt x="9272" y="5246"/>
                </a:lnTo>
                <a:lnTo>
                  <a:pt x="9279" y="5252"/>
                </a:lnTo>
                <a:lnTo>
                  <a:pt x="9276" y="5257"/>
                </a:lnTo>
                <a:lnTo>
                  <a:pt x="9266" y="5252"/>
                </a:lnTo>
                <a:lnTo>
                  <a:pt x="9257" y="5252"/>
                </a:lnTo>
                <a:lnTo>
                  <a:pt x="9260" y="5257"/>
                </a:lnTo>
                <a:lnTo>
                  <a:pt x="9263" y="5268"/>
                </a:lnTo>
                <a:lnTo>
                  <a:pt x="9263" y="5279"/>
                </a:lnTo>
                <a:lnTo>
                  <a:pt x="9254" y="5279"/>
                </a:lnTo>
                <a:lnTo>
                  <a:pt x="9254" y="5284"/>
                </a:lnTo>
                <a:lnTo>
                  <a:pt x="9260" y="5306"/>
                </a:lnTo>
                <a:lnTo>
                  <a:pt x="9257" y="5317"/>
                </a:lnTo>
                <a:lnTo>
                  <a:pt x="9235" y="5317"/>
                </a:lnTo>
                <a:lnTo>
                  <a:pt x="9228" y="5323"/>
                </a:lnTo>
                <a:lnTo>
                  <a:pt x="9232" y="5333"/>
                </a:lnTo>
                <a:lnTo>
                  <a:pt x="9235" y="5350"/>
                </a:lnTo>
                <a:lnTo>
                  <a:pt x="9228" y="5371"/>
                </a:lnTo>
                <a:lnTo>
                  <a:pt x="9228" y="5404"/>
                </a:lnTo>
                <a:lnTo>
                  <a:pt x="9232" y="5410"/>
                </a:lnTo>
                <a:lnTo>
                  <a:pt x="9238" y="5415"/>
                </a:lnTo>
                <a:lnTo>
                  <a:pt x="9241" y="5420"/>
                </a:lnTo>
                <a:lnTo>
                  <a:pt x="9241" y="5431"/>
                </a:lnTo>
                <a:lnTo>
                  <a:pt x="9235" y="5448"/>
                </a:lnTo>
                <a:lnTo>
                  <a:pt x="9228" y="5458"/>
                </a:lnTo>
                <a:lnTo>
                  <a:pt x="9235" y="5469"/>
                </a:lnTo>
                <a:lnTo>
                  <a:pt x="9232" y="5475"/>
                </a:lnTo>
                <a:lnTo>
                  <a:pt x="9225" y="5480"/>
                </a:lnTo>
                <a:lnTo>
                  <a:pt x="9222" y="5486"/>
                </a:lnTo>
                <a:lnTo>
                  <a:pt x="9228" y="5491"/>
                </a:lnTo>
                <a:lnTo>
                  <a:pt x="9228" y="5502"/>
                </a:lnTo>
                <a:lnTo>
                  <a:pt x="9222" y="5507"/>
                </a:lnTo>
                <a:lnTo>
                  <a:pt x="9206" y="5507"/>
                </a:lnTo>
                <a:lnTo>
                  <a:pt x="9203" y="5513"/>
                </a:lnTo>
                <a:lnTo>
                  <a:pt x="9203" y="5518"/>
                </a:lnTo>
                <a:lnTo>
                  <a:pt x="9232" y="5518"/>
                </a:lnTo>
                <a:lnTo>
                  <a:pt x="9235" y="5524"/>
                </a:lnTo>
                <a:lnTo>
                  <a:pt x="9222" y="5529"/>
                </a:lnTo>
                <a:lnTo>
                  <a:pt x="9216" y="5535"/>
                </a:lnTo>
                <a:lnTo>
                  <a:pt x="9216" y="5540"/>
                </a:lnTo>
                <a:lnTo>
                  <a:pt x="9222" y="5540"/>
                </a:lnTo>
                <a:lnTo>
                  <a:pt x="9228" y="5545"/>
                </a:lnTo>
                <a:lnTo>
                  <a:pt x="9241" y="5545"/>
                </a:lnTo>
                <a:lnTo>
                  <a:pt x="9247" y="5540"/>
                </a:lnTo>
                <a:lnTo>
                  <a:pt x="9260" y="5518"/>
                </a:lnTo>
                <a:lnTo>
                  <a:pt x="9250" y="5567"/>
                </a:lnTo>
                <a:lnTo>
                  <a:pt x="9250" y="5578"/>
                </a:lnTo>
                <a:lnTo>
                  <a:pt x="9244" y="5583"/>
                </a:lnTo>
                <a:lnTo>
                  <a:pt x="9241" y="5594"/>
                </a:lnTo>
                <a:lnTo>
                  <a:pt x="9244" y="5605"/>
                </a:lnTo>
                <a:lnTo>
                  <a:pt x="9244" y="5616"/>
                </a:lnTo>
                <a:lnTo>
                  <a:pt x="9241" y="5627"/>
                </a:lnTo>
                <a:lnTo>
                  <a:pt x="9235" y="5643"/>
                </a:lnTo>
                <a:lnTo>
                  <a:pt x="9238" y="5649"/>
                </a:lnTo>
                <a:lnTo>
                  <a:pt x="9238" y="5676"/>
                </a:lnTo>
                <a:lnTo>
                  <a:pt x="9241" y="5681"/>
                </a:lnTo>
                <a:lnTo>
                  <a:pt x="9247" y="5676"/>
                </a:lnTo>
                <a:lnTo>
                  <a:pt x="9244" y="5681"/>
                </a:lnTo>
                <a:lnTo>
                  <a:pt x="9238" y="5709"/>
                </a:lnTo>
                <a:lnTo>
                  <a:pt x="9232" y="5741"/>
                </a:lnTo>
                <a:lnTo>
                  <a:pt x="9232" y="5752"/>
                </a:lnTo>
                <a:lnTo>
                  <a:pt x="9238" y="5763"/>
                </a:lnTo>
                <a:lnTo>
                  <a:pt x="9241" y="5757"/>
                </a:lnTo>
                <a:lnTo>
                  <a:pt x="9247" y="5730"/>
                </a:lnTo>
                <a:lnTo>
                  <a:pt x="9250" y="5703"/>
                </a:lnTo>
                <a:lnTo>
                  <a:pt x="9254" y="5692"/>
                </a:lnTo>
                <a:lnTo>
                  <a:pt x="9260" y="5681"/>
                </a:lnTo>
                <a:lnTo>
                  <a:pt x="9260" y="5670"/>
                </a:lnTo>
                <a:lnTo>
                  <a:pt x="9254" y="5649"/>
                </a:lnTo>
                <a:lnTo>
                  <a:pt x="9254" y="5643"/>
                </a:lnTo>
                <a:lnTo>
                  <a:pt x="9257" y="5632"/>
                </a:lnTo>
                <a:lnTo>
                  <a:pt x="9263" y="5627"/>
                </a:lnTo>
                <a:lnTo>
                  <a:pt x="9260" y="5638"/>
                </a:lnTo>
                <a:lnTo>
                  <a:pt x="9260" y="5649"/>
                </a:lnTo>
                <a:lnTo>
                  <a:pt x="9269" y="5665"/>
                </a:lnTo>
                <a:lnTo>
                  <a:pt x="9272" y="5654"/>
                </a:lnTo>
                <a:lnTo>
                  <a:pt x="9272" y="5649"/>
                </a:lnTo>
                <a:lnTo>
                  <a:pt x="9279" y="5654"/>
                </a:lnTo>
                <a:lnTo>
                  <a:pt x="9282" y="5660"/>
                </a:lnTo>
                <a:lnTo>
                  <a:pt x="9282" y="5654"/>
                </a:lnTo>
                <a:lnTo>
                  <a:pt x="9285" y="5643"/>
                </a:lnTo>
                <a:lnTo>
                  <a:pt x="9291" y="5632"/>
                </a:lnTo>
                <a:lnTo>
                  <a:pt x="9298" y="5638"/>
                </a:lnTo>
                <a:lnTo>
                  <a:pt x="9307" y="5654"/>
                </a:lnTo>
                <a:lnTo>
                  <a:pt x="9294" y="5654"/>
                </a:lnTo>
                <a:lnTo>
                  <a:pt x="9285" y="5665"/>
                </a:lnTo>
                <a:lnTo>
                  <a:pt x="9285" y="5681"/>
                </a:lnTo>
                <a:lnTo>
                  <a:pt x="9298" y="5703"/>
                </a:lnTo>
                <a:lnTo>
                  <a:pt x="9301" y="5714"/>
                </a:lnTo>
                <a:lnTo>
                  <a:pt x="9304" y="5730"/>
                </a:lnTo>
                <a:lnTo>
                  <a:pt x="9301" y="5741"/>
                </a:lnTo>
                <a:lnTo>
                  <a:pt x="9294" y="5752"/>
                </a:lnTo>
                <a:lnTo>
                  <a:pt x="9285" y="5774"/>
                </a:lnTo>
                <a:lnTo>
                  <a:pt x="9282" y="5785"/>
                </a:lnTo>
                <a:lnTo>
                  <a:pt x="9282" y="5817"/>
                </a:lnTo>
                <a:lnTo>
                  <a:pt x="9276" y="5806"/>
                </a:lnTo>
                <a:lnTo>
                  <a:pt x="9272" y="5806"/>
                </a:lnTo>
                <a:lnTo>
                  <a:pt x="9269" y="5812"/>
                </a:lnTo>
                <a:lnTo>
                  <a:pt x="9269" y="5828"/>
                </a:lnTo>
                <a:lnTo>
                  <a:pt x="9279" y="5850"/>
                </a:lnTo>
                <a:lnTo>
                  <a:pt x="9285" y="5861"/>
                </a:lnTo>
                <a:lnTo>
                  <a:pt x="9288" y="5861"/>
                </a:lnTo>
                <a:lnTo>
                  <a:pt x="9285" y="5850"/>
                </a:lnTo>
                <a:lnTo>
                  <a:pt x="9285" y="5834"/>
                </a:lnTo>
                <a:lnTo>
                  <a:pt x="9288" y="5828"/>
                </a:lnTo>
                <a:lnTo>
                  <a:pt x="9291" y="5834"/>
                </a:lnTo>
                <a:lnTo>
                  <a:pt x="9301" y="5839"/>
                </a:lnTo>
                <a:lnTo>
                  <a:pt x="9310" y="5855"/>
                </a:lnTo>
                <a:lnTo>
                  <a:pt x="9316" y="5861"/>
                </a:lnTo>
                <a:lnTo>
                  <a:pt x="9320" y="5861"/>
                </a:lnTo>
                <a:lnTo>
                  <a:pt x="9323" y="5850"/>
                </a:lnTo>
                <a:lnTo>
                  <a:pt x="9320" y="5834"/>
                </a:lnTo>
                <a:lnTo>
                  <a:pt x="9320" y="5828"/>
                </a:lnTo>
                <a:lnTo>
                  <a:pt x="9329" y="5839"/>
                </a:lnTo>
                <a:lnTo>
                  <a:pt x="9342" y="5850"/>
                </a:lnTo>
                <a:lnTo>
                  <a:pt x="9348" y="5844"/>
                </a:lnTo>
                <a:lnTo>
                  <a:pt x="9351" y="5839"/>
                </a:lnTo>
                <a:lnTo>
                  <a:pt x="9360" y="5828"/>
                </a:lnTo>
                <a:lnTo>
                  <a:pt x="9370" y="5828"/>
                </a:lnTo>
                <a:lnTo>
                  <a:pt x="9373" y="5817"/>
                </a:lnTo>
                <a:lnTo>
                  <a:pt x="9376" y="5812"/>
                </a:lnTo>
                <a:lnTo>
                  <a:pt x="9392" y="5812"/>
                </a:lnTo>
                <a:lnTo>
                  <a:pt x="9392" y="5817"/>
                </a:lnTo>
                <a:lnTo>
                  <a:pt x="9386" y="5828"/>
                </a:lnTo>
                <a:lnTo>
                  <a:pt x="9373" y="5855"/>
                </a:lnTo>
                <a:lnTo>
                  <a:pt x="9370" y="5877"/>
                </a:lnTo>
                <a:lnTo>
                  <a:pt x="9367" y="5888"/>
                </a:lnTo>
                <a:lnTo>
                  <a:pt x="9367" y="5904"/>
                </a:lnTo>
                <a:lnTo>
                  <a:pt x="9370" y="5915"/>
                </a:lnTo>
                <a:lnTo>
                  <a:pt x="9382" y="5931"/>
                </a:lnTo>
                <a:lnTo>
                  <a:pt x="9392" y="5953"/>
                </a:lnTo>
                <a:lnTo>
                  <a:pt x="9398" y="5964"/>
                </a:lnTo>
                <a:lnTo>
                  <a:pt x="9401" y="5959"/>
                </a:lnTo>
                <a:lnTo>
                  <a:pt x="9404" y="5948"/>
                </a:lnTo>
                <a:lnTo>
                  <a:pt x="9408" y="5948"/>
                </a:lnTo>
                <a:lnTo>
                  <a:pt x="9414" y="5942"/>
                </a:lnTo>
                <a:lnTo>
                  <a:pt x="9417" y="5948"/>
                </a:lnTo>
                <a:lnTo>
                  <a:pt x="9417" y="5959"/>
                </a:lnTo>
                <a:lnTo>
                  <a:pt x="9414" y="5969"/>
                </a:lnTo>
                <a:lnTo>
                  <a:pt x="9414" y="5975"/>
                </a:lnTo>
                <a:lnTo>
                  <a:pt x="9417" y="5980"/>
                </a:lnTo>
                <a:lnTo>
                  <a:pt x="9414" y="5986"/>
                </a:lnTo>
                <a:lnTo>
                  <a:pt x="9408" y="5991"/>
                </a:lnTo>
                <a:lnTo>
                  <a:pt x="9401" y="6002"/>
                </a:lnTo>
                <a:lnTo>
                  <a:pt x="9404" y="6013"/>
                </a:lnTo>
                <a:lnTo>
                  <a:pt x="9411" y="6018"/>
                </a:lnTo>
                <a:lnTo>
                  <a:pt x="9411" y="6024"/>
                </a:lnTo>
                <a:lnTo>
                  <a:pt x="9404" y="6035"/>
                </a:lnTo>
                <a:lnTo>
                  <a:pt x="9404" y="6051"/>
                </a:lnTo>
                <a:lnTo>
                  <a:pt x="9411" y="6067"/>
                </a:lnTo>
                <a:lnTo>
                  <a:pt x="9417" y="6095"/>
                </a:lnTo>
                <a:lnTo>
                  <a:pt x="9404" y="6073"/>
                </a:lnTo>
                <a:lnTo>
                  <a:pt x="9398" y="6073"/>
                </a:lnTo>
                <a:lnTo>
                  <a:pt x="9395" y="6078"/>
                </a:lnTo>
                <a:lnTo>
                  <a:pt x="9401" y="6100"/>
                </a:lnTo>
                <a:lnTo>
                  <a:pt x="9398" y="6095"/>
                </a:lnTo>
                <a:lnTo>
                  <a:pt x="9389" y="6084"/>
                </a:lnTo>
                <a:lnTo>
                  <a:pt x="9382" y="6084"/>
                </a:lnTo>
                <a:lnTo>
                  <a:pt x="9376" y="6089"/>
                </a:lnTo>
                <a:lnTo>
                  <a:pt x="9367" y="6095"/>
                </a:lnTo>
                <a:lnTo>
                  <a:pt x="9360" y="6089"/>
                </a:lnTo>
                <a:lnTo>
                  <a:pt x="9351" y="6089"/>
                </a:lnTo>
                <a:lnTo>
                  <a:pt x="9348" y="6095"/>
                </a:lnTo>
                <a:lnTo>
                  <a:pt x="9335" y="6105"/>
                </a:lnTo>
                <a:lnTo>
                  <a:pt x="9329" y="6116"/>
                </a:lnTo>
                <a:lnTo>
                  <a:pt x="9320" y="6138"/>
                </a:lnTo>
                <a:lnTo>
                  <a:pt x="9310" y="6143"/>
                </a:lnTo>
                <a:lnTo>
                  <a:pt x="9298" y="6165"/>
                </a:lnTo>
                <a:lnTo>
                  <a:pt x="9294" y="6182"/>
                </a:lnTo>
                <a:lnTo>
                  <a:pt x="9298" y="6182"/>
                </a:lnTo>
                <a:lnTo>
                  <a:pt x="9301" y="6176"/>
                </a:lnTo>
                <a:lnTo>
                  <a:pt x="9310" y="6176"/>
                </a:lnTo>
                <a:lnTo>
                  <a:pt x="9329" y="6160"/>
                </a:lnTo>
                <a:lnTo>
                  <a:pt x="9338" y="6154"/>
                </a:lnTo>
                <a:lnTo>
                  <a:pt x="9338" y="6160"/>
                </a:lnTo>
                <a:lnTo>
                  <a:pt x="9335" y="6171"/>
                </a:lnTo>
                <a:lnTo>
                  <a:pt x="9342" y="6182"/>
                </a:lnTo>
                <a:lnTo>
                  <a:pt x="9338" y="6192"/>
                </a:lnTo>
                <a:lnTo>
                  <a:pt x="9338" y="6236"/>
                </a:lnTo>
                <a:lnTo>
                  <a:pt x="9335" y="6247"/>
                </a:lnTo>
                <a:lnTo>
                  <a:pt x="9329" y="6263"/>
                </a:lnTo>
                <a:lnTo>
                  <a:pt x="9320" y="6274"/>
                </a:lnTo>
                <a:lnTo>
                  <a:pt x="9298" y="6290"/>
                </a:lnTo>
                <a:lnTo>
                  <a:pt x="9285" y="6296"/>
                </a:lnTo>
                <a:lnTo>
                  <a:pt x="9276" y="6301"/>
                </a:lnTo>
                <a:lnTo>
                  <a:pt x="9266" y="6312"/>
                </a:lnTo>
                <a:lnTo>
                  <a:pt x="9263" y="6323"/>
                </a:lnTo>
                <a:lnTo>
                  <a:pt x="9263" y="6328"/>
                </a:lnTo>
                <a:lnTo>
                  <a:pt x="9266" y="6328"/>
                </a:lnTo>
                <a:lnTo>
                  <a:pt x="9272" y="6334"/>
                </a:lnTo>
                <a:lnTo>
                  <a:pt x="9272" y="6339"/>
                </a:lnTo>
                <a:lnTo>
                  <a:pt x="9269" y="6345"/>
                </a:lnTo>
                <a:lnTo>
                  <a:pt x="9269" y="6355"/>
                </a:lnTo>
                <a:lnTo>
                  <a:pt x="9276" y="6366"/>
                </a:lnTo>
                <a:lnTo>
                  <a:pt x="9285" y="6366"/>
                </a:lnTo>
                <a:lnTo>
                  <a:pt x="9298" y="6355"/>
                </a:lnTo>
                <a:lnTo>
                  <a:pt x="9310" y="6350"/>
                </a:lnTo>
                <a:lnTo>
                  <a:pt x="9320" y="6350"/>
                </a:lnTo>
                <a:lnTo>
                  <a:pt x="9326" y="6355"/>
                </a:lnTo>
                <a:lnTo>
                  <a:pt x="9326" y="6383"/>
                </a:lnTo>
                <a:lnTo>
                  <a:pt x="9335" y="6377"/>
                </a:lnTo>
                <a:lnTo>
                  <a:pt x="9348" y="6377"/>
                </a:lnTo>
                <a:lnTo>
                  <a:pt x="9357" y="6383"/>
                </a:lnTo>
                <a:lnTo>
                  <a:pt x="9367" y="6394"/>
                </a:lnTo>
                <a:lnTo>
                  <a:pt x="9373" y="6404"/>
                </a:lnTo>
                <a:lnTo>
                  <a:pt x="9379" y="6410"/>
                </a:lnTo>
                <a:lnTo>
                  <a:pt x="9392" y="6399"/>
                </a:lnTo>
                <a:lnTo>
                  <a:pt x="9401" y="6383"/>
                </a:lnTo>
                <a:lnTo>
                  <a:pt x="9408" y="6377"/>
                </a:lnTo>
                <a:lnTo>
                  <a:pt x="9414" y="6377"/>
                </a:lnTo>
                <a:lnTo>
                  <a:pt x="9426" y="6366"/>
                </a:lnTo>
                <a:lnTo>
                  <a:pt x="9436" y="6355"/>
                </a:lnTo>
                <a:lnTo>
                  <a:pt x="9448" y="6345"/>
                </a:lnTo>
                <a:lnTo>
                  <a:pt x="9439" y="6355"/>
                </a:lnTo>
                <a:lnTo>
                  <a:pt x="9436" y="6372"/>
                </a:lnTo>
                <a:lnTo>
                  <a:pt x="9423" y="6388"/>
                </a:lnTo>
                <a:lnTo>
                  <a:pt x="9414" y="6399"/>
                </a:lnTo>
                <a:lnTo>
                  <a:pt x="9411" y="6421"/>
                </a:lnTo>
                <a:lnTo>
                  <a:pt x="9408" y="6432"/>
                </a:lnTo>
                <a:lnTo>
                  <a:pt x="9395" y="6437"/>
                </a:lnTo>
                <a:lnTo>
                  <a:pt x="9382" y="6437"/>
                </a:lnTo>
                <a:lnTo>
                  <a:pt x="9373" y="6432"/>
                </a:lnTo>
                <a:lnTo>
                  <a:pt x="9364" y="6432"/>
                </a:lnTo>
                <a:lnTo>
                  <a:pt x="9345" y="6426"/>
                </a:lnTo>
                <a:lnTo>
                  <a:pt x="9335" y="6432"/>
                </a:lnTo>
                <a:lnTo>
                  <a:pt x="9329" y="6432"/>
                </a:lnTo>
                <a:lnTo>
                  <a:pt x="9329" y="6453"/>
                </a:lnTo>
                <a:lnTo>
                  <a:pt x="9326" y="6459"/>
                </a:lnTo>
                <a:lnTo>
                  <a:pt x="9320" y="6464"/>
                </a:lnTo>
                <a:lnTo>
                  <a:pt x="9313" y="6464"/>
                </a:lnTo>
                <a:lnTo>
                  <a:pt x="9310" y="6470"/>
                </a:lnTo>
                <a:lnTo>
                  <a:pt x="9307" y="6481"/>
                </a:lnTo>
                <a:lnTo>
                  <a:pt x="9307" y="6497"/>
                </a:lnTo>
                <a:lnTo>
                  <a:pt x="9298" y="6513"/>
                </a:lnTo>
                <a:lnTo>
                  <a:pt x="9298" y="6519"/>
                </a:lnTo>
                <a:lnTo>
                  <a:pt x="9294" y="6529"/>
                </a:lnTo>
                <a:lnTo>
                  <a:pt x="9288" y="6535"/>
                </a:lnTo>
                <a:lnTo>
                  <a:pt x="9279" y="6551"/>
                </a:lnTo>
                <a:lnTo>
                  <a:pt x="9272" y="6568"/>
                </a:lnTo>
                <a:lnTo>
                  <a:pt x="9263" y="6584"/>
                </a:lnTo>
                <a:lnTo>
                  <a:pt x="9257" y="6589"/>
                </a:lnTo>
                <a:lnTo>
                  <a:pt x="9244" y="6589"/>
                </a:lnTo>
                <a:lnTo>
                  <a:pt x="9238" y="6595"/>
                </a:lnTo>
                <a:lnTo>
                  <a:pt x="9235" y="6600"/>
                </a:lnTo>
                <a:lnTo>
                  <a:pt x="9235" y="6622"/>
                </a:lnTo>
                <a:lnTo>
                  <a:pt x="9238" y="6622"/>
                </a:lnTo>
                <a:lnTo>
                  <a:pt x="9244" y="6616"/>
                </a:lnTo>
                <a:lnTo>
                  <a:pt x="9250" y="6616"/>
                </a:lnTo>
                <a:lnTo>
                  <a:pt x="9257" y="6622"/>
                </a:lnTo>
                <a:lnTo>
                  <a:pt x="9263" y="6633"/>
                </a:lnTo>
                <a:lnTo>
                  <a:pt x="9269" y="6633"/>
                </a:lnTo>
                <a:lnTo>
                  <a:pt x="9272" y="6627"/>
                </a:lnTo>
                <a:lnTo>
                  <a:pt x="9276" y="6616"/>
                </a:lnTo>
                <a:lnTo>
                  <a:pt x="9276" y="6611"/>
                </a:lnTo>
                <a:lnTo>
                  <a:pt x="9282" y="6606"/>
                </a:lnTo>
                <a:lnTo>
                  <a:pt x="9291" y="6595"/>
                </a:lnTo>
                <a:lnTo>
                  <a:pt x="9301" y="6578"/>
                </a:lnTo>
                <a:lnTo>
                  <a:pt x="9316" y="6573"/>
                </a:lnTo>
                <a:lnTo>
                  <a:pt x="9329" y="6568"/>
                </a:lnTo>
                <a:lnTo>
                  <a:pt x="9338" y="6573"/>
                </a:lnTo>
                <a:lnTo>
                  <a:pt x="9357" y="6595"/>
                </a:lnTo>
                <a:lnTo>
                  <a:pt x="9364" y="6595"/>
                </a:lnTo>
                <a:lnTo>
                  <a:pt x="9370" y="6589"/>
                </a:lnTo>
                <a:lnTo>
                  <a:pt x="9373" y="6568"/>
                </a:lnTo>
                <a:lnTo>
                  <a:pt x="9376" y="6540"/>
                </a:lnTo>
                <a:lnTo>
                  <a:pt x="9379" y="6529"/>
                </a:lnTo>
                <a:lnTo>
                  <a:pt x="9392" y="6529"/>
                </a:lnTo>
                <a:lnTo>
                  <a:pt x="9401" y="6519"/>
                </a:lnTo>
                <a:lnTo>
                  <a:pt x="9408" y="6513"/>
                </a:lnTo>
                <a:lnTo>
                  <a:pt x="9423" y="6513"/>
                </a:lnTo>
                <a:lnTo>
                  <a:pt x="9439" y="6540"/>
                </a:lnTo>
                <a:lnTo>
                  <a:pt x="9445" y="6540"/>
                </a:lnTo>
                <a:lnTo>
                  <a:pt x="9452" y="6529"/>
                </a:lnTo>
                <a:lnTo>
                  <a:pt x="9461" y="6535"/>
                </a:lnTo>
                <a:lnTo>
                  <a:pt x="9470" y="6535"/>
                </a:lnTo>
                <a:lnTo>
                  <a:pt x="9474" y="6529"/>
                </a:lnTo>
                <a:lnTo>
                  <a:pt x="9477" y="6519"/>
                </a:lnTo>
                <a:lnTo>
                  <a:pt x="9508" y="6508"/>
                </a:lnTo>
                <a:lnTo>
                  <a:pt x="9511" y="6497"/>
                </a:lnTo>
                <a:lnTo>
                  <a:pt x="9514" y="6491"/>
                </a:lnTo>
                <a:lnTo>
                  <a:pt x="9521" y="6497"/>
                </a:lnTo>
                <a:lnTo>
                  <a:pt x="9530" y="6508"/>
                </a:lnTo>
                <a:lnTo>
                  <a:pt x="9533" y="6502"/>
                </a:lnTo>
                <a:lnTo>
                  <a:pt x="9536" y="6502"/>
                </a:lnTo>
                <a:lnTo>
                  <a:pt x="9540" y="6508"/>
                </a:lnTo>
                <a:lnTo>
                  <a:pt x="9549" y="6508"/>
                </a:lnTo>
                <a:lnTo>
                  <a:pt x="9562" y="6502"/>
                </a:lnTo>
                <a:lnTo>
                  <a:pt x="9577" y="6497"/>
                </a:lnTo>
                <a:lnTo>
                  <a:pt x="9587" y="6497"/>
                </a:lnTo>
                <a:lnTo>
                  <a:pt x="9606" y="6508"/>
                </a:lnTo>
                <a:lnTo>
                  <a:pt x="9612" y="6508"/>
                </a:lnTo>
                <a:lnTo>
                  <a:pt x="9624" y="6502"/>
                </a:lnTo>
                <a:lnTo>
                  <a:pt x="9637" y="6491"/>
                </a:lnTo>
                <a:lnTo>
                  <a:pt x="9650" y="6486"/>
                </a:lnTo>
                <a:lnTo>
                  <a:pt x="9656" y="6481"/>
                </a:lnTo>
                <a:lnTo>
                  <a:pt x="9659" y="6475"/>
                </a:lnTo>
                <a:lnTo>
                  <a:pt x="9662" y="6464"/>
                </a:lnTo>
                <a:lnTo>
                  <a:pt x="9672" y="6453"/>
                </a:lnTo>
                <a:lnTo>
                  <a:pt x="9684" y="6442"/>
                </a:lnTo>
                <a:lnTo>
                  <a:pt x="9687" y="6432"/>
                </a:lnTo>
                <a:lnTo>
                  <a:pt x="9687" y="6399"/>
                </a:lnTo>
                <a:lnTo>
                  <a:pt x="9662" y="6410"/>
                </a:lnTo>
                <a:lnTo>
                  <a:pt x="9650" y="6410"/>
                </a:lnTo>
                <a:lnTo>
                  <a:pt x="9640" y="6404"/>
                </a:lnTo>
                <a:lnTo>
                  <a:pt x="9640" y="6399"/>
                </a:lnTo>
                <a:lnTo>
                  <a:pt x="9634" y="6388"/>
                </a:lnTo>
                <a:lnTo>
                  <a:pt x="9631" y="6388"/>
                </a:lnTo>
                <a:lnTo>
                  <a:pt x="9631" y="6383"/>
                </a:lnTo>
                <a:lnTo>
                  <a:pt x="9637" y="6383"/>
                </a:lnTo>
                <a:lnTo>
                  <a:pt x="9650" y="6377"/>
                </a:lnTo>
                <a:lnTo>
                  <a:pt x="9653" y="6377"/>
                </a:lnTo>
                <a:lnTo>
                  <a:pt x="9656" y="6372"/>
                </a:lnTo>
                <a:lnTo>
                  <a:pt x="9659" y="6355"/>
                </a:lnTo>
                <a:lnTo>
                  <a:pt x="9656" y="6350"/>
                </a:lnTo>
                <a:lnTo>
                  <a:pt x="9653" y="6350"/>
                </a:lnTo>
                <a:lnTo>
                  <a:pt x="9653" y="6345"/>
                </a:lnTo>
                <a:lnTo>
                  <a:pt x="9659" y="6339"/>
                </a:lnTo>
                <a:lnTo>
                  <a:pt x="9675" y="6339"/>
                </a:lnTo>
                <a:lnTo>
                  <a:pt x="9681" y="6334"/>
                </a:lnTo>
                <a:lnTo>
                  <a:pt x="9684" y="6334"/>
                </a:lnTo>
                <a:lnTo>
                  <a:pt x="9678" y="6323"/>
                </a:lnTo>
                <a:lnTo>
                  <a:pt x="9697" y="6290"/>
                </a:lnTo>
                <a:lnTo>
                  <a:pt x="9703" y="6274"/>
                </a:lnTo>
                <a:lnTo>
                  <a:pt x="9709" y="6252"/>
                </a:lnTo>
                <a:lnTo>
                  <a:pt x="9709" y="6220"/>
                </a:lnTo>
                <a:close/>
                <a:moveTo>
                  <a:pt x="9298" y="5969"/>
                </a:moveTo>
                <a:lnTo>
                  <a:pt x="9304" y="5969"/>
                </a:lnTo>
                <a:lnTo>
                  <a:pt x="9310" y="5964"/>
                </a:lnTo>
                <a:lnTo>
                  <a:pt x="9320" y="5948"/>
                </a:lnTo>
                <a:lnTo>
                  <a:pt x="9323" y="5926"/>
                </a:lnTo>
                <a:lnTo>
                  <a:pt x="9323" y="5915"/>
                </a:lnTo>
                <a:lnTo>
                  <a:pt x="9316" y="5904"/>
                </a:lnTo>
                <a:lnTo>
                  <a:pt x="9301" y="5931"/>
                </a:lnTo>
                <a:lnTo>
                  <a:pt x="9294" y="5953"/>
                </a:lnTo>
                <a:lnTo>
                  <a:pt x="9294" y="5964"/>
                </a:lnTo>
                <a:lnTo>
                  <a:pt x="9298" y="5969"/>
                </a:lnTo>
                <a:close/>
                <a:moveTo>
                  <a:pt x="9307" y="6084"/>
                </a:moveTo>
                <a:lnTo>
                  <a:pt x="9307" y="6095"/>
                </a:lnTo>
                <a:lnTo>
                  <a:pt x="9310" y="6105"/>
                </a:lnTo>
                <a:lnTo>
                  <a:pt x="9320" y="6111"/>
                </a:lnTo>
                <a:lnTo>
                  <a:pt x="9326" y="6105"/>
                </a:lnTo>
                <a:lnTo>
                  <a:pt x="9329" y="6100"/>
                </a:lnTo>
                <a:lnTo>
                  <a:pt x="9332" y="6089"/>
                </a:lnTo>
                <a:lnTo>
                  <a:pt x="9332" y="6084"/>
                </a:lnTo>
                <a:lnTo>
                  <a:pt x="9329" y="6073"/>
                </a:lnTo>
                <a:lnTo>
                  <a:pt x="9326" y="6073"/>
                </a:lnTo>
                <a:lnTo>
                  <a:pt x="9323" y="6067"/>
                </a:lnTo>
                <a:lnTo>
                  <a:pt x="9316" y="6067"/>
                </a:lnTo>
                <a:lnTo>
                  <a:pt x="9307" y="6084"/>
                </a:lnTo>
                <a:close/>
                <a:moveTo>
                  <a:pt x="9260" y="5698"/>
                </a:moveTo>
                <a:lnTo>
                  <a:pt x="9257" y="5709"/>
                </a:lnTo>
                <a:lnTo>
                  <a:pt x="9257" y="5725"/>
                </a:lnTo>
                <a:lnTo>
                  <a:pt x="9263" y="5730"/>
                </a:lnTo>
                <a:lnTo>
                  <a:pt x="9272" y="5736"/>
                </a:lnTo>
                <a:lnTo>
                  <a:pt x="9276" y="5730"/>
                </a:lnTo>
                <a:lnTo>
                  <a:pt x="9276" y="5725"/>
                </a:lnTo>
                <a:lnTo>
                  <a:pt x="9272" y="5709"/>
                </a:lnTo>
                <a:lnTo>
                  <a:pt x="9266" y="5692"/>
                </a:lnTo>
                <a:lnTo>
                  <a:pt x="9263" y="5692"/>
                </a:lnTo>
                <a:lnTo>
                  <a:pt x="9260" y="5698"/>
                </a:lnTo>
                <a:close/>
                <a:moveTo>
                  <a:pt x="9166" y="5268"/>
                </a:moveTo>
                <a:lnTo>
                  <a:pt x="9162" y="5268"/>
                </a:lnTo>
                <a:lnTo>
                  <a:pt x="9156" y="5257"/>
                </a:lnTo>
                <a:lnTo>
                  <a:pt x="9153" y="5257"/>
                </a:lnTo>
                <a:lnTo>
                  <a:pt x="9147" y="5274"/>
                </a:lnTo>
                <a:lnTo>
                  <a:pt x="9147" y="5279"/>
                </a:lnTo>
                <a:lnTo>
                  <a:pt x="9150" y="5290"/>
                </a:lnTo>
                <a:lnTo>
                  <a:pt x="9153" y="5290"/>
                </a:lnTo>
                <a:lnTo>
                  <a:pt x="9153" y="5295"/>
                </a:lnTo>
                <a:lnTo>
                  <a:pt x="9150" y="5301"/>
                </a:lnTo>
                <a:lnTo>
                  <a:pt x="9159" y="5306"/>
                </a:lnTo>
                <a:lnTo>
                  <a:pt x="9162" y="5312"/>
                </a:lnTo>
                <a:lnTo>
                  <a:pt x="9150" y="5323"/>
                </a:lnTo>
                <a:lnTo>
                  <a:pt x="9147" y="5328"/>
                </a:lnTo>
                <a:lnTo>
                  <a:pt x="9150" y="5339"/>
                </a:lnTo>
                <a:lnTo>
                  <a:pt x="9153" y="5344"/>
                </a:lnTo>
                <a:lnTo>
                  <a:pt x="9159" y="5333"/>
                </a:lnTo>
                <a:lnTo>
                  <a:pt x="9166" y="5328"/>
                </a:lnTo>
                <a:lnTo>
                  <a:pt x="9169" y="5328"/>
                </a:lnTo>
                <a:lnTo>
                  <a:pt x="9169" y="5323"/>
                </a:lnTo>
                <a:lnTo>
                  <a:pt x="9178" y="5306"/>
                </a:lnTo>
                <a:lnTo>
                  <a:pt x="9188" y="5306"/>
                </a:lnTo>
                <a:lnTo>
                  <a:pt x="9188" y="5301"/>
                </a:lnTo>
                <a:lnTo>
                  <a:pt x="9194" y="5290"/>
                </a:lnTo>
                <a:lnTo>
                  <a:pt x="9194" y="5284"/>
                </a:lnTo>
                <a:lnTo>
                  <a:pt x="9191" y="5279"/>
                </a:lnTo>
                <a:lnTo>
                  <a:pt x="9191" y="5274"/>
                </a:lnTo>
                <a:lnTo>
                  <a:pt x="9194" y="5274"/>
                </a:lnTo>
                <a:lnTo>
                  <a:pt x="9194" y="5263"/>
                </a:lnTo>
                <a:lnTo>
                  <a:pt x="9200" y="5263"/>
                </a:lnTo>
                <a:lnTo>
                  <a:pt x="9210" y="5257"/>
                </a:lnTo>
                <a:lnTo>
                  <a:pt x="9210" y="5252"/>
                </a:lnTo>
                <a:lnTo>
                  <a:pt x="9197" y="5252"/>
                </a:lnTo>
                <a:lnTo>
                  <a:pt x="9203" y="5241"/>
                </a:lnTo>
                <a:lnTo>
                  <a:pt x="9206" y="5225"/>
                </a:lnTo>
                <a:lnTo>
                  <a:pt x="9206" y="5208"/>
                </a:lnTo>
                <a:lnTo>
                  <a:pt x="9200" y="5208"/>
                </a:lnTo>
                <a:lnTo>
                  <a:pt x="9169" y="5236"/>
                </a:lnTo>
                <a:lnTo>
                  <a:pt x="9166" y="5241"/>
                </a:lnTo>
                <a:lnTo>
                  <a:pt x="9169" y="5252"/>
                </a:lnTo>
                <a:lnTo>
                  <a:pt x="9169" y="5257"/>
                </a:lnTo>
                <a:lnTo>
                  <a:pt x="9166" y="5268"/>
                </a:lnTo>
                <a:close/>
                <a:moveTo>
                  <a:pt x="9150" y="5366"/>
                </a:moveTo>
                <a:lnTo>
                  <a:pt x="9153" y="5355"/>
                </a:lnTo>
                <a:lnTo>
                  <a:pt x="9150" y="5350"/>
                </a:lnTo>
                <a:lnTo>
                  <a:pt x="9134" y="5350"/>
                </a:lnTo>
                <a:lnTo>
                  <a:pt x="9131" y="5355"/>
                </a:lnTo>
                <a:lnTo>
                  <a:pt x="9125" y="5361"/>
                </a:lnTo>
                <a:lnTo>
                  <a:pt x="9122" y="5361"/>
                </a:lnTo>
                <a:lnTo>
                  <a:pt x="9125" y="5366"/>
                </a:lnTo>
                <a:lnTo>
                  <a:pt x="9144" y="5377"/>
                </a:lnTo>
                <a:lnTo>
                  <a:pt x="9150" y="5366"/>
                </a:lnTo>
                <a:close/>
                <a:moveTo>
                  <a:pt x="9216" y="5464"/>
                </a:moveTo>
                <a:lnTo>
                  <a:pt x="9222" y="5464"/>
                </a:lnTo>
                <a:lnTo>
                  <a:pt x="9228" y="5453"/>
                </a:lnTo>
                <a:lnTo>
                  <a:pt x="9238" y="5426"/>
                </a:lnTo>
                <a:lnTo>
                  <a:pt x="9235" y="5420"/>
                </a:lnTo>
                <a:lnTo>
                  <a:pt x="9216" y="5420"/>
                </a:lnTo>
                <a:lnTo>
                  <a:pt x="9213" y="5415"/>
                </a:lnTo>
                <a:lnTo>
                  <a:pt x="9210" y="5404"/>
                </a:lnTo>
                <a:lnTo>
                  <a:pt x="9203" y="5361"/>
                </a:lnTo>
                <a:lnTo>
                  <a:pt x="9203" y="5350"/>
                </a:lnTo>
                <a:lnTo>
                  <a:pt x="9194" y="5350"/>
                </a:lnTo>
                <a:lnTo>
                  <a:pt x="9194" y="5388"/>
                </a:lnTo>
                <a:lnTo>
                  <a:pt x="9191" y="5388"/>
                </a:lnTo>
                <a:lnTo>
                  <a:pt x="9184" y="5377"/>
                </a:lnTo>
                <a:lnTo>
                  <a:pt x="9181" y="5366"/>
                </a:lnTo>
                <a:lnTo>
                  <a:pt x="9178" y="5366"/>
                </a:lnTo>
                <a:lnTo>
                  <a:pt x="9175" y="5371"/>
                </a:lnTo>
                <a:lnTo>
                  <a:pt x="9178" y="5377"/>
                </a:lnTo>
                <a:lnTo>
                  <a:pt x="9178" y="5388"/>
                </a:lnTo>
                <a:lnTo>
                  <a:pt x="9175" y="5393"/>
                </a:lnTo>
                <a:lnTo>
                  <a:pt x="9172" y="5393"/>
                </a:lnTo>
                <a:lnTo>
                  <a:pt x="9169" y="5399"/>
                </a:lnTo>
                <a:lnTo>
                  <a:pt x="9175" y="5410"/>
                </a:lnTo>
                <a:lnTo>
                  <a:pt x="9178" y="5410"/>
                </a:lnTo>
                <a:lnTo>
                  <a:pt x="9181" y="5404"/>
                </a:lnTo>
                <a:lnTo>
                  <a:pt x="9188" y="5410"/>
                </a:lnTo>
                <a:lnTo>
                  <a:pt x="9191" y="5415"/>
                </a:lnTo>
                <a:lnTo>
                  <a:pt x="9188" y="5415"/>
                </a:lnTo>
                <a:lnTo>
                  <a:pt x="9188" y="5420"/>
                </a:lnTo>
                <a:lnTo>
                  <a:pt x="9194" y="5431"/>
                </a:lnTo>
                <a:lnTo>
                  <a:pt x="9197" y="5442"/>
                </a:lnTo>
                <a:lnTo>
                  <a:pt x="9203" y="5442"/>
                </a:lnTo>
                <a:lnTo>
                  <a:pt x="9206" y="5437"/>
                </a:lnTo>
                <a:lnTo>
                  <a:pt x="9219" y="5437"/>
                </a:lnTo>
                <a:lnTo>
                  <a:pt x="9219" y="5448"/>
                </a:lnTo>
                <a:lnTo>
                  <a:pt x="9216" y="5458"/>
                </a:lnTo>
                <a:lnTo>
                  <a:pt x="9216" y="5464"/>
                </a:lnTo>
                <a:close/>
                <a:moveTo>
                  <a:pt x="9222" y="5551"/>
                </a:moveTo>
                <a:lnTo>
                  <a:pt x="9213" y="5545"/>
                </a:lnTo>
                <a:lnTo>
                  <a:pt x="9210" y="5535"/>
                </a:lnTo>
                <a:lnTo>
                  <a:pt x="9206" y="5529"/>
                </a:lnTo>
                <a:lnTo>
                  <a:pt x="9200" y="5535"/>
                </a:lnTo>
                <a:lnTo>
                  <a:pt x="9197" y="5545"/>
                </a:lnTo>
                <a:lnTo>
                  <a:pt x="9197" y="5551"/>
                </a:lnTo>
                <a:lnTo>
                  <a:pt x="9206" y="5562"/>
                </a:lnTo>
                <a:lnTo>
                  <a:pt x="9210" y="5562"/>
                </a:lnTo>
                <a:lnTo>
                  <a:pt x="9210" y="5567"/>
                </a:lnTo>
                <a:lnTo>
                  <a:pt x="9206" y="5573"/>
                </a:lnTo>
                <a:lnTo>
                  <a:pt x="9206" y="5578"/>
                </a:lnTo>
                <a:lnTo>
                  <a:pt x="9203" y="5583"/>
                </a:lnTo>
                <a:lnTo>
                  <a:pt x="9197" y="5583"/>
                </a:lnTo>
                <a:lnTo>
                  <a:pt x="9194" y="5594"/>
                </a:lnTo>
                <a:lnTo>
                  <a:pt x="9197" y="5594"/>
                </a:lnTo>
                <a:lnTo>
                  <a:pt x="9197" y="5600"/>
                </a:lnTo>
                <a:lnTo>
                  <a:pt x="9206" y="5594"/>
                </a:lnTo>
                <a:lnTo>
                  <a:pt x="9232" y="5583"/>
                </a:lnTo>
                <a:lnTo>
                  <a:pt x="9238" y="5578"/>
                </a:lnTo>
                <a:lnTo>
                  <a:pt x="9238" y="5567"/>
                </a:lnTo>
                <a:lnTo>
                  <a:pt x="9232" y="5556"/>
                </a:lnTo>
                <a:lnTo>
                  <a:pt x="9222" y="5551"/>
                </a:lnTo>
                <a:close/>
                <a:moveTo>
                  <a:pt x="9197" y="5709"/>
                </a:moveTo>
                <a:lnTo>
                  <a:pt x="9200" y="5714"/>
                </a:lnTo>
                <a:lnTo>
                  <a:pt x="9210" y="5698"/>
                </a:lnTo>
                <a:lnTo>
                  <a:pt x="9216" y="5692"/>
                </a:lnTo>
                <a:lnTo>
                  <a:pt x="9213" y="5681"/>
                </a:lnTo>
                <a:lnTo>
                  <a:pt x="9213" y="5670"/>
                </a:lnTo>
                <a:lnTo>
                  <a:pt x="9210" y="5654"/>
                </a:lnTo>
                <a:lnTo>
                  <a:pt x="9206" y="5649"/>
                </a:lnTo>
                <a:lnTo>
                  <a:pt x="9203" y="5654"/>
                </a:lnTo>
                <a:lnTo>
                  <a:pt x="9200" y="5665"/>
                </a:lnTo>
                <a:lnTo>
                  <a:pt x="9197" y="5665"/>
                </a:lnTo>
                <a:lnTo>
                  <a:pt x="9197" y="5660"/>
                </a:lnTo>
                <a:lnTo>
                  <a:pt x="9194" y="5660"/>
                </a:lnTo>
                <a:lnTo>
                  <a:pt x="9181" y="5681"/>
                </a:lnTo>
                <a:lnTo>
                  <a:pt x="9181" y="5687"/>
                </a:lnTo>
                <a:lnTo>
                  <a:pt x="9184" y="5692"/>
                </a:lnTo>
                <a:lnTo>
                  <a:pt x="9191" y="5692"/>
                </a:lnTo>
                <a:lnTo>
                  <a:pt x="9197" y="5681"/>
                </a:lnTo>
                <a:lnTo>
                  <a:pt x="9200" y="5687"/>
                </a:lnTo>
                <a:lnTo>
                  <a:pt x="9200" y="5698"/>
                </a:lnTo>
                <a:lnTo>
                  <a:pt x="9197" y="5703"/>
                </a:lnTo>
                <a:lnTo>
                  <a:pt x="9197" y="5709"/>
                </a:lnTo>
                <a:close/>
                <a:moveTo>
                  <a:pt x="9389" y="5127"/>
                </a:moveTo>
                <a:lnTo>
                  <a:pt x="9395" y="5132"/>
                </a:lnTo>
                <a:lnTo>
                  <a:pt x="9408" y="5132"/>
                </a:lnTo>
                <a:lnTo>
                  <a:pt x="9411" y="5138"/>
                </a:lnTo>
                <a:lnTo>
                  <a:pt x="9417" y="5143"/>
                </a:lnTo>
                <a:lnTo>
                  <a:pt x="9423" y="5132"/>
                </a:lnTo>
                <a:lnTo>
                  <a:pt x="9423" y="5127"/>
                </a:lnTo>
                <a:lnTo>
                  <a:pt x="9420" y="5127"/>
                </a:lnTo>
                <a:lnTo>
                  <a:pt x="9420" y="5132"/>
                </a:lnTo>
                <a:lnTo>
                  <a:pt x="9414" y="5121"/>
                </a:lnTo>
                <a:lnTo>
                  <a:pt x="9404" y="5121"/>
                </a:lnTo>
                <a:lnTo>
                  <a:pt x="9404" y="5116"/>
                </a:lnTo>
                <a:lnTo>
                  <a:pt x="9408" y="5105"/>
                </a:lnTo>
                <a:lnTo>
                  <a:pt x="9408" y="5100"/>
                </a:lnTo>
                <a:lnTo>
                  <a:pt x="9398" y="5094"/>
                </a:lnTo>
                <a:lnTo>
                  <a:pt x="9392" y="5094"/>
                </a:lnTo>
                <a:lnTo>
                  <a:pt x="9389" y="5105"/>
                </a:lnTo>
                <a:lnTo>
                  <a:pt x="9389" y="5127"/>
                </a:lnTo>
                <a:close/>
                <a:moveTo>
                  <a:pt x="17313" y="10313"/>
                </a:moveTo>
                <a:lnTo>
                  <a:pt x="17303" y="10303"/>
                </a:lnTo>
                <a:lnTo>
                  <a:pt x="17297" y="10297"/>
                </a:lnTo>
                <a:lnTo>
                  <a:pt x="17294" y="10297"/>
                </a:lnTo>
                <a:lnTo>
                  <a:pt x="17278" y="10324"/>
                </a:lnTo>
                <a:lnTo>
                  <a:pt x="17269" y="10330"/>
                </a:lnTo>
                <a:lnTo>
                  <a:pt x="17256" y="10351"/>
                </a:lnTo>
                <a:lnTo>
                  <a:pt x="17225" y="10449"/>
                </a:lnTo>
                <a:lnTo>
                  <a:pt x="17212" y="10498"/>
                </a:lnTo>
                <a:lnTo>
                  <a:pt x="17206" y="10536"/>
                </a:lnTo>
                <a:lnTo>
                  <a:pt x="17206" y="10580"/>
                </a:lnTo>
                <a:lnTo>
                  <a:pt x="17209" y="10629"/>
                </a:lnTo>
                <a:lnTo>
                  <a:pt x="17215" y="10667"/>
                </a:lnTo>
                <a:lnTo>
                  <a:pt x="17222" y="10683"/>
                </a:lnTo>
                <a:lnTo>
                  <a:pt x="17228" y="10694"/>
                </a:lnTo>
                <a:lnTo>
                  <a:pt x="17234" y="10710"/>
                </a:lnTo>
                <a:lnTo>
                  <a:pt x="17240" y="10743"/>
                </a:lnTo>
                <a:lnTo>
                  <a:pt x="17247" y="10765"/>
                </a:lnTo>
                <a:lnTo>
                  <a:pt x="17250" y="10770"/>
                </a:lnTo>
                <a:lnTo>
                  <a:pt x="17253" y="10765"/>
                </a:lnTo>
                <a:lnTo>
                  <a:pt x="17253" y="10754"/>
                </a:lnTo>
                <a:lnTo>
                  <a:pt x="17256" y="10727"/>
                </a:lnTo>
                <a:lnTo>
                  <a:pt x="17256" y="10699"/>
                </a:lnTo>
                <a:lnTo>
                  <a:pt x="17259" y="10683"/>
                </a:lnTo>
                <a:lnTo>
                  <a:pt x="17262" y="10672"/>
                </a:lnTo>
                <a:lnTo>
                  <a:pt x="17269" y="10661"/>
                </a:lnTo>
                <a:lnTo>
                  <a:pt x="17272" y="10650"/>
                </a:lnTo>
                <a:lnTo>
                  <a:pt x="17278" y="10634"/>
                </a:lnTo>
                <a:lnTo>
                  <a:pt x="17284" y="10607"/>
                </a:lnTo>
                <a:lnTo>
                  <a:pt x="17291" y="10569"/>
                </a:lnTo>
                <a:lnTo>
                  <a:pt x="17300" y="10498"/>
                </a:lnTo>
                <a:lnTo>
                  <a:pt x="17316" y="10417"/>
                </a:lnTo>
                <a:lnTo>
                  <a:pt x="17316" y="10390"/>
                </a:lnTo>
                <a:lnTo>
                  <a:pt x="17313" y="10379"/>
                </a:lnTo>
                <a:lnTo>
                  <a:pt x="17313" y="10368"/>
                </a:lnTo>
                <a:lnTo>
                  <a:pt x="17319" y="10351"/>
                </a:lnTo>
                <a:lnTo>
                  <a:pt x="17319" y="10330"/>
                </a:lnTo>
                <a:lnTo>
                  <a:pt x="17313" y="10313"/>
                </a:lnTo>
                <a:close/>
                <a:moveTo>
                  <a:pt x="16492" y="11249"/>
                </a:moveTo>
                <a:lnTo>
                  <a:pt x="16508" y="11259"/>
                </a:lnTo>
                <a:lnTo>
                  <a:pt x="16521" y="11259"/>
                </a:lnTo>
                <a:lnTo>
                  <a:pt x="16530" y="11276"/>
                </a:lnTo>
                <a:lnTo>
                  <a:pt x="16543" y="11276"/>
                </a:lnTo>
                <a:lnTo>
                  <a:pt x="16546" y="11259"/>
                </a:lnTo>
                <a:lnTo>
                  <a:pt x="16546" y="11254"/>
                </a:lnTo>
                <a:lnTo>
                  <a:pt x="16549" y="11249"/>
                </a:lnTo>
                <a:lnTo>
                  <a:pt x="16565" y="11249"/>
                </a:lnTo>
                <a:lnTo>
                  <a:pt x="16568" y="11243"/>
                </a:lnTo>
                <a:lnTo>
                  <a:pt x="16568" y="11232"/>
                </a:lnTo>
                <a:lnTo>
                  <a:pt x="16574" y="11221"/>
                </a:lnTo>
                <a:lnTo>
                  <a:pt x="16583" y="11210"/>
                </a:lnTo>
                <a:lnTo>
                  <a:pt x="16590" y="11210"/>
                </a:lnTo>
                <a:lnTo>
                  <a:pt x="16596" y="11189"/>
                </a:lnTo>
                <a:lnTo>
                  <a:pt x="16596" y="11172"/>
                </a:lnTo>
                <a:lnTo>
                  <a:pt x="16599" y="11145"/>
                </a:lnTo>
                <a:lnTo>
                  <a:pt x="16609" y="11118"/>
                </a:lnTo>
                <a:lnTo>
                  <a:pt x="16618" y="11096"/>
                </a:lnTo>
                <a:lnTo>
                  <a:pt x="16624" y="11085"/>
                </a:lnTo>
                <a:lnTo>
                  <a:pt x="16627" y="11075"/>
                </a:lnTo>
                <a:lnTo>
                  <a:pt x="16627" y="11058"/>
                </a:lnTo>
                <a:lnTo>
                  <a:pt x="16624" y="11036"/>
                </a:lnTo>
                <a:lnTo>
                  <a:pt x="16612" y="11026"/>
                </a:lnTo>
                <a:lnTo>
                  <a:pt x="16609" y="11015"/>
                </a:lnTo>
                <a:lnTo>
                  <a:pt x="16605" y="11015"/>
                </a:lnTo>
                <a:lnTo>
                  <a:pt x="16593" y="11026"/>
                </a:lnTo>
                <a:lnTo>
                  <a:pt x="16577" y="11026"/>
                </a:lnTo>
                <a:lnTo>
                  <a:pt x="16568" y="11031"/>
                </a:lnTo>
                <a:lnTo>
                  <a:pt x="16565" y="11036"/>
                </a:lnTo>
                <a:lnTo>
                  <a:pt x="16558" y="11036"/>
                </a:lnTo>
                <a:lnTo>
                  <a:pt x="16549" y="11031"/>
                </a:lnTo>
                <a:lnTo>
                  <a:pt x="16536" y="11031"/>
                </a:lnTo>
                <a:lnTo>
                  <a:pt x="16533" y="11036"/>
                </a:lnTo>
                <a:lnTo>
                  <a:pt x="16530" y="11047"/>
                </a:lnTo>
                <a:lnTo>
                  <a:pt x="16524" y="11042"/>
                </a:lnTo>
                <a:lnTo>
                  <a:pt x="16517" y="11042"/>
                </a:lnTo>
                <a:lnTo>
                  <a:pt x="16508" y="11058"/>
                </a:lnTo>
                <a:lnTo>
                  <a:pt x="16508" y="11064"/>
                </a:lnTo>
                <a:lnTo>
                  <a:pt x="16505" y="11075"/>
                </a:lnTo>
                <a:lnTo>
                  <a:pt x="16495" y="11096"/>
                </a:lnTo>
                <a:lnTo>
                  <a:pt x="16489" y="11102"/>
                </a:lnTo>
                <a:lnTo>
                  <a:pt x="16483" y="11113"/>
                </a:lnTo>
                <a:lnTo>
                  <a:pt x="16477" y="11134"/>
                </a:lnTo>
                <a:lnTo>
                  <a:pt x="16477" y="11194"/>
                </a:lnTo>
                <a:lnTo>
                  <a:pt x="16480" y="11216"/>
                </a:lnTo>
                <a:lnTo>
                  <a:pt x="16483" y="11232"/>
                </a:lnTo>
                <a:lnTo>
                  <a:pt x="16492" y="11249"/>
                </a:lnTo>
                <a:close/>
                <a:moveTo>
                  <a:pt x="16810" y="10808"/>
                </a:moveTo>
                <a:lnTo>
                  <a:pt x="16813" y="10814"/>
                </a:lnTo>
                <a:lnTo>
                  <a:pt x="16819" y="10814"/>
                </a:lnTo>
                <a:lnTo>
                  <a:pt x="16825" y="10808"/>
                </a:lnTo>
                <a:lnTo>
                  <a:pt x="16829" y="10803"/>
                </a:lnTo>
                <a:lnTo>
                  <a:pt x="16829" y="10786"/>
                </a:lnTo>
                <a:lnTo>
                  <a:pt x="16825" y="10770"/>
                </a:lnTo>
                <a:lnTo>
                  <a:pt x="16829" y="10759"/>
                </a:lnTo>
                <a:lnTo>
                  <a:pt x="16829" y="10743"/>
                </a:lnTo>
                <a:lnTo>
                  <a:pt x="16825" y="10737"/>
                </a:lnTo>
                <a:lnTo>
                  <a:pt x="16819" y="10743"/>
                </a:lnTo>
                <a:lnTo>
                  <a:pt x="16819" y="10732"/>
                </a:lnTo>
                <a:lnTo>
                  <a:pt x="16813" y="10732"/>
                </a:lnTo>
                <a:lnTo>
                  <a:pt x="16813" y="10743"/>
                </a:lnTo>
                <a:lnTo>
                  <a:pt x="16810" y="10748"/>
                </a:lnTo>
                <a:lnTo>
                  <a:pt x="16807" y="10759"/>
                </a:lnTo>
                <a:lnTo>
                  <a:pt x="16800" y="10765"/>
                </a:lnTo>
                <a:lnTo>
                  <a:pt x="16800" y="10803"/>
                </a:lnTo>
                <a:lnTo>
                  <a:pt x="16803" y="10803"/>
                </a:lnTo>
                <a:lnTo>
                  <a:pt x="16810" y="10808"/>
                </a:lnTo>
                <a:close/>
              </a:path>
            </a:pathLst>
          </a:custGeom>
          <a:solidFill>
            <a:srgbClr val="0C0C0C"/>
          </a:solidFill>
          <a:ln w="12700">
            <a:miter lim="400000"/>
          </a:ln>
        </p:spPr>
        <p:txBody>
          <a:bodyPr lIns="45719" rIns="45719" anchor="ctr"/>
          <a:lstStyle/>
          <a:p>
            <a:pPr rtl="0">
              <a:defRPr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511" name="مستطيل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>
              <a:alpha val="97000"/>
            </a:srgbClr>
          </a:solidFill>
          <a:ln w="12700">
            <a:miter lim="400000"/>
          </a:ln>
        </p:spPr>
        <p:txBody>
          <a:bodyPr lIns="45719" rIns="45719" anchor="ctr"/>
          <a:lstStyle/>
          <a:p>
            <a:pPr algn="ctr" rtl="0">
              <a:defRPr>
                <a:solidFill>
                  <a:srgbClr val="FFFFFF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512" name="نص العنوان"/>
          <p:cNvSpPr txBox="1">
            <a:spLocks noGrp="1"/>
          </p:cNvSpPr>
          <p:nvPr>
            <p:ph type="title"/>
          </p:nvPr>
        </p:nvSpPr>
        <p:spPr>
          <a:xfrm>
            <a:off x="838200" y="468881"/>
            <a:ext cx="10515600" cy="387800"/>
          </a:xfrm>
          <a:prstGeom prst="rect">
            <a:avLst/>
          </a:prstGeom>
        </p:spPr>
        <p:txBody>
          <a:bodyPr lIns="0" tIns="0" rIns="0" bIns="0" anchor="t"/>
          <a:lstStyle>
            <a:lvl1pPr>
              <a:defRPr sz="2800" b="1">
                <a:solidFill>
                  <a:srgbClr val="313131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r>
              <a:t>نص العنوان</a:t>
            </a:r>
          </a:p>
        </p:txBody>
      </p:sp>
      <p:sp>
        <p:nvSpPr>
          <p:cNvPr id="513" name="رقم الشريحة"/>
          <p:cNvSpPr txBox="1">
            <a:spLocks noGrp="1"/>
          </p:cNvSpPr>
          <p:nvPr>
            <p:ph type="sldNum" sz="quarter" idx="2"/>
          </p:nvPr>
        </p:nvSpPr>
        <p:spPr>
          <a:xfrm>
            <a:off x="11180983" y="6441296"/>
            <a:ext cx="172818" cy="195232"/>
          </a:xfrm>
          <a:prstGeom prst="rect">
            <a:avLst/>
          </a:prstGeom>
        </p:spPr>
        <p:txBody>
          <a:bodyPr lIns="0" tIns="0" rIns="0" bIns="0"/>
          <a:lstStyle>
            <a:lvl1pPr>
              <a:defRPr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 rtl="0">
              <a:defRPr/>
            </a:pPr>
            <a:fld id="{86CB4B4D-7CA3-9044-876B-883B54F8677D}" type="slidenum">
              <a:rPr/>
              <a:pPr rtl="0">
                <a:defRPr/>
              </a:pPr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wo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0" name="نص العنوان"/>
          <p:cNvSpPr txBox="1">
            <a:spLocks noGrp="1"/>
          </p:cNvSpPr>
          <p:nvPr>
            <p:ph type="title"/>
          </p:nvPr>
        </p:nvSpPr>
        <p:spPr>
          <a:xfrm>
            <a:off x="838200" y="468881"/>
            <a:ext cx="10515600" cy="387800"/>
          </a:xfrm>
          <a:prstGeom prst="rect">
            <a:avLst/>
          </a:prstGeom>
        </p:spPr>
        <p:txBody>
          <a:bodyPr lIns="0" tIns="0" rIns="0" bIns="0" anchor="t"/>
          <a:lstStyle>
            <a:lvl1pPr>
              <a:defRPr sz="2800" b="1">
                <a:solidFill>
                  <a:srgbClr val="313131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r>
              <a:t>نص العنوان</a:t>
            </a:r>
          </a:p>
        </p:txBody>
      </p:sp>
      <p:sp>
        <p:nvSpPr>
          <p:cNvPr id="521" name="مستوى النص الأول…"/>
          <p:cNvSpPr txBox="1">
            <a:spLocks noGrp="1"/>
          </p:cNvSpPr>
          <p:nvPr>
            <p:ph type="body" sz="quarter" idx="1"/>
          </p:nvPr>
        </p:nvSpPr>
        <p:spPr>
          <a:xfrm>
            <a:off x="1219200" y="304800"/>
            <a:ext cx="4368800" cy="3124201"/>
          </a:xfrm>
          <a:prstGeom prst="rect">
            <a:avLst/>
          </a:prstGeom>
        </p:spPr>
        <p:txBody>
          <a:bodyPr lIns="0" tIns="0" rIns="0" bIns="0"/>
          <a:lstStyle>
            <a:lvl1pPr>
              <a:defRPr sz="2500">
                <a:solidFill>
                  <a:srgbClr val="313131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  <a:lvl2pPr marL="716972" indent="-259772">
              <a:defRPr sz="2500">
                <a:solidFill>
                  <a:srgbClr val="313131"/>
                </a:solidFill>
                <a:latin typeface="Helvetica"/>
                <a:ea typeface="Helvetica"/>
                <a:cs typeface="Helvetica"/>
                <a:sym typeface="Helvetica"/>
              </a:defRPr>
            </a:lvl2pPr>
            <a:lvl3pPr marL="1231900" indent="-317500">
              <a:defRPr sz="2500">
                <a:solidFill>
                  <a:srgbClr val="313131"/>
                </a:solidFill>
                <a:latin typeface="Helvetica"/>
                <a:ea typeface="Helvetica"/>
                <a:cs typeface="Helvetica"/>
                <a:sym typeface="Helvetica"/>
              </a:defRPr>
            </a:lvl3pPr>
            <a:lvl4pPr marL="1689100" indent="-317500">
              <a:defRPr sz="2500">
                <a:solidFill>
                  <a:srgbClr val="313131"/>
                </a:solidFill>
                <a:latin typeface="Helvetica"/>
                <a:ea typeface="Helvetica"/>
                <a:cs typeface="Helvetica"/>
                <a:sym typeface="Helvetica"/>
              </a:defRPr>
            </a:lvl4pPr>
            <a:lvl5pPr marL="2146300" indent="-317500">
              <a:defRPr sz="2500">
                <a:solidFill>
                  <a:srgbClr val="313131"/>
                </a:solidFill>
                <a:latin typeface="Helvetica"/>
                <a:ea typeface="Helvetica"/>
                <a:cs typeface="Helvetica"/>
                <a:sym typeface="Helvetica"/>
              </a:defRPr>
            </a:lvl5pPr>
          </a:lstStyle>
          <a:p>
            <a:pPr rtl="0">
              <a:defRPr/>
            </a:pPr>
            <a:r>
              <a:t>مستوى النص الأول</a:t>
            </a:r>
          </a:p>
          <a:p>
            <a:pPr lvl="1" rtl="0">
              <a:defRPr/>
            </a:pPr>
            <a:r>
              <a:t>مستوى النص الثاني</a:t>
            </a:r>
          </a:p>
          <a:p>
            <a:pPr lvl="2" rtl="0">
              <a:defRPr/>
            </a:pPr>
            <a:r>
              <a:t>مستوى النص الثالث</a:t>
            </a:r>
          </a:p>
          <a:p>
            <a:pPr lvl="3" rtl="0">
              <a:defRPr/>
            </a:pPr>
            <a:r>
              <a:t>مستوى النص الرابع</a:t>
            </a:r>
          </a:p>
          <a:p>
            <a:pPr lvl="4" rtl="0">
              <a:defRPr/>
            </a:pPr>
            <a:r>
              <a:t>مستوى النص الخامس</a:t>
            </a:r>
          </a:p>
        </p:txBody>
      </p:sp>
      <p:sp>
        <p:nvSpPr>
          <p:cNvPr id="522" name="رقم الشريحة"/>
          <p:cNvSpPr txBox="1">
            <a:spLocks noGrp="1"/>
          </p:cNvSpPr>
          <p:nvPr>
            <p:ph type="sldNum" sz="quarter" idx="2"/>
          </p:nvPr>
        </p:nvSpPr>
        <p:spPr>
          <a:xfrm>
            <a:off x="11180983" y="6441296"/>
            <a:ext cx="172818" cy="195232"/>
          </a:xfrm>
          <a:prstGeom prst="rect">
            <a:avLst/>
          </a:prstGeom>
        </p:spPr>
        <p:txBody>
          <a:bodyPr lIns="0" tIns="0" rIns="0" bIns="0"/>
          <a:lstStyle>
            <a:lvl1pPr>
              <a:defRPr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 rtl="0">
              <a:defRPr/>
            </a:pPr>
            <a:fld id="{86CB4B4D-7CA3-9044-876B-883B54F8677D}" type="slidenum">
              <a:rPr/>
              <a:pPr rtl="0">
                <a:defRPr/>
              </a:pPr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نص العنوان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نص العنوان</a:t>
            </a:r>
          </a:p>
        </p:txBody>
      </p:sp>
      <p:sp>
        <p:nvSpPr>
          <p:cNvPr id="39" name="مستوى النص الأول…"/>
          <p:cNvSpPr txBox="1">
            <a:spLocks noGrp="1"/>
          </p:cNvSpPr>
          <p:nvPr>
            <p:ph type="body"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r>
              <a:t>مستوى النص الأول</a:t>
            </a:r>
          </a:p>
          <a:p>
            <a:pPr lvl="1"/>
            <a:r>
              <a:t>مستوى النص الثاني</a:t>
            </a:r>
          </a:p>
          <a:p>
            <a:pPr lvl="2"/>
            <a:r>
              <a:t>مستوى النص الثالث</a:t>
            </a:r>
          </a:p>
          <a:p>
            <a:pPr lvl="3"/>
            <a:r>
              <a:t>مستوى النص الرابع</a:t>
            </a:r>
          </a:p>
          <a:p>
            <a:pPr lvl="4"/>
            <a:r>
              <a:t>مستوى النص الخامس</a:t>
            </a:r>
          </a:p>
        </p:txBody>
      </p:sp>
      <p:sp>
        <p:nvSpPr>
          <p:cNvPr id="40" name="رقم الشريحة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rtl="0">
              <a:defRPr/>
            </a:pPr>
            <a:fld id="{86CB4B4D-7CA3-9044-876B-883B54F8677D}" type="slidenum">
              <a:rPr/>
              <a:pPr rtl="0">
                <a:defRPr/>
              </a:pPr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مستطيل"/>
          <p:cNvSpPr>
            <a:spLocks noGrp="1"/>
          </p:cNvSpPr>
          <p:nvPr>
            <p:ph type="body" sz="quarter" idx="13"/>
          </p:nvPr>
        </p:nvSpPr>
        <p:spPr>
          <a:xfrm>
            <a:off x="6172200" y="1681163"/>
            <a:ext cx="5183188" cy="823913"/>
          </a:xfrm>
          <a:prstGeom prst="rect">
            <a:avLst/>
          </a:prstGeom>
        </p:spPr>
        <p:txBody>
          <a:bodyPr anchor="b">
            <a:noAutofit/>
          </a:bodyPr>
          <a:lstStyle/>
          <a:p>
            <a:pPr marL="0" indent="0" rtl="0">
              <a:buSzTx/>
              <a:buFontTx/>
              <a:buNone/>
              <a:defRPr sz="2400" b="1"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48" name="نص العنوان"/>
          <p:cNvSpPr txBox="1">
            <a:spLocks noGrp="1"/>
          </p:cNvSpPr>
          <p:nvPr>
            <p:ph type="title"/>
          </p:nvPr>
        </p:nvSpPr>
        <p:spPr>
          <a:xfrm>
            <a:off x="839787" y="365125"/>
            <a:ext cx="10515601" cy="1325563"/>
          </a:xfrm>
          <a:prstGeom prst="rect">
            <a:avLst/>
          </a:prstGeom>
        </p:spPr>
        <p:txBody>
          <a:bodyPr/>
          <a:lstStyle/>
          <a:p>
            <a:r>
              <a:t>نص العنوان</a:t>
            </a:r>
          </a:p>
        </p:txBody>
      </p:sp>
      <p:sp>
        <p:nvSpPr>
          <p:cNvPr id="49" name="مستوى النص الأول…"/>
          <p:cNvSpPr txBox="1">
            <a:spLocks noGrp="1"/>
          </p:cNvSpPr>
          <p:nvPr>
            <p:ph type="body" sz="quarter" idx="1"/>
          </p:nvPr>
        </p:nvSpPr>
        <p:spPr>
          <a:xfrm>
            <a:off x="839787" y="1681163"/>
            <a:ext cx="5157789" cy="823913"/>
          </a:xfrm>
          <a:prstGeom prst="rect">
            <a:avLst/>
          </a:prstGeom>
        </p:spPr>
        <p:txBody>
          <a:bodyPr anchor="b"/>
          <a:lstStyle>
            <a:lvl1pPr marL="0" indent="0">
              <a:buSzTx/>
              <a:buFontTx/>
              <a:buNone/>
              <a:defRPr sz="2400" b="1">
                <a:latin typeface="Helvetica"/>
                <a:ea typeface="Helvetica"/>
                <a:cs typeface="Helvetica"/>
                <a:sym typeface="Helvetica"/>
              </a:defRPr>
            </a:lvl1pPr>
            <a:lvl2pPr marL="0" indent="457200">
              <a:buSzTx/>
              <a:buFontTx/>
              <a:buNone/>
              <a:defRPr sz="2400" b="1">
                <a:latin typeface="Helvetica"/>
                <a:ea typeface="Helvetica"/>
                <a:cs typeface="Helvetica"/>
                <a:sym typeface="Helvetica"/>
              </a:defRPr>
            </a:lvl2pPr>
            <a:lvl3pPr marL="0" indent="914400">
              <a:buSzTx/>
              <a:buFontTx/>
              <a:buNone/>
              <a:defRPr sz="2400" b="1">
                <a:latin typeface="Helvetica"/>
                <a:ea typeface="Helvetica"/>
                <a:cs typeface="Helvetica"/>
                <a:sym typeface="Helvetica"/>
              </a:defRPr>
            </a:lvl3pPr>
            <a:lvl4pPr marL="0" indent="1371600">
              <a:buSzTx/>
              <a:buFontTx/>
              <a:buNone/>
              <a:defRPr sz="2400" b="1">
                <a:latin typeface="Helvetica"/>
                <a:ea typeface="Helvetica"/>
                <a:cs typeface="Helvetica"/>
                <a:sym typeface="Helvetica"/>
              </a:defRPr>
            </a:lvl4pPr>
            <a:lvl5pPr marL="0" indent="1828800">
              <a:buSzTx/>
              <a:buFontTx/>
              <a:buNone/>
              <a:defRPr sz="2400" b="1">
                <a:latin typeface="Helvetica"/>
                <a:ea typeface="Helvetica"/>
                <a:cs typeface="Helvetica"/>
                <a:sym typeface="Helvetica"/>
              </a:defRPr>
            </a:lvl5pPr>
          </a:lstStyle>
          <a:p>
            <a:pPr rtl="0">
              <a:defRPr/>
            </a:pPr>
            <a:r>
              <a:t>مستوى النص الأول</a:t>
            </a:r>
          </a:p>
          <a:p>
            <a:pPr lvl="1" rtl="0">
              <a:defRPr/>
            </a:pPr>
            <a:r>
              <a:t>مستوى النص الثاني</a:t>
            </a:r>
          </a:p>
          <a:p>
            <a:pPr lvl="2" rtl="0">
              <a:defRPr/>
            </a:pPr>
            <a:r>
              <a:t>مستوى النص الثالث</a:t>
            </a:r>
          </a:p>
          <a:p>
            <a:pPr lvl="3" rtl="0">
              <a:defRPr/>
            </a:pPr>
            <a:r>
              <a:t>مستوى النص الرابع</a:t>
            </a:r>
          </a:p>
          <a:p>
            <a:pPr lvl="4" rtl="0">
              <a:defRPr/>
            </a:pPr>
            <a:r>
              <a:t>مستوى النص الخامس</a:t>
            </a:r>
          </a:p>
        </p:txBody>
      </p:sp>
      <p:sp>
        <p:nvSpPr>
          <p:cNvPr id="50" name="رقم الشريحة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rtl="0">
              <a:defRPr/>
            </a:pPr>
            <a:fld id="{86CB4B4D-7CA3-9044-876B-883B54F8677D}" type="slidenum">
              <a:rPr/>
              <a:pPr rtl="0">
                <a:defRPr/>
              </a:pPr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نص العنوان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نص العنوان</a:t>
            </a:r>
          </a:p>
        </p:txBody>
      </p:sp>
      <p:sp>
        <p:nvSpPr>
          <p:cNvPr id="58" name="رقم الشريحة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rtl="0">
              <a:defRPr/>
            </a:pPr>
            <a:fld id="{86CB4B4D-7CA3-9044-876B-883B54F8677D}" type="slidenum">
              <a:rPr/>
              <a:pPr rtl="0">
                <a:defRPr/>
              </a:pPr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رقم الشريحة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rtl="0">
              <a:defRPr/>
            </a:pPr>
            <a:fld id="{86CB4B4D-7CA3-9044-876B-883B54F8677D}" type="slidenum">
              <a:rPr/>
              <a:pPr rtl="0">
                <a:defRPr/>
              </a:pPr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مستطيل"/>
          <p:cNvSpPr>
            <a:spLocks noGrp="1"/>
          </p:cNvSpPr>
          <p:nvPr>
            <p:ph type="body" sz="quarter" idx="13"/>
          </p:nvPr>
        </p:nvSpPr>
        <p:spPr>
          <a:xfrm>
            <a:off x="839787" y="2057400"/>
            <a:ext cx="3932238" cy="3811588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pPr marL="0" indent="0" rtl="0">
              <a:buSzTx/>
              <a:buFontTx/>
              <a:buNone/>
              <a:defRPr sz="1600"/>
            </a:pPr>
            <a:endParaRPr/>
          </a:p>
        </p:txBody>
      </p:sp>
      <p:sp>
        <p:nvSpPr>
          <p:cNvPr id="73" name="نص العنوان"/>
          <p:cNvSpPr txBox="1">
            <a:spLocks noGrp="1"/>
          </p:cNvSpPr>
          <p:nvPr>
            <p:ph type="title"/>
          </p:nvPr>
        </p:nvSpPr>
        <p:spPr>
          <a:xfrm>
            <a:off x="839787" y="457200"/>
            <a:ext cx="3932239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t>نص العنوان</a:t>
            </a:r>
          </a:p>
        </p:txBody>
      </p:sp>
      <p:sp>
        <p:nvSpPr>
          <p:cNvPr id="74" name="مستوى النص الأول…"/>
          <p:cNvSpPr txBox="1">
            <a:spLocks noGrp="1"/>
          </p:cNvSpPr>
          <p:nvPr>
            <p:ph type="body" sz="half" idx="1"/>
          </p:nvPr>
        </p:nvSpPr>
        <p:spPr>
          <a:xfrm>
            <a:off x="5183187" y="987425"/>
            <a:ext cx="6172201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 marL="718457" indent="-261257">
              <a:defRPr sz="3200"/>
            </a:lvl2pPr>
            <a:lvl3pPr marL="1219200" indent="-304800">
              <a:defRPr sz="3200"/>
            </a:lvl3pPr>
            <a:lvl4pPr marL="1737360" indent="-365760">
              <a:defRPr sz="3200"/>
            </a:lvl4pPr>
            <a:lvl5pPr marL="2194560" indent="-365760">
              <a:defRPr sz="3200"/>
            </a:lvl5pPr>
          </a:lstStyle>
          <a:p>
            <a:pPr rtl="0">
              <a:defRPr/>
            </a:pPr>
            <a:r>
              <a:t>مستوى النص الأول</a:t>
            </a:r>
          </a:p>
          <a:p>
            <a:pPr lvl="1" rtl="0">
              <a:defRPr/>
            </a:pPr>
            <a:r>
              <a:t>مستوى النص الثاني</a:t>
            </a:r>
          </a:p>
          <a:p>
            <a:pPr lvl="2" rtl="0">
              <a:defRPr/>
            </a:pPr>
            <a:r>
              <a:t>مستوى النص الثالث</a:t>
            </a:r>
          </a:p>
          <a:p>
            <a:pPr lvl="3" rtl="0">
              <a:defRPr/>
            </a:pPr>
            <a:r>
              <a:t>مستوى النص الرابع</a:t>
            </a:r>
          </a:p>
          <a:p>
            <a:pPr lvl="4" rtl="0">
              <a:defRPr/>
            </a:pPr>
            <a:r>
              <a:t>مستوى النص الخامس</a:t>
            </a:r>
          </a:p>
        </p:txBody>
      </p:sp>
      <p:sp>
        <p:nvSpPr>
          <p:cNvPr id="75" name="رقم الشريحة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rtl="0">
              <a:defRPr/>
            </a:pPr>
            <a:fld id="{86CB4B4D-7CA3-9044-876B-883B54F8677D}" type="slidenum">
              <a:rPr/>
              <a:pPr rtl="0">
                <a:defRPr/>
              </a:pPr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صورة"/>
          <p:cNvSpPr>
            <a:spLocks noGrp="1"/>
          </p:cNvSpPr>
          <p:nvPr>
            <p:ph type="pic" sz="half" idx="13"/>
          </p:nvPr>
        </p:nvSpPr>
        <p:spPr>
          <a:xfrm>
            <a:off x="5183187" y="987425"/>
            <a:ext cx="6172201" cy="4873625"/>
          </a:xfrm>
          <a:prstGeom prst="rect">
            <a:avLst/>
          </a:prstGeom>
        </p:spPr>
        <p:txBody>
          <a:bodyPr lIns="91439" rIns="91439">
            <a:noAutofit/>
          </a:bodyPr>
          <a:lstStyle/>
          <a:p>
            <a:endParaRPr/>
          </a:p>
        </p:txBody>
      </p:sp>
      <p:sp>
        <p:nvSpPr>
          <p:cNvPr id="83" name="نص العنوان"/>
          <p:cNvSpPr txBox="1">
            <a:spLocks noGrp="1"/>
          </p:cNvSpPr>
          <p:nvPr>
            <p:ph type="title"/>
          </p:nvPr>
        </p:nvSpPr>
        <p:spPr>
          <a:xfrm>
            <a:off x="839787" y="457200"/>
            <a:ext cx="3932239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t>نص العنوان</a:t>
            </a:r>
          </a:p>
        </p:txBody>
      </p:sp>
      <p:sp>
        <p:nvSpPr>
          <p:cNvPr id="84" name="مستوى النص الأول…"/>
          <p:cNvSpPr txBox="1">
            <a:spLocks noGrp="1"/>
          </p:cNvSpPr>
          <p:nvPr>
            <p:ph type="body" sz="quarter" idx="1"/>
          </p:nvPr>
        </p:nvSpPr>
        <p:spPr>
          <a:xfrm>
            <a:off x="839787" y="2057400"/>
            <a:ext cx="3932239" cy="3811588"/>
          </a:xfrm>
          <a:prstGeom prst="rect">
            <a:avLst/>
          </a:prstGeom>
        </p:spPr>
        <p:txBody>
          <a:bodyPr/>
          <a:lstStyle>
            <a:lvl1pPr marL="0" indent="0">
              <a:buSzTx/>
              <a:buFontTx/>
              <a:buNone/>
              <a:defRPr sz="1600"/>
            </a:lvl1pPr>
            <a:lvl2pPr marL="0" indent="457200">
              <a:buSzTx/>
              <a:buFontTx/>
              <a:buNone/>
              <a:defRPr sz="1600"/>
            </a:lvl2pPr>
            <a:lvl3pPr marL="0" indent="914400">
              <a:buSzTx/>
              <a:buFontTx/>
              <a:buNone/>
              <a:defRPr sz="1600"/>
            </a:lvl3pPr>
            <a:lvl4pPr marL="0" indent="1371600">
              <a:buSzTx/>
              <a:buFontTx/>
              <a:buNone/>
              <a:defRPr sz="1600"/>
            </a:lvl4pPr>
            <a:lvl5pPr marL="0" indent="1828800">
              <a:buSzTx/>
              <a:buFontTx/>
              <a:buNone/>
              <a:defRPr sz="1600"/>
            </a:lvl5pPr>
          </a:lstStyle>
          <a:p>
            <a:pPr rtl="0">
              <a:defRPr/>
            </a:pPr>
            <a:r>
              <a:t>مستوى النص الأول</a:t>
            </a:r>
          </a:p>
          <a:p>
            <a:pPr lvl="1" rtl="0">
              <a:defRPr/>
            </a:pPr>
            <a:r>
              <a:t>مستوى النص الثاني</a:t>
            </a:r>
          </a:p>
          <a:p>
            <a:pPr lvl="2" rtl="0">
              <a:defRPr/>
            </a:pPr>
            <a:r>
              <a:t>مستوى النص الثالث</a:t>
            </a:r>
          </a:p>
          <a:p>
            <a:pPr lvl="3" rtl="0">
              <a:defRPr/>
            </a:pPr>
            <a:r>
              <a:t>مستوى النص الرابع</a:t>
            </a:r>
          </a:p>
          <a:p>
            <a:pPr lvl="4" rtl="0">
              <a:defRPr/>
            </a:pPr>
            <a:r>
              <a:t>مستوى النص الخامس</a:t>
            </a:r>
          </a:p>
        </p:txBody>
      </p:sp>
      <p:sp>
        <p:nvSpPr>
          <p:cNvPr id="85" name="رقم الشريحة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rtl="0">
              <a:defRPr/>
            </a:pPr>
            <a:fld id="{86CB4B4D-7CA3-9044-876B-883B54F8677D}" type="slidenum">
              <a:rPr/>
              <a:pPr rtl="0">
                <a:defRPr/>
              </a:pPr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theme" Target="../theme/theme1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نص العنوان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rIns="45719" anchor="ctr">
            <a:normAutofit/>
          </a:bodyPr>
          <a:lstStyle/>
          <a:p>
            <a:r>
              <a:t>نص العنوان</a:t>
            </a:r>
          </a:p>
        </p:txBody>
      </p:sp>
      <p:sp>
        <p:nvSpPr>
          <p:cNvPr id="3" name="مستوى النص الأول…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rIns="45719">
            <a:normAutofit/>
          </a:bodyPr>
          <a:lstStyle/>
          <a:p>
            <a:r>
              <a:t>مستوى النص الأول</a:t>
            </a:r>
          </a:p>
          <a:p>
            <a:pPr lvl="1"/>
            <a:r>
              <a:t>مستوى النص الثاني</a:t>
            </a:r>
          </a:p>
          <a:p>
            <a:pPr lvl="2"/>
            <a:r>
              <a:t>مستوى النص الثالث</a:t>
            </a:r>
          </a:p>
          <a:p>
            <a:pPr lvl="3"/>
            <a:r>
              <a:t>مستوى النص الرابع</a:t>
            </a:r>
          </a:p>
          <a:p>
            <a:pPr lvl="4"/>
            <a:r>
              <a:t>مستوى النص الخامس</a:t>
            </a:r>
          </a:p>
        </p:txBody>
      </p:sp>
      <p:sp>
        <p:nvSpPr>
          <p:cNvPr id="4" name="رقم الشريحة"/>
          <p:cNvSpPr txBox="1">
            <a:spLocks noGrp="1"/>
          </p:cNvSpPr>
          <p:nvPr>
            <p:ph type="sldNum" sz="quarter" idx="2"/>
          </p:nvPr>
        </p:nvSpPr>
        <p:spPr>
          <a:xfrm>
            <a:off x="11089543" y="6395577"/>
            <a:ext cx="264257" cy="286671"/>
          </a:xfrm>
          <a:prstGeom prst="rect">
            <a:avLst/>
          </a:prstGeom>
          <a:ln w="12700">
            <a:miter lim="400000"/>
          </a:ln>
        </p:spPr>
        <p:txBody>
          <a:bodyPr wrap="none" lIns="45719" rIns="45719" anchor="ctr">
            <a:spAutoFit/>
          </a:bodyPr>
          <a:lstStyle>
            <a:lvl1pPr algn="r">
              <a:defRPr sz="1200">
                <a:solidFill>
                  <a:srgbClr val="757575"/>
                </a:solidFill>
              </a:defRPr>
            </a:lvl1pPr>
          </a:lstStyle>
          <a:p>
            <a:pPr rtl="0">
              <a:defRPr/>
            </a:pPr>
            <a:fld id="{86CB4B4D-7CA3-9044-876B-883B54F8677D}" type="slidenum">
              <a:rPr/>
              <a:pPr rtl="0">
                <a:defRPr/>
              </a:pPr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83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  <p:sldLayoutId id="2147483666" r:id="rId18"/>
    <p:sldLayoutId id="2147483667" r:id="rId19"/>
    <p:sldLayoutId id="2147483668" r:id="rId20"/>
    <p:sldLayoutId id="2147483669" r:id="rId21"/>
    <p:sldLayoutId id="2147483670" r:id="rId22"/>
    <p:sldLayoutId id="2147483671" r:id="rId23"/>
    <p:sldLayoutId id="2147483672" r:id="rId24"/>
    <p:sldLayoutId id="2147483673" r:id="rId25"/>
    <p:sldLayoutId id="2147483674" r:id="rId26"/>
    <p:sldLayoutId id="2147483675" r:id="rId27"/>
    <p:sldLayoutId id="2147483676" r:id="rId28"/>
    <p:sldLayoutId id="2147483677" r:id="rId29"/>
    <p:sldLayoutId id="2147483678" r:id="rId30"/>
    <p:sldLayoutId id="2147483679" r:id="rId31"/>
    <p:sldLayoutId id="2147483680" r:id="rId32"/>
    <p:sldLayoutId id="2147483681" r:id="rId33"/>
    <p:sldLayoutId id="2147483682" r:id="rId34"/>
  </p:sldLayoutIdLst>
  <p:transition spd="med"/>
  <p:txStyles>
    <p:titleStyle>
      <a:lvl1pPr marL="0" marR="0" indent="0" algn="l" defTabSz="91440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1pPr>
      <a:lvl2pPr marL="0" marR="0" indent="0" algn="l" defTabSz="91440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2pPr>
      <a:lvl3pPr marL="0" marR="0" indent="0" algn="l" defTabSz="91440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3pPr>
      <a:lvl4pPr marL="0" marR="0" indent="0" algn="l" defTabSz="91440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4pPr>
      <a:lvl5pPr marL="0" marR="0" indent="0" algn="l" defTabSz="91440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5pPr>
      <a:lvl6pPr marL="0" marR="0" indent="0" algn="l" defTabSz="91440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6pPr>
      <a:lvl7pPr marL="0" marR="0" indent="0" algn="l" defTabSz="91440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7pPr>
      <a:lvl8pPr marL="0" marR="0" indent="0" algn="l" defTabSz="91440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8pPr>
      <a:lvl9pPr marL="0" marR="0" indent="0" algn="l" defTabSz="91440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9pPr>
    </p:titleStyle>
    <p:bodyStyle>
      <a:lvl1pPr marL="228600" marR="0" indent="-228600" algn="l" defTabSz="914400" rtl="1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1pPr>
      <a:lvl2pPr marL="723900" marR="0" indent="-266700" algn="l" defTabSz="914400" rtl="1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2pPr>
      <a:lvl3pPr marL="1234439" marR="0" indent="-320039" algn="l" defTabSz="914400" rtl="1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3pPr>
      <a:lvl4pPr marL="1727200" marR="0" indent="-355600" algn="l" defTabSz="914400" rtl="1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4pPr>
      <a:lvl5pPr marL="2184400" marR="0" indent="-355600" algn="l" defTabSz="914400" rtl="1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5pPr>
      <a:lvl6pPr marL="2641600" marR="0" indent="-355600" algn="l" defTabSz="914400" rtl="1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6pPr>
      <a:lvl7pPr marL="3098800" marR="0" indent="-355600" algn="l" defTabSz="914400" rtl="1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7pPr>
      <a:lvl8pPr marL="3556000" marR="0" indent="-355600" algn="l" defTabSz="914400" rtl="1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8pPr>
      <a:lvl9pPr marL="4013200" marR="0" indent="-355600" algn="l" defTabSz="914400" rtl="1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9pPr>
    </p:bodyStyle>
    <p:otherStyle>
      <a:lvl1pPr marL="0" marR="0" indent="0" algn="r" defTabSz="9144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1pPr>
      <a:lvl2pPr marL="0" marR="0" indent="0" algn="r" defTabSz="9144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2pPr>
      <a:lvl3pPr marL="0" marR="0" indent="0" algn="r" defTabSz="9144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3pPr>
      <a:lvl4pPr marL="0" marR="0" indent="0" algn="r" defTabSz="9144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4pPr>
      <a:lvl5pPr marL="0" marR="0" indent="0" algn="r" defTabSz="9144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5pPr>
      <a:lvl6pPr marL="0" marR="0" indent="0" algn="r" defTabSz="9144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6pPr>
      <a:lvl7pPr marL="0" marR="0" indent="0" algn="r" defTabSz="9144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7pPr>
      <a:lvl8pPr marL="0" marR="0" indent="0" algn="r" defTabSz="9144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8pPr>
      <a:lvl9pPr marL="0" marR="0" indent="0" algn="r" defTabSz="9144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jp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jp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jp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jp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63" name="image7.png" descr="image7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9131" y="4989753"/>
            <a:ext cx="1174251" cy="1758694"/>
          </a:xfrm>
          <a:prstGeom prst="rect">
            <a:avLst/>
          </a:prstGeom>
          <a:ln w="12700">
            <a:miter lim="400000"/>
          </a:ln>
        </p:spPr>
      </p:pic>
      <p:grpSp>
        <p:nvGrpSpPr>
          <p:cNvPr id="2" name="تجميع"/>
          <p:cNvGrpSpPr/>
          <p:nvPr/>
        </p:nvGrpSpPr>
        <p:grpSpPr>
          <a:xfrm>
            <a:off x="0" y="5958808"/>
            <a:ext cx="12192001" cy="900114"/>
            <a:chOff x="0" y="0"/>
            <a:chExt cx="12191999" cy="900112"/>
          </a:xfrm>
        </p:grpSpPr>
        <p:sp>
          <p:nvSpPr>
            <p:cNvPr id="864" name="خط"/>
            <p:cNvSpPr/>
            <p:nvPr/>
          </p:nvSpPr>
          <p:spPr>
            <a:xfrm flipH="1" flipV="1">
              <a:off x="2178049" y="-1"/>
              <a:ext cx="10013951" cy="1"/>
            </a:xfrm>
            <a:prstGeom prst="line">
              <a:avLst/>
            </a:prstGeom>
            <a:noFill/>
            <a:ln w="12700" cap="flat">
              <a:solidFill>
                <a:srgbClr val="FC6A08"/>
              </a:solidFill>
              <a:prstDash val="solid"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r" defTabSz="457200">
                <a:defRPr sz="1200">
                  <a:latin typeface="Geeza Pro Regular"/>
                  <a:ea typeface="Geeza Pro Regular"/>
                  <a:cs typeface="Geeza Pro Regular"/>
                  <a:sym typeface="Geeza Pro Regular"/>
                </a:defRPr>
              </a:pPr>
              <a:endParaRPr/>
            </a:p>
          </p:txBody>
        </p:sp>
        <p:grpSp>
          <p:nvGrpSpPr>
            <p:cNvPr id="3" name="تجميع"/>
            <p:cNvGrpSpPr/>
            <p:nvPr/>
          </p:nvGrpSpPr>
          <p:grpSpPr>
            <a:xfrm>
              <a:off x="-1" y="900112"/>
              <a:ext cx="903289" cy="1"/>
              <a:chOff x="0" y="0"/>
              <a:chExt cx="903288" cy="0"/>
            </a:xfrm>
          </p:grpSpPr>
          <p:sp>
            <p:nvSpPr>
              <p:cNvPr id="865" name="خط"/>
              <p:cNvSpPr/>
              <p:nvPr/>
            </p:nvSpPr>
            <p:spPr>
              <a:xfrm flipH="1" flipV="1">
                <a:off x="-1" y="-1"/>
                <a:ext cx="903289" cy="1"/>
              </a:xfrm>
              <a:prstGeom prst="line">
                <a:avLst/>
              </a:prstGeom>
              <a:noFill/>
              <a:ln w="12700" cap="flat">
                <a:solidFill>
                  <a:srgbClr val="E40062"/>
                </a:solidFill>
                <a:prstDash val="solid"/>
                <a:miter lim="400000"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algn="r" defTabSz="457200">
                  <a:defRPr sz="1200">
                    <a:latin typeface="Geeza Pro Regular"/>
                    <a:ea typeface="Geeza Pro Regular"/>
                    <a:cs typeface="Geeza Pro Regular"/>
                    <a:sym typeface="Geeza Pro Regular"/>
                  </a:defRPr>
                </a:pPr>
                <a:endParaRPr/>
              </a:p>
            </p:txBody>
          </p:sp>
          <p:sp>
            <p:nvSpPr>
              <p:cNvPr id="866" name="خط"/>
              <p:cNvSpPr/>
              <p:nvPr/>
            </p:nvSpPr>
            <p:spPr>
              <a:xfrm flipH="1" flipV="1">
                <a:off x="68262" y="-1"/>
                <a:ext cx="835026" cy="1"/>
              </a:xfrm>
              <a:prstGeom prst="line">
                <a:avLst/>
              </a:prstGeom>
              <a:noFill/>
              <a:ln w="12700" cap="flat">
                <a:solidFill>
                  <a:srgbClr val="E40062"/>
                </a:solidFill>
                <a:prstDash val="solid"/>
                <a:miter lim="400000"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algn="r" defTabSz="457200">
                  <a:defRPr sz="1200">
                    <a:latin typeface="Geeza Pro Regular"/>
                    <a:ea typeface="Geeza Pro Regular"/>
                    <a:cs typeface="Geeza Pro Regular"/>
                    <a:sym typeface="Geeza Pro Regular"/>
                  </a:defRPr>
                </a:pPr>
                <a:endParaRPr/>
              </a:p>
            </p:txBody>
          </p:sp>
          <p:sp>
            <p:nvSpPr>
              <p:cNvPr id="867" name="خط"/>
              <p:cNvSpPr/>
              <p:nvPr/>
            </p:nvSpPr>
            <p:spPr>
              <a:xfrm flipH="1" flipV="1">
                <a:off x="138112" y="-1"/>
                <a:ext cx="765176" cy="2"/>
              </a:xfrm>
              <a:prstGeom prst="line">
                <a:avLst/>
              </a:prstGeom>
              <a:noFill/>
              <a:ln w="12700" cap="flat">
                <a:solidFill>
                  <a:srgbClr val="E40062"/>
                </a:solidFill>
                <a:prstDash val="solid"/>
                <a:miter lim="400000"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algn="r" defTabSz="457200">
                  <a:defRPr sz="1200">
                    <a:latin typeface="Geeza Pro Regular"/>
                    <a:ea typeface="Geeza Pro Regular"/>
                    <a:cs typeface="Geeza Pro Regular"/>
                    <a:sym typeface="Geeza Pro Regular"/>
                  </a:defRPr>
                </a:pPr>
                <a:endParaRPr/>
              </a:p>
            </p:txBody>
          </p:sp>
          <p:sp>
            <p:nvSpPr>
              <p:cNvPr id="868" name="خط"/>
              <p:cNvSpPr/>
              <p:nvPr/>
            </p:nvSpPr>
            <p:spPr>
              <a:xfrm flipH="1" flipV="1">
                <a:off x="206375" y="-1"/>
                <a:ext cx="696913" cy="2"/>
              </a:xfrm>
              <a:prstGeom prst="line">
                <a:avLst/>
              </a:prstGeom>
              <a:noFill/>
              <a:ln w="12700" cap="flat">
                <a:solidFill>
                  <a:srgbClr val="E40062"/>
                </a:solidFill>
                <a:prstDash val="solid"/>
                <a:miter lim="400000"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algn="r" defTabSz="457200">
                  <a:defRPr sz="1200">
                    <a:latin typeface="Geeza Pro Regular"/>
                    <a:ea typeface="Geeza Pro Regular"/>
                    <a:cs typeface="Geeza Pro Regular"/>
                    <a:sym typeface="Geeza Pro Regular"/>
                  </a:defRPr>
                </a:pPr>
                <a:endParaRPr/>
              </a:p>
            </p:txBody>
          </p:sp>
          <p:sp>
            <p:nvSpPr>
              <p:cNvPr id="869" name="خط"/>
              <p:cNvSpPr/>
              <p:nvPr/>
            </p:nvSpPr>
            <p:spPr>
              <a:xfrm flipH="1" flipV="1">
                <a:off x="276225" y="-1"/>
                <a:ext cx="627064" cy="2"/>
              </a:xfrm>
              <a:prstGeom prst="line">
                <a:avLst/>
              </a:prstGeom>
              <a:noFill/>
              <a:ln w="12700" cap="flat">
                <a:solidFill>
                  <a:srgbClr val="E40062"/>
                </a:solidFill>
                <a:prstDash val="solid"/>
                <a:miter lim="400000"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algn="r" defTabSz="457200">
                  <a:defRPr sz="1200">
                    <a:latin typeface="Geeza Pro Regular"/>
                    <a:ea typeface="Geeza Pro Regular"/>
                    <a:cs typeface="Geeza Pro Regular"/>
                    <a:sym typeface="Geeza Pro Regular"/>
                  </a:defRPr>
                </a:pPr>
                <a:endParaRPr/>
              </a:p>
            </p:txBody>
          </p:sp>
          <p:sp>
            <p:nvSpPr>
              <p:cNvPr id="870" name="خط"/>
              <p:cNvSpPr/>
              <p:nvPr/>
            </p:nvSpPr>
            <p:spPr>
              <a:xfrm flipH="1" flipV="1">
                <a:off x="344487" y="-1"/>
                <a:ext cx="558801" cy="1"/>
              </a:xfrm>
              <a:prstGeom prst="line">
                <a:avLst/>
              </a:prstGeom>
              <a:noFill/>
              <a:ln w="12700" cap="flat">
                <a:solidFill>
                  <a:srgbClr val="E40062"/>
                </a:solidFill>
                <a:prstDash val="solid"/>
                <a:miter lim="400000"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algn="r" defTabSz="457200">
                  <a:defRPr sz="1200">
                    <a:latin typeface="Geeza Pro Regular"/>
                    <a:ea typeface="Geeza Pro Regular"/>
                    <a:cs typeface="Geeza Pro Regular"/>
                    <a:sym typeface="Geeza Pro Regular"/>
                  </a:defRPr>
                </a:pPr>
                <a:endParaRPr/>
              </a:p>
            </p:txBody>
          </p:sp>
        </p:grpSp>
        <p:sp>
          <p:nvSpPr>
            <p:cNvPr id="872" name="شكل"/>
            <p:cNvSpPr/>
            <p:nvPr/>
          </p:nvSpPr>
          <p:spPr>
            <a:xfrm>
              <a:off x="1179512" y="0"/>
              <a:ext cx="998539" cy="90011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600" y="0"/>
                  </a:moveTo>
                  <a:cubicBezTo>
                    <a:pt x="21600" y="0"/>
                    <a:pt x="11779" y="724"/>
                    <a:pt x="11779" y="11086"/>
                  </a:cubicBezTo>
                  <a:cubicBezTo>
                    <a:pt x="11779" y="21410"/>
                    <a:pt x="1477" y="21600"/>
                    <a:pt x="1477" y="21600"/>
                  </a:cubicBezTo>
                  <a:cubicBezTo>
                    <a:pt x="0" y="21600"/>
                    <a:pt x="0" y="21600"/>
                    <a:pt x="0" y="21600"/>
                  </a:cubicBezTo>
                  <a:cubicBezTo>
                    <a:pt x="0" y="21600"/>
                    <a:pt x="10302" y="21410"/>
                    <a:pt x="10302" y="11086"/>
                  </a:cubicBezTo>
                  <a:cubicBezTo>
                    <a:pt x="10302" y="724"/>
                    <a:pt x="20123" y="0"/>
                    <a:pt x="20123" y="0"/>
                  </a:cubicBezTo>
                  <a:lnTo>
                    <a:pt x="21600" y="0"/>
                  </a:lnTo>
                  <a:close/>
                </a:path>
              </a:pathLst>
            </a:custGeom>
            <a:solidFill>
              <a:srgbClr val="FC6A08"/>
            </a:solidFill>
            <a:ln w="12700" cap="flat">
              <a:solidFill>
                <a:srgbClr val="FC6A08"/>
              </a:solidFill>
              <a:prstDash val="solid"/>
              <a:miter lim="400000"/>
            </a:ln>
            <a:effectLst>
              <a:outerShdw blurRad="50800" dist="38100" dir="2700000" rotWithShape="0">
                <a:srgbClr val="000000">
                  <a:alpha val="40000"/>
                </a:srgbClr>
              </a:outerShdw>
            </a:effectLst>
          </p:spPr>
          <p:txBody>
            <a:bodyPr wrap="square" lIns="45719" tIns="45719" rIns="45719" bIns="45719" numCol="1" anchor="ctr">
              <a:noAutofit/>
            </a:bodyPr>
            <a:lstStyle/>
            <a:p>
              <a:pPr rtl="0">
                <a:defRPr/>
              </a:pPr>
              <a:endParaRPr/>
            </a:p>
          </p:txBody>
        </p:sp>
        <p:sp>
          <p:nvSpPr>
            <p:cNvPr id="873" name="شكل"/>
            <p:cNvSpPr/>
            <p:nvPr/>
          </p:nvSpPr>
          <p:spPr>
            <a:xfrm>
              <a:off x="1109662" y="0"/>
              <a:ext cx="1000126" cy="90011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600" y="0"/>
                  </a:moveTo>
                  <a:cubicBezTo>
                    <a:pt x="21600" y="0"/>
                    <a:pt x="11794" y="724"/>
                    <a:pt x="11794" y="11086"/>
                  </a:cubicBezTo>
                  <a:cubicBezTo>
                    <a:pt x="11794" y="21410"/>
                    <a:pt x="1509" y="21600"/>
                    <a:pt x="1509" y="21600"/>
                  </a:cubicBezTo>
                  <a:cubicBezTo>
                    <a:pt x="0" y="21600"/>
                    <a:pt x="0" y="21600"/>
                    <a:pt x="0" y="21600"/>
                  </a:cubicBezTo>
                  <a:cubicBezTo>
                    <a:pt x="0" y="21600"/>
                    <a:pt x="10286" y="21410"/>
                    <a:pt x="10286" y="11086"/>
                  </a:cubicBezTo>
                  <a:cubicBezTo>
                    <a:pt x="10286" y="724"/>
                    <a:pt x="20091" y="0"/>
                    <a:pt x="20091" y="0"/>
                  </a:cubicBezTo>
                  <a:lnTo>
                    <a:pt x="21600" y="0"/>
                  </a:lnTo>
                  <a:close/>
                </a:path>
              </a:pathLst>
            </a:custGeom>
            <a:solidFill>
              <a:srgbClr val="FD8808"/>
            </a:solidFill>
            <a:ln w="12700" cap="flat">
              <a:solidFill>
                <a:srgbClr val="FD8808"/>
              </a:solidFill>
              <a:prstDash val="solid"/>
              <a:miter lim="400000"/>
            </a:ln>
            <a:effectLst>
              <a:outerShdw blurRad="50800" dist="38100" dir="2700000" rotWithShape="0">
                <a:srgbClr val="000000">
                  <a:alpha val="40000"/>
                </a:srgbClr>
              </a:outerShdw>
            </a:effectLst>
          </p:spPr>
          <p:txBody>
            <a:bodyPr wrap="square" lIns="45719" tIns="45719" rIns="45719" bIns="45719" numCol="1" anchor="ctr">
              <a:noAutofit/>
            </a:bodyPr>
            <a:lstStyle/>
            <a:p>
              <a:pPr rtl="0">
                <a:defRPr/>
              </a:pPr>
              <a:endParaRPr/>
            </a:p>
          </p:txBody>
        </p:sp>
        <p:sp>
          <p:nvSpPr>
            <p:cNvPr id="874" name="شكل"/>
            <p:cNvSpPr/>
            <p:nvPr/>
          </p:nvSpPr>
          <p:spPr>
            <a:xfrm>
              <a:off x="1041399" y="0"/>
              <a:ext cx="998539" cy="90011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600" y="0"/>
                  </a:moveTo>
                  <a:cubicBezTo>
                    <a:pt x="21600" y="0"/>
                    <a:pt x="11779" y="724"/>
                    <a:pt x="11779" y="11086"/>
                  </a:cubicBezTo>
                  <a:cubicBezTo>
                    <a:pt x="11779" y="21410"/>
                    <a:pt x="1477" y="21600"/>
                    <a:pt x="1477" y="21600"/>
                  </a:cubicBezTo>
                  <a:cubicBezTo>
                    <a:pt x="0" y="21600"/>
                    <a:pt x="0" y="21600"/>
                    <a:pt x="0" y="21600"/>
                  </a:cubicBezTo>
                  <a:cubicBezTo>
                    <a:pt x="0" y="21600"/>
                    <a:pt x="10302" y="21410"/>
                    <a:pt x="10302" y="11086"/>
                  </a:cubicBezTo>
                  <a:cubicBezTo>
                    <a:pt x="10302" y="724"/>
                    <a:pt x="20123" y="0"/>
                    <a:pt x="20123" y="0"/>
                  </a:cubicBezTo>
                  <a:lnTo>
                    <a:pt x="21600" y="0"/>
                  </a:lnTo>
                  <a:close/>
                </a:path>
              </a:pathLst>
            </a:custGeom>
            <a:solidFill>
              <a:srgbClr val="20D6D1"/>
            </a:solidFill>
            <a:ln w="12700" cap="flat">
              <a:solidFill>
                <a:srgbClr val="20D6D1"/>
              </a:solidFill>
              <a:prstDash val="solid"/>
              <a:miter lim="400000"/>
            </a:ln>
            <a:effectLst>
              <a:outerShdw blurRad="50800" dist="38100" dir="2700000" rotWithShape="0">
                <a:srgbClr val="000000">
                  <a:alpha val="40000"/>
                </a:srgbClr>
              </a:outerShdw>
            </a:effectLst>
          </p:spPr>
          <p:txBody>
            <a:bodyPr wrap="square" lIns="45719" tIns="45719" rIns="45719" bIns="45719" numCol="1" anchor="ctr">
              <a:noAutofit/>
            </a:bodyPr>
            <a:lstStyle/>
            <a:p>
              <a:pPr rtl="0">
                <a:defRPr/>
              </a:pPr>
              <a:endParaRPr/>
            </a:p>
          </p:txBody>
        </p:sp>
        <p:sp>
          <p:nvSpPr>
            <p:cNvPr id="875" name="شكل"/>
            <p:cNvSpPr/>
            <p:nvPr/>
          </p:nvSpPr>
          <p:spPr>
            <a:xfrm>
              <a:off x="973137" y="0"/>
              <a:ext cx="998539" cy="90011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600" y="0"/>
                  </a:moveTo>
                  <a:cubicBezTo>
                    <a:pt x="21600" y="0"/>
                    <a:pt x="11779" y="724"/>
                    <a:pt x="11779" y="11086"/>
                  </a:cubicBezTo>
                  <a:cubicBezTo>
                    <a:pt x="11779" y="21410"/>
                    <a:pt x="1477" y="21600"/>
                    <a:pt x="1477" y="21600"/>
                  </a:cubicBezTo>
                  <a:cubicBezTo>
                    <a:pt x="0" y="21600"/>
                    <a:pt x="0" y="21600"/>
                    <a:pt x="0" y="21600"/>
                  </a:cubicBezTo>
                  <a:cubicBezTo>
                    <a:pt x="0" y="21600"/>
                    <a:pt x="10302" y="21410"/>
                    <a:pt x="10302" y="11086"/>
                  </a:cubicBezTo>
                  <a:cubicBezTo>
                    <a:pt x="10302" y="724"/>
                    <a:pt x="20089" y="0"/>
                    <a:pt x="20089" y="0"/>
                  </a:cubicBezTo>
                  <a:lnTo>
                    <a:pt x="21600" y="0"/>
                  </a:lnTo>
                  <a:close/>
                </a:path>
              </a:pathLst>
            </a:custGeom>
            <a:solidFill>
              <a:srgbClr val="0C63B8"/>
            </a:solidFill>
            <a:ln w="12700" cap="flat">
              <a:solidFill>
                <a:srgbClr val="0C63B8"/>
              </a:solidFill>
              <a:prstDash val="solid"/>
              <a:miter lim="400000"/>
            </a:ln>
            <a:effectLst>
              <a:outerShdw blurRad="50800" dist="38100" dir="2700000" rotWithShape="0">
                <a:srgbClr val="000000">
                  <a:alpha val="40000"/>
                </a:srgbClr>
              </a:outerShdw>
            </a:effectLst>
          </p:spPr>
          <p:txBody>
            <a:bodyPr wrap="square" lIns="45719" tIns="45719" rIns="45719" bIns="45719" numCol="1" anchor="ctr">
              <a:noAutofit/>
            </a:bodyPr>
            <a:lstStyle/>
            <a:p>
              <a:pPr rtl="0">
                <a:defRPr/>
              </a:pPr>
              <a:endParaRPr/>
            </a:p>
          </p:txBody>
        </p:sp>
        <p:sp>
          <p:nvSpPr>
            <p:cNvPr id="876" name="شكل"/>
            <p:cNvSpPr/>
            <p:nvPr/>
          </p:nvSpPr>
          <p:spPr>
            <a:xfrm>
              <a:off x="903287" y="0"/>
              <a:ext cx="998539" cy="90011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600" y="0"/>
                  </a:moveTo>
                  <a:cubicBezTo>
                    <a:pt x="21600" y="0"/>
                    <a:pt x="11813" y="724"/>
                    <a:pt x="11813" y="11086"/>
                  </a:cubicBezTo>
                  <a:cubicBezTo>
                    <a:pt x="11813" y="21410"/>
                    <a:pt x="1511" y="21600"/>
                    <a:pt x="1511" y="21600"/>
                  </a:cubicBezTo>
                  <a:cubicBezTo>
                    <a:pt x="0" y="21600"/>
                    <a:pt x="0" y="21600"/>
                    <a:pt x="0" y="21600"/>
                  </a:cubicBezTo>
                  <a:cubicBezTo>
                    <a:pt x="0" y="21600"/>
                    <a:pt x="10302" y="21410"/>
                    <a:pt x="10302" y="11086"/>
                  </a:cubicBezTo>
                  <a:cubicBezTo>
                    <a:pt x="10302" y="724"/>
                    <a:pt x="20123" y="0"/>
                    <a:pt x="20123" y="0"/>
                  </a:cubicBezTo>
                  <a:lnTo>
                    <a:pt x="21600" y="0"/>
                  </a:lnTo>
                  <a:close/>
                </a:path>
              </a:pathLst>
            </a:custGeom>
            <a:solidFill>
              <a:srgbClr val="E40062"/>
            </a:solidFill>
            <a:ln w="12700" cap="flat">
              <a:solidFill>
                <a:srgbClr val="E40062"/>
              </a:solidFill>
              <a:prstDash val="solid"/>
              <a:miter lim="400000"/>
            </a:ln>
            <a:effectLst>
              <a:outerShdw blurRad="50800" dist="38100" dir="2700000" rotWithShape="0">
                <a:srgbClr val="000000">
                  <a:alpha val="40000"/>
                </a:srgbClr>
              </a:outerShdw>
            </a:effectLst>
          </p:spPr>
          <p:txBody>
            <a:bodyPr wrap="square" lIns="45719" tIns="45719" rIns="45719" bIns="45719" numCol="1" anchor="ctr">
              <a:noAutofit/>
            </a:bodyPr>
            <a:lstStyle/>
            <a:p>
              <a:pPr rtl="0">
                <a:defRPr/>
              </a:pPr>
              <a:endParaRPr/>
            </a:p>
          </p:txBody>
        </p:sp>
      </p:grpSp>
      <p:pic>
        <p:nvPicPr>
          <p:cNvPr id="878" name="image2.png" descr="image2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11705" y="6021735"/>
            <a:ext cx="749874" cy="774260"/>
          </a:xfrm>
          <a:prstGeom prst="rect">
            <a:avLst/>
          </a:prstGeom>
          <a:ln w="12700">
            <a:miter lim="400000"/>
          </a:ln>
        </p:spPr>
      </p:pic>
      <p:pic>
        <p:nvPicPr>
          <p:cNvPr id="879" name="image3.png" descr="image3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37227" y="6081122"/>
            <a:ext cx="749874" cy="754975"/>
          </a:xfrm>
          <a:prstGeom prst="rect">
            <a:avLst/>
          </a:prstGeom>
          <a:ln w="12700">
            <a:miter lim="400000"/>
          </a:ln>
        </p:spPr>
      </p:pic>
      <p:pic>
        <p:nvPicPr>
          <p:cNvPr id="880" name="image5.png" descr="image5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09903" y="6086721"/>
            <a:ext cx="731584" cy="743777"/>
          </a:xfrm>
          <a:prstGeom prst="rect">
            <a:avLst/>
          </a:prstGeom>
          <a:ln w="12700">
            <a:miter lim="400000"/>
          </a:ln>
        </p:spPr>
      </p:pic>
      <p:pic>
        <p:nvPicPr>
          <p:cNvPr id="881" name="image6.png" descr="image6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247071" y="6059287"/>
            <a:ext cx="798646" cy="798646"/>
          </a:xfrm>
          <a:prstGeom prst="rect">
            <a:avLst/>
          </a:prstGeom>
          <a:ln w="12700">
            <a:miter lim="400000"/>
          </a:ln>
        </p:spPr>
      </p:pic>
      <p:sp>
        <p:nvSpPr>
          <p:cNvPr id="882" name="شكل"/>
          <p:cNvSpPr/>
          <p:nvPr/>
        </p:nvSpPr>
        <p:spPr>
          <a:xfrm flipH="1">
            <a:off x="10039166" y="6031377"/>
            <a:ext cx="749874" cy="75497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523" h="21523" extrusionOk="0">
                <a:moveTo>
                  <a:pt x="20801" y="7812"/>
                </a:moveTo>
                <a:cubicBezTo>
                  <a:pt x="18803" y="7907"/>
                  <a:pt x="18803" y="7907"/>
                  <a:pt x="18803" y="7907"/>
                </a:cubicBezTo>
                <a:cubicBezTo>
                  <a:pt x="18612" y="7336"/>
                  <a:pt x="18327" y="6766"/>
                  <a:pt x="17946" y="6195"/>
                </a:cubicBezTo>
                <a:cubicBezTo>
                  <a:pt x="17518" y="5576"/>
                  <a:pt x="17042" y="5005"/>
                  <a:pt x="16519" y="4529"/>
                </a:cubicBezTo>
                <a:cubicBezTo>
                  <a:pt x="17375" y="2721"/>
                  <a:pt x="17375" y="2721"/>
                  <a:pt x="17375" y="2721"/>
                </a:cubicBezTo>
                <a:cubicBezTo>
                  <a:pt x="17470" y="2531"/>
                  <a:pt x="17423" y="2293"/>
                  <a:pt x="17232" y="2198"/>
                </a:cubicBezTo>
                <a:cubicBezTo>
                  <a:pt x="16091" y="1437"/>
                  <a:pt x="16091" y="1437"/>
                  <a:pt x="16091" y="1437"/>
                </a:cubicBezTo>
                <a:cubicBezTo>
                  <a:pt x="15948" y="1294"/>
                  <a:pt x="15710" y="1342"/>
                  <a:pt x="15567" y="1532"/>
                </a:cubicBezTo>
                <a:cubicBezTo>
                  <a:pt x="14188" y="3102"/>
                  <a:pt x="14188" y="3102"/>
                  <a:pt x="14188" y="3102"/>
                </a:cubicBezTo>
                <a:cubicBezTo>
                  <a:pt x="13093" y="2579"/>
                  <a:pt x="11856" y="2388"/>
                  <a:pt x="10619" y="2388"/>
                </a:cubicBezTo>
                <a:cubicBezTo>
                  <a:pt x="10048" y="295"/>
                  <a:pt x="10048" y="295"/>
                  <a:pt x="10048" y="295"/>
                </a:cubicBezTo>
                <a:cubicBezTo>
                  <a:pt x="10001" y="105"/>
                  <a:pt x="9763" y="-38"/>
                  <a:pt x="9573" y="10"/>
                </a:cubicBezTo>
                <a:cubicBezTo>
                  <a:pt x="8240" y="200"/>
                  <a:pt x="8240" y="200"/>
                  <a:pt x="8240" y="200"/>
                </a:cubicBezTo>
                <a:cubicBezTo>
                  <a:pt x="8003" y="200"/>
                  <a:pt x="7860" y="390"/>
                  <a:pt x="7860" y="628"/>
                </a:cubicBezTo>
                <a:cubicBezTo>
                  <a:pt x="7907" y="2912"/>
                  <a:pt x="7907" y="2912"/>
                  <a:pt x="7907" y="2912"/>
                </a:cubicBezTo>
                <a:cubicBezTo>
                  <a:pt x="7907" y="2912"/>
                  <a:pt x="7907" y="2912"/>
                  <a:pt x="7907" y="2912"/>
                </a:cubicBezTo>
                <a:cubicBezTo>
                  <a:pt x="7336" y="3150"/>
                  <a:pt x="6766" y="3435"/>
                  <a:pt x="6242" y="3768"/>
                </a:cubicBezTo>
                <a:cubicBezTo>
                  <a:pt x="5719" y="4101"/>
                  <a:pt x="5291" y="4482"/>
                  <a:pt x="4862" y="4910"/>
                </a:cubicBezTo>
                <a:cubicBezTo>
                  <a:pt x="4815" y="4862"/>
                  <a:pt x="4815" y="4862"/>
                  <a:pt x="4815" y="4862"/>
                </a:cubicBezTo>
                <a:cubicBezTo>
                  <a:pt x="2769" y="3911"/>
                  <a:pt x="2769" y="3911"/>
                  <a:pt x="2769" y="3911"/>
                </a:cubicBezTo>
                <a:cubicBezTo>
                  <a:pt x="2579" y="3816"/>
                  <a:pt x="2293" y="3863"/>
                  <a:pt x="2198" y="4054"/>
                </a:cubicBezTo>
                <a:cubicBezTo>
                  <a:pt x="1484" y="5243"/>
                  <a:pt x="1484" y="5243"/>
                  <a:pt x="1484" y="5243"/>
                </a:cubicBezTo>
                <a:cubicBezTo>
                  <a:pt x="1389" y="5386"/>
                  <a:pt x="1437" y="5624"/>
                  <a:pt x="1580" y="5766"/>
                </a:cubicBezTo>
                <a:cubicBezTo>
                  <a:pt x="3292" y="7146"/>
                  <a:pt x="3292" y="7146"/>
                  <a:pt x="3292" y="7146"/>
                </a:cubicBezTo>
                <a:cubicBezTo>
                  <a:pt x="2721" y="8288"/>
                  <a:pt x="2388" y="9573"/>
                  <a:pt x="2388" y="10905"/>
                </a:cubicBezTo>
                <a:cubicBezTo>
                  <a:pt x="295" y="11523"/>
                  <a:pt x="295" y="11523"/>
                  <a:pt x="295" y="11523"/>
                </a:cubicBezTo>
                <a:cubicBezTo>
                  <a:pt x="105" y="11618"/>
                  <a:pt x="-38" y="11809"/>
                  <a:pt x="10" y="11999"/>
                </a:cubicBezTo>
                <a:cubicBezTo>
                  <a:pt x="247" y="13379"/>
                  <a:pt x="247" y="13379"/>
                  <a:pt x="247" y="13379"/>
                </a:cubicBezTo>
                <a:cubicBezTo>
                  <a:pt x="247" y="13569"/>
                  <a:pt x="485" y="13712"/>
                  <a:pt x="676" y="13712"/>
                </a:cubicBezTo>
                <a:cubicBezTo>
                  <a:pt x="2864" y="13617"/>
                  <a:pt x="2864" y="13617"/>
                  <a:pt x="2864" y="13617"/>
                </a:cubicBezTo>
                <a:cubicBezTo>
                  <a:pt x="3102" y="14283"/>
                  <a:pt x="3388" y="14901"/>
                  <a:pt x="3816" y="15520"/>
                </a:cubicBezTo>
                <a:cubicBezTo>
                  <a:pt x="4149" y="16043"/>
                  <a:pt x="4529" y="16519"/>
                  <a:pt x="4958" y="16947"/>
                </a:cubicBezTo>
                <a:cubicBezTo>
                  <a:pt x="4006" y="18850"/>
                  <a:pt x="4006" y="18850"/>
                  <a:pt x="4006" y="18850"/>
                </a:cubicBezTo>
                <a:cubicBezTo>
                  <a:pt x="3911" y="19088"/>
                  <a:pt x="3958" y="19326"/>
                  <a:pt x="4149" y="19421"/>
                </a:cubicBezTo>
                <a:cubicBezTo>
                  <a:pt x="5291" y="20182"/>
                  <a:pt x="5291" y="20182"/>
                  <a:pt x="5291" y="20182"/>
                </a:cubicBezTo>
                <a:cubicBezTo>
                  <a:pt x="5481" y="20277"/>
                  <a:pt x="5719" y="20230"/>
                  <a:pt x="5862" y="20087"/>
                </a:cubicBezTo>
                <a:cubicBezTo>
                  <a:pt x="7194" y="18517"/>
                  <a:pt x="7194" y="18517"/>
                  <a:pt x="7194" y="18517"/>
                </a:cubicBezTo>
                <a:cubicBezTo>
                  <a:pt x="8431" y="19088"/>
                  <a:pt x="9763" y="19373"/>
                  <a:pt x="11095" y="19326"/>
                </a:cubicBezTo>
                <a:cubicBezTo>
                  <a:pt x="11666" y="21229"/>
                  <a:pt x="11666" y="21229"/>
                  <a:pt x="11666" y="21229"/>
                </a:cubicBezTo>
                <a:cubicBezTo>
                  <a:pt x="11761" y="21419"/>
                  <a:pt x="11951" y="21562"/>
                  <a:pt x="12189" y="21514"/>
                </a:cubicBezTo>
                <a:cubicBezTo>
                  <a:pt x="13521" y="21277"/>
                  <a:pt x="13521" y="21277"/>
                  <a:pt x="13521" y="21277"/>
                </a:cubicBezTo>
                <a:cubicBezTo>
                  <a:pt x="13712" y="21229"/>
                  <a:pt x="13855" y="21039"/>
                  <a:pt x="13855" y="20801"/>
                </a:cubicBezTo>
                <a:cubicBezTo>
                  <a:pt x="13759" y="18850"/>
                  <a:pt x="13759" y="18850"/>
                  <a:pt x="13759" y="18850"/>
                </a:cubicBezTo>
                <a:cubicBezTo>
                  <a:pt x="14378" y="18612"/>
                  <a:pt x="14949" y="18327"/>
                  <a:pt x="15520" y="17946"/>
                </a:cubicBezTo>
                <a:cubicBezTo>
                  <a:pt x="16043" y="17613"/>
                  <a:pt x="16519" y="17185"/>
                  <a:pt x="16947" y="16757"/>
                </a:cubicBezTo>
                <a:cubicBezTo>
                  <a:pt x="18707" y="17661"/>
                  <a:pt x="18707" y="17661"/>
                  <a:pt x="18707" y="17661"/>
                </a:cubicBezTo>
                <a:cubicBezTo>
                  <a:pt x="18898" y="17756"/>
                  <a:pt x="19136" y="17661"/>
                  <a:pt x="19231" y="17518"/>
                </a:cubicBezTo>
                <a:cubicBezTo>
                  <a:pt x="19992" y="16376"/>
                  <a:pt x="19992" y="16376"/>
                  <a:pt x="19992" y="16376"/>
                </a:cubicBezTo>
                <a:cubicBezTo>
                  <a:pt x="20135" y="16186"/>
                  <a:pt x="20087" y="15948"/>
                  <a:pt x="19897" y="15805"/>
                </a:cubicBezTo>
                <a:cubicBezTo>
                  <a:pt x="18469" y="14568"/>
                  <a:pt x="18469" y="14568"/>
                  <a:pt x="18469" y="14568"/>
                </a:cubicBezTo>
                <a:cubicBezTo>
                  <a:pt x="19088" y="13331"/>
                  <a:pt x="19373" y="11951"/>
                  <a:pt x="19326" y="10572"/>
                </a:cubicBezTo>
                <a:cubicBezTo>
                  <a:pt x="21181" y="10001"/>
                  <a:pt x="21181" y="10001"/>
                  <a:pt x="21181" y="10001"/>
                </a:cubicBezTo>
                <a:cubicBezTo>
                  <a:pt x="21419" y="9953"/>
                  <a:pt x="21562" y="9715"/>
                  <a:pt x="21514" y="9525"/>
                </a:cubicBezTo>
                <a:cubicBezTo>
                  <a:pt x="21229" y="8193"/>
                  <a:pt x="21229" y="8193"/>
                  <a:pt x="21229" y="8193"/>
                </a:cubicBezTo>
                <a:cubicBezTo>
                  <a:pt x="21229" y="7955"/>
                  <a:pt x="21039" y="7812"/>
                  <a:pt x="20801" y="7812"/>
                </a:cubicBezTo>
                <a:close/>
                <a:moveTo>
                  <a:pt x="14188" y="15853"/>
                </a:moveTo>
                <a:cubicBezTo>
                  <a:pt x="11381" y="17708"/>
                  <a:pt x="7669" y="16947"/>
                  <a:pt x="5862" y="14140"/>
                </a:cubicBezTo>
                <a:cubicBezTo>
                  <a:pt x="4054" y="11381"/>
                  <a:pt x="4815" y="7669"/>
                  <a:pt x="7574" y="5862"/>
                </a:cubicBezTo>
                <a:cubicBezTo>
                  <a:pt x="10334" y="4054"/>
                  <a:pt x="14092" y="4815"/>
                  <a:pt x="15900" y="7574"/>
                </a:cubicBezTo>
                <a:cubicBezTo>
                  <a:pt x="17708" y="10334"/>
                  <a:pt x="16947" y="14045"/>
                  <a:pt x="14188" y="15853"/>
                </a:cubicBezTo>
                <a:close/>
              </a:path>
            </a:pathLst>
          </a:custGeom>
          <a:solidFill>
            <a:srgbClr val="FECE87"/>
          </a:solidFill>
          <a:ln w="12700">
            <a:miter lim="400000"/>
          </a:ln>
          <a:effectLst>
            <a:outerShdw blurRad="50800" dist="38100" dir="2700000" rotWithShape="0">
              <a:srgbClr val="000000">
                <a:alpha val="40000"/>
              </a:srgbClr>
            </a:outerShdw>
          </a:effectLst>
        </p:spPr>
        <p:txBody>
          <a:bodyPr lIns="45719" rIns="45719" anchor="ctr"/>
          <a:lstStyle/>
          <a:p>
            <a:pPr rtl="0">
              <a:defRPr sz="1300"/>
            </a:pPr>
            <a:endParaRPr/>
          </a:p>
        </p:txBody>
      </p:sp>
      <p:grpSp>
        <p:nvGrpSpPr>
          <p:cNvPr id="4" name="تجميع"/>
          <p:cNvGrpSpPr/>
          <p:nvPr/>
        </p:nvGrpSpPr>
        <p:grpSpPr>
          <a:xfrm>
            <a:off x="2614754" y="6153198"/>
            <a:ext cx="448288" cy="610824"/>
            <a:chOff x="0" y="0"/>
            <a:chExt cx="448286" cy="610822"/>
          </a:xfrm>
        </p:grpSpPr>
        <p:sp>
          <p:nvSpPr>
            <p:cNvPr id="883" name="شكل"/>
            <p:cNvSpPr/>
            <p:nvPr/>
          </p:nvSpPr>
          <p:spPr>
            <a:xfrm>
              <a:off x="76221" y="119285"/>
              <a:ext cx="285272" cy="5518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0"/>
                  </a:moveTo>
                  <a:cubicBezTo>
                    <a:pt x="0" y="20329"/>
                    <a:pt x="0" y="20329"/>
                    <a:pt x="0" y="20329"/>
                  </a:cubicBezTo>
                  <a:cubicBezTo>
                    <a:pt x="0" y="20965"/>
                    <a:pt x="0" y="21600"/>
                    <a:pt x="0" y="21600"/>
                  </a:cubicBezTo>
                  <a:cubicBezTo>
                    <a:pt x="21600" y="21600"/>
                    <a:pt x="21600" y="21600"/>
                    <a:pt x="21600" y="21600"/>
                  </a:cubicBezTo>
                  <a:cubicBezTo>
                    <a:pt x="21600" y="21600"/>
                    <a:pt x="21600" y="20965"/>
                    <a:pt x="21600" y="20329"/>
                  </a:cubicBezTo>
                  <a:cubicBezTo>
                    <a:pt x="21600" y="0"/>
                    <a:pt x="21600" y="0"/>
                    <a:pt x="21600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F9C7DD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rtl="0">
                <a:lnSpc>
                  <a:spcPct val="80000"/>
                </a:lnSpc>
                <a:defRPr>
                  <a:latin typeface="Helvetica"/>
                  <a:ea typeface="Helvetica"/>
                  <a:cs typeface="Helvetica"/>
                  <a:sym typeface="Helvetica"/>
                </a:defRPr>
              </a:pPr>
              <a:endParaRPr/>
            </a:p>
          </p:txBody>
        </p:sp>
        <p:sp>
          <p:nvSpPr>
            <p:cNvPr id="884" name="شكل"/>
            <p:cNvSpPr/>
            <p:nvPr/>
          </p:nvSpPr>
          <p:spPr>
            <a:xfrm>
              <a:off x="79585" y="184228"/>
              <a:ext cx="280226" cy="5518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0"/>
                  </a:moveTo>
                  <a:cubicBezTo>
                    <a:pt x="251" y="2541"/>
                    <a:pt x="628" y="5718"/>
                    <a:pt x="1005" y="6988"/>
                  </a:cubicBezTo>
                  <a:cubicBezTo>
                    <a:pt x="5651" y="21600"/>
                    <a:pt x="5651" y="21600"/>
                    <a:pt x="5651" y="21600"/>
                  </a:cubicBezTo>
                  <a:cubicBezTo>
                    <a:pt x="15949" y="21600"/>
                    <a:pt x="15949" y="21600"/>
                    <a:pt x="15949" y="21600"/>
                  </a:cubicBezTo>
                  <a:cubicBezTo>
                    <a:pt x="20470" y="6988"/>
                    <a:pt x="20470" y="6988"/>
                    <a:pt x="20470" y="6988"/>
                  </a:cubicBezTo>
                  <a:cubicBezTo>
                    <a:pt x="20847" y="5718"/>
                    <a:pt x="21349" y="2541"/>
                    <a:pt x="21600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F393BC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rtl="0">
                <a:lnSpc>
                  <a:spcPct val="80000"/>
                </a:lnSpc>
                <a:defRPr>
                  <a:latin typeface="Helvetica"/>
                  <a:ea typeface="Helvetica"/>
                  <a:cs typeface="Helvetica"/>
                  <a:sym typeface="Helvetica"/>
                </a:defRPr>
              </a:pPr>
              <a:endParaRPr/>
            </a:p>
          </p:txBody>
        </p:sp>
        <p:sp>
          <p:nvSpPr>
            <p:cNvPr id="885" name="شكل"/>
            <p:cNvSpPr/>
            <p:nvPr/>
          </p:nvSpPr>
          <p:spPr>
            <a:xfrm>
              <a:off x="0" y="-1"/>
              <a:ext cx="448287" cy="61082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0191" y="5901"/>
                  </a:moveTo>
                  <a:cubicBezTo>
                    <a:pt x="20191" y="1662"/>
                    <a:pt x="20191" y="1662"/>
                    <a:pt x="20191" y="1662"/>
                  </a:cubicBezTo>
                  <a:cubicBezTo>
                    <a:pt x="20661" y="1547"/>
                    <a:pt x="20661" y="1547"/>
                    <a:pt x="20661" y="1547"/>
                  </a:cubicBezTo>
                  <a:cubicBezTo>
                    <a:pt x="21209" y="1432"/>
                    <a:pt x="21600" y="1089"/>
                    <a:pt x="21600" y="688"/>
                  </a:cubicBezTo>
                  <a:cubicBezTo>
                    <a:pt x="21600" y="0"/>
                    <a:pt x="21600" y="0"/>
                    <a:pt x="21600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688"/>
                    <a:pt x="0" y="688"/>
                    <a:pt x="0" y="688"/>
                  </a:cubicBezTo>
                  <a:cubicBezTo>
                    <a:pt x="0" y="1089"/>
                    <a:pt x="391" y="1432"/>
                    <a:pt x="861" y="1547"/>
                  </a:cubicBezTo>
                  <a:cubicBezTo>
                    <a:pt x="1330" y="1662"/>
                    <a:pt x="1330" y="1662"/>
                    <a:pt x="1330" y="1662"/>
                  </a:cubicBezTo>
                  <a:cubicBezTo>
                    <a:pt x="1330" y="5901"/>
                    <a:pt x="1330" y="5901"/>
                    <a:pt x="1330" y="5901"/>
                  </a:cubicBezTo>
                  <a:cubicBezTo>
                    <a:pt x="1330" y="6875"/>
                    <a:pt x="2191" y="8021"/>
                    <a:pt x="3365" y="8537"/>
                  </a:cubicBezTo>
                  <a:cubicBezTo>
                    <a:pt x="8139" y="10771"/>
                    <a:pt x="8139" y="10771"/>
                    <a:pt x="8139" y="10771"/>
                  </a:cubicBezTo>
                  <a:cubicBezTo>
                    <a:pt x="3365" y="13063"/>
                    <a:pt x="3365" y="13063"/>
                    <a:pt x="3365" y="13063"/>
                  </a:cubicBezTo>
                  <a:cubicBezTo>
                    <a:pt x="2191" y="13579"/>
                    <a:pt x="1330" y="14725"/>
                    <a:pt x="1330" y="15699"/>
                  </a:cubicBezTo>
                  <a:cubicBezTo>
                    <a:pt x="1330" y="19938"/>
                    <a:pt x="1330" y="19938"/>
                    <a:pt x="1330" y="19938"/>
                  </a:cubicBezTo>
                  <a:cubicBezTo>
                    <a:pt x="861" y="20053"/>
                    <a:pt x="861" y="20053"/>
                    <a:pt x="861" y="20053"/>
                  </a:cubicBezTo>
                  <a:cubicBezTo>
                    <a:pt x="391" y="20168"/>
                    <a:pt x="0" y="20511"/>
                    <a:pt x="0" y="20970"/>
                  </a:cubicBezTo>
                  <a:cubicBezTo>
                    <a:pt x="0" y="21600"/>
                    <a:pt x="0" y="21600"/>
                    <a:pt x="0" y="21600"/>
                  </a:cubicBezTo>
                  <a:cubicBezTo>
                    <a:pt x="21600" y="21600"/>
                    <a:pt x="21600" y="21600"/>
                    <a:pt x="21600" y="21600"/>
                  </a:cubicBezTo>
                  <a:cubicBezTo>
                    <a:pt x="21600" y="20970"/>
                    <a:pt x="21600" y="20970"/>
                    <a:pt x="21600" y="20970"/>
                  </a:cubicBezTo>
                  <a:cubicBezTo>
                    <a:pt x="21600" y="20511"/>
                    <a:pt x="21209" y="20168"/>
                    <a:pt x="20661" y="20053"/>
                  </a:cubicBezTo>
                  <a:cubicBezTo>
                    <a:pt x="20191" y="19938"/>
                    <a:pt x="20191" y="19938"/>
                    <a:pt x="20191" y="19938"/>
                  </a:cubicBezTo>
                  <a:cubicBezTo>
                    <a:pt x="20191" y="15699"/>
                    <a:pt x="20191" y="15699"/>
                    <a:pt x="20191" y="15699"/>
                  </a:cubicBezTo>
                  <a:cubicBezTo>
                    <a:pt x="20191" y="14725"/>
                    <a:pt x="19330" y="13579"/>
                    <a:pt x="18235" y="13063"/>
                  </a:cubicBezTo>
                  <a:cubicBezTo>
                    <a:pt x="13383" y="10771"/>
                    <a:pt x="13383" y="10771"/>
                    <a:pt x="13383" y="10771"/>
                  </a:cubicBezTo>
                  <a:cubicBezTo>
                    <a:pt x="18235" y="8537"/>
                    <a:pt x="18235" y="8537"/>
                    <a:pt x="18235" y="8537"/>
                  </a:cubicBezTo>
                  <a:cubicBezTo>
                    <a:pt x="19330" y="8021"/>
                    <a:pt x="20191" y="6875"/>
                    <a:pt x="20191" y="5901"/>
                  </a:cubicBezTo>
                  <a:close/>
                  <a:moveTo>
                    <a:pt x="17374" y="7563"/>
                  </a:moveTo>
                  <a:cubicBezTo>
                    <a:pt x="13070" y="9568"/>
                    <a:pt x="13070" y="9568"/>
                    <a:pt x="13070" y="9568"/>
                  </a:cubicBezTo>
                  <a:cubicBezTo>
                    <a:pt x="12365" y="9855"/>
                    <a:pt x="11974" y="10313"/>
                    <a:pt x="11974" y="10771"/>
                  </a:cubicBezTo>
                  <a:cubicBezTo>
                    <a:pt x="11974" y="11287"/>
                    <a:pt x="12365" y="11745"/>
                    <a:pt x="13070" y="12032"/>
                  </a:cubicBezTo>
                  <a:cubicBezTo>
                    <a:pt x="17374" y="14037"/>
                    <a:pt x="17374" y="14037"/>
                    <a:pt x="17374" y="14037"/>
                  </a:cubicBezTo>
                  <a:cubicBezTo>
                    <a:pt x="18000" y="14381"/>
                    <a:pt x="18548" y="15126"/>
                    <a:pt x="18548" y="15699"/>
                  </a:cubicBezTo>
                  <a:cubicBezTo>
                    <a:pt x="18548" y="19996"/>
                    <a:pt x="18548" y="19996"/>
                    <a:pt x="18548" y="19996"/>
                  </a:cubicBezTo>
                  <a:cubicBezTo>
                    <a:pt x="2974" y="19996"/>
                    <a:pt x="2974" y="19996"/>
                    <a:pt x="2974" y="19996"/>
                  </a:cubicBezTo>
                  <a:cubicBezTo>
                    <a:pt x="2974" y="15699"/>
                    <a:pt x="2974" y="15699"/>
                    <a:pt x="2974" y="15699"/>
                  </a:cubicBezTo>
                  <a:cubicBezTo>
                    <a:pt x="2974" y="15126"/>
                    <a:pt x="3600" y="14381"/>
                    <a:pt x="4226" y="14037"/>
                  </a:cubicBezTo>
                  <a:cubicBezTo>
                    <a:pt x="8530" y="12032"/>
                    <a:pt x="8530" y="12032"/>
                    <a:pt x="8530" y="12032"/>
                  </a:cubicBezTo>
                  <a:cubicBezTo>
                    <a:pt x="9157" y="11745"/>
                    <a:pt x="9548" y="11287"/>
                    <a:pt x="9548" y="10771"/>
                  </a:cubicBezTo>
                  <a:cubicBezTo>
                    <a:pt x="9548" y="10313"/>
                    <a:pt x="9157" y="9855"/>
                    <a:pt x="8530" y="9568"/>
                  </a:cubicBezTo>
                  <a:cubicBezTo>
                    <a:pt x="4226" y="7563"/>
                    <a:pt x="4226" y="7563"/>
                    <a:pt x="4226" y="7563"/>
                  </a:cubicBezTo>
                  <a:cubicBezTo>
                    <a:pt x="3600" y="7219"/>
                    <a:pt x="2974" y="6474"/>
                    <a:pt x="2974" y="5901"/>
                  </a:cubicBezTo>
                  <a:cubicBezTo>
                    <a:pt x="2974" y="1604"/>
                    <a:pt x="2974" y="1604"/>
                    <a:pt x="2974" y="1604"/>
                  </a:cubicBezTo>
                  <a:cubicBezTo>
                    <a:pt x="18548" y="1604"/>
                    <a:pt x="18548" y="1604"/>
                    <a:pt x="18548" y="1604"/>
                  </a:cubicBezTo>
                  <a:cubicBezTo>
                    <a:pt x="18548" y="5901"/>
                    <a:pt x="18548" y="5901"/>
                    <a:pt x="18548" y="5901"/>
                  </a:cubicBezTo>
                  <a:cubicBezTo>
                    <a:pt x="18548" y="6474"/>
                    <a:pt x="18000" y="7219"/>
                    <a:pt x="17374" y="7563"/>
                  </a:cubicBezTo>
                  <a:close/>
                </a:path>
              </a:pathLst>
            </a:custGeom>
            <a:solidFill>
              <a:srgbClr val="E40062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rtl="0">
                <a:defRPr>
                  <a:latin typeface="Helvetica"/>
                  <a:ea typeface="Helvetica"/>
                  <a:cs typeface="Helvetica"/>
                  <a:sym typeface="Helvetica"/>
                </a:defRPr>
              </a:pPr>
              <a:endParaRPr/>
            </a:p>
          </p:txBody>
        </p:sp>
        <p:sp>
          <p:nvSpPr>
            <p:cNvPr id="886" name="شكل"/>
            <p:cNvSpPr/>
            <p:nvPr/>
          </p:nvSpPr>
          <p:spPr>
            <a:xfrm>
              <a:off x="170535" y="250872"/>
              <a:ext cx="105663" cy="6294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0"/>
                  </a:moveTo>
                  <a:cubicBezTo>
                    <a:pt x="3323" y="3323"/>
                    <a:pt x="3323" y="3323"/>
                    <a:pt x="3323" y="3323"/>
                  </a:cubicBezTo>
                  <a:cubicBezTo>
                    <a:pt x="7311" y="7754"/>
                    <a:pt x="9637" y="14400"/>
                    <a:pt x="9637" y="21046"/>
                  </a:cubicBezTo>
                  <a:cubicBezTo>
                    <a:pt x="9637" y="21600"/>
                    <a:pt x="9637" y="21600"/>
                    <a:pt x="9637" y="21600"/>
                  </a:cubicBezTo>
                  <a:cubicBezTo>
                    <a:pt x="11963" y="21600"/>
                    <a:pt x="11963" y="21600"/>
                    <a:pt x="11963" y="21600"/>
                  </a:cubicBezTo>
                  <a:cubicBezTo>
                    <a:pt x="11963" y="21600"/>
                    <a:pt x="11963" y="21600"/>
                    <a:pt x="11963" y="21046"/>
                  </a:cubicBezTo>
                  <a:cubicBezTo>
                    <a:pt x="11963" y="14400"/>
                    <a:pt x="14289" y="7754"/>
                    <a:pt x="18277" y="3323"/>
                  </a:cubicBezTo>
                  <a:cubicBezTo>
                    <a:pt x="21600" y="0"/>
                    <a:pt x="21600" y="0"/>
                    <a:pt x="21600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E40062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rtl="0">
                <a:lnSpc>
                  <a:spcPct val="80000"/>
                </a:lnSpc>
                <a:defRPr>
                  <a:latin typeface="Helvetica"/>
                  <a:ea typeface="Helvetica"/>
                  <a:cs typeface="Helvetica"/>
                  <a:sym typeface="Helvetica"/>
                </a:defRPr>
              </a:pPr>
              <a:endParaRPr/>
            </a:p>
          </p:txBody>
        </p:sp>
        <p:sp>
          <p:nvSpPr>
            <p:cNvPr id="887" name="مستطيل"/>
            <p:cNvSpPr/>
            <p:nvPr/>
          </p:nvSpPr>
          <p:spPr>
            <a:xfrm>
              <a:off x="81188" y="508630"/>
              <a:ext cx="284356" cy="37303"/>
            </a:xfrm>
            <a:prstGeom prst="rect">
              <a:avLst/>
            </a:prstGeom>
            <a:solidFill>
              <a:srgbClr val="E40062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rtl="0">
                <a:lnSpc>
                  <a:spcPct val="80000"/>
                </a:lnSpc>
                <a:defRPr>
                  <a:latin typeface="Helvetica"/>
                  <a:ea typeface="Helvetica"/>
                  <a:cs typeface="Helvetica"/>
                  <a:sym typeface="Helvetica"/>
                </a:defRPr>
              </a:pPr>
              <a:endParaRPr/>
            </a:p>
          </p:txBody>
        </p:sp>
      </p:grpSp>
      <p:grpSp>
        <p:nvGrpSpPr>
          <p:cNvPr id="7" name="تجميع"/>
          <p:cNvGrpSpPr/>
          <p:nvPr/>
        </p:nvGrpSpPr>
        <p:grpSpPr>
          <a:xfrm>
            <a:off x="380960" y="285728"/>
            <a:ext cx="755441" cy="1123040"/>
            <a:chOff x="0" y="0"/>
            <a:chExt cx="1635628" cy="2228661"/>
          </a:xfrm>
        </p:grpSpPr>
        <p:sp>
          <p:nvSpPr>
            <p:cNvPr id="896" name="شكل"/>
            <p:cNvSpPr/>
            <p:nvPr/>
          </p:nvSpPr>
          <p:spPr>
            <a:xfrm>
              <a:off x="278104" y="435229"/>
              <a:ext cx="1040847" cy="20134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0"/>
                  </a:moveTo>
                  <a:cubicBezTo>
                    <a:pt x="0" y="20329"/>
                    <a:pt x="0" y="20329"/>
                    <a:pt x="0" y="20329"/>
                  </a:cubicBezTo>
                  <a:cubicBezTo>
                    <a:pt x="0" y="20965"/>
                    <a:pt x="0" y="21600"/>
                    <a:pt x="0" y="21600"/>
                  </a:cubicBezTo>
                  <a:cubicBezTo>
                    <a:pt x="21600" y="21600"/>
                    <a:pt x="21600" y="21600"/>
                    <a:pt x="21600" y="21600"/>
                  </a:cubicBezTo>
                  <a:cubicBezTo>
                    <a:pt x="21600" y="21600"/>
                    <a:pt x="21600" y="20965"/>
                    <a:pt x="21600" y="20329"/>
                  </a:cubicBezTo>
                  <a:cubicBezTo>
                    <a:pt x="21600" y="0"/>
                    <a:pt x="21600" y="0"/>
                    <a:pt x="21600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F9C7DD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rtl="0">
                <a:lnSpc>
                  <a:spcPct val="80000"/>
                </a:lnSpc>
                <a:defRPr>
                  <a:latin typeface="Helvetica"/>
                  <a:ea typeface="Helvetica"/>
                  <a:cs typeface="Helvetica"/>
                  <a:sym typeface="Helvetica"/>
                </a:defRPr>
              </a:pPr>
              <a:endParaRPr/>
            </a:p>
          </p:txBody>
        </p:sp>
        <p:sp>
          <p:nvSpPr>
            <p:cNvPr id="897" name="شكل"/>
            <p:cNvSpPr/>
            <p:nvPr/>
          </p:nvSpPr>
          <p:spPr>
            <a:xfrm>
              <a:off x="290378" y="672179"/>
              <a:ext cx="1022437" cy="20134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0"/>
                  </a:moveTo>
                  <a:cubicBezTo>
                    <a:pt x="251" y="2541"/>
                    <a:pt x="628" y="5718"/>
                    <a:pt x="1005" y="6988"/>
                  </a:cubicBezTo>
                  <a:cubicBezTo>
                    <a:pt x="5651" y="21600"/>
                    <a:pt x="5651" y="21600"/>
                    <a:pt x="5651" y="21600"/>
                  </a:cubicBezTo>
                  <a:cubicBezTo>
                    <a:pt x="15949" y="21600"/>
                    <a:pt x="15949" y="21600"/>
                    <a:pt x="15949" y="21600"/>
                  </a:cubicBezTo>
                  <a:cubicBezTo>
                    <a:pt x="20470" y="6988"/>
                    <a:pt x="20470" y="6988"/>
                    <a:pt x="20470" y="6988"/>
                  </a:cubicBezTo>
                  <a:cubicBezTo>
                    <a:pt x="20847" y="5718"/>
                    <a:pt x="21349" y="2541"/>
                    <a:pt x="21600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F393BC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rtl="0">
                <a:lnSpc>
                  <a:spcPct val="80000"/>
                </a:lnSpc>
                <a:defRPr>
                  <a:latin typeface="Helvetica"/>
                  <a:ea typeface="Helvetica"/>
                  <a:cs typeface="Helvetica"/>
                  <a:sym typeface="Helvetica"/>
                </a:defRPr>
              </a:pPr>
              <a:endParaRPr/>
            </a:p>
          </p:txBody>
        </p:sp>
        <p:sp>
          <p:nvSpPr>
            <p:cNvPr id="898" name="شكل"/>
            <p:cNvSpPr/>
            <p:nvPr/>
          </p:nvSpPr>
          <p:spPr>
            <a:xfrm>
              <a:off x="0" y="-1"/>
              <a:ext cx="1635629" cy="222866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0191" y="5901"/>
                  </a:moveTo>
                  <a:cubicBezTo>
                    <a:pt x="20191" y="1662"/>
                    <a:pt x="20191" y="1662"/>
                    <a:pt x="20191" y="1662"/>
                  </a:cubicBezTo>
                  <a:cubicBezTo>
                    <a:pt x="20661" y="1547"/>
                    <a:pt x="20661" y="1547"/>
                    <a:pt x="20661" y="1547"/>
                  </a:cubicBezTo>
                  <a:cubicBezTo>
                    <a:pt x="21209" y="1432"/>
                    <a:pt x="21600" y="1089"/>
                    <a:pt x="21600" y="688"/>
                  </a:cubicBezTo>
                  <a:cubicBezTo>
                    <a:pt x="21600" y="0"/>
                    <a:pt x="21600" y="0"/>
                    <a:pt x="21600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688"/>
                    <a:pt x="0" y="688"/>
                    <a:pt x="0" y="688"/>
                  </a:cubicBezTo>
                  <a:cubicBezTo>
                    <a:pt x="0" y="1089"/>
                    <a:pt x="391" y="1432"/>
                    <a:pt x="861" y="1547"/>
                  </a:cubicBezTo>
                  <a:cubicBezTo>
                    <a:pt x="1330" y="1662"/>
                    <a:pt x="1330" y="1662"/>
                    <a:pt x="1330" y="1662"/>
                  </a:cubicBezTo>
                  <a:cubicBezTo>
                    <a:pt x="1330" y="5901"/>
                    <a:pt x="1330" y="5901"/>
                    <a:pt x="1330" y="5901"/>
                  </a:cubicBezTo>
                  <a:cubicBezTo>
                    <a:pt x="1330" y="6875"/>
                    <a:pt x="2191" y="8021"/>
                    <a:pt x="3365" y="8537"/>
                  </a:cubicBezTo>
                  <a:cubicBezTo>
                    <a:pt x="8139" y="10771"/>
                    <a:pt x="8139" y="10771"/>
                    <a:pt x="8139" y="10771"/>
                  </a:cubicBezTo>
                  <a:cubicBezTo>
                    <a:pt x="3365" y="13063"/>
                    <a:pt x="3365" y="13063"/>
                    <a:pt x="3365" y="13063"/>
                  </a:cubicBezTo>
                  <a:cubicBezTo>
                    <a:pt x="2191" y="13579"/>
                    <a:pt x="1330" y="14725"/>
                    <a:pt x="1330" y="15699"/>
                  </a:cubicBezTo>
                  <a:cubicBezTo>
                    <a:pt x="1330" y="19938"/>
                    <a:pt x="1330" y="19938"/>
                    <a:pt x="1330" y="19938"/>
                  </a:cubicBezTo>
                  <a:cubicBezTo>
                    <a:pt x="861" y="20053"/>
                    <a:pt x="861" y="20053"/>
                    <a:pt x="861" y="20053"/>
                  </a:cubicBezTo>
                  <a:cubicBezTo>
                    <a:pt x="391" y="20168"/>
                    <a:pt x="0" y="20511"/>
                    <a:pt x="0" y="20970"/>
                  </a:cubicBezTo>
                  <a:cubicBezTo>
                    <a:pt x="0" y="21600"/>
                    <a:pt x="0" y="21600"/>
                    <a:pt x="0" y="21600"/>
                  </a:cubicBezTo>
                  <a:cubicBezTo>
                    <a:pt x="21600" y="21600"/>
                    <a:pt x="21600" y="21600"/>
                    <a:pt x="21600" y="21600"/>
                  </a:cubicBezTo>
                  <a:cubicBezTo>
                    <a:pt x="21600" y="20970"/>
                    <a:pt x="21600" y="20970"/>
                    <a:pt x="21600" y="20970"/>
                  </a:cubicBezTo>
                  <a:cubicBezTo>
                    <a:pt x="21600" y="20511"/>
                    <a:pt x="21209" y="20168"/>
                    <a:pt x="20661" y="20053"/>
                  </a:cubicBezTo>
                  <a:cubicBezTo>
                    <a:pt x="20191" y="19938"/>
                    <a:pt x="20191" y="19938"/>
                    <a:pt x="20191" y="19938"/>
                  </a:cubicBezTo>
                  <a:cubicBezTo>
                    <a:pt x="20191" y="15699"/>
                    <a:pt x="20191" y="15699"/>
                    <a:pt x="20191" y="15699"/>
                  </a:cubicBezTo>
                  <a:cubicBezTo>
                    <a:pt x="20191" y="14725"/>
                    <a:pt x="19330" y="13579"/>
                    <a:pt x="18235" y="13063"/>
                  </a:cubicBezTo>
                  <a:cubicBezTo>
                    <a:pt x="13383" y="10771"/>
                    <a:pt x="13383" y="10771"/>
                    <a:pt x="13383" y="10771"/>
                  </a:cubicBezTo>
                  <a:cubicBezTo>
                    <a:pt x="18235" y="8537"/>
                    <a:pt x="18235" y="8537"/>
                    <a:pt x="18235" y="8537"/>
                  </a:cubicBezTo>
                  <a:cubicBezTo>
                    <a:pt x="19330" y="8021"/>
                    <a:pt x="20191" y="6875"/>
                    <a:pt x="20191" y="5901"/>
                  </a:cubicBezTo>
                  <a:close/>
                  <a:moveTo>
                    <a:pt x="17374" y="7563"/>
                  </a:moveTo>
                  <a:cubicBezTo>
                    <a:pt x="13070" y="9568"/>
                    <a:pt x="13070" y="9568"/>
                    <a:pt x="13070" y="9568"/>
                  </a:cubicBezTo>
                  <a:cubicBezTo>
                    <a:pt x="12365" y="9855"/>
                    <a:pt x="11974" y="10313"/>
                    <a:pt x="11974" y="10771"/>
                  </a:cubicBezTo>
                  <a:cubicBezTo>
                    <a:pt x="11974" y="11287"/>
                    <a:pt x="12365" y="11745"/>
                    <a:pt x="13070" y="12032"/>
                  </a:cubicBezTo>
                  <a:cubicBezTo>
                    <a:pt x="17374" y="14037"/>
                    <a:pt x="17374" y="14037"/>
                    <a:pt x="17374" y="14037"/>
                  </a:cubicBezTo>
                  <a:cubicBezTo>
                    <a:pt x="18000" y="14381"/>
                    <a:pt x="18548" y="15126"/>
                    <a:pt x="18548" y="15699"/>
                  </a:cubicBezTo>
                  <a:cubicBezTo>
                    <a:pt x="18548" y="19996"/>
                    <a:pt x="18548" y="19996"/>
                    <a:pt x="18548" y="19996"/>
                  </a:cubicBezTo>
                  <a:cubicBezTo>
                    <a:pt x="2974" y="19996"/>
                    <a:pt x="2974" y="19996"/>
                    <a:pt x="2974" y="19996"/>
                  </a:cubicBezTo>
                  <a:cubicBezTo>
                    <a:pt x="2974" y="15699"/>
                    <a:pt x="2974" y="15699"/>
                    <a:pt x="2974" y="15699"/>
                  </a:cubicBezTo>
                  <a:cubicBezTo>
                    <a:pt x="2974" y="15126"/>
                    <a:pt x="3600" y="14381"/>
                    <a:pt x="4226" y="14037"/>
                  </a:cubicBezTo>
                  <a:cubicBezTo>
                    <a:pt x="8530" y="12032"/>
                    <a:pt x="8530" y="12032"/>
                    <a:pt x="8530" y="12032"/>
                  </a:cubicBezTo>
                  <a:cubicBezTo>
                    <a:pt x="9157" y="11745"/>
                    <a:pt x="9548" y="11287"/>
                    <a:pt x="9548" y="10771"/>
                  </a:cubicBezTo>
                  <a:cubicBezTo>
                    <a:pt x="9548" y="10313"/>
                    <a:pt x="9157" y="9855"/>
                    <a:pt x="8530" y="9568"/>
                  </a:cubicBezTo>
                  <a:cubicBezTo>
                    <a:pt x="4226" y="7563"/>
                    <a:pt x="4226" y="7563"/>
                    <a:pt x="4226" y="7563"/>
                  </a:cubicBezTo>
                  <a:cubicBezTo>
                    <a:pt x="3600" y="7219"/>
                    <a:pt x="2974" y="6474"/>
                    <a:pt x="2974" y="5901"/>
                  </a:cubicBezTo>
                  <a:cubicBezTo>
                    <a:pt x="2974" y="1604"/>
                    <a:pt x="2974" y="1604"/>
                    <a:pt x="2974" y="1604"/>
                  </a:cubicBezTo>
                  <a:cubicBezTo>
                    <a:pt x="18548" y="1604"/>
                    <a:pt x="18548" y="1604"/>
                    <a:pt x="18548" y="1604"/>
                  </a:cubicBezTo>
                  <a:cubicBezTo>
                    <a:pt x="18548" y="5901"/>
                    <a:pt x="18548" y="5901"/>
                    <a:pt x="18548" y="5901"/>
                  </a:cubicBezTo>
                  <a:cubicBezTo>
                    <a:pt x="18548" y="6474"/>
                    <a:pt x="18000" y="7219"/>
                    <a:pt x="17374" y="7563"/>
                  </a:cubicBezTo>
                  <a:close/>
                </a:path>
              </a:pathLst>
            </a:custGeom>
            <a:solidFill>
              <a:srgbClr val="E40062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rtl="0">
                <a:defRPr>
                  <a:latin typeface="Helvetica"/>
                  <a:ea typeface="Helvetica"/>
                  <a:cs typeface="Helvetica"/>
                  <a:sym typeface="Helvetica"/>
                </a:defRPr>
              </a:pPr>
              <a:endParaRPr/>
            </a:p>
          </p:txBody>
        </p:sp>
        <p:sp>
          <p:nvSpPr>
            <p:cNvPr id="899" name="شكل"/>
            <p:cNvSpPr/>
            <p:nvPr/>
          </p:nvSpPr>
          <p:spPr>
            <a:xfrm>
              <a:off x="622219" y="915340"/>
              <a:ext cx="385521" cy="22967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0"/>
                  </a:moveTo>
                  <a:cubicBezTo>
                    <a:pt x="3323" y="3323"/>
                    <a:pt x="3323" y="3323"/>
                    <a:pt x="3323" y="3323"/>
                  </a:cubicBezTo>
                  <a:cubicBezTo>
                    <a:pt x="7311" y="7754"/>
                    <a:pt x="9637" y="14400"/>
                    <a:pt x="9637" y="21046"/>
                  </a:cubicBezTo>
                  <a:cubicBezTo>
                    <a:pt x="9637" y="21600"/>
                    <a:pt x="9637" y="21600"/>
                    <a:pt x="9637" y="21600"/>
                  </a:cubicBezTo>
                  <a:cubicBezTo>
                    <a:pt x="11963" y="21600"/>
                    <a:pt x="11963" y="21600"/>
                    <a:pt x="11963" y="21600"/>
                  </a:cubicBezTo>
                  <a:cubicBezTo>
                    <a:pt x="11963" y="21600"/>
                    <a:pt x="11963" y="21600"/>
                    <a:pt x="11963" y="21046"/>
                  </a:cubicBezTo>
                  <a:cubicBezTo>
                    <a:pt x="11963" y="14400"/>
                    <a:pt x="14289" y="7754"/>
                    <a:pt x="18277" y="3323"/>
                  </a:cubicBezTo>
                  <a:cubicBezTo>
                    <a:pt x="21600" y="0"/>
                    <a:pt x="21600" y="0"/>
                    <a:pt x="21600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E40062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rtl="0">
                <a:lnSpc>
                  <a:spcPct val="80000"/>
                </a:lnSpc>
                <a:defRPr>
                  <a:latin typeface="Helvetica"/>
                  <a:ea typeface="Helvetica"/>
                  <a:cs typeface="Helvetica"/>
                  <a:sym typeface="Helvetica"/>
                </a:defRPr>
              </a:pPr>
              <a:endParaRPr/>
            </a:p>
          </p:txBody>
        </p:sp>
        <p:sp>
          <p:nvSpPr>
            <p:cNvPr id="900" name="مستطيل"/>
            <p:cNvSpPr/>
            <p:nvPr/>
          </p:nvSpPr>
          <p:spPr>
            <a:xfrm>
              <a:off x="296227" y="1855801"/>
              <a:ext cx="1037506" cy="136102"/>
            </a:xfrm>
            <a:prstGeom prst="rect">
              <a:avLst/>
            </a:prstGeom>
            <a:solidFill>
              <a:srgbClr val="E40062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rtl="0">
                <a:lnSpc>
                  <a:spcPct val="80000"/>
                </a:lnSpc>
                <a:defRPr>
                  <a:latin typeface="Helvetica"/>
                  <a:ea typeface="Helvetica"/>
                  <a:cs typeface="Helvetica"/>
                  <a:sym typeface="Helvetica"/>
                </a:defRPr>
              </a:pPr>
              <a:endParaRPr/>
            </a:p>
          </p:txBody>
        </p:sp>
      </p:grpSp>
      <p:sp>
        <p:nvSpPr>
          <p:cNvPr id="54" name="Title 1"/>
          <p:cNvSpPr>
            <a:spLocks noGrp="1"/>
          </p:cNvSpPr>
          <p:nvPr>
            <p:ph type="title"/>
          </p:nvPr>
        </p:nvSpPr>
        <p:spPr>
          <a:xfrm>
            <a:off x="1363382" y="1285860"/>
            <a:ext cx="6204212" cy="3082924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algn="ctr"/>
            <a:r>
              <a:rPr lang="ar-OM" sz="6600" b="1" dirty="0"/>
              <a:t>استراتيجية إشارات</a:t>
            </a:r>
            <a:br>
              <a:rPr lang="ar-OM" sz="6600" b="1" dirty="0"/>
            </a:br>
            <a:r>
              <a:rPr lang="ar-OM" sz="6600" b="1" dirty="0"/>
              <a:t> المرور </a:t>
            </a:r>
            <a:br>
              <a:rPr lang="ar-OM" sz="6600" b="1" dirty="0"/>
            </a:br>
            <a:r>
              <a:rPr lang="ar-OM" sz="6600" b="1" dirty="0">
                <a:solidFill>
                  <a:srgbClr val="FF0000"/>
                </a:solidFill>
              </a:rPr>
              <a:t>(ا</a:t>
            </a:r>
            <a:r>
              <a:rPr lang="ar-SA" sz="6600" b="1" dirty="0">
                <a:solidFill>
                  <a:srgbClr val="FF0000"/>
                </a:solidFill>
              </a:rPr>
              <a:t>لفعل </a:t>
            </a:r>
            <a:r>
              <a:rPr lang="ar-SA" sz="6600" b="1" dirty="0">
                <a:solidFill>
                  <a:schemeClr val="accent4"/>
                </a:solidFill>
              </a:rPr>
              <a:t>اللازم</a:t>
            </a:r>
            <a:r>
              <a:rPr lang="ar-SA" sz="6600" b="1" dirty="0">
                <a:solidFill>
                  <a:srgbClr val="00B050"/>
                </a:solidFill>
              </a:rPr>
              <a:t> والمتعدي</a:t>
            </a:r>
            <a:r>
              <a:rPr lang="ar-OM" sz="6600" b="1" dirty="0">
                <a:solidFill>
                  <a:srgbClr val="00B050"/>
                </a:solidFill>
              </a:rPr>
              <a:t>)</a:t>
            </a:r>
            <a:endParaRPr lang="en-US" sz="6600" b="1" dirty="0">
              <a:solidFill>
                <a:srgbClr val="00B050"/>
              </a:solidFill>
            </a:endParaRPr>
          </a:p>
        </p:txBody>
      </p:sp>
      <p:sp>
        <p:nvSpPr>
          <p:cNvPr id="55" name="Oval 54"/>
          <p:cNvSpPr/>
          <p:nvPr/>
        </p:nvSpPr>
        <p:spPr>
          <a:xfrm>
            <a:off x="8286839" y="714356"/>
            <a:ext cx="1428760" cy="1428760"/>
          </a:xfrm>
          <a:prstGeom prst="ellipse">
            <a:avLst/>
          </a:prstGeom>
          <a:solidFill>
            <a:srgbClr val="FF0000"/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Oval 55"/>
          <p:cNvSpPr/>
          <p:nvPr/>
        </p:nvSpPr>
        <p:spPr>
          <a:xfrm>
            <a:off x="8314974" y="2357430"/>
            <a:ext cx="1428760" cy="1428760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Oval 56"/>
          <p:cNvSpPr/>
          <p:nvPr/>
        </p:nvSpPr>
        <p:spPr>
          <a:xfrm>
            <a:off x="8275207" y="4005783"/>
            <a:ext cx="1428760" cy="1428760"/>
          </a:xfrm>
          <a:prstGeom prst="ellipse">
            <a:avLst/>
          </a:prstGeom>
          <a:solidFill>
            <a:srgbClr val="00B050"/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مستطيل 4"/>
          <p:cNvSpPr/>
          <p:nvPr/>
        </p:nvSpPr>
        <p:spPr>
          <a:xfrm>
            <a:off x="3711705" y="5066523"/>
            <a:ext cx="3098198" cy="523218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ctr" defTabSz="914400" rtl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2800" b="1" i="0" u="none" strike="noStrike" cap="none" spc="0" normalizeH="0" baseline="0" dirty="0">
              <a:ln>
                <a:noFill/>
              </a:ln>
              <a:solidFill>
                <a:schemeClr val="tx1"/>
              </a:solidFill>
              <a:effectLst/>
              <a:uFillTx/>
              <a:latin typeface="+mn-lt"/>
              <a:ea typeface="+mn-ea"/>
              <a:cs typeface="+mn-cs"/>
              <a:sym typeface="Calibri"/>
            </a:endParaRPr>
          </a:p>
        </p:txBody>
      </p:sp>
      <p:pic>
        <p:nvPicPr>
          <p:cNvPr id="6" name="صورة 5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9912518" y="0"/>
            <a:ext cx="2180532" cy="3306121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fill="hold" grpId="0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4000"/>
                            </p:stCondLst>
                            <p:childTnLst>
                              <p:par>
                                <p:cTn id="1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 advAuto="0"/>
      <p:bldP spid="55" grpId="0" animBg="1"/>
      <p:bldP spid="56" grpId="0" animBg="1"/>
      <p:bldP spid="57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63" name="image7.png" descr="image7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9131" y="4989753"/>
            <a:ext cx="1174251" cy="1758694"/>
          </a:xfrm>
          <a:prstGeom prst="rect">
            <a:avLst/>
          </a:prstGeom>
          <a:ln w="12700">
            <a:miter lim="400000"/>
          </a:ln>
        </p:spPr>
      </p:pic>
      <p:grpSp>
        <p:nvGrpSpPr>
          <p:cNvPr id="2" name="تجميع"/>
          <p:cNvGrpSpPr/>
          <p:nvPr/>
        </p:nvGrpSpPr>
        <p:grpSpPr>
          <a:xfrm>
            <a:off x="0" y="5958808"/>
            <a:ext cx="12192001" cy="900114"/>
            <a:chOff x="0" y="0"/>
            <a:chExt cx="12191999" cy="900112"/>
          </a:xfrm>
        </p:grpSpPr>
        <p:sp>
          <p:nvSpPr>
            <p:cNvPr id="864" name="خط"/>
            <p:cNvSpPr/>
            <p:nvPr/>
          </p:nvSpPr>
          <p:spPr>
            <a:xfrm flipH="1" flipV="1">
              <a:off x="2178049" y="-1"/>
              <a:ext cx="10013951" cy="1"/>
            </a:xfrm>
            <a:prstGeom prst="line">
              <a:avLst/>
            </a:prstGeom>
            <a:noFill/>
            <a:ln w="12700" cap="flat">
              <a:solidFill>
                <a:srgbClr val="FC6A08"/>
              </a:solidFill>
              <a:prstDash val="solid"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r" defTabSz="457200">
                <a:defRPr sz="1200">
                  <a:latin typeface="Geeza Pro Regular"/>
                  <a:ea typeface="Geeza Pro Regular"/>
                  <a:cs typeface="Geeza Pro Regular"/>
                  <a:sym typeface="Geeza Pro Regular"/>
                </a:defRPr>
              </a:pPr>
              <a:endParaRPr/>
            </a:p>
          </p:txBody>
        </p:sp>
        <p:grpSp>
          <p:nvGrpSpPr>
            <p:cNvPr id="3" name="تجميع"/>
            <p:cNvGrpSpPr/>
            <p:nvPr/>
          </p:nvGrpSpPr>
          <p:grpSpPr>
            <a:xfrm>
              <a:off x="-1" y="900112"/>
              <a:ext cx="903289" cy="1"/>
              <a:chOff x="0" y="0"/>
              <a:chExt cx="903288" cy="0"/>
            </a:xfrm>
          </p:grpSpPr>
          <p:sp>
            <p:nvSpPr>
              <p:cNvPr id="865" name="خط"/>
              <p:cNvSpPr/>
              <p:nvPr/>
            </p:nvSpPr>
            <p:spPr>
              <a:xfrm flipH="1" flipV="1">
                <a:off x="-1" y="-1"/>
                <a:ext cx="903289" cy="1"/>
              </a:xfrm>
              <a:prstGeom prst="line">
                <a:avLst/>
              </a:prstGeom>
              <a:noFill/>
              <a:ln w="12700" cap="flat">
                <a:solidFill>
                  <a:srgbClr val="E40062"/>
                </a:solidFill>
                <a:prstDash val="solid"/>
                <a:miter lim="400000"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algn="r" defTabSz="457200">
                  <a:defRPr sz="1200">
                    <a:latin typeface="Geeza Pro Regular"/>
                    <a:ea typeface="Geeza Pro Regular"/>
                    <a:cs typeface="Geeza Pro Regular"/>
                    <a:sym typeface="Geeza Pro Regular"/>
                  </a:defRPr>
                </a:pPr>
                <a:endParaRPr/>
              </a:p>
            </p:txBody>
          </p:sp>
          <p:sp>
            <p:nvSpPr>
              <p:cNvPr id="866" name="خط"/>
              <p:cNvSpPr/>
              <p:nvPr/>
            </p:nvSpPr>
            <p:spPr>
              <a:xfrm flipH="1" flipV="1">
                <a:off x="68262" y="-1"/>
                <a:ext cx="835026" cy="1"/>
              </a:xfrm>
              <a:prstGeom prst="line">
                <a:avLst/>
              </a:prstGeom>
              <a:noFill/>
              <a:ln w="12700" cap="flat">
                <a:solidFill>
                  <a:srgbClr val="E40062"/>
                </a:solidFill>
                <a:prstDash val="solid"/>
                <a:miter lim="400000"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algn="r" defTabSz="457200">
                  <a:defRPr sz="1200">
                    <a:latin typeface="Geeza Pro Regular"/>
                    <a:ea typeface="Geeza Pro Regular"/>
                    <a:cs typeface="Geeza Pro Regular"/>
                    <a:sym typeface="Geeza Pro Regular"/>
                  </a:defRPr>
                </a:pPr>
                <a:endParaRPr/>
              </a:p>
            </p:txBody>
          </p:sp>
          <p:sp>
            <p:nvSpPr>
              <p:cNvPr id="867" name="خط"/>
              <p:cNvSpPr/>
              <p:nvPr/>
            </p:nvSpPr>
            <p:spPr>
              <a:xfrm flipH="1" flipV="1">
                <a:off x="138112" y="-1"/>
                <a:ext cx="765176" cy="2"/>
              </a:xfrm>
              <a:prstGeom prst="line">
                <a:avLst/>
              </a:prstGeom>
              <a:noFill/>
              <a:ln w="12700" cap="flat">
                <a:solidFill>
                  <a:srgbClr val="E40062"/>
                </a:solidFill>
                <a:prstDash val="solid"/>
                <a:miter lim="400000"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algn="r" defTabSz="457200">
                  <a:defRPr sz="1200">
                    <a:latin typeface="Geeza Pro Regular"/>
                    <a:ea typeface="Geeza Pro Regular"/>
                    <a:cs typeface="Geeza Pro Regular"/>
                    <a:sym typeface="Geeza Pro Regular"/>
                  </a:defRPr>
                </a:pPr>
                <a:endParaRPr/>
              </a:p>
            </p:txBody>
          </p:sp>
          <p:sp>
            <p:nvSpPr>
              <p:cNvPr id="868" name="خط"/>
              <p:cNvSpPr/>
              <p:nvPr/>
            </p:nvSpPr>
            <p:spPr>
              <a:xfrm flipH="1" flipV="1">
                <a:off x="206375" y="-1"/>
                <a:ext cx="696913" cy="2"/>
              </a:xfrm>
              <a:prstGeom prst="line">
                <a:avLst/>
              </a:prstGeom>
              <a:noFill/>
              <a:ln w="12700" cap="flat">
                <a:solidFill>
                  <a:srgbClr val="E40062"/>
                </a:solidFill>
                <a:prstDash val="solid"/>
                <a:miter lim="400000"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algn="r" defTabSz="457200">
                  <a:defRPr sz="1200">
                    <a:latin typeface="Geeza Pro Regular"/>
                    <a:ea typeface="Geeza Pro Regular"/>
                    <a:cs typeface="Geeza Pro Regular"/>
                    <a:sym typeface="Geeza Pro Regular"/>
                  </a:defRPr>
                </a:pPr>
                <a:endParaRPr/>
              </a:p>
            </p:txBody>
          </p:sp>
          <p:sp>
            <p:nvSpPr>
              <p:cNvPr id="869" name="خط"/>
              <p:cNvSpPr/>
              <p:nvPr/>
            </p:nvSpPr>
            <p:spPr>
              <a:xfrm flipH="1" flipV="1">
                <a:off x="276225" y="-1"/>
                <a:ext cx="627064" cy="2"/>
              </a:xfrm>
              <a:prstGeom prst="line">
                <a:avLst/>
              </a:prstGeom>
              <a:noFill/>
              <a:ln w="12700" cap="flat">
                <a:solidFill>
                  <a:srgbClr val="E40062"/>
                </a:solidFill>
                <a:prstDash val="solid"/>
                <a:miter lim="400000"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algn="r" defTabSz="457200">
                  <a:defRPr sz="1200">
                    <a:latin typeface="Geeza Pro Regular"/>
                    <a:ea typeface="Geeza Pro Regular"/>
                    <a:cs typeface="Geeza Pro Regular"/>
                    <a:sym typeface="Geeza Pro Regular"/>
                  </a:defRPr>
                </a:pPr>
                <a:endParaRPr/>
              </a:p>
            </p:txBody>
          </p:sp>
          <p:sp>
            <p:nvSpPr>
              <p:cNvPr id="870" name="خط"/>
              <p:cNvSpPr/>
              <p:nvPr/>
            </p:nvSpPr>
            <p:spPr>
              <a:xfrm flipH="1" flipV="1">
                <a:off x="344487" y="-1"/>
                <a:ext cx="558801" cy="1"/>
              </a:xfrm>
              <a:prstGeom prst="line">
                <a:avLst/>
              </a:prstGeom>
              <a:noFill/>
              <a:ln w="12700" cap="flat">
                <a:solidFill>
                  <a:srgbClr val="E40062"/>
                </a:solidFill>
                <a:prstDash val="solid"/>
                <a:miter lim="400000"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algn="r" defTabSz="457200">
                  <a:defRPr sz="1200">
                    <a:latin typeface="Geeza Pro Regular"/>
                    <a:ea typeface="Geeza Pro Regular"/>
                    <a:cs typeface="Geeza Pro Regular"/>
                    <a:sym typeface="Geeza Pro Regular"/>
                  </a:defRPr>
                </a:pPr>
                <a:endParaRPr/>
              </a:p>
            </p:txBody>
          </p:sp>
        </p:grpSp>
        <p:sp>
          <p:nvSpPr>
            <p:cNvPr id="872" name="شكل"/>
            <p:cNvSpPr/>
            <p:nvPr/>
          </p:nvSpPr>
          <p:spPr>
            <a:xfrm>
              <a:off x="1179512" y="0"/>
              <a:ext cx="998539" cy="90011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600" y="0"/>
                  </a:moveTo>
                  <a:cubicBezTo>
                    <a:pt x="21600" y="0"/>
                    <a:pt x="11779" y="724"/>
                    <a:pt x="11779" y="11086"/>
                  </a:cubicBezTo>
                  <a:cubicBezTo>
                    <a:pt x="11779" y="21410"/>
                    <a:pt x="1477" y="21600"/>
                    <a:pt x="1477" y="21600"/>
                  </a:cubicBezTo>
                  <a:cubicBezTo>
                    <a:pt x="0" y="21600"/>
                    <a:pt x="0" y="21600"/>
                    <a:pt x="0" y="21600"/>
                  </a:cubicBezTo>
                  <a:cubicBezTo>
                    <a:pt x="0" y="21600"/>
                    <a:pt x="10302" y="21410"/>
                    <a:pt x="10302" y="11086"/>
                  </a:cubicBezTo>
                  <a:cubicBezTo>
                    <a:pt x="10302" y="724"/>
                    <a:pt x="20123" y="0"/>
                    <a:pt x="20123" y="0"/>
                  </a:cubicBezTo>
                  <a:lnTo>
                    <a:pt x="21600" y="0"/>
                  </a:lnTo>
                  <a:close/>
                </a:path>
              </a:pathLst>
            </a:custGeom>
            <a:solidFill>
              <a:srgbClr val="FC6A08"/>
            </a:solidFill>
            <a:ln w="12700" cap="flat">
              <a:solidFill>
                <a:srgbClr val="FC6A08"/>
              </a:solidFill>
              <a:prstDash val="solid"/>
              <a:miter lim="400000"/>
            </a:ln>
            <a:effectLst>
              <a:outerShdw blurRad="50800" dist="38100" dir="2700000" rotWithShape="0">
                <a:srgbClr val="000000">
                  <a:alpha val="40000"/>
                </a:srgbClr>
              </a:outerShdw>
            </a:effectLst>
          </p:spPr>
          <p:txBody>
            <a:bodyPr wrap="square" lIns="45719" tIns="45719" rIns="45719" bIns="45719" numCol="1" anchor="ctr">
              <a:noAutofit/>
            </a:bodyPr>
            <a:lstStyle/>
            <a:p>
              <a:pPr rtl="0">
                <a:defRPr/>
              </a:pPr>
              <a:endParaRPr/>
            </a:p>
          </p:txBody>
        </p:sp>
        <p:sp>
          <p:nvSpPr>
            <p:cNvPr id="873" name="شكل"/>
            <p:cNvSpPr/>
            <p:nvPr/>
          </p:nvSpPr>
          <p:spPr>
            <a:xfrm>
              <a:off x="1109662" y="0"/>
              <a:ext cx="1000126" cy="90011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600" y="0"/>
                  </a:moveTo>
                  <a:cubicBezTo>
                    <a:pt x="21600" y="0"/>
                    <a:pt x="11794" y="724"/>
                    <a:pt x="11794" y="11086"/>
                  </a:cubicBezTo>
                  <a:cubicBezTo>
                    <a:pt x="11794" y="21410"/>
                    <a:pt x="1509" y="21600"/>
                    <a:pt x="1509" y="21600"/>
                  </a:cubicBezTo>
                  <a:cubicBezTo>
                    <a:pt x="0" y="21600"/>
                    <a:pt x="0" y="21600"/>
                    <a:pt x="0" y="21600"/>
                  </a:cubicBezTo>
                  <a:cubicBezTo>
                    <a:pt x="0" y="21600"/>
                    <a:pt x="10286" y="21410"/>
                    <a:pt x="10286" y="11086"/>
                  </a:cubicBezTo>
                  <a:cubicBezTo>
                    <a:pt x="10286" y="724"/>
                    <a:pt x="20091" y="0"/>
                    <a:pt x="20091" y="0"/>
                  </a:cubicBezTo>
                  <a:lnTo>
                    <a:pt x="21600" y="0"/>
                  </a:lnTo>
                  <a:close/>
                </a:path>
              </a:pathLst>
            </a:custGeom>
            <a:solidFill>
              <a:srgbClr val="FD8808"/>
            </a:solidFill>
            <a:ln w="12700" cap="flat">
              <a:solidFill>
                <a:srgbClr val="FD8808"/>
              </a:solidFill>
              <a:prstDash val="solid"/>
              <a:miter lim="400000"/>
            </a:ln>
            <a:effectLst>
              <a:outerShdw blurRad="50800" dist="38100" dir="2700000" rotWithShape="0">
                <a:srgbClr val="000000">
                  <a:alpha val="40000"/>
                </a:srgbClr>
              </a:outerShdw>
            </a:effectLst>
          </p:spPr>
          <p:txBody>
            <a:bodyPr wrap="square" lIns="45719" tIns="45719" rIns="45719" bIns="45719" numCol="1" anchor="ctr">
              <a:noAutofit/>
            </a:bodyPr>
            <a:lstStyle/>
            <a:p>
              <a:pPr rtl="0">
                <a:defRPr/>
              </a:pPr>
              <a:endParaRPr/>
            </a:p>
          </p:txBody>
        </p:sp>
        <p:sp>
          <p:nvSpPr>
            <p:cNvPr id="874" name="شكل"/>
            <p:cNvSpPr/>
            <p:nvPr/>
          </p:nvSpPr>
          <p:spPr>
            <a:xfrm>
              <a:off x="1041399" y="0"/>
              <a:ext cx="998539" cy="90011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600" y="0"/>
                  </a:moveTo>
                  <a:cubicBezTo>
                    <a:pt x="21600" y="0"/>
                    <a:pt x="11779" y="724"/>
                    <a:pt x="11779" y="11086"/>
                  </a:cubicBezTo>
                  <a:cubicBezTo>
                    <a:pt x="11779" y="21410"/>
                    <a:pt x="1477" y="21600"/>
                    <a:pt x="1477" y="21600"/>
                  </a:cubicBezTo>
                  <a:cubicBezTo>
                    <a:pt x="0" y="21600"/>
                    <a:pt x="0" y="21600"/>
                    <a:pt x="0" y="21600"/>
                  </a:cubicBezTo>
                  <a:cubicBezTo>
                    <a:pt x="0" y="21600"/>
                    <a:pt x="10302" y="21410"/>
                    <a:pt x="10302" y="11086"/>
                  </a:cubicBezTo>
                  <a:cubicBezTo>
                    <a:pt x="10302" y="724"/>
                    <a:pt x="20123" y="0"/>
                    <a:pt x="20123" y="0"/>
                  </a:cubicBezTo>
                  <a:lnTo>
                    <a:pt x="21600" y="0"/>
                  </a:lnTo>
                  <a:close/>
                </a:path>
              </a:pathLst>
            </a:custGeom>
            <a:solidFill>
              <a:srgbClr val="20D6D1"/>
            </a:solidFill>
            <a:ln w="12700" cap="flat">
              <a:solidFill>
                <a:srgbClr val="20D6D1"/>
              </a:solidFill>
              <a:prstDash val="solid"/>
              <a:miter lim="400000"/>
            </a:ln>
            <a:effectLst>
              <a:outerShdw blurRad="50800" dist="38100" dir="2700000" rotWithShape="0">
                <a:srgbClr val="000000">
                  <a:alpha val="40000"/>
                </a:srgbClr>
              </a:outerShdw>
            </a:effectLst>
          </p:spPr>
          <p:txBody>
            <a:bodyPr wrap="square" lIns="45719" tIns="45719" rIns="45719" bIns="45719" numCol="1" anchor="ctr">
              <a:noAutofit/>
            </a:bodyPr>
            <a:lstStyle/>
            <a:p>
              <a:pPr rtl="0">
                <a:defRPr/>
              </a:pPr>
              <a:endParaRPr/>
            </a:p>
          </p:txBody>
        </p:sp>
        <p:sp>
          <p:nvSpPr>
            <p:cNvPr id="875" name="شكل"/>
            <p:cNvSpPr/>
            <p:nvPr/>
          </p:nvSpPr>
          <p:spPr>
            <a:xfrm>
              <a:off x="973137" y="0"/>
              <a:ext cx="998539" cy="90011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600" y="0"/>
                  </a:moveTo>
                  <a:cubicBezTo>
                    <a:pt x="21600" y="0"/>
                    <a:pt x="11779" y="724"/>
                    <a:pt x="11779" y="11086"/>
                  </a:cubicBezTo>
                  <a:cubicBezTo>
                    <a:pt x="11779" y="21410"/>
                    <a:pt x="1477" y="21600"/>
                    <a:pt x="1477" y="21600"/>
                  </a:cubicBezTo>
                  <a:cubicBezTo>
                    <a:pt x="0" y="21600"/>
                    <a:pt x="0" y="21600"/>
                    <a:pt x="0" y="21600"/>
                  </a:cubicBezTo>
                  <a:cubicBezTo>
                    <a:pt x="0" y="21600"/>
                    <a:pt x="10302" y="21410"/>
                    <a:pt x="10302" y="11086"/>
                  </a:cubicBezTo>
                  <a:cubicBezTo>
                    <a:pt x="10302" y="724"/>
                    <a:pt x="20089" y="0"/>
                    <a:pt x="20089" y="0"/>
                  </a:cubicBezTo>
                  <a:lnTo>
                    <a:pt x="21600" y="0"/>
                  </a:lnTo>
                  <a:close/>
                </a:path>
              </a:pathLst>
            </a:custGeom>
            <a:solidFill>
              <a:srgbClr val="0C63B8"/>
            </a:solidFill>
            <a:ln w="12700" cap="flat">
              <a:solidFill>
                <a:srgbClr val="0C63B8"/>
              </a:solidFill>
              <a:prstDash val="solid"/>
              <a:miter lim="400000"/>
            </a:ln>
            <a:effectLst>
              <a:outerShdw blurRad="50800" dist="38100" dir="2700000" rotWithShape="0">
                <a:srgbClr val="000000">
                  <a:alpha val="40000"/>
                </a:srgbClr>
              </a:outerShdw>
            </a:effectLst>
          </p:spPr>
          <p:txBody>
            <a:bodyPr wrap="square" lIns="45719" tIns="45719" rIns="45719" bIns="45719" numCol="1" anchor="ctr">
              <a:noAutofit/>
            </a:bodyPr>
            <a:lstStyle/>
            <a:p>
              <a:pPr rtl="0">
                <a:defRPr/>
              </a:pPr>
              <a:endParaRPr/>
            </a:p>
          </p:txBody>
        </p:sp>
        <p:sp>
          <p:nvSpPr>
            <p:cNvPr id="876" name="شكل"/>
            <p:cNvSpPr/>
            <p:nvPr/>
          </p:nvSpPr>
          <p:spPr>
            <a:xfrm>
              <a:off x="903287" y="0"/>
              <a:ext cx="998539" cy="90011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600" y="0"/>
                  </a:moveTo>
                  <a:cubicBezTo>
                    <a:pt x="21600" y="0"/>
                    <a:pt x="11813" y="724"/>
                    <a:pt x="11813" y="11086"/>
                  </a:cubicBezTo>
                  <a:cubicBezTo>
                    <a:pt x="11813" y="21410"/>
                    <a:pt x="1511" y="21600"/>
                    <a:pt x="1511" y="21600"/>
                  </a:cubicBezTo>
                  <a:cubicBezTo>
                    <a:pt x="0" y="21600"/>
                    <a:pt x="0" y="21600"/>
                    <a:pt x="0" y="21600"/>
                  </a:cubicBezTo>
                  <a:cubicBezTo>
                    <a:pt x="0" y="21600"/>
                    <a:pt x="10302" y="21410"/>
                    <a:pt x="10302" y="11086"/>
                  </a:cubicBezTo>
                  <a:cubicBezTo>
                    <a:pt x="10302" y="724"/>
                    <a:pt x="20123" y="0"/>
                    <a:pt x="20123" y="0"/>
                  </a:cubicBezTo>
                  <a:lnTo>
                    <a:pt x="21600" y="0"/>
                  </a:lnTo>
                  <a:close/>
                </a:path>
              </a:pathLst>
            </a:custGeom>
            <a:solidFill>
              <a:srgbClr val="E40062"/>
            </a:solidFill>
            <a:ln w="12700" cap="flat">
              <a:solidFill>
                <a:srgbClr val="E40062"/>
              </a:solidFill>
              <a:prstDash val="solid"/>
              <a:miter lim="400000"/>
            </a:ln>
            <a:effectLst>
              <a:outerShdw blurRad="50800" dist="38100" dir="2700000" rotWithShape="0">
                <a:srgbClr val="000000">
                  <a:alpha val="40000"/>
                </a:srgbClr>
              </a:outerShdw>
            </a:effectLst>
          </p:spPr>
          <p:txBody>
            <a:bodyPr wrap="square" lIns="45719" tIns="45719" rIns="45719" bIns="45719" numCol="1" anchor="ctr">
              <a:noAutofit/>
            </a:bodyPr>
            <a:lstStyle/>
            <a:p>
              <a:pPr rtl="0">
                <a:defRPr/>
              </a:pPr>
              <a:endParaRPr/>
            </a:p>
          </p:txBody>
        </p:sp>
      </p:grpSp>
      <p:pic>
        <p:nvPicPr>
          <p:cNvPr id="878" name="image2.png" descr="image2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11705" y="6021735"/>
            <a:ext cx="749874" cy="774260"/>
          </a:xfrm>
          <a:prstGeom prst="rect">
            <a:avLst/>
          </a:prstGeom>
          <a:ln w="12700">
            <a:miter lim="400000"/>
          </a:ln>
        </p:spPr>
      </p:pic>
      <p:pic>
        <p:nvPicPr>
          <p:cNvPr id="879" name="image3.png" descr="image3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37227" y="6081122"/>
            <a:ext cx="749874" cy="754975"/>
          </a:xfrm>
          <a:prstGeom prst="rect">
            <a:avLst/>
          </a:prstGeom>
          <a:ln w="12700">
            <a:miter lim="400000"/>
          </a:ln>
        </p:spPr>
      </p:pic>
      <p:pic>
        <p:nvPicPr>
          <p:cNvPr id="880" name="image5.png" descr="image5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09903" y="6086721"/>
            <a:ext cx="731584" cy="743777"/>
          </a:xfrm>
          <a:prstGeom prst="rect">
            <a:avLst/>
          </a:prstGeom>
          <a:ln w="12700">
            <a:miter lim="400000"/>
          </a:ln>
        </p:spPr>
      </p:pic>
      <p:pic>
        <p:nvPicPr>
          <p:cNvPr id="881" name="image6.png" descr="image6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247071" y="6059287"/>
            <a:ext cx="798646" cy="798646"/>
          </a:xfrm>
          <a:prstGeom prst="rect">
            <a:avLst/>
          </a:prstGeom>
          <a:ln w="12700">
            <a:miter lim="400000"/>
          </a:ln>
        </p:spPr>
      </p:pic>
      <p:sp>
        <p:nvSpPr>
          <p:cNvPr id="882" name="شكل"/>
          <p:cNvSpPr/>
          <p:nvPr/>
        </p:nvSpPr>
        <p:spPr>
          <a:xfrm flipH="1">
            <a:off x="10039166" y="6031377"/>
            <a:ext cx="749874" cy="75497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523" h="21523" extrusionOk="0">
                <a:moveTo>
                  <a:pt x="20801" y="7812"/>
                </a:moveTo>
                <a:cubicBezTo>
                  <a:pt x="18803" y="7907"/>
                  <a:pt x="18803" y="7907"/>
                  <a:pt x="18803" y="7907"/>
                </a:cubicBezTo>
                <a:cubicBezTo>
                  <a:pt x="18612" y="7336"/>
                  <a:pt x="18327" y="6766"/>
                  <a:pt x="17946" y="6195"/>
                </a:cubicBezTo>
                <a:cubicBezTo>
                  <a:pt x="17518" y="5576"/>
                  <a:pt x="17042" y="5005"/>
                  <a:pt x="16519" y="4529"/>
                </a:cubicBezTo>
                <a:cubicBezTo>
                  <a:pt x="17375" y="2721"/>
                  <a:pt x="17375" y="2721"/>
                  <a:pt x="17375" y="2721"/>
                </a:cubicBezTo>
                <a:cubicBezTo>
                  <a:pt x="17470" y="2531"/>
                  <a:pt x="17423" y="2293"/>
                  <a:pt x="17232" y="2198"/>
                </a:cubicBezTo>
                <a:cubicBezTo>
                  <a:pt x="16091" y="1437"/>
                  <a:pt x="16091" y="1437"/>
                  <a:pt x="16091" y="1437"/>
                </a:cubicBezTo>
                <a:cubicBezTo>
                  <a:pt x="15948" y="1294"/>
                  <a:pt x="15710" y="1342"/>
                  <a:pt x="15567" y="1532"/>
                </a:cubicBezTo>
                <a:cubicBezTo>
                  <a:pt x="14188" y="3102"/>
                  <a:pt x="14188" y="3102"/>
                  <a:pt x="14188" y="3102"/>
                </a:cubicBezTo>
                <a:cubicBezTo>
                  <a:pt x="13093" y="2579"/>
                  <a:pt x="11856" y="2388"/>
                  <a:pt x="10619" y="2388"/>
                </a:cubicBezTo>
                <a:cubicBezTo>
                  <a:pt x="10048" y="295"/>
                  <a:pt x="10048" y="295"/>
                  <a:pt x="10048" y="295"/>
                </a:cubicBezTo>
                <a:cubicBezTo>
                  <a:pt x="10001" y="105"/>
                  <a:pt x="9763" y="-38"/>
                  <a:pt x="9573" y="10"/>
                </a:cubicBezTo>
                <a:cubicBezTo>
                  <a:pt x="8240" y="200"/>
                  <a:pt x="8240" y="200"/>
                  <a:pt x="8240" y="200"/>
                </a:cubicBezTo>
                <a:cubicBezTo>
                  <a:pt x="8003" y="200"/>
                  <a:pt x="7860" y="390"/>
                  <a:pt x="7860" y="628"/>
                </a:cubicBezTo>
                <a:cubicBezTo>
                  <a:pt x="7907" y="2912"/>
                  <a:pt x="7907" y="2912"/>
                  <a:pt x="7907" y="2912"/>
                </a:cubicBezTo>
                <a:cubicBezTo>
                  <a:pt x="7907" y="2912"/>
                  <a:pt x="7907" y="2912"/>
                  <a:pt x="7907" y="2912"/>
                </a:cubicBezTo>
                <a:cubicBezTo>
                  <a:pt x="7336" y="3150"/>
                  <a:pt x="6766" y="3435"/>
                  <a:pt x="6242" y="3768"/>
                </a:cubicBezTo>
                <a:cubicBezTo>
                  <a:pt x="5719" y="4101"/>
                  <a:pt x="5291" y="4482"/>
                  <a:pt x="4862" y="4910"/>
                </a:cubicBezTo>
                <a:cubicBezTo>
                  <a:pt x="4815" y="4862"/>
                  <a:pt x="4815" y="4862"/>
                  <a:pt x="4815" y="4862"/>
                </a:cubicBezTo>
                <a:cubicBezTo>
                  <a:pt x="2769" y="3911"/>
                  <a:pt x="2769" y="3911"/>
                  <a:pt x="2769" y="3911"/>
                </a:cubicBezTo>
                <a:cubicBezTo>
                  <a:pt x="2579" y="3816"/>
                  <a:pt x="2293" y="3863"/>
                  <a:pt x="2198" y="4054"/>
                </a:cubicBezTo>
                <a:cubicBezTo>
                  <a:pt x="1484" y="5243"/>
                  <a:pt x="1484" y="5243"/>
                  <a:pt x="1484" y="5243"/>
                </a:cubicBezTo>
                <a:cubicBezTo>
                  <a:pt x="1389" y="5386"/>
                  <a:pt x="1437" y="5624"/>
                  <a:pt x="1580" y="5766"/>
                </a:cubicBezTo>
                <a:cubicBezTo>
                  <a:pt x="3292" y="7146"/>
                  <a:pt x="3292" y="7146"/>
                  <a:pt x="3292" y="7146"/>
                </a:cubicBezTo>
                <a:cubicBezTo>
                  <a:pt x="2721" y="8288"/>
                  <a:pt x="2388" y="9573"/>
                  <a:pt x="2388" y="10905"/>
                </a:cubicBezTo>
                <a:cubicBezTo>
                  <a:pt x="295" y="11523"/>
                  <a:pt x="295" y="11523"/>
                  <a:pt x="295" y="11523"/>
                </a:cubicBezTo>
                <a:cubicBezTo>
                  <a:pt x="105" y="11618"/>
                  <a:pt x="-38" y="11809"/>
                  <a:pt x="10" y="11999"/>
                </a:cubicBezTo>
                <a:cubicBezTo>
                  <a:pt x="247" y="13379"/>
                  <a:pt x="247" y="13379"/>
                  <a:pt x="247" y="13379"/>
                </a:cubicBezTo>
                <a:cubicBezTo>
                  <a:pt x="247" y="13569"/>
                  <a:pt x="485" y="13712"/>
                  <a:pt x="676" y="13712"/>
                </a:cubicBezTo>
                <a:cubicBezTo>
                  <a:pt x="2864" y="13617"/>
                  <a:pt x="2864" y="13617"/>
                  <a:pt x="2864" y="13617"/>
                </a:cubicBezTo>
                <a:cubicBezTo>
                  <a:pt x="3102" y="14283"/>
                  <a:pt x="3388" y="14901"/>
                  <a:pt x="3816" y="15520"/>
                </a:cubicBezTo>
                <a:cubicBezTo>
                  <a:pt x="4149" y="16043"/>
                  <a:pt x="4529" y="16519"/>
                  <a:pt x="4958" y="16947"/>
                </a:cubicBezTo>
                <a:cubicBezTo>
                  <a:pt x="4006" y="18850"/>
                  <a:pt x="4006" y="18850"/>
                  <a:pt x="4006" y="18850"/>
                </a:cubicBezTo>
                <a:cubicBezTo>
                  <a:pt x="3911" y="19088"/>
                  <a:pt x="3958" y="19326"/>
                  <a:pt x="4149" y="19421"/>
                </a:cubicBezTo>
                <a:cubicBezTo>
                  <a:pt x="5291" y="20182"/>
                  <a:pt x="5291" y="20182"/>
                  <a:pt x="5291" y="20182"/>
                </a:cubicBezTo>
                <a:cubicBezTo>
                  <a:pt x="5481" y="20277"/>
                  <a:pt x="5719" y="20230"/>
                  <a:pt x="5862" y="20087"/>
                </a:cubicBezTo>
                <a:cubicBezTo>
                  <a:pt x="7194" y="18517"/>
                  <a:pt x="7194" y="18517"/>
                  <a:pt x="7194" y="18517"/>
                </a:cubicBezTo>
                <a:cubicBezTo>
                  <a:pt x="8431" y="19088"/>
                  <a:pt x="9763" y="19373"/>
                  <a:pt x="11095" y="19326"/>
                </a:cubicBezTo>
                <a:cubicBezTo>
                  <a:pt x="11666" y="21229"/>
                  <a:pt x="11666" y="21229"/>
                  <a:pt x="11666" y="21229"/>
                </a:cubicBezTo>
                <a:cubicBezTo>
                  <a:pt x="11761" y="21419"/>
                  <a:pt x="11951" y="21562"/>
                  <a:pt x="12189" y="21514"/>
                </a:cubicBezTo>
                <a:cubicBezTo>
                  <a:pt x="13521" y="21277"/>
                  <a:pt x="13521" y="21277"/>
                  <a:pt x="13521" y="21277"/>
                </a:cubicBezTo>
                <a:cubicBezTo>
                  <a:pt x="13712" y="21229"/>
                  <a:pt x="13855" y="21039"/>
                  <a:pt x="13855" y="20801"/>
                </a:cubicBezTo>
                <a:cubicBezTo>
                  <a:pt x="13759" y="18850"/>
                  <a:pt x="13759" y="18850"/>
                  <a:pt x="13759" y="18850"/>
                </a:cubicBezTo>
                <a:cubicBezTo>
                  <a:pt x="14378" y="18612"/>
                  <a:pt x="14949" y="18327"/>
                  <a:pt x="15520" y="17946"/>
                </a:cubicBezTo>
                <a:cubicBezTo>
                  <a:pt x="16043" y="17613"/>
                  <a:pt x="16519" y="17185"/>
                  <a:pt x="16947" y="16757"/>
                </a:cubicBezTo>
                <a:cubicBezTo>
                  <a:pt x="18707" y="17661"/>
                  <a:pt x="18707" y="17661"/>
                  <a:pt x="18707" y="17661"/>
                </a:cubicBezTo>
                <a:cubicBezTo>
                  <a:pt x="18898" y="17756"/>
                  <a:pt x="19136" y="17661"/>
                  <a:pt x="19231" y="17518"/>
                </a:cubicBezTo>
                <a:cubicBezTo>
                  <a:pt x="19992" y="16376"/>
                  <a:pt x="19992" y="16376"/>
                  <a:pt x="19992" y="16376"/>
                </a:cubicBezTo>
                <a:cubicBezTo>
                  <a:pt x="20135" y="16186"/>
                  <a:pt x="20087" y="15948"/>
                  <a:pt x="19897" y="15805"/>
                </a:cubicBezTo>
                <a:cubicBezTo>
                  <a:pt x="18469" y="14568"/>
                  <a:pt x="18469" y="14568"/>
                  <a:pt x="18469" y="14568"/>
                </a:cubicBezTo>
                <a:cubicBezTo>
                  <a:pt x="19088" y="13331"/>
                  <a:pt x="19373" y="11951"/>
                  <a:pt x="19326" y="10572"/>
                </a:cubicBezTo>
                <a:cubicBezTo>
                  <a:pt x="21181" y="10001"/>
                  <a:pt x="21181" y="10001"/>
                  <a:pt x="21181" y="10001"/>
                </a:cubicBezTo>
                <a:cubicBezTo>
                  <a:pt x="21419" y="9953"/>
                  <a:pt x="21562" y="9715"/>
                  <a:pt x="21514" y="9525"/>
                </a:cubicBezTo>
                <a:cubicBezTo>
                  <a:pt x="21229" y="8193"/>
                  <a:pt x="21229" y="8193"/>
                  <a:pt x="21229" y="8193"/>
                </a:cubicBezTo>
                <a:cubicBezTo>
                  <a:pt x="21229" y="7955"/>
                  <a:pt x="21039" y="7812"/>
                  <a:pt x="20801" y="7812"/>
                </a:cubicBezTo>
                <a:close/>
                <a:moveTo>
                  <a:pt x="14188" y="15853"/>
                </a:moveTo>
                <a:cubicBezTo>
                  <a:pt x="11381" y="17708"/>
                  <a:pt x="7669" y="16947"/>
                  <a:pt x="5862" y="14140"/>
                </a:cubicBezTo>
                <a:cubicBezTo>
                  <a:pt x="4054" y="11381"/>
                  <a:pt x="4815" y="7669"/>
                  <a:pt x="7574" y="5862"/>
                </a:cubicBezTo>
                <a:cubicBezTo>
                  <a:pt x="10334" y="4054"/>
                  <a:pt x="14092" y="4815"/>
                  <a:pt x="15900" y="7574"/>
                </a:cubicBezTo>
                <a:cubicBezTo>
                  <a:pt x="17708" y="10334"/>
                  <a:pt x="16947" y="14045"/>
                  <a:pt x="14188" y="15853"/>
                </a:cubicBezTo>
                <a:close/>
              </a:path>
            </a:pathLst>
          </a:custGeom>
          <a:solidFill>
            <a:srgbClr val="FECE87"/>
          </a:solidFill>
          <a:ln w="12700">
            <a:miter lim="400000"/>
          </a:ln>
          <a:effectLst>
            <a:outerShdw blurRad="50800" dist="38100" dir="2700000" rotWithShape="0">
              <a:srgbClr val="000000">
                <a:alpha val="40000"/>
              </a:srgbClr>
            </a:outerShdw>
          </a:effectLst>
        </p:spPr>
        <p:txBody>
          <a:bodyPr lIns="45719" rIns="45719" anchor="ctr"/>
          <a:lstStyle/>
          <a:p>
            <a:pPr rtl="0">
              <a:defRPr sz="1300"/>
            </a:pPr>
            <a:endParaRPr/>
          </a:p>
        </p:txBody>
      </p:sp>
      <p:grpSp>
        <p:nvGrpSpPr>
          <p:cNvPr id="4" name="تجميع"/>
          <p:cNvGrpSpPr/>
          <p:nvPr/>
        </p:nvGrpSpPr>
        <p:grpSpPr>
          <a:xfrm>
            <a:off x="2614754" y="6153198"/>
            <a:ext cx="448288" cy="610824"/>
            <a:chOff x="0" y="0"/>
            <a:chExt cx="448286" cy="610822"/>
          </a:xfrm>
        </p:grpSpPr>
        <p:sp>
          <p:nvSpPr>
            <p:cNvPr id="883" name="شكل"/>
            <p:cNvSpPr/>
            <p:nvPr/>
          </p:nvSpPr>
          <p:spPr>
            <a:xfrm>
              <a:off x="76221" y="119285"/>
              <a:ext cx="285272" cy="5518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0"/>
                  </a:moveTo>
                  <a:cubicBezTo>
                    <a:pt x="0" y="20329"/>
                    <a:pt x="0" y="20329"/>
                    <a:pt x="0" y="20329"/>
                  </a:cubicBezTo>
                  <a:cubicBezTo>
                    <a:pt x="0" y="20965"/>
                    <a:pt x="0" y="21600"/>
                    <a:pt x="0" y="21600"/>
                  </a:cubicBezTo>
                  <a:cubicBezTo>
                    <a:pt x="21600" y="21600"/>
                    <a:pt x="21600" y="21600"/>
                    <a:pt x="21600" y="21600"/>
                  </a:cubicBezTo>
                  <a:cubicBezTo>
                    <a:pt x="21600" y="21600"/>
                    <a:pt x="21600" y="20965"/>
                    <a:pt x="21600" y="20329"/>
                  </a:cubicBezTo>
                  <a:cubicBezTo>
                    <a:pt x="21600" y="0"/>
                    <a:pt x="21600" y="0"/>
                    <a:pt x="21600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F9C7DD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rtl="0">
                <a:lnSpc>
                  <a:spcPct val="80000"/>
                </a:lnSpc>
                <a:defRPr>
                  <a:latin typeface="Helvetica"/>
                  <a:ea typeface="Helvetica"/>
                  <a:cs typeface="Helvetica"/>
                  <a:sym typeface="Helvetica"/>
                </a:defRPr>
              </a:pPr>
              <a:endParaRPr/>
            </a:p>
          </p:txBody>
        </p:sp>
        <p:sp>
          <p:nvSpPr>
            <p:cNvPr id="884" name="شكل"/>
            <p:cNvSpPr/>
            <p:nvPr/>
          </p:nvSpPr>
          <p:spPr>
            <a:xfrm>
              <a:off x="79585" y="184228"/>
              <a:ext cx="280226" cy="5518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0"/>
                  </a:moveTo>
                  <a:cubicBezTo>
                    <a:pt x="251" y="2541"/>
                    <a:pt x="628" y="5718"/>
                    <a:pt x="1005" y="6988"/>
                  </a:cubicBezTo>
                  <a:cubicBezTo>
                    <a:pt x="5651" y="21600"/>
                    <a:pt x="5651" y="21600"/>
                    <a:pt x="5651" y="21600"/>
                  </a:cubicBezTo>
                  <a:cubicBezTo>
                    <a:pt x="15949" y="21600"/>
                    <a:pt x="15949" y="21600"/>
                    <a:pt x="15949" y="21600"/>
                  </a:cubicBezTo>
                  <a:cubicBezTo>
                    <a:pt x="20470" y="6988"/>
                    <a:pt x="20470" y="6988"/>
                    <a:pt x="20470" y="6988"/>
                  </a:cubicBezTo>
                  <a:cubicBezTo>
                    <a:pt x="20847" y="5718"/>
                    <a:pt x="21349" y="2541"/>
                    <a:pt x="21600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F393BC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rtl="0">
                <a:lnSpc>
                  <a:spcPct val="80000"/>
                </a:lnSpc>
                <a:defRPr>
                  <a:latin typeface="Helvetica"/>
                  <a:ea typeface="Helvetica"/>
                  <a:cs typeface="Helvetica"/>
                  <a:sym typeface="Helvetica"/>
                </a:defRPr>
              </a:pPr>
              <a:endParaRPr/>
            </a:p>
          </p:txBody>
        </p:sp>
        <p:sp>
          <p:nvSpPr>
            <p:cNvPr id="885" name="شكل"/>
            <p:cNvSpPr/>
            <p:nvPr/>
          </p:nvSpPr>
          <p:spPr>
            <a:xfrm>
              <a:off x="0" y="-1"/>
              <a:ext cx="448287" cy="61082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0191" y="5901"/>
                  </a:moveTo>
                  <a:cubicBezTo>
                    <a:pt x="20191" y="1662"/>
                    <a:pt x="20191" y="1662"/>
                    <a:pt x="20191" y="1662"/>
                  </a:cubicBezTo>
                  <a:cubicBezTo>
                    <a:pt x="20661" y="1547"/>
                    <a:pt x="20661" y="1547"/>
                    <a:pt x="20661" y="1547"/>
                  </a:cubicBezTo>
                  <a:cubicBezTo>
                    <a:pt x="21209" y="1432"/>
                    <a:pt x="21600" y="1089"/>
                    <a:pt x="21600" y="688"/>
                  </a:cubicBezTo>
                  <a:cubicBezTo>
                    <a:pt x="21600" y="0"/>
                    <a:pt x="21600" y="0"/>
                    <a:pt x="21600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688"/>
                    <a:pt x="0" y="688"/>
                    <a:pt x="0" y="688"/>
                  </a:cubicBezTo>
                  <a:cubicBezTo>
                    <a:pt x="0" y="1089"/>
                    <a:pt x="391" y="1432"/>
                    <a:pt x="861" y="1547"/>
                  </a:cubicBezTo>
                  <a:cubicBezTo>
                    <a:pt x="1330" y="1662"/>
                    <a:pt x="1330" y="1662"/>
                    <a:pt x="1330" y="1662"/>
                  </a:cubicBezTo>
                  <a:cubicBezTo>
                    <a:pt x="1330" y="5901"/>
                    <a:pt x="1330" y="5901"/>
                    <a:pt x="1330" y="5901"/>
                  </a:cubicBezTo>
                  <a:cubicBezTo>
                    <a:pt x="1330" y="6875"/>
                    <a:pt x="2191" y="8021"/>
                    <a:pt x="3365" y="8537"/>
                  </a:cubicBezTo>
                  <a:cubicBezTo>
                    <a:pt x="8139" y="10771"/>
                    <a:pt x="8139" y="10771"/>
                    <a:pt x="8139" y="10771"/>
                  </a:cubicBezTo>
                  <a:cubicBezTo>
                    <a:pt x="3365" y="13063"/>
                    <a:pt x="3365" y="13063"/>
                    <a:pt x="3365" y="13063"/>
                  </a:cubicBezTo>
                  <a:cubicBezTo>
                    <a:pt x="2191" y="13579"/>
                    <a:pt x="1330" y="14725"/>
                    <a:pt x="1330" y="15699"/>
                  </a:cubicBezTo>
                  <a:cubicBezTo>
                    <a:pt x="1330" y="19938"/>
                    <a:pt x="1330" y="19938"/>
                    <a:pt x="1330" y="19938"/>
                  </a:cubicBezTo>
                  <a:cubicBezTo>
                    <a:pt x="861" y="20053"/>
                    <a:pt x="861" y="20053"/>
                    <a:pt x="861" y="20053"/>
                  </a:cubicBezTo>
                  <a:cubicBezTo>
                    <a:pt x="391" y="20168"/>
                    <a:pt x="0" y="20511"/>
                    <a:pt x="0" y="20970"/>
                  </a:cubicBezTo>
                  <a:cubicBezTo>
                    <a:pt x="0" y="21600"/>
                    <a:pt x="0" y="21600"/>
                    <a:pt x="0" y="21600"/>
                  </a:cubicBezTo>
                  <a:cubicBezTo>
                    <a:pt x="21600" y="21600"/>
                    <a:pt x="21600" y="21600"/>
                    <a:pt x="21600" y="21600"/>
                  </a:cubicBezTo>
                  <a:cubicBezTo>
                    <a:pt x="21600" y="20970"/>
                    <a:pt x="21600" y="20970"/>
                    <a:pt x="21600" y="20970"/>
                  </a:cubicBezTo>
                  <a:cubicBezTo>
                    <a:pt x="21600" y="20511"/>
                    <a:pt x="21209" y="20168"/>
                    <a:pt x="20661" y="20053"/>
                  </a:cubicBezTo>
                  <a:cubicBezTo>
                    <a:pt x="20191" y="19938"/>
                    <a:pt x="20191" y="19938"/>
                    <a:pt x="20191" y="19938"/>
                  </a:cubicBezTo>
                  <a:cubicBezTo>
                    <a:pt x="20191" y="15699"/>
                    <a:pt x="20191" y="15699"/>
                    <a:pt x="20191" y="15699"/>
                  </a:cubicBezTo>
                  <a:cubicBezTo>
                    <a:pt x="20191" y="14725"/>
                    <a:pt x="19330" y="13579"/>
                    <a:pt x="18235" y="13063"/>
                  </a:cubicBezTo>
                  <a:cubicBezTo>
                    <a:pt x="13383" y="10771"/>
                    <a:pt x="13383" y="10771"/>
                    <a:pt x="13383" y="10771"/>
                  </a:cubicBezTo>
                  <a:cubicBezTo>
                    <a:pt x="18235" y="8537"/>
                    <a:pt x="18235" y="8537"/>
                    <a:pt x="18235" y="8537"/>
                  </a:cubicBezTo>
                  <a:cubicBezTo>
                    <a:pt x="19330" y="8021"/>
                    <a:pt x="20191" y="6875"/>
                    <a:pt x="20191" y="5901"/>
                  </a:cubicBezTo>
                  <a:close/>
                  <a:moveTo>
                    <a:pt x="17374" y="7563"/>
                  </a:moveTo>
                  <a:cubicBezTo>
                    <a:pt x="13070" y="9568"/>
                    <a:pt x="13070" y="9568"/>
                    <a:pt x="13070" y="9568"/>
                  </a:cubicBezTo>
                  <a:cubicBezTo>
                    <a:pt x="12365" y="9855"/>
                    <a:pt x="11974" y="10313"/>
                    <a:pt x="11974" y="10771"/>
                  </a:cubicBezTo>
                  <a:cubicBezTo>
                    <a:pt x="11974" y="11287"/>
                    <a:pt x="12365" y="11745"/>
                    <a:pt x="13070" y="12032"/>
                  </a:cubicBezTo>
                  <a:cubicBezTo>
                    <a:pt x="17374" y="14037"/>
                    <a:pt x="17374" y="14037"/>
                    <a:pt x="17374" y="14037"/>
                  </a:cubicBezTo>
                  <a:cubicBezTo>
                    <a:pt x="18000" y="14381"/>
                    <a:pt x="18548" y="15126"/>
                    <a:pt x="18548" y="15699"/>
                  </a:cubicBezTo>
                  <a:cubicBezTo>
                    <a:pt x="18548" y="19996"/>
                    <a:pt x="18548" y="19996"/>
                    <a:pt x="18548" y="19996"/>
                  </a:cubicBezTo>
                  <a:cubicBezTo>
                    <a:pt x="2974" y="19996"/>
                    <a:pt x="2974" y="19996"/>
                    <a:pt x="2974" y="19996"/>
                  </a:cubicBezTo>
                  <a:cubicBezTo>
                    <a:pt x="2974" y="15699"/>
                    <a:pt x="2974" y="15699"/>
                    <a:pt x="2974" y="15699"/>
                  </a:cubicBezTo>
                  <a:cubicBezTo>
                    <a:pt x="2974" y="15126"/>
                    <a:pt x="3600" y="14381"/>
                    <a:pt x="4226" y="14037"/>
                  </a:cubicBezTo>
                  <a:cubicBezTo>
                    <a:pt x="8530" y="12032"/>
                    <a:pt x="8530" y="12032"/>
                    <a:pt x="8530" y="12032"/>
                  </a:cubicBezTo>
                  <a:cubicBezTo>
                    <a:pt x="9157" y="11745"/>
                    <a:pt x="9548" y="11287"/>
                    <a:pt x="9548" y="10771"/>
                  </a:cubicBezTo>
                  <a:cubicBezTo>
                    <a:pt x="9548" y="10313"/>
                    <a:pt x="9157" y="9855"/>
                    <a:pt x="8530" y="9568"/>
                  </a:cubicBezTo>
                  <a:cubicBezTo>
                    <a:pt x="4226" y="7563"/>
                    <a:pt x="4226" y="7563"/>
                    <a:pt x="4226" y="7563"/>
                  </a:cubicBezTo>
                  <a:cubicBezTo>
                    <a:pt x="3600" y="7219"/>
                    <a:pt x="2974" y="6474"/>
                    <a:pt x="2974" y="5901"/>
                  </a:cubicBezTo>
                  <a:cubicBezTo>
                    <a:pt x="2974" y="1604"/>
                    <a:pt x="2974" y="1604"/>
                    <a:pt x="2974" y="1604"/>
                  </a:cubicBezTo>
                  <a:cubicBezTo>
                    <a:pt x="18548" y="1604"/>
                    <a:pt x="18548" y="1604"/>
                    <a:pt x="18548" y="1604"/>
                  </a:cubicBezTo>
                  <a:cubicBezTo>
                    <a:pt x="18548" y="5901"/>
                    <a:pt x="18548" y="5901"/>
                    <a:pt x="18548" y="5901"/>
                  </a:cubicBezTo>
                  <a:cubicBezTo>
                    <a:pt x="18548" y="6474"/>
                    <a:pt x="18000" y="7219"/>
                    <a:pt x="17374" y="7563"/>
                  </a:cubicBezTo>
                  <a:close/>
                </a:path>
              </a:pathLst>
            </a:custGeom>
            <a:solidFill>
              <a:srgbClr val="E40062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rtl="0">
                <a:defRPr>
                  <a:latin typeface="Helvetica"/>
                  <a:ea typeface="Helvetica"/>
                  <a:cs typeface="Helvetica"/>
                  <a:sym typeface="Helvetica"/>
                </a:defRPr>
              </a:pPr>
              <a:endParaRPr/>
            </a:p>
          </p:txBody>
        </p:sp>
        <p:sp>
          <p:nvSpPr>
            <p:cNvPr id="886" name="شكل"/>
            <p:cNvSpPr/>
            <p:nvPr/>
          </p:nvSpPr>
          <p:spPr>
            <a:xfrm>
              <a:off x="170535" y="250872"/>
              <a:ext cx="105663" cy="6294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0"/>
                  </a:moveTo>
                  <a:cubicBezTo>
                    <a:pt x="3323" y="3323"/>
                    <a:pt x="3323" y="3323"/>
                    <a:pt x="3323" y="3323"/>
                  </a:cubicBezTo>
                  <a:cubicBezTo>
                    <a:pt x="7311" y="7754"/>
                    <a:pt x="9637" y="14400"/>
                    <a:pt x="9637" y="21046"/>
                  </a:cubicBezTo>
                  <a:cubicBezTo>
                    <a:pt x="9637" y="21600"/>
                    <a:pt x="9637" y="21600"/>
                    <a:pt x="9637" y="21600"/>
                  </a:cubicBezTo>
                  <a:cubicBezTo>
                    <a:pt x="11963" y="21600"/>
                    <a:pt x="11963" y="21600"/>
                    <a:pt x="11963" y="21600"/>
                  </a:cubicBezTo>
                  <a:cubicBezTo>
                    <a:pt x="11963" y="21600"/>
                    <a:pt x="11963" y="21600"/>
                    <a:pt x="11963" y="21046"/>
                  </a:cubicBezTo>
                  <a:cubicBezTo>
                    <a:pt x="11963" y="14400"/>
                    <a:pt x="14289" y="7754"/>
                    <a:pt x="18277" y="3323"/>
                  </a:cubicBezTo>
                  <a:cubicBezTo>
                    <a:pt x="21600" y="0"/>
                    <a:pt x="21600" y="0"/>
                    <a:pt x="21600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E40062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rtl="0">
                <a:lnSpc>
                  <a:spcPct val="80000"/>
                </a:lnSpc>
                <a:defRPr>
                  <a:latin typeface="Helvetica"/>
                  <a:ea typeface="Helvetica"/>
                  <a:cs typeface="Helvetica"/>
                  <a:sym typeface="Helvetica"/>
                </a:defRPr>
              </a:pPr>
              <a:endParaRPr/>
            </a:p>
          </p:txBody>
        </p:sp>
        <p:sp>
          <p:nvSpPr>
            <p:cNvPr id="887" name="مستطيل"/>
            <p:cNvSpPr/>
            <p:nvPr/>
          </p:nvSpPr>
          <p:spPr>
            <a:xfrm>
              <a:off x="81188" y="508630"/>
              <a:ext cx="284356" cy="37303"/>
            </a:xfrm>
            <a:prstGeom prst="rect">
              <a:avLst/>
            </a:prstGeom>
            <a:solidFill>
              <a:srgbClr val="E40062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rtl="0">
                <a:lnSpc>
                  <a:spcPct val="80000"/>
                </a:lnSpc>
                <a:defRPr>
                  <a:latin typeface="Helvetica"/>
                  <a:ea typeface="Helvetica"/>
                  <a:cs typeface="Helvetica"/>
                  <a:sym typeface="Helvetica"/>
                </a:defRPr>
              </a:pPr>
              <a:endParaRPr/>
            </a:p>
          </p:txBody>
        </p:sp>
      </p:grpSp>
      <p:grpSp>
        <p:nvGrpSpPr>
          <p:cNvPr id="5" name="تجميع"/>
          <p:cNvGrpSpPr/>
          <p:nvPr/>
        </p:nvGrpSpPr>
        <p:grpSpPr>
          <a:xfrm>
            <a:off x="11236477" y="640694"/>
            <a:ext cx="755441" cy="1571636"/>
            <a:chOff x="0" y="-1"/>
            <a:chExt cx="1635629" cy="2228663"/>
          </a:xfrm>
        </p:grpSpPr>
        <p:sp>
          <p:nvSpPr>
            <p:cNvPr id="896" name="شكل"/>
            <p:cNvSpPr/>
            <p:nvPr/>
          </p:nvSpPr>
          <p:spPr>
            <a:xfrm>
              <a:off x="278104" y="435229"/>
              <a:ext cx="1040847" cy="20134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0"/>
                  </a:moveTo>
                  <a:cubicBezTo>
                    <a:pt x="0" y="20329"/>
                    <a:pt x="0" y="20329"/>
                    <a:pt x="0" y="20329"/>
                  </a:cubicBezTo>
                  <a:cubicBezTo>
                    <a:pt x="0" y="20965"/>
                    <a:pt x="0" y="21600"/>
                    <a:pt x="0" y="21600"/>
                  </a:cubicBezTo>
                  <a:cubicBezTo>
                    <a:pt x="21600" y="21600"/>
                    <a:pt x="21600" y="21600"/>
                    <a:pt x="21600" y="21600"/>
                  </a:cubicBezTo>
                  <a:cubicBezTo>
                    <a:pt x="21600" y="21600"/>
                    <a:pt x="21600" y="20965"/>
                    <a:pt x="21600" y="20329"/>
                  </a:cubicBezTo>
                  <a:cubicBezTo>
                    <a:pt x="21600" y="0"/>
                    <a:pt x="21600" y="0"/>
                    <a:pt x="21600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F9C7DD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rtl="0">
                <a:lnSpc>
                  <a:spcPct val="80000"/>
                </a:lnSpc>
                <a:defRPr>
                  <a:latin typeface="Helvetica"/>
                  <a:ea typeface="Helvetica"/>
                  <a:cs typeface="Helvetica"/>
                  <a:sym typeface="Helvetica"/>
                </a:defRPr>
              </a:pPr>
              <a:endParaRPr/>
            </a:p>
          </p:txBody>
        </p:sp>
        <p:sp>
          <p:nvSpPr>
            <p:cNvPr id="897" name="شكل"/>
            <p:cNvSpPr/>
            <p:nvPr/>
          </p:nvSpPr>
          <p:spPr>
            <a:xfrm>
              <a:off x="290378" y="672179"/>
              <a:ext cx="1022437" cy="20134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0"/>
                  </a:moveTo>
                  <a:cubicBezTo>
                    <a:pt x="251" y="2541"/>
                    <a:pt x="628" y="5718"/>
                    <a:pt x="1005" y="6988"/>
                  </a:cubicBezTo>
                  <a:cubicBezTo>
                    <a:pt x="5651" y="21600"/>
                    <a:pt x="5651" y="21600"/>
                    <a:pt x="5651" y="21600"/>
                  </a:cubicBezTo>
                  <a:cubicBezTo>
                    <a:pt x="15949" y="21600"/>
                    <a:pt x="15949" y="21600"/>
                    <a:pt x="15949" y="21600"/>
                  </a:cubicBezTo>
                  <a:cubicBezTo>
                    <a:pt x="20470" y="6988"/>
                    <a:pt x="20470" y="6988"/>
                    <a:pt x="20470" y="6988"/>
                  </a:cubicBezTo>
                  <a:cubicBezTo>
                    <a:pt x="20847" y="5718"/>
                    <a:pt x="21349" y="2541"/>
                    <a:pt x="21600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F393BC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rtl="0">
                <a:lnSpc>
                  <a:spcPct val="80000"/>
                </a:lnSpc>
                <a:defRPr>
                  <a:latin typeface="Helvetica"/>
                  <a:ea typeface="Helvetica"/>
                  <a:cs typeface="Helvetica"/>
                  <a:sym typeface="Helvetica"/>
                </a:defRPr>
              </a:pPr>
              <a:endParaRPr/>
            </a:p>
          </p:txBody>
        </p:sp>
        <p:sp>
          <p:nvSpPr>
            <p:cNvPr id="898" name="شكل"/>
            <p:cNvSpPr/>
            <p:nvPr/>
          </p:nvSpPr>
          <p:spPr>
            <a:xfrm>
              <a:off x="0" y="-1"/>
              <a:ext cx="1635629" cy="222866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0191" y="5901"/>
                  </a:moveTo>
                  <a:cubicBezTo>
                    <a:pt x="20191" y="1662"/>
                    <a:pt x="20191" y="1662"/>
                    <a:pt x="20191" y="1662"/>
                  </a:cubicBezTo>
                  <a:cubicBezTo>
                    <a:pt x="20661" y="1547"/>
                    <a:pt x="20661" y="1547"/>
                    <a:pt x="20661" y="1547"/>
                  </a:cubicBezTo>
                  <a:cubicBezTo>
                    <a:pt x="21209" y="1432"/>
                    <a:pt x="21600" y="1089"/>
                    <a:pt x="21600" y="688"/>
                  </a:cubicBezTo>
                  <a:cubicBezTo>
                    <a:pt x="21600" y="0"/>
                    <a:pt x="21600" y="0"/>
                    <a:pt x="21600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688"/>
                    <a:pt x="0" y="688"/>
                    <a:pt x="0" y="688"/>
                  </a:cubicBezTo>
                  <a:cubicBezTo>
                    <a:pt x="0" y="1089"/>
                    <a:pt x="391" y="1432"/>
                    <a:pt x="861" y="1547"/>
                  </a:cubicBezTo>
                  <a:cubicBezTo>
                    <a:pt x="1330" y="1662"/>
                    <a:pt x="1330" y="1662"/>
                    <a:pt x="1330" y="1662"/>
                  </a:cubicBezTo>
                  <a:cubicBezTo>
                    <a:pt x="1330" y="5901"/>
                    <a:pt x="1330" y="5901"/>
                    <a:pt x="1330" y="5901"/>
                  </a:cubicBezTo>
                  <a:cubicBezTo>
                    <a:pt x="1330" y="6875"/>
                    <a:pt x="2191" y="8021"/>
                    <a:pt x="3365" y="8537"/>
                  </a:cubicBezTo>
                  <a:cubicBezTo>
                    <a:pt x="8139" y="10771"/>
                    <a:pt x="8139" y="10771"/>
                    <a:pt x="8139" y="10771"/>
                  </a:cubicBezTo>
                  <a:cubicBezTo>
                    <a:pt x="3365" y="13063"/>
                    <a:pt x="3365" y="13063"/>
                    <a:pt x="3365" y="13063"/>
                  </a:cubicBezTo>
                  <a:cubicBezTo>
                    <a:pt x="2191" y="13579"/>
                    <a:pt x="1330" y="14725"/>
                    <a:pt x="1330" y="15699"/>
                  </a:cubicBezTo>
                  <a:cubicBezTo>
                    <a:pt x="1330" y="19938"/>
                    <a:pt x="1330" y="19938"/>
                    <a:pt x="1330" y="19938"/>
                  </a:cubicBezTo>
                  <a:cubicBezTo>
                    <a:pt x="861" y="20053"/>
                    <a:pt x="861" y="20053"/>
                    <a:pt x="861" y="20053"/>
                  </a:cubicBezTo>
                  <a:cubicBezTo>
                    <a:pt x="391" y="20168"/>
                    <a:pt x="0" y="20511"/>
                    <a:pt x="0" y="20970"/>
                  </a:cubicBezTo>
                  <a:cubicBezTo>
                    <a:pt x="0" y="21600"/>
                    <a:pt x="0" y="21600"/>
                    <a:pt x="0" y="21600"/>
                  </a:cubicBezTo>
                  <a:cubicBezTo>
                    <a:pt x="21600" y="21600"/>
                    <a:pt x="21600" y="21600"/>
                    <a:pt x="21600" y="21600"/>
                  </a:cubicBezTo>
                  <a:cubicBezTo>
                    <a:pt x="21600" y="20970"/>
                    <a:pt x="21600" y="20970"/>
                    <a:pt x="21600" y="20970"/>
                  </a:cubicBezTo>
                  <a:cubicBezTo>
                    <a:pt x="21600" y="20511"/>
                    <a:pt x="21209" y="20168"/>
                    <a:pt x="20661" y="20053"/>
                  </a:cubicBezTo>
                  <a:cubicBezTo>
                    <a:pt x="20191" y="19938"/>
                    <a:pt x="20191" y="19938"/>
                    <a:pt x="20191" y="19938"/>
                  </a:cubicBezTo>
                  <a:cubicBezTo>
                    <a:pt x="20191" y="15699"/>
                    <a:pt x="20191" y="15699"/>
                    <a:pt x="20191" y="15699"/>
                  </a:cubicBezTo>
                  <a:cubicBezTo>
                    <a:pt x="20191" y="14725"/>
                    <a:pt x="19330" y="13579"/>
                    <a:pt x="18235" y="13063"/>
                  </a:cubicBezTo>
                  <a:cubicBezTo>
                    <a:pt x="13383" y="10771"/>
                    <a:pt x="13383" y="10771"/>
                    <a:pt x="13383" y="10771"/>
                  </a:cubicBezTo>
                  <a:cubicBezTo>
                    <a:pt x="18235" y="8537"/>
                    <a:pt x="18235" y="8537"/>
                    <a:pt x="18235" y="8537"/>
                  </a:cubicBezTo>
                  <a:cubicBezTo>
                    <a:pt x="19330" y="8021"/>
                    <a:pt x="20191" y="6875"/>
                    <a:pt x="20191" y="5901"/>
                  </a:cubicBezTo>
                  <a:close/>
                  <a:moveTo>
                    <a:pt x="17374" y="7563"/>
                  </a:moveTo>
                  <a:cubicBezTo>
                    <a:pt x="13070" y="9568"/>
                    <a:pt x="13070" y="9568"/>
                    <a:pt x="13070" y="9568"/>
                  </a:cubicBezTo>
                  <a:cubicBezTo>
                    <a:pt x="12365" y="9855"/>
                    <a:pt x="11974" y="10313"/>
                    <a:pt x="11974" y="10771"/>
                  </a:cubicBezTo>
                  <a:cubicBezTo>
                    <a:pt x="11974" y="11287"/>
                    <a:pt x="12365" y="11745"/>
                    <a:pt x="13070" y="12032"/>
                  </a:cubicBezTo>
                  <a:cubicBezTo>
                    <a:pt x="17374" y="14037"/>
                    <a:pt x="17374" y="14037"/>
                    <a:pt x="17374" y="14037"/>
                  </a:cubicBezTo>
                  <a:cubicBezTo>
                    <a:pt x="18000" y="14381"/>
                    <a:pt x="18548" y="15126"/>
                    <a:pt x="18548" y="15699"/>
                  </a:cubicBezTo>
                  <a:cubicBezTo>
                    <a:pt x="18548" y="19996"/>
                    <a:pt x="18548" y="19996"/>
                    <a:pt x="18548" y="19996"/>
                  </a:cubicBezTo>
                  <a:cubicBezTo>
                    <a:pt x="2974" y="19996"/>
                    <a:pt x="2974" y="19996"/>
                    <a:pt x="2974" y="19996"/>
                  </a:cubicBezTo>
                  <a:cubicBezTo>
                    <a:pt x="2974" y="15699"/>
                    <a:pt x="2974" y="15699"/>
                    <a:pt x="2974" y="15699"/>
                  </a:cubicBezTo>
                  <a:cubicBezTo>
                    <a:pt x="2974" y="15126"/>
                    <a:pt x="3600" y="14381"/>
                    <a:pt x="4226" y="14037"/>
                  </a:cubicBezTo>
                  <a:cubicBezTo>
                    <a:pt x="8530" y="12032"/>
                    <a:pt x="8530" y="12032"/>
                    <a:pt x="8530" y="12032"/>
                  </a:cubicBezTo>
                  <a:cubicBezTo>
                    <a:pt x="9157" y="11745"/>
                    <a:pt x="9548" y="11287"/>
                    <a:pt x="9548" y="10771"/>
                  </a:cubicBezTo>
                  <a:cubicBezTo>
                    <a:pt x="9548" y="10313"/>
                    <a:pt x="9157" y="9855"/>
                    <a:pt x="8530" y="9568"/>
                  </a:cubicBezTo>
                  <a:cubicBezTo>
                    <a:pt x="4226" y="7563"/>
                    <a:pt x="4226" y="7563"/>
                    <a:pt x="4226" y="7563"/>
                  </a:cubicBezTo>
                  <a:cubicBezTo>
                    <a:pt x="3600" y="7219"/>
                    <a:pt x="2974" y="6474"/>
                    <a:pt x="2974" y="5901"/>
                  </a:cubicBezTo>
                  <a:cubicBezTo>
                    <a:pt x="2974" y="1604"/>
                    <a:pt x="2974" y="1604"/>
                    <a:pt x="2974" y="1604"/>
                  </a:cubicBezTo>
                  <a:cubicBezTo>
                    <a:pt x="18548" y="1604"/>
                    <a:pt x="18548" y="1604"/>
                    <a:pt x="18548" y="1604"/>
                  </a:cubicBezTo>
                  <a:cubicBezTo>
                    <a:pt x="18548" y="5901"/>
                    <a:pt x="18548" y="5901"/>
                    <a:pt x="18548" y="5901"/>
                  </a:cubicBezTo>
                  <a:cubicBezTo>
                    <a:pt x="18548" y="6474"/>
                    <a:pt x="18000" y="7219"/>
                    <a:pt x="17374" y="7563"/>
                  </a:cubicBezTo>
                  <a:close/>
                </a:path>
              </a:pathLst>
            </a:custGeom>
            <a:solidFill>
              <a:srgbClr val="E40062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rtl="0">
                <a:defRPr>
                  <a:latin typeface="Helvetica"/>
                  <a:ea typeface="Helvetica"/>
                  <a:cs typeface="Helvetica"/>
                  <a:sym typeface="Helvetica"/>
                </a:defRPr>
              </a:pPr>
              <a:endParaRPr/>
            </a:p>
          </p:txBody>
        </p:sp>
        <p:sp>
          <p:nvSpPr>
            <p:cNvPr id="899" name="شكل"/>
            <p:cNvSpPr/>
            <p:nvPr/>
          </p:nvSpPr>
          <p:spPr>
            <a:xfrm>
              <a:off x="622219" y="915340"/>
              <a:ext cx="385521" cy="22967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0"/>
                  </a:moveTo>
                  <a:cubicBezTo>
                    <a:pt x="3323" y="3323"/>
                    <a:pt x="3323" y="3323"/>
                    <a:pt x="3323" y="3323"/>
                  </a:cubicBezTo>
                  <a:cubicBezTo>
                    <a:pt x="7311" y="7754"/>
                    <a:pt x="9637" y="14400"/>
                    <a:pt x="9637" y="21046"/>
                  </a:cubicBezTo>
                  <a:cubicBezTo>
                    <a:pt x="9637" y="21600"/>
                    <a:pt x="9637" y="21600"/>
                    <a:pt x="9637" y="21600"/>
                  </a:cubicBezTo>
                  <a:cubicBezTo>
                    <a:pt x="11963" y="21600"/>
                    <a:pt x="11963" y="21600"/>
                    <a:pt x="11963" y="21600"/>
                  </a:cubicBezTo>
                  <a:cubicBezTo>
                    <a:pt x="11963" y="21600"/>
                    <a:pt x="11963" y="21600"/>
                    <a:pt x="11963" y="21046"/>
                  </a:cubicBezTo>
                  <a:cubicBezTo>
                    <a:pt x="11963" y="14400"/>
                    <a:pt x="14289" y="7754"/>
                    <a:pt x="18277" y="3323"/>
                  </a:cubicBezTo>
                  <a:cubicBezTo>
                    <a:pt x="21600" y="0"/>
                    <a:pt x="21600" y="0"/>
                    <a:pt x="21600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E40062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rtl="0">
                <a:lnSpc>
                  <a:spcPct val="80000"/>
                </a:lnSpc>
                <a:defRPr>
                  <a:latin typeface="Helvetica"/>
                  <a:ea typeface="Helvetica"/>
                  <a:cs typeface="Helvetica"/>
                  <a:sym typeface="Helvetica"/>
                </a:defRPr>
              </a:pPr>
              <a:endParaRPr/>
            </a:p>
          </p:txBody>
        </p:sp>
        <p:sp>
          <p:nvSpPr>
            <p:cNvPr id="900" name="مستطيل"/>
            <p:cNvSpPr/>
            <p:nvPr/>
          </p:nvSpPr>
          <p:spPr>
            <a:xfrm>
              <a:off x="296227" y="1855802"/>
              <a:ext cx="1037507" cy="136102"/>
            </a:xfrm>
            <a:prstGeom prst="rect">
              <a:avLst/>
            </a:prstGeom>
            <a:solidFill>
              <a:srgbClr val="E40062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rtl="0">
                <a:lnSpc>
                  <a:spcPct val="80000"/>
                </a:lnSpc>
                <a:defRPr>
                  <a:latin typeface="Helvetica"/>
                  <a:ea typeface="Helvetica"/>
                  <a:cs typeface="Helvetica"/>
                  <a:sym typeface="Helvetica"/>
                </a:defRPr>
              </a:pPr>
              <a:endParaRPr/>
            </a:p>
          </p:txBody>
        </p:sp>
      </p:grpSp>
      <p:sp>
        <p:nvSpPr>
          <p:cNvPr id="54" name="Title 1"/>
          <p:cNvSpPr>
            <a:spLocks noGrp="1"/>
          </p:cNvSpPr>
          <p:nvPr>
            <p:ph type="title"/>
          </p:nvPr>
        </p:nvSpPr>
        <p:spPr>
          <a:xfrm>
            <a:off x="23003" y="822501"/>
            <a:ext cx="1588670" cy="1428760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ar-OM" sz="4000" b="1" dirty="0"/>
              <a:t>إشارات</a:t>
            </a:r>
            <a:br>
              <a:rPr lang="ar-OM" sz="4000" b="1" dirty="0"/>
            </a:br>
            <a:r>
              <a:rPr lang="ar-OM" sz="4000" b="1" dirty="0"/>
              <a:t> المرور</a:t>
            </a:r>
            <a:endParaRPr lang="en-US" sz="4000" b="1" dirty="0"/>
          </a:p>
        </p:txBody>
      </p:sp>
      <p:sp>
        <p:nvSpPr>
          <p:cNvPr id="38" name="Title 1"/>
          <p:cNvSpPr txBox="1">
            <a:spLocks/>
          </p:cNvSpPr>
          <p:nvPr/>
        </p:nvSpPr>
        <p:spPr>
          <a:xfrm>
            <a:off x="2445547" y="330677"/>
            <a:ext cx="8229600" cy="1143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rIns="45719" anchor="ctr">
            <a:no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marL="0" marR="0" lvl="0" indent="0" algn="r" defTabSz="914400" rtl="1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4400" b="1" i="0" u="none" strike="noStrike" kern="0" cap="none" spc="0" normalizeH="0" baseline="0" noProof="0" dirty="0">
              <a:ln w="11430"/>
              <a:solidFill>
                <a:sysClr val="windowText" lastClr="00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uLnTx/>
              <a:uFillTx/>
              <a:latin typeface="+mn-lt"/>
              <a:ea typeface="+mn-ea"/>
              <a:cs typeface="+mn-cs"/>
              <a:sym typeface="Calibri"/>
            </a:endParaRPr>
          </a:p>
        </p:txBody>
      </p:sp>
      <p:sp>
        <p:nvSpPr>
          <p:cNvPr id="45" name="Oval 54"/>
          <p:cNvSpPr/>
          <p:nvPr/>
        </p:nvSpPr>
        <p:spPr>
          <a:xfrm>
            <a:off x="11118293" y="2738062"/>
            <a:ext cx="986169" cy="956428"/>
          </a:xfrm>
          <a:prstGeom prst="ellipse">
            <a:avLst/>
          </a:prstGeom>
          <a:solidFill>
            <a:srgbClr val="FF0000"/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6" name="Oval 55"/>
          <p:cNvSpPr/>
          <p:nvPr/>
        </p:nvSpPr>
        <p:spPr>
          <a:xfrm>
            <a:off x="11142883" y="3897552"/>
            <a:ext cx="919375" cy="837947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7" name="Oval 56"/>
          <p:cNvSpPr/>
          <p:nvPr/>
        </p:nvSpPr>
        <p:spPr>
          <a:xfrm>
            <a:off x="11132358" y="5087445"/>
            <a:ext cx="944585" cy="871362"/>
          </a:xfrm>
          <a:prstGeom prst="ellipse">
            <a:avLst/>
          </a:prstGeom>
          <a:solidFill>
            <a:srgbClr val="00B050"/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Oval 54"/>
          <p:cNvSpPr/>
          <p:nvPr/>
        </p:nvSpPr>
        <p:spPr>
          <a:xfrm>
            <a:off x="1129508" y="357165"/>
            <a:ext cx="462336" cy="429199"/>
          </a:xfrm>
          <a:prstGeom prst="ellipse">
            <a:avLst/>
          </a:prstGeom>
          <a:solidFill>
            <a:srgbClr val="FF0000"/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Oval 55"/>
          <p:cNvSpPr/>
          <p:nvPr/>
        </p:nvSpPr>
        <p:spPr>
          <a:xfrm>
            <a:off x="650096" y="316783"/>
            <a:ext cx="477606" cy="453417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Oval 56"/>
          <p:cNvSpPr/>
          <p:nvPr/>
        </p:nvSpPr>
        <p:spPr>
          <a:xfrm>
            <a:off x="81737" y="335764"/>
            <a:ext cx="506331" cy="459636"/>
          </a:xfrm>
          <a:prstGeom prst="ellipse">
            <a:avLst/>
          </a:prstGeom>
          <a:solidFill>
            <a:srgbClr val="00B050"/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صورة 5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3003" y="2279397"/>
            <a:ext cx="1588670" cy="2599880"/>
          </a:xfrm>
          <a:prstGeom prst="rect">
            <a:avLst/>
          </a:prstGeom>
        </p:spPr>
      </p:pic>
      <p:pic>
        <p:nvPicPr>
          <p:cNvPr id="7" name="صورة 6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748490" y="0"/>
            <a:ext cx="9383868" cy="59568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56061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fill="hold" grpId="0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 advAuto="0"/>
      <p:bldP spid="45" grpId="0" animBg="1"/>
      <p:bldP spid="46" grpId="0" animBg="1"/>
      <p:bldP spid="4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63" name="image7.png" descr="image7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9131" y="4989753"/>
            <a:ext cx="1174251" cy="1758694"/>
          </a:xfrm>
          <a:prstGeom prst="rect">
            <a:avLst/>
          </a:prstGeom>
          <a:ln w="12700">
            <a:miter lim="400000"/>
          </a:ln>
        </p:spPr>
      </p:pic>
      <p:grpSp>
        <p:nvGrpSpPr>
          <p:cNvPr id="2" name="تجميع"/>
          <p:cNvGrpSpPr/>
          <p:nvPr/>
        </p:nvGrpSpPr>
        <p:grpSpPr>
          <a:xfrm>
            <a:off x="0" y="5958808"/>
            <a:ext cx="12192001" cy="900114"/>
            <a:chOff x="0" y="0"/>
            <a:chExt cx="12191999" cy="900112"/>
          </a:xfrm>
        </p:grpSpPr>
        <p:sp>
          <p:nvSpPr>
            <p:cNvPr id="864" name="خط"/>
            <p:cNvSpPr/>
            <p:nvPr/>
          </p:nvSpPr>
          <p:spPr>
            <a:xfrm flipH="1" flipV="1">
              <a:off x="2178049" y="-1"/>
              <a:ext cx="10013951" cy="1"/>
            </a:xfrm>
            <a:prstGeom prst="line">
              <a:avLst/>
            </a:prstGeom>
            <a:noFill/>
            <a:ln w="12700" cap="flat">
              <a:solidFill>
                <a:srgbClr val="FC6A08"/>
              </a:solidFill>
              <a:prstDash val="solid"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r" defTabSz="457200">
                <a:defRPr sz="1200">
                  <a:latin typeface="Geeza Pro Regular"/>
                  <a:ea typeface="Geeza Pro Regular"/>
                  <a:cs typeface="Geeza Pro Regular"/>
                  <a:sym typeface="Geeza Pro Regular"/>
                </a:defRPr>
              </a:pPr>
              <a:endParaRPr/>
            </a:p>
          </p:txBody>
        </p:sp>
        <p:grpSp>
          <p:nvGrpSpPr>
            <p:cNvPr id="3" name="تجميع"/>
            <p:cNvGrpSpPr/>
            <p:nvPr/>
          </p:nvGrpSpPr>
          <p:grpSpPr>
            <a:xfrm>
              <a:off x="-1" y="900112"/>
              <a:ext cx="903289" cy="1"/>
              <a:chOff x="0" y="0"/>
              <a:chExt cx="903288" cy="0"/>
            </a:xfrm>
          </p:grpSpPr>
          <p:sp>
            <p:nvSpPr>
              <p:cNvPr id="865" name="خط"/>
              <p:cNvSpPr/>
              <p:nvPr/>
            </p:nvSpPr>
            <p:spPr>
              <a:xfrm flipH="1" flipV="1">
                <a:off x="-1" y="-1"/>
                <a:ext cx="903289" cy="1"/>
              </a:xfrm>
              <a:prstGeom prst="line">
                <a:avLst/>
              </a:prstGeom>
              <a:noFill/>
              <a:ln w="12700" cap="flat">
                <a:solidFill>
                  <a:srgbClr val="E40062"/>
                </a:solidFill>
                <a:prstDash val="solid"/>
                <a:miter lim="400000"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algn="r" defTabSz="457200">
                  <a:defRPr sz="1200">
                    <a:latin typeface="Geeza Pro Regular"/>
                    <a:ea typeface="Geeza Pro Regular"/>
                    <a:cs typeface="Geeza Pro Regular"/>
                    <a:sym typeface="Geeza Pro Regular"/>
                  </a:defRPr>
                </a:pPr>
                <a:endParaRPr/>
              </a:p>
            </p:txBody>
          </p:sp>
          <p:sp>
            <p:nvSpPr>
              <p:cNvPr id="866" name="خط"/>
              <p:cNvSpPr/>
              <p:nvPr/>
            </p:nvSpPr>
            <p:spPr>
              <a:xfrm flipH="1" flipV="1">
                <a:off x="68262" y="-1"/>
                <a:ext cx="835026" cy="1"/>
              </a:xfrm>
              <a:prstGeom prst="line">
                <a:avLst/>
              </a:prstGeom>
              <a:noFill/>
              <a:ln w="12700" cap="flat">
                <a:solidFill>
                  <a:srgbClr val="E40062"/>
                </a:solidFill>
                <a:prstDash val="solid"/>
                <a:miter lim="400000"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algn="r" defTabSz="457200">
                  <a:defRPr sz="1200">
                    <a:latin typeface="Geeza Pro Regular"/>
                    <a:ea typeface="Geeza Pro Regular"/>
                    <a:cs typeface="Geeza Pro Regular"/>
                    <a:sym typeface="Geeza Pro Regular"/>
                  </a:defRPr>
                </a:pPr>
                <a:endParaRPr/>
              </a:p>
            </p:txBody>
          </p:sp>
          <p:sp>
            <p:nvSpPr>
              <p:cNvPr id="867" name="خط"/>
              <p:cNvSpPr/>
              <p:nvPr/>
            </p:nvSpPr>
            <p:spPr>
              <a:xfrm flipH="1" flipV="1">
                <a:off x="138112" y="-1"/>
                <a:ext cx="765176" cy="2"/>
              </a:xfrm>
              <a:prstGeom prst="line">
                <a:avLst/>
              </a:prstGeom>
              <a:noFill/>
              <a:ln w="12700" cap="flat">
                <a:solidFill>
                  <a:srgbClr val="E40062"/>
                </a:solidFill>
                <a:prstDash val="solid"/>
                <a:miter lim="400000"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algn="r" defTabSz="457200">
                  <a:defRPr sz="1200">
                    <a:latin typeface="Geeza Pro Regular"/>
                    <a:ea typeface="Geeza Pro Regular"/>
                    <a:cs typeface="Geeza Pro Regular"/>
                    <a:sym typeface="Geeza Pro Regular"/>
                  </a:defRPr>
                </a:pPr>
                <a:endParaRPr/>
              </a:p>
            </p:txBody>
          </p:sp>
          <p:sp>
            <p:nvSpPr>
              <p:cNvPr id="868" name="خط"/>
              <p:cNvSpPr/>
              <p:nvPr/>
            </p:nvSpPr>
            <p:spPr>
              <a:xfrm flipH="1" flipV="1">
                <a:off x="206375" y="-1"/>
                <a:ext cx="696913" cy="2"/>
              </a:xfrm>
              <a:prstGeom prst="line">
                <a:avLst/>
              </a:prstGeom>
              <a:noFill/>
              <a:ln w="12700" cap="flat">
                <a:solidFill>
                  <a:srgbClr val="E40062"/>
                </a:solidFill>
                <a:prstDash val="solid"/>
                <a:miter lim="400000"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algn="r" defTabSz="457200">
                  <a:defRPr sz="1200">
                    <a:latin typeface="Geeza Pro Regular"/>
                    <a:ea typeface="Geeza Pro Regular"/>
                    <a:cs typeface="Geeza Pro Regular"/>
                    <a:sym typeface="Geeza Pro Regular"/>
                  </a:defRPr>
                </a:pPr>
                <a:endParaRPr/>
              </a:p>
            </p:txBody>
          </p:sp>
          <p:sp>
            <p:nvSpPr>
              <p:cNvPr id="869" name="خط"/>
              <p:cNvSpPr/>
              <p:nvPr/>
            </p:nvSpPr>
            <p:spPr>
              <a:xfrm flipH="1" flipV="1">
                <a:off x="276225" y="-1"/>
                <a:ext cx="627064" cy="2"/>
              </a:xfrm>
              <a:prstGeom prst="line">
                <a:avLst/>
              </a:prstGeom>
              <a:noFill/>
              <a:ln w="12700" cap="flat">
                <a:solidFill>
                  <a:srgbClr val="E40062"/>
                </a:solidFill>
                <a:prstDash val="solid"/>
                <a:miter lim="400000"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algn="r" defTabSz="457200">
                  <a:defRPr sz="1200">
                    <a:latin typeface="Geeza Pro Regular"/>
                    <a:ea typeface="Geeza Pro Regular"/>
                    <a:cs typeface="Geeza Pro Regular"/>
                    <a:sym typeface="Geeza Pro Regular"/>
                  </a:defRPr>
                </a:pPr>
                <a:endParaRPr/>
              </a:p>
            </p:txBody>
          </p:sp>
          <p:sp>
            <p:nvSpPr>
              <p:cNvPr id="870" name="خط"/>
              <p:cNvSpPr/>
              <p:nvPr/>
            </p:nvSpPr>
            <p:spPr>
              <a:xfrm flipH="1" flipV="1">
                <a:off x="344487" y="-1"/>
                <a:ext cx="558801" cy="1"/>
              </a:xfrm>
              <a:prstGeom prst="line">
                <a:avLst/>
              </a:prstGeom>
              <a:noFill/>
              <a:ln w="12700" cap="flat">
                <a:solidFill>
                  <a:srgbClr val="E40062"/>
                </a:solidFill>
                <a:prstDash val="solid"/>
                <a:miter lim="400000"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algn="r" defTabSz="457200">
                  <a:defRPr sz="1200">
                    <a:latin typeface="Geeza Pro Regular"/>
                    <a:ea typeface="Geeza Pro Regular"/>
                    <a:cs typeface="Geeza Pro Regular"/>
                    <a:sym typeface="Geeza Pro Regular"/>
                  </a:defRPr>
                </a:pPr>
                <a:endParaRPr/>
              </a:p>
            </p:txBody>
          </p:sp>
        </p:grpSp>
        <p:sp>
          <p:nvSpPr>
            <p:cNvPr id="872" name="شكل"/>
            <p:cNvSpPr/>
            <p:nvPr/>
          </p:nvSpPr>
          <p:spPr>
            <a:xfrm>
              <a:off x="1179512" y="0"/>
              <a:ext cx="998539" cy="90011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600" y="0"/>
                  </a:moveTo>
                  <a:cubicBezTo>
                    <a:pt x="21600" y="0"/>
                    <a:pt x="11779" y="724"/>
                    <a:pt x="11779" y="11086"/>
                  </a:cubicBezTo>
                  <a:cubicBezTo>
                    <a:pt x="11779" y="21410"/>
                    <a:pt x="1477" y="21600"/>
                    <a:pt x="1477" y="21600"/>
                  </a:cubicBezTo>
                  <a:cubicBezTo>
                    <a:pt x="0" y="21600"/>
                    <a:pt x="0" y="21600"/>
                    <a:pt x="0" y="21600"/>
                  </a:cubicBezTo>
                  <a:cubicBezTo>
                    <a:pt x="0" y="21600"/>
                    <a:pt x="10302" y="21410"/>
                    <a:pt x="10302" y="11086"/>
                  </a:cubicBezTo>
                  <a:cubicBezTo>
                    <a:pt x="10302" y="724"/>
                    <a:pt x="20123" y="0"/>
                    <a:pt x="20123" y="0"/>
                  </a:cubicBezTo>
                  <a:lnTo>
                    <a:pt x="21600" y="0"/>
                  </a:lnTo>
                  <a:close/>
                </a:path>
              </a:pathLst>
            </a:custGeom>
            <a:solidFill>
              <a:srgbClr val="FC6A08"/>
            </a:solidFill>
            <a:ln w="12700" cap="flat">
              <a:solidFill>
                <a:srgbClr val="FC6A08"/>
              </a:solidFill>
              <a:prstDash val="solid"/>
              <a:miter lim="400000"/>
            </a:ln>
            <a:effectLst>
              <a:outerShdw blurRad="50800" dist="38100" dir="2700000" rotWithShape="0">
                <a:srgbClr val="000000">
                  <a:alpha val="40000"/>
                </a:srgbClr>
              </a:outerShdw>
            </a:effectLst>
          </p:spPr>
          <p:txBody>
            <a:bodyPr wrap="square" lIns="45719" tIns="45719" rIns="45719" bIns="45719" numCol="1" anchor="ctr">
              <a:noAutofit/>
            </a:bodyPr>
            <a:lstStyle/>
            <a:p>
              <a:pPr rtl="0">
                <a:defRPr/>
              </a:pPr>
              <a:endParaRPr/>
            </a:p>
          </p:txBody>
        </p:sp>
        <p:sp>
          <p:nvSpPr>
            <p:cNvPr id="873" name="شكل"/>
            <p:cNvSpPr/>
            <p:nvPr/>
          </p:nvSpPr>
          <p:spPr>
            <a:xfrm>
              <a:off x="1109662" y="0"/>
              <a:ext cx="1000126" cy="90011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600" y="0"/>
                  </a:moveTo>
                  <a:cubicBezTo>
                    <a:pt x="21600" y="0"/>
                    <a:pt x="11794" y="724"/>
                    <a:pt x="11794" y="11086"/>
                  </a:cubicBezTo>
                  <a:cubicBezTo>
                    <a:pt x="11794" y="21410"/>
                    <a:pt x="1509" y="21600"/>
                    <a:pt x="1509" y="21600"/>
                  </a:cubicBezTo>
                  <a:cubicBezTo>
                    <a:pt x="0" y="21600"/>
                    <a:pt x="0" y="21600"/>
                    <a:pt x="0" y="21600"/>
                  </a:cubicBezTo>
                  <a:cubicBezTo>
                    <a:pt x="0" y="21600"/>
                    <a:pt x="10286" y="21410"/>
                    <a:pt x="10286" y="11086"/>
                  </a:cubicBezTo>
                  <a:cubicBezTo>
                    <a:pt x="10286" y="724"/>
                    <a:pt x="20091" y="0"/>
                    <a:pt x="20091" y="0"/>
                  </a:cubicBezTo>
                  <a:lnTo>
                    <a:pt x="21600" y="0"/>
                  </a:lnTo>
                  <a:close/>
                </a:path>
              </a:pathLst>
            </a:custGeom>
            <a:solidFill>
              <a:srgbClr val="FD8808"/>
            </a:solidFill>
            <a:ln w="12700" cap="flat">
              <a:solidFill>
                <a:srgbClr val="FD8808"/>
              </a:solidFill>
              <a:prstDash val="solid"/>
              <a:miter lim="400000"/>
            </a:ln>
            <a:effectLst>
              <a:outerShdw blurRad="50800" dist="38100" dir="2700000" rotWithShape="0">
                <a:srgbClr val="000000">
                  <a:alpha val="40000"/>
                </a:srgbClr>
              </a:outerShdw>
            </a:effectLst>
          </p:spPr>
          <p:txBody>
            <a:bodyPr wrap="square" lIns="45719" tIns="45719" rIns="45719" bIns="45719" numCol="1" anchor="ctr">
              <a:noAutofit/>
            </a:bodyPr>
            <a:lstStyle/>
            <a:p>
              <a:pPr rtl="0">
                <a:defRPr/>
              </a:pPr>
              <a:endParaRPr/>
            </a:p>
          </p:txBody>
        </p:sp>
        <p:sp>
          <p:nvSpPr>
            <p:cNvPr id="874" name="شكل"/>
            <p:cNvSpPr/>
            <p:nvPr/>
          </p:nvSpPr>
          <p:spPr>
            <a:xfrm>
              <a:off x="1041399" y="0"/>
              <a:ext cx="998539" cy="90011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600" y="0"/>
                  </a:moveTo>
                  <a:cubicBezTo>
                    <a:pt x="21600" y="0"/>
                    <a:pt x="11779" y="724"/>
                    <a:pt x="11779" y="11086"/>
                  </a:cubicBezTo>
                  <a:cubicBezTo>
                    <a:pt x="11779" y="21410"/>
                    <a:pt x="1477" y="21600"/>
                    <a:pt x="1477" y="21600"/>
                  </a:cubicBezTo>
                  <a:cubicBezTo>
                    <a:pt x="0" y="21600"/>
                    <a:pt x="0" y="21600"/>
                    <a:pt x="0" y="21600"/>
                  </a:cubicBezTo>
                  <a:cubicBezTo>
                    <a:pt x="0" y="21600"/>
                    <a:pt x="10302" y="21410"/>
                    <a:pt x="10302" y="11086"/>
                  </a:cubicBezTo>
                  <a:cubicBezTo>
                    <a:pt x="10302" y="724"/>
                    <a:pt x="20123" y="0"/>
                    <a:pt x="20123" y="0"/>
                  </a:cubicBezTo>
                  <a:lnTo>
                    <a:pt x="21600" y="0"/>
                  </a:lnTo>
                  <a:close/>
                </a:path>
              </a:pathLst>
            </a:custGeom>
            <a:solidFill>
              <a:srgbClr val="20D6D1"/>
            </a:solidFill>
            <a:ln w="12700" cap="flat">
              <a:solidFill>
                <a:srgbClr val="20D6D1"/>
              </a:solidFill>
              <a:prstDash val="solid"/>
              <a:miter lim="400000"/>
            </a:ln>
            <a:effectLst>
              <a:outerShdw blurRad="50800" dist="38100" dir="2700000" rotWithShape="0">
                <a:srgbClr val="000000">
                  <a:alpha val="40000"/>
                </a:srgbClr>
              </a:outerShdw>
            </a:effectLst>
          </p:spPr>
          <p:txBody>
            <a:bodyPr wrap="square" lIns="45719" tIns="45719" rIns="45719" bIns="45719" numCol="1" anchor="ctr">
              <a:noAutofit/>
            </a:bodyPr>
            <a:lstStyle/>
            <a:p>
              <a:pPr rtl="0">
                <a:defRPr/>
              </a:pPr>
              <a:endParaRPr/>
            </a:p>
          </p:txBody>
        </p:sp>
        <p:sp>
          <p:nvSpPr>
            <p:cNvPr id="875" name="شكل"/>
            <p:cNvSpPr/>
            <p:nvPr/>
          </p:nvSpPr>
          <p:spPr>
            <a:xfrm>
              <a:off x="973137" y="0"/>
              <a:ext cx="998539" cy="90011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600" y="0"/>
                  </a:moveTo>
                  <a:cubicBezTo>
                    <a:pt x="21600" y="0"/>
                    <a:pt x="11779" y="724"/>
                    <a:pt x="11779" y="11086"/>
                  </a:cubicBezTo>
                  <a:cubicBezTo>
                    <a:pt x="11779" y="21410"/>
                    <a:pt x="1477" y="21600"/>
                    <a:pt x="1477" y="21600"/>
                  </a:cubicBezTo>
                  <a:cubicBezTo>
                    <a:pt x="0" y="21600"/>
                    <a:pt x="0" y="21600"/>
                    <a:pt x="0" y="21600"/>
                  </a:cubicBezTo>
                  <a:cubicBezTo>
                    <a:pt x="0" y="21600"/>
                    <a:pt x="10302" y="21410"/>
                    <a:pt x="10302" y="11086"/>
                  </a:cubicBezTo>
                  <a:cubicBezTo>
                    <a:pt x="10302" y="724"/>
                    <a:pt x="20089" y="0"/>
                    <a:pt x="20089" y="0"/>
                  </a:cubicBezTo>
                  <a:lnTo>
                    <a:pt x="21600" y="0"/>
                  </a:lnTo>
                  <a:close/>
                </a:path>
              </a:pathLst>
            </a:custGeom>
            <a:solidFill>
              <a:srgbClr val="0C63B8"/>
            </a:solidFill>
            <a:ln w="12700" cap="flat">
              <a:solidFill>
                <a:srgbClr val="0C63B8"/>
              </a:solidFill>
              <a:prstDash val="solid"/>
              <a:miter lim="400000"/>
            </a:ln>
            <a:effectLst>
              <a:outerShdw blurRad="50800" dist="38100" dir="2700000" rotWithShape="0">
                <a:srgbClr val="000000">
                  <a:alpha val="40000"/>
                </a:srgbClr>
              </a:outerShdw>
            </a:effectLst>
          </p:spPr>
          <p:txBody>
            <a:bodyPr wrap="square" lIns="45719" tIns="45719" rIns="45719" bIns="45719" numCol="1" anchor="ctr">
              <a:noAutofit/>
            </a:bodyPr>
            <a:lstStyle/>
            <a:p>
              <a:pPr rtl="0">
                <a:defRPr/>
              </a:pPr>
              <a:endParaRPr/>
            </a:p>
          </p:txBody>
        </p:sp>
        <p:sp>
          <p:nvSpPr>
            <p:cNvPr id="876" name="شكل"/>
            <p:cNvSpPr/>
            <p:nvPr/>
          </p:nvSpPr>
          <p:spPr>
            <a:xfrm>
              <a:off x="903287" y="0"/>
              <a:ext cx="998539" cy="90011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600" y="0"/>
                  </a:moveTo>
                  <a:cubicBezTo>
                    <a:pt x="21600" y="0"/>
                    <a:pt x="11813" y="724"/>
                    <a:pt x="11813" y="11086"/>
                  </a:cubicBezTo>
                  <a:cubicBezTo>
                    <a:pt x="11813" y="21410"/>
                    <a:pt x="1511" y="21600"/>
                    <a:pt x="1511" y="21600"/>
                  </a:cubicBezTo>
                  <a:cubicBezTo>
                    <a:pt x="0" y="21600"/>
                    <a:pt x="0" y="21600"/>
                    <a:pt x="0" y="21600"/>
                  </a:cubicBezTo>
                  <a:cubicBezTo>
                    <a:pt x="0" y="21600"/>
                    <a:pt x="10302" y="21410"/>
                    <a:pt x="10302" y="11086"/>
                  </a:cubicBezTo>
                  <a:cubicBezTo>
                    <a:pt x="10302" y="724"/>
                    <a:pt x="20123" y="0"/>
                    <a:pt x="20123" y="0"/>
                  </a:cubicBezTo>
                  <a:lnTo>
                    <a:pt x="21600" y="0"/>
                  </a:lnTo>
                  <a:close/>
                </a:path>
              </a:pathLst>
            </a:custGeom>
            <a:solidFill>
              <a:srgbClr val="E40062"/>
            </a:solidFill>
            <a:ln w="12700" cap="flat">
              <a:solidFill>
                <a:srgbClr val="E40062"/>
              </a:solidFill>
              <a:prstDash val="solid"/>
              <a:miter lim="400000"/>
            </a:ln>
            <a:effectLst>
              <a:outerShdw blurRad="50800" dist="38100" dir="2700000" rotWithShape="0">
                <a:srgbClr val="000000">
                  <a:alpha val="40000"/>
                </a:srgbClr>
              </a:outerShdw>
            </a:effectLst>
          </p:spPr>
          <p:txBody>
            <a:bodyPr wrap="square" lIns="45719" tIns="45719" rIns="45719" bIns="45719" numCol="1" anchor="ctr">
              <a:noAutofit/>
            </a:bodyPr>
            <a:lstStyle/>
            <a:p>
              <a:pPr rtl="0">
                <a:defRPr/>
              </a:pPr>
              <a:endParaRPr/>
            </a:p>
          </p:txBody>
        </p:sp>
      </p:grpSp>
      <p:pic>
        <p:nvPicPr>
          <p:cNvPr id="878" name="image2.png" descr="image2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11705" y="6021735"/>
            <a:ext cx="749874" cy="774260"/>
          </a:xfrm>
          <a:prstGeom prst="rect">
            <a:avLst/>
          </a:prstGeom>
          <a:ln w="12700">
            <a:miter lim="400000"/>
          </a:ln>
        </p:spPr>
      </p:pic>
      <p:pic>
        <p:nvPicPr>
          <p:cNvPr id="879" name="image3.png" descr="image3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37227" y="6081122"/>
            <a:ext cx="749874" cy="754975"/>
          </a:xfrm>
          <a:prstGeom prst="rect">
            <a:avLst/>
          </a:prstGeom>
          <a:ln w="12700">
            <a:miter lim="400000"/>
          </a:ln>
        </p:spPr>
      </p:pic>
      <p:pic>
        <p:nvPicPr>
          <p:cNvPr id="880" name="image5.png" descr="image5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09903" y="6086721"/>
            <a:ext cx="731584" cy="743777"/>
          </a:xfrm>
          <a:prstGeom prst="rect">
            <a:avLst/>
          </a:prstGeom>
          <a:ln w="12700">
            <a:miter lim="400000"/>
          </a:ln>
        </p:spPr>
      </p:pic>
      <p:pic>
        <p:nvPicPr>
          <p:cNvPr id="881" name="image6.png" descr="image6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247071" y="6059287"/>
            <a:ext cx="798646" cy="798646"/>
          </a:xfrm>
          <a:prstGeom prst="rect">
            <a:avLst/>
          </a:prstGeom>
          <a:ln w="12700">
            <a:miter lim="400000"/>
          </a:ln>
        </p:spPr>
      </p:pic>
      <p:sp>
        <p:nvSpPr>
          <p:cNvPr id="882" name="شكل"/>
          <p:cNvSpPr/>
          <p:nvPr/>
        </p:nvSpPr>
        <p:spPr>
          <a:xfrm flipH="1">
            <a:off x="10039166" y="6031377"/>
            <a:ext cx="749874" cy="75497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523" h="21523" extrusionOk="0">
                <a:moveTo>
                  <a:pt x="20801" y="7812"/>
                </a:moveTo>
                <a:cubicBezTo>
                  <a:pt x="18803" y="7907"/>
                  <a:pt x="18803" y="7907"/>
                  <a:pt x="18803" y="7907"/>
                </a:cubicBezTo>
                <a:cubicBezTo>
                  <a:pt x="18612" y="7336"/>
                  <a:pt x="18327" y="6766"/>
                  <a:pt x="17946" y="6195"/>
                </a:cubicBezTo>
                <a:cubicBezTo>
                  <a:pt x="17518" y="5576"/>
                  <a:pt x="17042" y="5005"/>
                  <a:pt x="16519" y="4529"/>
                </a:cubicBezTo>
                <a:cubicBezTo>
                  <a:pt x="17375" y="2721"/>
                  <a:pt x="17375" y="2721"/>
                  <a:pt x="17375" y="2721"/>
                </a:cubicBezTo>
                <a:cubicBezTo>
                  <a:pt x="17470" y="2531"/>
                  <a:pt x="17423" y="2293"/>
                  <a:pt x="17232" y="2198"/>
                </a:cubicBezTo>
                <a:cubicBezTo>
                  <a:pt x="16091" y="1437"/>
                  <a:pt x="16091" y="1437"/>
                  <a:pt x="16091" y="1437"/>
                </a:cubicBezTo>
                <a:cubicBezTo>
                  <a:pt x="15948" y="1294"/>
                  <a:pt x="15710" y="1342"/>
                  <a:pt x="15567" y="1532"/>
                </a:cubicBezTo>
                <a:cubicBezTo>
                  <a:pt x="14188" y="3102"/>
                  <a:pt x="14188" y="3102"/>
                  <a:pt x="14188" y="3102"/>
                </a:cubicBezTo>
                <a:cubicBezTo>
                  <a:pt x="13093" y="2579"/>
                  <a:pt x="11856" y="2388"/>
                  <a:pt x="10619" y="2388"/>
                </a:cubicBezTo>
                <a:cubicBezTo>
                  <a:pt x="10048" y="295"/>
                  <a:pt x="10048" y="295"/>
                  <a:pt x="10048" y="295"/>
                </a:cubicBezTo>
                <a:cubicBezTo>
                  <a:pt x="10001" y="105"/>
                  <a:pt x="9763" y="-38"/>
                  <a:pt x="9573" y="10"/>
                </a:cubicBezTo>
                <a:cubicBezTo>
                  <a:pt x="8240" y="200"/>
                  <a:pt x="8240" y="200"/>
                  <a:pt x="8240" y="200"/>
                </a:cubicBezTo>
                <a:cubicBezTo>
                  <a:pt x="8003" y="200"/>
                  <a:pt x="7860" y="390"/>
                  <a:pt x="7860" y="628"/>
                </a:cubicBezTo>
                <a:cubicBezTo>
                  <a:pt x="7907" y="2912"/>
                  <a:pt x="7907" y="2912"/>
                  <a:pt x="7907" y="2912"/>
                </a:cubicBezTo>
                <a:cubicBezTo>
                  <a:pt x="7907" y="2912"/>
                  <a:pt x="7907" y="2912"/>
                  <a:pt x="7907" y="2912"/>
                </a:cubicBezTo>
                <a:cubicBezTo>
                  <a:pt x="7336" y="3150"/>
                  <a:pt x="6766" y="3435"/>
                  <a:pt x="6242" y="3768"/>
                </a:cubicBezTo>
                <a:cubicBezTo>
                  <a:pt x="5719" y="4101"/>
                  <a:pt x="5291" y="4482"/>
                  <a:pt x="4862" y="4910"/>
                </a:cubicBezTo>
                <a:cubicBezTo>
                  <a:pt x="4815" y="4862"/>
                  <a:pt x="4815" y="4862"/>
                  <a:pt x="4815" y="4862"/>
                </a:cubicBezTo>
                <a:cubicBezTo>
                  <a:pt x="2769" y="3911"/>
                  <a:pt x="2769" y="3911"/>
                  <a:pt x="2769" y="3911"/>
                </a:cubicBezTo>
                <a:cubicBezTo>
                  <a:pt x="2579" y="3816"/>
                  <a:pt x="2293" y="3863"/>
                  <a:pt x="2198" y="4054"/>
                </a:cubicBezTo>
                <a:cubicBezTo>
                  <a:pt x="1484" y="5243"/>
                  <a:pt x="1484" y="5243"/>
                  <a:pt x="1484" y="5243"/>
                </a:cubicBezTo>
                <a:cubicBezTo>
                  <a:pt x="1389" y="5386"/>
                  <a:pt x="1437" y="5624"/>
                  <a:pt x="1580" y="5766"/>
                </a:cubicBezTo>
                <a:cubicBezTo>
                  <a:pt x="3292" y="7146"/>
                  <a:pt x="3292" y="7146"/>
                  <a:pt x="3292" y="7146"/>
                </a:cubicBezTo>
                <a:cubicBezTo>
                  <a:pt x="2721" y="8288"/>
                  <a:pt x="2388" y="9573"/>
                  <a:pt x="2388" y="10905"/>
                </a:cubicBezTo>
                <a:cubicBezTo>
                  <a:pt x="295" y="11523"/>
                  <a:pt x="295" y="11523"/>
                  <a:pt x="295" y="11523"/>
                </a:cubicBezTo>
                <a:cubicBezTo>
                  <a:pt x="105" y="11618"/>
                  <a:pt x="-38" y="11809"/>
                  <a:pt x="10" y="11999"/>
                </a:cubicBezTo>
                <a:cubicBezTo>
                  <a:pt x="247" y="13379"/>
                  <a:pt x="247" y="13379"/>
                  <a:pt x="247" y="13379"/>
                </a:cubicBezTo>
                <a:cubicBezTo>
                  <a:pt x="247" y="13569"/>
                  <a:pt x="485" y="13712"/>
                  <a:pt x="676" y="13712"/>
                </a:cubicBezTo>
                <a:cubicBezTo>
                  <a:pt x="2864" y="13617"/>
                  <a:pt x="2864" y="13617"/>
                  <a:pt x="2864" y="13617"/>
                </a:cubicBezTo>
                <a:cubicBezTo>
                  <a:pt x="3102" y="14283"/>
                  <a:pt x="3388" y="14901"/>
                  <a:pt x="3816" y="15520"/>
                </a:cubicBezTo>
                <a:cubicBezTo>
                  <a:pt x="4149" y="16043"/>
                  <a:pt x="4529" y="16519"/>
                  <a:pt x="4958" y="16947"/>
                </a:cubicBezTo>
                <a:cubicBezTo>
                  <a:pt x="4006" y="18850"/>
                  <a:pt x="4006" y="18850"/>
                  <a:pt x="4006" y="18850"/>
                </a:cubicBezTo>
                <a:cubicBezTo>
                  <a:pt x="3911" y="19088"/>
                  <a:pt x="3958" y="19326"/>
                  <a:pt x="4149" y="19421"/>
                </a:cubicBezTo>
                <a:cubicBezTo>
                  <a:pt x="5291" y="20182"/>
                  <a:pt x="5291" y="20182"/>
                  <a:pt x="5291" y="20182"/>
                </a:cubicBezTo>
                <a:cubicBezTo>
                  <a:pt x="5481" y="20277"/>
                  <a:pt x="5719" y="20230"/>
                  <a:pt x="5862" y="20087"/>
                </a:cubicBezTo>
                <a:cubicBezTo>
                  <a:pt x="7194" y="18517"/>
                  <a:pt x="7194" y="18517"/>
                  <a:pt x="7194" y="18517"/>
                </a:cubicBezTo>
                <a:cubicBezTo>
                  <a:pt x="8431" y="19088"/>
                  <a:pt x="9763" y="19373"/>
                  <a:pt x="11095" y="19326"/>
                </a:cubicBezTo>
                <a:cubicBezTo>
                  <a:pt x="11666" y="21229"/>
                  <a:pt x="11666" y="21229"/>
                  <a:pt x="11666" y="21229"/>
                </a:cubicBezTo>
                <a:cubicBezTo>
                  <a:pt x="11761" y="21419"/>
                  <a:pt x="11951" y="21562"/>
                  <a:pt x="12189" y="21514"/>
                </a:cubicBezTo>
                <a:cubicBezTo>
                  <a:pt x="13521" y="21277"/>
                  <a:pt x="13521" y="21277"/>
                  <a:pt x="13521" y="21277"/>
                </a:cubicBezTo>
                <a:cubicBezTo>
                  <a:pt x="13712" y="21229"/>
                  <a:pt x="13855" y="21039"/>
                  <a:pt x="13855" y="20801"/>
                </a:cubicBezTo>
                <a:cubicBezTo>
                  <a:pt x="13759" y="18850"/>
                  <a:pt x="13759" y="18850"/>
                  <a:pt x="13759" y="18850"/>
                </a:cubicBezTo>
                <a:cubicBezTo>
                  <a:pt x="14378" y="18612"/>
                  <a:pt x="14949" y="18327"/>
                  <a:pt x="15520" y="17946"/>
                </a:cubicBezTo>
                <a:cubicBezTo>
                  <a:pt x="16043" y="17613"/>
                  <a:pt x="16519" y="17185"/>
                  <a:pt x="16947" y="16757"/>
                </a:cubicBezTo>
                <a:cubicBezTo>
                  <a:pt x="18707" y="17661"/>
                  <a:pt x="18707" y="17661"/>
                  <a:pt x="18707" y="17661"/>
                </a:cubicBezTo>
                <a:cubicBezTo>
                  <a:pt x="18898" y="17756"/>
                  <a:pt x="19136" y="17661"/>
                  <a:pt x="19231" y="17518"/>
                </a:cubicBezTo>
                <a:cubicBezTo>
                  <a:pt x="19992" y="16376"/>
                  <a:pt x="19992" y="16376"/>
                  <a:pt x="19992" y="16376"/>
                </a:cubicBezTo>
                <a:cubicBezTo>
                  <a:pt x="20135" y="16186"/>
                  <a:pt x="20087" y="15948"/>
                  <a:pt x="19897" y="15805"/>
                </a:cubicBezTo>
                <a:cubicBezTo>
                  <a:pt x="18469" y="14568"/>
                  <a:pt x="18469" y="14568"/>
                  <a:pt x="18469" y="14568"/>
                </a:cubicBezTo>
                <a:cubicBezTo>
                  <a:pt x="19088" y="13331"/>
                  <a:pt x="19373" y="11951"/>
                  <a:pt x="19326" y="10572"/>
                </a:cubicBezTo>
                <a:cubicBezTo>
                  <a:pt x="21181" y="10001"/>
                  <a:pt x="21181" y="10001"/>
                  <a:pt x="21181" y="10001"/>
                </a:cubicBezTo>
                <a:cubicBezTo>
                  <a:pt x="21419" y="9953"/>
                  <a:pt x="21562" y="9715"/>
                  <a:pt x="21514" y="9525"/>
                </a:cubicBezTo>
                <a:cubicBezTo>
                  <a:pt x="21229" y="8193"/>
                  <a:pt x="21229" y="8193"/>
                  <a:pt x="21229" y="8193"/>
                </a:cubicBezTo>
                <a:cubicBezTo>
                  <a:pt x="21229" y="7955"/>
                  <a:pt x="21039" y="7812"/>
                  <a:pt x="20801" y="7812"/>
                </a:cubicBezTo>
                <a:close/>
                <a:moveTo>
                  <a:pt x="14188" y="15853"/>
                </a:moveTo>
                <a:cubicBezTo>
                  <a:pt x="11381" y="17708"/>
                  <a:pt x="7669" y="16947"/>
                  <a:pt x="5862" y="14140"/>
                </a:cubicBezTo>
                <a:cubicBezTo>
                  <a:pt x="4054" y="11381"/>
                  <a:pt x="4815" y="7669"/>
                  <a:pt x="7574" y="5862"/>
                </a:cubicBezTo>
                <a:cubicBezTo>
                  <a:pt x="10334" y="4054"/>
                  <a:pt x="14092" y="4815"/>
                  <a:pt x="15900" y="7574"/>
                </a:cubicBezTo>
                <a:cubicBezTo>
                  <a:pt x="17708" y="10334"/>
                  <a:pt x="16947" y="14045"/>
                  <a:pt x="14188" y="15853"/>
                </a:cubicBezTo>
                <a:close/>
              </a:path>
            </a:pathLst>
          </a:custGeom>
          <a:solidFill>
            <a:srgbClr val="FECE87"/>
          </a:solidFill>
          <a:ln w="12700">
            <a:miter lim="400000"/>
          </a:ln>
          <a:effectLst>
            <a:outerShdw blurRad="50800" dist="38100" dir="2700000" rotWithShape="0">
              <a:srgbClr val="000000">
                <a:alpha val="40000"/>
              </a:srgbClr>
            </a:outerShdw>
          </a:effectLst>
        </p:spPr>
        <p:txBody>
          <a:bodyPr lIns="45719" rIns="45719" anchor="ctr"/>
          <a:lstStyle/>
          <a:p>
            <a:pPr rtl="0">
              <a:defRPr sz="1300"/>
            </a:pPr>
            <a:endParaRPr/>
          </a:p>
        </p:txBody>
      </p:sp>
      <p:grpSp>
        <p:nvGrpSpPr>
          <p:cNvPr id="4" name="تجميع"/>
          <p:cNvGrpSpPr/>
          <p:nvPr/>
        </p:nvGrpSpPr>
        <p:grpSpPr>
          <a:xfrm>
            <a:off x="2614754" y="6153198"/>
            <a:ext cx="448288" cy="610824"/>
            <a:chOff x="0" y="0"/>
            <a:chExt cx="448286" cy="610822"/>
          </a:xfrm>
        </p:grpSpPr>
        <p:sp>
          <p:nvSpPr>
            <p:cNvPr id="883" name="شكل"/>
            <p:cNvSpPr/>
            <p:nvPr/>
          </p:nvSpPr>
          <p:spPr>
            <a:xfrm>
              <a:off x="76221" y="119285"/>
              <a:ext cx="285272" cy="5518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0"/>
                  </a:moveTo>
                  <a:cubicBezTo>
                    <a:pt x="0" y="20329"/>
                    <a:pt x="0" y="20329"/>
                    <a:pt x="0" y="20329"/>
                  </a:cubicBezTo>
                  <a:cubicBezTo>
                    <a:pt x="0" y="20965"/>
                    <a:pt x="0" y="21600"/>
                    <a:pt x="0" y="21600"/>
                  </a:cubicBezTo>
                  <a:cubicBezTo>
                    <a:pt x="21600" y="21600"/>
                    <a:pt x="21600" y="21600"/>
                    <a:pt x="21600" y="21600"/>
                  </a:cubicBezTo>
                  <a:cubicBezTo>
                    <a:pt x="21600" y="21600"/>
                    <a:pt x="21600" y="20965"/>
                    <a:pt x="21600" y="20329"/>
                  </a:cubicBezTo>
                  <a:cubicBezTo>
                    <a:pt x="21600" y="0"/>
                    <a:pt x="21600" y="0"/>
                    <a:pt x="21600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F9C7DD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rtl="0">
                <a:lnSpc>
                  <a:spcPct val="80000"/>
                </a:lnSpc>
                <a:defRPr>
                  <a:latin typeface="Helvetica"/>
                  <a:ea typeface="Helvetica"/>
                  <a:cs typeface="Helvetica"/>
                  <a:sym typeface="Helvetica"/>
                </a:defRPr>
              </a:pPr>
              <a:endParaRPr/>
            </a:p>
          </p:txBody>
        </p:sp>
        <p:sp>
          <p:nvSpPr>
            <p:cNvPr id="884" name="شكل"/>
            <p:cNvSpPr/>
            <p:nvPr/>
          </p:nvSpPr>
          <p:spPr>
            <a:xfrm>
              <a:off x="79585" y="184228"/>
              <a:ext cx="280226" cy="5518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0"/>
                  </a:moveTo>
                  <a:cubicBezTo>
                    <a:pt x="251" y="2541"/>
                    <a:pt x="628" y="5718"/>
                    <a:pt x="1005" y="6988"/>
                  </a:cubicBezTo>
                  <a:cubicBezTo>
                    <a:pt x="5651" y="21600"/>
                    <a:pt x="5651" y="21600"/>
                    <a:pt x="5651" y="21600"/>
                  </a:cubicBezTo>
                  <a:cubicBezTo>
                    <a:pt x="15949" y="21600"/>
                    <a:pt x="15949" y="21600"/>
                    <a:pt x="15949" y="21600"/>
                  </a:cubicBezTo>
                  <a:cubicBezTo>
                    <a:pt x="20470" y="6988"/>
                    <a:pt x="20470" y="6988"/>
                    <a:pt x="20470" y="6988"/>
                  </a:cubicBezTo>
                  <a:cubicBezTo>
                    <a:pt x="20847" y="5718"/>
                    <a:pt x="21349" y="2541"/>
                    <a:pt x="21600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F393BC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rtl="0">
                <a:lnSpc>
                  <a:spcPct val="80000"/>
                </a:lnSpc>
                <a:defRPr>
                  <a:latin typeface="Helvetica"/>
                  <a:ea typeface="Helvetica"/>
                  <a:cs typeface="Helvetica"/>
                  <a:sym typeface="Helvetica"/>
                </a:defRPr>
              </a:pPr>
              <a:endParaRPr/>
            </a:p>
          </p:txBody>
        </p:sp>
        <p:sp>
          <p:nvSpPr>
            <p:cNvPr id="885" name="شكل"/>
            <p:cNvSpPr/>
            <p:nvPr/>
          </p:nvSpPr>
          <p:spPr>
            <a:xfrm>
              <a:off x="0" y="-1"/>
              <a:ext cx="448287" cy="61082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0191" y="5901"/>
                  </a:moveTo>
                  <a:cubicBezTo>
                    <a:pt x="20191" y="1662"/>
                    <a:pt x="20191" y="1662"/>
                    <a:pt x="20191" y="1662"/>
                  </a:cubicBezTo>
                  <a:cubicBezTo>
                    <a:pt x="20661" y="1547"/>
                    <a:pt x="20661" y="1547"/>
                    <a:pt x="20661" y="1547"/>
                  </a:cubicBezTo>
                  <a:cubicBezTo>
                    <a:pt x="21209" y="1432"/>
                    <a:pt x="21600" y="1089"/>
                    <a:pt x="21600" y="688"/>
                  </a:cubicBezTo>
                  <a:cubicBezTo>
                    <a:pt x="21600" y="0"/>
                    <a:pt x="21600" y="0"/>
                    <a:pt x="21600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688"/>
                    <a:pt x="0" y="688"/>
                    <a:pt x="0" y="688"/>
                  </a:cubicBezTo>
                  <a:cubicBezTo>
                    <a:pt x="0" y="1089"/>
                    <a:pt x="391" y="1432"/>
                    <a:pt x="861" y="1547"/>
                  </a:cubicBezTo>
                  <a:cubicBezTo>
                    <a:pt x="1330" y="1662"/>
                    <a:pt x="1330" y="1662"/>
                    <a:pt x="1330" y="1662"/>
                  </a:cubicBezTo>
                  <a:cubicBezTo>
                    <a:pt x="1330" y="5901"/>
                    <a:pt x="1330" y="5901"/>
                    <a:pt x="1330" y="5901"/>
                  </a:cubicBezTo>
                  <a:cubicBezTo>
                    <a:pt x="1330" y="6875"/>
                    <a:pt x="2191" y="8021"/>
                    <a:pt x="3365" y="8537"/>
                  </a:cubicBezTo>
                  <a:cubicBezTo>
                    <a:pt x="8139" y="10771"/>
                    <a:pt x="8139" y="10771"/>
                    <a:pt x="8139" y="10771"/>
                  </a:cubicBezTo>
                  <a:cubicBezTo>
                    <a:pt x="3365" y="13063"/>
                    <a:pt x="3365" y="13063"/>
                    <a:pt x="3365" y="13063"/>
                  </a:cubicBezTo>
                  <a:cubicBezTo>
                    <a:pt x="2191" y="13579"/>
                    <a:pt x="1330" y="14725"/>
                    <a:pt x="1330" y="15699"/>
                  </a:cubicBezTo>
                  <a:cubicBezTo>
                    <a:pt x="1330" y="19938"/>
                    <a:pt x="1330" y="19938"/>
                    <a:pt x="1330" y="19938"/>
                  </a:cubicBezTo>
                  <a:cubicBezTo>
                    <a:pt x="861" y="20053"/>
                    <a:pt x="861" y="20053"/>
                    <a:pt x="861" y="20053"/>
                  </a:cubicBezTo>
                  <a:cubicBezTo>
                    <a:pt x="391" y="20168"/>
                    <a:pt x="0" y="20511"/>
                    <a:pt x="0" y="20970"/>
                  </a:cubicBezTo>
                  <a:cubicBezTo>
                    <a:pt x="0" y="21600"/>
                    <a:pt x="0" y="21600"/>
                    <a:pt x="0" y="21600"/>
                  </a:cubicBezTo>
                  <a:cubicBezTo>
                    <a:pt x="21600" y="21600"/>
                    <a:pt x="21600" y="21600"/>
                    <a:pt x="21600" y="21600"/>
                  </a:cubicBezTo>
                  <a:cubicBezTo>
                    <a:pt x="21600" y="20970"/>
                    <a:pt x="21600" y="20970"/>
                    <a:pt x="21600" y="20970"/>
                  </a:cubicBezTo>
                  <a:cubicBezTo>
                    <a:pt x="21600" y="20511"/>
                    <a:pt x="21209" y="20168"/>
                    <a:pt x="20661" y="20053"/>
                  </a:cubicBezTo>
                  <a:cubicBezTo>
                    <a:pt x="20191" y="19938"/>
                    <a:pt x="20191" y="19938"/>
                    <a:pt x="20191" y="19938"/>
                  </a:cubicBezTo>
                  <a:cubicBezTo>
                    <a:pt x="20191" y="15699"/>
                    <a:pt x="20191" y="15699"/>
                    <a:pt x="20191" y="15699"/>
                  </a:cubicBezTo>
                  <a:cubicBezTo>
                    <a:pt x="20191" y="14725"/>
                    <a:pt x="19330" y="13579"/>
                    <a:pt x="18235" y="13063"/>
                  </a:cubicBezTo>
                  <a:cubicBezTo>
                    <a:pt x="13383" y="10771"/>
                    <a:pt x="13383" y="10771"/>
                    <a:pt x="13383" y="10771"/>
                  </a:cubicBezTo>
                  <a:cubicBezTo>
                    <a:pt x="18235" y="8537"/>
                    <a:pt x="18235" y="8537"/>
                    <a:pt x="18235" y="8537"/>
                  </a:cubicBezTo>
                  <a:cubicBezTo>
                    <a:pt x="19330" y="8021"/>
                    <a:pt x="20191" y="6875"/>
                    <a:pt x="20191" y="5901"/>
                  </a:cubicBezTo>
                  <a:close/>
                  <a:moveTo>
                    <a:pt x="17374" y="7563"/>
                  </a:moveTo>
                  <a:cubicBezTo>
                    <a:pt x="13070" y="9568"/>
                    <a:pt x="13070" y="9568"/>
                    <a:pt x="13070" y="9568"/>
                  </a:cubicBezTo>
                  <a:cubicBezTo>
                    <a:pt x="12365" y="9855"/>
                    <a:pt x="11974" y="10313"/>
                    <a:pt x="11974" y="10771"/>
                  </a:cubicBezTo>
                  <a:cubicBezTo>
                    <a:pt x="11974" y="11287"/>
                    <a:pt x="12365" y="11745"/>
                    <a:pt x="13070" y="12032"/>
                  </a:cubicBezTo>
                  <a:cubicBezTo>
                    <a:pt x="17374" y="14037"/>
                    <a:pt x="17374" y="14037"/>
                    <a:pt x="17374" y="14037"/>
                  </a:cubicBezTo>
                  <a:cubicBezTo>
                    <a:pt x="18000" y="14381"/>
                    <a:pt x="18548" y="15126"/>
                    <a:pt x="18548" y="15699"/>
                  </a:cubicBezTo>
                  <a:cubicBezTo>
                    <a:pt x="18548" y="19996"/>
                    <a:pt x="18548" y="19996"/>
                    <a:pt x="18548" y="19996"/>
                  </a:cubicBezTo>
                  <a:cubicBezTo>
                    <a:pt x="2974" y="19996"/>
                    <a:pt x="2974" y="19996"/>
                    <a:pt x="2974" y="19996"/>
                  </a:cubicBezTo>
                  <a:cubicBezTo>
                    <a:pt x="2974" y="15699"/>
                    <a:pt x="2974" y="15699"/>
                    <a:pt x="2974" y="15699"/>
                  </a:cubicBezTo>
                  <a:cubicBezTo>
                    <a:pt x="2974" y="15126"/>
                    <a:pt x="3600" y="14381"/>
                    <a:pt x="4226" y="14037"/>
                  </a:cubicBezTo>
                  <a:cubicBezTo>
                    <a:pt x="8530" y="12032"/>
                    <a:pt x="8530" y="12032"/>
                    <a:pt x="8530" y="12032"/>
                  </a:cubicBezTo>
                  <a:cubicBezTo>
                    <a:pt x="9157" y="11745"/>
                    <a:pt x="9548" y="11287"/>
                    <a:pt x="9548" y="10771"/>
                  </a:cubicBezTo>
                  <a:cubicBezTo>
                    <a:pt x="9548" y="10313"/>
                    <a:pt x="9157" y="9855"/>
                    <a:pt x="8530" y="9568"/>
                  </a:cubicBezTo>
                  <a:cubicBezTo>
                    <a:pt x="4226" y="7563"/>
                    <a:pt x="4226" y="7563"/>
                    <a:pt x="4226" y="7563"/>
                  </a:cubicBezTo>
                  <a:cubicBezTo>
                    <a:pt x="3600" y="7219"/>
                    <a:pt x="2974" y="6474"/>
                    <a:pt x="2974" y="5901"/>
                  </a:cubicBezTo>
                  <a:cubicBezTo>
                    <a:pt x="2974" y="1604"/>
                    <a:pt x="2974" y="1604"/>
                    <a:pt x="2974" y="1604"/>
                  </a:cubicBezTo>
                  <a:cubicBezTo>
                    <a:pt x="18548" y="1604"/>
                    <a:pt x="18548" y="1604"/>
                    <a:pt x="18548" y="1604"/>
                  </a:cubicBezTo>
                  <a:cubicBezTo>
                    <a:pt x="18548" y="5901"/>
                    <a:pt x="18548" y="5901"/>
                    <a:pt x="18548" y="5901"/>
                  </a:cubicBezTo>
                  <a:cubicBezTo>
                    <a:pt x="18548" y="6474"/>
                    <a:pt x="18000" y="7219"/>
                    <a:pt x="17374" y="7563"/>
                  </a:cubicBezTo>
                  <a:close/>
                </a:path>
              </a:pathLst>
            </a:custGeom>
            <a:solidFill>
              <a:srgbClr val="E40062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rtl="0">
                <a:defRPr>
                  <a:latin typeface="Helvetica"/>
                  <a:ea typeface="Helvetica"/>
                  <a:cs typeface="Helvetica"/>
                  <a:sym typeface="Helvetica"/>
                </a:defRPr>
              </a:pPr>
              <a:endParaRPr/>
            </a:p>
          </p:txBody>
        </p:sp>
        <p:sp>
          <p:nvSpPr>
            <p:cNvPr id="886" name="شكل"/>
            <p:cNvSpPr/>
            <p:nvPr/>
          </p:nvSpPr>
          <p:spPr>
            <a:xfrm>
              <a:off x="170535" y="250872"/>
              <a:ext cx="105663" cy="6294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0"/>
                  </a:moveTo>
                  <a:cubicBezTo>
                    <a:pt x="3323" y="3323"/>
                    <a:pt x="3323" y="3323"/>
                    <a:pt x="3323" y="3323"/>
                  </a:cubicBezTo>
                  <a:cubicBezTo>
                    <a:pt x="7311" y="7754"/>
                    <a:pt x="9637" y="14400"/>
                    <a:pt x="9637" y="21046"/>
                  </a:cubicBezTo>
                  <a:cubicBezTo>
                    <a:pt x="9637" y="21600"/>
                    <a:pt x="9637" y="21600"/>
                    <a:pt x="9637" y="21600"/>
                  </a:cubicBezTo>
                  <a:cubicBezTo>
                    <a:pt x="11963" y="21600"/>
                    <a:pt x="11963" y="21600"/>
                    <a:pt x="11963" y="21600"/>
                  </a:cubicBezTo>
                  <a:cubicBezTo>
                    <a:pt x="11963" y="21600"/>
                    <a:pt x="11963" y="21600"/>
                    <a:pt x="11963" y="21046"/>
                  </a:cubicBezTo>
                  <a:cubicBezTo>
                    <a:pt x="11963" y="14400"/>
                    <a:pt x="14289" y="7754"/>
                    <a:pt x="18277" y="3323"/>
                  </a:cubicBezTo>
                  <a:cubicBezTo>
                    <a:pt x="21600" y="0"/>
                    <a:pt x="21600" y="0"/>
                    <a:pt x="21600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E40062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rtl="0">
                <a:lnSpc>
                  <a:spcPct val="80000"/>
                </a:lnSpc>
                <a:defRPr>
                  <a:latin typeface="Helvetica"/>
                  <a:ea typeface="Helvetica"/>
                  <a:cs typeface="Helvetica"/>
                  <a:sym typeface="Helvetica"/>
                </a:defRPr>
              </a:pPr>
              <a:endParaRPr/>
            </a:p>
          </p:txBody>
        </p:sp>
        <p:sp>
          <p:nvSpPr>
            <p:cNvPr id="887" name="مستطيل"/>
            <p:cNvSpPr/>
            <p:nvPr/>
          </p:nvSpPr>
          <p:spPr>
            <a:xfrm>
              <a:off x="81188" y="508630"/>
              <a:ext cx="284356" cy="37303"/>
            </a:xfrm>
            <a:prstGeom prst="rect">
              <a:avLst/>
            </a:prstGeom>
            <a:solidFill>
              <a:srgbClr val="E40062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rtl="0">
                <a:lnSpc>
                  <a:spcPct val="80000"/>
                </a:lnSpc>
                <a:defRPr>
                  <a:latin typeface="Helvetica"/>
                  <a:ea typeface="Helvetica"/>
                  <a:cs typeface="Helvetica"/>
                  <a:sym typeface="Helvetica"/>
                </a:defRPr>
              </a:pPr>
              <a:endParaRPr/>
            </a:p>
          </p:txBody>
        </p:sp>
      </p:grpSp>
      <p:grpSp>
        <p:nvGrpSpPr>
          <p:cNvPr id="5" name="تجميع"/>
          <p:cNvGrpSpPr/>
          <p:nvPr/>
        </p:nvGrpSpPr>
        <p:grpSpPr>
          <a:xfrm>
            <a:off x="11194273" y="640694"/>
            <a:ext cx="755441" cy="1571636"/>
            <a:chOff x="0" y="-1"/>
            <a:chExt cx="1635629" cy="2228663"/>
          </a:xfrm>
        </p:grpSpPr>
        <p:sp>
          <p:nvSpPr>
            <p:cNvPr id="896" name="شكل"/>
            <p:cNvSpPr/>
            <p:nvPr/>
          </p:nvSpPr>
          <p:spPr>
            <a:xfrm>
              <a:off x="278104" y="435229"/>
              <a:ext cx="1040847" cy="20134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0"/>
                  </a:moveTo>
                  <a:cubicBezTo>
                    <a:pt x="0" y="20329"/>
                    <a:pt x="0" y="20329"/>
                    <a:pt x="0" y="20329"/>
                  </a:cubicBezTo>
                  <a:cubicBezTo>
                    <a:pt x="0" y="20965"/>
                    <a:pt x="0" y="21600"/>
                    <a:pt x="0" y="21600"/>
                  </a:cubicBezTo>
                  <a:cubicBezTo>
                    <a:pt x="21600" y="21600"/>
                    <a:pt x="21600" y="21600"/>
                    <a:pt x="21600" y="21600"/>
                  </a:cubicBezTo>
                  <a:cubicBezTo>
                    <a:pt x="21600" y="21600"/>
                    <a:pt x="21600" y="20965"/>
                    <a:pt x="21600" y="20329"/>
                  </a:cubicBezTo>
                  <a:cubicBezTo>
                    <a:pt x="21600" y="0"/>
                    <a:pt x="21600" y="0"/>
                    <a:pt x="21600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F9C7DD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rtl="0">
                <a:lnSpc>
                  <a:spcPct val="80000"/>
                </a:lnSpc>
                <a:defRPr>
                  <a:latin typeface="Helvetica"/>
                  <a:ea typeface="Helvetica"/>
                  <a:cs typeface="Helvetica"/>
                  <a:sym typeface="Helvetica"/>
                </a:defRPr>
              </a:pPr>
              <a:endParaRPr/>
            </a:p>
          </p:txBody>
        </p:sp>
        <p:sp>
          <p:nvSpPr>
            <p:cNvPr id="897" name="شكل"/>
            <p:cNvSpPr/>
            <p:nvPr/>
          </p:nvSpPr>
          <p:spPr>
            <a:xfrm>
              <a:off x="290378" y="672179"/>
              <a:ext cx="1022437" cy="20134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0"/>
                  </a:moveTo>
                  <a:cubicBezTo>
                    <a:pt x="251" y="2541"/>
                    <a:pt x="628" y="5718"/>
                    <a:pt x="1005" y="6988"/>
                  </a:cubicBezTo>
                  <a:cubicBezTo>
                    <a:pt x="5651" y="21600"/>
                    <a:pt x="5651" y="21600"/>
                    <a:pt x="5651" y="21600"/>
                  </a:cubicBezTo>
                  <a:cubicBezTo>
                    <a:pt x="15949" y="21600"/>
                    <a:pt x="15949" y="21600"/>
                    <a:pt x="15949" y="21600"/>
                  </a:cubicBezTo>
                  <a:cubicBezTo>
                    <a:pt x="20470" y="6988"/>
                    <a:pt x="20470" y="6988"/>
                    <a:pt x="20470" y="6988"/>
                  </a:cubicBezTo>
                  <a:cubicBezTo>
                    <a:pt x="20847" y="5718"/>
                    <a:pt x="21349" y="2541"/>
                    <a:pt x="21600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F393BC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rtl="0">
                <a:lnSpc>
                  <a:spcPct val="80000"/>
                </a:lnSpc>
                <a:defRPr>
                  <a:latin typeface="Helvetica"/>
                  <a:ea typeface="Helvetica"/>
                  <a:cs typeface="Helvetica"/>
                  <a:sym typeface="Helvetica"/>
                </a:defRPr>
              </a:pPr>
              <a:endParaRPr/>
            </a:p>
          </p:txBody>
        </p:sp>
        <p:sp>
          <p:nvSpPr>
            <p:cNvPr id="898" name="شكل"/>
            <p:cNvSpPr/>
            <p:nvPr/>
          </p:nvSpPr>
          <p:spPr>
            <a:xfrm>
              <a:off x="0" y="-1"/>
              <a:ext cx="1635629" cy="222866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0191" y="5901"/>
                  </a:moveTo>
                  <a:cubicBezTo>
                    <a:pt x="20191" y="1662"/>
                    <a:pt x="20191" y="1662"/>
                    <a:pt x="20191" y="1662"/>
                  </a:cubicBezTo>
                  <a:cubicBezTo>
                    <a:pt x="20661" y="1547"/>
                    <a:pt x="20661" y="1547"/>
                    <a:pt x="20661" y="1547"/>
                  </a:cubicBezTo>
                  <a:cubicBezTo>
                    <a:pt x="21209" y="1432"/>
                    <a:pt x="21600" y="1089"/>
                    <a:pt x="21600" y="688"/>
                  </a:cubicBezTo>
                  <a:cubicBezTo>
                    <a:pt x="21600" y="0"/>
                    <a:pt x="21600" y="0"/>
                    <a:pt x="21600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688"/>
                    <a:pt x="0" y="688"/>
                    <a:pt x="0" y="688"/>
                  </a:cubicBezTo>
                  <a:cubicBezTo>
                    <a:pt x="0" y="1089"/>
                    <a:pt x="391" y="1432"/>
                    <a:pt x="861" y="1547"/>
                  </a:cubicBezTo>
                  <a:cubicBezTo>
                    <a:pt x="1330" y="1662"/>
                    <a:pt x="1330" y="1662"/>
                    <a:pt x="1330" y="1662"/>
                  </a:cubicBezTo>
                  <a:cubicBezTo>
                    <a:pt x="1330" y="5901"/>
                    <a:pt x="1330" y="5901"/>
                    <a:pt x="1330" y="5901"/>
                  </a:cubicBezTo>
                  <a:cubicBezTo>
                    <a:pt x="1330" y="6875"/>
                    <a:pt x="2191" y="8021"/>
                    <a:pt x="3365" y="8537"/>
                  </a:cubicBezTo>
                  <a:cubicBezTo>
                    <a:pt x="8139" y="10771"/>
                    <a:pt x="8139" y="10771"/>
                    <a:pt x="8139" y="10771"/>
                  </a:cubicBezTo>
                  <a:cubicBezTo>
                    <a:pt x="3365" y="13063"/>
                    <a:pt x="3365" y="13063"/>
                    <a:pt x="3365" y="13063"/>
                  </a:cubicBezTo>
                  <a:cubicBezTo>
                    <a:pt x="2191" y="13579"/>
                    <a:pt x="1330" y="14725"/>
                    <a:pt x="1330" y="15699"/>
                  </a:cubicBezTo>
                  <a:cubicBezTo>
                    <a:pt x="1330" y="19938"/>
                    <a:pt x="1330" y="19938"/>
                    <a:pt x="1330" y="19938"/>
                  </a:cubicBezTo>
                  <a:cubicBezTo>
                    <a:pt x="861" y="20053"/>
                    <a:pt x="861" y="20053"/>
                    <a:pt x="861" y="20053"/>
                  </a:cubicBezTo>
                  <a:cubicBezTo>
                    <a:pt x="391" y="20168"/>
                    <a:pt x="0" y="20511"/>
                    <a:pt x="0" y="20970"/>
                  </a:cubicBezTo>
                  <a:cubicBezTo>
                    <a:pt x="0" y="21600"/>
                    <a:pt x="0" y="21600"/>
                    <a:pt x="0" y="21600"/>
                  </a:cubicBezTo>
                  <a:cubicBezTo>
                    <a:pt x="21600" y="21600"/>
                    <a:pt x="21600" y="21600"/>
                    <a:pt x="21600" y="21600"/>
                  </a:cubicBezTo>
                  <a:cubicBezTo>
                    <a:pt x="21600" y="20970"/>
                    <a:pt x="21600" y="20970"/>
                    <a:pt x="21600" y="20970"/>
                  </a:cubicBezTo>
                  <a:cubicBezTo>
                    <a:pt x="21600" y="20511"/>
                    <a:pt x="21209" y="20168"/>
                    <a:pt x="20661" y="20053"/>
                  </a:cubicBezTo>
                  <a:cubicBezTo>
                    <a:pt x="20191" y="19938"/>
                    <a:pt x="20191" y="19938"/>
                    <a:pt x="20191" y="19938"/>
                  </a:cubicBezTo>
                  <a:cubicBezTo>
                    <a:pt x="20191" y="15699"/>
                    <a:pt x="20191" y="15699"/>
                    <a:pt x="20191" y="15699"/>
                  </a:cubicBezTo>
                  <a:cubicBezTo>
                    <a:pt x="20191" y="14725"/>
                    <a:pt x="19330" y="13579"/>
                    <a:pt x="18235" y="13063"/>
                  </a:cubicBezTo>
                  <a:cubicBezTo>
                    <a:pt x="13383" y="10771"/>
                    <a:pt x="13383" y="10771"/>
                    <a:pt x="13383" y="10771"/>
                  </a:cubicBezTo>
                  <a:cubicBezTo>
                    <a:pt x="18235" y="8537"/>
                    <a:pt x="18235" y="8537"/>
                    <a:pt x="18235" y="8537"/>
                  </a:cubicBezTo>
                  <a:cubicBezTo>
                    <a:pt x="19330" y="8021"/>
                    <a:pt x="20191" y="6875"/>
                    <a:pt x="20191" y="5901"/>
                  </a:cubicBezTo>
                  <a:close/>
                  <a:moveTo>
                    <a:pt x="17374" y="7563"/>
                  </a:moveTo>
                  <a:cubicBezTo>
                    <a:pt x="13070" y="9568"/>
                    <a:pt x="13070" y="9568"/>
                    <a:pt x="13070" y="9568"/>
                  </a:cubicBezTo>
                  <a:cubicBezTo>
                    <a:pt x="12365" y="9855"/>
                    <a:pt x="11974" y="10313"/>
                    <a:pt x="11974" y="10771"/>
                  </a:cubicBezTo>
                  <a:cubicBezTo>
                    <a:pt x="11974" y="11287"/>
                    <a:pt x="12365" y="11745"/>
                    <a:pt x="13070" y="12032"/>
                  </a:cubicBezTo>
                  <a:cubicBezTo>
                    <a:pt x="17374" y="14037"/>
                    <a:pt x="17374" y="14037"/>
                    <a:pt x="17374" y="14037"/>
                  </a:cubicBezTo>
                  <a:cubicBezTo>
                    <a:pt x="18000" y="14381"/>
                    <a:pt x="18548" y="15126"/>
                    <a:pt x="18548" y="15699"/>
                  </a:cubicBezTo>
                  <a:cubicBezTo>
                    <a:pt x="18548" y="19996"/>
                    <a:pt x="18548" y="19996"/>
                    <a:pt x="18548" y="19996"/>
                  </a:cubicBezTo>
                  <a:cubicBezTo>
                    <a:pt x="2974" y="19996"/>
                    <a:pt x="2974" y="19996"/>
                    <a:pt x="2974" y="19996"/>
                  </a:cubicBezTo>
                  <a:cubicBezTo>
                    <a:pt x="2974" y="15699"/>
                    <a:pt x="2974" y="15699"/>
                    <a:pt x="2974" y="15699"/>
                  </a:cubicBezTo>
                  <a:cubicBezTo>
                    <a:pt x="2974" y="15126"/>
                    <a:pt x="3600" y="14381"/>
                    <a:pt x="4226" y="14037"/>
                  </a:cubicBezTo>
                  <a:cubicBezTo>
                    <a:pt x="8530" y="12032"/>
                    <a:pt x="8530" y="12032"/>
                    <a:pt x="8530" y="12032"/>
                  </a:cubicBezTo>
                  <a:cubicBezTo>
                    <a:pt x="9157" y="11745"/>
                    <a:pt x="9548" y="11287"/>
                    <a:pt x="9548" y="10771"/>
                  </a:cubicBezTo>
                  <a:cubicBezTo>
                    <a:pt x="9548" y="10313"/>
                    <a:pt x="9157" y="9855"/>
                    <a:pt x="8530" y="9568"/>
                  </a:cubicBezTo>
                  <a:cubicBezTo>
                    <a:pt x="4226" y="7563"/>
                    <a:pt x="4226" y="7563"/>
                    <a:pt x="4226" y="7563"/>
                  </a:cubicBezTo>
                  <a:cubicBezTo>
                    <a:pt x="3600" y="7219"/>
                    <a:pt x="2974" y="6474"/>
                    <a:pt x="2974" y="5901"/>
                  </a:cubicBezTo>
                  <a:cubicBezTo>
                    <a:pt x="2974" y="1604"/>
                    <a:pt x="2974" y="1604"/>
                    <a:pt x="2974" y="1604"/>
                  </a:cubicBezTo>
                  <a:cubicBezTo>
                    <a:pt x="18548" y="1604"/>
                    <a:pt x="18548" y="1604"/>
                    <a:pt x="18548" y="1604"/>
                  </a:cubicBezTo>
                  <a:cubicBezTo>
                    <a:pt x="18548" y="5901"/>
                    <a:pt x="18548" y="5901"/>
                    <a:pt x="18548" y="5901"/>
                  </a:cubicBezTo>
                  <a:cubicBezTo>
                    <a:pt x="18548" y="6474"/>
                    <a:pt x="18000" y="7219"/>
                    <a:pt x="17374" y="7563"/>
                  </a:cubicBezTo>
                  <a:close/>
                </a:path>
              </a:pathLst>
            </a:custGeom>
            <a:solidFill>
              <a:srgbClr val="E40062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rtl="0">
                <a:defRPr>
                  <a:latin typeface="Helvetica"/>
                  <a:ea typeface="Helvetica"/>
                  <a:cs typeface="Helvetica"/>
                  <a:sym typeface="Helvetica"/>
                </a:defRPr>
              </a:pPr>
              <a:endParaRPr/>
            </a:p>
          </p:txBody>
        </p:sp>
        <p:sp>
          <p:nvSpPr>
            <p:cNvPr id="899" name="شكل"/>
            <p:cNvSpPr/>
            <p:nvPr/>
          </p:nvSpPr>
          <p:spPr>
            <a:xfrm>
              <a:off x="622219" y="915340"/>
              <a:ext cx="385521" cy="22967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0"/>
                  </a:moveTo>
                  <a:cubicBezTo>
                    <a:pt x="3323" y="3323"/>
                    <a:pt x="3323" y="3323"/>
                    <a:pt x="3323" y="3323"/>
                  </a:cubicBezTo>
                  <a:cubicBezTo>
                    <a:pt x="7311" y="7754"/>
                    <a:pt x="9637" y="14400"/>
                    <a:pt x="9637" y="21046"/>
                  </a:cubicBezTo>
                  <a:cubicBezTo>
                    <a:pt x="9637" y="21600"/>
                    <a:pt x="9637" y="21600"/>
                    <a:pt x="9637" y="21600"/>
                  </a:cubicBezTo>
                  <a:cubicBezTo>
                    <a:pt x="11963" y="21600"/>
                    <a:pt x="11963" y="21600"/>
                    <a:pt x="11963" y="21600"/>
                  </a:cubicBezTo>
                  <a:cubicBezTo>
                    <a:pt x="11963" y="21600"/>
                    <a:pt x="11963" y="21600"/>
                    <a:pt x="11963" y="21046"/>
                  </a:cubicBezTo>
                  <a:cubicBezTo>
                    <a:pt x="11963" y="14400"/>
                    <a:pt x="14289" y="7754"/>
                    <a:pt x="18277" y="3323"/>
                  </a:cubicBezTo>
                  <a:cubicBezTo>
                    <a:pt x="21600" y="0"/>
                    <a:pt x="21600" y="0"/>
                    <a:pt x="21600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E40062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rtl="0">
                <a:lnSpc>
                  <a:spcPct val="80000"/>
                </a:lnSpc>
                <a:defRPr>
                  <a:latin typeface="Helvetica"/>
                  <a:ea typeface="Helvetica"/>
                  <a:cs typeface="Helvetica"/>
                  <a:sym typeface="Helvetica"/>
                </a:defRPr>
              </a:pPr>
              <a:endParaRPr/>
            </a:p>
          </p:txBody>
        </p:sp>
        <p:sp>
          <p:nvSpPr>
            <p:cNvPr id="900" name="مستطيل"/>
            <p:cNvSpPr/>
            <p:nvPr/>
          </p:nvSpPr>
          <p:spPr>
            <a:xfrm>
              <a:off x="296227" y="1855802"/>
              <a:ext cx="1037507" cy="136102"/>
            </a:xfrm>
            <a:prstGeom prst="rect">
              <a:avLst/>
            </a:prstGeom>
            <a:solidFill>
              <a:srgbClr val="E40062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rtl="0">
                <a:lnSpc>
                  <a:spcPct val="80000"/>
                </a:lnSpc>
                <a:defRPr>
                  <a:latin typeface="Helvetica"/>
                  <a:ea typeface="Helvetica"/>
                  <a:cs typeface="Helvetica"/>
                  <a:sym typeface="Helvetica"/>
                </a:defRPr>
              </a:pPr>
              <a:endParaRPr/>
            </a:p>
          </p:txBody>
        </p:sp>
      </p:grpSp>
      <p:sp>
        <p:nvSpPr>
          <p:cNvPr id="54" name="Title 1"/>
          <p:cNvSpPr>
            <a:spLocks noGrp="1"/>
          </p:cNvSpPr>
          <p:nvPr>
            <p:ph type="title"/>
          </p:nvPr>
        </p:nvSpPr>
        <p:spPr>
          <a:xfrm>
            <a:off x="416904" y="850637"/>
            <a:ext cx="1588670" cy="1428760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ar-OM" sz="4000" b="1" dirty="0"/>
              <a:t>إشارات</a:t>
            </a:r>
            <a:br>
              <a:rPr lang="ar-OM" sz="4000" b="1" dirty="0"/>
            </a:br>
            <a:r>
              <a:rPr lang="ar-OM" sz="4000" b="1" dirty="0"/>
              <a:t> المرور</a:t>
            </a:r>
            <a:endParaRPr lang="en-US" sz="4000" b="1" dirty="0"/>
          </a:p>
        </p:txBody>
      </p:sp>
      <p:sp>
        <p:nvSpPr>
          <p:cNvPr id="38" name="Title 1"/>
          <p:cNvSpPr txBox="1">
            <a:spLocks/>
          </p:cNvSpPr>
          <p:nvPr/>
        </p:nvSpPr>
        <p:spPr>
          <a:xfrm>
            <a:off x="2445547" y="330677"/>
            <a:ext cx="8229600" cy="1143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rIns="45719" anchor="ctr">
            <a:no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marL="0" marR="0" lvl="0" indent="0" algn="r" defTabSz="914400" rtl="1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4400" b="1" i="0" u="none" strike="noStrike" kern="0" cap="none" spc="0" normalizeH="0" baseline="0" noProof="0" dirty="0">
              <a:ln w="11430"/>
              <a:solidFill>
                <a:sysClr val="windowText" lastClr="00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uLnTx/>
              <a:uFillTx/>
              <a:latin typeface="+mn-lt"/>
              <a:ea typeface="+mn-ea"/>
              <a:cs typeface="+mn-cs"/>
              <a:sym typeface="Calibri"/>
            </a:endParaRPr>
          </a:p>
        </p:txBody>
      </p:sp>
      <p:sp>
        <p:nvSpPr>
          <p:cNvPr id="40" name="Rounded Rectangle 39"/>
          <p:cNvSpPr/>
          <p:nvPr/>
        </p:nvSpPr>
        <p:spPr>
          <a:xfrm>
            <a:off x="2445547" y="543492"/>
            <a:ext cx="8307673" cy="1766041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/>
            <a:r>
              <a:rPr lang="ar-SA" sz="4800" dirty="0"/>
              <a:t>استخرج من الفقرة السابقة جملتين فعلهما فعلا لازم</a:t>
            </a:r>
            <a:endParaRPr lang="en-US" sz="4800" dirty="0">
              <a:solidFill>
                <a:schemeClr val="dk1"/>
              </a:solidFill>
            </a:endParaRPr>
          </a:p>
        </p:txBody>
      </p:sp>
      <p:sp>
        <p:nvSpPr>
          <p:cNvPr id="45" name="Oval 54"/>
          <p:cNvSpPr/>
          <p:nvPr/>
        </p:nvSpPr>
        <p:spPr>
          <a:xfrm>
            <a:off x="9479287" y="2613916"/>
            <a:ext cx="986169" cy="956428"/>
          </a:xfrm>
          <a:prstGeom prst="ellipse">
            <a:avLst/>
          </a:prstGeom>
          <a:solidFill>
            <a:srgbClr val="FF0000"/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6" name="Oval 55"/>
          <p:cNvSpPr/>
          <p:nvPr/>
        </p:nvSpPr>
        <p:spPr>
          <a:xfrm>
            <a:off x="9512683" y="3916931"/>
            <a:ext cx="919375" cy="837947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7" name="Oval 56"/>
          <p:cNvSpPr/>
          <p:nvPr/>
        </p:nvSpPr>
        <p:spPr>
          <a:xfrm>
            <a:off x="9506803" y="5008957"/>
            <a:ext cx="944585" cy="871362"/>
          </a:xfrm>
          <a:prstGeom prst="ellipse">
            <a:avLst/>
          </a:prstGeom>
          <a:solidFill>
            <a:srgbClr val="00B050"/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Oval 54"/>
          <p:cNvSpPr/>
          <p:nvPr/>
        </p:nvSpPr>
        <p:spPr>
          <a:xfrm>
            <a:off x="5073066" y="2597337"/>
            <a:ext cx="986169" cy="956428"/>
          </a:xfrm>
          <a:prstGeom prst="ellipse">
            <a:avLst/>
          </a:prstGeom>
          <a:solidFill>
            <a:srgbClr val="FF0000"/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9" name="Oval 55"/>
          <p:cNvSpPr/>
          <p:nvPr/>
        </p:nvSpPr>
        <p:spPr>
          <a:xfrm>
            <a:off x="5120530" y="3886463"/>
            <a:ext cx="919375" cy="837947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0" name="Oval 56"/>
          <p:cNvSpPr/>
          <p:nvPr/>
        </p:nvSpPr>
        <p:spPr>
          <a:xfrm>
            <a:off x="5114650" y="4962892"/>
            <a:ext cx="944585" cy="871362"/>
          </a:xfrm>
          <a:prstGeom prst="ellipse">
            <a:avLst/>
          </a:prstGeom>
          <a:solidFill>
            <a:srgbClr val="00B050"/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Oval 54"/>
          <p:cNvSpPr/>
          <p:nvPr/>
        </p:nvSpPr>
        <p:spPr>
          <a:xfrm>
            <a:off x="1509340" y="357165"/>
            <a:ext cx="462336" cy="429199"/>
          </a:xfrm>
          <a:prstGeom prst="ellipse">
            <a:avLst/>
          </a:prstGeom>
          <a:solidFill>
            <a:srgbClr val="FF0000"/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Oval 55"/>
          <p:cNvSpPr/>
          <p:nvPr/>
        </p:nvSpPr>
        <p:spPr>
          <a:xfrm>
            <a:off x="931452" y="316783"/>
            <a:ext cx="477606" cy="453417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Oval 56"/>
          <p:cNvSpPr/>
          <p:nvPr/>
        </p:nvSpPr>
        <p:spPr>
          <a:xfrm>
            <a:off x="363092" y="335764"/>
            <a:ext cx="506331" cy="459636"/>
          </a:xfrm>
          <a:prstGeom prst="ellipse">
            <a:avLst/>
          </a:prstGeom>
          <a:solidFill>
            <a:srgbClr val="00B050"/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صورة 5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464" y="2279397"/>
            <a:ext cx="2085177" cy="25998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03482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fill="hold" grpId="0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 advAuto="0"/>
      <p:bldP spid="45" grpId="0" animBg="1"/>
      <p:bldP spid="46" grpId="0" animBg="1"/>
      <p:bldP spid="47" grpId="0" animBg="1"/>
      <p:bldP spid="48" grpId="0" animBg="1"/>
      <p:bldP spid="49" grpId="0" animBg="1"/>
      <p:bldP spid="5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63" name="image7.png" descr="image7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9131" y="4989753"/>
            <a:ext cx="1174251" cy="1758694"/>
          </a:xfrm>
          <a:prstGeom prst="rect">
            <a:avLst/>
          </a:prstGeom>
          <a:ln w="12700">
            <a:miter lim="400000"/>
          </a:ln>
        </p:spPr>
      </p:pic>
      <p:grpSp>
        <p:nvGrpSpPr>
          <p:cNvPr id="2" name="تجميع"/>
          <p:cNvGrpSpPr/>
          <p:nvPr/>
        </p:nvGrpSpPr>
        <p:grpSpPr>
          <a:xfrm>
            <a:off x="0" y="5958808"/>
            <a:ext cx="12192001" cy="900114"/>
            <a:chOff x="0" y="0"/>
            <a:chExt cx="12191999" cy="900112"/>
          </a:xfrm>
        </p:grpSpPr>
        <p:sp>
          <p:nvSpPr>
            <p:cNvPr id="864" name="خط"/>
            <p:cNvSpPr/>
            <p:nvPr/>
          </p:nvSpPr>
          <p:spPr>
            <a:xfrm flipH="1" flipV="1">
              <a:off x="2178049" y="-1"/>
              <a:ext cx="10013951" cy="1"/>
            </a:xfrm>
            <a:prstGeom prst="line">
              <a:avLst/>
            </a:prstGeom>
            <a:noFill/>
            <a:ln w="12700" cap="flat">
              <a:solidFill>
                <a:srgbClr val="FC6A08"/>
              </a:solidFill>
              <a:prstDash val="solid"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r" defTabSz="457200">
                <a:defRPr sz="1200">
                  <a:latin typeface="Geeza Pro Regular"/>
                  <a:ea typeface="Geeza Pro Regular"/>
                  <a:cs typeface="Geeza Pro Regular"/>
                  <a:sym typeface="Geeza Pro Regular"/>
                </a:defRPr>
              </a:pPr>
              <a:endParaRPr/>
            </a:p>
          </p:txBody>
        </p:sp>
        <p:grpSp>
          <p:nvGrpSpPr>
            <p:cNvPr id="3" name="تجميع"/>
            <p:cNvGrpSpPr/>
            <p:nvPr/>
          </p:nvGrpSpPr>
          <p:grpSpPr>
            <a:xfrm>
              <a:off x="-1" y="900112"/>
              <a:ext cx="903289" cy="1"/>
              <a:chOff x="0" y="0"/>
              <a:chExt cx="903288" cy="0"/>
            </a:xfrm>
          </p:grpSpPr>
          <p:sp>
            <p:nvSpPr>
              <p:cNvPr id="865" name="خط"/>
              <p:cNvSpPr/>
              <p:nvPr/>
            </p:nvSpPr>
            <p:spPr>
              <a:xfrm flipH="1" flipV="1">
                <a:off x="-1" y="-1"/>
                <a:ext cx="903289" cy="1"/>
              </a:xfrm>
              <a:prstGeom prst="line">
                <a:avLst/>
              </a:prstGeom>
              <a:noFill/>
              <a:ln w="12700" cap="flat">
                <a:solidFill>
                  <a:srgbClr val="E40062"/>
                </a:solidFill>
                <a:prstDash val="solid"/>
                <a:miter lim="400000"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algn="r" defTabSz="457200">
                  <a:defRPr sz="1200">
                    <a:latin typeface="Geeza Pro Regular"/>
                    <a:ea typeface="Geeza Pro Regular"/>
                    <a:cs typeface="Geeza Pro Regular"/>
                    <a:sym typeface="Geeza Pro Regular"/>
                  </a:defRPr>
                </a:pPr>
                <a:endParaRPr/>
              </a:p>
            </p:txBody>
          </p:sp>
          <p:sp>
            <p:nvSpPr>
              <p:cNvPr id="866" name="خط"/>
              <p:cNvSpPr/>
              <p:nvPr/>
            </p:nvSpPr>
            <p:spPr>
              <a:xfrm flipH="1" flipV="1">
                <a:off x="68262" y="-1"/>
                <a:ext cx="835026" cy="1"/>
              </a:xfrm>
              <a:prstGeom prst="line">
                <a:avLst/>
              </a:prstGeom>
              <a:noFill/>
              <a:ln w="12700" cap="flat">
                <a:solidFill>
                  <a:srgbClr val="E40062"/>
                </a:solidFill>
                <a:prstDash val="solid"/>
                <a:miter lim="400000"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algn="r" defTabSz="457200">
                  <a:defRPr sz="1200">
                    <a:latin typeface="Geeza Pro Regular"/>
                    <a:ea typeface="Geeza Pro Regular"/>
                    <a:cs typeface="Geeza Pro Regular"/>
                    <a:sym typeface="Geeza Pro Regular"/>
                  </a:defRPr>
                </a:pPr>
                <a:endParaRPr/>
              </a:p>
            </p:txBody>
          </p:sp>
          <p:sp>
            <p:nvSpPr>
              <p:cNvPr id="867" name="خط"/>
              <p:cNvSpPr/>
              <p:nvPr/>
            </p:nvSpPr>
            <p:spPr>
              <a:xfrm flipH="1" flipV="1">
                <a:off x="138112" y="-1"/>
                <a:ext cx="765176" cy="2"/>
              </a:xfrm>
              <a:prstGeom prst="line">
                <a:avLst/>
              </a:prstGeom>
              <a:noFill/>
              <a:ln w="12700" cap="flat">
                <a:solidFill>
                  <a:srgbClr val="E40062"/>
                </a:solidFill>
                <a:prstDash val="solid"/>
                <a:miter lim="400000"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algn="r" defTabSz="457200">
                  <a:defRPr sz="1200">
                    <a:latin typeface="Geeza Pro Regular"/>
                    <a:ea typeface="Geeza Pro Regular"/>
                    <a:cs typeface="Geeza Pro Regular"/>
                    <a:sym typeface="Geeza Pro Regular"/>
                  </a:defRPr>
                </a:pPr>
                <a:endParaRPr/>
              </a:p>
            </p:txBody>
          </p:sp>
          <p:sp>
            <p:nvSpPr>
              <p:cNvPr id="868" name="خط"/>
              <p:cNvSpPr/>
              <p:nvPr/>
            </p:nvSpPr>
            <p:spPr>
              <a:xfrm flipH="1" flipV="1">
                <a:off x="206375" y="-1"/>
                <a:ext cx="696913" cy="2"/>
              </a:xfrm>
              <a:prstGeom prst="line">
                <a:avLst/>
              </a:prstGeom>
              <a:noFill/>
              <a:ln w="12700" cap="flat">
                <a:solidFill>
                  <a:srgbClr val="E40062"/>
                </a:solidFill>
                <a:prstDash val="solid"/>
                <a:miter lim="400000"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algn="r" defTabSz="457200">
                  <a:defRPr sz="1200">
                    <a:latin typeface="Geeza Pro Regular"/>
                    <a:ea typeface="Geeza Pro Regular"/>
                    <a:cs typeface="Geeza Pro Regular"/>
                    <a:sym typeface="Geeza Pro Regular"/>
                  </a:defRPr>
                </a:pPr>
                <a:endParaRPr/>
              </a:p>
            </p:txBody>
          </p:sp>
          <p:sp>
            <p:nvSpPr>
              <p:cNvPr id="869" name="خط"/>
              <p:cNvSpPr/>
              <p:nvPr/>
            </p:nvSpPr>
            <p:spPr>
              <a:xfrm flipH="1" flipV="1">
                <a:off x="276225" y="-1"/>
                <a:ext cx="627064" cy="2"/>
              </a:xfrm>
              <a:prstGeom prst="line">
                <a:avLst/>
              </a:prstGeom>
              <a:noFill/>
              <a:ln w="12700" cap="flat">
                <a:solidFill>
                  <a:srgbClr val="E40062"/>
                </a:solidFill>
                <a:prstDash val="solid"/>
                <a:miter lim="400000"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algn="r" defTabSz="457200">
                  <a:defRPr sz="1200">
                    <a:latin typeface="Geeza Pro Regular"/>
                    <a:ea typeface="Geeza Pro Regular"/>
                    <a:cs typeface="Geeza Pro Regular"/>
                    <a:sym typeface="Geeza Pro Regular"/>
                  </a:defRPr>
                </a:pPr>
                <a:endParaRPr/>
              </a:p>
            </p:txBody>
          </p:sp>
          <p:sp>
            <p:nvSpPr>
              <p:cNvPr id="870" name="خط"/>
              <p:cNvSpPr/>
              <p:nvPr/>
            </p:nvSpPr>
            <p:spPr>
              <a:xfrm flipH="1" flipV="1">
                <a:off x="344487" y="-1"/>
                <a:ext cx="558801" cy="1"/>
              </a:xfrm>
              <a:prstGeom prst="line">
                <a:avLst/>
              </a:prstGeom>
              <a:noFill/>
              <a:ln w="12700" cap="flat">
                <a:solidFill>
                  <a:srgbClr val="E40062"/>
                </a:solidFill>
                <a:prstDash val="solid"/>
                <a:miter lim="400000"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 algn="r" defTabSz="457200">
                  <a:defRPr sz="1200">
                    <a:latin typeface="Geeza Pro Regular"/>
                    <a:ea typeface="Geeza Pro Regular"/>
                    <a:cs typeface="Geeza Pro Regular"/>
                    <a:sym typeface="Geeza Pro Regular"/>
                  </a:defRPr>
                </a:pPr>
                <a:endParaRPr/>
              </a:p>
            </p:txBody>
          </p:sp>
        </p:grpSp>
        <p:sp>
          <p:nvSpPr>
            <p:cNvPr id="872" name="شكل"/>
            <p:cNvSpPr/>
            <p:nvPr/>
          </p:nvSpPr>
          <p:spPr>
            <a:xfrm>
              <a:off x="1179512" y="0"/>
              <a:ext cx="998539" cy="90011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600" y="0"/>
                  </a:moveTo>
                  <a:cubicBezTo>
                    <a:pt x="21600" y="0"/>
                    <a:pt x="11779" y="724"/>
                    <a:pt x="11779" y="11086"/>
                  </a:cubicBezTo>
                  <a:cubicBezTo>
                    <a:pt x="11779" y="21410"/>
                    <a:pt x="1477" y="21600"/>
                    <a:pt x="1477" y="21600"/>
                  </a:cubicBezTo>
                  <a:cubicBezTo>
                    <a:pt x="0" y="21600"/>
                    <a:pt x="0" y="21600"/>
                    <a:pt x="0" y="21600"/>
                  </a:cubicBezTo>
                  <a:cubicBezTo>
                    <a:pt x="0" y="21600"/>
                    <a:pt x="10302" y="21410"/>
                    <a:pt x="10302" y="11086"/>
                  </a:cubicBezTo>
                  <a:cubicBezTo>
                    <a:pt x="10302" y="724"/>
                    <a:pt x="20123" y="0"/>
                    <a:pt x="20123" y="0"/>
                  </a:cubicBezTo>
                  <a:lnTo>
                    <a:pt x="21600" y="0"/>
                  </a:lnTo>
                  <a:close/>
                </a:path>
              </a:pathLst>
            </a:custGeom>
            <a:solidFill>
              <a:srgbClr val="FC6A08"/>
            </a:solidFill>
            <a:ln w="12700" cap="flat">
              <a:solidFill>
                <a:srgbClr val="FC6A08"/>
              </a:solidFill>
              <a:prstDash val="solid"/>
              <a:miter lim="400000"/>
            </a:ln>
            <a:effectLst>
              <a:outerShdw blurRad="50800" dist="38100" dir="2700000" rotWithShape="0">
                <a:srgbClr val="000000">
                  <a:alpha val="40000"/>
                </a:srgbClr>
              </a:outerShdw>
            </a:effectLst>
          </p:spPr>
          <p:txBody>
            <a:bodyPr wrap="square" lIns="45719" tIns="45719" rIns="45719" bIns="45719" numCol="1" anchor="ctr">
              <a:noAutofit/>
            </a:bodyPr>
            <a:lstStyle/>
            <a:p>
              <a:pPr rtl="0">
                <a:defRPr/>
              </a:pPr>
              <a:endParaRPr/>
            </a:p>
          </p:txBody>
        </p:sp>
        <p:sp>
          <p:nvSpPr>
            <p:cNvPr id="873" name="شكل"/>
            <p:cNvSpPr/>
            <p:nvPr/>
          </p:nvSpPr>
          <p:spPr>
            <a:xfrm>
              <a:off x="1109662" y="0"/>
              <a:ext cx="1000126" cy="90011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600" y="0"/>
                  </a:moveTo>
                  <a:cubicBezTo>
                    <a:pt x="21600" y="0"/>
                    <a:pt x="11794" y="724"/>
                    <a:pt x="11794" y="11086"/>
                  </a:cubicBezTo>
                  <a:cubicBezTo>
                    <a:pt x="11794" y="21410"/>
                    <a:pt x="1509" y="21600"/>
                    <a:pt x="1509" y="21600"/>
                  </a:cubicBezTo>
                  <a:cubicBezTo>
                    <a:pt x="0" y="21600"/>
                    <a:pt x="0" y="21600"/>
                    <a:pt x="0" y="21600"/>
                  </a:cubicBezTo>
                  <a:cubicBezTo>
                    <a:pt x="0" y="21600"/>
                    <a:pt x="10286" y="21410"/>
                    <a:pt x="10286" y="11086"/>
                  </a:cubicBezTo>
                  <a:cubicBezTo>
                    <a:pt x="10286" y="724"/>
                    <a:pt x="20091" y="0"/>
                    <a:pt x="20091" y="0"/>
                  </a:cubicBezTo>
                  <a:lnTo>
                    <a:pt x="21600" y="0"/>
                  </a:lnTo>
                  <a:close/>
                </a:path>
              </a:pathLst>
            </a:custGeom>
            <a:solidFill>
              <a:srgbClr val="FD8808"/>
            </a:solidFill>
            <a:ln w="12700" cap="flat">
              <a:solidFill>
                <a:srgbClr val="FD8808"/>
              </a:solidFill>
              <a:prstDash val="solid"/>
              <a:miter lim="400000"/>
            </a:ln>
            <a:effectLst>
              <a:outerShdw blurRad="50800" dist="38100" dir="2700000" rotWithShape="0">
                <a:srgbClr val="000000">
                  <a:alpha val="40000"/>
                </a:srgbClr>
              </a:outerShdw>
            </a:effectLst>
          </p:spPr>
          <p:txBody>
            <a:bodyPr wrap="square" lIns="45719" tIns="45719" rIns="45719" bIns="45719" numCol="1" anchor="ctr">
              <a:noAutofit/>
            </a:bodyPr>
            <a:lstStyle/>
            <a:p>
              <a:pPr rtl="0">
                <a:defRPr/>
              </a:pPr>
              <a:endParaRPr/>
            </a:p>
          </p:txBody>
        </p:sp>
        <p:sp>
          <p:nvSpPr>
            <p:cNvPr id="874" name="شكل"/>
            <p:cNvSpPr/>
            <p:nvPr/>
          </p:nvSpPr>
          <p:spPr>
            <a:xfrm>
              <a:off x="1041399" y="0"/>
              <a:ext cx="998539" cy="90011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600" y="0"/>
                  </a:moveTo>
                  <a:cubicBezTo>
                    <a:pt x="21600" y="0"/>
                    <a:pt x="11779" y="724"/>
                    <a:pt x="11779" y="11086"/>
                  </a:cubicBezTo>
                  <a:cubicBezTo>
                    <a:pt x="11779" y="21410"/>
                    <a:pt x="1477" y="21600"/>
                    <a:pt x="1477" y="21600"/>
                  </a:cubicBezTo>
                  <a:cubicBezTo>
                    <a:pt x="0" y="21600"/>
                    <a:pt x="0" y="21600"/>
                    <a:pt x="0" y="21600"/>
                  </a:cubicBezTo>
                  <a:cubicBezTo>
                    <a:pt x="0" y="21600"/>
                    <a:pt x="10302" y="21410"/>
                    <a:pt x="10302" y="11086"/>
                  </a:cubicBezTo>
                  <a:cubicBezTo>
                    <a:pt x="10302" y="724"/>
                    <a:pt x="20123" y="0"/>
                    <a:pt x="20123" y="0"/>
                  </a:cubicBezTo>
                  <a:lnTo>
                    <a:pt x="21600" y="0"/>
                  </a:lnTo>
                  <a:close/>
                </a:path>
              </a:pathLst>
            </a:custGeom>
            <a:solidFill>
              <a:srgbClr val="20D6D1"/>
            </a:solidFill>
            <a:ln w="12700" cap="flat">
              <a:solidFill>
                <a:srgbClr val="20D6D1"/>
              </a:solidFill>
              <a:prstDash val="solid"/>
              <a:miter lim="400000"/>
            </a:ln>
            <a:effectLst>
              <a:outerShdw blurRad="50800" dist="38100" dir="2700000" rotWithShape="0">
                <a:srgbClr val="000000">
                  <a:alpha val="40000"/>
                </a:srgbClr>
              </a:outerShdw>
            </a:effectLst>
          </p:spPr>
          <p:txBody>
            <a:bodyPr wrap="square" lIns="45719" tIns="45719" rIns="45719" bIns="45719" numCol="1" anchor="ctr">
              <a:noAutofit/>
            </a:bodyPr>
            <a:lstStyle/>
            <a:p>
              <a:pPr rtl="0">
                <a:defRPr/>
              </a:pPr>
              <a:endParaRPr/>
            </a:p>
          </p:txBody>
        </p:sp>
        <p:sp>
          <p:nvSpPr>
            <p:cNvPr id="875" name="شكل"/>
            <p:cNvSpPr/>
            <p:nvPr/>
          </p:nvSpPr>
          <p:spPr>
            <a:xfrm>
              <a:off x="973137" y="0"/>
              <a:ext cx="998539" cy="90011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600" y="0"/>
                  </a:moveTo>
                  <a:cubicBezTo>
                    <a:pt x="21600" y="0"/>
                    <a:pt x="11779" y="724"/>
                    <a:pt x="11779" y="11086"/>
                  </a:cubicBezTo>
                  <a:cubicBezTo>
                    <a:pt x="11779" y="21410"/>
                    <a:pt x="1477" y="21600"/>
                    <a:pt x="1477" y="21600"/>
                  </a:cubicBezTo>
                  <a:cubicBezTo>
                    <a:pt x="0" y="21600"/>
                    <a:pt x="0" y="21600"/>
                    <a:pt x="0" y="21600"/>
                  </a:cubicBezTo>
                  <a:cubicBezTo>
                    <a:pt x="0" y="21600"/>
                    <a:pt x="10302" y="21410"/>
                    <a:pt x="10302" y="11086"/>
                  </a:cubicBezTo>
                  <a:cubicBezTo>
                    <a:pt x="10302" y="724"/>
                    <a:pt x="20089" y="0"/>
                    <a:pt x="20089" y="0"/>
                  </a:cubicBezTo>
                  <a:lnTo>
                    <a:pt x="21600" y="0"/>
                  </a:lnTo>
                  <a:close/>
                </a:path>
              </a:pathLst>
            </a:custGeom>
            <a:solidFill>
              <a:srgbClr val="0C63B8"/>
            </a:solidFill>
            <a:ln w="12700" cap="flat">
              <a:solidFill>
                <a:srgbClr val="0C63B8"/>
              </a:solidFill>
              <a:prstDash val="solid"/>
              <a:miter lim="400000"/>
            </a:ln>
            <a:effectLst>
              <a:outerShdw blurRad="50800" dist="38100" dir="2700000" rotWithShape="0">
                <a:srgbClr val="000000">
                  <a:alpha val="40000"/>
                </a:srgbClr>
              </a:outerShdw>
            </a:effectLst>
          </p:spPr>
          <p:txBody>
            <a:bodyPr wrap="square" lIns="45719" tIns="45719" rIns="45719" bIns="45719" numCol="1" anchor="ctr">
              <a:noAutofit/>
            </a:bodyPr>
            <a:lstStyle/>
            <a:p>
              <a:pPr rtl="0">
                <a:defRPr/>
              </a:pPr>
              <a:endParaRPr/>
            </a:p>
          </p:txBody>
        </p:sp>
        <p:sp>
          <p:nvSpPr>
            <p:cNvPr id="876" name="شكل"/>
            <p:cNvSpPr/>
            <p:nvPr/>
          </p:nvSpPr>
          <p:spPr>
            <a:xfrm>
              <a:off x="903287" y="0"/>
              <a:ext cx="998539" cy="90011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600" y="0"/>
                  </a:moveTo>
                  <a:cubicBezTo>
                    <a:pt x="21600" y="0"/>
                    <a:pt x="11813" y="724"/>
                    <a:pt x="11813" y="11086"/>
                  </a:cubicBezTo>
                  <a:cubicBezTo>
                    <a:pt x="11813" y="21410"/>
                    <a:pt x="1511" y="21600"/>
                    <a:pt x="1511" y="21600"/>
                  </a:cubicBezTo>
                  <a:cubicBezTo>
                    <a:pt x="0" y="21600"/>
                    <a:pt x="0" y="21600"/>
                    <a:pt x="0" y="21600"/>
                  </a:cubicBezTo>
                  <a:cubicBezTo>
                    <a:pt x="0" y="21600"/>
                    <a:pt x="10302" y="21410"/>
                    <a:pt x="10302" y="11086"/>
                  </a:cubicBezTo>
                  <a:cubicBezTo>
                    <a:pt x="10302" y="724"/>
                    <a:pt x="20123" y="0"/>
                    <a:pt x="20123" y="0"/>
                  </a:cubicBezTo>
                  <a:lnTo>
                    <a:pt x="21600" y="0"/>
                  </a:lnTo>
                  <a:close/>
                </a:path>
              </a:pathLst>
            </a:custGeom>
            <a:solidFill>
              <a:srgbClr val="E40062"/>
            </a:solidFill>
            <a:ln w="12700" cap="flat">
              <a:solidFill>
                <a:srgbClr val="E40062"/>
              </a:solidFill>
              <a:prstDash val="solid"/>
              <a:miter lim="400000"/>
            </a:ln>
            <a:effectLst>
              <a:outerShdw blurRad="50800" dist="38100" dir="2700000" rotWithShape="0">
                <a:srgbClr val="000000">
                  <a:alpha val="40000"/>
                </a:srgbClr>
              </a:outerShdw>
            </a:effectLst>
          </p:spPr>
          <p:txBody>
            <a:bodyPr wrap="square" lIns="45719" tIns="45719" rIns="45719" bIns="45719" numCol="1" anchor="ctr">
              <a:noAutofit/>
            </a:bodyPr>
            <a:lstStyle/>
            <a:p>
              <a:pPr rtl="0">
                <a:defRPr/>
              </a:pPr>
              <a:endParaRPr/>
            </a:p>
          </p:txBody>
        </p:sp>
      </p:grpSp>
      <p:pic>
        <p:nvPicPr>
          <p:cNvPr id="878" name="image2.png" descr="image2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11705" y="6021735"/>
            <a:ext cx="749874" cy="774260"/>
          </a:xfrm>
          <a:prstGeom prst="rect">
            <a:avLst/>
          </a:prstGeom>
          <a:ln w="12700">
            <a:miter lim="400000"/>
          </a:ln>
        </p:spPr>
      </p:pic>
      <p:pic>
        <p:nvPicPr>
          <p:cNvPr id="879" name="image3.png" descr="image3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37227" y="6081122"/>
            <a:ext cx="749874" cy="754975"/>
          </a:xfrm>
          <a:prstGeom prst="rect">
            <a:avLst/>
          </a:prstGeom>
          <a:ln w="12700">
            <a:miter lim="400000"/>
          </a:ln>
        </p:spPr>
      </p:pic>
      <p:pic>
        <p:nvPicPr>
          <p:cNvPr id="880" name="image5.png" descr="image5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09903" y="6086721"/>
            <a:ext cx="731584" cy="743777"/>
          </a:xfrm>
          <a:prstGeom prst="rect">
            <a:avLst/>
          </a:prstGeom>
          <a:ln w="12700">
            <a:miter lim="400000"/>
          </a:ln>
        </p:spPr>
      </p:pic>
      <p:pic>
        <p:nvPicPr>
          <p:cNvPr id="881" name="image6.png" descr="image6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247071" y="6059287"/>
            <a:ext cx="798646" cy="798646"/>
          </a:xfrm>
          <a:prstGeom prst="rect">
            <a:avLst/>
          </a:prstGeom>
          <a:ln w="12700">
            <a:miter lim="400000"/>
          </a:ln>
        </p:spPr>
      </p:pic>
      <p:sp>
        <p:nvSpPr>
          <p:cNvPr id="882" name="شكل"/>
          <p:cNvSpPr/>
          <p:nvPr/>
        </p:nvSpPr>
        <p:spPr>
          <a:xfrm flipH="1">
            <a:off x="10039166" y="6031377"/>
            <a:ext cx="749874" cy="75497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523" h="21523" extrusionOk="0">
                <a:moveTo>
                  <a:pt x="20801" y="7812"/>
                </a:moveTo>
                <a:cubicBezTo>
                  <a:pt x="18803" y="7907"/>
                  <a:pt x="18803" y="7907"/>
                  <a:pt x="18803" y="7907"/>
                </a:cubicBezTo>
                <a:cubicBezTo>
                  <a:pt x="18612" y="7336"/>
                  <a:pt x="18327" y="6766"/>
                  <a:pt x="17946" y="6195"/>
                </a:cubicBezTo>
                <a:cubicBezTo>
                  <a:pt x="17518" y="5576"/>
                  <a:pt x="17042" y="5005"/>
                  <a:pt x="16519" y="4529"/>
                </a:cubicBezTo>
                <a:cubicBezTo>
                  <a:pt x="17375" y="2721"/>
                  <a:pt x="17375" y="2721"/>
                  <a:pt x="17375" y="2721"/>
                </a:cubicBezTo>
                <a:cubicBezTo>
                  <a:pt x="17470" y="2531"/>
                  <a:pt x="17423" y="2293"/>
                  <a:pt x="17232" y="2198"/>
                </a:cubicBezTo>
                <a:cubicBezTo>
                  <a:pt x="16091" y="1437"/>
                  <a:pt x="16091" y="1437"/>
                  <a:pt x="16091" y="1437"/>
                </a:cubicBezTo>
                <a:cubicBezTo>
                  <a:pt x="15948" y="1294"/>
                  <a:pt x="15710" y="1342"/>
                  <a:pt x="15567" y="1532"/>
                </a:cubicBezTo>
                <a:cubicBezTo>
                  <a:pt x="14188" y="3102"/>
                  <a:pt x="14188" y="3102"/>
                  <a:pt x="14188" y="3102"/>
                </a:cubicBezTo>
                <a:cubicBezTo>
                  <a:pt x="13093" y="2579"/>
                  <a:pt x="11856" y="2388"/>
                  <a:pt x="10619" y="2388"/>
                </a:cubicBezTo>
                <a:cubicBezTo>
                  <a:pt x="10048" y="295"/>
                  <a:pt x="10048" y="295"/>
                  <a:pt x="10048" y="295"/>
                </a:cubicBezTo>
                <a:cubicBezTo>
                  <a:pt x="10001" y="105"/>
                  <a:pt x="9763" y="-38"/>
                  <a:pt x="9573" y="10"/>
                </a:cubicBezTo>
                <a:cubicBezTo>
                  <a:pt x="8240" y="200"/>
                  <a:pt x="8240" y="200"/>
                  <a:pt x="8240" y="200"/>
                </a:cubicBezTo>
                <a:cubicBezTo>
                  <a:pt x="8003" y="200"/>
                  <a:pt x="7860" y="390"/>
                  <a:pt x="7860" y="628"/>
                </a:cubicBezTo>
                <a:cubicBezTo>
                  <a:pt x="7907" y="2912"/>
                  <a:pt x="7907" y="2912"/>
                  <a:pt x="7907" y="2912"/>
                </a:cubicBezTo>
                <a:cubicBezTo>
                  <a:pt x="7907" y="2912"/>
                  <a:pt x="7907" y="2912"/>
                  <a:pt x="7907" y="2912"/>
                </a:cubicBezTo>
                <a:cubicBezTo>
                  <a:pt x="7336" y="3150"/>
                  <a:pt x="6766" y="3435"/>
                  <a:pt x="6242" y="3768"/>
                </a:cubicBezTo>
                <a:cubicBezTo>
                  <a:pt x="5719" y="4101"/>
                  <a:pt x="5291" y="4482"/>
                  <a:pt x="4862" y="4910"/>
                </a:cubicBezTo>
                <a:cubicBezTo>
                  <a:pt x="4815" y="4862"/>
                  <a:pt x="4815" y="4862"/>
                  <a:pt x="4815" y="4862"/>
                </a:cubicBezTo>
                <a:cubicBezTo>
                  <a:pt x="2769" y="3911"/>
                  <a:pt x="2769" y="3911"/>
                  <a:pt x="2769" y="3911"/>
                </a:cubicBezTo>
                <a:cubicBezTo>
                  <a:pt x="2579" y="3816"/>
                  <a:pt x="2293" y="3863"/>
                  <a:pt x="2198" y="4054"/>
                </a:cubicBezTo>
                <a:cubicBezTo>
                  <a:pt x="1484" y="5243"/>
                  <a:pt x="1484" y="5243"/>
                  <a:pt x="1484" y="5243"/>
                </a:cubicBezTo>
                <a:cubicBezTo>
                  <a:pt x="1389" y="5386"/>
                  <a:pt x="1437" y="5624"/>
                  <a:pt x="1580" y="5766"/>
                </a:cubicBezTo>
                <a:cubicBezTo>
                  <a:pt x="3292" y="7146"/>
                  <a:pt x="3292" y="7146"/>
                  <a:pt x="3292" y="7146"/>
                </a:cubicBezTo>
                <a:cubicBezTo>
                  <a:pt x="2721" y="8288"/>
                  <a:pt x="2388" y="9573"/>
                  <a:pt x="2388" y="10905"/>
                </a:cubicBezTo>
                <a:cubicBezTo>
                  <a:pt x="295" y="11523"/>
                  <a:pt x="295" y="11523"/>
                  <a:pt x="295" y="11523"/>
                </a:cubicBezTo>
                <a:cubicBezTo>
                  <a:pt x="105" y="11618"/>
                  <a:pt x="-38" y="11809"/>
                  <a:pt x="10" y="11999"/>
                </a:cubicBezTo>
                <a:cubicBezTo>
                  <a:pt x="247" y="13379"/>
                  <a:pt x="247" y="13379"/>
                  <a:pt x="247" y="13379"/>
                </a:cubicBezTo>
                <a:cubicBezTo>
                  <a:pt x="247" y="13569"/>
                  <a:pt x="485" y="13712"/>
                  <a:pt x="676" y="13712"/>
                </a:cubicBezTo>
                <a:cubicBezTo>
                  <a:pt x="2864" y="13617"/>
                  <a:pt x="2864" y="13617"/>
                  <a:pt x="2864" y="13617"/>
                </a:cubicBezTo>
                <a:cubicBezTo>
                  <a:pt x="3102" y="14283"/>
                  <a:pt x="3388" y="14901"/>
                  <a:pt x="3816" y="15520"/>
                </a:cubicBezTo>
                <a:cubicBezTo>
                  <a:pt x="4149" y="16043"/>
                  <a:pt x="4529" y="16519"/>
                  <a:pt x="4958" y="16947"/>
                </a:cubicBezTo>
                <a:cubicBezTo>
                  <a:pt x="4006" y="18850"/>
                  <a:pt x="4006" y="18850"/>
                  <a:pt x="4006" y="18850"/>
                </a:cubicBezTo>
                <a:cubicBezTo>
                  <a:pt x="3911" y="19088"/>
                  <a:pt x="3958" y="19326"/>
                  <a:pt x="4149" y="19421"/>
                </a:cubicBezTo>
                <a:cubicBezTo>
                  <a:pt x="5291" y="20182"/>
                  <a:pt x="5291" y="20182"/>
                  <a:pt x="5291" y="20182"/>
                </a:cubicBezTo>
                <a:cubicBezTo>
                  <a:pt x="5481" y="20277"/>
                  <a:pt x="5719" y="20230"/>
                  <a:pt x="5862" y="20087"/>
                </a:cubicBezTo>
                <a:cubicBezTo>
                  <a:pt x="7194" y="18517"/>
                  <a:pt x="7194" y="18517"/>
                  <a:pt x="7194" y="18517"/>
                </a:cubicBezTo>
                <a:cubicBezTo>
                  <a:pt x="8431" y="19088"/>
                  <a:pt x="9763" y="19373"/>
                  <a:pt x="11095" y="19326"/>
                </a:cubicBezTo>
                <a:cubicBezTo>
                  <a:pt x="11666" y="21229"/>
                  <a:pt x="11666" y="21229"/>
                  <a:pt x="11666" y="21229"/>
                </a:cubicBezTo>
                <a:cubicBezTo>
                  <a:pt x="11761" y="21419"/>
                  <a:pt x="11951" y="21562"/>
                  <a:pt x="12189" y="21514"/>
                </a:cubicBezTo>
                <a:cubicBezTo>
                  <a:pt x="13521" y="21277"/>
                  <a:pt x="13521" y="21277"/>
                  <a:pt x="13521" y="21277"/>
                </a:cubicBezTo>
                <a:cubicBezTo>
                  <a:pt x="13712" y="21229"/>
                  <a:pt x="13855" y="21039"/>
                  <a:pt x="13855" y="20801"/>
                </a:cubicBezTo>
                <a:cubicBezTo>
                  <a:pt x="13759" y="18850"/>
                  <a:pt x="13759" y="18850"/>
                  <a:pt x="13759" y="18850"/>
                </a:cubicBezTo>
                <a:cubicBezTo>
                  <a:pt x="14378" y="18612"/>
                  <a:pt x="14949" y="18327"/>
                  <a:pt x="15520" y="17946"/>
                </a:cubicBezTo>
                <a:cubicBezTo>
                  <a:pt x="16043" y="17613"/>
                  <a:pt x="16519" y="17185"/>
                  <a:pt x="16947" y="16757"/>
                </a:cubicBezTo>
                <a:cubicBezTo>
                  <a:pt x="18707" y="17661"/>
                  <a:pt x="18707" y="17661"/>
                  <a:pt x="18707" y="17661"/>
                </a:cubicBezTo>
                <a:cubicBezTo>
                  <a:pt x="18898" y="17756"/>
                  <a:pt x="19136" y="17661"/>
                  <a:pt x="19231" y="17518"/>
                </a:cubicBezTo>
                <a:cubicBezTo>
                  <a:pt x="19992" y="16376"/>
                  <a:pt x="19992" y="16376"/>
                  <a:pt x="19992" y="16376"/>
                </a:cubicBezTo>
                <a:cubicBezTo>
                  <a:pt x="20135" y="16186"/>
                  <a:pt x="20087" y="15948"/>
                  <a:pt x="19897" y="15805"/>
                </a:cubicBezTo>
                <a:cubicBezTo>
                  <a:pt x="18469" y="14568"/>
                  <a:pt x="18469" y="14568"/>
                  <a:pt x="18469" y="14568"/>
                </a:cubicBezTo>
                <a:cubicBezTo>
                  <a:pt x="19088" y="13331"/>
                  <a:pt x="19373" y="11951"/>
                  <a:pt x="19326" y="10572"/>
                </a:cubicBezTo>
                <a:cubicBezTo>
                  <a:pt x="21181" y="10001"/>
                  <a:pt x="21181" y="10001"/>
                  <a:pt x="21181" y="10001"/>
                </a:cubicBezTo>
                <a:cubicBezTo>
                  <a:pt x="21419" y="9953"/>
                  <a:pt x="21562" y="9715"/>
                  <a:pt x="21514" y="9525"/>
                </a:cubicBezTo>
                <a:cubicBezTo>
                  <a:pt x="21229" y="8193"/>
                  <a:pt x="21229" y="8193"/>
                  <a:pt x="21229" y="8193"/>
                </a:cubicBezTo>
                <a:cubicBezTo>
                  <a:pt x="21229" y="7955"/>
                  <a:pt x="21039" y="7812"/>
                  <a:pt x="20801" y="7812"/>
                </a:cubicBezTo>
                <a:close/>
                <a:moveTo>
                  <a:pt x="14188" y="15853"/>
                </a:moveTo>
                <a:cubicBezTo>
                  <a:pt x="11381" y="17708"/>
                  <a:pt x="7669" y="16947"/>
                  <a:pt x="5862" y="14140"/>
                </a:cubicBezTo>
                <a:cubicBezTo>
                  <a:pt x="4054" y="11381"/>
                  <a:pt x="4815" y="7669"/>
                  <a:pt x="7574" y="5862"/>
                </a:cubicBezTo>
                <a:cubicBezTo>
                  <a:pt x="10334" y="4054"/>
                  <a:pt x="14092" y="4815"/>
                  <a:pt x="15900" y="7574"/>
                </a:cubicBezTo>
                <a:cubicBezTo>
                  <a:pt x="17708" y="10334"/>
                  <a:pt x="16947" y="14045"/>
                  <a:pt x="14188" y="15853"/>
                </a:cubicBezTo>
                <a:close/>
              </a:path>
            </a:pathLst>
          </a:custGeom>
          <a:solidFill>
            <a:srgbClr val="FECE87"/>
          </a:solidFill>
          <a:ln w="12700">
            <a:miter lim="400000"/>
          </a:ln>
          <a:effectLst>
            <a:outerShdw blurRad="50800" dist="38100" dir="2700000" rotWithShape="0">
              <a:srgbClr val="000000">
                <a:alpha val="40000"/>
              </a:srgbClr>
            </a:outerShdw>
          </a:effectLst>
        </p:spPr>
        <p:txBody>
          <a:bodyPr lIns="45719" rIns="45719" anchor="ctr"/>
          <a:lstStyle/>
          <a:p>
            <a:pPr rtl="0">
              <a:defRPr sz="1300"/>
            </a:pPr>
            <a:endParaRPr/>
          </a:p>
        </p:txBody>
      </p:sp>
      <p:grpSp>
        <p:nvGrpSpPr>
          <p:cNvPr id="4" name="تجميع"/>
          <p:cNvGrpSpPr/>
          <p:nvPr/>
        </p:nvGrpSpPr>
        <p:grpSpPr>
          <a:xfrm>
            <a:off x="2614754" y="6153198"/>
            <a:ext cx="448288" cy="610824"/>
            <a:chOff x="0" y="0"/>
            <a:chExt cx="448286" cy="610822"/>
          </a:xfrm>
        </p:grpSpPr>
        <p:sp>
          <p:nvSpPr>
            <p:cNvPr id="883" name="شكل"/>
            <p:cNvSpPr/>
            <p:nvPr/>
          </p:nvSpPr>
          <p:spPr>
            <a:xfrm>
              <a:off x="76221" y="119285"/>
              <a:ext cx="285272" cy="5518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0"/>
                  </a:moveTo>
                  <a:cubicBezTo>
                    <a:pt x="0" y="20329"/>
                    <a:pt x="0" y="20329"/>
                    <a:pt x="0" y="20329"/>
                  </a:cubicBezTo>
                  <a:cubicBezTo>
                    <a:pt x="0" y="20965"/>
                    <a:pt x="0" y="21600"/>
                    <a:pt x="0" y="21600"/>
                  </a:cubicBezTo>
                  <a:cubicBezTo>
                    <a:pt x="21600" y="21600"/>
                    <a:pt x="21600" y="21600"/>
                    <a:pt x="21600" y="21600"/>
                  </a:cubicBezTo>
                  <a:cubicBezTo>
                    <a:pt x="21600" y="21600"/>
                    <a:pt x="21600" y="20965"/>
                    <a:pt x="21600" y="20329"/>
                  </a:cubicBezTo>
                  <a:cubicBezTo>
                    <a:pt x="21600" y="0"/>
                    <a:pt x="21600" y="0"/>
                    <a:pt x="21600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F9C7DD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rtl="0">
                <a:lnSpc>
                  <a:spcPct val="80000"/>
                </a:lnSpc>
                <a:defRPr>
                  <a:latin typeface="Helvetica"/>
                  <a:ea typeface="Helvetica"/>
                  <a:cs typeface="Helvetica"/>
                  <a:sym typeface="Helvetica"/>
                </a:defRPr>
              </a:pPr>
              <a:endParaRPr/>
            </a:p>
          </p:txBody>
        </p:sp>
        <p:sp>
          <p:nvSpPr>
            <p:cNvPr id="884" name="شكل"/>
            <p:cNvSpPr/>
            <p:nvPr/>
          </p:nvSpPr>
          <p:spPr>
            <a:xfrm>
              <a:off x="79585" y="184228"/>
              <a:ext cx="280226" cy="5518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0"/>
                  </a:moveTo>
                  <a:cubicBezTo>
                    <a:pt x="251" y="2541"/>
                    <a:pt x="628" y="5718"/>
                    <a:pt x="1005" y="6988"/>
                  </a:cubicBezTo>
                  <a:cubicBezTo>
                    <a:pt x="5651" y="21600"/>
                    <a:pt x="5651" y="21600"/>
                    <a:pt x="5651" y="21600"/>
                  </a:cubicBezTo>
                  <a:cubicBezTo>
                    <a:pt x="15949" y="21600"/>
                    <a:pt x="15949" y="21600"/>
                    <a:pt x="15949" y="21600"/>
                  </a:cubicBezTo>
                  <a:cubicBezTo>
                    <a:pt x="20470" y="6988"/>
                    <a:pt x="20470" y="6988"/>
                    <a:pt x="20470" y="6988"/>
                  </a:cubicBezTo>
                  <a:cubicBezTo>
                    <a:pt x="20847" y="5718"/>
                    <a:pt x="21349" y="2541"/>
                    <a:pt x="21600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F393BC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rtl="0">
                <a:lnSpc>
                  <a:spcPct val="80000"/>
                </a:lnSpc>
                <a:defRPr>
                  <a:latin typeface="Helvetica"/>
                  <a:ea typeface="Helvetica"/>
                  <a:cs typeface="Helvetica"/>
                  <a:sym typeface="Helvetica"/>
                </a:defRPr>
              </a:pPr>
              <a:endParaRPr/>
            </a:p>
          </p:txBody>
        </p:sp>
        <p:sp>
          <p:nvSpPr>
            <p:cNvPr id="885" name="شكل"/>
            <p:cNvSpPr/>
            <p:nvPr/>
          </p:nvSpPr>
          <p:spPr>
            <a:xfrm>
              <a:off x="0" y="-1"/>
              <a:ext cx="448287" cy="61082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0191" y="5901"/>
                  </a:moveTo>
                  <a:cubicBezTo>
                    <a:pt x="20191" y="1662"/>
                    <a:pt x="20191" y="1662"/>
                    <a:pt x="20191" y="1662"/>
                  </a:cubicBezTo>
                  <a:cubicBezTo>
                    <a:pt x="20661" y="1547"/>
                    <a:pt x="20661" y="1547"/>
                    <a:pt x="20661" y="1547"/>
                  </a:cubicBezTo>
                  <a:cubicBezTo>
                    <a:pt x="21209" y="1432"/>
                    <a:pt x="21600" y="1089"/>
                    <a:pt x="21600" y="688"/>
                  </a:cubicBezTo>
                  <a:cubicBezTo>
                    <a:pt x="21600" y="0"/>
                    <a:pt x="21600" y="0"/>
                    <a:pt x="21600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688"/>
                    <a:pt x="0" y="688"/>
                    <a:pt x="0" y="688"/>
                  </a:cubicBezTo>
                  <a:cubicBezTo>
                    <a:pt x="0" y="1089"/>
                    <a:pt x="391" y="1432"/>
                    <a:pt x="861" y="1547"/>
                  </a:cubicBezTo>
                  <a:cubicBezTo>
                    <a:pt x="1330" y="1662"/>
                    <a:pt x="1330" y="1662"/>
                    <a:pt x="1330" y="1662"/>
                  </a:cubicBezTo>
                  <a:cubicBezTo>
                    <a:pt x="1330" y="5901"/>
                    <a:pt x="1330" y="5901"/>
                    <a:pt x="1330" y="5901"/>
                  </a:cubicBezTo>
                  <a:cubicBezTo>
                    <a:pt x="1330" y="6875"/>
                    <a:pt x="2191" y="8021"/>
                    <a:pt x="3365" y="8537"/>
                  </a:cubicBezTo>
                  <a:cubicBezTo>
                    <a:pt x="8139" y="10771"/>
                    <a:pt x="8139" y="10771"/>
                    <a:pt x="8139" y="10771"/>
                  </a:cubicBezTo>
                  <a:cubicBezTo>
                    <a:pt x="3365" y="13063"/>
                    <a:pt x="3365" y="13063"/>
                    <a:pt x="3365" y="13063"/>
                  </a:cubicBezTo>
                  <a:cubicBezTo>
                    <a:pt x="2191" y="13579"/>
                    <a:pt x="1330" y="14725"/>
                    <a:pt x="1330" y="15699"/>
                  </a:cubicBezTo>
                  <a:cubicBezTo>
                    <a:pt x="1330" y="19938"/>
                    <a:pt x="1330" y="19938"/>
                    <a:pt x="1330" y="19938"/>
                  </a:cubicBezTo>
                  <a:cubicBezTo>
                    <a:pt x="861" y="20053"/>
                    <a:pt x="861" y="20053"/>
                    <a:pt x="861" y="20053"/>
                  </a:cubicBezTo>
                  <a:cubicBezTo>
                    <a:pt x="391" y="20168"/>
                    <a:pt x="0" y="20511"/>
                    <a:pt x="0" y="20970"/>
                  </a:cubicBezTo>
                  <a:cubicBezTo>
                    <a:pt x="0" y="21600"/>
                    <a:pt x="0" y="21600"/>
                    <a:pt x="0" y="21600"/>
                  </a:cubicBezTo>
                  <a:cubicBezTo>
                    <a:pt x="21600" y="21600"/>
                    <a:pt x="21600" y="21600"/>
                    <a:pt x="21600" y="21600"/>
                  </a:cubicBezTo>
                  <a:cubicBezTo>
                    <a:pt x="21600" y="20970"/>
                    <a:pt x="21600" y="20970"/>
                    <a:pt x="21600" y="20970"/>
                  </a:cubicBezTo>
                  <a:cubicBezTo>
                    <a:pt x="21600" y="20511"/>
                    <a:pt x="21209" y="20168"/>
                    <a:pt x="20661" y="20053"/>
                  </a:cubicBezTo>
                  <a:cubicBezTo>
                    <a:pt x="20191" y="19938"/>
                    <a:pt x="20191" y="19938"/>
                    <a:pt x="20191" y="19938"/>
                  </a:cubicBezTo>
                  <a:cubicBezTo>
                    <a:pt x="20191" y="15699"/>
                    <a:pt x="20191" y="15699"/>
                    <a:pt x="20191" y="15699"/>
                  </a:cubicBezTo>
                  <a:cubicBezTo>
                    <a:pt x="20191" y="14725"/>
                    <a:pt x="19330" y="13579"/>
                    <a:pt x="18235" y="13063"/>
                  </a:cubicBezTo>
                  <a:cubicBezTo>
                    <a:pt x="13383" y="10771"/>
                    <a:pt x="13383" y="10771"/>
                    <a:pt x="13383" y="10771"/>
                  </a:cubicBezTo>
                  <a:cubicBezTo>
                    <a:pt x="18235" y="8537"/>
                    <a:pt x="18235" y="8537"/>
                    <a:pt x="18235" y="8537"/>
                  </a:cubicBezTo>
                  <a:cubicBezTo>
                    <a:pt x="19330" y="8021"/>
                    <a:pt x="20191" y="6875"/>
                    <a:pt x="20191" y="5901"/>
                  </a:cubicBezTo>
                  <a:close/>
                  <a:moveTo>
                    <a:pt x="17374" y="7563"/>
                  </a:moveTo>
                  <a:cubicBezTo>
                    <a:pt x="13070" y="9568"/>
                    <a:pt x="13070" y="9568"/>
                    <a:pt x="13070" y="9568"/>
                  </a:cubicBezTo>
                  <a:cubicBezTo>
                    <a:pt x="12365" y="9855"/>
                    <a:pt x="11974" y="10313"/>
                    <a:pt x="11974" y="10771"/>
                  </a:cubicBezTo>
                  <a:cubicBezTo>
                    <a:pt x="11974" y="11287"/>
                    <a:pt x="12365" y="11745"/>
                    <a:pt x="13070" y="12032"/>
                  </a:cubicBezTo>
                  <a:cubicBezTo>
                    <a:pt x="17374" y="14037"/>
                    <a:pt x="17374" y="14037"/>
                    <a:pt x="17374" y="14037"/>
                  </a:cubicBezTo>
                  <a:cubicBezTo>
                    <a:pt x="18000" y="14381"/>
                    <a:pt x="18548" y="15126"/>
                    <a:pt x="18548" y="15699"/>
                  </a:cubicBezTo>
                  <a:cubicBezTo>
                    <a:pt x="18548" y="19996"/>
                    <a:pt x="18548" y="19996"/>
                    <a:pt x="18548" y="19996"/>
                  </a:cubicBezTo>
                  <a:cubicBezTo>
                    <a:pt x="2974" y="19996"/>
                    <a:pt x="2974" y="19996"/>
                    <a:pt x="2974" y="19996"/>
                  </a:cubicBezTo>
                  <a:cubicBezTo>
                    <a:pt x="2974" y="15699"/>
                    <a:pt x="2974" y="15699"/>
                    <a:pt x="2974" y="15699"/>
                  </a:cubicBezTo>
                  <a:cubicBezTo>
                    <a:pt x="2974" y="15126"/>
                    <a:pt x="3600" y="14381"/>
                    <a:pt x="4226" y="14037"/>
                  </a:cubicBezTo>
                  <a:cubicBezTo>
                    <a:pt x="8530" y="12032"/>
                    <a:pt x="8530" y="12032"/>
                    <a:pt x="8530" y="12032"/>
                  </a:cubicBezTo>
                  <a:cubicBezTo>
                    <a:pt x="9157" y="11745"/>
                    <a:pt x="9548" y="11287"/>
                    <a:pt x="9548" y="10771"/>
                  </a:cubicBezTo>
                  <a:cubicBezTo>
                    <a:pt x="9548" y="10313"/>
                    <a:pt x="9157" y="9855"/>
                    <a:pt x="8530" y="9568"/>
                  </a:cubicBezTo>
                  <a:cubicBezTo>
                    <a:pt x="4226" y="7563"/>
                    <a:pt x="4226" y="7563"/>
                    <a:pt x="4226" y="7563"/>
                  </a:cubicBezTo>
                  <a:cubicBezTo>
                    <a:pt x="3600" y="7219"/>
                    <a:pt x="2974" y="6474"/>
                    <a:pt x="2974" y="5901"/>
                  </a:cubicBezTo>
                  <a:cubicBezTo>
                    <a:pt x="2974" y="1604"/>
                    <a:pt x="2974" y="1604"/>
                    <a:pt x="2974" y="1604"/>
                  </a:cubicBezTo>
                  <a:cubicBezTo>
                    <a:pt x="18548" y="1604"/>
                    <a:pt x="18548" y="1604"/>
                    <a:pt x="18548" y="1604"/>
                  </a:cubicBezTo>
                  <a:cubicBezTo>
                    <a:pt x="18548" y="5901"/>
                    <a:pt x="18548" y="5901"/>
                    <a:pt x="18548" y="5901"/>
                  </a:cubicBezTo>
                  <a:cubicBezTo>
                    <a:pt x="18548" y="6474"/>
                    <a:pt x="18000" y="7219"/>
                    <a:pt x="17374" y="7563"/>
                  </a:cubicBezTo>
                  <a:close/>
                </a:path>
              </a:pathLst>
            </a:custGeom>
            <a:solidFill>
              <a:srgbClr val="E40062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rtl="0">
                <a:defRPr>
                  <a:latin typeface="Helvetica"/>
                  <a:ea typeface="Helvetica"/>
                  <a:cs typeface="Helvetica"/>
                  <a:sym typeface="Helvetica"/>
                </a:defRPr>
              </a:pPr>
              <a:endParaRPr/>
            </a:p>
          </p:txBody>
        </p:sp>
        <p:sp>
          <p:nvSpPr>
            <p:cNvPr id="886" name="شكل"/>
            <p:cNvSpPr/>
            <p:nvPr/>
          </p:nvSpPr>
          <p:spPr>
            <a:xfrm>
              <a:off x="170535" y="250872"/>
              <a:ext cx="105663" cy="6294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0"/>
                  </a:moveTo>
                  <a:cubicBezTo>
                    <a:pt x="3323" y="3323"/>
                    <a:pt x="3323" y="3323"/>
                    <a:pt x="3323" y="3323"/>
                  </a:cubicBezTo>
                  <a:cubicBezTo>
                    <a:pt x="7311" y="7754"/>
                    <a:pt x="9637" y="14400"/>
                    <a:pt x="9637" y="21046"/>
                  </a:cubicBezTo>
                  <a:cubicBezTo>
                    <a:pt x="9637" y="21600"/>
                    <a:pt x="9637" y="21600"/>
                    <a:pt x="9637" y="21600"/>
                  </a:cubicBezTo>
                  <a:cubicBezTo>
                    <a:pt x="11963" y="21600"/>
                    <a:pt x="11963" y="21600"/>
                    <a:pt x="11963" y="21600"/>
                  </a:cubicBezTo>
                  <a:cubicBezTo>
                    <a:pt x="11963" y="21600"/>
                    <a:pt x="11963" y="21600"/>
                    <a:pt x="11963" y="21046"/>
                  </a:cubicBezTo>
                  <a:cubicBezTo>
                    <a:pt x="11963" y="14400"/>
                    <a:pt x="14289" y="7754"/>
                    <a:pt x="18277" y="3323"/>
                  </a:cubicBezTo>
                  <a:cubicBezTo>
                    <a:pt x="21600" y="0"/>
                    <a:pt x="21600" y="0"/>
                    <a:pt x="21600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E40062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rtl="0">
                <a:lnSpc>
                  <a:spcPct val="80000"/>
                </a:lnSpc>
                <a:defRPr>
                  <a:latin typeface="Helvetica"/>
                  <a:ea typeface="Helvetica"/>
                  <a:cs typeface="Helvetica"/>
                  <a:sym typeface="Helvetica"/>
                </a:defRPr>
              </a:pPr>
              <a:endParaRPr/>
            </a:p>
          </p:txBody>
        </p:sp>
        <p:sp>
          <p:nvSpPr>
            <p:cNvPr id="887" name="مستطيل"/>
            <p:cNvSpPr/>
            <p:nvPr/>
          </p:nvSpPr>
          <p:spPr>
            <a:xfrm>
              <a:off x="81188" y="508630"/>
              <a:ext cx="284356" cy="37303"/>
            </a:xfrm>
            <a:prstGeom prst="rect">
              <a:avLst/>
            </a:prstGeom>
            <a:solidFill>
              <a:srgbClr val="E40062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rtl="0">
                <a:lnSpc>
                  <a:spcPct val="80000"/>
                </a:lnSpc>
                <a:defRPr>
                  <a:latin typeface="Helvetica"/>
                  <a:ea typeface="Helvetica"/>
                  <a:cs typeface="Helvetica"/>
                  <a:sym typeface="Helvetica"/>
                </a:defRPr>
              </a:pPr>
              <a:endParaRPr/>
            </a:p>
          </p:txBody>
        </p:sp>
      </p:grpSp>
      <p:grpSp>
        <p:nvGrpSpPr>
          <p:cNvPr id="5" name="تجميع"/>
          <p:cNvGrpSpPr/>
          <p:nvPr/>
        </p:nvGrpSpPr>
        <p:grpSpPr>
          <a:xfrm>
            <a:off x="11102178" y="640694"/>
            <a:ext cx="755441" cy="1571636"/>
            <a:chOff x="0" y="-1"/>
            <a:chExt cx="1635629" cy="2228663"/>
          </a:xfrm>
        </p:grpSpPr>
        <p:sp>
          <p:nvSpPr>
            <p:cNvPr id="896" name="شكل"/>
            <p:cNvSpPr/>
            <p:nvPr/>
          </p:nvSpPr>
          <p:spPr>
            <a:xfrm>
              <a:off x="278104" y="435229"/>
              <a:ext cx="1040847" cy="20134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0"/>
                  </a:moveTo>
                  <a:cubicBezTo>
                    <a:pt x="0" y="20329"/>
                    <a:pt x="0" y="20329"/>
                    <a:pt x="0" y="20329"/>
                  </a:cubicBezTo>
                  <a:cubicBezTo>
                    <a:pt x="0" y="20965"/>
                    <a:pt x="0" y="21600"/>
                    <a:pt x="0" y="21600"/>
                  </a:cubicBezTo>
                  <a:cubicBezTo>
                    <a:pt x="21600" y="21600"/>
                    <a:pt x="21600" y="21600"/>
                    <a:pt x="21600" y="21600"/>
                  </a:cubicBezTo>
                  <a:cubicBezTo>
                    <a:pt x="21600" y="21600"/>
                    <a:pt x="21600" y="20965"/>
                    <a:pt x="21600" y="20329"/>
                  </a:cubicBezTo>
                  <a:cubicBezTo>
                    <a:pt x="21600" y="0"/>
                    <a:pt x="21600" y="0"/>
                    <a:pt x="21600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F9C7DD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rtl="0">
                <a:lnSpc>
                  <a:spcPct val="80000"/>
                </a:lnSpc>
                <a:defRPr>
                  <a:latin typeface="Helvetica"/>
                  <a:ea typeface="Helvetica"/>
                  <a:cs typeface="Helvetica"/>
                  <a:sym typeface="Helvetica"/>
                </a:defRPr>
              </a:pPr>
              <a:endParaRPr/>
            </a:p>
          </p:txBody>
        </p:sp>
        <p:sp>
          <p:nvSpPr>
            <p:cNvPr id="897" name="شكل"/>
            <p:cNvSpPr/>
            <p:nvPr/>
          </p:nvSpPr>
          <p:spPr>
            <a:xfrm>
              <a:off x="290378" y="672179"/>
              <a:ext cx="1022437" cy="20134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0"/>
                  </a:moveTo>
                  <a:cubicBezTo>
                    <a:pt x="251" y="2541"/>
                    <a:pt x="628" y="5718"/>
                    <a:pt x="1005" y="6988"/>
                  </a:cubicBezTo>
                  <a:cubicBezTo>
                    <a:pt x="5651" y="21600"/>
                    <a:pt x="5651" y="21600"/>
                    <a:pt x="5651" y="21600"/>
                  </a:cubicBezTo>
                  <a:cubicBezTo>
                    <a:pt x="15949" y="21600"/>
                    <a:pt x="15949" y="21600"/>
                    <a:pt x="15949" y="21600"/>
                  </a:cubicBezTo>
                  <a:cubicBezTo>
                    <a:pt x="20470" y="6988"/>
                    <a:pt x="20470" y="6988"/>
                    <a:pt x="20470" y="6988"/>
                  </a:cubicBezTo>
                  <a:cubicBezTo>
                    <a:pt x="20847" y="5718"/>
                    <a:pt x="21349" y="2541"/>
                    <a:pt x="21600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F393BC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rtl="0">
                <a:lnSpc>
                  <a:spcPct val="80000"/>
                </a:lnSpc>
                <a:defRPr>
                  <a:latin typeface="Helvetica"/>
                  <a:ea typeface="Helvetica"/>
                  <a:cs typeface="Helvetica"/>
                  <a:sym typeface="Helvetica"/>
                </a:defRPr>
              </a:pPr>
              <a:endParaRPr/>
            </a:p>
          </p:txBody>
        </p:sp>
        <p:sp>
          <p:nvSpPr>
            <p:cNvPr id="898" name="شكل"/>
            <p:cNvSpPr/>
            <p:nvPr/>
          </p:nvSpPr>
          <p:spPr>
            <a:xfrm>
              <a:off x="0" y="-1"/>
              <a:ext cx="1635629" cy="222866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0191" y="5901"/>
                  </a:moveTo>
                  <a:cubicBezTo>
                    <a:pt x="20191" y="1662"/>
                    <a:pt x="20191" y="1662"/>
                    <a:pt x="20191" y="1662"/>
                  </a:cubicBezTo>
                  <a:cubicBezTo>
                    <a:pt x="20661" y="1547"/>
                    <a:pt x="20661" y="1547"/>
                    <a:pt x="20661" y="1547"/>
                  </a:cubicBezTo>
                  <a:cubicBezTo>
                    <a:pt x="21209" y="1432"/>
                    <a:pt x="21600" y="1089"/>
                    <a:pt x="21600" y="688"/>
                  </a:cubicBezTo>
                  <a:cubicBezTo>
                    <a:pt x="21600" y="0"/>
                    <a:pt x="21600" y="0"/>
                    <a:pt x="21600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688"/>
                    <a:pt x="0" y="688"/>
                    <a:pt x="0" y="688"/>
                  </a:cubicBezTo>
                  <a:cubicBezTo>
                    <a:pt x="0" y="1089"/>
                    <a:pt x="391" y="1432"/>
                    <a:pt x="861" y="1547"/>
                  </a:cubicBezTo>
                  <a:cubicBezTo>
                    <a:pt x="1330" y="1662"/>
                    <a:pt x="1330" y="1662"/>
                    <a:pt x="1330" y="1662"/>
                  </a:cubicBezTo>
                  <a:cubicBezTo>
                    <a:pt x="1330" y="5901"/>
                    <a:pt x="1330" y="5901"/>
                    <a:pt x="1330" y="5901"/>
                  </a:cubicBezTo>
                  <a:cubicBezTo>
                    <a:pt x="1330" y="6875"/>
                    <a:pt x="2191" y="8021"/>
                    <a:pt x="3365" y="8537"/>
                  </a:cubicBezTo>
                  <a:cubicBezTo>
                    <a:pt x="8139" y="10771"/>
                    <a:pt x="8139" y="10771"/>
                    <a:pt x="8139" y="10771"/>
                  </a:cubicBezTo>
                  <a:cubicBezTo>
                    <a:pt x="3365" y="13063"/>
                    <a:pt x="3365" y="13063"/>
                    <a:pt x="3365" y="13063"/>
                  </a:cubicBezTo>
                  <a:cubicBezTo>
                    <a:pt x="2191" y="13579"/>
                    <a:pt x="1330" y="14725"/>
                    <a:pt x="1330" y="15699"/>
                  </a:cubicBezTo>
                  <a:cubicBezTo>
                    <a:pt x="1330" y="19938"/>
                    <a:pt x="1330" y="19938"/>
                    <a:pt x="1330" y="19938"/>
                  </a:cubicBezTo>
                  <a:cubicBezTo>
                    <a:pt x="861" y="20053"/>
                    <a:pt x="861" y="20053"/>
                    <a:pt x="861" y="20053"/>
                  </a:cubicBezTo>
                  <a:cubicBezTo>
                    <a:pt x="391" y="20168"/>
                    <a:pt x="0" y="20511"/>
                    <a:pt x="0" y="20970"/>
                  </a:cubicBezTo>
                  <a:cubicBezTo>
                    <a:pt x="0" y="21600"/>
                    <a:pt x="0" y="21600"/>
                    <a:pt x="0" y="21600"/>
                  </a:cubicBezTo>
                  <a:cubicBezTo>
                    <a:pt x="21600" y="21600"/>
                    <a:pt x="21600" y="21600"/>
                    <a:pt x="21600" y="21600"/>
                  </a:cubicBezTo>
                  <a:cubicBezTo>
                    <a:pt x="21600" y="20970"/>
                    <a:pt x="21600" y="20970"/>
                    <a:pt x="21600" y="20970"/>
                  </a:cubicBezTo>
                  <a:cubicBezTo>
                    <a:pt x="21600" y="20511"/>
                    <a:pt x="21209" y="20168"/>
                    <a:pt x="20661" y="20053"/>
                  </a:cubicBezTo>
                  <a:cubicBezTo>
                    <a:pt x="20191" y="19938"/>
                    <a:pt x="20191" y="19938"/>
                    <a:pt x="20191" y="19938"/>
                  </a:cubicBezTo>
                  <a:cubicBezTo>
                    <a:pt x="20191" y="15699"/>
                    <a:pt x="20191" y="15699"/>
                    <a:pt x="20191" y="15699"/>
                  </a:cubicBezTo>
                  <a:cubicBezTo>
                    <a:pt x="20191" y="14725"/>
                    <a:pt x="19330" y="13579"/>
                    <a:pt x="18235" y="13063"/>
                  </a:cubicBezTo>
                  <a:cubicBezTo>
                    <a:pt x="13383" y="10771"/>
                    <a:pt x="13383" y="10771"/>
                    <a:pt x="13383" y="10771"/>
                  </a:cubicBezTo>
                  <a:cubicBezTo>
                    <a:pt x="18235" y="8537"/>
                    <a:pt x="18235" y="8537"/>
                    <a:pt x="18235" y="8537"/>
                  </a:cubicBezTo>
                  <a:cubicBezTo>
                    <a:pt x="19330" y="8021"/>
                    <a:pt x="20191" y="6875"/>
                    <a:pt x="20191" y="5901"/>
                  </a:cubicBezTo>
                  <a:close/>
                  <a:moveTo>
                    <a:pt x="17374" y="7563"/>
                  </a:moveTo>
                  <a:cubicBezTo>
                    <a:pt x="13070" y="9568"/>
                    <a:pt x="13070" y="9568"/>
                    <a:pt x="13070" y="9568"/>
                  </a:cubicBezTo>
                  <a:cubicBezTo>
                    <a:pt x="12365" y="9855"/>
                    <a:pt x="11974" y="10313"/>
                    <a:pt x="11974" y="10771"/>
                  </a:cubicBezTo>
                  <a:cubicBezTo>
                    <a:pt x="11974" y="11287"/>
                    <a:pt x="12365" y="11745"/>
                    <a:pt x="13070" y="12032"/>
                  </a:cubicBezTo>
                  <a:cubicBezTo>
                    <a:pt x="17374" y="14037"/>
                    <a:pt x="17374" y="14037"/>
                    <a:pt x="17374" y="14037"/>
                  </a:cubicBezTo>
                  <a:cubicBezTo>
                    <a:pt x="18000" y="14381"/>
                    <a:pt x="18548" y="15126"/>
                    <a:pt x="18548" y="15699"/>
                  </a:cubicBezTo>
                  <a:cubicBezTo>
                    <a:pt x="18548" y="19996"/>
                    <a:pt x="18548" y="19996"/>
                    <a:pt x="18548" y="19996"/>
                  </a:cubicBezTo>
                  <a:cubicBezTo>
                    <a:pt x="2974" y="19996"/>
                    <a:pt x="2974" y="19996"/>
                    <a:pt x="2974" y="19996"/>
                  </a:cubicBezTo>
                  <a:cubicBezTo>
                    <a:pt x="2974" y="15699"/>
                    <a:pt x="2974" y="15699"/>
                    <a:pt x="2974" y="15699"/>
                  </a:cubicBezTo>
                  <a:cubicBezTo>
                    <a:pt x="2974" y="15126"/>
                    <a:pt x="3600" y="14381"/>
                    <a:pt x="4226" y="14037"/>
                  </a:cubicBezTo>
                  <a:cubicBezTo>
                    <a:pt x="8530" y="12032"/>
                    <a:pt x="8530" y="12032"/>
                    <a:pt x="8530" y="12032"/>
                  </a:cubicBezTo>
                  <a:cubicBezTo>
                    <a:pt x="9157" y="11745"/>
                    <a:pt x="9548" y="11287"/>
                    <a:pt x="9548" y="10771"/>
                  </a:cubicBezTo>
                  <a:cubicBezTo>
                    <a:pt x="9548" y="10313"/>
                    <a:pt x="9157" y="9855"/>
                    <a:pt x="8530" y="9568"/>
                  </a:cubicBezTo>
                  <a:cubicBezTo>
                    <a:pt x="4226" y="7563"/>
                    <a:pt x="4226" y="7563"/>
                    <a:pt x="4226" y="7563"/>
                  </a:cubicBezTo>
                  <a:cubicBezTo>
                    <a:pt x="3600" y="7219"/>
                    <a:pt x="2974" y="6474"/>
                    <a:pt x="2974" y="5901"/>
                  </a:cubicBezTo>
                  <a:cubicBezTo>
                    <a:pt x="2974" y="1604"/>
                    <a:pt x="2974" y="1604"/>
                    <a:pt x="2974" y="1604"/>
                  </a:cubicBezTo>
                  <a:cubicBezTo>
                    <a:pt x="18548" y="1604"/>
                    <a:pt x="18548" y="1604"/>
                    <a:pt x="18548" y="1604"/>
                  </a:cubicBezTo>
                  <a:cubicBezTo>
                    <a:pt x="18548" y="5901"/>
                    <a:pt x="18548" y="5901"/>
                    <a:pt x="18548" y="5901"/>
                  </a:cubicBezTo>
                  <a:cubicBezTo>
                    <a:pt x="18548" y="6474"/>
                    <a:pt x="18000" y="7219"/>
                    <a:pt x="17374" y="7563"/>
                  </a:cubicBezTo>
                  <a:close/>
                </a:path>
              </a:pathLst>
            </a:custGeom>
            <a:solidFill>
              <a:srgbClr val="E40062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rtl="0">
                <a:defRPr>
                  <a:latin typeface="Helvetica"/>
                  <a:ea typeface="Helvetica"/>
                  <a:cs typeface="Helvetica"/>
                  <a:sym typeface="Helvetica"/>
                </a:defRPr>
              </a:pPr>
              <a:endParaRPr/>
            </a:p>
          </p:txBody>
        </p:sp>
        <p:sp>
          <p:nvSpPr>
            <p:cNvPr id="899" name="شكل"/>
            <p:cNvSpPr/>
            <p:nvPr/>
          </p:nvSpPr>
          <p:spPr>
            <a:xfrm>
              <a:off x="622219" y="915340"/>
              <a:ext cx="385521" cy="22967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0"/>
                  </a:moveTo>
                  <a:cubicBezTo>
                    <a:pt x="3323" y="3323"/>
                    <a:pt x="3323" y="3323"/>
                    <a:pt x="3323" y="3323"/>
                  </a:cubicBezTo>
                  <a:cubicBezTo>
                    <a:pt x="7311" y="7754"/>
                    <a:pt x="9637" y="14400"/>
                    <a:pt x="9637" y="21046"/>
                  </a:cubicBezTo>
                  <a:cubicBezTo>
                    <a:pt x="9637" y="21600"/>
                    <a:pt x="9637" y="21600"/>
                    <a:pt x="9637" y="21600"/>
                  </a:cubicBezTo>
                  <a:cubicBezTo>
                    <a:pt x="11963" y="21600"/>
                    <a:pt x="11963" y="21600"/>
                    <a:pt x="11963" y="21600"/>
                  </a:cubicBezTo>
                  <a:cubicBezTo>
                    <a:pt x="11963" y="21600"/>
                    <a:pt x="11963" y="21600"/>
                    <a:pt x="11963" y="21046"/>
                  </a:cubicBezTo>
                  <a:cubicBezTo>
                    <a:pt x="11963" y="14400"/>
                    <a:pt x="14289" y="7754"/>
                    <a:pt x="18277" y="3323"/>
                  </a:cubicBezTo>
                  <a:cubicBezTo>
                    <a:pt x="21600" y="0"/>
                    <a:pt x="21600" y="0"/>
                    <a:pt x="21600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E40062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rtl="0">
                <a:lnSpc>
                  <a:spcPct val="80000"/>
                </a:lnSpc>
                <a:defRPr>
                  <a:latin typeface="Helvetica"/>
                  <a:ea typeface="Helvetica"/>
                  <a:cs typeface="Helvetica"/>
                  <a:sym typeface="Helvetica"/>
                </a:defRPr>
              </a:pPr>
              <a:endParaRPr/>
            </a:p>
          </p:txBody>
        </p:sp>
        <p:sp>
          <p:nvSpPr>
            <p:cNvPr id="900" name="مستطيل"/>
            <p:cNvSpPr/>
            <p:nvPr/>
          </p:nvSpPr>
          <p:spPr>
            <a:xfrm>
              <a:off x="296227" y="1855802"/>
              <a:ext cx="1037507" cy="136102"/>
            </a:xfrm>
            <a:prstGeom prst="rect">
              <a:avLst/>
            </a:prstGeom>
            <a:solidFill>
              <a:srgbClr val="E40062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rtl="0">
                <a:lnSpc>
                  <a:spcPct val="80000"/>
                </a:lnSpc>
                <a:defRPr>
                  <a:latin typeface="Helvetica"/>
                  <a:ea typeface="Helvetica"/>
                  <a:cs typeface="Helvetica"/>
                  <a:sym typeface="Helvetica"/>
                </a:defRPr>
              </a:pPr>
              <a:endParaRPr/>
            </a:p>
          </p:txBody>
        </p:sp>
      </p:grpSp>
      <p:sp>
        <p:nvSpPr>
          <p:cNvPr id="54" name="Title 1"/>
          <p:cNvSpPr>
            <a:spLocks noGrp="1"/>
          </p:cNvSpPr>
          <p:nvPr>
            <p:ph type="title"/>
          </p:nvPr>
        </p:nvSpPr>
        <p:spPr>
          <a:xfrm>
            <a:off x="450166" y="884153"/>
            <a:ext cx="1568350" cy="1428760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ar-OM" sz="4000" b="1" dirty="0"/>
              <a:t>إشارات</a:t>
            </a:r>
            <a:br>
              <a:rPr lang="ar-OM" sz="4000" b="1" dirty="0"/>
            </a:br>
            <a:r>
              <a:rPr lang="ar-OM" sz="4000" b="1" dirty="0"/>
              <a:t> المرور</a:t>
            </a:r>
            <a:endParaRPr lang="en-US" sz="4000" b="1" dirty="0"/>
          </a:p>
        </p:txBody>
      </p:sp>
      <p:sp>
        <p:nvSpPr>
          <p:cNvPr id="38" name="Title 1"/>
          <p:cNvSpPr txBox="1">
            <a:spLocks/>
          </p:cNvSpPr>
          <p:nvPr/>
        </p:nvSpPr>
        <p:spPr>
          <a:xfrm>
            <a:off x="2445547" y="330677"/>
            <a:ext cx="8229600" cy="1143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rIns="45719" anchor="ctr">
            <a:no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marL="0" marR="0" lvl="0" indent="0" algn="r" defTabSz="914400" rtl="1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4400" b="1" i="0" u="none" strike="noStrike" kern="0" cap="none" spc="0" normalizeH="0" baseline="0" noProof="0" dirty="0">
              <a:ln w="11430"/>
              <a:solidFill>
                <a:sysClr val="windowText" lastClr="00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uLnTx/>
              <a:uFillTx/>
              <a:latin typeface="+mn-lt"/>
              <a:ea typeface="+mn-ea"/>
              <a:cs typeface="+mn-cs"/>
              <a:sym typeface="Calibri"/>
            </a:endParaRPr>
          </a:p>
        </p:txBody>
      </p:sp>
      <p:sp>
        <p:nvSpPr>
          <p:cNvPr id="40" name="Rounded Rectangle 39"/>
          <p:cNvSpPr/>
          <p:nvPr/>
        </p:nvSpPr>
        <p:spPr>
          <a:xfrm>
            <a:off x="2445547" y="543492"/>
            <a:ext cx="8307673" cy="1766041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/>
            <a:r>
              <a:rPr lang="ar-SA" sz="4800" dirty="0"/>
              <a:t>استخرج من الفقرة السابقة جملتين فعلهما فعلا متعدي</a:t>
            </a:r>
            <a:endParaRPr lang="en-US" sz="4800" dirty="0">
              <a:solidFill>
                <a:schemeClr val="dk1"/>
              </a:solidFill>
            </a:endParaRPr>
          </a:p>
        </p:txBody>
      </p:sp>
      <p:sp>
        <p:nvSpPr>
          <p:cNvPr id="45" name="Oval 54"/>
          <p:cNvSpPr/>
          <p:nvPr/>
        </p:nvSpPr>
        <p:spPr>
          <a:xfrm>
            <a:off x="9479287" y="2656120"/>
            <a:ext cx="986169" cy="956428"/>
          </a:xfrm>
          <a:prstGeom prst="ellipse">
            <a:avLst/>
          </a:prstGeom>
          <a:solidFill>
            <a:srgbClr val="FF0000"/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6" name="Oval 55"/>
          <p:cNvSpPr/>
          <p:nvPr/>
        </p:nvSpPr>
        <p:spPr>
          <a:xfrm>
            <a:off x="9512683" y="3959135"/>
            <a:ext cx="919375" cy="837947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7" name="Oval 56"/>
          <p:cNvSpPr/>
          <p:nvPr/>
        </p:nvSpPr>
        <p:spPr>
          <a:xfrm>
            <a:off x="9506803" y="5051161"/>
            <a:ext cx="944585" cy="871362"/>
          </a:xfrm>
          <a:prstGeom prst="ellipse">
            <a:avLst/>
          </a:prstGeom>
          <a:solidFill>
            <a:srgbClr val="00B050"/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Oval 54"/>
          <p:cNvSpPr/>
          <p:nvPr/>
        </p:nvSpPr>
        <p:spPr>
          <a:xfrm>
            <a:off x="5073066" y="2597337"/>
            <a:ext cx="986169" cy="956428"/>
          </a:xfrm>
          <a:prstGeom prst="ellipse">
            <a:avLst/>
          </a:prstGeom>
          <a:solidFill>
            <a:srgbClr val="FF0000"/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9" name="Oval 55"/>
          <p:cNvSpPr/>
          <p:nvPr/>
        </p:nvSpPr>
        <p:spPr>
          <a:xfrm>
            <a:off x="5120530" y="3886463"/>
            <a:ext cx="919375" cy="837947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0" name="Oval 56"/>
          <p:cNvSpPr/>
          <p:nvPr/>
        </p:nvSpPr>
        <p:spPr>
          <a:xfrm>
            <a:off x="5114650" y="4962892"/>
            <a:ext cx="944585" cy="871362"/>
          </a:xfrm>
          <a:prstGeom prst="ellipse">
            <a:avLst/>
          </a:prstGeom>
          <a:solidFill>
            <a:srgbClr val="00B050"/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Oval 54"/>
          <p:cNvSpPr/>
          <p:nvPr/>
        </p:nvSpPr>
        <p:spPr>
          <a:xfrm>
            <a:off x="1577602" y="357166"/>
            <a:ext cx="462336" cy="429199"/>
          </a:xfrm>
          <a:prstGeom prst="ellipse">
            <a:avLst/>
          </a:prstGeom>
          <a:solidFill>
            <a:srgbClr val="FF0000"/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Oval 55"/>
          <p:cNvSpPr/>
          <p:nvPr/>
        </p:nvSpPr>
        <p:spPr>
          <a:xfrm>
            <a:off x="1001905" y="344919"/>
            <a:ext cx="477606" cy="453417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Oval 56"/>
          <p:cNvSpPr/>
          <p:nvPr/>
        </p:nvSpPr>
        <p:spPr>
          <a:xfrm>
            <a:off x="409249" y="330851"/>
            <a:ext cx="506331" cy="459636"/>
          </a:xfrm>
          <a:prstGeom prst="ellipse">
            <a:avLst/>
          </a:prstGeom>
          <a:solidFill>
            <a:srgbClr val="00B050"/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8" name="صورة 5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464" y="2279397"/>
            <a:ext cx="2085177" cy="259988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fill="hold" grpId="0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 advAuto="0"/>
    </p:bldLst>
  </p:timing>
</p:sld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6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Calibri"/>
        <a:ea typeface="Calibri"/>
        <a:cs typeface="Calibri"/>
      </a:majorFont>
      <a:minorFont>
        <a:latin typeface="Calibri"/>
        <a:ea typeface="Calibri"/>
        <a:cs typeface="Calibri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2700" cap="flat">
          <a:solidFill>
            <a:srgbClr val="E40062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914400" rtl="1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12700" cap="flat">
          <a:solidFill>
            <a:srgbClr val="E40062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l" defTabSz="914400" rtl="1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6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Calibri"/>
        <a:ea typeface="Calibri"/>
        <a:cs typeface="Calibri"/>
      </a:majorFont>
      <a:minorFont>
        <a:latin typeface="Calibri"/>
        <a:ea typeface="Calibri"/>
        <a:cs typeface="Calibri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2700" cap="flat">
          <a:solidFill>
            <a:srgbClr val="E40062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914400" rtl="1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12700" cap="flat">
          <a:solidFill>
            <a:srgbClr val="E40062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l" defTabSz="914400" rtl="1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