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0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9/20/2019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414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951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848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579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7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كتاب, منضدة, جالس&#10;&#10;تم إنشاء الوصف تلقائياً">
            <a:extLst>
              <a:ext uri="{FF2B5EF4-FFF2-40B4-BE49-F238E27FC236}">
                <a16:creationId xmlns:a16="http://schemas.microsoft.com/office/drawing/2014/main" id="{C1E0CBEA-44E1-4AD2-8EAF-D65030D0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8088" cy="687936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200FAC2-CF8A-4DEE-8BDB-276F02048B1A}"/>
              </a:ext>
            </a:extLst>
          </p:cNvPr>
          <p:cNvSpPr txBox="1"/>
          <p:nvPr/>
        </p:nvSpPr>
        <p:spPr>
          <a:xfrm>
            <a:off x="5531977" y="1623800"/>
            <a:ext cx="4241818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11500" b="1" dirty="0">
                <a:solidFill>
                  <a:srgbClr val="1F699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1-1 القيمة المكانية</a:t>
            </a:r>
          </a:p>
        </p:txBody>
      </p:sp>
    </p:spTree>
    <p:extLst>
      <p:ext uri="{BB962C8B-B14F-4D97-AF65-F5344CB8AC3E}">
        <p14:creationId xmlns:p14="http://schemas.microsoft.com/office/powerpoint/2010/main" val="20947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900757E-8C05-4EB6-9493-704FD93541A2}"/>
              </a:ext>
            </a:extLst>
          </p:cNvPr>
          <p:cNvSpPr txBox="1"/>
          <p:nvPr/>
        </p:nvSpPr>
        <p:spPr>
          <a:xfrm>
            <a:off x="0" y="2459504"/>
            <a:ext cx="9451649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q"/>
            </a:pPr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معرفة ما يمثله كلّ رقم في الأعداد الكاملة حتى مليون. </a:t>
            </a:r>
          </a:p>
          <a:p>
            <a:pPr marL="571500" indent="-571500" algn="r" rtl="1">
              <a:buFont typeface="Wingdings" panose="05000000000000000000" pitchFamily="2" charset="2"/>
              <a:buChar char="q"/>
            </a:pPr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معرفة ما يمثله كلّ رقم في الأعداد التي تحتوي على منزلة عشرية واحدة ومنزلتين عشريتين.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F74E76-0736-450B-9831-DFB18B1E02D3}"/>
              </a:ext>
            </a:extLst>
          </p:cNvPr>
          <p:cNvSpPr txBox="1"/>
          <p:nvPr/>
        </p:nvSpPr>
        <p:spPr>
          <a:xfrm>
            <a:off x="1760434" y="60437"/>
            <a:ext cx="73735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يتوقع منك المعلم عند نهاية الدرس أن تكون قادرا على :</a:t>
            </a:r>
          </a:p>
        </p:txBody>
      </p:sp>
    </p:spTree>
    <p:extLst>
      <p:ext uri="{BB962C8B-B14F-4D97-AF65-F5344CB8AC3E}">
        <p14:creationId xmlns:p14="http://schemas.microsoft.com/office/powerpoint/2010/main" val="240490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0">
            <a:extLst>
              <a:ext uri="{FF2B5EF4-FFF2-40B4-BE49-F238E27FC236}">
                <a16:creationId xmlns:a16="http://schemas.microsoft.com/office/drawing/2014/main" id="{22A28426-8AA0-4D33-9616-C949085F8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71" y="243286"/>
            <a:ext cx="11342857" cy="637142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2768011E-A51B-4FA4-AEF8-A12695D0908C}"/>
              </a:ext>
            </a:extLst>
          </p:cNvPr>
          <p:cNvSpPr txBox="1"/>
          <p:nvPr/>
        </p:nvSpPr>
        <p:spPr>
          <a:xfrm>
            <a:off x="2828658" y="3847744"/>
            <a:ext cx="119498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8765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32F35DC-DDBD-4D63-9697-99FEB16A8CC2}"/>
              </a:ext>
            </a:extLst>
          </p:cNvPr>
          <p:cNvSpPr txBox="1"/>
          <p:nvPr/>
        </p:nvSpPr>
        <p:spPr>
          <a:xfrm>
            <a:off x="1495514" y="3847744"/>
            <a:ext cx="119498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1234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3EF5E24-9F2E-4F0D-832F-21075B282F46}"/>
              </a:ext>
            </a:extLst>
          </p:cNvPr>
          <p:cNvSpPr txBox="1"/>
          <p:nvPr/>
        </p:nvSpPr>
        <p:spPr>
          <a:xfrm>
            <a:off x="2489570" y="3830651"/>
            <a:ext cx="4702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-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E9BE6BD-D227-466B-A303-ECDB601A0B51}"/>
              </a:ext>
            </a:extLst>
          </p:cNvPr>
          <p:cNvSpPr txBox="1"/>
          <p:nvPr/>
        </p:nvSpPr>
        <p:spPr>
          <a:xfrm>
            <a:off x="1221957" y="3830651"/>
            <a:ext cx="4702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2639C18-80D0-4F8A-BFFD-F732A73F0BC2}"/>
              </a:ext>
            </a:extLst>
          </p:cNvPr>
          <p:cNvSpPr txBox="1"/>
          <p:nvPr/>
        </p:nvSpPr>
        <p:spPr>
          <a:xfrm>
            <a:off x="231449" y="3847744"/>
            <a:ext cx="119498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7531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5D3484B-9F70-42B3-938F-8D0BFED4616B}"/>
              </a:ext>
            </a:extLst>
          </p:cNvPr>
          <p:cNvSpPr txBox="1"/>
          <p:nvPr/>
        </p:nvSpPr>
        <p:spPr>
          <a:xfrm>
            <a:off x="784788" y="3275176"/>
            <a:ext cx="336481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أكبر عدد – أصغر عدد</a:t>
            </a:r>
          </a:p>
        </p:txBody>
      </p:sp>
    </p:spTree>
    <p:extLst>
      <p:ext uri="{BB962C8B-B14F-4D97-AF65-F5344CB8AC3E}">
        <p14:creationId xmlns:p14="http://schemas.microsoft.com/office/powerpoint/2010/main" val="8402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E">
            <a:extLst>
              <a:ext uri="{FF2B5EF4-FFF2-40B4-BE49-F238E27FC236}">
                <a16:creationId xmlns:a16="http://schemas.microsoft.com/office/drawing/2014/main" id="{2BB9CA89-AE40-4F48-A10B-2C60C159E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716" y="59821"/>
            <a:ext cx="6928404" cy="4452273"/>
          </a:xfrm>
          <a:prstGeom prst="rect">
            <a:avLst/>
          </a:prstGeom>
        </p:spPr>
      </p:pic>
      <p:pic>
        <p:nvPicPr>
          <p:cNvPr id="5" name="Snagit_SNG82C">
            <a:extLst>
              <a:ext uri="{FF2B5EF4-FFF2-40B4-BE49-F238E27FC236}">
                <a16:creationId xmlns:a16="http://schemas.microsoft.com/office/drawing/2014/main" id="{EB222216-05CC-4B44-86F0-44691B4A6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715" y="4614647"/>
            <a:ext cx="6988967" cy="1960760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C96D39A5-0F0E-4790-9147-266017CF3516}"/>
              </a:ext>
            </a:extLst>
          </p:cNvPr>
          <p:cNvSpPr txBox="1"/>
          <p:nvPr/>
        </p:nvSpPr>
        <p:spPr>
          <a:xfrm>
            <a:off x="451371" y="609295"/>
            <a:ext cx="98457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40000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C99062E-EF8F-437C-A759-1E8199C09B21}"/>
              </a:ext>
            </a:extLst>
          </p:cNvPr>
          <p:cNvSpPr txBox="1"/>
          <p:nvPr/>
        </p:nvSpPr>
        <p:spPr>
          <a:xfrm>
            <a:off x="759019" y="896192"/>
            <a:ext cx="6769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600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C56ABDC-FF8E-4959-A056-45F3CB880D16}"/>
              </a:ext>
            </a:extLst>
          </p:cNvPr>
          <p:cNvSpPr txBox="1"/>
          <p:nvPr/>
        </p:nvSpPr>
        <p:spPr>
          <a:xfrm>
            <a:off x="759019" y="1188579"/>
            <a:ext cx="6769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C74DE045-2B37-436C-B786-4D6C6F63DE3B}"/>
              </a:ext>
            </a:extLst>
          </p:cNvPr>
          <p:cNvSpPr txBox="1"/>
          <p:nvPr/>
        </p:nvSpPr>
        <p:spPr>
          <a:xfrm>
            <a:off x="989757" y="1476887"/>
            <a:ext cx="6769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0.9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5E42D41-E58A-4B50-99ED-EFADCF53A1AF}"/>
              </a:ext>
            </a:extLst>
          </p:cNvPr>
          <p:cNvGrpSpPr/>
          <p:nvPr/>
        </p:nvGrpSpPr>
        <p:grpSpPr>
          <a:xfrm>
            <a:off x="418997" y="1476886"/>
            <a:ext cx="1435695" cy="584775"/>
            <a:chOff x="418997" y="1476886"/>
            <a:chExt cx="1435695" cy="584775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BB1420E4-BB75-4C67-AF09-EDC6D6BA9192}"/>
                </a:ext>
              </a:extLst>
            </p:cNvPr>
            <p:cNvSpPr txBox="1"/>
            <p:nvPr/>
          </p:nvSpPr>
          <p:spPr>
            <a:xfrm>
              <a:off x="1545232" y="1476886"/>
              <a:ext cx="30946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BC705660-83CB-4061-978F-AB9B7C769D9B}"/>
                </a:ext>
              </a:extLst>
            </p:cNvPr>
            <p:cNvCxnSpPr/>
            <p:nvPr/>
          </p:nvCxnSpPr>
          <p:spPr>
            <a:xfrm flipH="1">
              <a:off x="418997" y="1925735"/>
              <a:ext cx="1356972" cy="0"/>
            </a:xfrm>
            <a:prstGeom prst="line">
              <a:avLst/>
            </a:prstGeom>
            <a:ln w="28575">
              <a:solidFill>
                <a:srgbClr val="216B9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0CAA69F-B95D-4B0F-8FE7-BAAEA3640A8D}"/>
              </a:ext>
            </a:extLst>
          </p:cNvPr>
          <p:cNvSpPr txBox="1"/>
          <p:nvPr/>
        </p:nvSpPr>
        <p:spPr>
          <a:xfrm>
            <a:off x="1382865" y="1845453"/>
            <a:ext cx="3094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0A9CAC1-8BAA-4335-A5B2-75E4EC8AAC00}"/>
              </a:ext>
            </a:extLst>
          </p:cNvPr>
          <p:cNvSpPr txBox="1"/>
          <p:nvPr/>
        </p:nvSpPr>
        <p:spPr>
          <a:xfrm>
            <a:off x="1143581" y="1845453"/>
            <a:ext cx="3094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5898A80-5E6E-4270-BE92-D67D84C89602}"/>
              </a:ext>
            </a:extLst>
          </p:cNvPr>
          <p:cNvSpPr txBox="1"/>
          <p:nvPr/>
        </p:nvSpPr>
        <p:spPr>
          <a:xfrm>
            <a:off x="958035" y="1845453"/>
            <a:ext cx="3094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2B66D15-0F3B-43C9-A92E-979C17562CE8}"/>
              </a:ext>
            </a:extLst>
          </p:cNvPr>
          <p:cNvSpPr txBox="1"/>
          <p:nvPr/>
        </p:nvSpPr>
        <p:spPr>
          <a:xfrm>
            <a:off x="752029" y="1845453"/>
            <a:ext cx="3094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CF4DF48-8BDE-4F31-B168-7FB4FF8E7B3A}"/>
              </a:ext>
            </a:extLst>
          </p:cNvPr>
          <p:cNvSpPr txBox="1"/>
          <p:nvPr/>
        </p:nvSpPr>
        <p:spPr>
          <a:xfrm>
            <a:off x="572568" y="1845453"/>
            <a:ext cx="3094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E284B47-BBDE-4C54-8D6C-00E1B647B842}"/>
              </a:ext>
            </a:extLst>
          </p:cNvPr>
          <p:cNvSpPr txBox="1"/>
          <p:nvPr/>
        </p:nvSpPr>
        <p:spPr>
          <a:xfrm>
            <a:off x="410847" y="1845453"/>
            <a:ext cx="3094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E917738-3BF2-42EC-8AE8-32BC519BFB7C}"/>
              </a:ext>
            </a:extLst>
          </p:cNvPr>
          <p:cNvSpPr txBox="1"/>
          <p:nvPr/>
        </p:nvSpPr>
        <p:spPr>
          <a:xfrm>
            <a:off x="1292227" y="1811729"/>
            <a:ext cx="3094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F4F9444-029E-4941-9AB7-7EFA5B8A0713}"/>
              </a:ext>
            </a:extLst>
          </p:cNvPr>
          <p:cNvSpPr txBox="1"/>
          <p:nvPr/>
        </p:nvSpPr>
        <p:spPr>
          <a:xfrm>
            <a:off x="4050706" y="215366"/>
            <a:ext cx="394996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أربعون ألفا وستمائة وثمانية وتسعة من عشرة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13BC562F-E8E8-4107-B22D-6B0BA7857286}"/>
              </a:ext>
            </a:extLst>
          </p:cNvPr>
          <p:cNvSpPr txBox="1"/>
          <p:nvPr/>
        </p:nvSpPr>
        <p:spPr>
          <a:xfrm>
            <a:off x="2732450" y="2363730"/>
            <a:ext cx="526822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مائة وخمسة وسبعون ألفاً وثلاثمائة وثمانون وأربعة من عشرة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B7698C9-07EB-4C52-A949-901B623085BD}"/>
              </a:ext>
            </a:extLst>
          </p:cNvPr>
          <p:cNvSpPr txBox="1"/>
          <p:nvPr/>
        </p:nvSpPr>
        <p:spPr>
          <a:xfrm>
            <a:off x="4050706" y="4416726"/>
            <a:ext cx="394996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تسعة آلاف وتسعون</a:t>
            </a:r>
          </a:p>
        </p:txBody>
      </p:sp>
      <p:sp>
        <p:nvSpPr>
          <p:cNvPr id="56" name="مستطيل: زوايا مستديرة 55">
            <a:extLst>
              <a:ext uri="{FF2B5EF4-FFF2-40B4-BE49-F238E27FC236}">
                <a16:creationId xmlns:a16="http://schemas.microsoft.com/office/drawing/2014/main" id="{92755D3E-C7A6-4D29-BF93-3F072E013D25}"/>
              </a:ext>
            </a:extLst>
          </p:cNvPr>
          <p:cNvSpPr/>
          <p:nvPr/>
        </p:nvSpPr>
        <p:spPr>
          <a:xfrm>
            <a:off x="162370" y="538385"/>
            <a:ext cx="1788530" cy="1891843"/>
          </a:xfrm>
          <a:prstGeom prst="roundRect">
            <a:avLst/>
          </a:prstGeom>
          <a:noFill/>
          <a:ln>
            <a:solidFill>
              <a:srgbClr val="21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E55116E-F047-4DE1-B37C-4F74E11159F9}"/>
              </a:ext>
            </a:extLst>
          </p:cNvPr>
          <p:cNvGrpSpPr/>
          <p:nvPr/>
        </p:nvGrpSpPr>
        <p:grpSpPr>
          <a:xfrm>
            <a:off x="162370" y="2604505"/>
            <a:ext cx="1788530" cy="2315641"/>
            <a:chOff x="162370" y="2604505"/>
            <a:chExt cx="1788530" cy="2315641"/>
          </a:xfrm>
        </p:grpSpPr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B009A54D-D644-442D-B194-D8E3706EFB4D}"/>
                </a:ext>
              </a:extLst>
            </p:cNvPr>
            <p:cNvSpPr txBox="1"/>
            <p:nvPr/>
          </p:nvSpPr>
          <p:spPr>
            <a:xfrm>
              <a:off x="410847" y="2604505"/>
              <a:ext cx="112985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100000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1418A9BF-3B5E-41D2-8F76-84AE3F30A696}"/>
                </a:ext>
              </a:extLst>
            </p:cNvPr>
            <p:cNvSpPr txBox="1"/>
            <p:nvPr/>
          </p:nvSpPr>
          <p:spPr>
            <a:xfrm>
              <a:off x="556126" y="2891402"/>
              <a:ext cx="98457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70000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7441648C-04CE-470B-BE4B-AB5E692AF0F8}"/>
                </a:ext>
              </a:extLst>
            </p:cNvPr>
            <p:cNvSpPr txBox="1"/>
            <p:nvPr/>
          </p:nvSpPr>
          <p:spPr>
            <a:xfrm>
              <a:off x="720564" y="3174219"/>
              <a:ext cx="82013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5000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13A41E90-7E18-4B47-AA18-5432E0392864}"/>
                </a:ext>
              </a:extLst>
            </p:cNvPr>
            <p:cNvSpPr txBox="1"/>
            <p:nvPr/>
          </p:nvSpPr>
          <p:spPr>
            <a:xfrm>
              <a:off x="1197063" y="3982123"/>
              <a:ext cx="67692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0.4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DCDC55B7-EA38-4420-9821-4BECFE09BAA3}"/>
                </a:ext>
              </a:extLst>
            </p:cNvPr>
            <p:cNvSpPr txBox="1"/>
            <p:nvPr/>
          </p:nvSpPr>
          <p:spPr>
            <a:xfrm>
              <a:off x="1641440" y="3982122"/>
              <a:ext cx="30946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210E72CA-A4B8-4BBF-A5B9-F9AB3ACB0702}"/>
                </a:ext>
              </a:extLst>
            </p:cNvPr>
            <p:cNvCxnSpPr/>
            <p:nvPr/>
          </p:nvCxnSpPr>
          <p:spPr>
            <a:xfrm flipH="1">
              <a:off x="463931" y="4422425"/>
              <a:ext cx="1356972" cy="0"/>
            </a:xfrm>
            <a:prstGeom prst="line">
              <a:avLst/>
            </a:prstGeom>
            <a:ln w="28575">
              <a:solidFill>
                <a:srgbClr val="216B9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69CD247F-4AA9-4D19-926C-7F1D5546E59C}"/>
                </a:ext>
              </a:extLst>
            </p:cNvPr>
            <p:cNvSpPr txBox="1"/>
            <p:nvPr/>
          </p:nvSpPr>
          <p:spPr>
            <a:xfrm>
              <a:off x="247861" y="4335371"/>
              <a:ext cx="1524272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175380.4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F1A6B4D8-5B8B-4BC4-B9D7-EE974B54839D}"/>
                </a:ext>
              </a:extLst>
            </p:cNvPr>
            <p:cNvSpPr txBox="1"/>
            <p:nvPr/>
          </p:nvSpPr>
          <p:spPr>
            <a:xfrm>
              <a:off x="720564" y="3458971"/>
              <a:ext cx="82013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300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303912E9-B29D-4178-A003-91413C62B67B}"/>
                </a:ext>
              </a:extLst>
            </p:cNvPr>
            <p:cNvSpPr txBox="1"/>
            <p:nvPr/>
          </p:nvSpPr>
          <p:spPr>
            <a:xfrm>
              <a:off x="720564" y="3734163"/>
              <a:ext cx="82013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80</a:t>
              </a:r>
            </a:p>
          </p:txBody>
        </p:sp>
        <p:sp>
          <p:nvSpPr>
            <p:cNvPr id="57" name="مستطيل: زوايا مستديرة 56">
              <a:extLst>
                <a:ext uri="{FF2B5EF4-FFF2-40B4-BE49-F238E27FC236}">
                  <a16:creationId xmlns:a16="http://schemas.microsoft.com/office/drawing/2014/main" id="{D11329A2-1E32-47BA-AE6B-A82AF48D6C12}"/>
                </a:ext>
              </a:extLst>
            </p:cNvPr>
            <p:cNvSpPr/>
            <p:nvPr/>
          </p:nvSpPr>
          <p:spPr>
            <a:xfrm>
              <a:off x="162370" y="2648961"/>
              <a:ext cx="1788530" cy="2168620"/>
            </a:xfrm>
            <a:prstGeom prst="roundRect">
              <a:avLst/>
            </a:prstGeom>
            <a:noFill/>
            <a:ln>
              <a:solidFill>
                <a:srgbClr val="216B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93F432CA-635C-4FB0-B188-7D95856A50C5}"/>
              </a:ext>
            </a:extLst>
          </p:cNvPr>
          <p:cNvGrpSpPr/>
          <p:nvPr/>
        </p:nvGrpSpPr>
        <p:grpSpPr>
          <a:xfrm>
            <a:off x="162370" y="5273393"/>
            <a:ext cx="1788530" cy="1267500"/>
            <a:chOff x="162370" y="5273393"/>
            <a:chExt cx="1788530" cy="1267500"/>
          </a:xfrm>
        </p:grpSpPr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982986DA-F984-427A-BC2F-FFC52A222DDF}"/>
                </a:ext>
              </a:extLst>
            </p:cNvPr>
            <p:cNvSpPr txBox="1"/>
            <p:nvPr/>
          </p:nvSpPr>
          <p:spPr>
            <a:xfrm>
              <a:off x="805372" y="5315301"/>
              <a:ext cx="82013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9000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004BB84F-3CFB-44C3-9950-6993A638E151}"/>
                </a:ext>
              </a:extLst>
            </p:cNvPr>
            <p:cNvSpPr txBox="1"/>
            <p:nvPr/>
          </p:nvSpPr>
          <p:spPr>
            <a:xfrm>
              <a:off x="805372" y="5637569"/>
              <a:ext cx="82013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90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9BA019C6-CBE1-4F74-8102-8B92F441666C}"/>
                </a:ext>
              </a:extLst>
            </p:cNvPr>
            <p:cNvSpPr txBox="1"/>
            <p:nvPr/>
          </p:nvSpPr>
          <p:spPr>
            <a:xfrm>
              <a:off x="1491241" y="5626661"/>
              <a:ext cx="30946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+</a:t>
              </a: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9DF7050D-2DEA-4A16-B70D-A6BF5B6BF435}"/>
                </a:ext>
              </a:extLst>
            </p:cNvPr>
            <p:cNvCxnSpPr/>
            <p:nvPr/>
          </p:nvCxnSpPr>
          <p:spPr>
            <a:xfrm flipH="1">
              <a:off x="377128" y="6043172"/>
              <a:ext cx="1356972" cy="0"/>
            </a:xfrm>
            <a:prstGeom prst="line">
              <a:avLst/>
            </a:prstGeom>
            <a:ln w="28575">
              <a:solidFill>
                <a:srgbClr val="216B9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DA301CE8-350B-4CCA-820F-8233030FBD5E}"/>
                </a:ext>
              </a:extLst>
            </p:cNvPr>
            <p:cNvSpPr txBox="1"/>
            <p:nvPr/>
          </p:nvSpPr>
          <p:spPr>
            <a:xfrm>
              <a:off x="805368" y="5956118"/>
              <a:ext cx="82014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9090</a:t>
              </a:r>
            </a:p>
          </p:txBody>
        </p:sp>
        <p:sp>
          <p:nvSpPr>
            <p:cNvPr id="58" name="مستطيل: زوايا مستديرة 57">
              <a:extLst>
                <a:ext uri="{FF2B5EF4-FFF2-40B4-BE49-F238E27FC236}">
                  <a16:creationId xmlns:a16="http://schemas.microsoft.com/office/drawing/2014/main" id="{2BA40E81-2EFC-40C0-9AF9-7EF00E6FCD69}"/>
                </a:ext>
              </a:extLst>
            </p:cNvPr>
            <p:cNvSpPr/>
            <p:nvPr/>
          </p:nvSpPr>
          <p:spPr>
            <a:xfrm>
              <a:off x="162370" y="5273393"/>
              <a:ext cx="1788530" cy="1109685"/>
            </a:xfrm>
            <a:prstGeom prst="roundRect">
              <a:avLst/>
            </a:prstGeom>
            <a:noFill/>
            <a:ln>
              <a:solidFill>
                <a:srgbClr val="216B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dirty="0"/>
            </a:p>
          </p:txBody>
        </p:sp>
      </p:grpSp>
    </p:spTree>
    <p:extLst>
      <p:ext uri="{BB962C8B-B14F-4D97-AF65-F5344CB8AC3E}">
        <p14:creationId xmlns:p14="http://schemas.microsoft.com/office/powerpoint/2010/main" val="194640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مستطيل 65">
            <a:extLst>
              <a:ext uri="{FF2B5EF4-FFF2-40B4-BE49-F238E27FC236}">
                <a16:creationId xmlns:a16="http://schemas.microsoft.com/office/drawing/2014/main" id="{95936B4B-7131-4B4C-9073-5275A1848C68}"/>
              </a:ext>
            </a:extLst>
          </p:cNvPr>
          <p:cNvSpPr/>
          <p:nvPr/>
        </p:nvSpPr>
        <p:spPr>
          <a:xfrm>
            <a:off x="562666" y="6233762"/>
            <a:ext cx="11066667" cy="624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33">
            <a:extLst>
              <a:ext uri="{FF2B5EF4-FFF2-40B4-BE49-F238E27FC236}">
                <a16:creationId xmlns:a16="http://schemas.microsoft.com/office/drawing/2014/main" id="{C6B3B0B6-FB68-4AE2-B7AD-C5606E0F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66" y="624238"/>
            <a:ext cx="11066667" cy="560952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76827736-A472-4B94-97A4-E8EAF06922AA}"/>
              </a:ext>
            </a:extLst>
          </p:cNvPr>
          <p:cNvSpPr txBox="1"/>
          <p:nvPr/>
        </p:nvSpPr>
        <p:spPr>
          <a:xfrm>
            <a:off x="6242707" y="3815913"/>
            <a:ext cx="45733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ثلاثمائة وخمسة وأربعون ألفاً وستمائة وثمانية وسبعون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6D9209F-1036-4D5E-AEE7-8A1CB64F5BAF}"/>
              </a:ext>
            </a:extLst>
          </p:cNvPr>
          <p:cNvSpPr txBox="1"/>
          <p:nvPr/>
        </p:nvSpPr>
        <p:spPr>
          <a:xfrm>
            <a:off x="8257047" y="1138312"/>
            <a:ext cx="129041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1000000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97A8961-080B-45C3-B98D-4702EA1DFCFA}"/>
              </a:ext>
            </a:extLst>
          </p:cNvPr>
          <p:cNvSpPr txBox="1"/>
          <p:nvPr/>
        </p:nvSpPr>
        <p:spPr>
          <a:xfrm>
            <a:off x="6362186" y="1759397"/>
            <a:ext cx="129041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500005</a:t>
            </a:r>
          </a:p>
        </p:txBody>
      </p:sp>
      <p:graphicFrame>
        <p:nvGraphicFramePr>
          <p:cNvPr id="8" name="جدول 8">
            <a:extLst>
              <a:ext uri="{FF2B5EF4-FFF2-40B4-BE49-F238E27FC236}">
                <a16:creationId xmlns:a16="http://schemas.microsoft.com/office/drawing/2014/main" id="{7B95E49A-02FC-49BE-BCD7-B734F076F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706242"/>
              </p:ext>
            </p:extLst>
          </p:nvPr>
        </p:nvGraphicFramePr>
        <p:xfrm>
          <a:off x="204099" y="221464"/>
          <a:ext cx="6077964" cy="2087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06497">
                  <a:extLst>
                    <a:ext uri="{9D8B030D-6E8A-4147-A177-3AD203B41FA5}">
                      <a16:colId xmlns:a16="http://schemas.microsoft.com/office/drawing/2014/main" val="2376486982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4178616384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3875709269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915964486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3557639033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1411678355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1994397284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2587757090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102129824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1926501626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2885217406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147133683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الأجزاء العشرية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آلاف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ملايين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47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ألف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مائة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عشرة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400" b="1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39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781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15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247703"/>
                  </a:ext>
                </a:extLst>
              </a:tr>
            </a:tbl>
          </a:graphicData>
        </a:graphic>
      </p:graphicFrame>
      <p:sp>
        <p:nvSpPr>
          <p:cNvPr id="10" name="مربع نص 9">
            <a:extLst>
              <a:ext uri="{FF2B5EF4-FFF2-40B4-BE49-F238E27FC236}">
                <a16:creationId xmlns:a16="http://schemas.microsoft.com/office/drawing/2014/main" id="{FB9B1EAD-B98F-4B45-86C1-38D7F4FDD10A}"/>
              </a:ext>
            </a:extLst>
          </p:cNvPr>
          <p:cNvSpPr txBox="1"/>
          <p:nvPr/>
        </p:nvSpPr>
        <p:spPr>
          <a:xfrm>
            <a:off x="1247686" y="1145529"/>
            <a:ext cx="37691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A634FE27-D616-4E16-B007-DEA84A7DD0F1}"/>
              </a:ext>
            </a:extLst>
          </p:cNvPr>
          <p:cNvGrpSpPr/>
          <p:nvPr/>
        </p:nvGrpSpPr>
        <p:grpSpPr>
          <a:xfrm>
            <a:off x="1750464" y="1136985"/>
            <a:ext cx="2890809" cy="591895"/>
            <a:chOff x="1750464" y="1136985"/>
            <a:chExt cx="2890809" cy="591895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70D7530F-B9D2-41C5-B127-EBBEDBAAD050}"/>
                </a:ext>
              </a:extLst>
            </p:cNvPr>
            <p:cNvSpPr txBox="1"/>
            <p:nvPr/>
          </p:nvSpPr>
          <p:spPr>
            <a:xfrm>
              <a:off x="1750464" y="1144105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EDF7B449-54A4-4F19-B810-CF2F96DCC4B5}"/>
                </a:ext>
              </a:extLst>
            </p:cNvPr>
            <p:cNvSpPr txBox="1"/>
            <p:nvPr/>
          </p:nvSpPr>
          <p:spPr>
            <a:xfrm>
              <a:off x="2253242" y="1142681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6A1180CE-A61F-40B4-829D-51B7C93ED30B}"/>
                </a:ext>
              </a:extLst>
            </p:cNvPr>
            <p:cNvSpPr txBox="1"/>
            <p:nvPr/>
          </p:nvSpPr>
          <p:spPr>
            <a:xfrm>
              <a:off x="2756020" y="1141257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1678A4BA-7E13-4D97-9850-A2CB34AF7DEA}"/>
                </a:ext>
              </a:extLst>
            </p:cNvPr>
            <p:cNvSpPr txBox="1"/>
            <p:nvPr/>
          </p:nvSpPr>
          <p:spPr>
            <a:xfrm>
              <a:off x="3258798" y="1139833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B66BE81E-DB05-4A56-854D-DB430070B184}"/>
                </a:ext>
              </a:extLst>
            </p:cNvPr>
            <p:cNvSpPr txBox="1"/>
            <p:nvPr/>
          </p:nvSpPr>
          <p:spPr>
            <a:xfrm>
              <a:off x="3761576" y="1138409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C5466CF8-3354-4D31-9534-0B52F60F8B3A}"/>
                </a:ext>
              </a:extLst>
            </p:cNvPr>
            <p:cNvSpPr txBox="1"/>
            <p:nvPr/>
          </p:nvSpPr>
          <p:spPr>
            <a:xfrm>
              <a:off x="4264354" y="1136985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A3F169C-8815-4395-BC1E-6FEF80299870}"/>
              </a:ext>
            </a:extLst>
          </p:cNvPr>
          <p:cNvSpPr txBox="1"/>
          <p:nvPr/>
        </p:nvSpPr>
        <p:spPr>
          <a:xfrm>
            <a:off x="4620948" y="652002"/>
            <a:ext cx="3094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C3B0CB91-3305-4DAA-9485-033B3C293BAD}"/>
              </a:ext>
            </a:extLst>
          </p:cNvPr>
          <p:cNvSpPr txBox="1"/>
          <p:nvPr/>
        </p:nvSpPr>
        <p:spPr>
          <a:xfrm>
            <a:off x="4612402" y="1771461"/>
            <a:ext cx="3094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5E08A0D5-4F57-463C-A477-E2EA74E88727}"/>
              </a:ext>
            </a:extLst>
          </p:cNvPr>
          <p:cNvGrpSpPr/>
          <p:nvPr/>
        </p:nvGrpSpPr>
        <p:grpSpPr>
          <a:xfrm>
            <a:off x="1750464" y="1511736"/>
            <a:ext cx="1382475" cy="587623"/>
            <a:chOff x="1750464" y="1511736"/>
            <a:chExt cx="1382475" cy="587623"/>
          </a:xfrm>
        </p:grpSpPr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E6D23DC4-A82A-4213-A2DF-365130D0D644}"/>
                </a:ext>
              </a:extLst>
            </p:cNvPr>
            <p:cNvSpPr txBox="1"/>
            <p:nvPr/>
          </p:nvSpPr>
          <p:spPr>
            <a:xfrm>
              <a:off x="1750464" y="1514584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D6B8AD2B-C7E4-43A9-B7CA-9204A230DBFD}"/>
                </a:ext>
              </a:extLst>
            </p:cNvPr>
            <p:cNvSpPr txBox="1"/>
            <p:nvPr/>
          </p:nvSpPr>
          <p:spPr>
            <a:xfrm>
              <a:off x="2253242" y="1513160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F2877D4C-BB6A-4F53-9582-B6034634BA0D}"/>
                </a:ext>
              </a:extLst>
            </p:cNvPr>
            <p:cNvSpPr txBox="1"/>
            <p:nvPr/>
          </p:nvSpPr>
          <p:spPr>
            <a:xfrm>
              <a:off x="2756020" y="1511736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F20D1995-43A9-4E2C-9DF1-8C6BEF2F5C31}"/>
              </a:ext>
            </a:extLst>
          </p:cNvPr>
          <p:cNvGrpSpPr/>
          <p:nvPr/>
        </p:nvGrpSpPr>
        <p:grpSpPr>
          <a:xfrm>
            <a:off x="3258798" y="1508888"/>
            <a:ext cx="879697" cy="586199"/>
            <a:chOff x="3258798" y="1508888"/>
            <a:chExt cx="879697" cy="586199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AD4945A8-6BAB-421C-BCE5-690BAAAFD495}"/>
                </a:ext>
              </a:extLst>
            </p:cNvPr>
            <p:cNvSpPr txBox="1"/>
            <p:nvPr/>
          </p:nvSpPr>
          <p:spPr>
            <a:xfrm>
              <a:off x="3258798" y="1510312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B50F33CF-8230-45E3-A2A4-0E8A524256E6}"/>
                </a:ext>
              </a:extLst>
            </p:cNvPr>
            <p:cNvSpPr txBox="1"/>
            <p:nvPr/>
          </p:nvSpPr>
          <p:spPr>
            <a:xfrm>
              <a:off x="3761576" y="1508888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5C960113-7171-4EDD-8BA8-32B24AA49F85}"/>
              </a:ext>
            </a:extLst>
          </p:cNvPr>
          <p:cNvSpPr txBox="1"/>
          <p:nvPr/>
        </p:nvSpPr>
        <p:spPr>
          <a:xfrm>
            <a:off x="4264354" y="1507464"/>
            <a:ext cx="37691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581B23D0-4E5C-47E2-9E7F-12AB414B38B8}"/>
              </a:ext>
            </a:extLst>
          </p:cNvPr>
          <p:cNvGrpSpPr/>
          <p:nvPr/>
        </p:nvGrpSpPr>
        <p:grpSpPr>
          <a:xfrm>
            <a:off x="1750464" y="1853824"/>
            <a:ext cx="1382475" cy="587623"/>
            <a:chOff x="1750464" y="1853824"/>
            <a:chExt cx="1382475" cy="587623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6F77B8AF-C474-4C9D-BF7E-C9581AA8E451}"/>
                </a:ext>
              </a:extLst>
            </p:cNvPr>
            <p:cNvSpPr txBox="1"/>
            <p:nvPr/>
          </p:nvSpPr>
          <p:spPr>
            <a:xfrm>
              <a:off x="1750464" y="1856672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C8C921FD-41DB-4015-AC47-E7D1EB1A9678}"/>
                </a:ext>
              </a:extLst>
            </p:cNvPr>
            <p:cNvSpPr txBox="1"/>
            <p:nvPr/>
          </p:nvSpPr>
          <p:spPr>
            <a:xfrm>
              <a:off x="2253242" y="1855248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BF60DBD1-E5AA-46EF-9898-362C411402FB}"/>
                </a:ext>
              </a:extLst>
            </p:cNvPr>
            <p:cNvSpPr txBox="1"/>
            <p:nvPr/>
          </p:nvSpPr>
          <p:spPr>
            <a:xfrm>
              <a:off x="2756020" y="1853824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</a:t>
              </a:r>
            </a:p>
          </p:txBody>
        </p:sp>
      </p:grp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D14214D4-2011-4A01-8A7F-D2C3A227BBE1}"/>
              </a:ext>
            </a:extLst>
          </p:cNvPr>
          <p:cNvSpPr txBox="1"/>
          <p:nvPr/>
        </p:nvSpPr>
        <p:spPr>
          <a:xfrm>
            <a:off x="3258798" y="1852400"/>
            <a:ext cx="37691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44EE82E8-E73E-41BF-97BB-A188394DFDFE}"/>
              </a:ext>
            </a:extLst>
          </p:cNvPr>
          <p:cNvGrpSpPr/>
          <p:nvPr/>
        </p:nvGrpSpPr>
        <p:grpSpPr>
          <a:xfrm>
            <a:off x="3761576" y="1849552"/>
            <a:ext cx="879697" cy="586199"/>
            <a:chOff x="3761576" y="1849552"/>
            <a:chExt cx="879697" cy="586199"/>
          </a:xfrm>
        </p:grpSpPr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688B7FA7-842B-4CC3-A330-3EB942BA5CC1}"/>
                </a:ext>
              </a:extLst>
            </p:cNvPr>
            <p:cNvSpPr txBox="1"/>
            <p:nvPr/>
          </p:nvSpPr>
          <p:spPr>
            <a:xfrm>
              <a:off x="3761576" y="1850976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65E76FFA-DE3A-4FC5-86EB-2E806C478A3A}"/>
                </a:ext>
              </a:extLst>
            </p:cNvPr>
            <p:cNvSpPr txBox="1"/>
            <p:nvPr/>
          </p:nvSpPr>
          <p:spPr>
            <a:xfrm>
              <a:off x="4264354" y="1849552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</a:t>
              </a:r>
            </a:p>
          </p:txBody>
        </p: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257BE164-D403-4368-AA34-7D54CCB96396}"/>
              </a:ext>
            </a:extLst>
          </p:cNvPr>
          <p:cNvGrpSpPr/>
          <p:nvPr/>
        </p:nvGrpSpPr>
        <p:grpSpPr>
          <a:xfrm>
            <a:off x="4767132" y="1856672"/>
            <a:ext cx="879697" cy="591895"/>
            <a:chOff x="4767132" y="1856672"/>
            <a:chExt cx="879697" cy="591895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713DE2E6-6B52-44D6-8C03-9F6812A02F76}"/>
                </a:ext>
              </a:extLst>
            </p:cNvPr>
            <p:cNvSpPr txBox="1"/>
            <p:nvPr/>
          </p:nvSpPr>
          <p:spPr>
            <a:xfrm>
              <a:off x="4767132" y="1856672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6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B3F1A5B6-03AB-45E9-92E1-959488743C9C}"/>
                </a:ext>
              </a:extLst>
            </p:cNvPr>
            <p:cNvSpPr txBox="1"/>
            <p:nvPr/>
          </p:nvSpPr>
          <p:spPr>
            <a:xfrm>
              <a:off x="5269910" y="1863792"/>
              <a:ext cx="37691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6</a:t>
              </a:r>
            </a:p>
          </p:txBody>
        </p:sp>
      </p:grp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8D4ED072-8702-49FA-B7A2-E440C0DF00AE}"/>
              </a:ext>
            </a:extLst>
          </p:cNvPr>
          <p:cNvSpPr txBox="1"/>
          <p:nvPr/>
        </p:nvSpPr>
        <p:spPr>
          <a:xfrm>
            <a:off x="4930408" y="2576359"/>
            <a:ext cx="15919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403043.66</a:t>
            </a:r>
          </a:p>
        </p:txBody>
      </p:sp>
      <p:cxnSp>
        <p:nvCxnSpPr>
          <p:cNvPr id="50" name="رابط مستقيم 49">
            <a:extLst>
              <a:ext uri="{FF2B5EF4-FFF2-40B4-BE49-F238E27FC236}">
                <a16:creationId xmlns:a16="http://schemas.microsoft.com/office/drawing/2014/main" id="{1B6FDCF3-4E49-4DE2-9D7E-B9304AA682EA}"/>
              </a:ext>
            </a:extLst>
          </p:cNvPr>
          <p:cNvCxnSpPr/>
          <p:nvPr/>
        </p:nvCxnSpPr>
        <p:spPr>
          <a:xfrm flipH="1">
            <a:off x="9887484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رابط مستقيم 50">
            <a:extLst>
              <a:ext uri="{FF2B5EF4-FFF2-40B4-BE49-F238E27FC236}">
                <a16:creationId xmlns:a16="http://schemas.microsoft.com/office/drawing/2014/main" id="{CF11031A-171E-491F-8D3A-369605EC06F7}"/>
              </a:ext>
            </a:extLst>
          </p:cNvPr>
          <p:cNvCxnSpPr/>
          <p:nvPr/>
        </p:nvCxnSpPr>
        <p:spPr>
          <a:xfrm flipH="1">
            <a:off x="9246550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رابط مستقيم 51">
            <a:extLst>
              <a:ext uri="{FF2B5EF4-FFF2-40B4-BE49-F238E27FC236}">
                <a16:creationId xmlns:a16="http://schemas.microsoft.com/office/drawing/2014/main" id="{C91E76D3-CD7E-4797-8C51-1E727445460C}"/>
              </a:ext>
            </a:extLst>
          </p:cNvPr>
          <p:cNvCxnSpPr/>
          <p:nvPr/>
        </p:nvCxnSpPr>
        <p:spPr>
          <a:xfrm flipH="1">
            <a:off x="7417590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رابط مستقيم 52">
            <a:extLst>
              <a:ext uri="{FF2B5EF4-FFF2-40B4-BE49-F238E27FC236}">
                <a16:creationId xmlns:a16="http://schemas.microsoft.com/office/drawing/2014/main" id="{788BC3A4-4440-4680-B742-E37B33BB17D4}"/>
              </a:ext>
            </a:extLst>
          </p:cNvPr>
          <p:cNvCxnSpPr/>
          <p:nvPr/>
        </p:nvCxnSpPr>
        <p:spPr>
          <a:xfrm flipH="1">
            <a:off x="6776656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رابط مستقيم 53">
            <a:extLst>
              <a:ext uri="{FF2B5EF4-FFF2-40B4-BE49-F238E27FC236}">
                <a16:creationId xmlns:a16="http://schemas.microsoft.com/office/drawing/2014/main" id="{1ABD3ACE-56CF-453E-BC15-BA08FA153598}"/>
              </a:ext>
            </a:extLst>
          </p:cNvPr>
          <p:cNvCxnSpPr/>
          <p:nvPr/>
        </p:nvCxnSpPr>
        <p:spPr>
          <a:xfrm flipH="1">
            <a:off x="4402510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رابط مستقيم 54">
            <a:extLst>
              <a:ext uri="{FF2B5EF4-FFF2-40B4-BE49-F238E27FC236}">
                <a16:creationId xmlns:a16="http://schemas.microsoft.com/office/drawing/2014/main" id="{0A40A212-5546-4E54-9AA4-ACF88D363491}"/>
              </a:ext>
            </a:extLst>
          </p:cNvPr>
          <p:cNvCxnSpPr/>
          <p:nvPr/>
        </p:nvCxnSpPr>
        <p:spPr>
          <a:xfrm flipH="1">
            <a:off x="3761576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رابط مستقيم 55">
            <a:extLst>
              <a:ext uri="{FF2B5EF4-FFF2-40B4-BE49-F238E27FC236}">
                <a16:creationId xmlns:a16="http://schemas.microsoft.com/office/drawing/2014/main" id="{2A237396-DBE9-407F-97BD-223331BE9646}"/>
              </a:ext>
            </a:extLst>
          </p:cNvPr>
          <p:cNvCxnSpPr/>
          <p:nvPr/>
        </p:nvCxnSpPr>
        <p:spPr>
          <a:xfrm flipH="1">
            <a:off x="1280445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رابط مستقيم 56">
            <a:extLst>
              <a:ext uri="{FF2B5EF4-FFF2-40B4-BE49-F238E27FC236}">
                <a16:creationId xmlns:a16="http://schemas.microsoft.com/office/drawing/2014/main" id="{6AB387A7-7C49-4502-A3D8-C4352320E4AD}"/>
              </a:ext>
            </a:extLst>
          </p:cNvPr>
          <p:cNvCxnSpPr/>
          <p:nvPr/>
        </p:nvCxnSpPr>
        <p:spPr>
          <a:xfrm flipH="1">
            <a:off x="639511" y="3902025"/>
            <a:ext cx="461473" cy="0"/>
          </a:xfrm>
          <a:prstGeom prst="line">
            <a:avLst/>
          </a:prstGeom>
          <a:ln w="28575">
            <a:solidFill>
              <a:srgbClr val="216B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E18EDFC7-0B78-460B-8661-00BC7B39E847}"/>
              </a:ext>
            </a:extLst>
          </p:cNvPr>
          <p:cNvSpPr txBox="1"/>
          <p:nvPr/>
        </p:nvSpPr>
        <p:spPr>
          <a:xfrm>
            <a:off x="3635717" y="3210675"/>
            <a:ext cx="45733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chemeClr val="accent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خمسمائة وسبعة وثلاثون ألفاً وتسعمائة وأربعة عشر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06E4FA38-931C-442D-BDD0-8FD5B5C9728C}"/>
              </a:ext>
            </a:extLst>
          </p:cNvPr>
          <p:cNvSpPr txBox="1"/>
          <p:nvPr/>
        </p:nvSpPr>
        <p:spPr>
          <a:xfrm>
            <a:off x="870247" y="3930018"/>
            <a:ext cx="515581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00B05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مائة وثمانية وخمسون ألفاً وخمسة وثلاثون وأربعة من عشرة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6E5DBC47-8013-40CD-A83E-BFAD9AFA7A2A}"/>
              </a:ext>
            </a:extLst>
          </p:cNvPr>
          <p:cNvSpPr txBox="1"/>
          <p:nvPr/>
        </p:nvSpPr>
        <p:spPr>
          <a:xfrm>
            <a:off x="-133852" y="2943724"/>
            <a:ext cx="45733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ثلاثمائة وثلاثة آلاف وثلاثة وثلاثون وثلاثة من مائة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40A522C9-C1B1-4836-872D-849B0877056C}"/>
              </a:ext>
            </a:extLst>
          </p:cNvPr>
          <p:cNvSpPr txBox="1"/>
          <p:nvPr/>
        </p:nvSpPr>
        <p:spPr>
          <a:xfrm>
            <a:off x="6282063" y="4272290"/>
            <a:ext cx="11862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500000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A3333CDE-89E9-4B8E-86FD-B27B7C416CF6}"/>
              </a:ext>
            </a:extLst>
          </p:cNvPr>
          <p:cNvSpPr txBox="1"/>
          <p:nvPr/>
        </p:nvSpPr>
        <p:spPr>
          <a:xfrm>
            <a:off x="8947384" y="6026422"/>
            <a:ext cx="3119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1136BC28-EB0D-4752-BBDD-DADABA0B36C6}"/>
              </a:ext>
            </a:extLst>
          </p:cNvPr>
          <p:cNvSpPr txBox="1"/>
          <p:nvPr/>
        </p:nvSpPr>
        <p:spPr>
          <a:xfrm>
            <a:off x="398565" y="4647425"/>
            <a:ext cx="201111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خمسمائة ألف وعشرة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A995466A-72DE-48E5-A116-305C3F717DD3}"/>
              </a:ext>
            </a:extLst>
          </p:cNvPr>
          <p:cNvSpPr txBox="1"/>
          <p:nvPr/>
        </p:nvSpPr>
        <p:spPr>
          <a:xfrm>
            <a:off x="9072756" y="6026422"/>
            <a:ext cx="8643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0000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A74AF107-6FA2-4FDF-8CE2-4B8786D6C57D}"/>
              </a:ext>
            </a:extLst>
          </p:cNvPr>
          <p:cNvSpPr txBox="1"/>
          <p:nvPr/>
        </p:nvSpPr>
        <p:spPr>
          <a:xfrm>
            <a:off x="6662885" y="6026422"/>
            <a:ext cx="3119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80780DC6-60F5-4468-905C-E94696839F22}"/>
              </a:ext>
            </a:extLst>
          </p:cNvPr>
          <p:cNvSpPr txBox="1"/>
          <p:nvPr/>
        </p:nvSpPr>
        <p:spPr>
          <a:xfrm>
            <a:off x="6788256" y="6026422"/>
            <a:ext cx="102146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00000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46A20FF9-6622-4D2B-9611-94DA54A999A4}"/>
              </a:ext>
            </a:extLst>
          </p:cNvPr>
          <p:cNvSpPr txBox="1"/>
          <p:nvPr/>
        </p:nvSpPr>
        <p:spPr>
          <a:xfrm>
            <a:off x="5044044" y="6026422"/>
            <a:ext cx="3119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D7C21107-2994-4F6E-956D-41FA670DFFFD}"/>
              </a:ext>
            </a:extLst>
          </p:cNvPr>
          <p:cNvSpPr txBox="1"/>
          <p:nvPr/>
        </p:nvSpPr>
        <p:spPr>
          <a:xfrm>
            <a:off x="4864568" y="5848935"/>
            <a:ext cx="3094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9B5F381A-6A1C-4BAC-B31A-7BDE9E1768F7}"/>
              </a:ext>
            </a:extLst>
          </p:cNvPr>
          <p:cNvSpPr txBox="1"/>
          <p:nvPr/>
        </p:nvSpPr>
        <p:spPr>
          <a:xfrm>
            <a:off x="1759785" y="5848935"/>
            <a:ext cx="3094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A5E83FD0-FDF6-408C-8687-7E96083C52AA}"/>
              </a:ext>
            </a:extLst>
          </p:cNvPr>
          <p:cNvSpPr txBox="1"/>
          <p:nvPr/>
        </p:nvSpPr>
        <p:spPr>
          <a:xfrm>
            <a:off x="4678056" y="6026422"/>
            <a:ext cx="3119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43D2BDDC-1E9C-4CB9-A573-B02CD9804AC8}"/>
              </a:ext>
            </a:extLst>
          </p:cNvPr>
          <p:cNvSpPr txBox="1"/>
          <p:nvPr/>
        </p:nvSpPr>
        <p:spPr>
          <a:xfrm>
            <a:off x="2123566" y="6026422"/>
            <a:ext cx="3119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95EB548A-8E0A-4B4F-A66F-B1A8A96658E7}"/>
              </a:ext>
            </a:extLst>
          </p:cNvPr>
          <p:cNvSpPr txBox="1"/>
          <p:nvPr/>
        </p:nvSpPr>
        <p:spPr>
          <a:xfrm>
            <a:off x="1942529" y="6026422"/>
            <a:ext cx="3119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3F8E1AA7-2C0F-464A-BCC5-7CF61B90AF2E}"/>
              </a:ext>
            </a:extLst>
          </p:cNvPr>
          <p:cNvSpPr txBox="1"/>
          <p:nvPr/>
        </p:nvSpPr>
        <p:spPr>
          <a:xfrm>
            <a:off x="1569743" y="6026422"/>
            <a:ext cx="3119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3B3D490B-1BC5-4A38-B79B-C442B3445DCA}"/>
              </a:ext>
            </a:extLst>
          </p:cNvPr>
          <p:cNvSpPr/>
          <p:nvPr/>
        </p:nvSpPr>
        <p:spPr>
          <a:xfrm>
            <a:off x="8052320" y="2309344"/>
            <a:ext cx="676013" cy="444954"/>
          </a:xfrm>
          <a:prstGeom prst="roundRect">
            <a:avLst/>
          </a:prstGeom>
          <a:solidFill>
            <a:schemeClr val="accent1">
              <a:alpha val="29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720AF794-7143-4B2C-BC48-1C3568D83E02}"/>
              </a:ext>
            </a:extLst>
          </p:cNvPr>
          <p:cNvCxnSpPr/>
          <p:nvPr/>
        </p:nvCxnSpPr>
        <p:spPr>
          <a:xfrm>
            <a:off x="8702639" y="2743198"/>
            <a:ext cx="16642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31A84F30-569E-4B7B-A1A2-8826E4B45C9D}"/>
              </a:ext>
            </a:extLst>
          </p:cNvPr>
          <p:cNvSpPr txBox="1"/>
          <p:nvPr/>
        </p:nvSpPr>
        <p:spPr>
          <a:xfrm>
            <a:off x="2287291" y="4647425"/>
            <a:ext cx="11862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500010</a:t>
            </a:r>
          </a:p>
        </p:txBody>
      </p:sp>
      <p:sp>
        <p:nvSpPr>
          <p:cNvPr id="78" name="مستطيل: زوايا مستديرة 77">
            <a:extLst>
              <a:ext uri="{FF2B5EF4-FFF2-40B4-BE49-F238E27FC236}">
                <a16:creationId xmlns:a16="http://schemas.microsoft.com/office/drawing/2014/main" id="{39E99AF5-4EF0-4053-9315-F8DE1D30FF70}"/>
              </a:ext>
            </a:extLst>
          </p:cNvPr>
          <p:cNvSpPr/>
          <p:nvPr/>
        </p:nvSpPr>
        <p:spPr>
          <a:xfrm>
            <a:off x="8753411" y="1743550"/>
            <a:ext cx="524621" cy="444954"/>
          </a:xfrm>
          <a:prstGeom prst="roundRect">
            <a:avLst/>
          </a:prstGeom>
          <a:solidFill>
            <a:schemeClr val="accent1">
              <a:alpha val="29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79" name="رابط مستقيم 78">
            <a:extLst>
              <a:ext uri="{FF2B5EF4-FFF2-40B4-BE49-F238E27FC236}">
                <a16:creationId xmlns:a16="http://schemas.microsoft.com/office/drawing/2014/main" id="{467148FB-0F84-47BE-9C74-90298B7B6E11}"/>
              </a:ext>
            </a:extLst>
          </p:cNvPr>
          <p:cNvCxnSpPr>
            <a:cxnSpLocks/>
          </p:cNvCxnSpPr>
          <p:nvPr/>
        </p:nvCxnSpPr>
        <p:spPr>
          <a:xfrm>
            <a:off x="9245106" y="2177404"/>
            <a:ext cx="1116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مستطيل: زوايا مستديرة 79">
            <a:extLst>
              <a:ext uri="{FF2B5EF4-FFF2-40B4-BE49-F238E27FC236}">
                <a16:creationId xmlns:a16="http://schemas.microsoft.com/office/drawing/2014/main" id="{5F2BD561-3841-4802-852C-5B59D0F9189A}"/>
              </a:ext>
            </a:extLst>
          </p:cNvPr>
          <p:cNvSpPr/>
          <p:nvPr/>
        </p:nvSpPr>
        <p:spPr>
          <a:xfrm>
            <a:off x="9625173" y="1231353"/>
            <a:ext cx="735933" cy="444954"/>
          </a:xfrm>
          <a:prstGeom prst="roundRect">
            <a:avLst/>
          </a:prstGeom>
          <a:solidFill>
            <a:schemeClr val="accent1">
              <a:alpha val="29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0798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21" grpId="0"/>
      <p:bldP spid="24" grpId="0"/>
      <p:bldP spid="34" grpId="0"/>
      <p:bldP spid="42" grpId="0"/>
      <p:bldP spid="48" grpId="0"/>
      <p:bldP spid="58" grpId="0"/>
      <p:bldP spid="59" grpId="0"/>
      <p:bldP spid="62" grpId="0"/>
      <p:bldP spid="63" grpId="0"/>
      <p:bldP spid="64" grpId="0"/>
      <p:bldP spid="65" grpId="0"/>
      <p:bldP spid="67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11" grpId="0" animBg="1"/>
      <p:bldP spid="68" grpId="0"/>
      <p:bldP spid="78" grpId="0" animBg="1"/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4">
            <a:extLst>
              <a:ext uri="{FF2B5EF4-FFF2-40B4-BE49-F238E27FC236}">
                <a16:creationId xmlns:a16="http://schemas.microsoft.com/office/drawing/2014/main" id="{F101B6B6-6ECB-4CF2-A09C-5E6CEF9FB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37" y="219523"/>
            <a:ext cx="9104762" cy="5752381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014F9E43-39C8-4FD6-A353-254916456218}"/>
              </a:ext>
            </a:extLst>
          </p:cNvPr>
          <p:cNvSpPr txBox="1"/>
          <p:nvPr/>
        </p:nvSpPr>
        <p:spPr>
          <a:xfrm>
            <a:off x="6760763" y="1015509"/>
            <a:ext cx="121484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206302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0AD3359-549D-4B78-B0C1-EC5348470AA8}"/>
              </a:ext>
            </a:extLst>
          </p:cNvPr>
          <p:cNvSpPr txBox="1"/>
          <p:nvPr/>
        </p:nvSpPr>
        <p:spPr>
          <a:xfrm>
            <a:off x="3523042" y="1015509"/>
            <a:ext cx="339820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مائتان وستة آلاف وثلاثمائة واثنان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BB7CCC-523E-4B01-995F-497987F72077}"/>
              </a:ext>
            </a:extLst>
          </p:cNvPr>
          <p:cNvSpPr txBox="1"/>
          <p:nvPr/>
        </p:nvSpPr>
        <p:spPr>
          <a:xfrm>
            <a:off x="6718043" y="1566848"/>
            <a:ext cx="136226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990909.9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793516B-C5F0-4017-92D3-101E55ED50A3}"/>
              </a:ext>
            </a:extLst>
          </p:cNvPr>
          <p:cNvSpPr txBox="1"/>
          <p:nvPr/>
        </p:nvSpPr>
        <p:spPr>
          <a:xfrm>
            <a:off x="1866122" y="1566848"/>
            <a:ext cx="49576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تسعمائة وتسعون ألفاً وتسعمائة وتسعة </a:t>
            </a:r>
            <a:r>
              <a:rPr lang="ar-OM" sz="3200" b="1" dirty="0" err="1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وتسعة</a:t>
            </a:r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من عشرة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5494ABC-6C66-4788-901B-37AA30996FF8}"/>
              </a:ext>
            </a:extLst>
          </p:cNvPr>
          <p:cNvSpPr txBox="1"/>
          <p:nvPr/>
        </p:nvSpPr>
        <p:spPr>
          <a:xfrm>
            <a:off x="6578083" y="2072898"/>
            <a:ext cx="15022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125625.43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24D8C99-45E9-49EC-AECA-35A946636D98}"/>
              </a:ext>
            </a:extLst>
          </p:cNvPr>
          <p:cNvSpPr txBox="1"/>
          <p:nvPr/>
        </p:nvSpPr>
        <p:spPr>
          <a:xfrm>
            <a:off x="0" y="2072898"/>
            <a:ext cx="66744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مائة وخمسة وعشرون ألفاً وستمائة وخمسة وعشرون وثلاثة وأربعون من مائة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07B3B5A-1B06-4FB1-8827-02232CA3B4F3}"/>
              </a:ext>
            </a:extLst>
          </p:cNvPr>
          <p:cNvSpPr txBox="1"/>
          <p:nvPr/>
        </p:nvSpPr>
        <p:spPr>
          <a:xfrm>
            <a:off x="845148" y="4408410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C765CC2-90C6-4943-B5DA-104A4E61E07E}"/>
              </a:ext>
            </a:extLst>
          </p:cNvPr>
          <p:cNvSpPr txBox="1"/>
          <p:nvPr/>
        </p:nvSpPr>
        <p:spPr>
          <a:xfrm>
            <a:off x="1041092" y="4408410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8ACCF45-C0AA-467C-A7E2-4E45EF8D815F}"/>
              </a:ext>
            </a:extLst>
          </p:cNvPr>
          <p:cNvSpPr txBox="1"/>
          <p:nvPr/>
        </p:nvSpPr>
        <p:spPr>
          <a:xfrm>
            <a:off x="1237036" y="4408410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6A9805B-C5D7-4651-B3C2-08F000D90194}"/>
              </a:ext>
            </a:extLst>
          </p:cNvPr>
          <p:cNvSpPr txBox="1"/>
          <p:nvPr/>
        </p:nvSpPr>
        <p:spPr>
          <a:xfrm>
            <a:off x="1432980" y="4408410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59F777D-261E-44DA-87DC-ECB390EA863B}"/>
              </a:ext>
            </a:extLst>
          </p:cNvPr>
          <p:cNvSpPr txBox="1"/>
          <p:nvPr/>
        </p:nvSpPr>
        <p:spPr>
          <a:xfrm>
            <a:off x="1628924" y="4408410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8125526-51E1-43B7-B622-D0CB571B8C0B}"/>
              </a:ext>
            </a:extLst>
          </p:cNvPr>
          <p:cNvSpPr txBox="1"/>
          <p:nvPr/>
        </p:nvSpPr>
        <p:spPr>
          <a:xfrm>
            <a:off x="1824868" y="4408410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A5F3DC3E-CDDF-4A35-8056-A77704170AAB}"/>
              </a:ext>
            </a:extLst>
          </p:cNvPr>
          <p:cNvSpPr txBox="1"/>
          <p:nvPr/>
        </p:nvSpPr>
        <p:spPr>
          <a:xfrm>
            <a:off x="845148" y="5920283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6086E3E-FBA5-4034-B092-313DA00EF5A9}"/>
              </a:ext>
            </a:extLst>
          </p:cNvPr>
          <p:cNvSpPr txBox="1"/>
          <p:nvPr/>
        </p:nvSpPr>
        <p:spPr>
          <a:xfrm>
            <a:off x="1041092" y="5920283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6F033A0-3C58-4E2F-8BF2-03FE35AE0FF6}"/>
              </a:ext>
            </a:extLst>
          </p:cNvPr>
          <p:cNvSpPr txBox="1"/>
          <p:nvPr/>
        </p:nvSpPr>
        <p:spPr>
          <a:xfrm>
            <a:off x="1237036" y="5920283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825F659-8902-4331-9BD7-0EA8F9821298}"/>
              </a:ext>
            </a:extLst>
          </p:cNvPr>
          <p:cNvSpPr txBox="1"/>
          <p:nvPr/>
        </p:nvSpPr>
        <p:spPr>
          <a:xfrm>
            <a:off x="1432980" y="5920283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20713603-8B56-494A-8DF5-AE4385824DFD}"/>
              </a:ext>
            </a:extLst>
          </p:cNvPr>
          <p:cNvSpPr txBox="1"/>
          <p:nvPr/>
        </p:nvSpPr>
        <p:spPr>
          <a:xfrm>
            <a:off x="1628924" y="5920283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2D6643AA-EB12-4EC2-8383-29C69E56AD70}"/>
              </a:ext>
            </a:extLst>
          </p:cNvPr>
          <p:cNvSpPr txBox="1"/>
          <p:nvPr/>
        </p:nvSpPr>
        <p:spPr>
          <a:xfrm>
            <a:off x="1824868" y="5920283"/>
            <a:ext cx="35456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CE6A31A7-EECE-4C1F-A58F-7807EF5F68D6}"/>
              </a:ext>
            </a:extLst>
          </p:cNvPr>
          <p:cNvGrpSpPr/>
          <p:nvPr/>
        </p:nvGrpSpPr>
        <p:grpSpPr>
          <a:xfrm>
            <a:off x="276709" y="3823634"/>
            <a:ext cx="2467596" cy="584775"/>
            <a:chOff x="276709" y="3823634"/>
            <a:chExt cx="2467596" cy="584775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F917D99F-3BD6-4A21-95F2-6E4557B31819}"/>
                </a:ext>
              </a:extLst>
            </p:cNvPr>
            <p:cNvSpPr txBox="1"/>
            <p:nvPr/>
          </p:nvSpPr>
          <p:spPr>
            <a:xfrm>
              <a:off x="276709" y="3823634"/>
              <a:ext cx="666411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الأكبر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D3F1751C-46A8-4248-BE01-057CD91055FA}"/>
                </a:ext>
              </a:extLst>
            </p:cNvPr>
            <p:cNvSpPr txBox="1"/>
            <p:nvPr/>
          </p:nvSpPr>
          <p:spPr>
            <a:xfrm>
              <a:off x="1891278" y="3823634"/>
              <a:ext cx="85302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الأصغر</a:t>
              </a:r>
            </a:p>
          </p:txBody>
        </p:sp>
        <p:sp>
          <p:nvSpPr>
            <p:cNvPr id="2" name="سهم: لليمين 1">
              <a:extLst>
                <a:ext uri="{FF2B5EF4-FFF2-40B4-BE49-F238E27FC236}">
                  <a16:creationId xmlns:a16="http://schemas.microsoft.com/office/drawing/2014/main" id="{C12A305F-251B-4A40-A22A-89B990C944C8}"/>
                </a:ext>
              </a:extLst>
            </p:cNvPr>
            <p:cNvSpPr/>
            <p:nvPr/>
          </p:nvSpPr>
          <p:spPr>
            <a:xfrm>
              <a:off x="1066248" y="4009181"/>
              <a:ext cx="825030" cy="203738"/>
            </a:xfrm>
            <a:prstGeom prst="rightArrow">
              <a:avLst>
                <a:gd name="adj1" fmla="val 40382"/>
                <a:gd name="adj2" fmla="val 13335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A509E2F6-B971-478D-ADB3-851A9CB36282}"/>
              </a:ext>
            </a:extLst>
          </p:cNvPr>
          <p:cNvGrpSpPr/>
          <p:nvPr/>
        </p:nvGrpSpPr>
        <p:grpSpPr>
          <a:xfrm>
            <a:off x="488428" y="6338542"/>
            <a:ext cx="2336971" cy="584775"/>
            <a:chOff x="211392" y="3823634"/>
            <a:chExt cx="2336971" cy="584775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20D74171-45AE-4B6A-BE84-6D4BFE271149}"/>
                </a:ext>
              </a:extLst>
            </p:cNvPr>
            <p:cNvSpPr txBox="1"/>
            <p:nvPr/>
          </p:nvSpPr>
          <p:spPr>
            <a:xfrm>
              <a:off x="211392" y="3823634"/>
              <a:ext cx="8419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الأصغر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5738A7A8-2717-41C6-803A-65525EB601A2}"/>
                </a:ext>
              </a:extLst>
            </p:cNvPr>
            <p:cNvSpPr txBox="1"/>
            <p:nvPr/>
          </p:nvSpPr>
          <p:spPr>
            <a:xfrm>
              <a:off x="1878336" y="3823634"/>
              <a:ext cx="67002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الأكبر</a:t>
              </a:r>
            </a:p>
          </p:txBody>
        </p:sp>
        <p:sp>
          <p:nvSpPr>
            <p:cNvPr id="33" name="سهم: لليمين 32">
              <a:extLst>
                <a:ext uri="{FF2B5EF4-FFF2-40B4-BE49-F238E27FC236}">
                  <a16:creationId xmlns:a16="http://schemas.microsoft.com/office/drawing/2014/main" id="{33198C72-DED6-4B11-9684-558C24150BEE}"/>
                </a:ext>
              </a:extLst>
            </p:cNvPr>
            <p:cNvSpPr/>
            <p:nvPr/>
          </p:nvSpPr>
          <p:spPr>
            <a:xfrm>
              <a:off x="1066248" y="4009181"/>
              <a:ext cx="825030" cy="203738"/>
            </a:xfrm>
            <a:prstGeom prst="rightArrow">
              <a:avLst>
                <a:gd name="adj1" fmla="val 40382"/>
                <a:gd name="adj2" fmla="val 13335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265368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.00069 L 0.00846 0.04004 C 0.01029 0.04907 0.01302 0.05393 0.01576 0.05393 C 0.01901 0.05393 0.02162 0.04907 0.02344 0.04004 L 0.03203 0.00069 " pathEditMode="relative" rAng="0" ptsTypes="AAAAA"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266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-0.01602 0.0006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2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-0.01615 -1.11111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4" grpId="1"/>
      <p:bldP spid="15" grpId="0"/>
      <p:bldP spid="15" grpId="1"/>
      <p:bldP spid="16" grpId="0"/>
      <p:bldP spid="16" grpId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6EF03F92-E48A-4945-A1F2-A497AFC8D8F5}"/>
              </a:ext>
            </a:extLst>
          </p:cNvPr>
          <p:cNvSpPr txBox="1"/>
          <p:nvPr/>
        </p:nvSpPr>
        <p:spPr>
          <a:xfrm>
            <a:off x="401654" y="1851645"/>
            <a:ext cx="9602134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9900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شكرا على المتابعة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1CF5812-5F37-4DE6-BC8C-74FC462FDE1A}"/>
              </a:ext>
            </a:extLst>
          </p:cNvPr>
          <p:cNvSpPr txBox="1"/>
          <p:nvPr/>
        </p:nvSpPr>
        <p:spPr>
          <a:xfrm>
            <a:off x="170916" y="5449425"/>
            <a:ext cx="726059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52ACC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2804934522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أزرق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