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y="6858000" cx="12192000"/>
  <p:notesSz cx="6858000" cy="9144000"/>
  <p:defaultTextStyle>
    <a:defPPr lvl="0">
      <a:defRPr lang="ar-OM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11" Type="http://schemas.openxmlformats.org/officeDocument/2006/relationships/slide" Target="slides/slide8.xml"/><Relationship Id="rId22" Type="http://schemas.openxmlformats.org/officeDocument/2006/relationships/slide" Target="slides/slide19.xml"/><Relationship Id="rId10" Type="http://schemas.openxmlformats.org/officeDocument/2006/relationships/slide" Target="slides/slide7.xml"/><Relationship Id="rId21" Type="http://schemas.openxmlformats.org/officeDocument/2006/relationships/slide" Target="slides/slide18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23" Type="http://schemas.openxmlformats.org/officeDocument/2006/relationships/slide" Target="slides/slide20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6" Type="http://schemas.openxmlformats.org/officeDocument/2006/relationships/slide" Target="slides/slide3.xml"/><Relationship Id="rId18" Type="http://schemas.openxmlformats.org/officeDocument/2006/relationships/slide" Target="slides/slide15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63652A-9B8D-4744-A078-F09A0A322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C70C15C-2E08-4E4D-96E7-0EB2D5C07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E2F853-9C45-3E44-95BF-3CB3FB30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D9C4-0AB4-7A44-9CA0-03304784880A}" type="datetimeFigureOut">
              <a:rPr lang="ar-OM" smtClean="0"/>
              <a:t>22/05/1442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550714-7048-564D-97BD-6098A18D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6E7C88-7CE4-4749-A64D-8615B4D1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8AB6-2B19-C14A-A97D-193834C505B9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85740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BB394B-E3F8-9D4B-BB7E-0983784A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0B8DD68-5E9A-5148-9412-1891E44F4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3583B6-E808-C54C-8608-D478AA2B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D9C4-0AB4-7A44-9CA0-03304784880A}" type="datetimeFigureOut">
              <a:rPr lang="ar-OM" smtClean="0"/>
              <a:t>22/05/1442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8AE5FE-B6EE-C249-99AC-B736858B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5C3B28-5F71-8F40-9D00-D4E756B7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8AB6-2B19-C14A-A97D-193834C505B9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99474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B43D742-1D46-EF43-BFFA-970017F54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84B388-0E09-6942-A547-BCFBD4485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B3395D-DC66-E544-8041-8FD84899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D9C4-0AB4-7A44-9CA0-03304784880A}" type="datetimeFigureOut">
              <a:rPr lang="ar-OM" smtClean="0"/>
              <a:t>22/05/1442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28C0C4-3FF5-4B42-A2DD-1E274C21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07B88C-BD65-274B-BD0D-3FA7E237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8AB6-2B19-C14A-A97D-193834C505B9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74672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2E533A-6F21-D046-BE6B-068AA739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1C47EA4-5CE4-B545-820F-F6D666CB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797808-2B4A-C840-8792-66213DE4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D9C4-0AB4-7A44-9CA0-03304784880A}" type="datetimeFigureOut">
              <a:rPr lang="ar-OM" smtClean="0"/>
              <a:t>22/05/1442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088647-CA49-5741-92E3-BF338B9C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F25EE5-39D8-2B4C-BA45-F50B98EC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8AB6-2B19-C14A-A97D-193834C505B9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88998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340028-0035-D34E-8B96-3CC99CC3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07A23EF-245C-2C4D-997D-8E2B18774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2E8042-ED78-D743-9467-8DD4F03E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D9C4-0AB4-7A44-9CA0-03304784880A}" type="datetimeFigureOut">
              <a:rPr lang="ar-OM" smtClean="0"/>
              <a:t>22/05/1442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949F40-5766-2543-A0A3-7BD9AC98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3E3185-5463-AD49-AD0B-16AD9F4C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8AB6-2B19-C14A-A97D-193834C505B9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07014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B5745D-0CD0-9E4E-B4DA-E0EBEC45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38DF7A8-A126-CB46-AC70-47D85C071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085E804-E8EE-FA4C-8D95-40BAEB291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B917042-237E-D441-A3F9-E834A4CA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D9C4-0AB4-7A44-9CA0-03304784880A}" type="datetimeFigureOut">
              <a:rPr lang="ar-OM" smtClean="0"/>
              <a:t>22/05/1442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2C701C2-7851-8542-8576-C620621D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19B9056-35DB-9B4E-9932-F30BA554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8AB6-2B19-C14A-A97D-193834C505B9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92836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8C86DC-7D1F-1E4D-B909-8407B0245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27C1B9E-4C27-B04D-B6A7-5C33DF159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4A43481-E004-5844-BA28-590AB33A8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9CE416D-8DB1-ED45-8690-EF21138EF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47F31E9-9A6E-C04B-9FCF-0DCBE2ECB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472E6C5-2787-6242-A826-742A90A6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D9C4-0AB4-7A44-9CA0-03304784880A}" type="datetimeFigureOut">
              <a:rPr lang="ar-OM" smtClean="0"/>
              <a:t>22/05/1442</a:t>
            </a:fld>
            <a:endParaRPr lang="ar-OM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FA4AAB3-24F9-A440-AD1F-5E4A51A4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94B892C-A03B-2A4F-902D-FFC9BB18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8AB6-2B19-C14A-A97D-193834C505B9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59269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0C5575-2651-744B-A39B-FD073F273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D747CB9-3202-CF46-A022-4B7390A7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D9C4-0AB4-7A44-9CA0-03304784880A}" type="datetimeFigureOut">
              <a:rPr lang="ar-OM" smtClean="0"/>
              <a:t>22/05/1442</a:t>
            </a:fld>
            <a:endParaRPr lang="ar-OM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0E5443A-ABC6-4C45-BC73-468F31BF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B799270-7441-2B4B-B4F2-CB68C4C7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8AB6-2B19-C14A-A97D-193834C505B9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2907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912E99E-E078-6A46-BD0A-24F551D4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D9C4-0AB4-7A44-9CA0-03304784880A}" type="datetimeFigureOut">
              <a:rPr lang="ar-OM" smtClean="0"/>
              <a:t>22/05/1442</a:t>
            </a:fld>
            <a:endParaRPr lang="ar-OM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8B999BC-F957-5147-AC33-6148B2DB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F5DE859-A8D7-B144-A66A-7F680864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8AB6-2B19-C14A-A97D-193834C505B9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5853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6F2000-B28C-CC46-8282-5633402C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2FCF25-C6E5-9641-81FB-F8E02C3D7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C55681E-C3E9-7D45-AD65-E9F093DEF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C791E49-4E11-B84D-8068-872F7A37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D9C4-0AB4-7A44-9CA0-03304784880A}" type="datetimeFigureOut">
              <a:rPr lang="ar-OM" smtClean="0"/>
              <a:t>22/05/1442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0C43757-084E-7443-A328-2A17DD49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EDE85E5-7B10-D047-B474-B7250B63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8AB6-2B19-C14A-A97D-193834C505B9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80828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1D476C-26C5-224B-B406-66965F74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D34FF84-3465-9A40-B58C-1CAA19C34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19C6798-E076-F34C-B4DB-7C744D8D3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776595E-26D3-7648-A2F4-4F3983AB2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D9C4-0AB4-7A44-9CA0-03304784880A}" type="datetimeFigureOut">
              <a:rPr lang="ar-OM" smtClean="0"/>
              <a:t>22/05/1442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6BC89B1-B17F-034C-83D5-6FF569D4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E2EC0C-D251-7849-BC8B-F5F4F527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8AB6-2B19-C14A-A97D-193834C505B9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54496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4EE3E02-8F3A-9F41-87AA-B177FFBA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FA6973C-D613-0445-8AE0-84692FB9F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5D42E8-D4DA-534C-99FC-554039A9A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DD9C4-0AB4-7A44-9CA0-03304784880A}" type="datetimeFigureOut">
              <a:rPr lang="ar-OM" smtClean="0"/>
              <a:t>22/05/1442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0100CD-EF4F-5643-9268-5DA818414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A0C566-FB79-994F-95A1-D6259D4C4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18AB6-2B19-C14A-A97D-193834C505B9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17911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6AD59A6B-482D-FB46-8F9F-B196992CA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8" y="580292"/>
            <a:ext cx="10349663" cy="537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0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603F1F9-3315-2442-9DD8-B4C69AFC6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15" y="1068633"/>
            <a:ext cx="10128371" cy="468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8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5">
            <a:extLst>
              <a:ext uri="{FF2B5EF4-FFF2-40B4-BE49-F238E27FC236}">
                <a16:creationId xmlns:a16="http://schemas.microsoft.com/office/drawing/2014/main" id="{1646DD27-10CA-0640-9A43-C9D03205A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4" y="141575"/>
            <a:ext cx="11310960" cy="5751983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164A3F32-C26F-D24C-AB21-9A90609D2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4" y="3644572"/>
            <a:ext cx="10978550" cy="29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1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B7A8931-4892-4544-9D8E-E7D3E024F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8" y="476156"/>
            <a:ext cx="11095343" cy="56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3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044A339E-2D4E-C14B-963D-3AA220D32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9" y="629132"/>
            <a:ext cx="10807852" cy="585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6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BEE7754B-4621-2348-9360-180C343CE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14" y="652983"/>
            <a:ext cx="9050002" cy="55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9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0F02191B-1680-9344-9DA8-FC2A20E1A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0" y="287491"/>
            <a:ext cx="10897693" cy="60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2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5FDE1B8-62DF-B94C-89D6-AAB6F2019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60" y="485140"/>
            <a:ext cx="10340680" cy="589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5">
            <a:extLst>
              <a:ext uri="{FF2B5EF4-FFF2-40B4-BE49-F238E27FC236}">
                <a16:creationId xmlns:a16="http://schemas.microsoft.com/office/drawing/2014/main" id="{D5BD11DB-8094-DA44-A24D-59F8C64C1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8" y="269523"/>
            <a:ext cx="11275024" cy="64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73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6CEC7CE3-BAF2-F34F-90B6-8D765B797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15" y="224602"/>
            <a:ext cx="10403568" cy="64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7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5A80448-9BFA-8844-8B67-786529EBE4F0}"/>
              </a:ext>
            </a:extLst>
          </p:cNvPr>
          <p:cNvSpPr txBox="1"/>
          <p:nvPr/>
        </p:nvSpPr>
        <p:spPr>
          <a:xfrm>
            <a:off x="3912567" y="485142"/>
            <a:ext cx="78116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/>
              <a:t>استخرجي الفعل اللازم والفعل المتعدي من الفقرة التالية:</a:t>
            </a:r>
            <a:endParaRPr lang="ar-OM" sz="3200" b="1"/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7566E57C-DC03-9C4D-B534-91EBBB60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25" y="1894453"/>
            <a:ext cx="7600535" cy="42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8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03E10945-41EE-414E-98E5-8DEE072C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8" y="323426"/>
            <a:ext cx="10538330" cy="63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8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2438F2C7-8C7C-CA4B-8907-09E344C8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15" y="1527293"/>
            <a:ext cx="7393901" cy="461103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C2132D7-EE6E-A241-A50A-E119448703A1}"/>
              </a:ext>
            </a:extLst>
          </p:cNvPr>
          <p:cNvSpPr txBox="1"/>
          <p:nvPr/>
        </p:nvSpPr>
        <p:spPr>
          <a:xfrm>
            <a:off x="4177598" y="536530"/>
            <a:ext cx="632731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/>
              <a:t>حددي الفعل اللازم والفعل المتعدي في الجمل التالية:</a:t>
            </a:r>
            <a:endParaRPr lang="ar-OM" sz="3200" b="1"/>
          </a:p>
        </p:txBody>
      </p:sp>
    </p:spTree>
    <p:extLst>
      <p:ext uri="{BB962C8B-B14F-4D97-AF65-F5344CB8AC3E}">
        <p14:creationId xmlns:p14="http://schemas.microsoft.com/office/powerpoint/2010/main" val="63556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DD309F3-171C-B041-9B19-5CBFAFB95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09" y="557953"/>
            <a:ext cx="1035864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0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F63030D-20FF-6644-9FDF-977DEB549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08" y="719666"/>
            <a:ext cx="10637155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4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5EA8CAD4-4F8B-F643-B422-EE6184F34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7" y="422252"/>
            <a:ext cx="10664106" cy="60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8E87B02F-E62E-A242-8631-7294CD8AA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8" y="719666"/>
            <a:ext cx="1095159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5123A045-7967-F247-8433-290983721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5" y="719666"/>
            <a:ext cx="1035864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7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82D5A2F0-40D5-444E-9E10-E0557E5E9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4" y="1104697"/>
            <a:ext cx="10807851" cy="464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9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F8C5A092-2869-9547-BCAE-484551220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0" y="1010777"/>
            <a:ext cx="11005502" cy="48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174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