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1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2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3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6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7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0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96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B589-FD4B-7E46-869A-CBADC5FC564E}" type="datetimeFigureOut">
              <a:rPr lang="en-US" smtClean="0"/>
              <a:t>9/28/2019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6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74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14149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1951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88481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579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7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0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7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صورة تحتوي على نص, كتاب, منضدة, جالس&#10;&#10;تم إنشاء الوصف تلقائياً">
            <a:extLst>
              <a:ext uri="{FF2B5EF4-FFF2-40B4-BE49-F238E27FC236}">
                <a16:creationId xmlns:a16="http://schemas.microsoft.com/office/drawing/2014/main" id="{C1E0CBEA-44E1-4AD2-8EAF-D65030D0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8088" cy="687936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200FAC2-CF8A-4DEE-8BDB-276F02048B1A}"/>
              </a:ext>
            </a:extLst>
          </p:cNvPr>
          <p:cNvSpPr txBox="1"/>
          <p:nvPr/>
        </p:nvSpPr>
        <p:spPr>
          <a:xfrm>
            <a:off x="5482375" y="1916188"/>
            <a:ext cx="4241818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9600" b="1" dirty="0">
                <a:solidFill>
                  <a:srgbClr val="1F699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4-1 جمع الأعداد العشرية</a:t>
            </a:r>
          </a:p>
        </p:txBody>
      </p:sp>
    </p:spTree>
    <p:extLst>
      <p:ext uri="{BB962C8B-B14F-4D97-AF65-F5344CB8AC3E}">
        <p14:creationId xmlns:p14="http://schemas.microsoft.com/office/powerpoint/2010/main" val="209472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F900757E-8C05-4EB6-9493-704FD93541A2}"/>
              </a:ext>
            </a:extLst>
          </p:cNvPr>
          <p:cNvSpPr txBox="1"/>
          <p:nvPr/>
        </p:nvSpPr>
        <p:spPr>
          <a:xfrm>
            <a:off x="408375" y="2151727"/>
            <a:ext cx="9451649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- تذكر أزواج الأعداد العشرية المكونة من منزلة عشرية واحدة والتي يبلغ مجموعها 1، على سبيل المثال 0.4 + 0.6 .</a:t>
            </a:r>
          </a:p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- جمع أعداداً مكونة من رقمين وثلاثة مع أعداد بنفس عدد الأرقام أو المنازل العشرية أو مختلفة عنها.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1F74E76-0736-450B-9831-DFB18B1E02D3}"/>
              </a:ext>
            </a:extLst>
          </p:cNvPr>
          <p:cNvSpPr txBox="1"/>
          <p:nvPr/>
        </p:nvSpPr>
        <p:spPr>
          <a:xfrm>
            <a:off x="1760434" y="60437"/>
            <a:ext cx="73735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يتوقع منك المعلم عند نهاية الدرس أن تكون قادرا على :</a:t>
            </a:r>
          </a:p>
        </p:txBody>
      </p:sp>
    </p:spTree>
    <p:extLst>
      <p:ext uri="{BB962C8B-B14F-4D97-AF65-F5344CB8AC3E}">
        <p14:creationId xmlns:p14="http://schemas.microsoft.com/office/powerpoint/2010/main" val="240490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2016BFC-9514-45B3-9991-4220FDFE7840}"/>
              </a:ext>
            </a:extLst>
          </p:cNvPr>
          <p:cNvSpPr txBox="1"/>
          <p:nvPr/>
        </p:nvSpPr>
        <p:spPr>
          <a:xfrm>
            <a:off x="6198629" y="28095"/>
            <a:ext cx="363057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جمع الأعداد العشرية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62D3EDF-0E00-43DD-9C36-D177F19953B4}"/>
              </a:ext>
            </a:extLst>
          </p:cNvPr>
          <p:cNvSpPr txBox="1"/>
          <p:nvPr/>
        </p:nvSpPr>
        <p:spPr>
          <a:xfrm>
            <a:off x="7642342" y="972160"/>
            <a:ext cx="17966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0.1+2.05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29DA57B7-6F7A-4FDB-A084-8A3ED5DF30DA}"/>
              </a:ext>
            </a:extLst>
          </p:cNvPr>
          <p:cNvSpPr txBox="1"/>
          <p:nvPr/>
        </p:nvSpPr>
        <p:spPr>
          <a:xfrm>
            <a:off x="4931757" y="983078"/>
            <a:ext cx="200058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4.82 + 3.25 </a:t>
            </a:r>
          </a:p>
        </p:txBody>
      </p:sp>
      <p:grpSp>
        <p:nvGrpSpPr>
          <p:cNvPr id="70" name="مجموعة 69">
            <a:extLst>
              <a:ext uri="{FF2B5EF4-FFF2-40B4-BE49-F238E27FC236}">
                <a16:creationId xmlns:a16="http://schemas.microsoft.com/office/drawing/2014/main" id="{41A2C554-B5FA-4574-B4AF-0BCFC42A8FC6}"/>
              </a:ext>
            </a:extLst>
          </p:cNvPr>
          <p:cNvGrpSpPr/>
          <p:nvPr/>
        </p:nvGrpSpPr>
        <p:grpSpPr>
          <a:xfrm>
            <a:off x="7676185" y="1772042"/>
            <a:ext cx="1554390" cy="1172741"/>
            <a:chOff x="7676185" y="1772042"/>
            <a:chExt cx="1554390" cy="1172741"/>
          </a:xfrm>
        </p:grpSpPr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394C1385-A74D-45D2-BC89-24524F49AAC7}"/>
                </a:ext>
              </a:extLst>
            </p:cNvPr>
            <p:cNvSpPr txBox="1"/>
            <p:nvPr/>
          </p:nvSpPr>
          <p:spPr>
            <a:xfrm>
              <a:off x="7676185" y="1772042"/>
              <a:ext cx="100020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0.1</a:t>
              </a:r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E77D48F0-8192-4342-81FE-2DF951D45F8D}"/>
                </a:ext>
              </a:extLst>
            </p:cNvPr>
            <p:cNvSpPr txBox="1"/>
            <p:nvPr/>
          </p:nvSpPr>
          <p:spPr>
            <a:xfrm>
              <a:off x="7853166" y="2236897"/>
              <a:ext cx="100020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2.05</a:t>
              </a: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75D64849-0D1F-4CB9-B738-26046BBA4FD0}"/>
                </a:ext>
              </a:extLst>
            </p:cNvPr>
            <p:cNvSpPr txBox="1"/>
            <p:nvPr/>
          </p:nvSpPr>
          <p:spPr>
            <a:xfrm>
              <a:off x="8830135" y="2236897"/>
              <a:ext cx="40044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+</a:t>
              </a:r>
            </a:p>
          </p:txBody>
        </p: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16B9A6BD-8736-4068-8463-9EE2640B812D}"/>
                </a:ext>
              </a:extLst>
            </p:cNvPr>
            <p:cNvCxnSpPr/>
            <p:nvPr/>
          </p:nvCxnSpPr>
          <p:spPr>
            <a:xfrm>
              <a:off x="7852395" y="2792138"/>
              <a:ext cx="137651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1E30EF9-4BF7-4435-BFC0-49089A57CD6A}"/>
              </a:ext>
            </a:extLst>
          </p:cNvPr>
          <p:cNvSpPr txBox="1"/>
          <p:nvPr/>
        </p:nvSpPr>
        <p:spPr>
          <a:xfrm>
            <a:off x="8072157" y="2671711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020A29E-AA8A-429F-9305-DE1B6317A90A}"/>
              </a:ext>
            </a:extLst>
          </p:cNvPr>
          <p:cNvSpPr txBox="1"/>
          <p:nvPr/>
        </p:nvSpPr>
        <p:spPr>
          <a:xfrm>
            <a:off x="8476172" y="1806632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768DB44C-5C95-470F-9025-85C8691CBDE7}"/>
              </a:ext>
            </a:extLst>
          </p:cNvPr>
          <p:cNvSpPr txBox="1"/>
          <p:nvPr/>
        </p:nvSpPr>
        <p:spPr>
          <a:xfrm>
            <a:off x="8476172" y="2706301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9D4066E-948F-4C18-A15C-0DD48AB6EDB4}"/>
              </a:ext>
            </a:extLst>
          </p:cNvPr>
          <p:cNvSpPr txBox="1"/>
          <p:nvPr/>
        </p:nvSpPr>
        <p:spPr>
          <a:xfrm>
            <a:off x="8259927" y="2706301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75C964BB-3E7D-4849-A808-4E3B9B575C97}"/>
              </a:ext>
            </a:extLst>
          </p:cNvPr>
          <p:cNvSpPr txBox="1"/>
          <p:nvPr/>
        </p:nvSpPr>
        <p:spPr>
          <a:xfrm>
            <a:off x="8012477" y="2706301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</a:p>
        </p:txBody>
      </p:sp>
      <p:grpSp>
        <p:nvGrpSpPr>
          <p:cNvPr id="67" name="مجموعة 66">
            <a:extLst>
              <a:ext uri="{FF2B5EF4-FFF2-40B4-BE49-F238E27FC236}">
                <a16:creationId xmlns:a16="http://schemas.microsoft.com/office/drawing/2014/main" id="{910F2DCC-280D-44FA-AAD5-3A095663DC5C}"/>
              </a:ext>
            </a:extLst>
          </p:cNvPr>
          <p:cNvGrpSpPr/>
          <p:nvPr/>
        </p:nvGrpSpPr>
        <p:grpSpPr>
          <a:xfrm>
            <a:off x="5316046" y="1786855"/>
            <a:ext cx="1386434" cy="1172741"/>
            <a:chOff x="5316046" y="1786855"/>
            <a:chExt cx="1386434" cy="1172741"/>
          </a:xfrm>
        </p:grpSpPr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D8B99C08-D44B-44C9-8BD2-FA576AF0D54B}"/>
                </a:ext>
              </a:extLst>
            </p:cNvPr>
            <p:cNvSpPr txBox="1"/>
            <p:nvPr/>
          </p:nvSpPr>
          <p:spPr>
            <a:xfrm>
              <a:off x="5316046" y="1786855"/>
              <a:ext cx="100020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4.82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9D83B1BC-A21D-42B0-BBF1-CCB0323F4791}"/>
                </a:ext>
              </a:extLst>
            </p:cNvPr>
            <p:cNvSpPr txBox="1"/>
            <p:nvPr/>
          </p:nvSpPr>
          <p:spPr>
            <a:xfrm>
              <a:off x="5325071" y="2251710"/>
              <a:ext cx="100020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3.25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9C50E825-55A7-4559-9954-EF2CB97201E1}"/>
                </a:ext>
              </a:extLst>
            </p:cNvPr>
            <p:cNvSpPr txBox="1"/>
            <p:nvPr/>
          </p:nvSpPr>
          <p:spPr>
            <a:xfrm>
              <a:off x="6302040" y="2251710"/>
              <a:ext cx="40044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+</a:t>
              </a:r>
            </a:p>
          </p:txBody>
        </p: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3CA4A748-19E3-4B6D-81C4-6C7FCDB6D15A}"/>
                </a:ext>
              </a:extLst>
            </p:cNvPr>
            <p:cNvCxnSpPr/>
            <p:nvPr/>
          </p:nvCxnSpPr>
          <p:spPr>
            <a:xfrm>
              <a:off x="5324300" y="2806951"/>
              <a:ext cx="137651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FECCF50C-F218-49AC-80BD-E5C4FEF53C89}"/>
              </a:ext>
            </a:extLst>
          </p:cNvPr>
          <p:cNvSpPr txBox="1"/>
          <p:nvPr/>
        </p:nvSpPr>
        <p:spPr>
          <a:xfrm>
            <a:off x="5544062" y="2686524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9871E863-8400-464B-890F-CB02D748F557}"/>
              </a:ext>
            </a:extLst>
          </p:cNvPr>
          <p:cNvSpPr txBox="1"/>
          <p:nvPr/>
        </p:nvSpPr>
        <p:spPr>
          <a:xfrm>
            <a:off x="5948077" y="2721114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74C4296C-F15C-49DA-9264-946045E05BC8}"/>
              </a:ext>
            </a:extLst>
          </p:cNvPr>
          <p:cNvSpPr txBox="1"/>
          <p:nvPr/>
        </p:nvSpPr>
        <p:spPr>
          <a:xfrm>
            <a:off x="5731832" y="2721114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0DF135E4-32E1-4BC3-8D6D-EE743F9E9FA8}"/>
              </a:ext>
            </a:extLst>
          </p:cNvPr>
          <p:cNvSpPr txBox="1"/>
          <p:nvPr/>
        </p:nvSpPr>
        <p:spPr>
          <a:xfrm>
            <a:off x="5456389" y="2721114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48A89A98-163F-462B-BA22-A5290B65DF44}"/>
              </a:ext>
            </a:extLst>
          </p:cNvPr>
          <p:cNvSpPr txBox="1"/>
          <p:nvPr/>
        </p:nvSpPr>
        <p:spPr>
          <a:xfrm>
            <a:off x="2463349" y="983078"/>
            <a:ext cx="200058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11 + 2.66 </a:t>
            </a:r>
          </a:p>
        </p:txBody>
      </p: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A02CB337-75F8-40F4-9945-7DFCC46CB262}"/>
              </a:ext>
            </a:extLst>
          </p:cNvPr>
          <p:cNvGrpSpPr/>
          <p:nvPr/>
        </p:nvGrpSpPr>
        <p:grpSpPr>
          <a:xfrm>
            <a:off x="2758416" y="1786855"/>
            <a:ext cx="1475656" cy="1172741"/>
            <a:chOff x="2758416" y="1786855"/>
            <a:chExt cx="1475656" cy="1172741"/>
          </a:xfrm>
        </p:grpSpPr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D2DBF27A-0227-4A36-B08C-6692A43AB98C}"/>
                </a:ext>
              </a:extLst>
            </p:cNvPr>
            <p:cNvSpPr txBox="1"/>
            <p:nvPr/>
          </p:nvSpPr>
          <p:spPr>
            <a:xfrm>
              <a:off x="2758416" y="1786855"/>
              <a:ext cx="604236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11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33A48E9F-8E33-4206-A092-204665BD3B65}"/>
                </a:ext>
              </a:extLst>
            </p:cNvPr>
            <p:cNvSpPr txBox="1"/>
            <p:nvPr/>
          </p:nvSpPr>
          <p:spPr>
            <a:xfrm>
              <a:off x="2856663" y="2251710"/>
              <a:ext cx="100020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2.05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EC053733-F0AC-4499-907B-B3EB79D879CF}"/>
                </a:ext>
              </a:extLst>
            </p:cNvPr>
            <p:cNvSpPr txBox="1"/>
            <p:nvPr/>
          </p:nvSpPr>
          <p:spPr>
            <a:xfrm>
              <a:off x="3833632" y="2251710"/>
              <a:ext cx="40044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+</a:t>
              </a:r>
            </a:p>
          </p:txBody>
        </p:sp>
        <p:cxnSp>
          <p:nvCxnSpPr>
            <p:cNvPr id="32" name="رابط مستقيم 31">
              <a:extLst>
                <a:ext uri="{FF2B5EF4-FFF2-40B4-BE49-F238E27FC236}">
                  <a16:creationId xmlns:a16="http://schemas.microsoft.com/office/drawing/2014/main" id="{14900F6D-7C3B-4CF7-94DC-B66A3756DBDF}"/>
                </a:ext>
              </a:extLst>
            </p:cNvPr>
            <p:cNvCxnSpPr/>
            <p:nvPr/>
          </p:nvCxnSpPr>
          <p:spPr>
            <a:xfrm>
              <a:off x="2855892" y="2806951"/>
              <a:ext cx="137651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A3A0196B-C519-438D-A7D0-C614AC5D0677}"/>
              </a:ext>
            </a:extLst>
          </p:cNvPr>
          <p:cNvSpPr txBox="1"/>
          <p:nvPr/>
        </p:nvSpPr>
        <p:spPr>
          <a:xfrm>
            <a:off x="3075654" y="2686524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89066177-00D7-42C7-AF0E-E9E23B255EF5}"/>
              </a:ext>
            </a:extLst>
          </p:cNvPr>
          <p:cNvSpPr txBox="1"/>
          <p:nvPr/>
        </p:nvSpPr>
        <p:spPr>
          <a:xfrm>
            <a:off x="3479669" y="2721114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DD8EF08-6572-47D5-89B6-7ED20316336E}"/>
              </a:ext>
            </a:extLst>
          </p:cNvPr>
          <p:cNvSpPr txBox="1"/>
          <p:nvPr/>
        </p:nvSpPr>
        <p:spPr>
          <a:xfrm>
            <a:off x="3263424" y="2721114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D25045C4-A140-42EE-977D-62332E4B69FE}"/>
              </a:ext>
            </a:extLst>
          </p:cNvPr>
          <p:cNvSpPr txBox="1"/>
          <p:nvPr/>
        </p:nvSpPr>
        <p:spPr>
          <a:xfrm>
            <a:off x="2821511" y="2721114"/>
            <a:ext cx="60423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13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6DC11999-75AB-43A1-960B-F2788D5B0D2D}"/>
              </a:ext>
            </a:extLst>
          </p:cNvPr>
          <p:cNvSpPr txBox="1"/>
          <p:nvPr/>
        </p:nvSpPr>
        <p:spPr>
          <a:xfrm>
            <a:off x="5376642" y="1643738"/>
            <a:ext cx="40044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grpSp>
        <p:nvGrpSpPr>
          <p:cNvPr id="71" name="مجموعة 70">
            <a:extLst>
              <a:ext uri="{FF2B5EF4-FFF2-40B4-BE49-F238E27FC236}">
                <a16:creationId xmlns:a16="http://schemas.microsoft.com/office/drawing/2014/main" id="{EA17E39B-DD07-4490-86FF-5EE4A82ABC32}"/>
              </a:ext>
            </a:extLst>
          </p:cNvPr>
          <p:cNvGrpSpPr/>
          <p:nvPr/>
        </p:nvGrpSpPr>
        <p:grpSpPr>
          <a:xfrm>
            <a:off x="3062321" y="1801011"/>
            <a:ext cx="784720" cy="754541"/>
            <a:chOff x="3062321" y="1801011"/>
            <a:chExt cx="784720" cy="754541"/>
          </a:xfrm>
        </p:grpSpPr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8763862E-E4A0-4161-852C-A75C99419A83}"/>
                </a:ext>
              </a:extLst>
            </p:cNvPr>
            <p:cNvSpPr txBox="1"/>
            <p:nvPr/>
          </p:nvSpPr>
          <p:spPr>
            <a:xfrm>
              <a:off x="3062321" y="1801011"/>
              <a:ext cx="400441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‚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310743AA-9FFB-4865-8954-58445E96B0B2}"/>
                </a:ext>
              </a:extLst>
            </p:cNvPr>
            <p:cNvSpPr txBox="1"/>
            <p:nvPr/>
          </p:nvSpPr>
          <p:spPr>
            <a:xfrm>
              <a:off x="3217873" y="1847666"/>
              <a:ext cx="62916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00</a:t>
              </a:r>
            </a:p>
          </p:txBody>
        </p:sp>
      </p:grp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6568038D-6F13-402C-9A64-70AF7090B495}"/>
              </a:ext>
            </a:extLst>
          </p:cNvPr>
          <p:cNvSpPr txBox="1"/>
          <p:nvPr/>
        </p:nvSpPr>
        <p:spPr>
          <a:xfrm>
            <a:off x="7658071" y="3554517"/>
            <a:ext cx="222089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أزواج العدد 1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37945459-83E7-4B9E-91B0-E86FA7A7F9A7}"/>
              </a:ext>
            </a:extLst>
          </p:cNvPr>
          <p:cNvSpPr txBox="1"/>
          <p:nvPr/>
        </p:nvSpPr>
        <p:spPr>
          <a:xfrm>
            <a:off x="6440253" y="4036648"/>
            <a:ext cx="222089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0.1 + 0.9 = 1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948B73CF-8735-4D60-9327-E64F12BE022E}"/>
              </a:ext>
            </a:extLst>
          </p:cNvPr>
          <p:cNvSpPr txBox="1"/>
          <p:nvPr/>
        </p:nvSpPr>
        <p:spPr>
          <a:xfrm>
            <a:off x="3833784" y="4036648"/>
            <a:ext cx="222089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0.2 + 0.8 = 1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F28222EE-1AC8-4AE6-B996-D1A68E8F6C0C}"/>
              </a:ext>
            </a:extLst>
          </p:cNvPr>
          <p:cNvSpPr txBox="1"/>
          <p:nvPr/>
        </p:nvSpPr>
        <p:spPr>
          <a:xfrm>
            <a:off x="1227315" y="4036648"/>
            <a:ext cx="222089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0.3 + 0.7 = 1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7A9943B9-1D68-4464-8511-2171D433F031}"/>
              </a:ext>
            </a:extLst>
          </p:cNvPr>
          <p:cNvSpPr txBox="1"/>
          <p:nvPr/>
        </p:nvSpPr>
        <p:spPr>
          <a:xfrm>
            <a:off x="6440253" y="4540110"/>
            <a:ext cx="222089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0.4 + 0.6 = 1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13C36AA9-B451-4111-B28C-9A95A3DFDF05}"/>
              </a:ext>
            </a:extLst>
          </p:cNvPr>
          <p:cNvSpPr txBox="1"/>
          <p:nvPr/>
        </p:nvSpPr>
        <p:spPr>
          <a:xfrm>
            <a:off x="3833784" y="4540110"/>
            <a:ext cx="222089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0.5 + 0.5 = 1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3CF17FBC-9F66-4CC1-BAAC-610C61B15AE6}"/>
              </a:ext>
            </a:extLst>
          </p:cNvPr>
          <p:cNvSpPr txBox="1"/>
          <p:nvPr/>
        </p:nvSpPr>
        <p:spPr>
          <a:xfrm>
            <a:off x="7199653" y="5053298"/>
            <a:ext cx="222089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أزواج العدد 10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B5B6AC11-7A0A-4D9F-8F33-80E63DFD4211}"/>
              </a:ext>
            </a:extLst>
          </p:cNvPr>
          <p:cNvSpPr txBox="1"/>
          <p:nvPr/>
        </p:nvSpPr>
        <p:spPr>
          <a:xfrm>
            <a:off x="6316824" y="5650813"/>
            <a:ext cx="234431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1.1 + 8.9 = 10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9319D2BE-3528-43C9-B401-B7E7B0DF3B2F}"/>
              </a:ext>
            </a:extLst>
          </p:cNvPr>
          <p:cNvSpPr txBox="1"/>
          <p:nvPr/>
        </p:nvSpPr>
        <p:spPr>
          <a:xfrm>
            <a:off x="3710355" y="5650813"/>
            <a:ext cx="234431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1.2 + 8.8 = 10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F88FCADA-44FE-467A-9A67-7BB098C6AE70}"/>
              </a:ext>
            </a:extLst>
          </p:cNvPr>
          <p:cNvSpPr txBox="1"/>
          <p:nvPr/>
        </p:nvSpPr>
        <p:spPr>
          <a:xfrm>
            <a:off x="1103886" y="5650813"/>
            <a:ext cx="234431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1.3 + 8.7 = 10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A119A72A-CE11-4AC8-AFCA-AB5107B56D81}"/>
              </a:ext>
            </a:extLst>
          </p:cNvPr>
          <p:cNvSpPr txBox="1"/>
          <p:nvPr/>
        </p:nvSpPr>
        <p:spPr>
          <a:xfrm>
            <a:off x="6316824" y="6154275"/>
            <a:ext cx="234431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2.1 + 7.9 = 10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166F868-23B5-424B-9A1E-353F761A25AD}"/>
              </a:ext>
            </a:extLst>
          </p:cNvPr>
          <p:cNvSpPr txBox="1"/>
          <p:nvPr/>
        </p:nvSpPr>
        <p:spPr>
          <a:xfrm>
            <a:off x="3710355" y="6154275"/>
            <a:ext cx="234431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2.2 + 7.8 = 10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198D9050-636A-45D4-A777-90A47739353D}"/>
              </a:ext>
            </a:extLst>
          </p:cNvPr>
          <p:cNvSpPr txBox="1"/>
          <p:nvPr/>
        </p:nvSpPr>
        <p:spPr>
          <a:xfrm>
            <a:off x="1103886" y="6150114"/>
            <a:ext cx="234431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2.3 + 7.7 = 10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775EF74-BD41-4CF5-9F9B-BFC6BF493D17}"/>
              </a:ext>
            </a:extLst>
          </p:cNvPr>
          <p:cNvSpPr txBox="1"/>
          <p:nvPr/>
        </p:nvSpPr>
        <p:spPr>
          <a:xfrm>
            <a:off x="133265" y="983078"/>
            <a:ext cx="200058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5.15 + 4.85 </a:t>
            </a:r>
          </a:p>
        </p:txBody>
      </p:sp>
      <p:grpSp>
        <p:nvGrpSpPr>
          <p:cNvPr id="69" name="مجموعة 68">
            <a:extLst>
              <a:ext uri="{FF2B5EF4-FFF2-40B4-BE49-F238E27FC236}">
                <a16:creationId xmlns:a16="http://schemas.microsoft.com/office/drawing/2014/main" id="{37B021C0-CBD8-4EB9-B82F-A7E8AB9F3C9A}"/>
              </a:ext>
            </a:extLst>
          </p:cNvPr>
          <p:cNvGrpSpPr/>
          <p:nvPr/>
        </p:nvGrpSpPr>
        <p:grpSpPr>
          <a:xfrm>
            <a:off x="428332" y="1786855"/>
            <a:ext cx="1475656" cy="1172741"/>
            <a:chOff x="428332" y="1786855"/>
            <a:chExt cx="1475656" cy="1172741"/>
          </a:xfrm>
        </p:grpSpPr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45527794-C712-49B9-9AA3-90EC1AFA47C7}"/>
                </a:ext>
              </a:extLst>
            </p:cNvPr>
            <p:cNvSpPr txBox="1"/>
            <p:nvPr/>
          </p:nvSpPr>
          <p:spPr>
            <a:xfrm>
              <a:off x="428332" y="1786855"/>
              <a:ext cx="110748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5.15</a:t>
              </a:r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1CFDEA93-CCB7-48A0-9518-E48E650A6870}"/>
                </a:ext>
              </a:extLst>
            </p:cNvPr>
            <p:cNvSpPr txBox="1"/>
            <p:nvPr/>
          </p:nvSpPr>
          <p:spPr>
            <a:xfrm>
              <a:off x="526579" y="2251710"/>
              <a:ext cx="100020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4.85</a:t>
              </a:r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F45B2833-821C-4056-8799-15CAC5360D96}"/>
                </a:ext>
              </a:extLst>
            </p:cNvPr>
            <p:cNvSpPr txBox="1"/>
            <p:nvPr/>
          </p:nvSpPr>
          <p:spPr>
            <a:xfrm>
              <a:off x="1503548" y="2251710"/>
              <a:ext cx="40044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40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+</a:t>
              </a:r>
            </a:p>
          </p:txBody>
        </p:sp>
        <p:cxnSp>
          <p:nvCxnSpPr>
            <p:cNvPr id="59" name="رابط مستقيم 58">
              <a:extLst>
                <a:ext uri="{FF2B5EF4-FFF2-40B4-BE49-F238E27FC236}">
                  <a16:creationId xmlns:a16="http://schemas.microsoft.com/office/drawing/2014/main" id="{FADE8BB6-04D9-467C-B7E2-94F78D54C315}"/>
                </a:ext>
              </a:extLst>
            </p:cNvPr>
            <p:cNvCxnSpPr/>
            <p:nvPr/>
          </p:nvCxnSpPr>
          <p:spPr>
            <a:xfrm>
              <a:off x="525808" y="2806951"/>
              <a:ext cx="137651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5F961E81-E6CA-48DC-B2FB-5FE8B156C172}"/>
              </a:ext>
            </a:extLst>
          </p:cNvPr>
          <p:cNvSpPr txBox="1"/>
          <p:nvPr/>
        </p:nvSpPr>
        <p:spPr>
          <a:xfrm>
            <a:off x="745570" y="2686524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072D0E26-1AA6-4DA1-AAF0-D4BDD3B37D9F}"/>
              </a:ext>
            </a:extLst>
          </p:cNvPr>
          <p:cNvSpPr txBox="1"/>
          <p:nvPr/>
        </p:nvSpPr>
        <p:spPr>
          <a:xfrm>
            <a:off x="1149585" y="2721114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C94BD836-A0D3-42B0-AFAC-14DBF61EACEC}"/>
              </a:ext>
            </a:extLst>
          </p:cNvPr>
          <p:cNvSpPr txBox="1"/>
          <p:nvPr/>
        </p:nvSpPr>
        <p:spPr>
          <a:xfrm>
            <a:off x="933340" y="2721114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6943E02B-4927-4802-98D1-8C71280CE1F3}"/>
              </a:ext>
            </a:extLst>
          </p:cNvPr>
          <p:cNvSpPr txBox="1"/>
          <p:nvPr/>
        </p:nvSpPr>
        <p:spPr>
          <a:xfrm>
            <a:off x="500758" y="2721114"/>
            <a:ext cx="60423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10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B7451C45-8EC2-4C6C-908E-9BED72AEC82E}"/>
              </a:ext>
            </a:extLst>
          </p:cNvPr>
          <p:cNvSpPr txBox="1"/>
          <p:nvPr/>
        </p:nvSpPr>
        <p:spPr>
          <a:xfrm>
            <a:off x="875205" y="1643738"/>
            <a:ext cx="40044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96D2B283-1F88-457E-A8C8-22145928E613}"/>
              </a:ext>
            </a:extLst>
          </p:cNvPr>
          <p:cNvSpPr txBox="1"/>
          <p:nvPr/>
        </p:nvSpPr>
        <p:spPr>
          <a:xfrm>
            <a:off x="615364" y="1643738"/>
            <a:ext cx="40044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8A2EBACB-7E8B-40D3-91A6-93B2E1E5D495}"/>
              </a:ext>
            </a:extLst>
          </p:cNvPr>
          <p:cNvCxnSpPr>
            <a:cxnSpLocks/>
          </p:cNvCxnSpPr>
          <p:nvPr/>
        </p:nvCxnSpPr>
        <p:spPr>
          <a:xfrm flipV="1">
            <a:off x="991392" y="3008565"/>
            <a:ext cx="420303" cy="8471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D6F4A401-28C7-4956-AE9F-9B073817C883}"/>
              </a:ext>
            </a:extLst>
          </p:cNvPr>
          <p:cNvSpPr txBox="1"/>
          <p:nvPr/>
        </p:nvSpPr>
        <p:spPr>
          <a:xfrm>
            <a:off x="2783327" y="2271770"/>
            <a:ext cx="4004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27383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4" grpId="0"/>
      <p:bldP spid="15" grpId="0"/>
      <p:bldP spid="16" grpId="0"/>
      <p:bldP spid="17" grpId="0"/>
      <p:bldP spid="18" grpId="0"/>
      <p:bldP spid="23" grpId="0"/>
      <p:bldP spid="25" grpId="0"/>
      <p:bldP spid="26" grpId="0"/>
      <p:bldP spid="27" grpId="0"/>
      <p:bldP spid="28" grpId="0"/>
      <p:bldP spid="33" grpId="0"/>
      <p:bldP spid="35" grpId="0"/>
      <p:bldP spid="36" grpId="0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60" grpId="0"/>
      <p:bldP spid="61" grpId="0"/>
      <p:bldP spid="62" grpId="0"/>
      <p:bldP spid="63" grpId="0"/>
      <p:bldP spid="66" grpId="0"/>
      <p:bldP spid="72" grpId="0"/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7D">
            <a:extLst>
              <a:ext uri="{FF2B5EF4-FFF2-40B4-BE49-F238E27FC236}">
                <a16:creationId xmlns:a16="http://schemas.microsoft.com/office/drawing/2014/main" id="{9277F9C0-229B-49D1-B72D-21D460C80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48" y="129000"/>
            <a:ext cx="11961905" cy="6600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96E0E2D7-3B8B-432C-943F-4D54332762A9}"/>
              </a:ext>
            </a:extLst>
          </p:cNvPr>
          <p:cNvSpPr txBox="1"/>
          <p:nvPr/>
        </p:nvSpPr>
        <p:spPr>
          <a:xfrm>
            <a:off x="7910004" y="4019878"/>
            <a:ext cx="84228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0.1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F02C321-B18D-4DD8-BDC5-723241FF0FC9}"/>
              </a:ext>
            </a:extLst>
          </p:cNvPr>
          <p:cNvSpPr txBox="1"/>
          <p:nvPr/>
        </p:nvSpPr>
        <p:spPr>
          <a:xfrm>
            <a:off x="10076156" y="3922224"/>
            <a:ext cx="84228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0.2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FA46CC7-9146-4EED-9BCE-FB6F54C6AD95}"/>
              </a:ext>
            </a:extLst>
          </p:cNvPr>
          <p:cNvSpPr txBox="1"/>
          <p:nvPr/>
        </p:nvSpPr>
        <p:spPr>
          <a:xfrm>
            <a:off x="9046346" y="5742146"/>
            <a:ext cx="84228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0.3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EED8429E-9228-440B-BAF4-98CE53DFBE7D}"/>
              </a:ext>
            </a:extLst>
          </p:cNvPr>
          <p:cNvSpPr txBox="1"/>
          <p:nvPr/>
        </p:nvSpPr>
        <p:spPr>
          <a:xfrm>
            <a:off x="7085475" y="5742145"/>
            <a:ext cx="84228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0.5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BA73A199-2C1F-425E-8830-2D6BA3766E2D}"/>
              </a:ext>
            </a:extLst>
          </p:cNvPr>
          <p:cNvSpPr txBox="1"/>
          <p:nvPr/>
        </p:nvSpPr>
        <p:spPr>
          <a:xfrm>
            <a:off x="9046346" y="2448530"/>
            <a:ext cx="84228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0.6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FC2808C-9ACF-4194-AA8D-DCD11E57AEBF}"/>
              </a:ext>
            </a:extLst>
          </p:cNvPr>
          <p:cNvSpPr txBox="1"/>
          <p:nvPr/>
        </p:nvSpPr>
        <p:spPr>
          <a:xfrm>
            <a:off x="11007217" y="5742145"/>
            <a:ext cx="84228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0.4</a:t>
            </a:r>
          </a:p>
        </p:txBody>
      </p:sp>
    </p:spTree>
    <p:extLst>
      <p:ext uri="{BB962C8B-B14F-4D97-AF65-F5344CB8AC3E}">
        <p14:creationId xmlns:p14="http://schemas.microsoft.com/office/powerpoint/2010/main" val="314729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85">
            <a:extLst>
              <a:ext uri="{FF2B5EF4-FFF2-40B4-BE49-F238E27FC236}">
                <a16:creationId xmlns:a16="http://schemas.microsoft.com/office/drawing/2014/main" id="{62792AAE-E45C-4B7A-B581-C3D00440A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082"/>
            <a:ext cx="12192000" cy="619183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00DA3F3F-3AF5-4F1C-BA40-6199C251437C}"/>
              </a:ext>
            </a:extLst>
          </p:cNvPr>
          <p:cNvSpPr txBox="1"/>
          <p:nvPr/>
        </p:nvSpPr>
        <p:spPr>
          <a:xfrm>
            <a:off x="7911017" y="2183893"/>
            <a:ext cx="123290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=5.41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E7E8634-A47A-4212-B236-C31F1EB59681}"/>
              </a:ext>
            </a:extLst>
          </p:cNvPr>
          <p:cNvSpPr txBox="1"/>
          <p:nvPr/>
        </p:nvSpPr>
        <p:spPr>
          <a:xfrm>
            <a:off x="3603400" y="2173327"/>
            <a:ext cx="123290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=2.05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1A76E12-02E7-439E-924C-D251F564BFBF}"/>
              </a:ext>
            </a:extLst>
          </p:cNvPr>
          <p:cNvSpPr/>
          <p:nvPr/>
        </p:nvSpPr>
        <p:spPr>
          <a:xfrm>
            <a:off x="2707689" y="1065320"/>
            <a:ext cx="1541600" cy="68358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17" name="رابط مستقيم 16">
            <a:extLst>
              <a:ext uri="{FF2B5EF4-FFF2-40B4-BE49-F238E27FC236}">
                <a16:creationId xmlns:a16="http://schemas.microsoft.com/office/drawing/2014/main" id="{E1EA6699-9CC6-4300-B678-964EDEB4B115}"/>
              </a:ext>
            </a:extLst>
          </p:cNvPr>
          <p:cNvCxnSpPr/>
          <p:nvPr/>
        </p:nvCxnSpPr>
        <p:spPr>
          <a:xfrm flipH="1">
            <a:off x="143679" y="550416"/>
            <a:ext cx="1180730" cy="36398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11B204D5-D151-4EC0-91E0-8FB2A9B31C6E}"/>
              </a:ext>
            </a:extLst>
          </p:cNvPr>
          <p:cNvCxnSpPr/>
          <p:nvPr/>
        </p:nvCxnSpPr>
        <p:spPr>
          <a:xfrm flipH="1">
            <a:off x="1468087" y="1265251"/>
            <a:ext cx="1180730" cy="36398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7B93182D-13D2-4B42-B139-B2D7790FCA26}"/>
              </a:ext>
            </a:extLst>
          </p:cNvPr>
          <p:cNvGrpSpPr/>
          <p:nvPr/>
        </p:nvGrpSpPr>
        <p:grpSpPr>
          <a:xfrm>
            <a:off x="143679" y="550416"/>
            <a:ext cx="9025861" cy="4217719"/>
            <a:chOff x="143679" y="550416"/>
            <a:chExt cx="9025861" cy="4217719"/>
          </a:xfrm>
        </p:grpSpPr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FC348C90-2B19-4337-85A5-3F51F200EDFB}"/>
                </a:ext>
              </a:extLst>
            </p:cNvPr>
            <p:cNvSpPr txBox="1"/>
            <p:nvPr/>
          </p:nvSpPr>
          <p:spPr>
            <a:xfrm>
              <a:off x="7936637" y="2830274"/>
              <a:ext cx="1232903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=8.28</a:t>
              </a: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4B7D3AC4-71AF-40D6-ADF0-4653D8FB172B}"/>
                </a:ext>
              </a:extLst>
            </p:cNvPr>
            <p:cNvSpPr txBox="1"/>
            <p:nvPr/>
          </p:nvSpPr>
          <p:spPr>
            <a:xfrm>
              <a:off x="3488924" y="2821396"/>
              <a:ext cx="1347379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=13.95</a:t>
              </a: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BB1F4762-870F-4AB6-BB35-165D08D3234E}"/>
                </a:ext>
              </a:extLst>
            </p:cNvPr>
            <p:cNvSpPr txBox="1"/>
            <p:nvPr/>
          </p:nvSpPr>
          <p:spPr>
            <a:xfrm>
              <a:off x="7936637" y="3464857"/>
              <a:ext cx="1232903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=4.98</a:t>
              </a:r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F5F7CCFC-6BCF-45A9-8EC8-760C926F9A13}"/>
                </a:ext>
              </a:extLst>
            </p:cNvPr>
            <p:cNvSpPr txBox="1"/>
            <p:nvPr/>
          </p:nvSpPr>
          <p:spPr>
            <a:xfrm>
              <a:off x="3488924" y="3473735"/>
              <a:ext cx="1347379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=12.18</a:t>
              </a: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924D5502-E89D-4327-B8BA-0044044CE476}"/>
                </a:ext>
              </a:extLst>
            </p:cNvPr>
            <p:cNvSpPr txBox="1"/>
            <p:nvPr/>
          </p:nvSpPr>
          <p:spPr>
            <a:xfrm>
              <a:off x="7644608" y="4121804"/>
              <a:ext cx="1347379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=12.21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E38B050C-2386-49B4-ABAF-EDFF95D02CED}"/>
                </a:ext>
              </a:extLst>
            </p:cNvPr>
            <p:cNvSpPr txBox="1"/>
            <p:nvPr/>
          </p:nvSpPr>
          <p:spPr>
            <a:xfrm>
              <a:off x="3399213" y="4121804"/>
              <a:ext cx="1232903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=4.3</a:t>
              </a:r>
            </a:p>
          </p:txBody>
        </p:sp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1BF241D5-1689-460E-9399-CF17779542A2}"/>
                </a:ext>
              </a:extLst>
            </p:cNvPr>
            <p:cNvCxnSpPr/>
            <p:nvPr/>
          </p:nvCxnSpPr>
          <p:spPr>
            <a:xfrm flipH="1">
              <a:off x="2894120" y="550416"/>
              <a:ext cx="1180730" cy="3639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1D7D304E-C5C6-4B11-B255-91FB00E22138}"/>
                </a:ext>
              </a:extLst>
            </p:cNvPr>
            <p:cNvCxnSpPr/>
            <p:nvPr/>
          </p:nvCxnSpPr>
          <p:spPr>
            <a:xfrm flipH="1">
              <a:off x="1468087" y="550416"/>
              <a:ext cx="1180730" cy="3639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A46B78DB-9EB4-4ACE-BD95-78E45189159D}"/>
                </a:ext>
              </a:extLst>
            </p:cNvPr>
            <p:cNvCxnSpPr/>
            <p:nvPr/>
          </p:nvCxnSpPr>
          <p:spPr>
            <a:xfrm flipH="1">
              <a:off x="143679" y="1265251"/>
              <a:ext cx="1180730" cy="3639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>
              <a:extLst>
                <a:ext uri="{FF2B5EF4-FFF2-40B4-BE49-F238E27FC236}">
                  <a16:creationId xmlns:a16="http://schemas.microsoft.com/office/drawing/2014/main" id="{A5DE74B6-63C8-417C-92A2-A1EC20410F95}"/>
                </a:ext>
              </a:extLst>
            </p:cNvPr>
            <p:cNvCxnSpPr/>
            <p:nvPr/>
          </p:nvCxnSpPr>
          <p:spPr>
            <a:xfrm flipH="1">
              <a:off x="1468087" y="1924424"/>
              <a:ext cx="1180730" cy="3639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E7B5B799-D9DA-4595-9A57-49DFFCE53FAC}"/>
                </a:ext>
              </a:extLst>
            </p:cNvPr>
            <p:cNvCxnSpPr/>
            <p:nvPr/>
          </p:nvCxnSpPr>
          <p:spPr>
            <a:xfrm flipH="1">
              <a:off x="143679" y="1924424"/>
              <a:ext cx="1180730" cy="3639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976412A7-53CB-42FF-929F-E9F368EC05CA}"/>
                </a:ext>
              </a:extLst>
            </p:cNvPr>
            <p:cNvCxnSpPr/>
            <p:nvPr/>
          </p:nvCxnSpPr>
          <p:spPr>
            <a:xfrm flipH="1">
              <a:off x="2894120" y="1890091"/>
              <a:ext cx="1180730" cy="3639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7242EFD6-BF69-468D-AA61-8BD582180706}"/>
              </a:ext>
            </a:extLst>
          </p:cNvPr>
          <p:cNvSpPr txBox="1"/>
          <p:nvPr/>
        </p:nvSpPr>
        <p:spPr>
          <a:xfrm>
            <a:off x="3031257" y="5099046"/>
            <a:ext cx="18050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93.7+125.9 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A0AF4059-DAAD-4B12-907C-08E5C89614C7}"/>
              </a:ext>
            </a:extLst>
          </p:cNvPr>
          <p:cNvSpPr txBox="1"/>
          <p:nvPr/>
        </p:nvSpPr>
        <p:spPr>
          <a:xfrm>
            <a:off x="2059776" y="5099046"/>
            <a:ext cx="123290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219.6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AD1C4E16-653C-4501-8FFB-F527969C989F}"/>
              </a:ext>
            </a:extLst>
          </p:cNvPr>
          <p:cNvSpPr txBox="1"/>
          <p:nvPr/>
        </p:nvSpPr>
        <p:spPr>
          <a:xfrm>
            <a:off x="3128912" y="5984418"/>
            <a:ext cx="18050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5.05 + 5.15 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8C352090-E0F3-43BD-8D0B-B09E34C0C564}"/>
              </a:ext>
            </a:extLst>
          </p:cNvPr>
          <p:cNvSpPr txBox="1"/>
          <p:nvPr/>
        </p:nvSpPr>
        <p:spPr>
          <a:xfrm>
            <a:off x="2059776" y="5984418"/>
            <a:ext cx="123290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10.2</a:t>
            </a:r>
          </a:p>
        </p:txBody>
      </p:sp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54AC44CC-AA94-4880-90D6-B68F23B3783E}"/>
              </a:ext>
            </a:extLst>
          </p:cNvPr>
          <p:cNvSpPr/>
          <p:nvPr/>
        </p:nvSpPr>
        <p:spPr>
          <a:xfrm>
            <a:off x="10627567" y="6120882"/>
            <a:ext cx="942392" cy="4040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9" name="مستطيل: زوايا مستديرة 28">
            <a:extLst>
              <a:ext uri="{FF2B5EF4-FFF2-40B4-BE49-F238E27FC236}">
                <a16:creationId xmlns:a16="http://schemas.microsoft.com/office/drawing/2014/main" id="{A7C99A5A-5BDC-45BC-B9AB-8217EFDA4CDA}"/>
              </a:ext>
            </a:extLst>
          </p:cNvPr>
          <p:cNvSpPr/>
          <p:nvPr/>
        </p:nvSpPr>
        <p:spPr>
          <a:xfrm>
            <a:off x="7484103" y="6120882"/>
            <a:ext cx="942392" cy="4040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A6ABB653-B43E-4032-91F8-1A2F594D4160}"/>
              </a:ext>
            </a:extLst>
          </p:cNvPr>
          <p:cNvSpPr txBox="1"/>
          <p:nvPr/>
        </p:nvSpPr>
        <p:spPr>
          <a:xfrm>
            <a:off x="6397841" y="5220667"/>
            <a:ext cx="8745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5.50</a:t>
            </a:r>
          </a:p>
        </p:txBody>
      </p:sp>
    </p:spTree>
    <p:extLst>
      <p:ext uri="{BB962C8B-B14F-4D97-AF65-F5344CB8AC3E}">
        <p14:creationId xmlns:p14="http://schemas.microsoft.com/office/powerpoint/2010/main" val="67507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23" grpId="0"/>
      <p:bldP spid="24" grpId="0"/>
      <p:bldP spid="25" grpId="0"/>
      <p:bldP spid="26" grpId="0"/>
      <p:bldP spid="28" grpId="0" animBg="1"/>
      <p:bldP spid="29" grpId="0" animBg="1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1">
            <a:extLst>
              <a:ext uri="{FF2B5EF4-FFF2-40B4-BE49-F238E27FC236}">
                <a16:creationId xmlns:a16="http://schemas.microsoft.com/office/drawing/2014/main" id="{2BE1BC72-3015-47C8-BC06-7ED3A3AF1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368" y="0"/>
            <a:ext cx="11143264" cy="6858000"/>
          </a:xfrm>
          <a:prstGeom prst="rect">
            <a:avLst/>
          </a:prstGeom>
        </p:spPr>
      </p:pic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DA22831C-E479-4558-A115-D64FB1A74626}"/>
              </a:ext>
            </a:extLst>
          </p:cNvPr>
          <p:cNvGrpSpPr/>
          <p:nvPr/>
        </p:nvGrpSpPr>
        <p:grpSpPr>
          <a:xfrm>
            <a:off x="5288131" y="3321116"/>
            <a:ext cx="1615737" cy="1377869"/>
            <a:chOff x="5288131" y="3321116"/>
            <a:chExt cx="1615737" cy="1377869"/>
          </a:xfrm>
        </p:grpSpPr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DAB919E5-3314-46DA-A917-B9ECB58E237C}"/>
                </a:ext>
              </a:extLst>
            </p:cNvPr>
            <p:cNvSpPr txBox="1"/>
            <p:nvPr/>
          </p:nvSpPr>
          <p:spPr>
            <a:xfrm>
              <a:off x="5288131" y="3321116"/>
              <a:ext cx="1368095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129.950</a:t>
              </a:r>
            </a:p>
          </p:txBody>
        </p:sp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CE4324C3-CBE9-4CE3-9459-86FE5779DAA3}"/>
                </a:ext>
              </a:extLst>
            </p:cNvPr>
            <p:cNvSpPr txBox="1"/>
            <p:nvPr/>
          </p:nvSpPr>
          <p:spPr>
            <a:xfrm>
              <a:off x="5288131" y="3644281"/>
              <a:ext cx="1368095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26.800</a:t>
              </a:r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B5B9D239-E0F4-4D9B-84E9-E01E4A309886}"/>
                </a:ext>
              </a:extLst>
            </p:cNvPr>
            <p:cNvSpPr txBox="1"/>
            <p:nvPr/>
          </p:nvSpPr>
          <p:spPr>
            <a:xfrm>
              <a:off x="5288131" y="4052654"/>
              <a:ext cx="1368095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156.750</a:t>
              </a:r>
            </a:p>
          </p:txBody>
        </p:sp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E2BAF1F2-16D2-4D93-BCF7-2F87709A295E}"/>
                </a:ext>
              </a:extLst>
            </p:cNvPr>
            <p:cNvCxnSpPr/>
            <p:nvPr/>
          </p:nvCxnSpPr>
          <p:spPr>
            <a:xfrm flipH="1">
              <a:off x="5411952" y="4128117"/>
              <a:ext cx="13680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8E0CC0A5-81CB-4019-8D05-B8FD8A76DF1E}"/>
                </a:ext>
              </a:extLst>
            </p:cNvPr>
            <p:cNvSpPr txBox="1"/>
            <p:nvPr/>
          </p:nvSpPr>
          <p:spPr>
            <a:xfrm>
              <a:off x="6524155" y="3525302"/>
              <a:ext cx="379713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+</a:t>
              </a:r>
            </a:p>
          </p:txBody>
        </p:sp>
      </p:grp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C675CB08-644F-4FE6-B1F8-D35647115663}"/>
              </a:ext>
            </a:extLst>
          </p:cNvPr>
          <p:cNvSpPr/>
          <p:nvPr/>
        </p:nvSpPr>
        <p:spPr>
          <a:xfrm>
            <a:off x="10422384" y="6192174"/>
            <a:ext cx="612560" cy="625877"/>
          </a:xfrm>
          <a:prstGeom prst="rect">
            <a:avLst/>
          </a:prstGeom>
          <a:solidFill>
            <a:schemeClr val="bg1"/>
          </a:solidFill>
          <a:ln>
            <a:solidFill>
              <a:srgbClr val="006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CF361495-1569-4BBB-A408-86091CE1F122}"/>
              </a:ext>
            </a:extLst>
          </p:cNvPr>
          <p:cNvSpPr/>
          <p:nvPr/>
        </p:nvSpPr>
        <p:spPr>
          <a:xfrm>
            <a:off x="9565396" y="6192174"/>
            <a:ext cx="612560" cy="625877"/>
          </a:xfrm>
          <a:prstGeom prst="rect">
            <a:avLst/>
          </a:prstGeom>
          <a:solidFill>
            <a:schemeClr val="bg1"/>
          </a:solidFill>
          <a:ln>
            <a:solidFill>
              <a:srgbClr val="006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6931D64-537D-4C6C-8315-024405B275E9}"/>
              </a:ext>
            </a:extLst>
          </p:cNvPr>
          <p:cNvSpPr/>
          <p:nvPr/>
        </p:nvSpPr>
        <p:spPr>
          <a:xfrm>
            <a:off x="8848378" y="6192174"/>
            <a:ext cx="612560" cy="625877"/>
          </a:xfrm>
          <a:prstGeom prst="rect">
            <a:avLst/>
          </a:prstGeom>
          <a:solidFill>
            <a:schemeClr val="bg1"/>
          </a:solidFill>
          <a:ln>
            <a:solidFill>
              <a:srgbClr val="006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D3285203-FEC4-44D1-96E1-56764C36C630}"/>
              </a:ext>
            </a:extLst>
          </p:cNvPr>
          <p:cNvSpPr/>
          <p:nvPr/>
        </p:nvSpPr>
        <p:spPr>
          <a:xfrm>
            <a:off x="7903649" y="6192174"/>
            <a:ext cx="612560" cy="625877"/>
          </a:xfrm>
          <a:prstGeom prst="rect">
            <a:avLst/>
          </a:prstGeom>
          <a:solidFill>
            <a:schemeClr val="bg1"/>
          </a:solidFill>
          <a:ln>
            <a:solidFill>
              <a:srgbClr val="006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DDE8259A-B4E2-40D6-ABA1-9C0781500A63}"/>
              </a:ext>
            </a:extLst>
          </p:cNvPr>
          <p:cNvSpPr/>
          <p:nvPr/>
        </p:nvSpPr>
        <p:spPr>
          <a:xfrm>
            <a:off x="7037783" y="6192174"/>
            <a:ext cx="612560" cy="625877"/>
          </a:xfrm>
          <a:prstGeom prst="rect">
            <a:avLst/>
          </a:prstGeom>
          <a:solidFill>
            <a:schemeClr val="bg1"/>
          </a:solidFill>
          <a:ln>
            <a:solidFill>
              <a:srgbClr val="006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93861599-4EB8-4A51-9BA1-4F45DBD7D173}"/>
              </a:ext>
            </a:extLst>
          </p:cNvPr>
          <p:cNvSpPr/>
          <p:nvPr/>
        </p:nvSpPr>
        <p:spPr>
          <a:xfrm>
            <a:off x="6338521" y="6192174"/>
            <a:ext cx="612560" cy="625877"/>
          </a:xfrm>
          <a:prstGeom prst="rect">
            <a:avLst/>
          </a:prstGeom>
          <a:solidFill>
            <a:schemeClr val="bg1"/>
          </a:solidFill>
          <a:ln>
            <a:solidFill>
              <a:srgbClr val="006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8C89E1D6-F1FB-4546-AAD6-99F7B4DA96F0}"/>
              </a:ext>
            </a:extLst>
          </p:cNvPr>
          <p:cNvGrpSpPr/>
          <p:nvPr/>
        </p:nvGrpSpPr>
        <p:grpSpPr>
          <a:xfrm>
            <a:off x="6391959" y="6231643"/>
            <a:ext cx="4504660" cy="646331"/>
            <a:chOff x="6391959" y="6231643"/>
            <a:chExt cx="4504660" cy="646331"/>
          </a:xfrm>
        </p:grpSpPr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0F9CD35C-313C-4D25-857D-7A70BADA11B4}"/>
                </a:ext>
              </a:extLst>
            </p:cNvPr>
            <p:cNvSpPr txBox="1"/>
            <p:nvPr/>
          </p:nvSpPr>
          <p:spPr>
            <a:xfrm>
              <a:off x="10472517" y="6231643"/>
              <a:ext cx="42410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A3414F68-CD0A-4D13-9AA5-559A087D3806}"/>
                </a:ext>
              </a:extLst>
            </p:cNvPr>
            <p:cNvSpPr txBox="1"/>
            <p:nvPr/>
          </p:nvSpPr>
          <p:spPr>
            <a:xfrm>
              <a:off x="9619628" y="6231643"/>
              <a:ext cx="42410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6</a:t>
              </a: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C8A608BE-3427-48A3-9C8A-92E95A15622C}"/>
                </a:ext>
              </a:extLst>
            </p:cNvPr>
            <p:cNvSpPr txBox="1"/>
            <p:nvPr/>
          </p:nvSpPr>
          <p:spPr>
            <a:xfrm>
              <a:off x="8907238" y="6231643"/>
              <a:ext cx="42410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6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6CC1A25B-192C-4F78-962D-906E6D420FCF}"/>
                </a:ext>
              </a:extLst>
            </p:cNvPr>
            <p:cNvSpPr txBox="1"/>
            <p:nvPr/>
          </p:nvSpPr>
          <p:spPr>
            <a:xfrm>
              <a:off x="7955878" y="6231643"/>
              <a:ext cx="42410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28AD97C2-5DAE-464B-9736-96752A498602}"/>
                </a:ext>
              </a:extLst>
            </p:cNvPr>
            <p:cNvSpPr txBox="1"/>
            <p:nvPr/>
          </p:nvSpPr>
          <p:spPr>
            <a:xfrm>
              <a:off x="7084840" y="6231643"/>
              <a:ext cx="42410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225E5A66-51C1-4551-9EA8-65C7E99712EC}"/>
                </a:ext>
              </a:extLst>
            </p:cNvPr>
            <p:cNvSpPr txBox="1"/>
            <p:nvPr/>
          </p:nvSpPr>
          <p:spPr>
            <a:xfrm>
              <a:off x="6391959" y="6231643"/>
              <a:ext cx="42410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</a:t>
              </a:r>
            </a:p>
          </p:txBody>
        </p:sp>
      </p:grp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7C3D7D39-3D29-49C2-AB5F-AD9BD5D078CC}"/>
              </a:ext>
            </a:extLst>
          </p:cNvPr>
          <p:cNvSpPr txBox="1"/>
          <p:nvPr/>
        </p:nvSpPr>
        <p:spPr>
          <a:xfrm>
            <a:off x="1923803" y="6171720"/>
            <a:ext cx="26430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63.5 + 36.5 = 100</a:t>
            </a: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A8408A36-D715-41C7-9711-A13E11538B7F}"/>
              </a:ext>
            </a:extLst>
          </p:cNvPr>
          <p:cNvSpPr/>
          <p:nvPr/>
        </p:nvSpPr>
        <p:spPr>
          <a:xfrm>
            <a:off x="6524155" y="692458"/>
            <a:ext cx="1918509" cy="5415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1D2A67E0-FA43-44E9-98B7-629FD3BD0AEE}"/>
              </a:ext>
            </a:extLst>
          </p:cNvPr>
          <p:cNvSpPr/>
          <p:nvPr/>
        </p:nvSpPr>
        <p:spPr>
          <a:xfrm>
            <a:off x="6524155" y="2759844"/>
            <a:ext cx="1918509" cy="5415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2942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A">
            <a:extLst>
              <a:ext uri="{FF2B5EF4-FFF2-40B4-BE49-F238E27FC236}">
                <a16:creationId xmlns:a16="http://schemas.microsoft.com/office/drawing/2014/main" id="{24500B52-B879-45D4-9D9A-21F117DF4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28" y="0"/>
            <a:ext cx="10744945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0C918370-AD9C-49ED-BBB4-3CF9685DEFE0}"/>
              </a:ext>
            </a:extLst>
          </p:cNvPr>
          <p:cNvSpPr/>
          <p:nvPr/>
        </p:nvSpPr>
        <p:spPr>
          <a:xfrm>
            <a:off x="10280342" y="3355760"/>
            <a:ext cx="594804" cy="585926"/>
          </a:xfrm>
          <a:prstGeom prst="rect">
            <a:avLst/>
          </a:prstGeom>
          <a:solidFill>
            <a:schemeClr val="bg1"/>
          </a:solidFill>
          <a:ln>
            <a:solidFill>
              <a:srgbClr val="0870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CD23159-3B5F-47B1-8C4D-70DDAFDD43AD}"/>
              </a:ext>
            </a:extLst>
          </p:cNvPr>
          <p:cNvSpPr/>
          <p:nvPr/>
        </p:nvSpPr>
        <p:spPr>
          <a:xfrm>
            <a:off x="9371857" y="3355760"/>
            <a:ext cx="594804" cy="585926"/>
          </a:xfrm>
          <a:prstGeom prst="rect">
            <a:avLst/>
          </a:prstGeom>
          <a:solidFill>
            <a:schemeClr val="bg1"/>
          </a:solidFill>
          <a:ln>
            <a:solidFill>
              <a:srgbClr val="0870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A11FAB42-4EDC-4C6F-A305-73F2228056CF}"/>
              </a:ext>
            </a:extLst>
          </p:cNvPr>
          <p:cNvSpPr/>
          <p:nvPr/>
        </p:nvSpPr>
        <p:spPr>
          <a:xfrm>
            <a:off x="8481128" y="3355760"/>
            <a:ext cx="594804" cy="585926"/>
          </a:xfrm>
          <a:prstGeom prst="rect">
            <a:avLst/>
          </a:prstGeom>
          <a:solidFill>
            <a:schemeClr val="bg1"/>
          </a:solidFill>
          <a:ln>
            <a:solidFill>
              <a:srgbClr val="0870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45E38E74-7825-4F42-BA3A-804EF5A3B660}"/>
              </a:ext>
            </a:extLst>
          </p:cNvPr>
          <p:cNvSpPr/>
          <p:nvPr/>
        </p:nvSpPr>
        <p:spPr>
          <a:xfrm>
            <a:off x="10280342" y="4154750"/>
            <a:ext cx="594804" cy="585926"/>
          </a:xfrm>
          <a:prstGeom prst="rect">
            <a:avLst/>
          </a:prstGeom>
          <a:solidFill>
            <a:schemeClr val="bg1"/>
          </a:solidFill>
          <a:ln>
            <a:solidFill>
              <a:srgbClr val="0870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101D2F46-31AD-4707-A47A-D5D47BC32EF3}"/>
              </a:ext>
            </a:extLst>
          </p:cNvPr>
          <p:cNvSpPr/>
          <p:nvPr/>
        </p:nvSpPr>
        <p:spPr>
          <a:xfrm>
            <a:off x="9371857" y="4154750"/>
            <a:ext cx="594804" cy="585926"/>
          </a:xfrm>
          <a:prstGeom prst="rect">
            <a:avLst/>
          </a:prstGeom>
          <a:solidFill>
            <a:schemeClr val="bg1"/>
          </a:solidFill>
          <a:ln>
            <a:solidFill>
              <a:srgbClr val="0870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CADF7075-7AB3-41DD-B207-B4B687B6F8D8}"/>
              </a:ext>
            </a:extLst>
          </p:cNvPr>
          <p:cNvSpPr/>
          <p:nvPr/>
        </p:nvSpPr>
        <p:spPr>
          <a:xfrm>
            <a:off x="8481128" y="4154750"/>
            <a:ext cx="594804" cy="585926"/>
          </a:xfrm>
          <a:prstGeom prst="rect">
            <a:avLst/>
          </a:prstGeom>
          <a:solidFill>
            <a:schemeClr val="bg1"/>
          </a:solidFill>
          <a:ln>
            <a:solidFill>
              <a:srgbClr val="0870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830E3231-C994-48FA-85B1-1A3D419A8FA8}"/>
              </a:ext>
            </a:extLst>
          </p:cNvPr>
          <p:cNvSpPr txBox="1"/>
          <p:nvPr/>
        </p:nvSpPr>
        <p:spPr>
          <a:xfrm>
            <a:off x="8521422" y="3363287"/>
            <a:ext cx="4742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9152166-633A-4B36-BB4F-25F80BEC261D}"/>
              </a:ext>
            </a:extLst>
          </p:cNvPr>
          <p:cNvSpPr txBox="1"/>
          <p:nvPr/>
        </p:nvSpPr>
        <p:spPr>
          <a:xfrm>
            <a:off x="8531583" y="4154750"/>
            <a:ext cx="4742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54004039-1770-47EE-81D9-BCC49F53D782}"/>
              </a:ext>
            </a:extLst>
          </p:cNvPr>
          <p:cNvGrpSpPr/>
          <p:nvPr/>
        </p:nvGrpSpPr>
        <p:grpSpPr>
          <a:xfrm>
            <a:off x="9271920" y="3363287"/>
            <a:ext cx="1593978" cy="646331"/>
            <a:chOff x="9271920" y="3363287"/>
            <a:chExt cx="1593978" cy="646331"/>
          </a:xfrm>
        </p:grpSpPr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24CD2083-248C-4476-BF8A-C9D3A1740DC2}"/>
                </a:ext>
              </a:extLst>
            </p:cNvPr>
            <p:cNvSpPr txBox="1"/>
            <p:nvPr/>
          </p:nvSpPr>
          <p:spPr>
            <a:xfrm>
              <a:off x="9271920" y="3363287"/>
              <a:ext cx="744534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0.7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A6109CA0-71A7-4B6D-919F-D3ECA244BD28}"/>
                </a:ext>
              </a:extLst>
            </p:cNvPr>
            <p:cNvSpPr txBox="1"/>
            <p:nvPr/>
          </p:nvSpPr>
          <p:spPr>
            <a:xfrm>
              <a:off x="10232764" y="3363287"/>
              <a:ext cx="633134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0.3</a:t>
              </a: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E6974572-2294-4889-939D-935023573B81}"/>
              </a:ext>
            </a:extLst>
          </p:cNvPr>
          <p:cNvGrpSpPr/>
          <p:nvPr/>
        </p:nvGrpSpPr>
        <p:grpSpPr>
          <a:xfrm>
            <a:off x="9271920" y="4154750"/>
            <a:ext cx="1614300" cy="646331"/>
            <a:chOff x="9271920" y="4154750"/>
            <a:chExt cx="1614300" cy="646331"/>
          </a:xfrm>
        </p:grpSpPr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3A4B1E06-77F5-4A65-A633-841778D7C482}"/>
                </a:ext>
              </a:extLst>
            </p:cNvPr>
            <p:cNvSpPr txBox="1"/>
            <p:nvPr/>
          </p:nvSpPr>
          <p:spPr>
            <a:xfrm>
              <a:off x="9271920" y="4154750"/>
              <a:ext cx="764856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0.6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F0AE4643-2D5E-4B28-9543-CDCC00A5221C}"/>
                </a:ext>
              </a:extLst>
            </p:cNvPr>
            <p:cNvSpPr txBox="1"/>
            <p:nvPr/>
          </p:nvSpPr>
          <p:spPr>
            <a:xfrm>
              <a:off x="10232764" y="4154750"/>
              <a:ext cx="653456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0.4</a:t>
              </a:r>
            </a:p>
          </p:txBody>
        </p:sp>
      </p:grp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950E64DE-3321-419F-963B-70BE213EA8CC}"/>
              </a:ext>
            </a:extLst>
          </p:cNvPr>
          <p:cNvSpPr/>
          <p:nvPr/>
        </p:nvSpPr>
        <p:spPr>
          <a:xfrm>
            <a:off x="9516862" y="6232124"/>
            <a:ext cx="603682" cy="4172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CC6A0CE5-D3B7-4290-AA72-1BC0AE964C1B}"/>
              </a:ext>
            </a:extLst>
          </p:cNvPr>
          <p:cNvSpPr/>
          <p:nvPr/>
        </p:nvSpPr>
        <p:spPr>
          <a:xfrm>
            <a:off x="5794159" y="5690586"/>
            <a:ext cx="603682" cy="4172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6802D5F6-2749-4D5A-B8A9-D29269988B82}"/>
              </a:ext>
            </a:extLst>
          </p:cNvPr>
          <p:cNvSpPr/>
          <p:nvPr/>
        </p:nvSpPr>
        <p:spPr>
          <a:xfrm>
            <a:off x="2216458" y="6232124"/>
            <a:ext cx="603682" cy="4172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E7DFC932-4214-4E7B-A832-DB0ABBF089F1}"/>
              </a:ext>
            </a:extLst>
          </p:cNvPr>
          <p:cNvSpPr/>
          <p:nvPr/>
        </p:nvSpPr>
        <p:spPr>
          <a:xfrm>
            <a:off x="8362765" y="5726097"/>
            <a:ext cx="603682" cy="41725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9597F9E6-AD68-4A75-9A94-93BE8BE829BB}"/>
              </a:ext>
            </a:extLst>
          </p:cNvPr>
          <p:cNvSpPr/>
          <p:nvPr/>
        </p:nvSpPr>
        <p:spPr>
          <a:xfrm>
            <a:off x="5805997" y="6249879"/>
            <a:ext cx="603682" cy="41725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ED4FC358-EA43-42E0-89D7-0807230B79A3}"/>
              </a:ext>
            </a:extLst>
          </p:cNvPr>
          <p:cNvSpPr/>
          <p:nvPr/>
        </p:nvSpPr>
        <p:spPr>
          <a:xfrm>
            <a:off x="3373515" y="6249879"/>
            <a:ext cx="603682" cy="41725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7570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1">
            <a:extLst>
              <a:ext uri="{FF2B5EF4-FFF2-40B4-BE49-F238E27FC236}">
                <a16:creationId xmlns:a16="http://schemas.microsoft.com/office/drawing/2014/main" id="{E8C269BE-7A02-4E68-BB44-3FA175BEE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219" y="0"/>
            <a:ext cx="10111563" cy="6858000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E05EB824-C5A1-4A43-9D01-364E2376FDDE}"/>
              </a:ext>
            </a:extLst>
          </p:cNvPr>
          <p:cNvSpPr/>
          <p:nvPr/>
        </p:nvSpPr>
        <p:spPr>
          <a:xfrm>
            <a:off x="8398276" y="1278384"/>
            <a:ext cx="852256" cy="5060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676FAB65-6C98-4794-A8D7-FD4025C77EBD}"/>
              </a:ext>
            </a:extLst>
          </p:cNvPr>
          <p:cNvSpPr/>
          <p:nvPr/>
        </p:nvSpPr>
        <p:spPr>
          <a:xfrm>
            <a:off x="6986726" y="1278384"/>
            <a:ext cx="852256" cy="5060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240353B8-D893-4814-A6A5-8B42E08523D3}"/>
              </a:ext>
            </a:extLst>
          </p:cNvPr>
          <p:cNvSpPr/>
          <p:nvPr/>
        </p:nvSpPr>
        <p:spPr>
          <a:xfrm>
            <a:off x="2555442" y="1278384"/>
            <a:ext cx="852256" cy="5060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628341A6-E79E-4F7B-AAB0-BC191BA1B14C}"/>
              </a:ext>
            </a:extLst>
          </p:cNvPr>
          <p:cNvSpPr/>
          <p:nvPr/>
        </p:nvSpPr>
        <p:spPr>
          <a:xfrm>
            <a:off x="1040218" y="1278384"/>
            <a:ext cx="852256" cy="5060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E4F1ADFD-4515-48A3-BC95-6DB9319A9DD9}"/>
              </a:ext>
            </a:extLst>
          </p:cNvPr>
          <p:cNvSpPr txBox="1"/>
          <p:nvPr/>
        </p:nvSpPr>
        <p:spPr>
          <a:xfrm>
            <a:off x="2688080" y="632053"/>
            <a:ext cx="9939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15.28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B2BDEF7-ECB5-4598-91AC-BDAE05C0D1B8}"/>
              </a:ext>
            </a:extLst>
          </p:cNvPr>
          <p:cNvSpPr txBox="1"/>
          <p:nvPr/>
        </p:nvSpPr>
        <p:spPr>
          <a:xfrm>
            <a:off x="3249226" y="5256450"/>
            <a:ext cx="157095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0.1 + 0.5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B7F123DE-43AB-445A-84AD-EEB5CCADB585}"/>
              </a:ext>
            </a:extLst>
          </p:cNvPr>
          <p:cNvSpPr txBox="1"/>
          <p:nvPr/>
        </p:nvSpPr>
        <p:spPr>
          <a:xfrm>
            <a:off x="8824404" y="5984419"/>
            <a:ext cx="157095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0.3 + 0.4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1BC7DB7-DB1F-42FD-9980-E1DE75F486DD}"/>
              </a:ext>
            </a:extLst>
          </p:cNvPr>
          <p:cNvSpPr txBox="1"/>
          <p:nvPr/>
        </p:nvSpPr>
        <p:spPr>
          <a:xfrm>
            <a:off x="6497026" y="5984419"/>
            <a:ext cx="157095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0.2 + 0.7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3DAF3B4-2F80-4ACA-9256-EB3E36729FD4}"/>
              </a:ext>
            </a:extLst>
          </p:cNvPr>
          <p:cNvSpPr txBox="1"/>
          <p:nvPr/>
        </p:nvSpPr>
        <p:spPr>
          <a:xfrm>
            <a:off x="4348630" y="5984419"/>
            <a:ext cx="157095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0.6 + 1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FBAA29C-3839-4DE9-8521-57DEA02F4FAC}"/>
              </a:ext>
            </a:extLst>
          </p:cNvPr>
          <p:cNvSpPr txBox="1"/>
          <p:nvPr/>
        </p:nvSpPr>
        <p:spPr>
          <a:xfrm>
            <a:off x="2021252" y="5984419"/>
            <a:ext cx="157095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0.8 + 0.9</a:t>
            </a:r>
          </a:p>
        </p:txBody>
      </p:sp>
    </p:spTree>
    <p:extLst>
      <p:ext uri="{BB962C8B-B14F-4D97-AF65-F5344CB8AC3E}">
        <p14:creationId xmlns:p14="http://schemas.microsoft.com/office/powerpoint/2010/main" val="187870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B">
            <a:extLst>
              <a:ext uri="{FF2B5EF4-FFF2-40B4-BE49-F238E27FC236}">
                <a16:creationId xmlns:a16="http://schemas.microsoft.com/office/drawing/2014/main" id="{97D40154-BBDB-480F-811A-48E64F457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0" y="1690905"/>
            <a:ext cx="12000000" cy="347619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07961E08-50FF-4407-9614-B33D8C4DBD9F}"/>
              </a:ext>
            </a:extLst>
          </p:cNvPr>
          <p:cNvSpPr/>
          <p:nvPr/>
        </p:nvSpPr>
        <p:spPr>
          <a:xfrm>
            <a:off x="10599938" y="2698812"/>
            <a:ext cx="754602" cy="763479"/>
          </a:xfrm>
          <a:prstGeom prst="rect">
            <a:avLst/>
          </a:prstGeom>
          <a:solidFill>
            <a:schemeClr val="bg1"/>
          </a:solidFill>
          <a:ln>
            <a:solidFill>
              <a:srgbClr val="006C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40FC17D0-1F13-4F43-A6F7-2F3D2E3EB955}"/>
              </a:ext>
            </a:extLst>
          </p:cNvPr>
          <p:cNvSpPr/>
          <p:nvPr/>
        </p:nvSpPr>
        <p:spPr>
          <a:xfrm>
            <a:off x="9561251" y="2698812"/>
            <a:ext cx="754602" cy="763479"/>
          </a:xfrm>
          <a:prstGeom prst="rect">
            <a:avLst/>
          </a:prstGeom>
          <a:solidFill>
            <a:schemeClr val="bg1"/>
          </a:solidFill>
          <a:ln>
            <a:solidFill>
              <a:srgbClr val="006C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55FC9339-6519-4461-92F7-7CD2C50B679A}"/>
              </a:ext>
            </a:extLst>
          </p:cNvPr>
          <p:cNvSpPr/>
          <p:nvPr/>
        </p:nvSpPr>
        <p:spPr>
          <a:xfrm>
            <a:off x="8415856" y="2698812"/>
            <a:ext cx="754602" cy="763479"/>
          </a:xfrm>
          <a:prstGeom prst="rect">
            <a:avLst/>
          </a:prstGeom>
          <a:solidFill>
            <a:schemeClr val="bg1"/>
          </a:solidFill>
          <a:ln>
            <a:solidFill>
              <a:srgbClr val="006C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5DF5CB8D-47DF-415B-958B-AE2B0CE5E1E3}"/>
              </a:ext>
            </a:extLst>
          </p:cNvPr>
          <p:cNvSpPr/>
          <p:nvPr/>
        </p:nvSpPr>
        <p:spPr>
          <a:xfrm>
            <a:off x="7381260" y="2698812"/>
            <a:ext cx="754602" cy="763479"/>
          </a:xfrm>
          <a:prstGeom prst="rect">
            <a:avLst/>
          </a:prstGeom>
          <a:solidFill>
            <a:schemeClr val="bg1"/>
          </a:solidFill>
          <a:ln>
            <a:solidFill>
              <a:srgbClr val="006C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450C793E-3980-4A9A-A20D-7365A9DE0A99}"/>
              </a:ext>
            </a:extLst>
          </p:cNvPr>
          <p:cNvSpPr txBox="1"/>
          <p:nvPr/>
        </p:nvSpPr>
        <p:spPr>
          <a:xfrm>
            <a:off x="3305629" y="2801583"/>
            <a:ext cx="222477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7.4 + 2.6 = 10</a:t>
            </a: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B8C1EEFB-2F3A-4197-BE73-77452C30F018}"/>
              </a:ext>
            </a:extLst>
          </p:cNvPr>
          <p:cNvGrpSpPr/>
          <p:nvPr/>
        </p:nvGrpSpPr>
        <p:grpSpPr>
          <a:xfrm>
            <a:off x="7419599" y="2801583"/>
            <a:ext cx="3892511" cy="660708"/>
            <a:chOff x="7419599" y="2801583"/>
            <a:chExt cx="3892511" cy="660708"/>
          </a:xfrm>
        </p:grpSpPr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3DF06D59-AD96-473B-9379-9E55946EA433}"/>
                </a:ext>
              </a:extLst>
            </p:cNvPr>
            <p:cNvSpPr txBox="1"/>
            <p:nvPr/>
          </p:nvSpPr>
          <p:spPr>
            <a:xfrm>
              <a:off x="9603681" y="2815960"/>
              <a:ext cx="66974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38BFB727-C1BA-4022-B907-622818788E09}"/>
                </a:ext>
              </a:extLst>
            </p:cNvPr>
            <p:cNvSpPr txBox="1"/>
            <p:nvPr/>
          </p:nvSpPr>
          <p:spPr>
            <a:xfrm>
              <a:off x="10642368" y="2801583"/>
              <a:ext cx="66974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F18F2468-D70C-4819-BE20-7A3190F005C4}"/>
                </a:ext>
              </a:extLst>
            </p:cNvPr>
            <p:cNvSpPr txBox="1"/>
            <p:nvPr/>
          </p:nvSpPr>
          <p:spPr>
            <a:xfrm>
              <a:off x="7419599" y="2815960"/>
              <a:ext cx="66974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7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1B5D2B6C-7156-477A-8BB9-D681608BF063}"/>
                </a:ext>
              </a:extLst>
            </p:cNvPr>
            <p:cNvSpPr txBox="1"/>
            <p:nvPr/>
          </p:nvSpPr>
          <p:spPr>
            <a:xfrm>
              <a:off x="8458286" y="2801583"/>
              <a:ext cx="669742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6</a:t>
              </a:r>
            </a:p>
          </p:txBody>
        </p:sp>
      </p:grp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6809C092-2964-4B5A-BEDC-2E7EE10E6384}"/>
              </a:ext>
            </a:extLst>
          </p:cNvPr>
          <p:cNvSpPr txBox="1"/>
          <p:nvPr/>
        </p:nvSpPr>
        <p:spPr>
          <a:xfrm>
            <a:off x="2367467" y="4648891"/>
            <a:ext cx="41010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14.750 + 21.050 = 35.800</a:t>
            </a:r>
          </a:p>
        </p:txBody>
      </p:sp>
    </p:spTree>
    <p:extLst>
      <p:ext uri="{BB962C8B-B14F-4D97-AF65-F5344CB8AC3E}">
        <p14:creationId xmlns:p14="http://schemas.microsoft.com/office/powerpoint/2010/main" val="232059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>
            <a:extLst>
              <a:ext uri="{FF2B5EF4-FFF2-40B4-BE49-F238E27FC236}">
                <a16:creationId xmlns:a16="http://schemas.microsoft.com/office/drawing/2014/main" id="{6EF03F92-E48A-4945-A1F2-A497AFC8D8F5}"/>
              </a:ext>
            </a:extLst>
          </p:cNvPr>
          <p:cNvSpPr txBox="1"/>
          <p:nvPr/>
        </p:nvSpPr>
        <p:spPr>
          <a:xfrm>
            <a:off x="401654" y="1851645"/>
            <a:ext cx="9602134" cy="31547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9900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شكرا على المتابعة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1CF5812-5F37-4DE6-BC8C-74FC462FDE1A}"/>
              </a:ext>
            </a:extLst>
          </p:cNvPr>
          <p:cNvSpPr txBox="1"/>
          <p:nvPr/>
        </p:nvSpPr>
        <p:spPr>
          <a:xfrm>
            <a:off x="170916" y="5449425"/>
            <a:ext cx="726059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52ACC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2804934522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أزرق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