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2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3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7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0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9/20/2019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6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7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14149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951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8848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579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7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0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7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نص, كتاب, منضدة, جالس&#10;&#10;تم إنشاء الوصف تلقائياً">
            <a:extLst>
              <a:ext uri="{FF2B5EF4-FFF2-40B4-BE49-F238E27FC236}">
                <a16:creationId xmlns:a16="http://schemas.microsoft.com/office/drawing/2014/main" id="{C1E0CBEA-44E1-4AD2-8EAF-D65030D0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8088" cy="687936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200FAC2-CF8A-4DEE-8BDB-276F02048B1A}"/>
              </a:ext>
            </a:extLst>
          </p:cNvPr>
          <p:cNvSpPr txBox="1"/>
          <p:nvPr/>
        </p:nvSpPr>
        <p:spPr>
          <a:xfrm>
            <a:off x="5407689" y="-156597"/>
            <a:ext cx="4241818" cy="71711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11500" b="1" dirty="0">
                <a:solidFill>
                  <a:srgbClr val="1F699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1-2 ترتيب ومقارنة وتقريب الأعداد</a:t>
            </a:r>
          </a:p>
        </p:txBody>
      </p:sp>
    </p:spTree>
    <p:extLst>
      <p:ext uri="{BB962C8B-B14F-4D97-AF65-F5344CB8AC3E}">
        <p14:creationId xmlns:p14="http://schemas.microsoft.com/office/powerpoint/2010/main" val="209472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F900757E-8C05-4EB6-9493-704FD93541A2}"/>
              </a:ext>
            </a:extLst>
          </p:cNvPr>
          <p:cNvSpPr txBox="1"/>
          <p:nvPr/>
        </p:nvSpPr>
        <p:spPr>
          <a:xfrm>
            <a:off x="195309" y="1843950"/>
            <a:ext cx="9451649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تقريب الأعداد الكاملة لأقرب 10 أو 100 أو 1000 .</a:t>
            </a:r>
          </a:p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تقدير الأعداد الكبيرة وتقريبها وتبرير طريقة الحل.</a:t>
            </a:r>
          </a:p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ترتيب ومقارنة الأعداد الموجبة حتى مليون والأعداد السالبة حتى مستوى مناسب.</a:t>
            </a:r>
          </a:p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استخدام العلامات &lt; و&gt; بطريقة صحيحة.</a:t>
            </a:r>
          </a:p>
          <a:p>
            <a:pPr algn="r" rtl="1"/>
            <a:r>
              <a:rPr lang="ar-OM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تقدير مكان وجود أعداد من 4 أرقام على خط أعداد فارغ من 0 - 10000 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1F74E76-0736-450B-9831-DFB18B1E02D3}"/>
              </a:ext>
            </a:extLst>
          </p:cNvPr>
          <p:cNvSpPr txBox="1"/>
          <p:nvPr/>
        </p:nvSpPr>
        <p:spPr>
          <a:xfrm>
            <a:off x="1760434" y="60437"/>
            <a:ext cx="73735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يتوقع منك المعلم عند نهاية الدرس أن تكون قادرا على :</a:t>
            </a:r>
          </a:p>
        </p:txBody>
      </p:sp>
    </p:spTree>
    <p:extLst>
      <p:ext uri="{BB962C8B-B14F-4D97-AF65-F5344CB8AC3E}">
        <p14:creationId xmlns:p14="http://schemas.microsoft.com/office/powerpoint/2010/main" val="240490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67">
            <a:extLst>
              <a:ext uri="{FF2B5EF4-FFF2-40B4-BE49-F238E27FC236}">
                <a16:creationId xmlns:a16="http://schemas.microsoft.com/office/drawing/2014/main" id="{6678DBE6-9C48-4B94-8AD1-71B714A23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1" y="1367095"/>
            <a:ext cx="12095238" cy="412380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57A738F-6A68-4016-87CE-4A0CC4094799}"/>
              </a:ext>
            </a:extLst>
          </p:cNvPr>
          <p:cNvSpPr txBox="1"/>
          <p:nvPr/>
        </p:nvSpPr>
        <p:spPr>
          <a:xfrm>
            <a:off x="7865616" y="5644491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6.24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AA5494F-2F6F-4C82-AB0D-7B43AA967E94}"/>
              </a:ext>
            </a:extLst>
          </p:cNvPr>
          <p:cNvSpPr txBox="1"/>
          <p:nvPr/>
        </p:nvSpPr>
        <p:spPr>
          <a:xfrm>
            <a:off x="6409679" y="5644491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6.42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C77F255-2F12-4428-813F-51311F06EF73}"/>
              </a:ext>
            </a:extLst>
          </p:cNvPr>
          <p:cNvSpPr txBox="1"/>
          <p:nvPr/>
        </p:nvSpPr>
        <p:spPr>
          <a:xfrm>
            <a:off x="4953742" y="5644491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4.62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D51235E-EF9F-4E3B-9BF6-C5AFDED6E796}"/>
              </a:ext>
            </a:extLst>
          </p:cNvPr>
          <p:cNvSpPr txBox="1"/>
          <p:nvPr/>
        </p:nvSpPr>
        <p:spPr>
          <a:xfrm>
            <a:off x="3497805" y="5644491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2.46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C30C090-54F4-4587-9568-9D7697C1D6D7}"/>
              </a:ext>
            </a:extLst>
          </p:cNvPr>
          <p:cNvSpPr txBox="1"/>
          <p:nvPr/>
        </p:nvSpPr>
        <p:spPr>
          <a:xfrm>
            <a:off x="2041868" y="5644491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2.64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7ED1187-4F31-4E8C-87EE-FA07890C62F8}"/>
              </a:ext>
            </a:extLst>
          </p:cNvPr>
          <p:cNvSpPr txBox="1"/>
          <p:nvPr/>
        </p:nvSpPr>
        <p:spPr>
          <a:xfrm>
            <a:off x="7865616" y="6213576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75FD248-B049-411E-B40B-99C9B9BB777A}"/>
              </a:ext>
            </a:extLst>
          </p:cNvPr>
          <p:cNvSpPr txBox="1"/>
          <p:nvPr/>
        </p:nvSpPr>
        <p:spPr>
          <a:xfrm>
            <a:off x="6409679" y="6213575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B451108-7F8A-472C-BF25-8048E5591428}"/>
              </a:ext>
            </a:extLst>
          </p:cNvPr>
          <p:cNvSpPr txBox="1"/>
          <p:nvPr/>
        </p:nvSpPr>
        <p:spPr>
          <a:xfrm>
            <a:off x="4953742" y="6213574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4A3DA26-255B-4020-B8BA-D1631222B469}"/>
              </a:ext>
            </a:extLst>
          </p:cNvPr>
          <p:cNvSpPr txBox="1"/>
          <p:nvPr/>
        </p:nvSpPr>
        <p:spPr>
          <a:xfrm>
            <a:off x="3497805" y="6213573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9D3F98C-2D71-4AC8-BA2F-63FF4FA0C362}"/>
              </a:ext>
            </a:extLst>
          </p:cNvPr>
          <p:cNvSpPr txBox="1"/>
          <p:nvPr/>
        </p:nvSpPr>
        <p:spPr>
          <a:xfrm>
            <a:off x="2041868" y="6213572"/>
            <a:ext cx="104647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2087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5">
            <a:extLst>
              <a:ext uri="{FF2B5EF4-FFF2-40B4-BE49-F238E27FC236}">
                <a16:creationId xmlns:a16="http://schemas.microsoft.com/office/drawing/2014/main" id="{4BF082D3-B336-4073-B857-DC980103D9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447"/>
          <a:stretch/>
        </p:blipFill>
        <p:spPr>
          <a:xfrm>
            <a:off x="1082202" y="632534"/>
            <a:ext cx="10027595" cy="5592932"/>
          </a:xfrm>
          <a:prstGeom prst="rect">
            <a:avLst/>
          </a:prstGeom>
        </p:spPr>
      </p:pic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9D302B14-2389-449A-8FD1-7F48683071C6}"/>
              </a:ext>
            </a:extLst>
          </p:cNvPr>
          <p:cNvGrpSpPr/>
          <p:nvPr/>
        </p:nvGrpSpPr>
        <p:grpSpPr>
          <a:xfrm>
            <a:off x="4148090" y="1396004"/>
            <a:ext cx="3568824" cy="144000"/>
            <a:chOff x="4148090" y="1396004"/>
            <a:chExt cx="3568824" cy="144000"/>
          </a:xfrm>
        </p:grpSpPr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9697A999-09D9-4E9D-9E6F-9C145C95277E}"/>
                </a:ext>
              </a:extLst>
            </p:cNvPr>
            <p:cNvCxnSpPr/>
            <p:nvPr/>
          </p:nvCxnSpPr>
          <p:spPr>
            <a:xfrm>
              <a:off x="4148090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2CE88BDA-BC47-4601-AAAF-7870B06CCCD5}"/>
                </a:ext>
              </a:extLst>
            </p:cNvPr>
            <p:cNvCxnSpPr/>
            <p:nvPr/>
          </p:nvCxnSpPr>
          <p:spPr>
            <a:xfrm>
              <a:off x="4594193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7CFB002D-DC69-4DF1-B9BF-B6984E4730FD}"/>
                </a:ext>
              </a:extLst>
            </p:cNvPr>
            <p:cNvCxnSpPr/>
            <p:nvPr/>
          </p:nvCxnSpPr>
          <p:spPr>
            <a:xfrm>
              <a:off x="5040296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D8E23D2A-A995-4808-810A-44BB1513049C}"/>
                </a:ext>
              </a:extLst>
            </p:cNvPr>
            <p:cNvCxnSpPr/>
            <p:nvPr/>
          </p:nvCxnSpPr>
          <p:spPr>
            <a:xfrm>
              <a:off x="5486399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4864B691-4C40-4115-9C9C-DEA9EA17AB14}"/>
                </a:ext>
              </a:extLst>
            </p:cNvPr>
            <p:cNvCxnSpPr/>
            <p:nvPr/>
          </p:nvCxnSpPr>
          <p:spPr>
            <a:xfrm>
              <a:off x="5932502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D9AAB7CB-E280-4BA4-BCB7-DDC97B31F4DC}"/>
                </a:ext>
              </a:extLst>
            </p:cNvPr>
            <p:cNvCxnSpPr/>
            <p:nvPr/>
          </p:nvCxnSpPr>
          <p:spPr>
            <a:xfrm>
              <a:off x="6378605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D2C43191-C652-4A29-A356-C8D2A7FED000}"/>
                </a:ext>
              </a:extLst>
            </p:cNvPr>
            <p:cNvCxnSpPr/>
            <p:nvPr/>
          </p:nvCxnSpPr>
          <p:spPr>
            <a:xfrm>
              <a:off x="6824708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840CCD3C-A9B7-4FDD-B83D-42333AD2FC67}"/>
                </a:ext>
              </a:extLst>
            </p:cNvPr>
            <p:cNvCxnSpPr/>
            <p:nvPr/>
          </p:nvCxnSpPr>
          <p:spPr>
            <a:xfrm>
              <a:off x="7270811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>
              <a:extLst>
                <a:ext uri="{FF2B5EF4-FFF2-40B4-BE49-F238E27FC236}">
                  <a16:creationId xmlns:a16="http://schemas.microsoft.com/office/drawing/2014/main" id="{FADF31E3-17F0-4BF7-9739-5E5FC9B10838}"/>
                </a:ext>
              </a:extLst>
            </p:cNvPr>
            <p:cNvCxnSpPr/>
            <p:nvPr/>
          </p:nvCxnSpPr>
          <p:spPr>
            <a:xfrm>
              <a:off x="7716914" y="1396004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7A1BE08-D9C3-4FB0-BBA6-6BEE88E96F7D}"/>
              </a:ext>
            </a:extLst>
          </p:cNvPr>
          <p:cNvSpPr txBox="1"/>
          <p:nvPr/>
        </p:nvSpPr>
        <p:spPr>
          <a:xfrm rot="16200000">
            <a:off x="3642610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1000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26692ADE-B4EB-4CC7-AF87-3F08A31F8757}"/>
              </a:ext>
            </a:extLst>
          </p:cNvPr>
          <p:cNvSpPr txBox="1"/>
          <p:nvPr/>
        </p:nvSpPr>
        <p:spPr>
          <a:xfrm rot="16200000">
            <a:off x="4075722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2000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58F6838-976A-44D4-85F3-04D8792C9C8E}"/>
              </a:ext>
            </a:extLst>
          </p:cNvPr>
          <p:cNvSpPr txBox="1"/>
          <p:nvPr/>
        </p:nvSpPr>
        <p:spPr>
          <a:xfrm rot="16200000">
            <a:off x="4553224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3000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CD111D24-C683-4CF2-8535-9839ADC9557C}"/>
              </a:ext>
            </a:extLst>
          </p:cNvPr>
          <p:cNvSpPr txBox="1"/>
          <p:nvPr/>
        </p:nvSpPr>
        <p:spPr>
          <a:xfrm rot="16200000">
            <a:off x="4995215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4000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ED6F6B02-1A6F-46D5-B66A-C5410DE5F8C1}"/>
              </a:ext>
            </a:extLst>
          </p:cNvPr>
          <p:cNvSpPr txBox="1"/>
          <p:nvPr/>
        </p:nvSpPr>
        <p:spPr>
          <a:xfrm rot="16200000">
            <a:off x="5437204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5000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56D46BB-1519-4BD6-9C2E-276537949FE4}"/>
              </a:ext>
            </a:extLst>
          </p:cNvPr>
          <p:cNvSpPr txBox="1"/>
          <p:nvPr/>
        </p:nvSpPr>
        <p:spPr>
          <a:xfrm rot="16200000">
            <a:off x="5879194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6000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16732588-851F-4305-AF95-59B7CC31F30C}"/>
              </a:ext>
            </a:extLst>
          </p:cNvPr>
          <p:cNvSpPr txBox="1"/>
          <p:nvPr/>
        </p:nvSpPr>
        <p:spPr>
          <a:xfrm rot="16200000">
            <a:off x="6321184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7000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35C7E917-1579-4330-BF83-6F13E6B149B9}"/>
              </a:ext>
            </a:extLst>
          </p:cNvPr>
          <p:cNvSpPr txBox="1"/>
          <p:nvPr/>
        </p:nvSpPr>
        <p:spPr>
          <a:xfrm rot="16200000">
            <a:off x="6763174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8000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2722389-45C8-4B00-8ED5-E7BAB663A612}"/>
              </a:ext>
            </a:extLst>
          </p:cNvPr>
          <p:cNvSpPr txBox="1"/>
          <p:nvPr/>
        </p:nvSpPr>
        <p:spPr>
          <a:xfrm rot="16200000">
            <a:off x="7205164" y="1589667"/>
            <a:ext cx="10464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9000</a:t>
            </a:r>
          </a:p>
        </p:txBody>
      </p:sp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19C6C0B7-8CF4-42A8-B3C5-A1879A26863E}"/>
              </a:ext>
            </a:extLst>
          </p:cNvPr>
          <p:cNvGrpSpPr/>
          <p:nvPr/>
        </p:nvGrpSpPr>
        <p:grpSpPr>
          <a:xfrm>
            <a:off x="6079279" y="872784"/>
            <a:ext cx="382442" cy="523220"/>
            <a:chOff x="6079279" y="872784"/>
            <a:chExt cx="382442" cy="523220"/>
          </a:xfrm>
        </p:grpSpPr>
        <p:cxnSp>
          <p:nvCxnSpPr>
            <p:cNvPr id="31" name="رابط كسهم مستقيم 30">
              <a:extLst>
                <a:ext uri="{FF2B5EF4-FFF2-40B4-BE49-F238E27FC236}">
                  <a16:creationId xmlns:a16="http://schemas.microsoft.com/office/drawing/2014/main" id="{0B2BE9E4-679B-4319-9251-E6C91F0D8B26}"/>
                </a:ext>
              </a:extLst>
            </p:cNvPr>
            <p:cNvCxnSpPr/>
            <p:nvPr/>
          </p:nvCxnSpPr>
          <p:spPr>
            <a:xfrm>
              <a:off x="6378605" y="1108004"/>
              <a:ext cx="0" cy="288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28D1A321-1FA6-4DC8-A186-4CB7DD601273}"/>
                </a:ext>
              </a:extLst>
            </p:cNvPr>
            <p:cNvSpPr txBox="1"/>
            <p:nvPr/>
          </p:nvSpPr>
          <p:spPr>
            <a:xfrm>
              <a:off x="6079279" y="872784"/>
              <a:ext cx="38244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أ</a:t>
              </a:r>
            </a:p>
          </p:txBody>
        </p:sp>
      </p:grp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E4C819AC-7A2D-4ECA-BC77-7F1116AE1660}"/>
              </a:ext>
            </a:extLst>
          </p:cNvPr>
          <p:cNvGrpSpPr/>
          <p:nvPr/>
        </p:nvGrpSpPr>
        <p:grpSpPr>
          <a:xfrm>
            <a:off x="4932030" y="788805"/>
            <a:ext cx="382442" cy="607199"/>
            <a:chOff x="6060617" y="788805"/>
            <a:chExt cx="382442" cy="607199"/>
          </a:xfrm>
        </p:grpSpPr>
        <p:cxnSp>
          <p:nvCxnSpPr>
            <p:cNvPr id="35" name="رابط كسهم مستقيم 34">
              <a:extLst>
                <a:ext uri="{FF2B5EF4-FFF2-40B4-BE49-F238E27FC236}">
                  <a16:creationId xmlns:a16="http://schemas.microsoft.com/office/drawing/2014/main" id="{A9D1BF29-F9FE-4B50-9E74-5CC9130A3D0C}"/>
                </a:ext>
              </a:extLst>
            </p:cNvPr>
            <p:cNvCxnSpPr/>
            <p:nvPr/>
          </p:nvCxnSpPr>
          <p:spPr>
            <a:xfrm>
              <a:off x="6378605" y="1108004"/>
              <a:ext cx="0" cy="288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82590E05-7D74-4F6B-9642-CA5D5A991F63}"/>
                </a:ext>
              </a:extLst>
            </p:cNvPr>
            <p:cNvSpPr txBox="1"/>
            <p:nvPr/>
          </p:nvSpPr>
          <p:spPr>
            <a:xfrm>
              <a:off x="6060617" y="788805"/>
              <a:ext cx="38244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ب</a:t>
              </a:r>
            </a:p>
          </p:txBody>
        </p:sp>
      </p:grp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7BDEAB69-7917-4B17-B858-71000BF5B817}"/>
              </a:ext>
            </a:extLst>
          </p:cNvPr>
          <p:cNvGrpSpPr/>
          <p:nvPr/>
        </p:nvGrpSpPr>
        <p:grpSpPr>
          <a:xfrm>
            <a:off x="7434123" y="788805"/>
            <a:ext cx="382442" cy="607199"/>
            <a:chOff x="6023293" y="788805"/>
            <a:chExt cx="382442" cy="607199"/>
          </a:xfrm>
        </p:grpSpPr>
        <p:cxnSp>
          <p:nvCxnSpPr>
            <p:cNvPr id="38" name="رابط كسهم مستقيم 37">
              <a:extLst>
                <a:ext uri="{FF2B5EF4-FFF2-40B4-BE49-F238E27FC236}">
                  <a16:creationId xmlns:a16="http://schemas.microsoft.com/office/drawing/2014/main" id="{BA9C2358-85D2-4F99-99A6-6016690C07EA}"/>
                </a:ext>
              </a:extLst>
            </p:cNvPr>
            <p:cNvCxnSpPr/>
            <p:nvPr/>
          </p:nvCxnSpPr>
          <p:spPr>
            <a:xfrm>
              <a:off x="6378605" y="1108004"/>
              <a:ext cx="0" cy="288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A63322AD-0BF7-4EBE-983F-1E01C58783C4}"/>
                </a:ext>
              </a:extLst>
            </p:cNvPr>
            <p:cNvSpPr txBox="1"/>
            <p:nvPr/>
          </p:nvSpPr>
          <p:spPr>
            <a:xfrm>
              <a:off x="6023293" y="788805"/>
              <a:ext cx="38244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28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ج</a:t>
              </a:r>
            </a:p>
          </p:txBody>
        </p: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177F47F9-80C4-4945-8865-5B6DB81E98A0}"/>
              </a:ext>
            </a:extLst>
          </p:cNvPr>
          <p:cNvSpPr txBox="1"/>
          <p:nvPr/>
        </p:nvSpPr>
        <p:spPr>
          <a:xfrm>
            <a:off x="9004040" y="5002901"/>
            <a:ext cx="7401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457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B95E6497-D37C-4E2C-AC24-D255BB624217}"/>
              </a:ext>
            </a:extLst>
          </p:cNvPr>
          <p:cNvSpPr txBox="1"/>
          <p:nvPr/>
        </p:nvSpPr>
        <p:spPr>
          <a:xfrm>
            <a:off x="5614853" y="5002901"/>
            <a:ext cx="7944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241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3AD9C66B-7DB0-43BC-A891-76C7689AA2FF}"/>
              </a:ext>
            </a:extLst>
          </p:cNvPr>
          <p:cNvSpPr txBox="1"/>
          <p:nvPr/>
        </p:nvSpPr>
        <p:spPr>
          <a:xfrm>
            <a:off x="2164017" y="5002901"/>
            <a:ext cx="7944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505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35B93B9E-01B0-4F9E-B2B0-EE9616CCD5DA}"/>
              </a:ext>
            </a:extLst>
          </p:cNvPr>
          <p:cNvSpPr txBox="1"/>
          <p:nvPr/>
        </p:nvSpPr>
        <p:spPr>
          <a:xfrm>
            <a:off x="9540737" y="5002901"/>
            <a:ext cx="5643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00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7417390D-431D-49B1-889B-B6D6C6AD0AAC}"/>
              </a:ext>
            </a:extLst>
          </p:cNvPr>
          <p:cNvSpPr txBox="1"/>
          <p:nvPr/>
        </p:nvSpPr>
        <p:spPr>
          <a:xfrm>
            <a:off x="6179560" y="5002901"/>
            <a:ext cx="5643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00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4A02D6E-08E4-40D6-B131-6D012676C407}"/>
              </a:ext>
            </a:extLst>
          </p:cNvPr>
          <p:cNvSpPr txBox="1"/>
          <p:nvPr/>
        </p:nvSpPr>
        <p:spPr>
          <a:xfrm>
            <a:off x="2742849" y="5002901"/>
            <a:ext cx="5643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00</a:t>
            </a:r>
          </a:p>
        </p:txBody>
      </p:sp>
      <p:cxnSp>
        <p:nvCxnSpPr>
          <p:cNvPr id="47" name="رابط مستقيم 46">
            <a:extLst>
              <a:ext uri="{FF2B5EF4-FFF2-40B4-BE49-F238E27FC236}">
                <a16:creationId xmlns:a16="http://schemas.microsoft.com/office/drawing/2014/main" id="{768BAC3D-4FC0-4629-A2FC-861898F90473}"/>
              </a:ext>
            </a:extLst>
          </p:cNvPr>
          <p:cNvCxnSpPr/>
          <p:nvPr/>
        </p:nvCxnSpPr>
        <p:spPr>
          <a:xfrm flipH="1">
            <a:off x="9657184" y="5002901"/>
            <a:ext cx="3545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مجموعة 49">
            <a:extLst>
              <a:ext uri="{FF2B5EF4-FFF2-40B4-BE49-F238E27FC236}">
                <a16:creationId xmlns:a16="http://schemas.microsoft.com/office/drawing/2014/main" id="{E891689A-EFAC-4041-8044-DAAC8C84257B}"/>
              </a:ext>
            </a:extLst>
          </p:cNvPr>
          <p:cNvGrpSpPr/>
          <p:nvPr/>
        </p:nvGrpSpPr>
        <p:grpSpPr>
          <a:xfrm>
            <a:off x="9436133" y="4578638"/>
            <a:ext cx="398332" cy="300956"/>
            <a:chOff x="9436133" y="4578638"/>
            <a:chExt cx="398332" cy="300956"/>
          </a:xfrm>
        </p:grpSpPr>
        <p:sp>
          <p:nvSpPr>
            <p:cNvPr id="48" name="سهم: منحني لأسفل 47">
              <a:extLst>
                <a:ext uri="{FF2B5EF4-FFF2-40B4-BE49-F238E27FC236}">
                  <a16:creationId xmlns:a16="http://schemas.microsoft.com/office/drawing/2014/main" id="{87F6C023-6056-4017-844A-2841D697A682}"/>
                </a:ext>
              </a:extLst>
            </p:cNvPr>
            <p:cNvSpPr/>
            <p:nvPr/>
          </p:nvSpPr>
          <p:spPr>
            <a:xfrm flipH="1">
              <a:off x="9540736" y="4758296"/>
              <a:ext cx="203425" cy="121298"/>
            </a:xfrm>
            <a:prstGeom prst="curvedDownArrow">
              <a:avLst>
                <a:gd name="adj1" fmla="val 0"/>
                <a:gd name="adj2" fmla="val 50000"/>
                <a:gd name="adj3" fmla="val 38875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b="1">
                <a:solidFill>
                  <a:schemeClr val="tx1"/>
                </a:solidFill>
              </a:endParaRPr>
            </a:p>
          </p:txBody>
        </p:sp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42D062A9-3FD9-4823-B7B7-DE62ACB87927}"/>
                </a:ext>
              </a:extLst>
            </p:cNvPr>
            <p:cNvSpPr txBox="1"/>
            <p:nvPr/>
          </p:nvSpPr>
          <p:spPr>
            <a:xfrm>
              <a:off x="9436133" y="4578638"/>
              <a:ext cx="398332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200" b="1" dirty="0">
                  <a:solidFill>
                    <a:srgbClr val="FF0000"/>
                  </a:solidFill>
                  <a:latin typeface="Simplified Arabic Fixed" panose="02070309020205020404" pitchFamily="49" charset="-78"/>
                  <a:cs typeface="Simplified Arabic Fixed" panose="02070309020205020404" pitchFamily="49" charset="-78"/>
                </a:rPr>
                <a:t>+1</a:t>
              </a:r>
            </a:p>
          </p:txBody>
        </p:sp>
      </p:grpSp>
      <p:grpSp>
        <p:nvGrpSpPr>
          <p:cNvPr id="51" name="مجموعة 50">
            <a:extLst>
              <a:ext uri="{FF2B5EF4-FFF2-40B4-BE49-F238E27FC236}">
                <a16:creationId xmlns:a16="http://schemas.microsoft.com/office/drawing/2014/main" id="{97ACCC00-AA62-4608-826B-0F8E52E3620D}"/>
              </a:ext>
            </a:extLst>
          </p:cNvPr>
          <p:cNvGrpSpPr/>
          <p:nvPr/>
        </p:nvGrpSpPr>
        <p:grpSpPr>
          <a:xfrm>
            <a:off x="6086668" y="4578638"/>
            <a:ext cx="398332" cy="300956"/>
            <a:chOff x="9436133" y="4578638"/>
            <a:chExt cx="398332" cy="300956"/>
          </a:xfrm>
        </p:grpSpPr>
        <p:sp>
          <p:nvSpPr>
            <p:cNvPr id="52" name="سهم: منحني لأسفل 51">
              <a:extLst>
                <a:ext uri="{FF2B5EF4-FFF2-40B4-BE49-F238E27FC236}">
                  <a16:creationId xmlns:a16="http://schemas.microsoft.com/office/drawing/2014/main" id="{13532FF7-801C-454F-8A7B-F7E3DC9C5C5C}"/>
                </a:ext>
              </a:extLst>
            </p:cNvPr>
            <p:cNvSpPr/>
            <p:nvPr/>
          </p:nvSpPr>
          <p:spPr>
            <a:xfrm flipH="1">
              <a:off x="9540736" y="4758296"/>
              <a:ext cx="203425" cy="121298"/>
            </a:xfrm>
            <a:prstGeom prst="curvedDownArrow">
              <a:avLst>
                <a:gd name="adj1" fmla="val 0"/>
                <a:gd name="adj2" fmla="val 50000"/>
                <a:gd name="adj3" fmla="val 38875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b="1">
                <a:solidFill>
                  <a:schemeClr val="tx1"/>
                </a:solidFill>
              </a:endParaRPr>
            </a:p>
          </p:txBody>
        </p:sp>
        <p:sp>
          <p:nvSpPr>
            <p:cNvPr id="53" name="مربع نص 52">
              <a:extLst>
                <a:ext uri="{FF2B5EF4-FFF2-40B4-BE49-F238E27FC236}">
                  <a16:creationId xmlns:a16="http://schemas.microsoft.com/office/drawing/2014/main" id="{AC93234B-1836-4728-8CAF-A9E2F46F5C21}"/>
                </a:ext>
              </a:extLst>
            </p:cNvPr>
            <p:cNvSpPr txBox="1"/>
            <p:nvPr/>
          </p:nvSpPr>
          <p:spPr>
            <a:xfrm>
              <a:off x="9436133" y="4578638"/>
              <a:ext cx="398332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200" b="1" dirty="0">
                  <a:solidFill>
                    <a:srgbClr val="FF0000"/>
                  </a:solidFill>
                  <a:latin typeface="Simplified Arabic Fixed" panose="02070309020205020404" pitchFamily="49" charset="-78"/>
                  <a:cs typeface="Simplified Arabic Fixed" panose="02070309020205020404" pitchFamily="49" charset="-78"/>
                </a:rPr>
                <a:t>+1</a:t>
              </a:r>
            </a:p>
          </p:txBody>
        </p:sp>
      </p:grp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8E69CFD8-1F0A-4CCF-9231-CEE36A0CFFFE}"/>
              </a:ext>
            </a:extLst>
          </p:cNvPr>
          <p:cNvSpPr txBox="1"/>
          <p:nvPr/>
        </p:nvSpPr>
        <p:spPr>
          <a:xfrm>
            <a:off x="8898400" y="5940286"/>
            <a:ext cx="7401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148</a:t>
            </a: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9FFC704-5399-4408-A017-06341DCEA079}"/>
              </a:ext>
            </a:extLst>
          </p:cNvPr>
          <p:cNvSpPr txBox="1"/>
          <p:nvPr/>
        </p:nvSpPr>
        <p:spPr>
          <a:xfrm>
            <a:off x="9466803" y="5940286"/>
            <a:ext cx="74012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000</a:t>
            </a:r>
          </a:p>
        </p:txBody>
      </p: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1FB54DB0-5A51-44AD-B2A1-DB62CA4045D0}"/>
              </a:ext>
            </a:extLst>
          </p:cNvPr>
          <p:cNvGrpSpPr/>
          <p:nvPr/>
        </p:nvGrpSpPr>
        <p:grpSpPr>
          <a:xfrm>
            <a:off x="9296454" y="5525277"/>
            <a:ext cx="398332" cy="300956"/>
            <a:chOff x="9436133" y="4578638"/>
            <a:chExt cx="398332" cy="300956"/>
          </a:xfrm>
        </p:grpSpPr>
        <p:sp>
          <p:nvSpPr>
            <p:cNvPr id="57" name="سهم: منحني لأسفل 56">
              <a:extLst>
                <a:ext uri="{FF2B5EF4-FFF2-40B4-BE49-F238E27FC236}">
                  <a16:creationId xmlns:a16="http://schemas.microsoft.com/office/drawing/2014/main" id="{FE3EFE26-5236-4E58-8DC6-13E2219CC82A}"/>
                </a:ext>
              </a:extLst>
            </p:cNvPr>
            <p:cNvSpPr/>
            <p:nvPr/>
          </p:nvSpPr>
          <p:spPr>
            <a:xfrm flipH="1">
              <a:off x="9540736" y="4758296"/>
              <a:ext cx="203425" cy="121298"/>
            </a:xfrm>
            <a:prstGeom prst="curvedDownArrow">
              <a:avLst>
                <a:gd name="adj1" fmla="val 0"/>
                <a:gd name="adj2" fmla="val 50000"/>
                <a:gd name="adj3" fmla="val 38875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b="1">
                <a:solidFill>
                  <a:schemeClr val="tx1"/>
                </a:solidFill>
              </a:endParaRPr>
            </a:p>
          </p:txBody>
        </p:sp>
        <p:sp>
          <p:nvSpPr>
            <p:cNvPr id="58" name="مربع نص 57">
              <a:extLst>
                <a:ext uri="{FF2B5EF4-FFF2-40B4-BE49-F238E27FC236}">
                  <a16:creationId xmlns:a16="http://schemas.microsoft.com/office/drawing/2014/main" id="{145F3D33-A1D2-4406-93DD-1AC4850109F3}"/>
                </a:ext>
              </a:extLst>
            </p:cNvPr>
            <p:cNvSpPr txBox="1"/>
            <p:nvPr/>
          </p:nvSpPr>
          <p:spPr>
            <a:xfrm>
              <a:off x="9436133" y="4578638"/>
              <a:ext cx="398332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200" b="1" dirty="0">
                  <a:solidFill>
                    <a:srgbClr val="FF0000"/>
                  </a:solidFill>
                  <a:latin typeface="Simplified Arabic Fixed" panose="02070309020205020404" pitchFamily="49" charset="-78"/>
                  <a:cs typeface="Simplified Arabic Fixed" panose="02070309020205020404" pitchFamily="49" charset="-78"/>
                </a:rPr>
                <a:t>+1</a:t>
              </a:r>
            </a:p>
          </p:txBody>
        </p:sp>
      </p:grpSp>
      <p:cxnSp>
        <p:nvCxnSpPr>
          <p:cNvPr id="59" name="رابط مستقيم 58">
            <a:extLst>
              <a:ext uri="{FF2B5EF4-FFF2-40B4-BE49-F238E27FC236}">
                <a16:creationId xmlns:a16="http://schemas.microsoft.com/office/drawing/2014/main" id="{D16B6513-E6CF-4CAC-816A-564C4CB47729}"/>
              </a:ext>
            </a:extLst>
          </p:cNvPr>
          <p:cNvCxnSpPr/>
          <p:nvPr/>
        </p:nvCxnSpPr>
        <p:spPr>
          <a:xfrm flipH="1">
            <a:off x="9595151" y="5941979"/>
            <a:ext cx="3545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3983D4D5-1528-4AFD-A8F5-30F5D5F5C1D4}"/>
              </a:ext>
            </a:extLst>
          </p:cNvPr>
          <p:cNvSpPr txBox="1"/>
          <p:nvPr/>
        </p:nvSpPr>
        <p:spPr>
          <a:xfrm>
            <a:off x="5551716" y="5940286"/>
            <a:ext cx="6544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66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B8B1380B-2099-4FB0-B3AD-F5AE9C14411F}"/>
              </a:ext>
            </a:extLst>
          </p:cNvPr>
          <p:cNvSpPr txBox="1"/>
          <p:nvPr/>
        </p:nvSpPr>
        <p:spPr>
          <a:xfrm>
            <a:off x="5969100" y="5940286"/>
            <a:ext cx="74012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000</a:t>
            </a:r>
          </a:p>
        </p:txBody>
      </p:sp>
      <p:grpSp>
        <p:nvGrpSpPr>
          <p:cNvPr id="62" name="مجموعة 61">
            <a:extLst>
              <a:ext uri="{FF2B5EF4-FFF2-40B4-BE49-F238E27FC236}">
                <a16:creationId xmlns:a16="http://schemas.microsoft.com/office/drawing/2014/main" id="{5913476D-F86F-4C0D-8083-D87B10AC397B}"/>
              </a:ext>
            </a:extLst>
          </p:cNvPr>
          <p:cNvGrpSpPr/>
          <p:nvPr/>
        </p:nvGrpSpPr>
        <p:grpSpPr>
          <a:xfrm>
            <a:off x="5817669" y="5525277"/>
            <a:ext cx="398332" cy="300956"/>
            <a:chOff x="9436133" y="4578638"/>
            <a:chExt cx="398332" cy="300956"/>
          </a:xfrm>
        </p:grpSpPr>
        <p:sp>
          <p:nvSpPr>
            <p:cNvPr id="63" name="سهم: منحني لأسفل 62">
              <a:extLst>
                <a:ext uri="{FF2B5EF4-FFF2-40B4-BE49-F238E27FC236}">
                  <a16:creationId xmlns:a16="http://schemas.microsoft.com/office/drawing/2014/main" id="{E1200F19-BF38-48AD-9833-E3FC4CD921DE}"/>
                </a:ext>
              </a:extLst>
            </p:cNvPr>
            <p:cNvSpPr/>
            <p:nvPr/>
          </p:nvSpPr>
          <p:spPr>
            <a:xfrm flipH="1">
              <a:off x="9540736" y="4758296"/>
              <a:ext cx="203425" cy="121298"/>
            </a:xfrm>
            <a:prstGeom prst="curvedDownArrow">
              <a:avLst>
                <a:gd name="adj1" fmla="val 0"/>
                <a:gd name="adj2" fmla="val 50000"/>
                <a:gd name="adj3" fmla="val 38875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b="1">
                <a:solidFill>
                  <a:schemeClr val="tx1"/>
                </a:solidFill>
              </a:endParaRP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8EADF7D8-746D-435A-B316-AD1E35AF3E02}"/>
                </a:ext>
              </a:extLst>
            </p:cNvPr>
            <p:cNvSpPr txBox="1"/>
            <p:nvPr/>
          </p:nvSpPr>
          <p:spPr>
            <a:xfrm>
              <a:off x="9436133" y="4578638"/>
              <a:ext cx="398332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200" b="1" dirty="0">
                  <a:solidFill>
                    <a:srgbClr val="FF0000"/>
                  </a:solidFill>
                  <a:latin typeface="Simplified Arabic Fixed" panose="02070309020205020404" pitchFamily="49" charset="-78"/>
                  <a:cs typeface="Simplified Arabic Fixed" panose="02070309020205020404" pitchFamily="49" charset="-78"/>
                </a:rPr>
                <a:t>+1</a:t>
              </a:r>
            </a:p>
          </p:txBody>
        </p:sp>
      </p:grpSp>
      <p:cxnSp>
        <p:nvCxnSpPr>
          <p:cNvPr id="65" name="رابط مستقيم 64">
            <a:extLst>
              <a:ext uri="{FF2B5EF4-FFF2-40B4-BE49-F238E27FC236}">
                <a16:creationId xmlns:a16="http://schemas.microsoft.com/office/drawing/2014/main" id="{3189D4F7-AC27-46DA-8504-035332A0692C}"/>
              </a:ext>
            </a:extLst>
          </p:cNvPr>
          <p:cNvCxnSpPr/>
          <p:nvPr/>
        </p:nvCxnSpPr>
        <p:spPr>
          <a:xfrm flipH="1">
            <a:off x="6140818" y="5941979"/>
            <a:ext cx="396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E1AFBC2E-A774-41A3-86EF-63E7FFB92B2C}"/>
              </a:ext>
            </a:extLst>
          </p:cNvPr>
          <p:cNvSpPr txBox="1"/>
          <p:nvPr/>
        </p:nvSpPr>
        <p:spPr>
          <a:xfrm>
            <a:off x="2022821" y="5940286"/>
            <a:ext cx="7401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158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76661B43-4926-4E2E-ADEF-CA60AEA2033B}"/>
              </a:ext>
            </a:extLst>
          </p:cNvPr>
          <p:cNvSpPr txBox="1"/>
          <p:nvPr/>
        </p:nvSpPr>
        <p:spPr>
          <a:xfrm>
            <a:off x="2591224" y="5940286"/>
            <a:ext cx="74012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dirty="0">
                <a:solidFill>
                  <a:srgbClr val="FF0000"/>
                </a:solidFill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000</a:t>
            </a:r>
          </a:p>
        </p:txBody>
      </p: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38E01C32-8BAA-46ED-85E3-7651A4D50395}"/>
              </a:ext>
            </a:extLst>
          </p:cNvPr>
          <p:cNvGrpSpPr/>
          <p:nvPr/>
        </p:nvGrpSpPr>
        <p:grpSpPr>
          <a:xfrm>
            <a:off x="2420875" y="5525277"/>
            <a:ext cx="398332" cy="300956"/>
            <a:chOff x="9436133" y="4578638"/>
            <a:chExt cx="398332" cy="300956"/>
          </a:xfrm>
        </p:grpSpPr>
        <p:sp>
          <p:nvSpPr>
            <p:cNvPr id="69" name="سهم: منحني لأسفل 68">
              <a:extLst>
                <a:ext uri="{FF2B5EF4-FFF2-40B4-BE49-F238E27FC236}">
                  <a16:creationId xmlns:a16="http://schemas.microsoft.com/office/drawing/2014/main" id="{5610AF88-875C-4DA1-9636-8DF9B7A45635}"/>
                </a:ext>
              </a:extLst>
            </p:cNvPr>
            <p:cNvSpPr/>
            <p:nvPr/>
          </p:nvSpPr>
          <p:spPr>
            <a:xfrm flipH="1">
              <a:off x="9540736" y="4758296"/>
              <a:ext cx="203425" cy="121298"/>
            </a:xfrm>
            <a:prstGeom prst="curvedDownArrow">
              <a:avLst>
                <a:gd name="adj1" fmla="val 0"/>
                <a:gd name="adj2" fmla="val 50000"/>
                <a:gd name="adj3" fmla="val 38875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 b="1">
                <a:solidFill>
                  <a:schemeClr val="tx1"/>
                </a:solidFill>
              </a:endParaRPr>
            </a:p>
          </p:txBody>
        </p:sp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77435738-A692-46BE-AEE7-A8D04E5D6A24}"/>
                </a:ext>
              </a:extLst>
            </p:cNvPr>
            <p:cNvSpPr txBox="1"/>
            <p:nvPr/>
          </p:nvSpPr>
          <p:spPr>
            <a:xfrm>
              <a:off x="9436133" y="4578638"/>
              <a:ext cx="398332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1200" b="1" dirty="0">
                  <a:solidFill>
                    <a:srgbClr val="FF0000"/>
                  </a:solidFill>
                  <a:latin typeface="Simplified Arabic Fixed" panose="02070309020205020404" pitchFamily="49" charset="-78"/>
                  <a:cs typeface="Simplified Arabic Fixed" panose="02070309020205020404" pitchFamily="49" charset="-78"/>
                </a:rPr>
                <a:t>+1</a:t>
              </a:r>
            </a:p>
          </p:txBody>
        </p:sp>
      </p:grpSp>
      <p:cxnSp>
        <p:nvCxnSpPr>
          <p:cNvPr id="71" name="رابط مستقيم 70">
            <a:extLst>
              <a:ext uri="{FF2B5EF4-FFF2-40B4-BE49-F238E27FC236}">
                <a16:creationId xmlns:a16="http://schemas.microsoft.com/office/drawing/2014/main" id="{5FBDB1A5-3D85-4E1C-9696-D752CCFEAE6E}"/>
              </a:ext>
            </a:extLst>
          </p:cNvPr>
          <p:cNvCxnSpPr/>
          <p:nvPr/>
        </p:nvCxnSpPr>
        <p:spPr>
          <a:xfrm flipH="1">
            <a:off x="2710240" y="5941979"/>
            <a:ext cx="43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رابط مستقيم 71">
            <a:extLst>
              <a:ext uri="{FF2B5EF4-FFF2-40B4-BE49-F238E27FC236}">
                <a16:creationId xmlns:a16="http://schemas.microsoft.com/office/drawing/2014/main" id="{F1708A33-2426-4B12-8B50-7B7E6C31C510}"/>
              </a:ext>
            </a:extLst>
          </p:cNvPr>
          <p:cNvCxnSpPr/>
          <p:nvPr/>
        </p:nvCxnSpPr>
        <p:spPr>
          <a:xfrm flipH="1">
            <a:off x="6320051" y="5032586"/>
            <a:ext cx="3545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رابط مستقيم 72">
            <a:extLst>
              <a:ext uri="{FF2B5EF4-FFF2-40B4-BE49-F238E27FC236}">
                <a16:creationId xmlns:a16="http://schemas.microsoft.com/office/drawing/2014/main" id="{1F79AFFB-84B1-4B9E-A980-EBDBECF6CDE5}"/>
              </a:ext>
            </a:extLst>
          </p:cNvPr>
          <p:cNvCxnSpPr/>
          <p:nvPr/>
        </p:nvCxnSpPr>
        <p:spPr>
          <a:xfrm flipH="1">
            <a:off x="2868381" y="5024948"/>
            <a:ext cx="3545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95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40" grpId="0"/>
      <p:bldP spid="41" grpId="0"/>
      <p:bldP spid="42" grpId="0"/>
      <p:bldP spid="43" grpId="0"/>
      <p:bldP spid="44" grpId="0"/>
      <p:bldP spid="45" grpId="0"/>
      <p:bldP spid="54" grpId="0"/>
      <p:bldP spid="55" grpId="0"/>
      <p:bldP spid="60" grpId="0"/>
      <p:bldP spid="61" grpId="0"/>
      <p:bldP spid="66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41">
            <a:extLst>
              <a:ext uri="{FF2B5EF4-FFF2-40B4-BE49-F238E27FC236}">
                <a16:creationId xmlns:a16="http://schemas.microsoft.com/office/drawing/2014/main" id="{83B12E93-350D-4786-BC80-9E4F736C9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38" y="1605191"/>
            <a:ext cx="11609524" cy="3647619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9CE377C-C404-4CE2-A3E5-D6ACC8FF2B66}"/>
              </a:ext>
            </a:extLst>
          </p:cNvPr>
          <p:cNvSpPr txBox="1"/>
          <p:nvPr/>
        </p:nvSpPr>
        <p:spPr>
          <a:xfrm>
            <a:off x="9806474" y="1918948"/>
            <a:ext cx="5604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7A1D686E-FDA9-4728-B663-21372595036C}"/>
              </a:ext>
            </a:extLst>
          </p:cNvPr>
          <p:cNvSpPr txBox="1"/>
          <p:nvPr/>
        </p:nvSpPr>
        <p:spPr>
          <a:xfrm>
            <a:off x="3004458" y="1918948"/>
            <a:ext cx="5604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C418790-8015-422B-9E9F-E2C6386AF59B}"/>
              </a:ext>
            </a:extLst>
          </p:cNvPr>
          <p:cNvSpPr txBox="1"/>
          <p:nvPr/>
        </p:nvSpPr>
        <p:spPr>
          <a:xfrm>
            <a:off x="807236" y="1918948"/>
            <a:ext cx="5604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A85B105-0DE7-4277-BE98-AF6FFC8AEC07}"/>
              </a:ext>
            </a:extLst>
          </p:cNvPr>
          <p:cNvSpPr txBox="1"/>
          <p:nvPr/>
        </p:nvSpPr>
        <p:spPr>
          <a:xfrm>
            <a:off x="7712186" y="1918948"/>
            <a:ext cx="5604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9812A1C-70B5-4356-B198-37DD47199823}"/>
              </a:ext>
            </a:extLst>
          </p:cNvPr>
          <p:cNvSpPr txBox="1"/>
          <p:nvPr/>
        </p:nvSpPr>
        <p:spPr>
          <a:xfrm>
            <a:off x="5354092" y="1918948"/>
            <a:ext cx="5604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02DC2D76-6341-4298-BA36-E65712207408}"/>
              </a:ext>
            </a:extLst>
          </p:cNvPr>
          <p:cNvGrpSpPr/>
          <p:nvPr/>
        </p:nvGrpSpPr>
        <p:grpSpPr>
          <a:xfrm>
            <a:off x="807236" y="2525092"/>
            <a:ext cx="9559646" cy="1106088"/>
            <a:chOff x="807236" y="2525092"/>
            <a:chExt cx="9559646" cy="1106088"/>
          </a:xfrm>
        </p:grpSpPr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AA80077D-3B7B-4BEF-A37F-1CFEF0480917}"/>
                </a:ext>
              </a:extLst>
            </p:cNvPr>
            <p:cNvSpPr txBox="1"/>
            <p:nvPr/>
          </p:nvSpPr>
          <p:spPr>
            <a:xfrm>
              <a:off x="9806474" y="2525092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26A61D55-8F8D-4E98-B520-02FEF0E057FB}"/>
                </a:ext>
              </a:extLst>
            </p:cNvPr>
            <p:cNvSpPr txBox="1"/>
            <p:nvPr/>
          </p:nvSpPr>
          <p:spPr>
            <a:xfrm>
              <a:off x="3004458" y="2525092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BDFAF5D4-28F6-4634-9863-8E4D00529475}"/>
                </a:ext>
              </a:extLst>
            </p:cNvPr>
            <p:cNvSpPr txBox="1"/>
            <p:nvPr/>
          </p:nvSpPr>
          <p:spPr>
            <a:xfrm>
              <a:off x="807236" y="2525092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1DA3A1BE-9201-4F2D-93AE-7FF6670A9980}"/>
                </a:ext>
              </a:extLst>
            </p:cNvPr>
            <p:cNvSpPr txBox="1"/>
            <p:nvPr/>
          </p:nvSpPr>
          <p:spPr>
            <a:xfrm>
              <a:off x="7712186" y="2525092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1D837E7E-014A-43A0-9E6D-C524564EE114}"/>
                </a:ext>
              </a:extLst>
            </p:cNvPr>
            <p:cNvSpPr txBox="1"/>
            <p:nvPr/>
          </p:nvSpPr>
          <p:spPr>
            <a:xfrm>
              <a:off x="5354092" y="2525092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93A58954-008C-4E2D-AA70-A92CCDF04D4F}"/>
                </a:ext>
              </a:extLst>
            </p:cNvPr>
            <p:cNvSpPr txBox="1"/>
            <p:nvPr/>
          </p:nvSpPr>
          <p:spPr>
            <a:xfrm>
              <a:off x="9806474" y="3046405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</a:t>
              </a:r>
            </a:p>
          </p:txBody>
        </p: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A4CC441A-9CE2-498B-9069-4AFE401B8480}"/>
                </a:ext>
              </a:extLst>
            </p:cNvPr>
            <p:cNvSpPr txBox="1"/>
            <p:nvPr/>
          </p:nvSpPr>
          <p:spPr>
            <a:xfrm>
              <a:off x="3004458" y="3046405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5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49DE00B8-8B9A-485D-B04C-0BF8B06C037D}"/>
                </a:ext>
              </a:extLst>
            </p:cNvPr>
            <p:cNvSpPr txBox="1"/>
            <p:nvPr/>
          </p:nvSpPr>
          <p:spPr>
            <a:xfrm>
              <a:off x="807236" y="3046405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2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10906D00-5A33-4DE8-9E19-E3BA1625E7CE}"/>
                </a:ext>
              </a:extLst>
            </p:cNvPr>
            <p:cNvSpPr txBox="1"/>
            <p:nvPr/>
          </p:nvSpPr>
          <p:spPr>
            <a:xfrm>
              <a:off x="7712186" y="3046405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1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468A85BA-BDB7-4550-B139-1962ED390C58}"/>
                </a:ext>
              </a:extLst>
            </p:cNvPr>
            <p:cNvSpPr txBox="1"/>
            <p:nvPr/>
          </p:nvSpPr>
          <p:spPr>
            <a:xfrm>
              <a:off x="5354092" y="3046405"/>
              <a:ext cx="560408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3</a:t>
              </a:r>
            </a:p>
          </p:txBody>
        </p:sp>
      </p:grpSp>
      <p:cxnSp>
        <p:nvCxnSpPr>
          <p:cNvPr id="21" name="رابط مستقيم 20">
            <a:extLst>
              <a:ext uri="{FF2B5EF4-FFF2-40B4-BE49-F238E27FC236}">
                <a16:creationId xmlns:a16="http://schemas.microsoft.com/office/drawing/2014/main" id="{164FE417-0BC5-4D15-88F4-3472CAFD7A43}"/>
              </a:ext>
            </a:extLst>
          </p:cNvPr>
          <p:cNvCxnSpPr/>
          <p:nvPr/>
        </p:nvCxnSpPr>
        <p:spPr>
          <a:xfrm>
            <a:off x="494522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263CC279-D078-4BE5-88B8-AB6744E509F5}"/>
              </a:ext>
            </a:extLst>
          </p:cNvPr>
          <p:cNvCxnSpPr/>
          <p:nvPr/>
        </p:nvCxnSpPr>
        <p:spPr>
          <a:xfrm>
            <a:off x="695267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3878F95C-3E60-425D-B187-18A09B426277}"/>
              </a:ext>
            </a:extLst>
          </p:cNvPr>
          <p:cNvCxnSpPr/>
          <p:nvPr/>
        </p:nvCxnSpPr>
        <p:spPr>
          <a:xfrm>
            <a:off x="2780522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1604BF8E-FF1D-4DAE-922C-6F5BC499D8EF}"/>
              </a:ext>
            </a:extLst>
          </p:cNvPr>
          <p:cNvCxnSpPr/>
          <p:nvPr/>
        </p:nvCxnSpPr>
        <p:spPr>
          <a:xfrm>
            <a:off x="2981267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75DB9B23-35C1-41A2-B6D8-F892A3BAE610}"/>
              </a:ext>
            </a:extLst>
          </p:cNvPr>
          <p:cNvCxnSpPr/>
          <p:nvPr/>
        </p:nvCxnSpPr>
        <p:spPr>
          <a:xfrm>
            <a:off x="5083504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2F89AD55-E322-41DA-9C42-1B798D439734}"/>
              </a:ext>
            </a:extLst>
          </p:cNvPr>
          <p:cNvCxnSpPr/>
          <p:nvPr/>
        </p:nvCxnSpPr>
        <p:spPr>
          <a:xfrm>
            <a:off x="5284249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>
            <a:extLst>
              <a:ext uri="{FF2B5EF4-FFF2-40B4-BE49-F238E27FC236}">
                <a16:creationId xmlns:a16="http://schemas.microsoft.com/office/drawing/2014/main" id="{151E3F5B-A295-4527-9BF3-1BBA97E4762A}"/>
              </a:ext>
            </a:extLst>
          </p:cNvPr>
          <p:cNvCxnSpPr/>
          <p:nvPr/>
        </p:nvCxnSpPr>
        <p:spPr>
          <a:xfrm>
            <a:off x="7483448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>
            <a:extLst>
              <a:ext uri="{FF2B5EF4-FFF2-40B4-BE49-F238E27FC236}">
                <a16:creationId xmlns:a16="http://schemas.microsoft.com/office/drawing/2014/main" id="{DC699DDF-9276-4563-8665-EC51311E8F10}"/>
              </a:ext>
            </a:extLst>
          </p:cNvPr>
          <p:cNvCxnSpPr/>
          <p:nvPr/>
        </p:nvCxnSpPr>
        <p:spPr>
          <a:xfrm>
            <a:off x="7684193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>
            <a:extLst>
              <a:ext uri="{FF2B5EF4-FFF2-40B4-BE49-F238E27FC236}">
                <a16:creationId xmlns:a16="http://schemas.microsoft.com/office/drawing/2014/main" id="{D8CD8512-BA91-4942-AE26-C74BA622F4F0}"/>
              </a:ext>
            </a:extLst>
          </p:cNvPr>
          <p:cNvCxnSpPr/>
          <p:nvPr/>
        </p:nvCxnSpPr>
        <p:spPr>
          <a:xfrm>
            <a:off x="9564177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مستقيم 32">
            <a:extLst>
              <a:ext uri="{FF2B5EF4-FFF2-40B4-BE49-F238E27FC236}">
                <a16:creationId xmlns:a16="http://schemas.microsoft.com/office/drawing/2014/main" id="{E7EE99BB-8C99-4D01-8FD6-6137FF380CDB}"/>
              </a:ext>
            </a:extLst>
          </p:cNvPr>
          <p:cNvCxnSpPr/>
          <p:nvPr/>
        </p:nvCxnSpPr>
        <p:spPr>
          <a:xfrm>
            <a:off x="9764922" y="2525092"/>
            <a:ext cx="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3782DD7D-32C7-4F71-8DB3-67573B659E7C}"/>
              </a:ext>
            </a:extLst>
          </p:cNvPr>
          <p:cNvSpPr/>
          <p:nvPr/>
        </p:nvSpPr>
        <p:spPr>
          <a:xfrm>
            <a:off x="9498563" y="2055710"/>
            <a:ext cx="1082351" cy="5847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660C7B2C-E2D9-4847-9444-1321CE26649E}"/>
              </a:ext>
            </a:extLst>
          </p:cNvPr>
          <p:cNvSpPr/>
          <p:nvPr/>
        </p:nvSpPr>
        <p:spPr>
          <a:xfrm>
            <a:off x="2743486" y="2055710"/>
            <a:ext cx="1082351" cy="5847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0CDF166F-E600-4FC4-96B7-BB997D418815}"/>
              </a:ext>
            </a:extLst>
          </p:cNvPr>
          <p:cNvGrpSpPr/>
          <p:nvPr/>
        </p:nvGrpSpPr>
        <p:grpSpPr>
          <a:xfrm>
            <a:off x="2579493" y="5360689"/>
            <a:ext cx="2725110" cy="603438"/>
            <a:chOff x="2579493" y="5360689"/>
            <a:chExt cx="2725110" cy="603438"/>
          </a:xfrm>
        </p:grpSpPr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8E3DC242-FD56-44AB-9838-B622E5BFA195}"/>
                </a:ext>
              </a:extLst>
            </p:cNvPr>
            <p:cNvSpPr txBox="1"/>
            <p:nvPr/>
          </p:nvSpPr>
          <p:spPr>
            <a:xfrm>
              <a:off x="4042516" y="5379352"/>
              <a:ext cx="126208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455565</a:t>
              </a:r>
            </a:p>
          </p:txBody>
        </p: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EECAC469-88A3-4CDA-A881-12A9343943D6}"/>
                </a:ext>
              </a:extLst>
            </p:cNvPr>
            <p:cNvSpPr txBox="1"/>
            <p:nvPr/>
          </p:nvSpPr>
          <p:spPr>
            <a:xfrm>
              <a:off x="2579493" y="5379352"/>
              <a:ext cx="126208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456065</a:t>
              </a: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2061E12B-1A7E-4555-82D3-34A5905EDAA4}"/>
                </a:ext>
              </a:extLst>
            </p:cNvPr>
            <p:cNvSpPr txBox="1"/>
            <p:nvPr/>
          </p:nvSpPr>
          <p:spPr>
            <a:xfrm>
              <a:off x="3726613" y="5360689"/>
              <a:ext cx="468195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&lt;</a:t>
              </a:r>
            </a:p>
          </p:txBody>
        </p:sp>
      </p:grp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5DEA205D-A2DA-45EB-807E-187EAB6F26D5}"/>
              </a:ext>
            </a:extLst>
          </p:cNvPr>
          <p:cNvGrpSpPr/>
          <p:nvPr/>
        </p:nvGrpSpPr>
        <p:grpSpPr>
          <a:xfrm>
            <a:off x="6365170" y="5360689"/>
            <a:ext cx="2725110" cy="603438"/>
            <a:chOff x="6365170" y="5360689"/>
            <a:chExt cx="2725110" cy="603438"/>
          </a:xfrm>
        </p:grpSpPr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3D0D7623-FA67-4F10-BE39-F1D6154CDEC3}"/>
                </a:ext>
              </a:extLst>
            </p:cNvPr>
            <p:cNvSpPr txBox="1"/>
            <p:nvPr/>
          </p:nvSpPr>
          <p:spPr>
            <a:xfrm>
              <a:off x="7828193" y="5379352"/>
              <a:ext cx="126208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450666</a:t>
              </a:r>
            </a:p>
          </p:txBody>
        </p:sp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A9B4F2AE-4117-44DF-A21C-EA7B97F334AC}"/>
                </a:ext>
              </a:extLst>
            </p:cNvPr>
            <p:cNvSpPr txBox="1"/>
            <p:nvPr/>
          </p:nvSpPr>
          <p:spPr>
            <a:xfrm>
              <a:off x="6365170" y="5379352"/>
              <a:ext cx="1262087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450566</a:t>
              </a:r>
            </a:p>
          </p:txBody>
        </p: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6B888C6E-FE0D-4BFE-9B7F-7CCA8F7DA0ED}"/>
                </a:ext>
              </a:extLst>
            </p:cNvPr>
            <p:cNvSpPr txBox="1"/>
            <p:nvPr/>
          </p:nvSpPr>
          <p:spPr>
            <a:xfrm>
              <a:off x="7524195" y="5360689"/>
              <a:ext cx="468195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OM" sz="3200" b="1" dirty="0">
                  <a:solidFill>
                    <a:srgbClr val="FF0000"/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513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0">
            <a:extLst>
              <a:ext uri="{FF2B5EF4-FFF2-40B4-BE49-F238E27FC236}">
                <a16:creationId xmlns:a16="http://schemas.microsoft.com/office/drawing/2014/main" id="{F3CF1EAB-5FDF-424F-994B-7913BB98F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29" y="0"/>
            <a:ext cx="10120543" cy="685800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7725392C-FC44-421B-BC17-0FBF44B5FEC9}"/>
              </a:ext>
            </a:extLst>
          </p:cNvPr>
          <p:cNvSpPr txBox="1"/>
          <p:nvPr/>
        </p:nvSpPr>
        <p:spPr>
          <a:xfrm>
            <a:off x="8873412" y="1883729"/>
            <a:ext cx="4223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73BB6E8-0764-495F-8D3F-286F43D8319F}"/>
              </a:ext>
            </a:extLst>
          </p:cNvPr>
          <p:cNvSpPr txBox="1"/>
          <p:nvPr/>
        </p:nvSpPr>
        <p:spPr>
          <a:xfrm>
            <a:off x="8873412" y="987022"/>
            <a:ext cx="4223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A6878A1-4D82-4A6A-8DF8-57FCFC70B2FB}"/>
              </a:ext>
            </a:extLst>
          </p:cNvPr>
          <p:cNvSpPr txBox="1"/>
          <p:nvPr/>
        </p:nvSpPr>
        <p:spPr>
          <a:xfrm>
            <a:off x="8873412" y="2349290"/>
            <a:ext cx="4223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83F74E6-FC22-42FE-B2D5-11A9FF20E228}"/>
              </a:ext>
            </a:extLst>
          </p:cNvPr>
          <p:cNvSpPr txBox="1"/>
          <p:nvPr/>
        </p:nvSpPr>
        <p:spPr>
          <a:xfrm>
            <a:off x="8873412" y="2814851"/>
            <a:ext cx="4223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DD538E2-E24F-4C43-ACDC-D920C12DF6C7}"/>
              </a:ext>
            </a:extLst>
          </p:cNvPr>
          <p:cNvSpPr txBox="1"/>
          <p:nvPr/>
        </p:nvSpPr>
        <p:spPr>
          <a:xfrm>
            <a:off x="8873412" y="1435376"/>
            <a:ext cx="4223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EC18CDF-F82D-4121-BC89-22C1E12AF2CB}"/>
              </a:ext>
            </a:extLst>
          </p:cNvPr>
          <p:cNvSpPr txBox="1"/>
          <p:nvPr/>
        </p:nvSpPr>
        <p:spPr>
          <a:xfrm>
            <a:off x="3769567" y="1883729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2200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3B5CEE56-3BF4-42B7-800E-1AF095CB3414}"/>
              </a:ext>
            </a:extLst>
          </p:cNvPr>
          <p:cNvSpPr txBox="1"/>
          <p:nvPr/>
        </p:nvSpPr>
        <p:spPr>
          <a:xfrm>
            <a:off x="3769567" y="987022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5900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C68DC84D-123B-408B-BC90-1B4B051F9ECD}"/>
              </a:ext>
            </a:extLst>
          </p:cNvPr>
          <p:cNvSpPr txBox="1"/>
          <p:nvPr/>
        </p:nvSpPr>
        <p:spPr>
          <a:xfrm>
            <a:off x="3769567" y="2349290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6200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473F6BB-BC6D-4C68-AFD1-AFE31F6900A7}"/>
              </a:ext>
            </a:extLst>
          </p:cNvPr>
          <p:cNvSpPr txBox="1"/>
          <p:nvPr/>
        </p:nvSpPr>
        <p:spPr>
          <a:xfrm>
            <a:off x="3769567" y="2814851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7000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65536B5E-726C-4238-A2B6-A720D11D76F4}"/>
              </a:ext>
            </a:extLst>
          </p:cNvPr>
          <p:cNvSpPr txBox="1"/>
          <p:nvPr/>
        </p:nvSpPr>
        <p:spPr>
          <a:xfrm>
            <a:off x="3769567" y="1435376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8800</a:t>
            </a:r>
          </a:p>
        </p:txBody>
      </p: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A3534E5A-258D-4927-AB81-2F9C3EAA4854}"/>
              </a:ext>
            </a:extLst>
          </p:cNvPr>
          <p:cNvCxnSpPr/>
          <p:nvPr/>
        </p:nvCxnSpPr>
        <p:spPr>
          <a:xfrm>
            <a:off x="7977673" y="6158204"/>
            <a:ext cx="1614196" cy="2612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9F136BD0-3ACB-4223-AFB7-A19AF9F0FA85}"/>
              </a:ext>
            </a:extLst>
          </p:cNvPr>
          <p:cNvCxnSpPr/>
          <p:nvPr/>
        </p:nvCxnSpPr>
        <p:spPr>
          <a:xfrm>
            <a:off x="4786604" y="6139543"/>
            <a:ext cx="765110" cy="2612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E8F5CF98-5F47-46A1-83A5-76BABE336C77}"/>
              </a:ext>
            </a:extLst>
          </p:cNvPr>
          <p:cNvCxnSpPr/>
          <p:nvPr/>
        </p:nvCxnSpPr>
        <p:spPr>
          <a:xfrm>
            <a:off x="3135086" y="6158204"/>
            <a:ext cx="634481" cy="2612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9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5A">
            <a:extLst>
              <a:ext uri="{FF2B5EF4-FFF2-40B4-BE49-F238E27FC236}">
                <a16:creationId xmlns:a16="http://schemas.microsoft.com/office/drawing/2014/main" id="{330C2BA5-32F1-4E07-AD68-A081B59B2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95" y="0"/>
            <a:ext cx="11091011" cy="68580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CE098BE-1848-415A-B644-CDDF52B964A9}"/>
              </a:ext>
            </a:extLst>
          </p:cNvPr>
          <p:cNvSpPr txBox="1"/>
          <p:nvPr/>
        </p:nvSpPr>
        <p:spPr>
          <a:xfrm>
            <a:off x="10198359" y="2124385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2700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761D06D6-9106-4B90-ABC2-F62469C09CF8}"/>
              </a:ext>
            </a:extLst>
          </p:cNvPr>
          <p:cNvSpPr txBox="1"/>
          <p:nvPr/>
        </p:nvSpPr>
        <p:spPr>
          <a:xfrm>
            <a:off x="8686800" y="2124385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3700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A08A108-5B96-413F-BC07-9FBAE1B36726}"/>
              </a:ext>
            </a:extLst>
          </p:cNvPr>
          <p:cNvSpPr txBox="1"/>
          <p:nvPr/>
        </p:nvSpPr>
        <p:spPr>
          <a:xfrm>
            <a:off x="5732094" y="2124385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5700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7C46795-57E3-4C7C-A4A3-00A6BB06F5B8}"/>
              </a:ext>
            </a:extLst>
          </p:cNvPr>
          <p:cNvSpPr txBox="1"/>
          <p:nvPr/>
        </p:nvSpPr>
        <p:spPr>
          <a:xfrm>
            <a:off x="4214013" y="2124385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6700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4CE8C59-2D94-44BA-A037-F59D4205183D}"/>
              </a:ext>
            </a:extLst>
          </p:cNvPr>
          <p:cNvSpPr txBox="1"/>
          <p:nvPr/>
        </p:nvSpPr>
        <p:spPr>
          <a:xfrm>
            <a:off x="2736660" y="2124385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7700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DBE6D52-C1E5-47AC-964D-A6E02C925E07}"/>
              </a:ext>
            </a:extLst>
          </p:cNvPr>
          <p:cNvSpPr txBox="1"/>
          <p:nvPr/>
        </p:nvSpPr>
        <p:spPr>
          <a:xfrm>
            <a:off x="7209447" y="2124385"/>
            <a:ext cx="8888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4700</a:t>
            </a: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A794E606-70FD-4D3A-BC4C-CB70BE54E85A}"/>
              </a:ext>
            </a:extLst>
          </p:cNvPr>
          <p:cNvSpPr/>
          <p:nvPr/>
        </p:nvSpPr>
        <p:spPr>
          <a:xfrm>
            <a:off x="4214013" y="1931437"/>
            <a:ext cx="888893" cy="2985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190EE969-5138-429F-90D1-BB42A2868D16}"/>
              </a:ext>
            </a:extLst>
          </p:cNvPr>
          <p:cNvSpPr/>
          <p:nvPr/>
        </p:nvSpPr>
        <p:spPr>
          <a:xfrm>
            <a:off x="2736659" y="1931437"/>
            <a:ext cx="888893" cy="2985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BEE843A-D673-4C14-A798-9A2F46C121C7}"/>
              </a:ext>
            </a:extLst>
          </p:cNvPr>
          <p:cNvSpPr txBox="1"/>
          <p:nvPr/>
        </p:nvSpPr>
        <p:spPr>
          <a:xfrm>
            <a:off x="4214013" y="3576678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760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5BA4D66-0506-47D8-91A4-57A8F2A999A4}"/>
              </a:ext>
            </a:extLst>
          </p:cNvPr>
          <p:cNvSpPr txBox="1"/>
          <p:nvPr/>
        </p:nvSpPr>
        <p:spPr>
          <a:xfrm>
            <a:off x="3237609" y="3576678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260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09E594E-A833-4053-9B3A-F902D1A9132F}"/>
              </a:ext>
            </a:extLst>
          </p:cNvPr>
          <p:cNvSpPr txBox="1"/>
          <p:nvPr/>
        </p:nvSpPr>
        <p:spPr>
          <a:xfrm>
            <a:off x="2261205" y="3576678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170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D3DEE4A-B141-4AB2-BD11-66EDACC0E284}"/>
              </a:ext>
            </a:extLst>
          </p:cNvPr>
          <p:cNvSpPr txBox="1"/>
          <p:nvPr/>
        </p:nvSpPr>
        <p:spPr>
          <a:xfrm>
            <a:off x="1284801" y="3576678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810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10FF62B-8E21-4839-B6C9-7F371E79C79A}"/>
              </a:ext>
            </a:extLst>
          </p:cNvPr>
          <p:cNvSpPr txBox="1"/>
          <p:nvPr/>
        </p:nvSpPr>
        <p:spPr>
          <a:xfrm>
            <a:off x="308397" y="3576678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550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6F8746C-D040-4656-B521-7292D37CF425}"/>
              </a:ext>
            </a:extLst>
          </p:cNvPr>
          <p:cNvSpPr txBox="1"/>
          <p:nvPr/>
        </p:nvSpPr>
        <p:spPr>
          <a:xfrm>
            <a:off x="4092710" y="4161453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800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DC047221-28B7-4142-94F4-EFB96946F239}"/>
              </a:ext>
            </a:extLst>
          </p:cNvPr>
          <p:cNvSpPr txBox="1"/>
          <p:nvPr/>
        </p:nvSpPr>
        <p:spPr>
          <a:xfrm>
            <a:off x="3116306" y="4161453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300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37D3816-7B66-4A89-84C5-5A64218D0513}"/>
              </a:ext>
            </a:extLst>
          </p:cNvPr>
          <p:cNvSpPr txBox="1"/>
          <p:nvPr/>
        </p:nvSpPr>
        <p:spPr>
          <a:xfrm>
            <a:off x="2139902" y="4161453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200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37EF3616-211D-49F0-80B3-5EB8C8AAA5BE}"/>
              </a:ext>
            </a:extLst>
          </p:cNvPr>
          <p:cNvSpPr txBox="1"/>
          <p:nvPr/>
        </p:nvSpPr>
        <p:spPr>
          <a:xfrm>
            <a:off x="1163498" y="4161453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800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E1C6D931-653E-4664-8E37-1C8DA8E45262}"/>
              </a:ext>
            </a:extLst>
          </p:cNvPr>
          <p:cNvSpPr txBox="1"/>
          <p:nvPr/>
        </p:nvSpPr>
        <p:spPr>
          <a:xfrm>
            <a:off x="187094" y="4161453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600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7BD087AE-699B-4B89-A4BA-787890524E0D}"/>
              </a:ext>
            </a:extLst>
          </p:cNvPr>
          <p:cNvSpPr txBox="1"/>
          <p:nvPr/>
        </p:nvSpPr>
        <p:spPr>
          <a:xfrm>
            <a:off x="4479768" y="6279502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150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03EC8502-D939-4642-92B1-71D073A7D2FB}"/>
              </a:ext>
            </a:extLst>
          </p:cNvPr>
          <p:cNvSpPr txBox="1"/>
          <p:nvPr/>
        </p:nvSpPr>
        <p:spPr>
          <a:xfrm>
            <a:off x="3477267" y="6279502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151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3B7B52C-78F2-464C-BABB-91A06708FC13}"/>
              </a:ext>
            </a:extLst>
          </p:cNvPr>
          <p:cNvSpPr txBox="1"/>
          <p:nvPr/>
        </p:nvSpPr>
        <p:spPr>
          <a:xfrm>
            <a:off x="2474765" y="6279502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152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CC5162DC-4FC4-4A09-8C05-1EE31F3D0AEB}"/>
              </a:ext>
            </a:extLst>
          </p:cNvPr>
          <p:cNvSpPr txBox="1"/>
          <p:nvPr/>
        </p:nvSpPr>
        <p:spPr>
          <a:xfrm>
            <a:off x="1472263" y="6279502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153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2F75EE06-BFD6-4C6B-95E8-2EC7720AECDB}"/>
              </a:ext>
            </a:extLst>
          </p:cNvPr>
          <p:cNvSpPr txBox="1"/>
          <p:nvPr/>
        </p:nvSpPr>
        <p:spPr>
          <a:xfrm>
            <a:off x="469761" y="6279502"/>
            <a:ext cx="7741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3200" b="1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154</a:t>
            </a:r>
          </a:p>
        </p:txBody>
      </p:sp>
    </p:spTree>
    <p:extLst>
      <p:ext uri="{BB962C8B-B14F-4D97-AF65-F5344CB8AC3E}">
        <p14:creationId xmlns:p14="http://schemas.microsoft.com/office/powerpoint/2010/main" val="45138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>
            <a:extLst>
              <a:ext uri="{FF2B5EF4-FFF2-40B4-BE49-F238E27FC236}">
                <a16:creationId xmlns:a16="http://schemas.microsoft.com/office/drawing/2014/main" id="{6EF03F92-E48A-4945-A1F2-A497AFC8D8F5}"/>
              </a:ext>
            </a:extLst>
          </p:cNvPr>
          <p:cNvSpPr txBox="1"/>
          <p:nvPr/>
        </p:nvSpPr>
        <p:spPr>
          <a:xfrm>
            <a:off x="401654" y="1851645"/>
            <a:ext cx="9602134" cy="31547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9900" dirty="0">
                <a:solidFill>
                  <a:srgbClr val="216B9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شكرا على المتابعة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1CF5812-5F37-4DE6-BC8C-74FC462FDE1A}"/>
              </a:ext>
            </a:extLst>
          </p:cNvPr>
          <p:cNvSpPr txBox="1"/>
          <p:nvPr/>
        </p:nvSpPr>
        <p:spPr>
          <a:xfrm>
            <a:off x="170916" y="5449425"/>
            <a:ext cx="726059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9600" dirty="0">
                <a:solidFill>
                  <a:srgbClr val="52ACC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2804934522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أزرق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