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8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6858000" cy="9144000"/>
  <p:defaultTextStyle>
    <a:defPPr lvl="0">
      <a:defRPr lang="ar-SA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05/08/1443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OM" dirty="0" smtClean="0"/>
              <a:t>شرح قصيدة ( تلك الطبيعة )</a:t>
            </a:r>
            <a:endParaRPr lang="ar-OM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OM" sz="4800" b="1" dirty="0" smtClean="0">
                <a:solidFill>
                  <a:srgbClr val="FF0000"/>
                </a:solidFill>
              </a:rPr>
              <a:t>كاتب النص : أحمد شوقي </a:t>
            </a:r>
            <a:endParaRPr lang="ar-OM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ن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8"/>
            <a:ext cx="8501122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642548"/>
            <a:ext cx="7572428" cy="55729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85728"/>
            <a:ext cx="7929618" cy="62151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0"/>
            <a:ext cx="8286808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0"/>
            <a:ext cx="8286808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14290"/>
            <a:ext cx="8572560" cy="63579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Screenshot_20220308_102820_com.andromy.qera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500042"/>
            <a:ext cx="6357982" cy="2714644"/>
          </a:xfrm>
          <a:prstGeom prst="rect">
            <a:avLst/>
          </a:prstGeom>
        </p:spPr>
      </p:pic>
      <p:pic>
        <p:nvPicPr>
          <p:cNvPr id="3" name="صورة 2" descr="Screenshot_20220308_1028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3286124"/>
            <a:ext cx="6429420" cy="1214446"/>
          </a:xfrm>
          <a:prstGeom prst="rect">
            <a:avLst/>
          </a:prstGeom>
        </p:spPr>
      </p:pic>
      <p:pic>
        <p:nvPicPr>
          <p:cNvPr id="5" name="صورة 4" descr="Screenshot_20220308_1029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71604" y="4786322"/>
            <a:ext cx="6500858" cy="15201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Screenshot_20220308_1029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85729"/>
            <a:ext cx="7429552" cy="3143272"/>
          </a:xfrm>
          <a:prstGeom prst="rect">
            <a:avLst/>
          </a:prstGeom>
        </p:spPr>
      </p:pic>
      <p:pic>
        <p:nvPicPr>
          <p:cNvPr id="3" name="صورة 2" descr="Screenshot_٢٠٢٢٠٣٠٨_١٠٣١٥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3143248"/>
            <a:ext cx="7643866" cy="335758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