
<file path=[Content_Types].xml><?xml version="1.0" encoding="utf-8"?>
<Types xmlns="http://schemas.openxmlformats.org/package/2006/content-types">
  <Default ContentType="application/xml" Extension="xml"/>
  <Default ContentType="image/jpeg" Extension="jpeg"/>
  <Default ContentType="application/vnd.openxmlformats-package.relationships+xml" Extension="rels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sldIdLst>
    <p:sldId id="256" r:id="rId4"/>
    <p:sldId id="257" r:id="rId5"/>
    <p:sldId id="258" r:id="rId6"/>
    <p:sldId id="259" r:id="rId7"/>
    <p:sldId id="260" r:id="rId8"/>
  </p:sldIdLst>
  <p:sldSz cy="6858000" cx="12192000"/>
  <p:notesSz cx="6858000" cy="9144000"/>
  <p:defaultTextStyle>
    <a:defPPr lvl="0">
      <a:defRPr lang="ar-OM"/>
    </a:defPPr>
    <a:lvl1pPr defTabSz="914400" eaLnBrk="1" hangingPunct="1" latinLnBrk="0" lvl="0" marL="0" rtl="1" algn="r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1" algn="r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1" algn="r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1" algn="r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1" algn="r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1" algn="r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1" algn="r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1" algn="r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1" algn="r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D657ABB-5D48-0147-AC84-C3ACAB8A75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59CF64D8-6925-CE4D-8B63-C3314FCA71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7743384-FB6B-9542-8749-CE201148F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34AFC-1388-8448-8260-87242B1C8D3E}" type="datetimeFigureOut">
              <a:rPr lang="ar-OM" smtClean="0"/>
              <a:t>10/05/1446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C747822-175A-C640-A111-42BB71D78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85555FFD-7745-9943-A17E-992954B50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A656-47D3-8742-82E9-08EEC7964B0C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142724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FBB8FFB-8F8B-374E-A388-8317094D0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F95DA61D-164F-784E-A328-5E69455C27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ADD0C91-B802-4A43-ABE0-B10DC2E14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34AFC-1388-8448-8260-87242B1C8D3E}" type="datetimeFigureOut">
              <a:rPr lang="ar-OM" smtClean="0"/>
              <a:t>10/05/1446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32ABE13-D20A-EE45-8FA9-2A2C03821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A9EF2CC-46C7-2749-9920-6D578D74C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A656-47D3-8742-82E9-08EEC7964B0C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085932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9926D51-B778-0B4F-839A-1533C0693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A3B86865-A292-714A-931D-ED55D50FC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EF68E58-EBFD-8E4B-B106-F2E7327EC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34AFC-1388-8448-8260-87242B1C8D3E}" type="datetimeFigureOut">
              <a:rPr lang="ar-OM" smtClean="0"/>
              <a:t>10/05/1446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92B8BE0-DC88-1049-8869-DC73C5E6F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C77805F-DA6B-8A40-8014-CA88F2892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A656-47D3-8742-82E9-08EEC7964B0C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491180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BC82B72-F76D-4A4F-A96A-EC1B36C82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F0A65B5-0501-5E44-A616-C395C4DD9A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469B417B-BAFC-BE4D-828C-EE87442DF0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0FFA9BA7-9F62-E847-A1A0-B5CB4B48F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34AFC-1388-8448-8260-87242B1C8D3E}" type="datetimeFigureOut">
              <a:rPr lang="ar-OM" smtClean="0"/>
              <a:t>10/05/1446</a:t>
            </a:fld>
            <a:endParaRPr lang="ar-OM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C11C8B05-EADF-E240-8638-4C64DA1A3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440C12B3-FB25-814C-B4B9-68FAEB724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A656-47D3-8742-82E9-08EEC7964B0C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043099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019534A-155E-8C49-B2F7-D89D96AFD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128EC96A-DC40-8C4B-926B-2BCFC7D77C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7637A100-166C-C94B-885B-CEEB0EC328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0250CE4B-3A24-ED47-A57A-88F01BEA55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81375972-7821-374D-866B-4652DFFFFE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D24CF963-D55E-0D4B-93EF-1F05049A3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34AFC-1388-8448-8260-87242B1C8D3E}" type="datetimeFigureOut">
              <a:rPr lang="ar-OM" smtClean="0"/>
              <a:t>10/05/1446</a:t>
            </a:fld>
            <a:endParaRPr lang="ar-OM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B87A76CB-464A-9E4A-A067-A68416580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995C4D29-4796-884A-8FBF-72362C55E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A656-47D3-8742-82E9-08EEC7964B0C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203702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8F12C51-4ACA-C14D-AD62-0D528A763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9F5B7F85-AB8F-9649-BD3D-E88A71CE9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34AFC-1388-8448-8260-87242B1C8D3E}" type="datetimeFigureOut">
              <a:rPr lang="ar-OM" smtClean="0"/>
              <a:t>10/05/1446</a:t>
            </a:fld>
            <a:endParaRPr lang="ar-OM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A58C6F3D-D33D-204F-821D-247EAAB50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1CC0C50B-38E6-FE4A-901B-4C1D381C0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A656-47D3-8742-82E9-08EEC7964B0C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97485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1CE6B918-9E96-0846-8880-86A6BF8FC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34AFC-1388-8448-8260-87242B1C8D3E}" type="datetimeFigureOut">
              <a:rPr lang="ar-OM" smtClean="0"/>
              <a:t>10/05/1446</a:t>
            </a:fld>
            <a:endParaRPr lang="ar-OM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9BC40251-3825-8448-A008-C02EE6997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9134DA57-A766-6247-908F-31A32FD99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A656-47D3-8742-82E9-08EEC7964B0C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400613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557B816-1574-1348-96F5-5589B73B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248A479E-B229-7747-8957-96666042BF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EA4909B5-BA8A-2048-B50A-20B051EABD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2D10338A-93BC-EA47-9B37-B86015A1A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34AFC-1388-8448-8260-87242B1C8D3E}" type="datetimeFigureOut">
              <a:rPr lang="ar-OM" smtClean="0"/>
              <a:t>10/05/1446</a:t>
            </a:fld>
            <a:endParaRPr lang="ar-OM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7139E93B-58C8-BE44-985C-37DE61D51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5C00AB3A-0EF4-E344-A4E8-EEC707442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A656-47D3-8742-82E9-08EEC7964B0C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507278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17FECA3-320A-9B43-B771-076639EB6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EEFD4DB4-6F48-4E4B-BC8C-25B0D113CB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OM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630E63B1-F4DB-D94A-9795-8752392A33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3E85887B-CB5B-0542-8200-44ED86A48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34AFC-1388-8448-8260-87242B1C8D3E}" type="datetimeFigureOut">
              <a:rPr lang="ar-OM" smtClean="0"/>
              <a:t>10/05/1446</a:t>
            </a:fld>
            <a:endParaRPr lang="ar-OM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8FA71DAC-32BB-E641-AD8C-F14A280E0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2DB2C89D-766B-CA42-B2E4-77A318785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A656-47D3-8742-82E9-08EEC7964B0C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370595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0562B78-BB34-F949-BF8B-56B6436BB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97841E27-DD1A-D642-A73A-556B02BB14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E05312BE-CEFD-0B4C-82D1-05D98F782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34AFC-1388-8448-8260-87242B1C8D3E}" type="datetimeFigureOut">
              <a:rPr lang="ar-OM" smtClean="0"/>
              <a:t>10/05/1446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FF3C451-26E5-9042-9C2D-666643C86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BA4B770-4821-F642-AA46-EA75637B7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A656-47D3-8742-82E9-08EEC7964B0C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61357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A7888E2F-7486-D441-B7C0-C423F3DB29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7C3154E1-DC21-BB46-9E47-8F56D97AEB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10064D4-E8DB-1849-BAAA-1F989C8DB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34AFC-1388-8448-8260-87242B1C8D3E}" type="datetimeFigureOut">
              <a:rPr lang="ar-OM" smtClean="0"/>
              <a:t>10/05/1446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E5A92D1-55A2-0243-B1C4-B43A58241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F065B0D-1BBC-9E45-9AFA-72318E313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A656-47D3-8742-82E9-08EEC7964B0C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140461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3904FEB4-332D-F14D-99E3-B825A9C34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8BE2D708-96F9-7D42-909D-4DE280675B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89F6664B-F78F-E349-A869-B86BE99D25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F34AFC-1388-8448-8260-87242B1C8D3E}" type="datetimeFigureOut">
              <a:rPr lang="ar-OM" smtClean="0"/>
              <a:t>10/05/1446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185B777A-B53D-AB41-A962-34A4FF297C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0FC7745-B578-6647-9438-A7B84C8C16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11A656-47D3-8742-82E9-08EEC7964B0C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106945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OM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0EE293FD-22E8-CB48-8730-C3934B8E3BC1}"/>
              </a:ext>
            </a:extLst>
          </p:cNvPr>
          <p:cNvSpPr/>
          <p:nvPr/>
        </p:nvSpPr>
        <p:spPr>
          <a:xfrm>
            <a:off x="862472" y="1051137"/>
            <a:ext cx="10358648" cy="4276423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8000" b="1"/>
              <a:t>مهارة الإستماع: بوابة عمان </a:t>
            </a:r>
          </a:p>
        </p:txBody>
      </p:sp>
    </p:spTree>
    <p:extLst>
      <p:ext uri="{BB962C8B-B14F-4D97-AF65-F5344CB8AC3E}">
        <p14:creationId xmlns:p14="http://schemas.microsoft.com/office/powerpoint/2010/main" val="4087700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4">
            <a:extLst>
              <a:ext uri="{FF2B5EF4-FFF2-40B4-BE49-F238E27FC236}">
                <a16:creationId xmlns:a16="http://schemas.microsoft.com/office/drawing/2014/main" id="{9629BE66-8597-E34F-A47A-03E6F30A5C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721" y="443921"/>
            <a:ext cx="11119180" cy="5893558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40D83232-5B07-C04E-AF43-6596EAC330A1}"/>
              </a:ext>
            </a:extLst>
          </p:cNvPr>
          <p:cNvSpPr txBox="1"/>
          <p:nvPr/>
        </p:nvSpPr>
        <p:spPr>
          <a:xfrm rot="10800000" flipV="1">
            <a:off x="4141661" y="726776"/>
            <a:ext cx="7205235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4000" b="1"/>
              <a:t>التمهيد: صورة مطار مسقط الدولي</a:t>
            </a:r>
            <a:endParaRPr lang="ar-OM" sz="4000" b="1"/>
          </a:p>
        </p:txBody>
      </p:sp>
    </p:spTree>
    <p:extLst>
      <p:ext uri="{BB962C8B-B14F-4D97-AF65-F5344CB8AC3E}">
        <p14:creationId xmlns:p14="http://schemas.microsoft.com/office/powerpoint/2010/main" val="1045394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4">
            <a:extLst>
              <a:ext uri="{FF2B5EF4-FFF2-40B4-BE49-F238E27FC236}">
                <a16:creationId xmlns:a16="http://schemas.microsoft.com/office/drawing/2014/main" id="{BEB23F0F-BEAB-4447-93BB-BEC9CDB58F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78" y="242571"/>
            <a:ext cx="11490643" cy="6082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305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4">
            <a:extLst>
              <a:ext uri="{FF2B5EF4-FFF2-40B4-BE49-F238E27FC236}">
                <a16:creationId xmlns:a16="http://schemas.microsoft.com/office/drawing/2014/main" id="{35C46816-0E3C-8041-BFFB-F8CCBD8A79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903" y="820717"/>
            <a:ext cx="9082175" cy="5480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178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4">
            <a:extLst>
              <a:ext uri="{FF2B5EF4-FFF2-40B4-BE49-F238E27FC236}">
                <a16:creationId xmlns:a16="http://schemas.microsoft.com/office/drawing/2014/main" id="{74132748-06A7-B64A-8DFE-027FABAF58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993" y="593889"/>
            <a:ext cx="9532112" cy="541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811957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