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9" Type="http://schemas.openxmlformats.org/officeDocument/2006/relationships/slide" Target="slides/slide6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810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224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932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965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56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574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01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968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B589-FD4B-7E46-869A-CBADC5FC564E}" type="datetimeFigureOut">
              <a:rPr lang="en-US" smtClean="0"/>
              <a:t>9/27/2019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265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73740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141499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19513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788481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65792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4701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104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178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sldNum="0" hdr="0" ftr="0" dt="0"/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 descr="صورة تحتوي على نص, كتاب, منضدة, جالس&#10;&#10;تم إنشاء الوصف تلقائياً">
            <a:extLst>
              <a:ext uri="{FF2B5EF4-FFF2-40B4-BE49-F238E27FC236}">
                <a16:creationId xmlns:a16="http://schemas.microsoft.com/office/drawing/2014/main" id="{C1E0CBEA-44E1-4AD2-8EAF-D65030D0D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58088" cy="6879364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A200FAC2-CF8A-4DEE-8BDB-276F02048B1A}"/>
              </a:ext>
            </a:extLst>
          </p:cNvPr>
          <p:cNvSpPr txBox="1"/>
          <p:nvPr/>
        </p:nvSpPr>
        <p:spPr>
          <a:xfrm>
            <a:off x="5446865" y="428178"/>
            <a:ext cx="4241818" cy="60016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9600" b="1" dirty="0">
                <a:solidFill>
                  <a:srgbClr val="1F699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3-2 استراتيجيات ذهنية للضرب(1)</a:t>
            </a:r>
          </a:p>
        </p:txBody>
      </p:sp>
    </p:spTree>
    <p:extLst>
      <p:ext uri="{BB962C8B-B14F-4D97-AF65-F5344CB8AC3E}">
        <p14:creationId xmlns:p14="http://schemas.microsoft.com/office/powerpoint/2010/main" val="2094721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F900757E-8C05-4EB6-9493-704FD93541A2}"/>
              </a:ext>
            </a:extLst>
          </p:cNvPr>
          <p:cNvSpPr txBox="1"/>
          <p:nvPr/>
        </p:nvSpPr>
        <p:spPr>
          <a:xfrm>
            <a:off x="230820" y="1997839"/>
            <a:ext cx="9451649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6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– ضرب أزواج مضاعفات العدد 10 ، مثل 40 × 30 أو مضاعفات العددين 10 و 100 مثل 40 × 600 .</a:t>
            </a:r>
          </a:p>
          <a:p>
            <a:pPr algn="r" rtl="1"/>
            <a:r>
              <a:rPr lang="ar-OM" sz="36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– ضرب الأعداد القريبة من مضاعفات 10 بضرب مضاعف 10 وتعديله.</a:t>
            </a:r>
          </a:p>
          <a:p>
            <a:pPr algn="r" rtl="1"/>
            <a:r>
              <a:rPr lang="ar-OM" sz="36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– الضرب عن طريق تنصيف عدد واحد ومضاعفة العدد الآخر مثل حساب نتيجة 16 × 35 باستخدام 8 × 70 .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81F74E76-0736-450B-9831-DFB18B1E02D3}"/>
              </a:ext>
            </a:extLst>
          </p:cNvPr>
          <p:cNvSpPr txBox="1"/>
          <p:nvPr/>
        </p:nvSpPr>
        <p:spPr>
          <a:xfrm>
            <a:off x="1760434" y="60437"/>
            <a:ext cx="737359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يتوقع منك المعلم عند نهاية الدرس أن تكون قادرا على :</a:t>
            </a:r>
          </a:p>
        </p:txBody>
      </p:sp>
    </p:spTree>
    <p:extLst>
      <p:ext uri="{BB962C8B-B14F-4D97-AF65-F5344CB8AC3E}">
        <p14:creationId xmlns:p14="http://schemas.microsoft.com/office/powerpoint/2010/main" val="2404906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مربع نص 19">
            <a:extLst>
              <a:ext uri="{FF2B5EF4-FFF2-40B4-BE49-F238E27FC236}">
                <a16:creationId xmlns:a16="http://schemas.microsoft.com/office/drawing/2014/main" id="{F5F6E7D5-1AD5-4F80-B1F3-E3259273EF16}"/>
              </a:ext>
            </a:extLst>
          </p:cNvPr>
          <p:cNvSpPr txBox="1"/>
          <p:nvPr/>
        </p:nvSpPr>
        <p:spPr>
          <a:xfrm>
            <a:off x="5060272" y="9355"/>
            <a:ext cx="128375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المضاعفة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8835217C-C07A-40C0-B057-5757E3FEE2D6}"/>
              </a:ext>
            </a:extLst>
          </p:cNvPr>
          <p:cNvSpPr txBox="1"/>
          <p:nvPr/>
        </p:nvSpPr>
        <p:spPr>
          <a:xfrm>
            <a:off x="3499428" y="9355"/>
            <a:ext cx="151993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التنصيف</a:t>
            </a: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F80169D4-9F72-48AA-86B1-A4F654DEC5A3}"/>
              </a:ext>
            </a:extLst>
          </p:cNvPr>
          <p:cNvSpPr txBox="1"/>
          <p:nvPr/>
        </p:nvSpPr>
        <p:spPr>
          <a:xfrm>
            <a:off x="3522022" y="14251"/>
            <a:ext cx="282200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المضاعفة والتنصيف</a:t>
            </a:r>
          </a:p>
        </p:txBody>
      </p:sp>
      <p:grpSp>
        <p:nvGrpSpPr>
          <p:cNvPr id="37" name="مجموعة 36">
            <a:extLst>
              <a:ext uri="{FF2B5EF4-FFF2-40B4-BE49-F238E27FC236}">
                <a16:creationId xmlns:a16="http://schemas.microsoft.com/office/drawing/2014/main" id="{8A644B7A-7B38-4608-A4C2-4BC5F94C8E70}"/>
              </a:ext>
            </a:extLst>
          </p:cNvPr>
          <p:cNvGrpSpPr/>
          <p:nvPr/>
        </p:nvGrpSpPr>
        <p:grpSpPr>
          <a:xfrm>
            <a:off x="750440" y="1518076"/>
            <a:ext cx="8606628" cy="2317072"/>
            <a:chOff x="750440" y="1518076"/>
            <a:chExt cx="8606628" cy="231707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FA89A738-584A-4E5C-A100-09AC2AA24DD8}"/>
                </a:ext>
              </a:extLst>
            </p:cNvPr>
            <p:cNvSpPr/>
            <p:nvPr/>
          </p:nvSpPr>
          <p:spPr>
            <a:xfrm>
              <a:off x="5406505" y="1518076"/>
              <a:ext cx="3950563" cy="2317072"/>
            </a:xfrm>
            <a:prstGeom prst="roundRect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5" name="مستطيل: زوايا مستديرة 4">
              <a:extLst>
                <a:ext uri="{FF2B5EF4-FFF2-40B4-BE49-F238E27FC236}">
                  <a16:creationId xmlns:a16="http://schemas.microsoft.com/office/drawing/2014/main" id="{21DF6548-2C7F-43EB-AEFC-B345EF5F6B7E}"/>
                </a:ext>
              </a:extLst>
            </p:cNvPr>
            <p:cNvSpPr/>
            <p:nvPr/>
          </p:nvSpPr>
          <p:spPr>
            <a:xfrm>
              <a:off x="750440" y="1518076"/>
              <a:ext cx="3950563" cy="2317072"/>
            </a:xfrm>
            <a:prstGeom prst="roundRect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3" name="مربع نص 2">
              <a:extLst>
                <a:ext uri="{FF2B5EF4-FFF2-40B4-BE49-F238E27FC236}">
                  <a16:creationId xmlns:a16="http://schemas.microsoft.com/office/drawing/2014/main" id="{FF627422-2EB8-44AA-B437-E6BA12EC58B5}"/>
                </a:ext>
              </a:extLst>
            </p:cNvPr>
            <p:cNvSpPr txBox="1"/>
            <p:nvPr/>
          </p:nvSpPr>
          <p:spPr>
            <a:xfrm>
              <a:off x="6101729" y="1866182"/>
              <a:ext cx="2560114" cy="92333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5400" b="1" dirty="0">
                  <a:solidFill>
                    <a:schemeClr val="bg1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3 × 4 = 12</a:t>
              </a:r>
            </a:p>
          </p:txBody>
        </p:sp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FDD7B5E3-7176-4036-89EA-81A9D27633D2}"/>
                </a:ext>
              </a:extLst>
            </p:cNvPr>
            <p:cNvSpPr txBox="1"/>
            <p:nvPr/>
          </p:nvSpPr>
          <p:spPr>
            <a:xfrm>
              <a:off x="1449830" y="1866182"/>
              <a:ext cx="2560114" cy="92333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5400" b="1" dirty="0">
                  <a:solidFill>
                    <a:schemeClr val="bg1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3 × 4 = 12</a:t>
              </a:r>
            </a:p>
          </p:txBody>
        </p:sp>
      </p:grpSp>
      <p:sp>
        <p:nvSpPr>
          <p:cNvPr id="6" name="مربع نص 5">
            <a:extLst>
              <a:ext uri="{FF2B5EF4-FFF2-40B4-BE49-F238E27FC236}">
                <a16:creationId xmlns:a16="http://schemas.microsoft.com/office/drawing/2014/main" id="{7045FA3B-974D-4FA6-AD45-4F50E0499DB5}"/>
              </a:ext>
            </a:extLst>
          </p:cNvPr>
          <p:cNvSpPr txBox="1"/>
          <p:nvPr/>
        </p:nvSpPr>
        <p:spPr>
          <a:xfrm>
            <a:off x="6867331" y="2702552"/>
            <a:ext cx="1794512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5400" b="1" dirty="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6 × 4 =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71EABFA1-6CA9-4AA2-AA6F-55C81D2B0D62}"/>
              </a:ext>
            </a:extLst>
          </p:cNvPr>
          <p:cNvSpPr txBox="1"/>
          <p:nvPr/>
        </p:nvSpPr>
        <p:spPr>
          <a:xfrm>
            <a:off x="2024743" y="2702552"/>
            <a:ext cx="2118368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5400" b="1" dirty="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3 × 2 =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DA338F7D-A5A8-4ABA-BDA1-2AE8A4720557}"/>
              </a:ext>
            </a:extLst>
          </p:cNvPr>
          <p:cNvSpPr txBox="1"/>
          <p:nvPr/>
        </p:nvSpPr>
        <p:spPr>
          <a:xfrm>
            <a:off x="4279036" y="3899168"/>
            <a:ext cx="552802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ما ناتج العمليات بالاعتماد على الحقائق التالية :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6B16E920-DFF0-43A9-959A-C95F27810525}"/>
              </a:ext>
            </a:extLst>
          </p:cNvPr>
          <p:cNvSpPr txBox="1"/>
          <p:nvPr/>
        </p:nvSpPr>
        <p:spPr>
          <a:xfrm>
            <a:off x="452761" y="4513829"/>
            <a:ext cx="6929025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5× 8 =40                      8×36= 288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8C5467EB-F69D-47BF-9281-461724EBA2F8}"/>
              </a:ext>
            </a:extLst>
          </p:cNvPr>
          <p:cNvSpPr txBox="1"/>
          <p:nvPr/>
        </p:nvSpPr>
        <p:spPr>
          <a:xfrm>
            <a:off x="1582997" y="5081090"/>
            <a:ext cx="5798789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5×16=                          8×18=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C5D39898-7B91-450D-B3C2-FFBAFBA81E25}"/>
              </a:ext>
            </a:extLst>
          </p:cNvPr>
          <p:cNvSpPr txBox="1"/>
          <p:nvPr/>
        </p:nvSpPr>
        <p:spPr>
          <a:xfrm>
            <a:off x="5629373" y="5081090"/>
            <a:ext cx="714655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80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4440D42A-C347-4BED-B0F4-FD44389FA158}"/>
              </a:ext>
            </a:extLst>
          </p:cNvPr>
          <p:cNvSpPr txBox="1"/>
          <p:nvPr/>
        </p:nvSpPr>
        <p:spPr>
          <a:xfrm>
            <a:off x="1449830" y="5081090"/>
            <a:ext cx="95251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144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361B7817-25E1-4DA4-929C-476C6DFD2E7A}"/>
              </a:ext>
            </a:extLst>
          </p:cNvPr>
          <p:cNvSpPr txBox="1"/>
          <p:nvPr/>
        </p:nvSpPr>
        <p:spPr>
          <a:xfrm>
            <a:off x="6228251" y="2702552"/>
            <a:ext cx="814798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5400" b="1" dirty="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24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01AECBF3-0773-4365-AFE5-4E54EF6D30C2}"/>
              </a:ext>
            </a:extLst>
          </p:cNvPr>
          <p:cNvSpPr txBox="1"/>
          <p:nvPr/>
        </p:nvSpPr>
        <p:spPr>
          <a:xfrm>
            <a:off x="1651517" y="2702552"/>
            <a:ext cx="83074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5400" b="1" dirty="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6</a:t>
            </a:r>
          </a:p>
        </p:txBody>
      </p:sp>
      <p:grpSp>
        <p:nvGrpSpPr>
          <p:cNvPr id="36" name="مجموعة 35">
            <a:extLst>
              <a:ext uri="{FF2B5EF4-FFF2-40B4-BE49-F238E27FC236}">
                <a16:creationId xmlns:a16="http://schemas.microsoft.com/office/drawing/2014/main" id="{C7FBFE24-18BC-4E72-B3DF-8C4E45BF6CEA}"/>
              </a:ext>
            </a:extLst>
          </p:cNvPr>
          <p:cNvGrpSpPr/>
          <p:nvPr/>
        </p:nvGrpSpPr>
        <p:grpSpPr>
          <a:xfrm>
            <a:off x="8537510" y="2258008"/>
            <a:ext cx="1000737" cy="923330"/>
            <a:chOff x="8537510" y="2258008"/>
            <a:chExt cx="1000737" cy="923330"/>
          </a:xfrm>
        </p:grpSpPr>
        <p:sp>
          <p:nvSpPr>
            <p:cNvPr id="24" name="سهم: منحني لليسار 23">
              <a:extLst>
                <a:ext uri="{FF2B5EF4-FFF2-40B4-BE49-F238E27FC236}">
                  <a16:creationId xmlns:a16="http://schemas.microsoft.com/office/drawing/2014/main" id="{1C5A1D9C-6000-431A-965E-CEBF1CA1DB45}"/>
                </a:ext>
              </a:extLst>
            </p:cNvPr>
            <p:cNvSpPr/>
            <p:nvPr/>
          </p:nvSpPr>
          <p:spPr>
            <a:xfrm>
              <a:off x="8537510" y="2258008"/>
              <a:ext cx="457200" cy="923330"/>
            </a:xfrm>
            <a:prstGeom prst="curvedLeftArrow">
              <a:avLst>
                <a:gd name="adj1" fmla="val 0"/>
                <a:gd name="adj2" fmla="val 58229"/>
                <a:gd name="adj3" fmla="val 51531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25" name="مربع نص 24">
              <a:extLst>
                <a:ext uri="{FF2B5EF4-FFF2-40B4-BE49-F238E27FC236}">
                  <a16:creationId xmlns:a16="http://schemas.microsoft.com/office/drawing/2014/main" id="{2DA876A6-815C-4F62-A3AA-3599847B6CEC}"/>
                </a:ext>
              </a:extLst>
            </p:cNvPr>
            <p:cNvSpPr txBox="1"/>
            <p:nvPr/>
          </p:nvSpPr>
          <p:spPr>
            <a:xfrm>
              <a:off x="8723449" y="2327847"/>
              <a:ext cx="814798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3200" b="1" dirty="0">
                  <a:solidFill>
                    <a:schemeClr val="bg1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×2</a:t>
              </a:r>
            </a:p>
          </p:txBody>
        </p:sp>
      </p:grpSp>
      <p:grpSp>
        <p:nvGrpSpPr>
          <p:cNvPr id="35" name="مجموعة 34">
            <a:extLst>
              <a:ext uri="{FF2B5EF4-FFF2-40B4-BE49-F238E27FC236}">
                <a16:creationId xmlns:a16="http://schemas.microsoft.com/office/drawing/2014/main" id="{41B7D43D-3251-4E5D-9705-429960AC5BC1}"/>
              </a:ext>
            </a:extLst>
          </p:cNvPr>
          <p:cNvGrpSpPr/>
          <p:nvPr/>
        </p:nvGrpSpPr>
        <p:grpSpPr>
          <a:xfrm>
            <a:off x="5300599" y="2258008"/>
            <a:ext cx="1045704" cy="923330"/>
            <a:chOff x="5300599" y="2258008"/>
            <a:chExt cx="1045704" cy="923330"/>
          </a:xfrm>
        </p:grpSpPr>
        <p:sp>
          <p:nvSpPr>
            <p:cNvPr id="26" name="سهم: منحني لليسار 25">
              <a:extLst>
                <a:ext uri="{FF2B5EF4-FFF2-40B4-BE49-F238E27FC236}">
                  <a16:creationId xmlns:a16="http://schemas.microsoft.com/office/drawing/2014/main" id="{08A3A129-4EB5-403D-8425-FD6E6DEFF2F8}"/>
                </a:ext>
              </a:extLst>
            </p:cNvPr>
            <p:cNvSpPr/>
            <p:nvPr/>
          </p:nvSpPr>
          <p:spPr>
            <a:xfrm flipH="1">
              <a:off x="5889103" y="2258008"/>
              <a:ext cx="457200" cy="923330"/>
            </a:xfrm>
            <a:prstGeom prst="curvedLeftArrow">
              <a:avLst>
                <a:gd name="adj1" fmla="val 0"/>
                <a:gd name="adj2" fmla="val 58229"/>
                <a:gd name="adj3" fmla="val 51531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27" name="مربع نص 26">
              <a:extLst>
                <a:ext uri="{FF2B5EF4-FFF2-40B4-BE49-F238E27FC236}">
                  <a16:creationId xmlns:a16="http://schemas.microsoft.com/office/drawing/2014/main" id="{34063063-F05D-4FD2-AE8A-D7B24D63D100}"/>
                </a:ext>
              </a:extLst>
            </p:cNvPr>
            <p:cNvSpPr txBox="1"/>
            <p:nvPr/>
          </p:nvSpPr>
          <p:spPr>
            <a:xfrm>
              <a:off x="5300599" y="2327847"/>
              <a:ext cx="814798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3200" b="1" dirty="0">
                  <a:solidFill>
                    <a:schemeClr val="bg1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×2</a:t>
              </a:r>
            </a:p>
          </p:txBody>
        </p:sp>
      </p:grpSp>
      <p:grpSp>
        <p:nvGrpSpPr>
          <p:cNvPr id="34" name="مجموعة 33">
            <a:extLst>
              <a:ext uri="{FF2B5EF4-FFF2-40B4-BE49-F238E27FC236}">
                <a16:creationId xmlns:a16="http://schemas.microsoft.com/office/drawing/2014/main" id="{3992312A-EABF-48B2-988B-9A7CAF8F9920}"/>
              </a:ext>
            </a:extLst>
          </p:cNvPr>
          <p:cNvGrpSpPr/>
          <p:nvPr/>
        </p:nvGrpSpPr>
        <p:grpSpPr>
          <a:xfrm>
            <a:off x="709083" y="2258008"/>
            <a:ext cx="1055035" cy="923330"/>
            <a:chOff x="709083" y="2258008"/>
            <a:chExt cx="1055035" cy="923330"/>
          </a:xfrm>
        </p:grpSpPr>
        <p:sp>
          <p:nvSpPr>
            <p:cNvPr id="28" name="سهم: منحني لليسار 27">
              <a:extLst>
                <a:ext uri="{FF2B5EF4-FFF2-40B4-BE49-F238E27FC236}">
                  <a16:creationId xmlns:a16="http://schemas.microsoft.com/office/drawing/2014/main" id="{4471612B-5536-4BC6-BE3C-93A8D5635E91}"/>
                </a:ext>
              </a:extLst>
            </p:cNvPr>
            <p:cNvSpPr/>
            <p:nvPr/>
          </p:nvSpPr>
          <p:spPr>
            <a:xfrm flipH="1">
              <a:off x="1306918" y="2258008"/>
              <a:ext cx="457200" cy="923330"/>
            </a:xfrm>
            <a:prstGeom prst="curvedLeftArrow">
              <a:avLst>
                <a:gd name="adj1" fmla="val 0"/>
                <a:gd name="adj2" fmla="val 58229"/>
                <a:gd name="adj3" fmla="val 51531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29" name="مربع نص 28">
              <a:extLst>
                <a:ext uri="{FF2B5EF4-FFF2-40B4-BE49-F238E27FC236}">
                  <a16:creationId xmlns:a16="http://schemas.microsoft.com/office/drawing/2014/main" id="{E4483B93-7384-4C60-A3BC-4B4F2E75C735}"/>
                </a:ext>
              </a:extLst>
            </p:cNvPr>
            <p:cNvSpPr txBox="1"/>
            <p:nvPr/>
          </p:nvSpPr>
          <p:spPr>
            <a:xfrm>
              <a:off x="709083" y="2327847"/>
              <a:ext cx="814798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3200" b="1" dirty="0">
                  <a:solidFill>
                    <a:schemeClr val="bg1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÷2</a:t>
              </a:r>
            </a:p>
          </p:txBody>
        </p:sp>
      </p:grpSp>
      <p:grpSp>
        <p:nvGrpSpPr>
          <p:cNvPr id="33" name="مجموعة 32">
            <a:extLst>
              <a:ext uri="{FF2B5EF4-FFF2-40B4-BE49-F238E27FC236}">
                <a16:creationId xmlns:a16="http://schemas.microsoft.com/office/drawing/2014/main" id="{7970A387-8423-4F52-9393-5944661F2134}"/>
              </a:ext>
            </a:extLst>
          </p:cNvPr>
          <p:cNvGrpSpPr/>
          <p:nvPr/>
        </p:nvGrpSpPr>
        <p:grpSpPr>
          <a:xfrm>
            <a:off x="2323045" y="2439819"/>
            <a:ext cx="814798" cy="461665"/>
            <a:chOff x="2323045" y="2439819"/>
            <a:chExt cx="814798" cy="461665"/>
          </a:xfrm>
        </p:grpSpPr>
        <p:cxnSp>
          <p:nvCxnSpPr>
            <p:cNvPr id="31" name="رابط كسهم مستقيم 30">
              <a:extLst>
                <a:ext uri="{FF2B5EF4-FFF2-40B4-BE49-F238E27FC236}">
                  <a16:creationId xmlns:a16="http://schemas.microsoft.com/office/drawing/2014/main" id="{14443A24-38CA-4023-8C61-4B6116CEF651}"/>
                </a:ext>
              </a:extLst>
            </p:cNvPr>
            <p:cNvCxnSpPr/>
            <p:nvPr/>
          </p:nvCxnSpPr>
          <p:spPr>
            <a:xfrm>
              <a:off x="2884259" y="2481943"/>
              <a:ext cx="0" cy="416732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مربع نص 31">
              <a:extLst>
                <a:ext uri="{FF2B5EF4-FFF2-40B4-BE49-F238E27FC236}">
                  <a16:creationId xmlns:a16="http://schemas.microsoft.com/office/drawing/2014/main" id="{C76547E0-1CF9-41E9-97C2-F5E1A8F749E4}"/>
                </a:ext>
              </a:extLst>
            </p:cNvPr>
            <p:cNvSpPr txBox="1"/>
            <p:nvPr/>
          </p:nvSpPr>
          <p:spPr>
            <a:xfrm>
              <a:off x="2323045" y="2439819"/>
              <a:ext cx="814798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2400" b="1" dirty="0">
                  <a:solidFill>
                    <a:schemeClr val="bg1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÷2</a:t>
              </a:r>
            </a:p>
          </p:txBody>
        </p:sp>
      </p:grp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BBA59A94-238A-466B-944E-6C422D33C7F7}"/>
              </a:ext>
            </a:extLst>
          </p:cNvPr>
          <p:cNvSpPr txBox="1"/>
          <p:nvPr/>
        </p:nvSpPr>
        <p:spPr>
          <a:xfrm>
            <a:off x="2782192" y="5819428"/>
            <a:ext cx="587376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المضاعفة والتنصيف معاً : 16×35 = 8×70</a:t>
            </a:r>
          </a:p>
        </p:txBody>
      </p:sp>
      <p:grpSp>
        <p:nvGrpSpPr>
          <p:cNvPr id="39" name="مجموعة 38">
            <a:extLst>
              <a:ext uri="{FF2B5EF4-FFF2-40B4-BE49-F238E27FC236}">
                <a16:creationId xmlns:a16="http://schemas.microsoft.com/office/drawing/2014/main" id="{269F827C-1072-41A8-8835-5A78AE897B06}"/>
              </a:ext>
            </a:extLst>
          </p:cNvPr>
          <p:cNvGrpSpPr/>
          <p:nvPr/>
        </p:nvGrpSpPr>
        <p:grpSpPr>
          <a:xfrm>
            <a:off x="3879543" y="5382365"/>
            <a:ext cx="1511477" cy="584775"/>
            <a:chOff x="7716298" y="2363498"/>
            <a:chExt cx="1511477" cy="584775"/>
          </a:xfrm>
          <a:solidFill>
            <a:schemeClr val="tx1"/>
          </a:solidFill>
        </p:grpSpPr>
        <p:sp>
          <p:nvSpPr>
            <p:cNvPr id="40" name="سهم: منحني لليسار 39">
              <a:extLst>
                <a:ext uri="{FF2B5EF4-FFF2-40B4-BE49-F238E27FC236}">
                  <a16:creationId xmlns:a16="http://schemas.microsoft.com/office/drawing/2014/main" id="{C6567942-AF87-4BDF-A65B-891F4BFEF730}"/>
                </a:ext>
              </a:extLst>
            </p:cNvPr>
            <p:cNvSpPr/>
            <p:nvPr/>
          </p:nvSpPr>
          <p:spPr>
            <a:xfrm rot="5400000" flipH="1">
              <a:off x="8243437" y="1963934"/>
              <a:ext cx="457200" cy="1511477"/>
            </a:xfrm>
            <a:prstGeom prst="curvedLeftArrow">
              <a:avLst>
                <a:gd name="adj1" fmla="val 0"/>
                <a:gd name="adj2" fmla="val 32051"/>
                <a:gd name="adj3" fmla="val 32114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41" name="مربع نص 40">
              <a:extLst>
                <a:ext uri="{FF2B5EF4-FFF2-40B4-BE49-F238E27FC236}">
                  <a16:creationId xmlns:a16="http://schemas.microsoft.com/office/drawing/2014/main" id="{D03A28CF-2878-4192-B608-DD265B3D605D}"/>
                </a:ext>
              </a:extLst>
            </p:cNvPr>
            <p:cNvSpPr txBox="1"/>
            <p:nvPr/>
          </p:nvSpPr>
          <p:spPr>
            <a:xfrm>
              <a:off x="8163989" y="2363498"/>
              <a:ext cx="81479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3200" b="1" dirty="0"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÷2</a:t>
              </a:r>
            </a:p>
          </p:txBody>
        </p:sp>
      </p:grpSp>
      <p:grpSp>
        <p:nvGrpSpPr>
          <p:cNvPr id="42" name="مجموعة 41">
            <a:extLst>
              <a:ext uri="{FF2B5EF4-FFF2-40B4-BE49-F238E27FC236}">
                <a16:creationId xmlns:a16="http://schemas.microsoft.com/office/drawing/2014/main" id="{F732DF3E-490C-4C0E-B4DE-70B5296BFEC7}"/>
              </a:ext>
            </a:extLst>
          </p:cNvPr>
          <p:cNvGrpSpPr/>
          <p:nvPr/>
        </p:nvGrpSpPr>
        <p:grpSpPr>
          <a:xfrm flipV="1">
            <a:off x="3364636" y="6322447"/>
            <a:ext cx="1319261" cy="584775"/>
            <a:chOff x="7908514" y="2363498"/>
            <a:chExt cx="1319261" cy="584775"/>
          </a:xfrm>
          <a:solidFill>
            <a:schemeClr val="tx1"/>
          </a:solidFill>
        </p:grpSpPr>
        <p:sp>
          <p:nvSpPr>
            <p:cNvPr id="43" name="سهم: منحني لليسار 42">
              <a:extLst>
                <a:ext uri="{FF2B5EF4-FFF2-40B4-BE49-F238E27FC236}">
                  <a16:creationId xmlns:a16="http://schemas.microsoft.com/office/drawing/2014/main" id="{C9E57894-7C09-4A63-94FB-86EC3167F92D}"/>
                </a:ext>
              </a:extLst>
            </p:cNvPr>
            <p:cNvSpPr/>
            <p:nvPr/>
          </p:nvSpPr>
          <p:spPr>
            <a:xfrm rot="5400000" flipH="1">
              <a:off x="8339545" y="2060042"/>
              <a:ext cx="457200" cy="1319261"/>
            </a:xfrm>
            <a:prstGeom prst="curvedLeftArrow">
              <a:avLst>
                <a:gd name="adj1" fmla="val 0"/>
                <a:gd name="adj2" fmla="val 32051"/>
                <a:gd name="adj3" fmla="val 32114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>
                <a:solidFill>
                  <a:schemeClr val="tx1"/>
                </a:solidFill>
              </a:endParaRPr>
            </a:p>
          </p:txBody>
        </p:sp>
        <p:sp>
          <p:nvSpPr>
            <p:cNvPr id="44" name="مربع نص 43">
              <a:extLst>
                <a:ext uri="{FF2B5EF4-FFF2-40B4-BE49-F238E27FC236}">
                  <a16:creationId xmlns:a16="http://schemas.microsoft.com/office/drawing/2014/main" id="{4E9F2057-AD47-40A8-A919-7774B432A44B}"/>
                </a:ext>
              </a:extLst>
            </p:cNvPr>
            <p:cNvSpPr txBox="1"/>
            <p:nvPr/>
          </p:nvSpPr>
          <p:spPr>
            <a:xfrm rot="10800000">
              <a:off x="8163989" y="2363498"/>
              <a:ext cx="81479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3200" b="1" dirty="0"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×2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0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44444E-6 L 0.13776 0.1328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88" y="6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44444E-6 L -0.13737 0.12754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75" y="6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6" grpId="0"/>
      <p:bldP spid="8" grpId="0"/>
      <p:bldP spid="14" grpId="0"/>
      <p:bldP spid="16" grpId="0"/>
      <p:bldP spid="17" grpId="0"/>
      <p:bldP spid="18" grpId="0"/>
      <p:bldP spid="19" grpId="0"/>
      <p:bldP spid="22" grpId="0"/>
      <p:bldP spid="23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2829D7D6-6F99-4C78-9367-4EF948BFEDA4}"/>
              </a:ext>
            </a:extLst>
          </p:cNvPr>
          <p:cNvSpPr txBox="1"/>
          <p:nvPr/>
        </p:nvSpPr>
        <p:spPr>
          <a:xfrm>
            <a:off x="1838131" y="79565"/>
            <a:ext cx="648836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الضرب في مضاعف العدد 10 القريب من العدد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AC72A04C-D8EB-4F7F-9286-9DA9F992E40D}"/>
              </a:ext>
            </a:extLst>
          </p:cNvPr>
          <p:cNvSpPr txBox="1"/>
          <p:nvPr/>
        </p:nvSpPr>
        <p:spPr>
          <a:xfrm>
            <a:off x="7781218" y="2136378"/>
            <a:ext cx="172975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4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5×9 = 45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C1FAF616-4964-401B-8245-F9B1C01D2503}"/>
              </a:ext>
            </a:extLst>
          </p:cNvPr>
          <p:cNvSpPr txBox="1"/>
          <p:nvPr/>
        </p:nvSpPr>
        <p:spPr>
          <a:xfrm>
            <a:off x="17488" y="2136378"/>
            <a:ext cx="685800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4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 + 5 + 5 + 5 + 5 + 5 + 5 + 5 + 5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705AD6BF-1D50-45B3-8CA4-F3D1372380BF}"/>
              </a:ext>
            </a:extLst>
          </p:cNvPr>
          <p:cNvSpPr txBox="1"/>
          <p:nvPr/>
        </p:nvSpPr>
        <p:spPr>
          <a:xfrm>
            <a:off x="7662789" y="2677553"/>
            <a:ext cx="196661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4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5×10 = 50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BB3EA025-6430-4365-959D-69FEBD2C4323}"/>
              </a:ext>
            </a:extLst>
          </p:cNvPr>
          <p:cNvSpPr txBox="1"/>
          <p:nvPr/>
        </p:nvSpPr>
        <p:spPr>
          <a:xfrm>
            <a:off x="17488" y="2677553"/>
            <a:ext cx="685800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4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 + 5 + 5 + 5 + 5 + 5 + 5 + 5 + 5 + 5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F8D5A718-689D-4F1D-9851-634DAF4A0AD1}"/>
              </a:ext>
            </a:extLst>
          </p:cNvPr>
          <p:cNvSpPr txBox="1"/>
          <p:nvPr/>
        </p:nvSpPr>
        <p:spPr>
          <a:xfrm>
            <a:off x="7662789" y="3218728"/>
            <a:ext cx="196661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4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5×11 = 55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2C3B7E47-4E0D-4F01-B293-B0B4EBB03663}"/>
              </a:ext>
            </a:extLst>
          </p:cNvPr>
          <p:cNvSpPr txBox="1"/>
          <p:nvPr/>
        </p:nvSpPr>
        <p:spPr>
          <a:xfrm>
            <a:off x="17488" y="3218728"/>
            <a:ext cx="685800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4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 + 5 + 5 + 5 + 5 + 5 + 5 + 5 + 5 + 5 + 5</a:t>
            </a:r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2427007A-C42F-491B-9378-02A6A63D63BE}"/>
              </a:ext>
            </a:extLst>
          </p:cNvPr>
          <p:cNvSpPr/>
          <p:nvPr/>
        </p:nvSpPr>
        <p:spPr>
          <a:xfrm>
            <a:off x="7781218" y="2782355"/>
            <a:ext cx="1848185" cy="427042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216B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139D8411-B820-4D2B-9869-32D503D9A836}"/>
              </a:ext>
            </a:extLst>
          </p:cNvPr>
          <p:cNvSpPr txBox="1"/>
          <p:nvPr/>
        </p:nvSpPr>
        <p:spPr>
          <a:xfrm>
            <a:off x="2982927" y="4040881"/>
            <a:ext cx="648836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ما ناتج ما يلي اعتماداً على الحقيقة 6×20=120 :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F22DFED6-3E65-47AF-9C51-CE7D167BC998}"/>
              </a:ext>
            </a:extLst>
          </p:cNvPr>
          <p:cNvSpPr txBox="1"/>
          <p:nvPr/>
        </p:nvSpPr>
        <p:spPr>
          <a:xfrm>
            <a:off x="6391468" y="4612738"/>
            <a:ext cx="173621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6×19=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8583C56C-3207-4520-ACF4-39FF915B4AB3}"/>
              </a:ext>
            </a:extLst>
          </p:cNvPr>
          <p:cNvSpPr txBox="1"/>
          <p:nvPr/>
        </p:nvSpPr>
        <p:spPr>
          <a:xfrm>
            <a:off x="2506343" y="4612738"/>
            <a:ext cx="173621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6×21=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B7F560EE-C646-4D35-BA1C-999C1B3D3475}"/>
              </a:ext>
            </a:extLst>
          </p:cNvPr>
          <p:cNvSpPr txBox="1"/>
          <p:nvPr/>
        </p:nvSpPr>
        <p:spPr>
          <a:xfrm>
            <a:off x="5770621" y="4612738"/>
            <a:ext cx="1241693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120-6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AED1F1B9-FEEC-4849-8C6C-608A12070C74}"/>
              </a:ext>
            </a:extLst>
          </p:cNvPr>
          <p:cNvSpPr txBox="1"/>
          <p:nvPr/>
        </p:nvSpPr>
        <p:spPr>
          <a:xfrm>
            <a:off x="6069206" y="5135088"/>
            <a:ext cx="1241693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= 114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5C152934-C0EA-4F6E-8314-D3D27042BA8F}"/>
              </a:ext>
            </a:extLst>
          </p:cNvPr>
          <p:cNvSpPr txBox="1"/>
          <p:nvPr/>
        </p:nvSpPr>
        <p:spPr>
          <a:xfrm>
            <a:off x="1885496" y="4612738"/>
            <a:ext cx="1241693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120+6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BEDEEF48-9348-46DE-AF5F-B7CA5E647B8E}"/>
              </a:ext>
            </a:extLst>
          </p:cNvPr>
          <p:cNvSpPr txBox="1"/>
          <p:nvPr/>
        </p:nvSpPr>
        <p:spPr>
          <a:xfrm>
            <a:off x="2184081" y="5135088"/>
            <a:ext cx="1241693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= 126</a:t>
            </a:r>
          </a:p>
        </p:txBody>
      </p:sp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93505429-25CA-4057-BCBD-9F3FE4496FBF}"/>
              </a:ext>
            </a:extLst>
          </p:cNvPr>
          <p:cNvSpPr/>
          <p:nvPr/>
        </p:nvSpPr>
        <p:spPr>
          <a:xfrm>
            <a:off x="894565" y="2782355"/>
            <a:ext cx="6040137" cy="427042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216B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120B733F-5A02-4CF2-A5B6-7EFB137B1AC5}"/>
              </a:ext>
            </a:extLst>
          </p:cNvPr>
          <p:cNvSpPr txBox="1"/>
          <p:nvPr/>
        </p:nvSpPr>
        <p:spPr>
          <a:xfrm>
            <a:off x="6934702" y="2245170"/>
            <a:ext cx="11211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2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(5×10-5)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FDD6872F-98DD-4D86-9E9D-297908BE150A}"/>
              </a:ext>
            </a:extLst>
          </p:cNvPr>
          <p:cNvSpPr txBox="1"/>
          <p:nvPr/>
        </p:nvSpPr>
        <p:spPr>
          <a:xfrm>
            <a:off x="6782541" y="3275646"/>
            <a:ext cx="119337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2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(5×10+5)</a:t>
            </a:r>
          </a:p>
        </p:txBody>
      </p:sp>
      <p:grpSp>
        <p:nvGrpSpPr>
          <p:cNvPr id="54" name="مجموعة 53">
            <a:extLst>
              <a:ext uri="{FF2B5EF4-FFF2-40B4-BE49-F238E27FC236}">
                <a16:creationId xmlns:a16="http://schemas.microsoft.com/office/drawing/2014/main" id="{91F9C284-23C7-4EFF-A383-1D7FBF73E730}"/>
              </a:ext>
            </a:extLst>
          </p:cNvPr>
          <p:cNvGrpSpPr/>
          <p:nvPr/>
        </p:nvGrpSpPr>
        <p:grpSpPr>
          <a:xfrm>
            <a:off x="1216240" y="1429307"/>
            <a:ext cx="8016536" cy="586100"/>
            <a:chOff x="1216240" y="1429307"/>
            <a:chExt cx="8016536" cy="586100"/>
          </a:xfrm>
        </p:grpSpPr>
        <p:cxnSp>
          <p:nvCxnSpPr>
            <p:cNvPr id="15" name="رابط كسهم مستقيم 14">
              <a:extLst>
                <a:ext uri="{FF2B5EF4-FFF2-40B4-BE49-F238E27FC236}">
                  <a16:creationId xmlns:a16="http://schemas.microsoft.com/office/drawing/2014/main" id="{492435FA-AD7E-4D11-9AE4-628E9B4A88B9}"/>
                </a:ext>
              </a:extLst>
            </p:cNvPr>
            <p:cNvCxnSpPr/>
            <p:nvPr/>
          </p:nvCxnSpPr>
          <p:spPr>
            <a:xfrm>
              <a:off x="1216240" y="1518083"/>
              <a:ext cx="8016536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رابط مستقيم 23">
              <a:extLst>
                <a:ext uri="{FF2B5EF4-FFF2-40B4-BE49-F238E27FC236}">
                  <a16:creationId xmlns:a16="http://schemas.microsoft.com/office/drawing/2014/main" id="{461A976B-0049-4DC5-A6E0-F2543D97DD64}"/>
                </a:ext>
              </a:extLst>
            </p:cNvPr>
            <p:cNvCxnSpPr/>
            <p:nvPr/>
          </p:nvCxnSpPr>
          <p:spPr>
            <a:xfrm>
              <a:off x="1571348" y="1429307"/>
              <a:ext cx="0" cy="13316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رابط مستقيم 28">
              <a:extLst>
                <a:ext uri="{FF2B5EF4-FFF2-40B4-BE49-F238E27FC236}">
                  <a16:creationId xmlns:a16="http://schemas.microsoft.com/office/drawing/2014/main" id="{01B7AC4C-59F8-40F4-8B45-1DB10514F7D9}"/>
                </a:ext>
              </a:extLst>
            </p:cNvPr>
            <p:cNvCxnSpPr/>
            <p:nvPr/>
          </p:nvCxnSpPr>
          <p:spPr>
            <a:xfrm>
              <a:off x="2302573" y="1429307"/>
              <a:ext cx="0" cy="13316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رابط مستقيم 29">
              <a:extLst>
                <a:ext uri="{FF2B5EF4-FFF2-40B4-BE49-F238E27FC236}">
                  <a16:creationId xmlns:a16="http://schemas.microsoft.com/office/drawing/2014/main" id="{34E4557C-4F6B-485A-AA08-8D7DE625B0C3}"/>
                </a:ext>
              </a:extLst>
            </p:cNvPr>
            <p:cNvCxnSpPr/>
            <p:nvPr/>
          </p:nvCxnSpPr>
          <p:spPr>
            <a:xfrm>
              <a:off x="3033798" y="1429307"/>
              <a:ext cx="0" cy="13316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رابط مستقيم 30">
              <a:extLst>
                <a:ext uri="{FF2B5EF4-FFF2-40B4-BE49-F238E27FC236}">
                  <a16:creationId xmlns:a16="http://schemas.microsoft.com/office/drawing/2014/main" id="{A83ADA83-AFF8-4F84-8AF4-7657DE5424FA}"/>
                </a:ext>
              </a:extLst>
            </p:cNvPr>
            <p:cNvCxnSpPr/>
            <p:nvPr/>
          </p:nvCxnSpPr>
          <p:spPr>
            <a:xfrm>
              <a:off x="3765023" y="1429307"/>
              <a:ext cx="0" cy="13316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رابط مستقيم 31">
              <a:extLst>
                <a:ext uri="{FF2B5EF4-FFF2-40B4-BE49-F238E27FC236}">
                  <a16:creationId xmlns:a16="http://schemas.microsoft.com/office/drawing/2014/main" id="{93EBD318-3350-45B1-B18F-FD12B244F45F}"/>
                </a:ext>
              </a:extLst>
            </p:cNvPr>
            <p:cNvCxnSpPr/>
            <p:nvPr/>
          </p:nvCxnSpPr>
          <p:spPr>
            <a:xfrm>
              <a:off x="4496248" y="1429307"/>
              <a:ext cx="0" cy="13316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رابط مستقيم 32">
              <a:extLst>
                <a:ext uri="{FF2B5EF4-FFF2-40B4-BE49-F238E27FC236}">
                  <a16:creationId xmlns:a16="http://schemas.microsoft.com/office/drawing/2014/main" id="{FC96230E-5008-4AF0-9578-F22DF4943787}"/>
                </a:ext>
              </a:extLst>
            </p:cNvPr>
            <p:cNvCxnSpPr/>
            <p:nvPr/>
          </p:nvCxnSpPr>
          <p:spPr>
            <a:xfrm>
              <a:off x="5227473" y="1429307"/>
              <a:ext cx="0" cy="13316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رابط مستقيم 33">
              <a:extLst>
                <a:ext uri="{FF2B5EF4-FFF2-40B4-BE49-F238E27FC236}">
                  <a16:creationId xmlns:a16="http://schemas.microsoft.com/office/drawing/2014/main" id="{46ECF395-B113-44DF-91F9-BBAFB1A9C56A}"/>
                </a:ext>
              </a:extLst>
            </p:cNvPr>
            <p:cNvCxnSpPr/>
            <p:nvPr/>
          </p:nvCxnSpPr>
          <p:spPr>
            <a:xfrm>
              <a:off x="5958698" y="1429307"/>
              <a:ext cx="0" cy="13316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رابط مستقيم 34">
              <a:extLst>
                <a:ext uri="{FF2B5EF4-FFF2-40B4-BE49-F238E27FC236}">
                  <a16:creationId xmlns:a16="http://schemas.microsoft.com/office/drawing/2014/main" id="{500F6611-4AA4-4F40-8F37-36DD678E34F2}"/>
                </a:ext>
              </a:extLst>
            </p:cNvPr>
            <p:cNvCxnSpPr/>
            <p:nvPr/>
          </p:nvCxnSpPr>
          <p:spPr>
            <a:xfrm>
              <a:off x="6689923" y="1429307"/>
              <a:ext cx="0" cy="13316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رابط مستقيم 35">
              <a:extLst>
                <a:ext uri="{FF2B5EF4-FFF2-40B4-BE49-F238E27FC236}">
                  <a16:creationId xmlns:a16="http://schemas.microsoft.com/office/drawing/2014/main" id="{750AB45A-CFA4-4A90-8BFC-EA460B13A282}"/>
                </a:ext>
              </a:extLst>
            </p:cNvPr>
            <p:cNvCxnSpPr/>
            <p:nvPr/>
          </p:nvCxnSpPr>
          <p:spPr>
            <a:xfrm>
              <a:off x="7421148" y="1429307"/>
              <a:ext cx="0" cy="13316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رابط مستقيم 36">
              <a:extLst>
                <a:ext uri="{FF2B5EF4-FFF2-40B4-BE49-F238E27FC236}">
                  <a16:creationId xmlns:a16="http://schemas.microsoft.com/office/drawing/2014/main" id="{ABF873E2-0BB4-4083-B261-589E8DFBABC7}"/>
                </a:ext>
              </a:extLst>
            </p:cNvPr>
            <p:cNvCxnSpPr/>
            <p:nvPr/>
          </p:nvCxnSpPr>
          <p:spPr>
            <a:xfrm>
              <a:off x="8152373" y="1429307"/>
              <a:ext cx="0" cy="13316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رابط مستقيم 37">
              <a:extLst>
                <a:ext uri="{FF2B5EF4-FFF2-40B4-BE49-F238E27FC236}">
                  <a16:creationId xmlns:a16="http://schemas.microsoft.com/office/drawing/2014/main" id="{E2A9FC3E-8A68-489F-AE80-93F11707EF1A}"/>
                </a:ext>
              </a:extLst>
            </p:cNvPr>
            <p:cNvCxnSpPr/>
            <p:nvPr/>
          </p:nvCxnSpPr>
          <p:spPr>
            <a:xfrm>
              <a:off x="8883599" y="1429307"/>
              <a:ext cx="0" cy="13316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مربع نص 42">
              <a:extLst>
                <a:ext uri="{FF2B5EF4-FFF2-40B4-BE49-F238E27FC236}">
                  <a16:creationId xmlns:a16="http://schemas.microsoft.com/office/drawing/2014/main" id="{3E570B16-D055-43C6-B31A-239F7410033D}"/>
                </a:ext>
              </a:extLst>
            </p:cNvPr>
            <p:cNvSpPr txBox="1"/>
            <p:nvPr/>
          </p:nvSpPr>
          <p:spPr>
            <a:xfrm>
              <a:off x="1418902" y="1553742"/>
              <a:ext cx="30489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b="1" dirty="0"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  <p:sp>
          <p:nvSpPr>
            <p:cNvPr id="44" name="مربع نص 43">
              <a:extLst>
                <a:ext uri="{FF2B5EF4-FFF2-40B4-BE49-F238E27FC236}">
                  <a16:creationId xmlns:a16="http://schemas.microsoft.com/office/drawing/2014/main" id="{AB73A01A-34DE-48CE-87AD-3F0267C34C0C}"/>
                </a:ext>
              </a:extLst>
            </p:cNvPr>
            <p:cNvSpPr txBox="1"/>
            <p:nvPr/>
          </p:nvSpPr>
          <p:spPr>
            <a:xfrm>
              <a:off x="2093427" y="1547406"/>
              <a:ext cx="42511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b="1" dirty="0"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10</a:t>
              </a:r>
            </a:p>
          </p:txBody>
        </p:sp>
        <p:sp>
          <p:nvSpPr>
            <p:cNvPr id="45" name="مربع نص 44">
              <a:extLst>
                <a:ext uri="{FF2B5EF4-FFF2-40B4-BE49-F238E27FC236}">
                  <a16:creationId xmlns:a16="http://schemas.microsoft.com/office/drawing/2014/main" id="{68BBAAB3-13B4-49B2-929A-A9E13CF48188}"/>
                </a:ext>
              </a:extLst>
            </p:cNvPr>
            <p:cNvSpPr txBox="1"/>
            <p:nvPr/>
          </p:nvSpPr>
          <p:spPr>
            <a:xfrm>
              <a:off x="2824651" y="1541070"/>
              <a:ext cx="425117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2400" b="1" dirty="0"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20</a:t>
              </a:r>
            </a:p>
          </p:txBody>
        </p:sp>
        <p:sp>
          <p:nvSpPr>
            <p:cNvPr id="46" name="مربع نص 45">
              <a:extLst>
                <a:ext uri="{FF2B5EF4-FFF2-40B4-BE49-F238E27FC236}">
                  <a16:creationId xmlns:a16="http://schemas.microsoft.com/office/drawing/2014/main" id="{81E948D6-C164-4E39-874D-C85FF40AD3A7}"/>
                </a:ext>
              </a:extLst>
            </p:cNvPr>
            <p:cNvSpPr txBox="1"/>
            <p:nvPr/>
          </p:nvSpPr>
          <p:spPr>
            <a:xfrm>
              <a:off x="3555875" y="1534734"/>
              <a:ext cx="42511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b="1" dirty="0"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30</a:t>
              </a:r>
            </a:p>
          </p:txBody>
        </p:sp>
        <p:sp>
          <p:nvSpPr>
            <p:cNvPr id="47" name="مربع نص 46">
              <a:extLst>
                <a:ext uri="{FF2B5EF4-FFF2-40B4-BE49-F238E27FC236}">
                  <a16:creationId xmlns:a16="http://schemas.microsoft.com/office/drawing/2014/main" id="{F56B38B8-3B5D-4436-8CDB-99DC2D90F929}"/>
                </a:ext>
              </a:extLst>
            </p:cNvPr>
            <p:cNvSpPr txBox="1"/>
            <p:nvPr/>
          </p:nvSpPr>
          <p:spPr>
            <a:xfrm>
              <a:off x="4278085" y="1528398"/>
              <a:ext cx="42511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b="1" dirty="0"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40</a:t>
              </a:r>
            </a:p>
          </p:txBody>
        </p:sp>
        <p:sp>
          <p:nvSpPr>
            <p:cNvPr id="48" name="مربع نص 47">
              <a:extLst>
                <a:ext uri="{FF2B5EF4-FFF2-40B4-BE49-F238E27FC236}">
                  <a16:creationId xmlns:a16="http://schemas.microsoft.com/office/drawing/2014/main" id="{9B3B8F0A-4C23-4207-86F2-4FB0C8F1C2F8}"/>
                </a:ext>
              </a:extLst>
            </p:cNvPr>
            <p:cNvSpPr txBox="1"/>
            <p:nvPr/>
          </p:nvSpPr>
          <p:spPr>
            <a:xfrm>
              <a:off x="5009309" y="1522062"/>
              <a:ext cx="42511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b="1" dirty="0"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50</a:t>
              </a:r>
            </a:p>
          </p:txBody>
        </p:sp>
        <p:sp>
          <p:nvSpPr>
            <p:cNvPr id="49" name="مربع نص 48">
              <a:extLst>
                <a:ext uri="{FF2B5EF4-FFF2-40B4-BE49-F238E27FC236}">
                  <a16:creationId xmlns:a16="http://schemas.microsoft.com/office/drawing/2014/main" id="{A9D68603-F5B3-403D-A253-EE4517762353}"/>
                </a:ext>
              </a:extLst>
            </p:cNvPr>
            <p:cNvSpPr txBox="1"/>
            <p:nvPr/>
          </p:nvSpPr>
          <p:spPr>
            <a:xfrm>
              <a:off x="5740533" y="1515726"/>
              <a:ext cx="42511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b="1" dirty="0"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60</a:t>
              </a:r>
            </a:p>
          </p:txBody>
        </p:sp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0672CDA6-86FD-4ADE-8A47-1DE6D645F537}"/>
                </a:ext>
              </a:extLst>
            </p:cNvPr>
            <p:cNvSpPr txBox="1"/>
            <p:nvPr/>
          </p:nvSpPr>
          <p:spPr>
            <a:xfrm>
              <a:off x="6480771" y="1509390"/>
              <a:ext cx="42511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b="1" dirty="0"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70</a:t>
              </a:r>
            </a:p>
          </p:txBody>
        </p:sp>
        <p:sp>
          <p:nvSpPr>
            <p:cNvPr id="51" name="مربع نص 50">
              <a:extLst>
                <a:ext uri="{FF2B5EF4-FFF2-40B4-BE49-F238E27FC236}">
                  <a16:creationId xmlns:a16="http://schemas.microsoft.com/office/drawing/2014/main" id="{C709647E-EBEC-4EAF-BA12-5CDE7C3754F9}"/>
                </a:ext>
              </a:extLst>
            </p:cNvPr>
            <p:cNvSpPr txBox="1"/>
            <p:nvPr/>
          </p:nvSpPr>
          <p:spPr>
            <a:xfrm>
              <a:off x="7202981" y="1503054"/>
              <a:ext cx="42511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b="1" dirty="0"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80</a:t>
              </a:r>
            </a:p>
          </p:txBody>
        </p:sp>
        <p:sp>
          <p:nvSpPr>
            <p:cNvPr id="52" name="مربع نص 51">
              <a:extLst>
                <a:ext uri="{FF2B5EF4-FFF2-40B4-BE49-F238E27FC236}">
                  <a16:creationId xmlns:a16="http://schemas.microsoft.com/office/drawing/2014/main" id="{E2FDA77D-B577-479D-8822-E29CFA66BA8D}"/>
                </a:ext>
              </a:extLst>
            </p:cNvPr>
            <p:cNvSpPr txBox="1"/>
            <p:nvPr/>
          </p:nvSpPr>
          <p:spPr>
            <a:xfrm>
              <a:off x="7934205" y="1496718"/>
              <a:ext cx="42511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b="1" dirty="0"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90</a:t>
              </a:r>
            </a:p>
          </p:txBody>
        </p:sp>
        <p:sp>
          <p:nvSpPr>
            <p:cNvPr id="53" name="مربع نص 52">
              <a:extLst>
                <a:ext uri="{FF2B5EF4-FFF2-40B4-BE49-F238E27FC236}">
                  <a16:creationId xmlns:a16="http://schemas.microsoft.com/office/drawing/2014/main" id="{4E1ED0F9-76DD-455D-B6A9-8AF37E48CA73}"/>
                </a:ext>
              </a:extLst>
            </p:cNvPr>
            <p:cNvSpPr txBox="1"/>
            <p:nvPr/>
          </p:nvSpPr>
          <p:spPr>
            <a:xfrm>
              <a:off x="8610926" y="1490382"/>
              <a:ext cx="54534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b="1" dirty="0"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100</a:t>
              </a:r>
            </a:p>
          </p:txBody>
        </p:sp>
      </p:grpSp>
      <p:grpSp>
        <p:nvGrpSpPr>
          <p:cNvPr id="94" name="مجموعة 93">
            <a:extLst>
              <a:ext uri="{FF2B5EF4-FFF2-40B4-BE49-F238E27FC236}">
                <a16:creationId xmlns:a16="http://schemas.microsoft.com/office/drawing/2014/main" id="{AEC1E429-063F-4CCD-AD2E-BE390509BB12}"/>
              </a:ext>
            </a:extLst>
          </p:cNvPr>
          <p:cNvGrpSpPr/>
          <p:nvPr/>
        </p:nvGrpSpPr>
        <p:grpSpPr>
          <a:xfrm>
            <a:off x="2060388" y="883058"/>
            <a:ext cx="6951486" cy="613608"/>
            <a:chOff x="2060388" y="883058"/>
            <a:chExt cx="6951486" cy="613608"/>
          </a:xfrm>
        </p:grpSpPr>
        <p:grpSp>
          <p:nvGrpSpPr>
            <p:cNvPr id="63" name="مجموعة 62">
              <a:extLst>
                <a:ext uri="{FF2B5EF4-FFF2-40B4-BE49-F238E27FC236}">
                  <a16:creationId xmlns:a16="http://schemas.microsoft.com/office/drawing/2014/main" id="{12E7047E-D27E-43CD-AE46-AC6206BD3EAA}"/>
                </a:ext>
              </a:extLst>
            </p:cNvPr>
            <p:cNvGrpSpPr/>
            <p:nvPr/>
          </p:nvGrpSpPr>
          <p:grpSpPr>
            <a:xfrm>
              <a:off x="8589963" y="883058"/>
              <a:ext cx="421911" cy="613608"/>
              <a:chOff x="8581085" y="883058"/>
              <a:chExt cx="421911" cy="613608"/>
            </a:xfrm>
          </p:grpSpPr>
          <p:sp>
            <p:nvSpPr>
              <p:cNvPr id="60" name="مربع نص 59">
                <a:extLst>
                  <a:ext uri="{FF2B5EF4-FFF2-40B4-BE49-F238E27FC236}">
                    <a16:creationId xmlns:a16="http://schemas.microsoft.com/office/drawing/2014/main" id="{D1821138-DAEE-4F92-9B5A-474B7E5ECA26}"/>
                  </a:ext>
                </a:extLst>
              </p:cNvPr>
              <p:cNvSpPr txBox="1"/>
              <p:nvPr/>
            </p:nvSpPr>
            <p:spPr>
              <a:xfrm>
                <a:off x="8581085" y="883058"/>
                <a:ext cx="421911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 rtl="1"/>
                <a:r>
                  <a:rPr lang="ar-OM" sz="2400" b="1" dirty="0">
                    <a:solidFill>
                      <a:srgbClr val="FF0000"/>
                    </a:solidFill>
                    <a:latin typeface="Arabic Typesetting" panose="03020402040406030203" pitchFamily="66" charset="-78"/>
                    <a:cs typeface="Arabic Typesetting" panose="03020402040406030203" pitchFamily="66" charset="-78"/>
                  </a:rPr>
                  <a:t>99</a:t>
                </a:r>
              </a:p>
            </p:txBody>
          </p:sp>
          <p:cxnSp>
            <p:nvCxnSpPr>
              <p:cNvPr id="62" name="رابط كسهم مستقيم 61">
                <a:extLst>
                  <a:ext uri="{FF2B5EF4-FFF2-40B4-BE49-F238E27FC236}">
                    <a16:creationId xmlns:a16="http://schemas.microsoft.com/office/drawing/2014/main" id="{FAC03414-6843-4CFE-81C5-006C9AF4A58F}"/>
                  </a:ext>
                </a:extLst>
              </p:cNvPr>
              <p:cNvCxnSpPr/>
              <p:nvPr/>
            </p:nvCxnSpPr>
            <p:spPr>
              <a:xfrm>
                <a:off x="8818673" y="1208666"/>
                <a:ext cx="0" cy="288000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مجموعة 63">
              <a:extLst>
                <a:ext uri="{FF2B5EF4-FFF2-40B4-BE49-F238E27FC236}">
                  <a16:creationId xmlns:a16="http://schemas.microsoft.com/office/drawing/2014/main" id="{A9637ABB-0714-41FF-BE79-96F735AA777A}"/>
                </a:ext>
              </a:extLst>
            </p:cNvPr>
            <p:cNvGrpSpPr/>
            <p:nvPr/>
          </p:nvGrpSpPr>
          <p:grpSpPr>
            <a:xfrm>
              <a:off x="7975912" y="883058"/>
              <a:ext cx="421910" cy="613608"/>
              <a:chOff x="8581085" y="883058"/>
              <a:chExt cx="421910" cy="613608"/>
            </a:xfrm>
          </p:grpSpPr>
          <p:sp>
            <p:nvSpPr>
              <p:cNvPr id="65" name="مربع نص 64">
                <a:extLst>
                  <a:ext uri="{FF2B5EF4-FFF2-40B4-BE49-F238E27FC236}">
                    <a16:creationId xmlns:a16="http://schemas.microsoft.com/office/drawing/2014/main" id="{6CD0AB21-2E49-4453-B8EC-EC66DC94E0D6}"/>
                  </a:ext>
                </a:extLst>
              </p:cNvPr>
              <p:cNvSpPr txBox="1"/>
              <p:nvPr/>
            </p:nvSpPr>
            <p:spPr>
              <a:xfrm>
                <a:off x="8581085" y="883058"/>
                <a:ext cx="421910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/>
                <a:r>
                  <a:rPr lang="ar-OM" sz="2400" b="1" dirty="0">
                    <a:solidFill>
                      <a:srgbClr val="FF0000"/>
                    </a:solidFill>
                    <a:latin typeface="Arabic Typesetting" panose="03020402040406030203" pitchFamily="66" charset="-78"/>
                    <a:cs typeface="Arabic Typesetting" panose="03020402040406030203" pitchFamily="66" charset="-78"/>
                  </a:rPr>
                  <a:t>91</a:t>
                </a:r>
              </a:p>
            </p:txBody>
          </p:sp>
          <p:cxnSp>
            <p:nvCxnSpPr>
              <p:cNvPr id="66" name="رابط كسهم مستقيم 65">
                <a:extLst>
                  <a:ext uri="{FF2B5EF4-FFF2-40B4-BE49-F238E27FC236}">
                    <a16:creationId xmlns:a16="http://schemas.microsoft.com/office/drawing/2014/main" id="{EAF33E06-91F5-4015-BEF4-9DD768666849}"/>
                  </a:ext>
                </a:extLst>
              </p:cNvPr>
              <p:cNvCxnSpPr/>
              <p:nvPr/>
            </p:nvCxnSpPr>
            <p:spPr>
              <a:xfrm>
                <a:off x="8818673" y="1208666"/>
                <a:ext cx="0" cy="288000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مجموعة 69">
              <a:extLst>
                <a:ext uri="{FF2B5EF4-FFF2-40B4-BE49-F238E27FC236}">
                  <a16:creationId xmlns:a16="http://schemas.microsoft.com/office/drawing/2014/main" id="{4E72D52D-C3EC-4519-9591-168731C93854}"/>
                </a:ext>
              </a:extLst>
            </p:cNvPr>
            <p:cNvGrpSpPr/>
            <p:nvPr/>
          </p:nvGrpSpPr>
          <p:grpSpPr>
            <a:xfrm>
              <a:off x="5790635" y="883058"/>
              <a:ext cx="421910" cy="613608"/>
              <a:chOff x="8581085" y="883058"/>
              <a:chExt cx="421910" cy="613608"/>
            </a:xfrm>
          </p:grpSpPr>
          <p:sp>
            <p:nvSpPr>
              <p:cNvPr id="71" name="مربع نص 70">
                <a:extLst>
                  <a:ext uri="{FF2B5EF4-FFF2-40B4-BE49-F238E27FC236}">
                    <a16:creationId xmlns:a16="http://schemas.microsoft.com/office/drawing/2014/main" id="{0E06E497-38E9-454E-8F9F-B1BB5D2714DF}"/>
                  </a:ext>
                </a:extLst>
              </p:cNvPr>
              <p:cNvSpPr txBox="1"/>
              <p:nvPr/>
            </p:nvSpPr>
            <p:spPr>
              <a:xfrm>
                <a:off x="8581085" y="883058"/>
                <a:ext cx="421910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/>
                <a:r>
                  <a:rPr lang="ar-OM" sz="2400" b="1" dirty="0">
                    <a:solidFill>
                      <a:srgbClr val="FF0000"/>
                    </a:solidFill>
                    <a:latin typeface="Arabic Typesetting" panose="03020402040406030203" pitchFamily="66" charset="-78"/>
                    <a:cs typeface="Arabic Typesetting" panose="03020402040406030203" pitchFamily="66" charset="-78"/>
                  </a:rPr>
                  <a:t>61</a:t>
                </a:r>
              </a:p>
            </p:txBody>
          </p:sp>
          <p:cxnSp>
            <p:nvCxnSpPr>
              <p:cNvPr id="72" name="رابط كسهم مستقيم 71">
                <a:extLst>
                  <a:ext uri="{FF2B5EF4-FFF2-40B4-BE49-F238E27FC236}">
                    <a16:creationId xmlns:a16="http://schemas.microsoft.com/office/drawing/2014/main" id="{D5CF643C-EEC3-48BD-9558-D5A59FC4F76D}"/>
                  </a:ext>
                </a:extLst>
              </p:cNvPr>
              <p:cNvCxnSpPr/>
              <p:nvPr/>
            </p:nvCxnSpPr>
            <p:spPr>
              <a:xfrm>
                <a:off x="8818673" y="1208666"/>
                <a:ext cx="0" cy="288000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مجموعة 72">
              <a:extLst>
                <a:ext uri="{FF2B5EF4-FFF2-40B4-BE49-F238E27FC236}">
                  <a16:creationId xmlns:a16="http://schemas.microsoft.com/office/drawing/2014/main" id="{5C01179E-4D8C-4032-9E63-39697BABC720}"/>
                </a:ext>
              </a:extLst>
            </p:cNvPr>
            <p:cNvGrpSpPr/>
            <p:nvPr/>
          </p:nvGrpSpPr>
          <p:grpSpPr>
            <a:xfrm>
              <a:off x="5056565" y="883058"/>
              <a:ext cx="421910" cy="613608"/>
              <a:chOff x="8581085" y="883058"/>
              <a:chExt cx="421910" cy="613608"/>
            </a:xfrm>
          </p:grpSpPr>
          <p:sp>
            <p:nvSpPr>
              <p:cNvPr id="74" name="مربع نص 73">
                <a:extLst>
                  <a:ext uri="{FF2B5EF4-FFF2-40B4-BE49-F238E27FC236}">
                    <a16:creationId xmlns:a16="http://schemas.microsoft.com/office/drawing/2014/main" id="{A5BF5388-ACE5-41C4-B47D-EFF7A18BF37D}"/>
                  </a:ext>
                </a:extLst>
              </p:cNvPr>
              <p:cNvSpPr txBox="1"/>
              <p:nvPr/>
            </p:nvSpPr>
            <p:spPr>
              <a:xfrm>
                <a:off x="8581085" y="883058"/>
                <a:ext cx="421910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/>
                <a:r>
                  <a:rPr lang="ar-OM" sz="2400" b="1" dirty="0">
                    <a:solidFill>
                      <a:srgbClr val="FF0000"/>
                    </a:solidFill>
                    <a:latin typeface="Arabic Typesetting" panose="03020402040406030203" pitchFamily="66" charset="-78"/>
                    <a:cs typeface="Arabic Typesetting" panose="03020402040406030203" pitchFamily="66" charset="-78"/>
                  </a:rPr>
                  <a:t>51</a:t>
                </a:r>
              </a:p>
            </p:txBody>
          </p:sp>
          <p:cxnSp>
            <p:nvCxnSpPr>
              <p:cNvPr id="75" name="رابط كسهم مستقيم 74">
                <a:extLst>
                  <a:ext uri="{FF2B5EF4-FFF2-40B4-BE49-F238E27FC236}">
                    <a16:creationId xmlns:a16="http://schemas.microsoft.com/office/drawing/2014/main" id="{E1CFEF9A-62EB-4738-9A30-AD597828D1A7}"/>
                  </a:ext>
                </a:extLst>
              </p:cNvPr>
              <p:cNvCxnSpPr/>
              <p:nvPr/>
            </p:nvCxnSpPr>
            <p:spPr>
              <a:xfrm>
                <a:off x="8818673" y="1208666"/>
                <a:ext cx="0" cy="288000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مجموعة 75">
              <a:extLst>
                <a:ext uri="{FF2B5EF4-FFF2-40B4-BE49-F238E27FC236}">
                  <a16:creationId xmlns:a16="http://schemas.microsoft.com/office/drawing/2014/main" id="{BE1D2A3C-745D-4D39-8962-FFCD2720992D}"/>
                </a:ext>
              </a:extLst>
            </p:cNvPr>
            <p:cNvGrpSpPr/>
            <p:nvPr/>
          </p:nvGrpSpPr>
          <p:grpSpPr>
            <a:xfrm>
              <a:off x="4194752" y="883058"/>
              <a:ext cx="421910" cy="613608"/>
              <a:chOff x="8581085" y="883058"/>
              <a:chExt cx="421910" cy="613608"/>
            </a:xfrm>
          </p:grpSpPr>
          <p:sp>
            <p:nvSpPr>
              <p:cNvPr id="77" name="مربع نص 76">
                <a:extLst>
                  <a:ext uri="{FF2B5EF4-FFF2-40B4-BE49-F238E27FC236}">
                    <a16:creationId xmlns:a16="http://schemas.microsoft.com/office/drawing/2014/main" id="{A3245BBE-F110-4F77-9AEA-031D303B0E48}"/>
                  </a:ext>
                </a:extLst>
              </p:cNvPr>
              <p:cNvSpPr txBox="1"/>
              <p:nvPr/>
            </p:nvSpPr>
            <p:spPr>
              <a:xfrm>
                <a:off x="8581085" y="883058"/>
                <a:ext cx="421910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/>
                <a:r>
                  <a:rPr lang="ar-OM" sz="2400" b="1" dirty="0">
                    <a:solidFill>
                      <a:srgbClr val="FF0000"/>
                    </a:solidFill>
                    <a:latin typeface="Arabic Typesetting" panose="03020402040406030203" pitchFamily="66" charset="-78"/>
                    <a:cs typeface="Arabic Typesetting" panose="03020402040406030203" pitchFamily="66" charset="-78"/>
                  </a:rPr>
                  <a:t>39</a:t>
                </a:r>
              </a:p>
            </p:txBody>
          </p:sp>
          <p:cxnSp>
            <p:nvCxnSpPr>
              <p:cNvPr id="78" name="رابط كسهم مستقيم 77">
                <a:extLst>
                  <a:ext uri="{FF2B5EF4-FFF2-40B4-BE49-F238E27FC236}">
                    <a16:creationId xmlns:a16="http://schemas.microsoft.com/office/drawing/2014/main" id="{A5714BEE-1250-4628-8634-E665D146CBF1}"/>
                  </a:ext>
                </a:extLst>
              </p:cNvPr>
              <p:cNvCxnSpPr/>
              <p:nvPr/>
            </p:nvCxnSpPr>
            <p:spPr>
              <a:xfrm>
                <a:off x="8818673" y="1208666"/>
                <a:ext cx="0" cy="288000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" name="مجموعة 81">
              <a:extLst>
                <a:ext uri="{FF2B5EF4-FFF2-40B4-BE49-F238E27FC236}">
                  <a16:creationId xmlns:a16="http://schemas.microsoft.com/office/drawing/2014/main" id="{742010E5-1B86-4466-B71F-2AA5E27A4630}"/>
                </a:ext>
              </a:extLst>
            </p:cNvPr>
            <p:cNvGrpSpPr/>
            <p:nvPr/>
          </p:nvGrpSpPr>
          <p:grpSpPr>
            <a:xfrm>
              <a:off x="2737804" y="883058"/>
              <a:ext cx="421910" cy="613608"/>
              <a:chOff x="8581085" y="883058"/>
              <a:chExt cx="421910" cy="613608"/>
            </a:xfrm>
          </p:grpSpPr>
          <p:sp>
            <p:nvSpPr>
              <p:cNvPr id="83" name="مربع نص 82">
                <a:extLst>
                  <a:ext uri="{FF2B5EF4-FFF2-40B4-BE49-F238E27FC236}">
                    <a16:creationId xmlns:a16="http://schemas.microsoft.com/office/drawing/2014/main" id="{7355319F-3911-4E05-AA38-DC344C00C297}"/>
                  </a:ext>
                </a:extLst>
              </p:cNvPr>
              <p:cNvSpPr txBox="1"/>
              <p:nvPr/>
            </p:nvSpPr>
            <p:spPr>
              <a:xfrm>
                <a:off x="8581085" y="883058"/>
                <a:ext cx="421910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/>
                <a:r>
                  <a:rPr lang="ar-OM" sz="2400" b="1" dirty="0">
                    <a:solidFill>
                      <a:srgbClr val="FF0000"/>
                    </a:solidFill>
                    <a:latin typeface="Arabic Typesetting" panose="03020402040406030203" pitchFamily="66" charset="-78"/>
                    <a:cs typeface="Arabic Typesetting" panose="03020402040406030203" pitchFamily="66" charset="-78"/>
                  </a:rPr>
                  <a:t>19</a:t>
                </a:r>
              </a:p>
            </p:txBody>
          </p:sp>
          <p:cxnSp>
            <p:nvCxnSpPr>
              <p:cNvPr id="84" name="رابط كسهم مستقيم 83">
                <a:extLst>
                  <a:ext uri="{FF2B5EF4-FFF2-40B4-BE49-F238E27FC236}">
                    <a16:creationId xmlns:a16="http://schemas.microsoft.com/office/drawing/2014/main" id="{E9F4247A-7D7C-4320-8EE6-D52DE8845E3A}"/>
                  </a:ext>
                </a:extLst>
              </p:cNvPr>
              <p:cNvCxnSpPr/>
              <p:nvPr/>
            </p:nvCxnSpPr>
            <p:spPr>
              <a:xfrm>
                <a:off x="8818673" y="1208666"/>
                <a:ext cx="0" cy="288000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" name="مجموعة 84">
              <a:extLst>
                <a:ext uri="{FF2B5EF4-FFF2-40B4-BE49-F238E27FC236}">
                  <a16:creationId xmlns:a16="http://schemas.microsoft.com/office/drawing/2014/main" id="{C39A8A31-4F15-4C78-B96A-8F2C37E6D3B2}"/>
                </a:ext>
              </a:extLst>
            </p:cNvPr>
            <p:cNvGrpSpPr/>
            <p:nvPr/>
          </p:nvGrpSpPr>
          <p:grpSpPr>
            <a:xfrm>
              <a:off x="2060388" y="883058"/>
              <a:ext cx="303288" cy="613608"/>
              <a:chOff x="8640396" y="883058"/>
              <a:chExt cx="303288" cy="613608"/>
            </a:xfrm>
          </p:grpSpPr>
          <p:sp>
            <p:nvSpPr>
              <p:cNvPr id="86" name="مربع نص 85">
                <a:extLst>
                  <a:ext uri="{FF2B5EF4-FFF2-40B4-BE49-F238E27FC236}">
                    <a16:creationId xmlns:a16="http://schemas.microsoft.com/office/drawing/2014/main" id="{18ED56BF-6BEE-45FD-8727-E3E52FAD676A}"/>
                  </a:ext>
                </a:extLst>
              </p:cNvPr>
              <p:cNvSpPr txBox="1"/>
              <p:nvPr/>
            </p:nvSpPr>
            <p:spPr>
              <a:xfrm>
                <a:off x="8640396" y="883058"/>
                <a:ext cx="303288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/>
                <a:r>
                  <a:rPr lang="ar-OM" sz="2400" b="1" dirty="0">
                    <a:solidFill>
                      <a:srgbClr val="FF0000"/>
                    </a:solidFill>
                    <a:latin typeface="Arabic Typesetting" panose="03020402040406030203" pitchFamily="66" charset="-78"/>
                    <a:cs typeface="Arabic Typesetting" panose="03020402040406030203" pitchFamily="66" charset="-78"/>
                  </a:rPr>
                  <a:t>9</a:t>
                </a:r>
              </a:p>
            </p:txBody>
          </p:sp>
          <p:cxnSp>
            <p:nvCxnSpPr>
              <p:cNvPr id="87" name="رابط كسهم مستقيم 86">
                <a:extLst>
                  <a:ext uri="{FF2B5EF4-FFF2-40B4-BE49-F238E27FC236}">
                    <a16:creationId xmlns:a16="http://schemas.microsoft.com/office/drawing/2014/main" id="{27C139BF-AD6F-4904-9653-CFB12F02E40B}"/>
                  </a:ext>
                </a:extLst>
              </p:cNvPr>
              <p:cNvCxnSpPr/>
              <p:nvPr/>
            </p:nvCxnSpPr>
            <p:spPr>
              <a:xfrm>
                <a:off x="8818673" y="1208666"/>
                <a:ext cx="0" cy="288000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8" name="مربع نص 87">
            <a:extLst>
              <a:ext uri="{FF2B5EF4-FFF2-40B4-BE49-F238E27FC236}">
                <a16:creationId xmlns:a16="http://schemas.microsoft.com/office/drawing/2014/main" id="{76E71CB7-A586-436C-BB08-63C84A45ADC0}"/>
              </a:ext>
            </a:extLst>
          </p:cNvPr>
          <p:cNvSpPr txBox="1"/>
          <p:nvPr/>
        </p:nvSpPr>
        <p:spPr>
          <a:xfrm>
            <a:off x="6320445" y="5792257"/>
            <a:ext cx="173621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6×18=</a:t>
            </a:r>
          </a:p>
        </p:txBody>
      </p:sp>
      <p:sp>
        <p:nvSpPr>
          <p:cNvPr id="89" name="مربع نص 88">
            <a:extLst>
              <a:ext uri="{FF2B5EF4-FFF2-40B4-BE49-F238E27FC236}">
                <a16:creationId xmlns:a16="http://schemas.microsoft.com/office/drawing/2014/main" id="{1DE45C94-5A91-4231-AF26-1147E48D746E}"/>
              </a:ext>
            </a:extLst>
          </p:cNvPr>
          <p:cNvSpPr txBox="1"/>
          <p:nvPr/>
        </p:nvSpPr>
        <p:spPr>
          <a:xfrm>
            <a:off x="2435320" y="5792257"/>
            <a:ext cx="173621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6×22=</a:t>
            </a:r>
          </a:p>
        </p:txBody>
      </p:sp>
      <p:sp>
        <p:nvSpPr>
          <p:cNvPr id="90" name="مربع نص 89">
            <a:extLst>
              <a:ext uri="{FF2B5EF4-FFF2-40B4-BE49-F238E27FC236}">
                <a16:creationId xmlns:a16="http://schemas.microsoft.com/office/drawing/2014/main" id="{E0D65EE2-D916-4E8F-8C2C-8E5A832E7B7E}"/>
              </a:ext>
            </a:extLst>
          </p:cNvPr>
          <p:cNvSpPr txBox="1"/>
          <p:nvPr/>
        </p:nvSpPr>
        <p:spPr>
          <a:xfrm>
            <a:off x="5363404" y="5792257"/>
            <a:ext cx="157788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120-6-6</a:t>
            </a:r>
          </a:p>
        </p:txBody>
      </p:sp>
      <p:sp>
        <p:nvSpPr>
          <p:cNvPr id="91" name="مربع نص 90">
            <a:extLst>
              <a:ext uri="{FF2B5EF4-FFF2-40B4-BE49-F238E27FC236}">
                <a16:creationId xmlns:a16="http://schemas.microsoft.com/office/drawing/2014/main" id="{4FC758FB-7D33-4070-A9BD-772121136B8C}"/>
              </a:ext>
            </a:extLst>
          </p:cNvPr>
          <p:cNvSpPr txBox="1"/>
          <p:nvPr/>
        </p:nvSpPr>
        <p:spPr>
          <a:xfrm>
            <a:off x="5998183" y="6314607"/>
            <a:ext cx="124169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= 108</a:t>
            </a:r>
          </a:p>
        </p:txBody>
      </p:sp>
      <p:sp>
        <p:nvSpPr>
          <p:cNvPr id="92" name="مربع نص 91">
            <a:extLst>
              <a:ext uri="{FF2B5EF4-FFF2-40B4-BE49-F238E27FC236}">
                <a16:creationId xmlns:a16="http://schemas.microsoft.com/office/drawing/2014/main" id="{C466AB8F-AB14-45A8-94C3-5CEF10FA90CF}"/>
              </a:ext>
            </a:extLst>
          </p:cNvPr>
          <p:cNvSpPr txBox="1"/>
          <p:nvPr/>
        </p:nvSpPr>
        <p:spPr>
          <a:xfrm>
            <a:off x="1347879" y="5792257"/>
            <a:ext cx="170828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120+6+6</a:t>
            </a:r>
          </a:p>
        </p:txBody>
      </p:sp>
      <p:sp>
        <p:nvSpPr>
          <p:cNvPr id="93" name="مربع نص 92">
            <a:extLst>
              <a:ext uri="{FF2B5EF4-FFF2-40B4-BE49-F238E27FC236}">
                <a16:creationId xmlns:a16="http://schemas.microsoft.com/office/drawing/2014/main" id="{71F6DB32-3FD4-4455-886C-5A69EAAB7FAB}"/>
              </a:ext>
            </a:extLst>
          </p:cNvPr>
          <p:cNvSpPr txBox="1"/>
          <p:nvPr/>
        </p:nvSpPr>
        <p:spPr>
          <a:xfrm>
            <a:off x="2113058" y="6314607"/>
            <a:ext cx="124169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32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= 132</a:t>
            </a:r>
          </a:p>
        </p:txBody>
      </p:sp>
    </p:spTree>
    <p:extLst>
      <p:ext uri="{BB962C8B-B14F-4D97-AF65-F5344CB8AC3E}">
        <p14:creationId xmlns:p14="http://schemas.microsoft.com/office/powerpoint/2010/main" val="427926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  <p:bldP spid="10" grpId="0" animBg="1"/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 animBg="1"/>
      <p:bldP spid="21" grpId="0"/>
      <p:bldP spid="22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6B">
            <a:extLst>
              <a:ext uri="{FF2B5EF4-FFF2-40B4-BE49-F238E27FC236}">
                <a16:creationId xmlns:a16="http://schemas.microsoft.com/office/drawing/2014/main" id="{0D98E117-F93E-4C41-8274-F6B9B8FEF6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03" y="169424"/>
            <a:ext cx="4447619" cy="3838095"/>
          </a:xfrm>
          <a:prstGeom prst="rect">
            <a:avLst/>
          </a:prstGeom>
        </p:spPr>
      </p:pic>
      <p:pic>
        <p:nvPicPr>
          <p:cNvPr id="5" name="Snagit_SNG835">
            <a:extLst>
              <a:ext uri="{FF2B5EF4-FFF2-40B4-BE49-F238E27FC236}">
                <a16:creationId xmlns:a16="http://schemas.microsoft.com/office/drawing/2014/main" id="{FC994CB0-D921-401B-A290-2941C21268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822" y="2064662"/>
            <a:ext cx="5200000" cy="1942857"/>
          </a:xfrm>
          <a:prstGeom prst="rect">
            <a:avLst/>
          </a:prstGeom>
        </p:spPr>
      </p:pic>
      <p:sp>
        <p:nvSpPr>
          <p:cNvPr id="12" name="مربع نص 11">
            <a:extLst>
              <a:ext uri="{FF2B5EF4-FFF2-40B4-BE49-F238E27FC236}">
                <a16:creationId xmlns:a16="http://schemas.microsoft.com/office/drawing/2014/main" id="{516EF400-C5F2-484A-858D-F42EA763417B}"/>
              </a:ext>
            </a:extLst>
          </p:cNvPr>
          <p:cNvSpPr txBox="1"/>
          <p:nvPr/>
        </p:nvSpPr>
        <p:spPr>
          <a:xfrm>
            <a:off x="5682800" y="4018200"/>
            <a:ext cx="242251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1×2×12=24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5A95B51E-CC4E-4604-8FAC-6C836DAD0D50}"/>
              </a:ext>
            </a:extLst>
          </p:cNvPr>
          <p:cNvSpPr txBox="1"/>
          <p:nvPr/>
        </p:nvSpPr>
        <p:spPr>
          <a:xfrm>
            <a:off x="5682800" y="4841937"/>
            <a:ext cx="242251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2×3×4=24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D90E199B-B3CB-44BE-B686-25FCF3679632}"/>
              </a:ext>
            </a:extLst>
          </p:cNvPr>
          <p:cNvSpPr txBox="1"/>
          <p:nvPr/>
        </p:nvSpPr>
        <p:spPr>
          <a:xfrm>
            <a:off x="5682800" y="5665673"/>
            <a:ext cx="242251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2×2×6=24</a:t>
            </a:r>
          </a:p>
        </p:txBody>
      </p:sp>
    </p:spTree>
    <p:extLst>
      <p:ext uri="{BB962C8B-B14F-4D97-AF65-F5344CB8AC3E}">
        <p14:creationId xmlns:p14="http://schemas.microsoft.com/office/powerpoint/2010/main" val="398573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3D">
            <a:extLst>
              <a:ext uri="{FF2B5EF4-FFF2-40B4-BE49-F238E27FC236}">
                <a16:creationId xmlns:a16="http://schemas.microsoft.com/office/drawing/2014/main" id="{A470A52C-B164-4763-97D4-11179B47E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14" y="0"/>
            <a:ext cx="12038772" cy="6858000"/>
          </a:xfrm>
          <a:prstGeom prst="rect">
            <a:avLst/>
          </a:prstGeom>
        </p:spPr>
      </p:pic>
      <p:grpSp>
        <p:nvGrpSpPr>
          <p:cNvPr id="24" name="مجموعة 23">
            <a:extLst>
              <a:ext uri="{FF2B5EF4-FFF2-40B4-BE49-F238E27FC236}">
                <a16:creationId xmlns:a16="http://schemas.microsoft.com/office/drawing/2014/main" id="{AE33EF21-2219-4FAD-9F4D-D044F7AC05EE}"/>
              </a:ext>
            </a:extLst>
          </p:cNvPr>
          <p:cNvGrpSpPr/>
          <p:nvPr/>
        </p:nvGrpSpPr>
        <p:grpSpPr>
          <a:xfrm>
            <a:off x="275208" y="2162770"/>
            <a:ext cx="6818046" cy="707886"/>
            <a:chOff x="275208" y="2162770"/>
            <a:chExt cx="6818046" cy="707886"/>
          </a:xfrm>
        </p:grpSpPr>
        <p:sp>
          <p:nvSpPr>
            <p:cNvPr id="5" name="مربع نص 4">
              <a:extLst>
                <a:ext uri="{FF2B5EF4-FFF2-40B4-BE49-F238E27FC236}">
                  <a16:creationId xmlns:a16="http://schemas.microsoft.com/office/drawing/2014/main" id="{26F4025C-6273-4FD4-9EA7-96C5A5E225A2}"/>
                </a:ext>
              </a:extLst>
            </p:cNvPr>
            <p:cNvSpPr txBox="1"/>
            <p:nvPr/>
          </p:nvSpPr>
          <p:spPr>
            <a:xfrm>
              <a:off x="6134468" y="2162770"/>
              <a:ext cx="958786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210</a:t>
              </a:r>
            </a:p>
          </p:txBody>
        </p:sp>
        <p:sp>
          <p:nvSpPr>
            <p:cNvPr id="14" name="مربع نص 13">
              <a:extLst>
                <a:ext uri="{FF2B5EF4-FFF2-40B4-BE49-F238E27FC236}">
                  <a16:creationId xmlns:a16="http://schemas.microsoft.com/office/drawing/2014/main" id="{ADFD4BCE-C672-434E-AD3F-14621E0D9F6E}"/>
                </a:ext>
              </a:extLst>
            </p:cNvPr>
            <p:cNvSpPr txBox="1"/>
            <p:nvPr/>
          </p:nvSpPr>
          <p:spPr>
            <a:xfrm>
              <a:off x="275208" y="2162770"/>
              <a:ext cx="520231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ضرب الناتج في 10</a:t>
              </a:r>
            </a:p>
          </p:txBody>
        </p:sp>
      </p:grp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8ED18EF0-FC4C-4282-9C5C-E578BD3C654A}"/>
              </a:ext>
            </a:extLst>
          </p:cNvPr>
          <p:cNvGrpSpPr/>
          <p:nvPr/>
        </p:nvGrpSpPr>
        <p:grpSpPr>
          <a:xfrm>
            <a:off x="275208" y="2651042"/>
            <a:ext cx="6856514" cy="707886"/>
            <a:chOff x="275208" y="2651042"/>
            <a:chExt cx="6856514" cy="707886"/>
          </a:xfrm>
        </p:grpSpPr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16124A05-D026-4697-B108-3125E1DAD539}"/>
                </a:ext>
              </a:extLst>
            </p:cNvPr>
            <p:cNvSpPr txBox="1"/>
            <p:nvPr/>
          </p:nvSpPr>
          <p:spPr>
            <a:xfrm>
              <a:off x="6096000" y="2651042"/>
              <a:ext cx="1035722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3500</a:t>
              </a:r>
            </a:p>
          </p:txBody>
        </p:sp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9E4EA7D0-7EDD-44EF-A3DE-E2D6ADF65CE6}"/>
                </a:ext>
              </a:extLst>
            </p:cNvPr>
            <p:cNvSpPr txBox="1"/>
            <p:nvPr/>
          </p:nvSpPr>
          <p:spPr>
            <a:xfrm>
              <a:off x="275208" y="2651042"/>
              <a:ext cx="520231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ضرب الناتج في 100</a:t>
              </a:r>
            </a:p>
          </p:txBody>
        </p: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43B4FF46-4457-458B-B195-97B3C688BD4D}"/>
              </a:ext>
            </a:extLst>
          </p:cNvPr>
          <p:cNvGrpSpPr/>
          <p:nvPr/>
        </p:nvGrpSpPr>
        <p:grpSpPr>
          <a:xfrm>
            <a:off x="275208" y="3180642"/>
            <a:ext cx="6818046" cy="707886"/>
            <a:chOff x="275208" y="3180642"/>
            <a:chExt cx="6818046" cy="707886"/>
          </a:xfrm>
        </p:grpSpPr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C116336C-18AF-48EB-97A6-8D028AE83838}"/>
                </a:ext>
              </a:extLst>
            </p:cNvPr>
            <p:cNvSpPr txBox="1"/>
            <p:nvPr/>
          </p:nvSpPr>
          <p:spPr>
            <a:xfrm>
              <a:off x="6134468" y="3180642"/>
              <a:ext cx="958786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96</a:t>
              </a:r>
            </a:p>
          </p:txBody>
        </p:sp>
        <p:sp>
          <p:nvSpPr>
            <p:cNvPr id="16" name="مربع نص 15">
              <a:extLst>
                <a:ext uri="{FF2B5EF4-FFF2-40B4-BE49-F238E27FC236}">
                  <a16:creationId xmlns:a16="http://schemas.microsoft.com/office/drawing/2014/main" id="{D4E069AE-AEA9-4C0C-975E-6C8BFD103B5F}"/>
                </a:ext>
              </a:extLst>
            </p:cNvPr>
            <p:cNvSpPr txBox="1"/>
            <p:nvPr/>
          </p:nvSpPr>
          <p:spPr>
            <a:xfrm>
              <a:off x="275208" y="3180642"/>
              <a:ext cx="520231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مضاعفة الناتج</a:t>
              </a:r>
            </a:p>
          </p:txBody>
        </p: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41703AA7-0E15-47E0-9767-239613F87AF6}"/>
              </a:ext>
            </a:extLst>
          </p:cNvPr>
          <p:cNvGrpSpPr/>
          <p:nvPr/>
        </p:nvGrpSpPr>
        <p:grpSpPr>
          <a:xfrm>
            <a:off x="275208" y="3695548"/>
            <a:ext cx="6818046" cy="707886"/>
            <a:chOff x="275208" y="3695548"/>
            <a:chExt cx="6818046" cy="707886"/>
          </a:xfrm>
        </p:grpSpPr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F7A5D020-157F-48DD-BFB0-736123D039D3}"/>
                </a:ext>
              </a:extLst>
            </p:cNvPr>
            <p:cNvSpPr txBox="1"/>
            <p:nvPr/>
          </p:nvSpPr>
          <p:spPr>
            <a:xfrm>
              <a:off x="6134468" y="3695548"/>
              <a:ext cx="958786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52</a:t>
              </a:r>
            </a:p>
          </p:txBody>
        </p:sp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0FFCB5FA-07B0-4224-97D4-429A63C62169}"/>
                </a:ext>
              </a:extLst>
            </p:cNvPr>
            <p:cNvSpPr txBox="1"/>
            <p:nvPr/>
          </p:nvSpPr>
          <p:spPr>
            <a:xfrm>
              <a:off x="275208" y="3695548"/>
              <a:ext cx="520231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تنصيف الناتج</a:t>
              </a:r>
            </a:p>
          </p:txBody>
        </p:sp>
      </p:grpSp>
      <p:grpSp>
        <p:nvGrpSpPr>
          <p:cNvPr id="28" name="مجموعة 27">
            <a:extLst>
              <a:ext uri="{FF2B5EF4-FFF2-40B4-BE49-F238E27FC236}">
                <a16:creationId xmlns:a16="http://schemas.microsoft.com/office/drawing/2014/main" id="{208EDB81-79CB-4026-B057-40C183841A24}"/>
              </a:ext>
            </a:extLst>
          </p:cNvPr>
          <p:cNvGrpSpPr/>
          <p:nvPr/>
        </p:nvGrpSpPr>
        <p:grpSpPr>
          <a:xfrm>
            <a:off x="275208" y="4198514"/>
            <a:ext cx="6818046" cy="707886"/>
            <a:chOff x="275208" y="4198514"/>
            <a:chExt cx="6818046" cy="707886"/>
          </a:xfrm>
        </p:grpSpPr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D15F74F3-B01E-4E92-A92B-8FADBAA7906E}"/>
                </a:ext>
              </a:extLst>
            </p:cNvPr>
            <p:cNvSpPr txBox="1"/>
            <p:nvPr/>
          </p:nvSpPr>
          <p:spPr>
            <a:xfrm>
              <a:off x="6134468" y="4198514"/>
              <a:ext cx="958786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420</a:t>
              </a:r>
            </a:p>
          </p:txBody>
        </p:sp>
        <p:sp>
          <p:nvSpPr>
            <p:cNvPr id="18" name="مربع نص 17">
              <a:extLst>
                <a:ext uri="{FF2B5EF4-FFF2-40B4-BE49-F238E27FC236}">
                  <a16:creationId xmlns:a16="http://schemas.microsoft.com/office/drawing/2014/main" id="{E53BB461-ED03-4C20-A046-CDEC82C13420}"/>
                </a:ext>
              </a:extLst>
            </p:cNvPr>
            <p:cNvSpPr txBox="1"/>
            <p:nvPr/>
          </p:nvSpPr>
          <p:spPr>
            <a:xfrm>
              <a:off x="275208" y="4198514"/>
              <a:ext cx="520231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ضرب الناتج في 10</a:t>
              </a:r>
            </a:p>
          </p:txBody>
        </p:sp>
      </p:grpSp>
      <p:grpSp>
        <p:nvGrpSpPr>
          <p:cNvPr id="29" name="مجموعة 28">
            <a:extLst>
              <a:ext uri="{FF2B5EF4-FFF2-40B4-BE49-F238E27FC236}">
                <a16:creationId xmlns:a16="http://schemas.microsoft.com/office/drawing/2014/main" id="{65D42253-083A-4FE6-B716-D6C23486F5CF}"/>
              </a:ext>
            </a:extLst>
          </p:cNvPr>
          <p:cNvGrpSpPr/>
          <p:nvPr/>
        </p:nvGrpSpPr>
        <p:grpSpPr>
          <a:xfrm>
            <a:off x="346232" y="4713420"/>
            <a:ext cx="6747022" cy="707886"/>
            <a:chOff x="346232" y="4713420"/>
            <a:chExt cx="6747022" cy="707886"/>
          </a:xfrm>
        </p:grpSpPr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1A7C8826-96D3-4A3D-A41D-D90288F06E47}"/>
                </a:ext>
              </a:extLst>
            </p:cNvPr>
            <p:cNvSpPr txBox="1"/>
            <p:nvPr/>
          </p:nvSpPr>
          <p:spPr>
            <a:xfrm>
              <a:off x="6134468" y="4713420"/>
              <a:ext cx="958786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455</a:t>
              </a:r>
            </a:p>
          </p:txBody>
        </p:sp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042BDFF6-4B6C-48B0-8554-F6E067927894}"/>
                </a:ext>
              </a:extLst>
            </p:cNvPr>
            <p:cNvSpPr txBox="1"/>
            <p:nvPr/>
          </p:nvSpPr>
          <p:spPr>
            <a:xfrm>
              <a:off x="346232" y="4748931"/>
              <a:ext cx="520231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الضرب في مضاعف 10 القريب من 91 (5×90+5)</a:t>
              </a:r>
            </a:p>
          </p:txBody>
        </p:sp>
      </p:grpSp>
      <p:grpSp>
        <p:nvGrpSpPr>
          <p:cNvPr id="30" name="مجموعة 29">
            <a:extLst>
              <a:ext uri="{FF2B5EF4-FFF2-40B4-BE49-F238E27FC236}">
                <a16:creationId xmlns:a16="http://schemas.microsoft.com/office/drawing/2014/main" id="{E86A3E96-6115-4CE3-B21C-4480E95AC683}"/>
              </a:ext>
            </a:extLst>
          </p:cNvPr>
          <p:cNvGrpSpPr/>
          <p:nvPr/>
        </p:nvGrpSpPr>
        <p:grpSpPr>
          <a:xfrm>
            <a:off x="355110" y="5216386"/>
            <a:ext cx="6738144" cy="707886"/>
            <a:chOff x="355110" y="5216386"/>
            <a:chExt cx="6738144" cy="707886"/>
          </a:xfrm>
        </p:grpSpPr>
        <p:sp>
          <p:nvSpPr>
            <p:cNvPr id="11" name="مربع نص 10">
              <a:extLst>
                <a:ext uri="{FF2B5EF4-FFF2-40B4-BE49-F238E27FC236}">
                  <a16:creationId xmlns:a16="http://schemas.microsoft.com/office/drawing/2014/main" id="{6FB9BA18-1D5B-4F58-B77A-D202A5E2DD97}"/>
                </a:ext>
              </a:extLst>
            </p:cNvPr>
            <p:cNvSpPr txBox="1"/>
            <p:nvPr/>
          </p:nvSpPr>
          <p:spPr>
            <a:xfrm>
              <a:off x="6134468" y="5216386"/>
              <a:ext cx="958786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534</a:t>
              </a:r>
            </a:p>
          </p:txBody>
        </p:sp>
        <p:sp>
          <p:nvSpPr>
            <p:cNvPr id="20" name="مربع نص 19">
              <a:extLst>
                <a:ext uri="{FF2B5EF4-FFF2-40B4-BE49-F238E27FC236}">
                  <a16:creationId xmlns:a16="http://schemas.microsoft.com/office/drawing/2014/main" id="{1554E243-F840-4E32-A34F-FE496763D6E8}"/>
                </a:ext>
              </a:extLst>
            </p:cNvPr>
            <p:cNvSpPr txBox="1"/>
            <p:nvPr/>
          </p:nvSpPr>
          <p:spPr>
            <a:xfrm>
              <a:off x="355110" y="5234142"/>
              <a:ext cx="520231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الضرب في مضاعف 10 القريب من 89 (6×90-6)</a:t>
              </a:r>
            </a:p>
          </p:txBody>
        </p:sp>
      </p:grpSp>
      <p:grpSp>
        <p:nvGrpSpPr>
          <p:cNvPr id="31" name="مجموعة 30">
            <a:extLst>
              <a:ext uri="{FF2B5EF4-FFF2-40B4-BE49-F238E27FC236}">
                <a16:creationId xmlns:a16="http://schemas.microsoft.com/office/drawing/2014/main" id="{67CECF9E-9072-4678-B0A4-AD32AD10625D}"/>
              </a:ext>
            </a:extLst>
          </p:cNvPr>
          <p:cNvGrpSpPr/>
          <p:nvPr/>
        </p:nvGrpSpPr>
        <p:grpSpPr>
          <a:xfrm>
            <a:off x="372862" y="5731292"/>
            <a:ext cx="6720392" cy="707886"/>
            <a:chOff x="372862" y="5731292"/>
            <a:chExt cx="6720392" cy="707886"/>
          </a:xfrm>
        </p:grpSpPr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4A9C3239-1D69-4128-B498-1AF6DD4369F3}"/>
                </a:ext>
              </a:extLst>
            </p:cNvPr>
            <p:cNvSpPr txBox="1"/>
            <p:nvPr/>
          </p:nvSpPr>
          <p:spPr>
            <a:xfrm>
              <a:off x="6134468" y="5731292"/>
              <a:ext cx="958786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273</a:t>
              </a:r>
            </a:p>
          </p:txBody>
        </p:sp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1DF98E6F-48AC-411F-8114-5851DAAB3225}"/>
                </a:ext>
              </a:extLst>
            </p:cNvPr>
            <p:cNvSpPr txBox="1"/>
            <p:nvPr/>
          </p:nvSpPr>
          <p:spPr>
            <a:xfrm>
              <a:off x="372862" y="5740170"/>
              <a:ext cx="520231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الضرب في مضاعف 10 القريب من 39 (7×40-7)</a:t>
              </a:r>
            </a:p>
          </p:txBody>
        </p:sp>
      </p:grpSp>
      <p:grpSp>
        <p:nvGrpSpPr>
          <p:cNvPr id="32" name="مجموعة 31">
            <a:extLst>
              <a:ext uri="{FF2B5EF4-FFF2-40B4-BE49-F238E27FC236}">
                <a16:creationId xmlns:a16="http://schemas.microsoft.com/office/drawing/2014/main" id="{84AB9132-628E-41D7-959D-AEDF5DC43D7D}"/>
              </a:ext>
            </a:extLst>
          </p:cNvPr>
          <p:cNvGrpSpPr/>
          <p:nvPr/>
        </p:nvGrpSpPr>
        <p:grpSpPr>
          <a:xfrm>
            <a:off x="149290" y="6255452"/>
            <a:ext cx="7020899" cy="707886"/>
            <a:chOff x="149290" y="6255452"/>
            <a:chExt cx="7020899" cy="707886"/>
          </a:xfrm>
        </p:grpSpPr>
        <p:sp>
          <p:nvSpPr>
            <p:cNvPr id="13" name="مربع نص 12">
              <a:extLst>
                <a:ext uri="{FF2B5EF4-FFF2-40B4-BE49-F238E27FC236}">
                  <a16:creationId xmlns:a16="http://schemas.microsoft.com/office/drawing/2014/main" id="{40C76BFB-FB4D-478D-8B3B-2184C40B0110}"/>
                </a:ext>
              </a:extLst>
            </p:cNvPr>
            <p:cNvSpPr txBox="1"/>
            <p:nvPr/>
          </p:nvSpPr>
          <p:spPr>
            <a:xfrm>
              <a:off x="6057533" y="6255452"/>
              <a:ext cx="1112656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2730</a:t>
              </a:r>
            </a:p>
          </p:txBody>
        </p:sp>
        <p:sp>
          <p:nvSpPr>
            <p:cNvPr id="23" name="مربع نص 22">
              <a:extLst>
                <a:ext uri="{FF2B5EF4-FFF2-40B4-BE49-F238E27FC236}">
                  <a16:creationId xmlns:a16="http://schemas.microsoft.com/office/drawing/2014/main" id="{05C87F2D-1BA5-45BC-980C-951BF86BC92A}"/>
                </a:ext>
              </a:extLst>
            </p:cNvPr>
            <p:cNvSpPr txBox="1"/>
            <p:nvPr/>
          </p:nvSpPr>
          <p:spPr>
            <a:xfrm>
              <a:off x="149290" y="6308737"/>
              <a:ext cx="542588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24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الضرب في مضاعف 10 القريب من 91 (</a:t>
              </a:r>
              <a:r>
                <a:rPr lang="ar-OM" sz="2400" b="1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30×90+30)</a:t>
              </a:r>
              <a:endParaRPr lang="ar-OM" sz="2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2154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5">
            <a:extLst>
              <a:ext uri="{FF2B5EF4-FFF2-40B4-BE49-F238E27FC236}">
                <a16:creationId xmlns:a16="http://schemas.microsoft.com/office/drawing/2014/main" id="{6F462389-E637-4DE9-8F2E-9A1F4DDF3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143" y="1448047"/>
            <a:ext cx="10285714" cy="3961905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4389BD2A-1595-4B88-81DF-2CBC412673CC}"/>
              </a:ext>
            </a:extLst>
          </p:cNvPr>
          <p:cNvSpPr txBox="1"/>
          <p:nvPr/>
        </p:nvSpPr>
        <p:spPr>
          <a:xfrm>
            <a:off x="7539862" y="1896440"/>
            <a:ext cx="63031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21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0B1ED459-EF51-483B-B9CE-FE56BFE5C81F}"/>
              </a:ext>
            </a:extLst>
          </p:cNvPr>
          <p:cNvSpPr txBox="1"/>
          <p:nvPr/>
        </p:nvSpPr>
        <p:spPr>
          <a:xfrm>
            <a:off x="7910004" y="1905771"/>
            <a:ext cx="63031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00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8FDF56F9-320C-4F9E-9896-A6E89F60A851}"/>
              </a:ext>
            </a:extLst>
          </p:cNvPr>
          <p:cNvSpPr txBox="1"/>
          <p:nvPr/>
        </p:nvSpPr>
        <p:spPr>
          <a:xfrm>
            <a:off x="8225159" y="1896440"/>
            <a:ext cx="63031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=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FEF77601-39F7-4B94-A079-625D1FC6A185}"/>
              </a:ext>
            </a:extLst>
          </p:cNvPr>
          <p:cNvSpPr txBox="1"/>
          <p:nvPr/>
        </p:nvSpPr>
        <p:spPr>
          <a:xfrm>
            <a:off x="54932" y="1849785"/>
            <a:ext cx="63031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4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12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DB64EF09-BDC8-426F-B2A5-2EE340FF9C3A}"/>
              </a:ext>
            </a:extLst>
          </p:cNvPr>
          <p:cNvSpPr txBox="1"/>
          <p:nvPr/>
        </p:nvSpPr>
        <p:spPr>
          <a:xfrm>
            <a:off x="354503" y="1896440"/>
            <a:ext cx="63031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99347936-8C82-4C0F-ADCB-535AA8FDF524}"/>
              </a:ext>
            </a:extLst>
          </p:cNvPr>
          <p:cNvSpPr txBox="1"/>
          <p:nvPr/>
        </p:nvSpPr>
        <p:spPr>
          <a:xfrm>
            <a:off x="625272" y="1896440"/>
            <a:ext cx="63031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40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=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0F480C99-1DE9-4D51-A9FD-5DAA4713A0F1}"/>
              </a:ext>
            </a:extLst>
          </p:cNvPr>
          <p:cNvSpPr txBox="1"/>
          <p:nvPr/>
        </p:nvSpPr>
        <p:spPr>
          <a:xfrm>
            <a:off x="4274967" y="1896440"/>
            <a:ext cx="63031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45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5093D0D2-EE2B-4F1A-A713-3CB2A77DAE6B}"/>
              </a:ext>
            </a:extLst>
          </p:cNvPr>
          <p:cNvSpPr txBox="1"/>
          <p:nvPr/>
        </p:nvSpPr>
        <p:spPr>
          <a:xfrm>
            <a:off x="4527883" y="1896440"/>
            <a:ext cx="63031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0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ED234002-E00C-4FCE-B676-88B02B2A6585}"/>
              </a:ext>
            </a:extLst>
          </p:cNvPr>
          <p:cNvSpPr txBox="1"/>
          <p:nvPr/>
        </p:nvSpPr>
        <p:spPr>
          <a:xfrm>
            <a:off x="4798652" y="1896440"/>
            <a:ext cx="63031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36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=</a:t>
            </a:r>
          </a:p>
        </p:txBody>
      </p:sp>
      <p:grpSp>
        <p:nvGrpSpPr>
          <p:cNvPr id="36" name="مجموعة 35">
            <a:extLst>
              <a:ext uri="{FF2B5EF4-FFF2-40B4-BE49-F238E27FC236}">
                <a16:creationId xmlns:a16="http://schemas.microsoft.com/office/drawing/2014/main" id="{5E244F31-A058-48ED-9817-C2A0799C898A}"/>
              </a:ext>
            </a:extLst>
          </p:cNvPr>
          <p:cNvGrpSpPr/>
          <p:nvPr/>
        </p:nvGrpSpPr>
        <p:grpSpPr>
          <a:xfrm>
            <a:off x="54932" y="2473489"/>
            <a:ext cx="8858242" cy="958680"/>
            <a:chOff x="54932" y="2473489"/>
            <a:chExt cx="8858242" cy="958680"/>
          </a:xfrm>
        </p:grpSpPr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1C0F268B-8E81-490F-BEA6-655F0E29C055}"/>
                </a:ext>
              </a:extLst>
            </p:cNvPr>
            <p:cNvSpPr txBox="1"/>
            <p:nvPr/>
          </p:nvSpPr>
          <p:spPr>
            <a:xfrm>
              <a:off x="7588236" y="2473489"/>
              <a:ext cx="630310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40</a:t>
              </a:r>
            </a:p>
          </p:txBody>
        </p:sp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F30EAF6B-F88B-4CCD-8760-B89A066C65ED}"/>
                </a:ext>
              </a:extLst>
            </p:cNvPr>
            <p:cNvSpPr txBox="1"/>
            <p:nvPr/>
          </p:nvSpPr>
          <p:spPr>
            <a:xfrm>
              <a:off x="7967709" y="2473489"/>
              <a:ext cx="630310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00</a:t>
              </a:r>
            </a:p>
          </p:txBody>
        </p:sp>
        <p:sp>
          <p:nvSpPr>
            <p:cNvPr id="11" name="مربع نص 10">
              <a:extLst>
                <a:ext uri="{FF2B5EF4-FFF2-40B4-BE49-F238E27FC236}">
                  <a16:creationId xmlns:a16="http://schemas.microsoft.com/office/drawing/2014/main" id="{1E635844-FA49-40FC-B246-3D91B8C9B4F6}"/>
                </a:ext>
              </a:extLst>
            </p:cNvPr>
            <p:cNvSpPr txBox="1"/>
            <p:nvPr/>
          </p:nvSpPr>
          <p:spPr>
            <a:xfrm>
              <a:off x="8282864" y="2473489"/>
              <a:ext cx="630310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=</a:t>
              </a:r>
            </a:p>
          </p:txBody>
        </p:sp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36B1C25B-1A9F-4426-8268-0277745E9C61}"/>
                </a:ext>
              </a:extLst>
            </p:cNvPr>
            <p:cNvSpPr txBox="1"/>
            <p:nvPr/>
          </p:nvSpPr>
          <p:spPr>
            <a:xfrm>
              <a:off x="54932" y="2677628"/>
              <a:ext cx="630310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42</a:t>
              </a:r>
            </a:p>
          </p:txBody>
        </p:sp>
        <p:sp>
          <p:nvSpPr>
            <p:cNvPr id="16" name="مربع نص 15">
              <a:extLst>
                <a:ext uri="{FF2B5EF4-FFF2-40B4-BE49-F238E27FC236}">
                  <a16:creationId xmlns:a16="http://schemas.microsoft.com/office/drawing/2014/main" id="{12856F2E-79DA-4A15-85C4-A7813EAFDEA5}"/>
                </a:ext>
              </a:extLst>
            </p:cNvPr>
            <p:cNvSpPr txBox="1"/>
            <p:nvPr/>
          </p:nvSpPr>
          <p:spPr>
            <a:xfrm>
              <a:off x="434405" y="2724283"/>
              <a:ext cx="630310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00</a:t>
              </a:r>
            </a:p>
          </p:txBody>
        </p:sp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0B784F23-001D-4B2A-8FCE-A0893F7EAFE1}"/>
                </a:ext>
              </a:extLst>
            </p:cNvPr>
            <p:cNvSpPr txBox="1"/>
            <p:nvPr/>
          </p:nvSpPr>
          <p:spPr>
            <a:xfrm>
              <a:off x="749560" y="2724283"/>
              <a:ext cx="630310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40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=</a:t>
              </a:r>
            </a:p>
          </p:txBody>
        </p:sp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C7DC66B9-367B-47F6-BC92-6E611BA88BC5}"/>
                </a:ext>
              </a:extLst>
            </p:cNvPr>
            <p:cNvSpPr txBox="1"/>
            <p:nvPr/>
          </p:nvSpPr>
          <p:spPr>
            <a:xfrm>
              <a:off x="4263873" y="2478985"/>
              <a:ext cx="630310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72</a:t>
              </a:r>
            </a:p>
          </p:txBody>
        </p:sp>
        <p:sp>
          <p:nvSpPr>
            <p:cNvPr id="22" name="مربع نص 21">
              <a:extLst>
                <a:ext uri="{FF2B5EF4-FFF2-40B4-BE49-F238E27FC236}">
                  <a16:creationId xmlns:a16="http://schemas.microsoft.com/office/drawing/2014/main" id="{94CFEB01-0271-4914-AFA8-91E2377C23B6}"/>
                </a:ext>
              </a:extLst>
            </p:cNvPr>
            <p:cNvSpPr txBox="1"/>
            <p:nvPr/>
          </p:nvSpPr>
          <p:spPr>
            <a:xfrm>
              <a:off x="4516789" y="2478985"/>
              <a:ext cx="630310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0</a:t>
              </a:r>
            </a:p>
          </p:txBody>
        </p:sp>
        <p:sp>
          <p:nvSpPr>
            <p:cNvPr id="23" name="مربع نص 22">
              <a:extLst>
                <a:ext uri="{FF2B5EF4-FFF2-40B4-BE49-F238E27FC236}">
                  <a16:creationId xmlns:a16="http://schemas.microsoft.com/office/drawing/2014/main" id="{C31D5869-051D-4456-8780-1702302903E6}"/>
                </a:ext>
              </a:extLst>
            </p:cNvPr>
            <p:cNvSpPr txBox="1"/>
            <p:nvPr/>
          </p:nvSpPr>
          <p:spPr>
            <a:xfrm>
              <a:off x="4787558" y="2478985"/>
              <a:ext cx="630310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OM" sz="36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=</a:t>
              </a:r>
            </a:p>
          </p:txBody>
        </p:sp>
      </p:grp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945B346C-D811-4189-A0F0-345E5B373E98}"/>
              </a:ext>
            </a:extLst>
          </p:cNvPr>
          <p:cNvSpPr/>
          <p:nvPr/>
        </p:nvSpPr>
        <p:spPr>
          <a:xfrm>
            <a:off x="7910004" y="3745152"/>
            <a:ext cx="11336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OM" sz="2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= (6×30-6)</a:t>
            </a:r>
            <a:endParaRPr lang="ar-OM" sz="2400" dirty="0"/>
          </a:p>
        </p:txBody>
      </p:sp>
      <p:sp>
        <p:nvSpPr>
          <p:cNvPr id="25" name="مستطيل 24">
            <a:extLst>
              <a:ext uri="{FF2B5EF4-FFF2-40B4-BE49-F238E27FC236}">
                <a16:creationId xmlns:a16="http://schemas.microsoft.com/office/drawing/2014/main" id="{FB8459F8-3B88-427A-991E-3163612A2986}"/>
              </a:ext>
            </a:extLst>
          </p:cNvPr>
          <p:cNvSpPr/>
          <p:nvPr/>
        </p:nvSpPr>
        <p:spPr>
          <a:xfrm>
            <a:off x="7344124" y="3745152"/>
            <a:ext cx="702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OM" sz="2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= 174</a:t>
            </a:r>
            <a:endParaRPr lang="ar-OM" sz="2400" dirty="0"/>
          </a:p>
        </p:txBody>
      </p:sp>
      <p:sp>
        <p:nvSpPr>
          <p:cNvPr id="28" name="مستطيل 27">
            <a:extLst>
              <a:ext uri="{FF2B5EF4-FFF2-40B4-BE49-F238E27FC236}">
                <a16:creationId xmlns:a16="http://schemas.microsoft.com/office/drawing/2014/main" id="{3F0ADFF1-F935-4D0A-B075-3D29633AB428}"/>
              </a:ext>
            </a:extLst>
          </p:cNvPr>
          <p:cNvSpPr/>
          <p:nvPr/>
        </p:nvSpPr>
        <p:spPr>
          <a:xfrm>
            <a:off x="4108572" y="3745152"/>
            <a:ext cx="11705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OM" sz="2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= (5×40+5)</a:t>
            </a:r>
            <a:endParaRPr lang="ar-OM" sz="2400" dirty="0"/>
          </a:p>
        </p:txBody>
      </p:sp>
      <p:sp>
        <p:nvSpPr>
          <p:cNvPr id="29" name="مستطيل 28">
            <a:extLst>
              <a:ext uri="{FF2B5EF4-FFF2-40B4-BE49-F238E27FC236}">
                <a16:creationId xmlns:a16="http://schemas.microsoft.com/office/drawing/2014/main" id="{61EEBDD8-5B02-4B60-9FDD-0246A73916DB}"/>
              </a:ext>
            </a:extLst>
          </p:cNvPr>
          <p:cNvSpPr/>
          <p:nvPr/>
        </p:nvSpPr>
        <p:spPr>
          <a:xfrm>
            <a:off x="3579561" y="3745152"/>
            <a:ext cx="702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OM" sz="2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= 205</a:t>
            </a:r>
            <a:endParaRPr lang="ar-OM" sz="2400" dirty="0"/>
          </a:p>
        </p:txBody>
      </p:sp>
      <p:sp>
        <p:nvSpPr>
          <p:cNvPr id="32" name="مستطيل 31">
            <a:extLst>
              <a:ext uri="{FF2B5EF4-FFF2-40B4-BE49-F238E27FC236}">
                <a16:creationId xmlns:a16="http://schemas.microsoft.com/office/drawing/2014/main" id="{A0938500-3369-40C7-A69B-54AEA4250918}"/>
              </a:ext>
            </a:extLst>
          </p:cNvPr>
          <p:cNvSpPr/>
          <p:nvPr/>
        </p:nvSpPr>
        <p:spPr>
          <a:xfrm>
            <a:off x="613004" y="3975984"/>
            <a:ext cx="11336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OM" sz="2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= (7×20-7)</a:t>
            </a:r>
            <a:endParaRPr lang="ar-OM" sz="2400" dirty="0"/>
          </a:p>
        </p:txBody>
      </p:sp>
      <p:sp>
        <p:nvSpPr>
          <p:cNvPr id="33" name="مستطيل 32">
            <a:extLst>
              <a:ext uri="{FF2B5EF4-FFF2-40B4-BE49-F238E27FC236}">
                <a16:creationId xmlns:a16="http://schemas.microsoft.com/office/drawing/2014/main" id="{D837BCC7-3C9E-40B0-8D92-6AF225978D85}"/>
              </a:ext>
            </a:extLst>
          </p:cNvPr>
          <p:cNvSpPr/>
          <p:nvPr/>
        </p:nvSpPr>
        <p:spPr>
          <a:xfrm>
            <a:off x="47124" y="3975984"/>
            <a:ext cx="702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OM" sz="24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= 133</a:t>
            </a:r>
            <a:endParaRPr lang="ar-OM" sz="2400" dirty="0"/>
          </a:p>
        </p:txBody>
      </p:sp>
      <p:grpSp>
        <p:nvGrpSpPr>
          <p:cNvPr id="37" name="مجموعة 36">
            <a:extLst>
              <a:ext uri="{FF2B5EF4-FFF2-40B4-BE49-F238E27FC236}">
                <a16:creationId xmlns:a16="http://schemas.microsoft.com/office/drawing/2014/main" id="{8800714F-CD88-4B21-8DB9-D5E6EC8CF1AF}"/>
              </a:ext>
            </a:extLst>
          </p:cNvPr>
          <p:cNvGrpSpPr/>
          <p:nvPr/>
        </p:nvGrpSpPr>
        <p:grpSpPr>
          <a:xfrm>
            <a:off x="47124" y="4308929"/>
            <a:ext cx="8996524" cy="692497"/>
            <a:chOff x="47124" y="4308929"/>
            <a:chExt cx="8996524" cy="692497"/>
          </a:xfrm>
        </p:grpSpPr>
        <p:sp>
          <p:nvSpPr>
            <p:cNvPr id="26" name="مستطيل 25">
              <a:extLst>
                <a:ext uri="{FF2B5EF4-FFF2-40B4-BE49-F238E27FC236}">
                  <a16:creationId xmlns:a16="http://schemas.microsoft.com/office/drawing/2014/main" id="{A5476D06-060C-4795-AE69-B4E27D01BFE2}"/>
                </a:ext>
              </a:extLst>
            </p:cNvPr>
            <p:cNvSpPr/>
            <p:nvPr/>
          </p:nvSpPr>
          <p:spPr>
            <a:xfrm>
              <a:off x="7873135" y="4308929"/>
              <a:ext cx="117051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rtl="1"/>
              <a:r>
                <a:rPr lang="ar-OM" sz="24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= (8×20+8)</a:t>
              </a:r>
              <a:endParaRPr lang="ar-OM" sz="2400" dirty="0"/>
            </a:p>
          </p:txBody>
        </p:sp>
        <p:sp>
          <p:nvSpPr>
            <p:cNvPr id="27" name="مستطيل 26">
              <a:extLst>
                <a:ext uri="{FF2B5EF4-FFF2-40B4-BE49-F238E27FC236}">
                  <a16:creationId xmlns:a16="http://schemas.microsoft.com/office/drawing/2014/main" id="{C026D61F-4288-4EF9-A6D2-1D43A14E49B4}"/>
                </a:ext>
              </a:extLst>
            </p:cNvPr>
            <p:cNvSpPr/>
            <p:nvPr/>
          </p:nvSpPr>
          <p:spPr>
            <a:xfrm>
              <a:off x="7344124" y="4308929"/>
              <a:ext cx="70243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rtl="1"/>
              <a:r>
                <a:rPr lang="ar-OM" sz="24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= 168</a:t>
              </a:r>
              <a:endParaRPr lang="ar-OM" sz="2400" dirty="0"/>
            </a:p>
          </p:txBody>
        </p:sp>
        <p:sp>
          <p:nvSpPr>
            <p:cNvPr id="30" name="مستطيل 29">
              <a:extLst>
                <a:ext uri="{FF2B5EF4-FFF2-40B4-BE49-F238E27FC236}">
                  <a16:creationId xmlns:a16="http://schemas.microsoft.com/office/drawing/2014/main" id="{4A467E36-88E7-4D0B-9290-DCF585CDD857}"/>
                </a:ext>
              </a:extLst>
            </p:cNvPr>
            <p:cNvSpPr/>
            <p:nvPr/>
          </p:nvSpPr>
          <p:spPr>
            <a:xfrm>
              <a:off x="4108572" y="4308929"/>
              <a:ext cx="117051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rtl="1"/>
              <a:r>
                <a:rPr lang="ar-OM" sz="24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= (6×50-6)</a:t>
              </a:r>
              <a:endParaRPr lang="ar-OM" sz="2400" dirty="0"/>
            </a:p>
          </p:txBody>
        </p:sp>
        <p:sp>
          <p:nvSpPr>
            <p:cNvPr id="31" name="مستطيل 30">
              <a:extLst>
                <a:ext uri="{FF2B5EF4-FFF2-40B4-BE49-F238E27FC236}">
                  <a16:creationId xmlns:a16="http://schemas.microsoft.com/office/drawing/2014/main" id="{A7A78CCB-1594-42EA-ABEB-572DBC815D2E}"/>
                </a:ext>
              </a:extLst>
            </p:cNvPr>
            <p:cNvSpPr/>
            <p:nvPr/>
          </p:nvSpPr>
          <p:spPr>
            <a:xfrm>
              <a:off x="3579561" y="4308929"/>
              <a:ext cx="70243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rtl="1"/>
              <a:r>
                <a:rPr lang="ar-OM" sz="24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= 294</a:t>
              </a:r>
              <a:endParaRPr lang="ar-OM" sz="2400" dirty="0"/>
            </a:p>
          </p:txBody>
        </p:sp>
        <p:sp>
          <p:nvSpPr>
            <p:cNvPr id="34" name="مستطيل 33">
              <a:extLst>
                <a:ext uri="{FF2B5EF4-FFF2-40B4-BE49-F238E27FC236}">
                  <a16:creationId xmlns:a16="http://schemas.microsoft.com/office/drawing/2014/main" id="{0E148E67-58BD-4B2E-A184-7A5BA90D1168}"/>
                </a:ext>
              </a:extLst>
            </p:cNvPr>
            <p:cNvSpPr/>
            <p:nvPr/>
          </p:nvSpPr>
          <p:spPr>
            <a:xfrm>
              <a:off x="576135" y="4539761"/>
              <a:ext cx="117051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rtl="1"/>
              <a:r>
                <a:rPr lang="ar-OM" sz="24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= (4×50+4)</a:t>
              </a:r>
              <a:endParaRPr lang="ar-OM" sz="2400" dirty="0"/>
            </a:p>
          </p:txBody>
        </p:sp>
        <p:sp>
          <p:nvSpPr>
            <p:cNvPr id="35" name="مستطيل 34">
              <a:extLst>
                <a:ext uri="{FF2B5EF4-FFF2-40B4-BE49-F238E27FC236}">
                  <a16:creationId xmlns:a16="http://schemas.microsoft.com/office/drawing/2014/main" id="{38F06746-C055-43D4-9306-926279C224A0}"/>
                </a:ext>
              </a:extLst>
            </p:cNvPr>
            <p:cNvSpPr/>
            <p:nvPr/>
          </p:nvSpPr>
          <p:spPr>
            <a:xfrm>
              <a:off x="47124" y="4539761"/>
              <a:ext cx="70243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rtl="1"/>
              <a:r>
                <a:rPr lang="ar-OM" sz="24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= 204</a:t>
              </a:r>
              <a:endParaRPr lang="ar-OM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79860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2" grpId="0"/>
      <p:bldP spid="13" grpId="0"/>
      <p:bldP spid="14" grpId="0"/>
      <p:bldP spid="18" grpId="0"/>
      <p:bldP spid="19" grpId="0"/>
      <p:bldP spid="20" grpId="0"/>
      <p:bldP spid="24" grpId="0"/>
      <p:bldP spid="25" grpId="0"/>
      <p:bldP spid="28" grpId="0"/>
      <p:bldP spid="29" grpId="0"/>
      <p:bldP spid="32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ربع نص 8">
            <a:extLst>
              <a:ext uri="{FF2B5EF4-FFF2-40B4-BE49-F238E27FC236}">
                <a16:creationId xmlns:a16="http://schemas.microsoft.com/office/drawing/2014/main" id="{6EF03F92-E48A-4945-A1F2-A497AFC8D8F5}"/>
              </a:ext>
            </a:extLst>
          </p:cNvPr>
          <p:cNvSpPr txBox="1"/>
          <p:nvPr/>
        </p:nvSpPr>
        <p:spPr>
          <a:xfrm>
            <a:off x="401654" y="1851645"/>
            <a:ext cx="9602134" cy="31547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19900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شكرا على المتابعة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21CF5812-5F37-4DE6-BC8C-74FC462FDE1A}"/>
              </a:ext>
            </a:extLst>
          </p:cNvPr>
          <p:cNvSpPr txBox="1"/>
          <p:nvPr/>
        </p:nvSpPr>
        <p:spPr>
          <a:xfrm>
            <a:off x="170916" y="5449425"/>
            <a:ext cx="726059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9600" dirty="0">
                <a:solidFill>
                  <a:srgbClr val="52ACC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2804934522"/>
      </p:ext>
    </p:extLst>
  </p:cSld>
  <p:clrMapOvr>
    <a:masterClrMapping/>
  </p:clrMapOvr>
</p:sld>
</file>

<file path=ppt/theme/theme1.xml><?xml version="1.0" encoding="utf-8"?>
<a:theme xmlns:a="http://schemas.openxmlformats.org/drawingml/2006/main" name="واجهة">
  <a:themeElements>
    <a:clrScheme name="أزرق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