
<file path=[Content_Types].xml><?xml version="1.0" encoding="utf-8"?>
<Types xmlns="http://schemas.openxmlformats.org/package/2006/content-types">
  <Default ContentType="image/png" Extension="tmp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0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4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2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1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7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3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24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5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40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03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3212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306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7286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12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82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81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99216-7CC7-4143-B563-8A13DC087D9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D0D9E98-2521-40F9-B822-4B5F13C77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2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mp"/><Relationship Id="rId13" Type="http://schemas.openxmlformats.org/officeDocument/2006/relationships/image" Target="../media/image12.png"/><Relationship Id="rId3" Type="http://schemas.openxmlformats.org/officeDocument/2006/relationships/image" Target="../media/image2.tmp"/><Relationship Id="rId7" Type="http://schemas.openxmlformats.org/officeDocument/2006/relationships/image" Target="../media/image6.tmp"/><Relationship Id="rId12" Type="http://schemas.openxmlformats.org/officeDocument/2006/relationships/image" Target="../media/image11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mp"/><Relationship Id="rId11" Type="http://schemas.openxmlformats.org/officeDocument/2006/relationships/image" Target="../media/image10.tmp"/><Relationship Id="rId5" Type="http://schemas.openxmlformats.org/officeDocument/2006/relationships/image" Target="../media/image4.tmp"/><Relationship Id="rId10" Type="http://schemas.openxmlformats.org/officeDocument/2006/relationships/image" Target="../media/image9.tmp"/><Relationship Id="rId4" Type="http://schemas.openxmlformats.org/officeDocument/2006/relationships/image" Target="../media/image3.tmp"/><Relationship Id="rId9" Type="http://schemas.openxmlformats.org/officeDocument/2006/relationships/image" Target="../media/image8.tm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mp"/><Relationship Id="rId4" Type="http://schemas.openxmlformats.org/officeDocument/2006/relationships/image" Target="../media/image15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tmp"/><Relationship Id="rId4" Type="http://schemas.openxmlformats.org/officeDocument/2006/relationships/image" Target="../media/image23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7" Type="http://schemas.openxmlformats.org/officeDocument/2006/relationships/image" Target="../media/image25.png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tmp"/><Relationship Id="rId5" Type="http://schemas.openxmlformats.org/officeDocument/2006/relationships/image" Target="../media/image29.tmp"/><Relationship Id="rId4" Type="http://schemas.openxmlformats.org/officeDocument/2006/relationships/image" Target="../media/image28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01A9105-346F-421C-B324-896071140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477" y="649706"/>
            <a:ext cx="4104497" cy="122722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D26632F9-EDDB-4ACF-80A6-8E373B389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7" y="3424237"/>
            <a:ext cx="9526" cy="952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E80F18E2-BC9C-4313-9B26-254FAEDA3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470" y="2472489"/>
            <a:ext cx="5763126" cy="342900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DDCF1597-73C8-48B6-9A4C-25826114DA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884" y="5161547"/>
            <a:ext cx="529389" cy="45120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73294E90-D90F-4B04-B7F9-3ABD11DA6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096" y="5161547"/>
            <a:ext cx="529389" cy="45120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7E6EC98B-F517-41C2-ACBB-5813E03AC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353" y="5146870"/>
            <a:ext cx="529389" cy="48055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24463BEB-E092-47F0-A438-17AAD55842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31" y="2655946"/>
            <a:ext cx="409632" cy="480554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43434B1F-6254-4477-A218-CF53610C34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646" y="3808999"/>
            <a:ext cx="433438" cy="618621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630FE792-F715-4EC3-91B2-8149414AB1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080" y="3808999"/>
            <a:ext cx="433438" cy="377990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08D5E887-EA81-46D3-BB8C-28A6DB3B62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05" y="2371484"/>
            <a:ext cx="1574689" cy="56892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3207A6BD-8BB9-4C0E-8F3C-8CA5C6CC54E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033" y="6072596"/>
            <a:ext cx="5243762" cy="568924"/>
          </a:xfrm>
          <a:prstGeom prst="rect">
            <a:avLst/>
          </a:prstGeom>
        </p:spPr>
      </p:pic>
      <p:sp>
        <p:nvSpPr>
          <p:cNvPr id="23" name="مستطيل 22">
            <a:extLst>
              <a:ext uri="{FF2B5EF4-FFF2-40B4-BE49-F238E27FC236}">
                <a16:creationId xmlns:a16="http://schemas.microsoft.com/office/drawing/2014/main" id="{1CCCCA21-0DD5-4993-8785-72A55976D7C9}"/>
              </a:ext>
            </a:extLst>
          </p:cNvPr>
          <p:cNvSpPr/>
          <p:nvPr/>
        </p:nvSpPr>
        <p:spPr>
          <a:xfrm>
            <a:off x="9780226" y="4144880"/>
            <a:ext cx="2151648" cy="7125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ماذا تلاحظ </a:t>
            </a:r>
          </a:p>
          <a:p>
            <a:pPr algn="ctr"/>
            <a:r>
              <a:rPr lang="ar-EG" sz="2000" b="1" dirty="0"/>
              <a:t>عند إيجاد </a:t>
            </a:r>
            <a:endParaRPr lang="en-US" sz="2000" b="1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7989BFA1-28CD-4ADD-AFC5-10F8986F0D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09799" y="348692"/>
            <a:ext cx="3499407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64B3E91D-42D6-46ED-A4EF-1DBAD6220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32" y="1082843"/>
            <a:ext cx="6007768" cy="1696452"/>
          </a:xfrm>
          <a:prstGeom prst="rect">
            <a:avLst/>
          </a:prstGeom>
        </p:spPr>
      </p:pic>
      <p:pic>
        <p:nvPicPr>
          <p:cNvPr id="5" name="صورة 4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297AB9CF-A2BE-468E-8AEF-D81F1E9A7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797" y="1931069"/>
            <a:ext cx="3956585" cy="265956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B18E52DF-5FBF-4AA3-B1B3-A741005E3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968" y="3428999"/>
            <a:ext cx="3060032" cy="820557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923B87A-33DE-4196-8562-10B3EF149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969" y="5233738"/>
            <a:ext cx="3060032" cy="723538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A5CCA788-9A20-48EC-8873-D8A624F620F4}"/>
              </a:ext>
            </a:extLst>
          </p:cNvPr>
          <p:cNvSpPr/>
          <p:nvPr/>
        </p:nvSpPr>
        <p:spPr>
          <a:xfrm>
            <a:off x="6918158" y="216568"/>
            <a:ext cx="2755231" cy="5895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b="1" dirty="0"/>
              <a:t>نشاط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28124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AC32ABE-05D0-4963-B78B-6C246CB25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866" y="4644189"/>
            <a:ext cx="4309134" cy="82955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D09E9A3A-4611-4B12-B420-6C320ED6B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866" y="2599449"/>
            <a:ext cx="4309134" cy="829551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1BEE43D-8A80-460B-BCFF-B4B3CB447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2866" y="869324"/>
            <a:ext cx="4309134" cy="8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6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390D1BF-5B78-438B-B257-8175E66FC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284" y="2610853"/>
            <a:ext cx="9339715" cy="999147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70859676-E437-4E63-964A-6D02AE830E2B}"/>
              </a:ext>
            </a:extLst>
          </p:cNvPr>
          <p:cNvSpPr/>
          <p:nvPr/>
        </p:nvSpPr>
        <p:spPr>
          <a:xfrm>
            <a:off x="6096000" y="709863"/>
            <a:ext cx="2265947" cy="8903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b="1" dirty="0"/>
              <a:t>تمرين</a:t>
            </a:r>
            <a:r>
              <a:rPr lang="ar-EG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833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7162B6F-5BC8-4797-84C5-7D66D6414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582" y="517358"/>
            <a:ext cx="3990418" cy="696348"/>
          </a:xfrm>
          <a:prstGeom prst="rect">
            <a:avLst/>
          </a:prstGeom>
        </p:spPr>
      </p:pic>
      <p:pic>
        <p:nvPicPr>
          <p:cNvPr id="5" name="صورة 4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1B6ED7AE-1A74-4546-8352-EAF1889A7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830" y="1783530"/>
            <a:ext cx="5132631" cy="2959768"/>
          </a:xfrm>
          <a:prstGeom prst="rect">
            <a:avLst/>
          </a:prstGeom>
        </p:spPr>
      </p:pic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78AF737-9ABA-412F-AE00-8A7246329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830" y="5433439"/>
            <a:ext cx="5341170" cy="1137766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FBC794AA-8BE5-477C-AE76-27EF4C144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2" y="1528011"/>
            <a:ext cx="4680497" cy="3580575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6876F5C8-4C53-4576-8DCA-612188A6A7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2334" y="-97719"/>
            <a:ext cx="2773920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0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82BC55F-EC53-489A-B5B4-826AE8C14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304" y="881089"/>
            <a:ext cx="4777696" cy="671790"/>
          </a:xfrm>
          <a:prstGeom prst="rect">
            <a:avLst/>
          </a:prstGeom>
        </p:spPr>
      </p:pic>
      <p:pic>
        <p:nvPicPr>
          <p:cNvPr id="5" name="صورة 4" descr="صورة تحتوي على حاوية, عنصر, بلاستيك, منضدة&#10;&#10;تم إنشاء الوصف تلقائياً">
            <a:extLst>
              <a:ext uri="{FF2B5EF4-FFF2-40B4-BE49-F238E27FC236}">
                <a16:creationId xmlns:a16="http://schemas.microsoft.com/office/drawing/2014/main" id="{27F30D21-12E3-41D3-A917-0BBD65330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216" y="1888958"/>
            <a:ext cx="5759628" cy="1740406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4700D8A6-34C3-4CEA-9142-9ACEC0386D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261" y="4025338"/>
            <a:ext cx="6831987" cy="75047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FC2E8F9-64A0-4359-B7AC-B8E9E2E733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468" y="4997965"/>
            <a:ext cx="3890111" cy="750473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618D3A33-F212-4668-B5F1-43FB1F04D0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526" y="6101823"/>
            <a:ext cx="3474274" cy="756177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92784798-B5B8-4DC0-8311-42975C35E7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97" y="81320"/>
            <a:ext cx="2773920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84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CF7E4094-817C-4B29-A5BA-8EF8B3399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612" y="2815389"/>
            <a:ext cx="9292388" cy="165992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32B94E92-3069-41BC-8412-69D8809C5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585" y="694583"/>
            <a:ext cx="2286198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67997"/>
      </p:ext>
    </p:extLst>
  </p:cSld>
  <p:clrMapOvr>
    <a:masterClrMapping/>
  </p:clrMapOvr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