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y="6858000" cx="12192000"/>
  <p:notesSz cx="6858000" cy="9144000"/>
  <p:defaultTextStyle>
    <a:defPPr lvl="0">
      <a:defRPr lang="en-US"/>
    </a:defPPr>
    <a:lvl1pPr defTabSz="4572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4572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4572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4572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4572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4572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4572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4572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4572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1.xml><?xml version="1.0" encoding="utf-8"?>
<a:tblStyleLst xmlns:a="http://schemas.openxmlformats.org/drawingml/2006/main" xmlns:r="http://schemas.openxmlformats.org/officeDocument/2006/relationships" def="{90651C3A-4460-11DB-9652-00E08161165F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cmpd="sng" w="12700">
              <a:solidFill>
                <a:schemeClr val="lt1"/>
              </a:solidFill>
            </a:ln>
          </a:left>
          <a:right>
            <a:ln cmpd="sng" w="12700">
              <a:solidFill>
                <a:schemeClr val="lt1"/>
              </a:solidFill>
            </a:ln>
          </a:right>
          <a:top>
            <a:ln cmpd="sng" w="12700">
              <a:solidFill>
                <a:schemeClr val="lt1"/>
              </a:solidFill>
            </a:ln>
          </a:top>
          <a:bottom>
            <a:ln cmpd="sng" w="12700">
              <a:solidFill>
                <a:schemeClr val="lt1"/>
              </a:solidFill>
            </a:ln>
          </a:bottom>
          <a:insideH>
            <a:ln cmpd="sng" w="12700">
              <a:solidFill>
                <a:schemeClr val="lt1"/>
              </a:solidFill>
            </a:ln>
          </a:insideH>
          <a:insideV>
            <a:ln cmpd="sng"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cmpd="sng"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cmpd="sng"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tableStyles" Target="tableStyles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3BF71-38B7-8642-BFCE-EDAE9BD0CBAF}" type="datetimeFigureOut">
              <a:rPr lang="en-US" smtClean="0"/>
              <a:t>9/23/2019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810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81CDE-9BE7-C544-8ACB-7077DFC4270F}" type="datetimeFigureOut">
              <a:rPr lang="en-US" smtClean="0"/>
              <a:t>9/23/2019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224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BA285-9698-1B45-8319-D90A8C63F150}" type="datetimeFigureOut">
              <a:rPr lang="en-US" smtClean="0"/>
              <a:t>9/23/2019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932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6CD42-43FF-B740-998F-DCC3802C4CE3}" type="datetimeFigureOut">
              <a:rPr lang="en-US" smtClean="0"/>
              <a:t>9/23/2019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965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0FFBD-2EE4-8547-BBAE-A1AC91C8D77E}" type="datetimeFigureOut">
              <a:rPr lang="en-US" smtClean="0"/>
              <a:t>9/23/2019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56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A2352-D7AC-F242-9256-A4477BCBF354}" type="datetimeFigureOut">
              <a:rPr lang="en-US" smtClean="0"/>
              <a:t>9/23/2019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574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CFC6A-9AE6-404D-9FDD-168B477B9C90}" type="datetimeFigureOut">
              <a:rPr lang="en-US" smtClean="0"/>
              <a:t>9/23/2019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301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FCDFD-B4CF-A241-8D71-E814B10BEAF4}" type="datetimeFigureOut">
              <a:rPr lang="en-US" smtClean="0"/>
              <a:t>9/23/2019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968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7B589-FD4B-7E46-869A-CBADC5FC564E}" type="datetimeFigureOut">
              <a:rPr lang="en-US" smtClean="0"/>
              <a:t>9/23/2019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265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8A92E-5FF9-8143-81B3-CCB531513398}" type="datetimeFigureOut">
              <a:rPr lang="en-US" smtClean="0"/>
              <a:t>9/23/2019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73740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8A92E-5FF9-8143-81B3-CCB531513398}" type="datetimeFigureOut">
              <a:rPr lang="en-US" smtClean="0"/>
              <a:t>9/23/2019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1141499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8A92E-5FF9-8143-81B3-CCB531513398}" type="datetimeFigureOut">
              <a:rPr lang="en-US" smtClean="0"/>
              <a:t>9/23/2019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195130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8A92E-5FF9-8143-81B3-CCB531513398}" type="datetimeFigureOut">
              <a:rPr lang="en-US" smtClean="0"/>
              <a:t>9/23/2019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9788481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8A92E-5FF9-8143-81B3-CCB531513398}" type="datetimeFigureOut">
              <a:rPr lang="en-US" smtClean="0"/>
              <a:t>9/23/2019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657925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025CB-9D18-264E-A945-2D020344C9DA}" type="datetimeFigureOut">
              <a:rPr lang="en-US" smtClean="0"/>
              <a:t>9/23/2019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4701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EFB6C-7E96-8F41-8872-189CA1C59F84}" type="datetimeFigureOut">
              <a:rPr lang="en-US" smtClean="0"/>
              <a:t>9/23/2019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104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8A92E-5FF9-8143-81B3-CCB531513398}" type="datetimeFigureOut">
              <a:rPr lang="en-US" smtClean="0"/>
              <a:t>9/23/2019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178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hf sldNum="0" hdr="0" ftr="0" dt="0"/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صورة 7" descr="صورة تحتوي على نص, كتاب, منضدة, جالس&#10;&#10;تم إنشاء الوصف تلقائياً">
            <a:extLst>
              <a:ext uri="{FF2B5EF4-FFF2-40B4-BE49-F238E27FC236}">
                <a16:creationId xmlns:a16="http://schemas.microsoft.com/office/drawing/2014/main" id="{C1E0CBEA-44E1-4AD2-8EAF-D65030D0DB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358088" cy="6879364"/>
          </a:xfrm>
          <a:prstGeom prst="rect">
            <a:avLst/>
          </a:prstGeom>
        </p:spPr>
      </p:pic>
      <p:sp>
        <p:nvSpPr>
          <p:cNvPr id="9" name="مربع نص 8">
            <a:extLst>
              <a:ext uri="{FF2B5EF4-FFF2-40B4-BE49-F238E27FC236}">
                <a16:creationId xmlns:a16="http://schemas.microsoft.com/office/drawing/2014/main" id="{A200FAC2-CF8A-4DEE-8BDB-276F02048B1A}"/>
              </a:ext>
            </a:extLst>
          </p:cNvPr>
          <p:cNvSpPr txBox="1"/>
          <p:nvPr/>
        </p:nvSpPr>
        <p:spPr>
          <a:xfrm>
            <a:off x="5349210" y="428178"/>
            <a:ext cx="4241818" cy="60016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9600" b="1" dirty="0">
                <a:solidFill>
                  <a:srgbClr val="1F699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3-1 الضرب في والقسمة على 10 و 100و 1000</a:t>
            </a:r>
          </a:p>
        </p:txBody>
      </p:sp>
    </p:spTree>
    <p:extLst>
      <p:ext uri="{BB962C8B-B14F-4D97-AF65-F5344CB8AC3E}">
        <p14:creationId xmlns:p14="http://schemas.microsoft.com/office/powerpoint/2010/main" val="2094721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F900757E-8C05-4EB6-9493-704FD93541A2}"/>
              </a:ext>
            </a:extLst>
          </p:cNvPr>
          <p:cNvSpPr txBox="1"/>
          <p:nvPr/>
        </p:nvSpPr>
        <p:spPr>
          <a:xfrm>
            <a:off x="266331" y="2828835"/>
            <a:ext cx="9451649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6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ضرب وقسمة أي عدد كامل من 1 وحتى 10000 على 10 أو 100 أو 1000 وشرح التأثير الناجم عن ذلك..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81F74E76-0736-450B-9831-DFB18B1E02D3}"/>
              </a:ext>
            </a:extLst>
          </p:cNvPr>
          <p:cNvSpPr txBox="1"/>
          <p:nvPr/>
        </p:nvSpPr>
        <p:spPr>
          <a:xfrm>
            <a:off x="1760434" y="60437"/>
            <a:ext cx="7373595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يتوقع منك المعلم عند نهاية الدرس أن تكون قادرا على :</a:t>
            </a:r>
          </a:p>
        </p:txBody>
      </p:sp>
    </p:spTree>
    <p:extLst>
      <p:ext uri="{BB962C8B-B14F-4D97-AF65-F5344CB8AC3E}">
        <p14:creationId xmlns:p14="http://schemas.microsoft.com/office/powerpoint/2010/main" val="2404906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277A401A-89A0-42C1-8D20-B3DA3C9BCB64}"/>
              </a:ext>
            </a:extLst>
          </p:cNvPr>
          <p:cNvSpPr txBox="1"/>
          <p:nvPr/>
        </p:nvSpPr>
        <p:spPr>
          <a:xfrm>
            <a:off x="3705448" y="0"/>
            <a:ext cx="478110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الضرب في 10 و 100 و 1000</a:t>
            </a:r>
          </a:p>
        </p:txBody>
      </p:sp>
      <p:graphicFrame>
        <p:nvGraphicFramePr>
          <p:cNvPr id="3" name="جدول 3">
            <a:extLst>
              <a:ext uri="{FF2B5EF4-FFF2-40B4-BE49-F238E27FC236}">
                <a16:creationId xmlns:a16="http://schemas.microsoft.com/office/drawing/2014/main" id="{5E3FB320-22E9-43EA-87E3-8246C6B2B8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5131452"/>
              </p:ext>
            </p:extLst>
          </p:nvPr>
        </p:nvGraphicFramePr>
        <p:xfrm>
          <a:off x="1832069" y="3040068"/>
          <a:ext cx="6502404" cy="36576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41867">
                  <a:extLst>
                    <a:ext uri="{9D8B030D-6E8A-4147-A177-3AD203B41FA5}">
                      <a16:colId xmlns:a16="http://schemas.microsoft.com/office/drawing/2014/main" val="323743959"/>
                    </a:ext>
                  </a:extLst>
                </a:gridCol>
                <a:gridCol w="541867">
                  <a:extLst>
                    <a:ext uri="{9D8B030D-6E8A-4147-A177-3AD203B41FA5}">
                      <a16:colId xmlns:a16="http://schemas.microsoft.com/office/drawing/2014/main" val="4214165920"/>
                    </a:ext>
                  </a:extLst>
                </a:gridCol>
                <a:gridCol w="541867">
                  <a:extLst>
                    <a:ext uri="{9D8B030D-6E8A-4147-A177-3AD203B41FA5}">
                      <a16:colId xmlns:a16="http://schemas.microsoft.com/office/drawing/2014/main" val="1988121709"/>
                    </a:ext>
                  </a:extLst>
                </a:gridCol>
                <a:gridCol w="541867">
                  <a:extLst>
                    <a:ext uri="{9D8B030D-6E8A-4147-A177-3AD203B41FA5}">
                      <a16:colId xmlns:a16="http://schemas.microsoft.com/office/drawing/2014/main" val="676606634"/>
                    </a:ext>
                  </a:extLst>
                </a:gridCol>
                <a:gridCol w="541867">
                  <a:extLst>
                    <a:ext uri="{9D8B030D-6E8A-4147-A177-3AD203B41FA5}">
                      <a16:colId xmlns:a16="http://schemas.microsoft.com/office/drawing/2014/main" val="1219482013"/>
                    </a:ext>
                  </a:extLst>
                </a:gridCol>
                <a:gridCol w="541867">
                  <a:extLst>
                    <a:ext uri="{9D8B030D-6E8A-4147-A177-3AD203B41FA5}">
                      <a16:colId xmlns:a16="http://schemas.microsoft.com/office/drawing/2014/main" val="3454191535"/>
                    </a:ext>
                  </a:extLst>
                </a:gridCol>
                <a:gridCol w="541867">
                  <a:extLst>
                    <a:ext uri="{9D8B030D-6E8A-4147-A177-3AD203B41FA5}">
                      <a16:colId xmlns:a16="http://schemas.microsoft.com/office/drawing/2014/main" val="3360836860"/>
                    </a:ext>
                  </a:extLst>
                </a:gridCol>
                <a:gridCol w="541867">
                  <a:extLst>
                    <a:ext uri="{9D8B030D-6E8A-4147-A177-3AD203B41FA5}">
                      <a16:colId xmlns:a16="http://schemas.microsoft.com/office/drawing/2014/main" val="64701634"/>
                    </a:ext>
                  </a:extLst>
                </a:gridCol>
                <a:gridCol w="541867">
                  <a:extLst>
                    <a:ext uri="{9D8B030D-6E8A-4147-A177-3AD203B41FA5}">
                      <a16:colId xmlns:a16="http://schemas.microsoft.com/office/drawing/2014/main" val="1135171820"/>
                    </a:ext>
                  </a:extLst>
                </a:gridCol>
                <a:gridCol w="541867">
                  <a:extLst>
                    <a:ext uri="{9D8B030D-6E8A-4147-A177-3AD203B41FA5}">
                      <a16:colId xmlns:a16="http://schemas.microsoft.com/office/drawing/2014/main" val="2679081623"/>
                    </a:ext>
                  </a:extLst>
                </a:gridCol>
                <a:gridCol w="541867">
                  <a:extLst>
                    <a:ext uri="{9D8B030D-6E8A-4147-A177-3AD203B41FA5}">
                      <a16:colId xmlns:a16="http://schemas.microsoft.com/office/drawing/2014/main" val="829306904"/>
                    </a:ext>
                  </a:extLst>
                </a:gridCol>
                <a:gridCol w="541867">
                  <a:extLst>
                    <a:ext uri="{9D8B030D-6E8A-4147-A177-3AD203B41FA5}">
                      <a16:colId xmlns:a16="http://schemas.microsoft.com/office/drawing/2014/main" val="2579770887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 rtl="1"/>
                      <a:r>
                        <a:rPr lang="ar-OM" sz="2800" dirty="0"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الأجزاء العشرية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1"/>
                      <a:endParaRPr lang="ar-OM" sz="2800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1"/>
                      <a:r>
                        <a:rPr lang="ar-OM" sz="2800" dirty="0"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آلاف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1"/>
                      <a:r>
                        <a:rPr lang="ar-OM" sz="2800" dirty="0"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ملايين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875951"/>
                  </a:ext>
                </a:extLst>
              </a:tr>
              <a:tr h="481119">
                <a:tc>
                  <a:txBody>
                    <a:bodyPr/>
                    <a:lstStyle/>
                    <a:p>
                      <a:pPr algn="ctr" rtl="1"/>
                      <a:r>
                        <a:rPr lang="ar-OM" dirty="0"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جزء من ألف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dirty="0"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جزء من مائة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dirty="0"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جزء من عشرة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ar-OM" dirty="0"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آحاد</a:t>
                      </a:r>
                    </a:p>
                  </a:txBody>
                  <a:tcPr vert="vert270" anchor="ctr" anchorCtr="1"/>
                </a:tc>
                <a:tc>
                  <a:txBody>
                    <a:bodyPr/>
                    <a:lstStyle/>
                    <a:p>
                      <a:pPr rtl="1"/>
                      <a:r>
                        <a:rPr lang="ar-OM" dirty="0"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عشرات</a:t>
                      </a:r>
                    </a:p>
                  </a:txBody>
                  <a:tcPr vert="vert270" anchor="ctr" anchorCtr="1"/>
                </a:tc>
                <a:tc>
                  <a:txBody>
                    <a:bodyPr/>
                    <a:lstStyle/>
                    <a:p>
                      <a:pPr rtl="1"/>
                      <a:r>
                        <a:rPr lang="ar-OM" dirty="0"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مئات</a:t>
                      </a:r>
                    </a:p>
                  </a:txBody>
                  <a:tcPr vert="vert270" anchor="ctr" anchorCtr="1"/>
                </a:tc>
                <a:tc>
                  <a:txBody>
                    <a:bodyPr/>
                    <a:lstStyle/>
                    <a:p>
                      <a:pPr rtl="1"/>
                      <a:r>
                        <a:rPr lang="ar-OM" dirty="0"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آحاد</a:t>
                      </a:r>
                    </a:p>
                  </a:txBody>
                  <a:tcPr vert="vert270" anchor="ctr" anchorCtr="1"/>
                </a:tc>
                <a:tc>
                  <a:txBody>
                    <a:bodyPr/>
                    <a:lstStyle/>
                    <a:p>
                      <a:pPr rtl="1"/>
                      <a:r>
                        <a:rPr lang="ar-OM" dirty="0"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عشرات</a:t>
                      </a:r>
                    </a:p>
                  </a:txBody>
                  <a:tcPr vert="vert270" anchor="ctr" anchorCtr="1"/>
                </a:tc>
                <a:tc>
                  <a:txBody>
                    <a:bodyPr/>
                    <a:lstStyle/>
                    <a:p>
                      <a:pPr rtl="1"/>
                      <a:r>
                        <a:rPr lang="ar-OM" dirty="0"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مئات</a:t>
                      </a:r>
                    </a:p>
                  </a:txBody>
                  <a:tcPr vert="vert270" anchor="ctr" anchorCtr="1"/>
                </a:tc>
                <a:tc>
                  <a:txBody>
                    <a:bodyPr/>
                    <a:lstStyle/>
                    <a:p>
                      <a:pPr rtl="1"/>
                      <a:r>
                        <a:rPr lang="ar-OM" dirty="0"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آحاد</a:t>
                      </a:r>
                    </a:p>
                  </a:txBody>
                  <a:tcPr vert="vert270" anchor="ctr" anchorCtr="1"/>
                </a:tc>
                <a:tc>
                  <a:txBody>
                    <a:bodyPr/>
                    <a:lstStyle/>
                    <a:p>
                      <a:pPr rtl="1"/>
                      <a:r>
                        <a:rPr lang="ar-OM" dirty="0"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عشرات</a:t>
                      </a:r>
                    </a:p>
                  </a:txBody>
                  <a:tcPr vert="vert270" anchor="ctr" anchorCtr="1"/>
                </a:tc>
                <a:tc>
                  <a:txBody>
                    <a:bodyPr/>
                    <a:lstStyle/>
                    <a:p>
                      <a:pPr rtl="1"/>
                      <a:r>
                        <a:rPr lang="ar-OM" dirty="0"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مئات</a:t>
                      </a:r>
                    </a:p>
                  </a:txBody>
                  <a:tcPr vert="vert270" anchor="ctr" anchorCtr="1"/>
                </a:tc>
                <a:extLst>
                  <a:ext uri="{0D108BD9-81ED-4DB2-BD59-A6C34878D82A}">
                    <a16:rowId xmlns:a16="http://schemas.microsoft.com/office/drawing/2014/main" val="1813660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2486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988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981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466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228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940188"/>
                  </a:ext>
                </a:extLst>
              </a:tr>
            </a:tbl>
          </a:graphicData>
        </a:graphic>
      </p:graphicFrame>
      <p:sp>
        <p:nvSpPr>
          <p:cNvPr id="5" name="مربع نص 4">
            <a:extLst>
              <a:ext uri="{FF2B5EF4-FFF2-40B4-BE49-F238E27FC236}">
                <a16:creationId xmlns:a16="http://schemas.microsoft.com/office/drawing/2014/main" id="{82DF17A6-3A19-48FA-BA84-DF6FAAB4870C}"/>
              </a:ext>
            </a:extLst>
          </p:cNvPr>
          <p:cNvSpPr txBox="1"/>
          <p:nvPr/>
        </p:nvSpPr>
        <p:spPr>
          <a:xfrm>
            <a:off x="7305675" y="916520"/>
            <a:ext cx="2080877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1542×10=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36B71924-C9E0-428D-AAE4-4841B8E5A0B5}"/>
              </a:ext>
            </a:extLst>
          </p:cNvPr>
          <p:cNvSpPr txBox="1"/>
          <p:nvPr/>
        </p:nvSpPr>
        <p:spPr>
          <a:xfrm>
            <a:off x="7038975" y="1553424"/>
            <a:ext cx="2347577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1542×100=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38D1EF22-811A-472B-94C5-9DC5CC251EAC}"/>
              </a:ext>
            </a:extLst>
          </p:cNvPr>
          <p:cNvSpPr txBox="1"/>
          <p:nvPr/>
        </p:nvSpPr>
        <p:spPr>
          <a:xfrm>
            <a:off x="6762749" y="2184931"/>
            <a:ext cx="2623803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1542×1000=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0DB57A01-3237-4746-9DCC-1F38F96C4D0B}"/>
              </a:ext>
            </a:extLst>
          </p:cNvPr>
          <p:cNvSpPr txBox="1"/>
          <p:nvPr/>
        </p:nvSpPr>
        <p:spPr>
          <a:xfrm>
            <a:off x="6019800" y="916520"/>
            <a:ext cx="1411913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15420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1B81157A-07EE-4770-BE8C-473C70F58C30}"/>
              </a:ext>
            </a:extLst>
          </p:cNvPr>
          <p:cNvSpPr txBox="1"/>
          <p:nvPr/>
        </p:nvSpPr>
        <p:spPr>
          <a:xfrm>
            <a:off x="5562600" y="1553424"/>
            <a:ext cx="1655135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154200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26DC2C46-3A55-43E9-89D8-2016A28FF1D4}"/>
              </a:ext>
            </a:extLst>
          </p:cNvPr>
          <p:cNvSpPr txBox="1"/>
          <p:nvPr/>
        </p:nvSpPr>
        <p:spPr>
          <a:xfrm>
            <a:off x="5000625" y="2184931"/>
            <a:ext cx="1952625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1542000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3C532102-8912-4C82-BC26-DEAA2F014BD2}"/>
              </a:ext>
            </a:extLst>
          </p:cNvPr>
          <p:cNvSpPr txBox="1"/>
          <p:nvPr/>
        </p:nvSpPr>
        <p:spPr>
          <a:xfrm>
            <a:off x="2582717" y="916520"/>
            <a:ext cx="2080877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15.42×10=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08AF9490-C3BB-4C2E-AD44-D775E9204C22}"/>
              </a:ext>
            </a:extLst>
          </p:cNvPr>
          <p:cNvSpPr txBox="1"/>
          <p:nvPr/>
        </p:nvSpPr>
        <p:spPr>
          <a:xfrm>
            <a:off x="2316017" y="1553424"/>
            <a:ext cx="2347577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1.542×100=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DFB62AD3-3329-4BD0-B533-D81B6F10366F}"/>
              </a:ext>
            </a:extLst>
          </p:cNvPr>
          <p:cNvSpPr txBox="1"/>
          <p:nvPr/>
        </p:nvSpPr>
        <p:spPr>
          <a:xfrm>
            <a:off x="2039791" y="2184931"/>
            <a:ext cx="2623803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154.2×1000=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81FF2A70-71B5-4DFE-B47C-CA6B9BF7078F}"/>
              </a:ext>
            </a:extLst>
          </p:cNvPr>
          <p:cNvSpPr txBox="1"/>
          <p:nvPr/>
        </p:nvSpPr>
        <p:spPr>
          <a:xfrm>
            <a:off x="1296842" y="916520"/>
            <a:ext cx="1411913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154.2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AC1417D5-1BDA-4896-839A-CD59303AE883}"/>
              </a:ext>
            </a:extLst>
          </p:cNvPr>
          <p:cNvSpPr txBox="1"/>
          <p:nvPr/>
        </p:nvSpPr>
        <p:spPr>
          <a:xfrm>
            <a:off x="1197936" y="1553424"/>
            <a:ext cx="1268266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154.2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28AF8ECC-A9D6-462D-BBFA-16F02995656F}"/>
              </a:ext>
            </a:extLst>
          </p:cNvPr>
          <p:cNvSpPr txBox="1"/>
          <p:nvPr/>
        </p:nvSpPr>
        <p:spPr>
          <a:xfrm>
            <a:off x="545489" y="2184931"/>
            <a:ext cx="168480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154200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4EED889D-3EE5-4E01-AEB3-6299B198DFED}"/>
              </a:ext>
            </a:extLst>
          </p:cNvPr>
          <p:cNvSpPr txBox="1"/>
          <p:nvPr/>
        </p:nvSpPr>
        <p:spPr>
          <a:xfrm>
            <a:off x="6456956" y="3738355"/>
            <a:ext cx="383214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54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‚</a:t>
            </a:r>
          </a:p>
        </p:txBody>
      </p:sp>
      <p:grpSp>
        <p:nvGrpSpPr>
          <p:cNvPr id="46" name="مجموعة 45">
            <a:extLst>
              <a:ext uri="{FF2B5EF4-FFF2-40B4-BE49-F238E27FC236}">
                <a16:creationId xmlns:a16="http://schemas.microsoft.com/office/drawing/2014/main" id="{C6D3331C-6E2F-44D9-8B23-063F51541A79}"/>
              </a:ext>
            </a:extLst>
          </p:cNvPr>
          <p:cNvGrpSpPr/>
          <p:nvPr/>
        </p:nvGrpSpPr>
        <p:grpSpPr>
          <a:xfrm>
            <a:off x="4617411" y="4369862"/>
            <a:ext cx="1964363" cy="707886"/>
            <a:chOff x="4617411" y="4369862"/>
            <a:chExt cx="1964363" cy="707886"/>
          </a:xfrm>
        </p:grpSpPr>
        <p:sp>
          <p:nvSpPr>
            <p:cNvPr id="19" name="مربع نص 18">
              <a:extLst>
                <a:ext uri="{FF2B5EF4-FFF2-40B4-BE49-F238E27FC236}">
                  <a16:creationId xmlns:a16="http://schemas.microsoft.com/office/drawing/2014/main" id="{05330D56-7017-42AB-8C9E-D498B0B3175B}"/>
                </a:ext>
              </a:extLst>
            </p:cNvPr>
            <p:cNvSpPr txBox="1"/>
            <p:nvPr/>
          </p:nvSpPr>
          <p:spPr>
            <a:xfrm>
              <a:off x="4617411" y="4369862"/>
              <a:ext cx="383214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1</a:t>
              </a:r>
            </a:p>
          </p:txBody>
        </p:sp>
        <p:sp>
          <p:nvSpPr>
            <p:cNvPr id="20" name="مربع نص 19">
              <a:extLst>
                <a:ext uri="{FF2B5EF4-FFF2-40B4-BE49-F238E27FC236}">
                  <a16:creationId xmlns:a16="http://schemas.microsoft.com/office/drawing/2014/main" id="{1CFD9B69-2DE9-4B8E-BACC-AD5B6BC508F1}"/>
                </a:ext>
              </a:extLst>
            </p:cNvPr>
            <p:cNvSpPr txBox="1"/>
            <p:nvPr/>
          </p:nvSpPr>
          <p:spPr>
            <a:xfrm>
              <a:off x="5146290" y="4369862"/>
              <a:ext cx="383214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5</a:t>
              </a:r>
            </a:p>
          </p:txBody>
        </p:sp>
        <p:sp>
          <p:nvSpPr>
            <p:cNvPr id="21" name="مربع نص 20">
              <a:extLst>
                <a:ext uri="{FF2B5EF4-FFF2-40B4-BE49-F238E27FC236}">
                  <a16:creationId xmlns:a16="http://schemas.microsoft.com/office/drawing/2014/main" id="{BF38DCEF-4DE5-4181-A8FB-8D07F8DD22C0}"/>
                </a:ext>
              </a:extLst>
            </p:cNvPr>
            <p:cNvSpPr txBox="1"/>
            <p:nvPr/>
          </p:nvSpPr>
          <p:spPr>
            <a:xfrm>
              <a:off x="5701834" y="4369862"/>
              <a:ext cx="383214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4</a:t>
              </a:r>
            </a:p>
          </p:txBody>
        </p:sp>
        <p:sp>
          <p:nvSpPr>
            <p:cNvPr id="22" name="مربع نص 21">
              <a:extLst>
                <a:ext uri="{FF2B5EF4-FFF2-40B4-BE49-F238E27FC236}">
                  <a16:creationId xmlns:a16="http://schemas.microsoft.com/office/drawing/2014/main" id="{55F53A07-B87E-4C82-91B7-4719BE23B78B}"/>
                </a:ext>
              </a:extLst>
            </p:cNvPr>
            <p:cNvSpPr txBox="1"/>
            <p:nvPr/>
          </p:nvSpPr>
          <p:spPr>
            <a:xfrm>
              <a:off x="6198560" y="4369862"/>
              <a:ext cx="383214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2</a:t>
              </a:r>
            </a:p>
          </p:txBody>
        </p:sp>
      </p:grpSp>
      <p:grpSp>
        <p:nvGrpSpPr>
          <p:cNvPr id="48" name="مجموعة 47">
            <a:extLst>
              <a:ext uri="{FF2B5EF4-FFF2-40B4-BE49-F238E27FC236}">
                <a16:creationId xmlns:a16="http://schemas.microsoft.com/office/drawing/2014/main" id="{E01DCAE1-2AA1-417E-A739-3AD4E3898EBF}"/>
              </a:ext>
            </a:extLst>
          </p:cNvPr>
          <p:cNvGrpSpPr/>
          <p:nvPr/>
        </p:nvGrpSpPr>
        <p:grpSpPr>
          <a:xfrm>
            <a:off x="4617411" y="4747945"/>
            <a:ext cx="1964363" cy="707886"/>
            <a:chOff x="4617411" y="4747945"/>
            <a:chExt cx="1964363" cy="707886"/>
          </a:xfrm>
        </p:grpSpPr>
        <p:sp>
          <p:nvSpPr>
            <p:cNvPr id="23" name="مربع نص 22">
              <a:extLst>
                <a:ext uri="{FF2B5EF4-FFF2-40B4-BE49-F238E27FC236}">
                  <a16:creationId xmlns:a16="http://schemas.microsoft.com/office/drawing/2014/main" id="{C1FB3E02-0617-4660-92F8-25A9E13FC85D}"/>
                </a:ext>
              </a:extLst>
            </p:cNvPr>
            <p:cNvSpPr txBox="1"/>
            <p:nvPr/>
          </p:nvSpPr>
          <p:spPr>
            <a:xfrm>
              <a:off x="4617411" y="4747945"/>
              <a:ext cx="383214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1</a:t>
              </a:r>
            </a:p>
          </p:txBody>
        </p:sp>
        <p:sp>
          <p:nvSpPr>
            <p:cNvPr id="24" name="مربع نص 23">
              <a:extLst>
                <a:ext uri="{FF2B5EF4-FFF2-40B4-BE49-F238E27FC236}">
                  <a16:creationId xmlns:a16="http://schemas.microsoft.com/office/drawing/2014/main" id="{EF9D8F62-7E94-4D03-8398-0F0CD1897941}"/>
                </a:ext>
              </a:extLst>
            </p:cNvPr>
            <p:cNvSpPr txBox="1"/>
            <p:nvPr/>
          </p:nvSpPr>
          <p:spPr>
            <a:xfrm>
              <a:off x="5146290" y="4747945"/>
              <a:ext cx="383214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5</a:t>
              </a:r>
            </a:p>
          </p:txBody>
        </p:sp>
        <p:sp>
          <p:nvSpPr>
            <p:cNvPr id="25" name="مربع نص 24">
              <a:extLst>
                <a:ext uri="{FF2B5EF4-FFF2-40B4-BE49-F238E27FC236}">
                  <a16:creationId xmlns:a16="http://schemas.microsoft.com/office/drawing/2014/main" id="{C900918B-6C1B-474D-BA28-AAAD3F5A49A2}"/>
                </a:ext>
              </a:extLst>
            </p:cNvPr>
            <p:cNvSpPr txBox="1"/>
            <p:nvPr/>
          </p:nvSpPr>
          <p:spPr>
            <a:xfrm>
              <a:off x="5701834" y="4747945"/>
              <a:ext cx="383214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4</a:t>
              </a:r>
            </a:p>
          </p:txBody>
        </p:sp>
        <p:sp>
          <p:nvSpPr>
            <p:cNvPr id="26" name="مربع نص 25">
              <a:extLst>
                <a:ext uri="{FF2B5EF4-FFF2-40B4-BE49-F238E27FC236}">
                  <a16:creationId xmlns:a16="http://schemas.microsoft.com/office/drawing/2014/main" id="{9903BCD8-FE64-4AB5-B0B0-99922AF1C5B9}"/>
                </a:ext>
              </a:extLst>
            </p:cNvPr>
            <p:cNvSpPr txBox="1"/>
            <p:nvPr/>
          </p:nvSpPr>
          <p:spPr>
            <a:xfrm>
              <a:off x="6198560" y="4747945"/>
              <a:ext cx="383214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2</a:t>
              </a:r>
            </a:p>
          </p:txBody>
        </p:sp>
      </p:grpSp>
      <p:grpSp>
        <p:nvGrpSpPr>
          <p:cNvPr id="52" name="مجموعة 51">
            <a:extLst>
              <a:ext uri="{FF2B5EF4-FFF2-40B4-BE49-F238E27FC236}">
                <a16:creationId xmlns:a16="http://schemas.microsoft.com/office/drawing/2014/main" id="{247BC8AF-EC9D-4614-9203-FC22668061C1}"/>
              </a:ext>
            </a:extLst>
          </p:cNvPr>
          <p:cNvGrpSpPr/>
          <p:nvPr/>
        </p:nvGrpSpPr>
        <p:grpSpPr>
          <a:xfrm>
            <a:off x="4617411" y="5109360"/>
            <a:ext cx="1964363" cy="707886"/>
            <a:chOff x="4617411" y="5109360"/>
            <a:chExt cx="1964363" cy="707886"/>
          </a:xfrm>
        </p:grpSpPr>
        <p:sp>
          <p:nvSpPr>
            <p:cNvPr id="27" name="مربع نص 26">
              <a:extLst>
                <a:ext uri="{FF2B5EF4-FFF2-40B4-BE49-F238E27FC236}">
                  <a16:creationId xmlns:a16="http://schemas.microsoft.com/office/drawing/2014/main" id="{E2505892-4CAB-4EE3-96FF-12536925F9BA}"/>
                </a:ext>
              </a:extLst>
            </p:cNvPr>
            <p:cNvSpPr txBox="1"/>
            <p:nvPr/>
          </p:nvSpPr>
          <p:spPr>
            <a:xfrm>
              <a:off x="4617411" y="5109360"/>
              <a:ext cx="383214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1</a:t>
              </a:r>
            </a:p>
          </p:txBody>
        </p:sp>
        <p:sp>
          <p:nvSpPr>
            <p:cNvPr id="28" name="مربع نص 27">
              <a:extLst>
                <a:ext uri="{FF2B5EF4-FFF2-40B4-BE49-F238E27FC236}">
                  <a16:creationId xmlns:a16="http://schemas.microsoft.com/office/drawing/2014/main" id="{BD7E8232-D160-46DF-A5FE-97DCD5948F77}"/>
                </a:ext>
              </a:extLst>
            </p:cNvPr>
            <p:cNvSpPr txBox="1"/>
            <p:nvPr/>
          </p:nvSpPr>
          <p:spPr>
            <a:xfrm>
              <a:off x="5146290" y="5109360"/>
              <a:ext cx="383214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5</a:t>
              </a:r>
            </a:p>
          </p:txBody>
        </p:sp>
        <p:sp>
          <p:nvSpPr>
            <p:cNvPr id="29" name="مربع نص 28">
              <a:extLst>
                <a:ext uri="{FF2B5EF4-FFF2-40B4-BE49-F238E27FC236}">
                  <a16:creationId xmlns:a16="http://schemas.microsoft.com/office/drawing/2014/main" id="{9FF03A7C-7DC2-42A3-8DF8-4AFA27D0440F}"/>
                </a:ext>
              </a:extLst>
            </p:cNvPr>
            <p:cNvSpPr txBox="1"/>
            <p:nvPr/>
          </p:nvSpPr>
          <p:spPr>
            <a:xfrm>
              <a:off x="5701834" y="5109360"/>
              <a:ext cx="383214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4</a:t>
              </a:r>
            </a:p>
          </p:txBody>
        </p:sp>
        <p:sp>
          <p:nvSpPr>
            <p:cNvPr id="30" name="مربع نص 29">
              <a:extLst>
                <a:ext uri="{FF2B5EF4-FFF2-40B4-BE49-F238E27FC236}">
                  <a16:creationId xmlns:a16="http://schemas.microsoft.com/office/drawing/2014/main" id="{D9D13B55-8D01-4371-AEC4-147741A8A928}"/>
                </a:ext>
              </a:extLst>
            </p:cNvPr>
            <p:cNvSpPr txBox="1"/>
            <p:nvPr/>
          </p:nvSpPr>
          <p:spPr>
            <a:xfrm>
              <a:off x="6198560" y="5109360"/>
              <a:ext cx="383214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2</a:t>
              </a:r>
            </a:p>
          </p:txBody>
        </p:sp>
      </p:grpSp>
      <p:grpSp>
        <p:nvGrpSpPr>
          <p:cNvPr id="58" name="مجموعة 57">
            <a:extLst>
              <a:ext uri="{FF2B5EF4-FFF2-40B4-BE49-F238E27FC236}">
                <a16:creationId xmlns:a16="http://schemas.microsoft.com/office/drawing/2014/main" id="{AD1EC904-92EB-4233-9387-15EC14ABAE19}"/>
              </a:ext>
            </a:extLst>
          </p:cNvPr>
          <p:cNvGrpSpPr/>
          <p:nvPr/>
        </p:nvGrpSpPr>
        <p:grpSpPr>
          <a:xfrm>
            <a:off x="6209536" y="5858917"/>
            <a:ext cx="1964363" cy="707886"/>
            <a:chOff x="6209536" y="5858917"/>
            <a:chExt cx="1964363" cy="707886"/>
          </a:xfrm>
        </p:grpSpPr>
        <p:sp>
          <p:nvSpPr>
            <p:cNvPr id="35" name="مربع نص 34">
              <a:extLst>
                <a:ext uri="{FF2B5EF4-FFF2-40B4-BE49-F238E27FC236}">
                  <a16:creationId xmlns:a16="http://schemas.microsoft.com/office/drawing/2014/main" id="{3A5B4026-397B-4C97-B289-DAB592C694B8}"/>
                </a:ext>
              </a:extLst>
            </p:cNvPr>
            <p:cNvSpPr txBox="1"/>
            <p:nvPr/>
          </p:nvSpPr>
          <p:spPr>
            <a:xfrm>
              <a:off x="6209536" y="5858917"/>
              <a:ext cx="383214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1</a:t>
              </a:r>
            </a:p>
          </p:txBody>
        </p:sp>
        <p:sp>
          <p:nvSpPr>
            <p:cNvPr id="36" name="مربع نص 35">
              <a:extLst>
                <a:ext uri="{FF2B5EF4-FFF2-40B4-BE49-F238E27FC236}">
                  <a16:creationId xmlns:a16="http://schemas.microsoft.com/office/drawing/2014/main" id="{EF1308E9-D270-468C-9600-3913B74B3551}"/>
                </a:ext>
              </a:extLst>
            </p:cNvPr>
            <p:cNvSpPr txBox="1"/>
            <p:nvPr/>
          </p:nvSpPr>
          <p:spPr>
            <a:xfrm>
              <a:off x="6738415" y="5858917"/>
              <a:ext cx="383214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5</a:t>
              </a:r>
            </a:p>
          </p:txBody>
        </p:sp>
        <p:sp>
          <p:nvSpPr>
            <p:cNvPr id="37" name="مربع نص 36">
              <a:extLst>
                <a:ext uri="{FF2B5EF4-FFF2-40B4-BE49-F238E27FC236}">
                  <a16:creationId xmlns:a16="http://schemas.microsoft.com/office/drawing/2014/main" id="{2CA654E8-C23D-4751-B251-68E1CA3A74A8}"/>
                </a:ext>
              </a:extLst>
            </p:cNvPr>
            <p:cNvSpPr txBox="1"/>
            <p:nvPr/>
          </p:nvSpPr>
          <p:spPr>
            <a:xfrm>
              <a:off x="7293959" y="5858917"/>
              <a:ext cx="383214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4</a:t>
              </a:r>
            </a:p>
          </p:txBody>
        </p:sp>
        <p:sp>
          <p:nvSpPr>
            <p:cNvPr id="38" name="مربع نص 37">
              <a:extLst>
                <a:ext uri="{FF2B5EF4-FFF2-40B4-BE49-F238E27FC236}">
                  <a16:creationId xmlns:a16="http://schemas.microsoft.com/office/drawing/2014/main" id="{22C8E6F4-F477-43FD-B2A0-890CEA447783}"/>
                </a:ext>
              </a:extLst>
            </p:cNvPr>
            <p:cNvSpPr txBox="1"/>
            <p:nvPr/>
          </p:nvSpPr>
          <p:spPr>
            <a:xfrm>
              <a:off x="7790685" y="5858917"/>
              <a:ext cx="383214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2</a:t>
              </a:r>
            </a:p>
          </p:txBody>
        </p:sp>
      </p:grpSp>
      <p:grpSp>
        <p:nvGrpSpPr>
          <p:cNvPr id="59" name="مجموعة 58">
            <a:extLst>
              <a:ext uri="{FF2B5EF4-FFF2-40B4-BE49-F238E27FC236}">
                <a16:creationId xmlns:a16="http://schemas.microsoft.com/office/drawing/2014/main" id="{E233A26D-1291-4253-A3FA-8293A6C741A3}"/>
              </a:ext>
            </a:extLst>
          </p:cNvPr>
          <p:cNvGrpSpPr/>
          <p:nvPr/>
        </p:nvGrpSpPr>
        <p:grpSpPr>
          <a:xfrm>
            <a:off x="5136001" y="6219469"/>
            <a:ext cx="1964363" cy="707886"/>
            <a:chOff x="5136001" y="6219469"/>
            <a:chExt cx="1964363" cy="707886"/>
          </a:xfrm>
        </p:grpSpPr>
        <p:sp>
          <p:nvSpPr>
            <p:cNvPr id="39" name="مربع نص 38">
              <a:extLst>
                <a:ext uri="{FF2B5EF4-FFF2-40B4-BE49-F238E27FC236}">
                  <a16:creationId xmlns:a16="http://schemas.microsoft.com/office/drawing/2014/main" id="{353283FF-054E-460B-B72D-6C4F546F7450}"/>
                </a:ext>
              </a:extLst>
            </p:cNvPr>
            <p:cNvSpPr txBox="1"/>
            <p:nvPr/>
          </p:nvSpPr>
          <p:spPr>
            <a:xfrm>
              <a:off x="5136001" y="6219469"/>
              <a:ext cx="383214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1</a:t>
              </a:r>
            </a:p>
          </p:txBody>
        </p:sp>
        <p:sp>
          <p:nvSpPr>
            <p:cNvPr id="40" name="مربع نص 39">
              <a:extLst>
                <a:ext uri="{FF2B5EF4-FFF2-40B4-BE49-F238E27FC236}">
                  <a16:creationId xmlns:a16="http://schemas.microsoft.com/office/drawing/2014/main" id="{CF03DEA2-48A4-4531-ACB9-224CB3014236}"/>
                </a:ext>
              </a:extLst>
            </p:cNvPr>
            <p:cNvSpPr txBox="1"/>
            <p:nvPr/>
          </p:nvSpPr>
          <p:spPr>
            <a:xfrm>
              <a:off x="5664880" y="6219469"/>
              <a:ext cx="383214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5</a:t>
              </a:r>
            </a:p>
          </p:txBody>
        </p:sp>
        <p:sp>
          <p:nvSpPr>
            <p:cNvPr id="41" name="مربع نص 40">
              <a:extLst>
                <a:ext uri="{FF2B5EF4-FFF2-40B4-BE49-F238E27FC236}">
                  <a16:creationId xmlns:a16="http://schemas.microsoft.com/office/drawing/2014/main" id="{EC8106A1-73CD-4F82-975E-8AE2233D388F}"/>
                </a:ext>
              </a:extLst>
            </p:cNvPr>
            <p:cNvSpPr txBox="1"/>
            <p:nvPr/>
          </p:nvSpPr>
          <p:spPr>
            <a:xfrm>
              <a:off x="6220424" y="6219469"/>
              <a:ext cx="383214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4</a:t>
              </a:r>
            </a:p>
          </p:txBody>
        </p:sp>
        <p:sp>
          <p:nvSpPr>
            <p:cNvPr id="42" name="مربع نص 41">
              <a:extLst>
                <a:ext uri="{FF2B5EF4-FFF2-40B4-BE49-F238E27FC236}">
                  <a16:creationId xmlns:a16="http://schemas.microsoft.com/office/drawing/2014/main" id="{AA1FF7F6-D89B-4100-A876-230AA7612BC8}"/>
                </a:ext>
              </a:extLst>
            </p:cNvPr>
            <p:cNvSpPr txBox="1"/>
            <p:nvPr/>
          </p:nvSpPr>
          <p:spPr>
            <a:xfrm>
              <a:off x="6717150" y="6219469"/>
              <a:ext cx="383214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2</a:t>
              </a:r>
            </a:p>
          </p:txBody>
        </p:sp>
      </p:grp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DAB3E144-79F3-4398-8F86-CE462C86B67B}"/>
              </a:ext>
            </a:extLst>
          </p:cNvPr>
          <p:cNvSpPr txBox="1"/>
          <p:nvPr/>
        </p:nvSpPr>
        <p:spPr>
          <a:xfrm>
            <a:off x="5675169" y="5479971"/>
            <a:ext cx="383214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0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</a:t>
            </a:r>
          </a:p>
        </p:txBody>
      </p: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DDC9DE41-F8A7-4670-AFBB-339BC6997A18}"/>
              </a:ext>
            </a:extLst>
          </p:cNvPr>
          <p:cNvSpPr txBox="1"/>
          <p:nvPr/>
        </p:nvSpPr>
        <p:spPr>
          <a:xfrm>
            <a:off x="6204048" y="5479971"/>
            <a:ext cx="383214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0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5</a:t>
            </a:r>
          </a:p>
        </p:txBody>
      </p:sp>
      <p:sp>
        <p:nvSpPr>
          <p:cNvPr id="33" name="مربع نص 32">
            <a:extLst>
              <a:ext uri="{FF2B5EF4-FFF2-40B4-BE49-F238E27FC236}">
                <a16:creationId xmlns:a16="http://schemas.microsoft.com/office/drawing/2014/main" id="{F65ABB2F-2293-473F-B82E-72F0112B1CDB}"/>
              </a:ext>
            </a:extLst>
          </p:cNvPr>
          <p:cNvSpPr txBox="1"/>
          <p:nvPr/>
        </p:nvSpPr>
        <p:spPr>
          <a:xfrm>
            <a:off x="6759592" y="5479971"/>
            <a:ext cx="383214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0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4</a:t>
            </a:r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6AFB34FD-ED4E-4DD2-90AA-16A30C0B9BC8}"/>
              </a:ext>
            </a:extLst>
          </p:cNvPr>
          <p:cNvSpPr txBox="1"/>
          <p:nvPr/>
        </p:nvSpPr>
        <p:spPr>
          <a:xfrm>
            <a:off x="7256318" y="5479971"/>
            <a:ext cx="383214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0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2</a:t>
            </a:r>
          </a:p>
        </p:txBody>
      </p:sp>
      <p:sp>
        <p:nvSpPr>
          <p:cNvPr id="43" name="مربع نص 42">
            <a:extLst>
              <a:ext uri="{FF2B5EF4-FFF2-40B4-BE49-F238E27FC236}">
                <a16:creationId xmlns:a16="http://schemas.microsoft.com/office/drawing/2014/main" id="{A19D837B-F9E1-4904-93D7-B30964C49582}"/>
              </a:ext>
            </a:extLst>
          </p:cNvPr>
          <p:cNvSpPr txBox="1"/>
          <p:nvPr/>
        </p:nvSpPr>
        <p:spPr>
          <a:xfrm>
            <a:off x="6504581" y="5310292"/>
            <a:ext cx="383214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54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‚</a:t>
            </a:r>
          </a:p>
        </p:txBody>
      </p:sp>
      <p:sp>
        <p:nvSpPr>
          <p:cNvPr id="44" name="مربع نص 43">
            <a:extLst>
              <a:ext uri="{FF2B5EF4-FFF2-40B4-BE49-F238E27FC236}">
                <a16:creationId xmlns:a16="http://schemas.microsoft.com/office/drawing/2014/main" id="{3F10A3FE-3467-40A9-B1E3-230EB169FC1F}"/>
              </a:ext>
            </a:extLst>
          </p:cNvPr>
          <p:cNvSpPr txBox="1"/>
          <p:nvPr/>
        </p:nvSpPr>
        <p:spPr>
          <a:xfrm>
            <a:off x="6505021" y="5691316"/>
            <a:ext cx="383214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54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‚</a:t>
            </a:r>
          </a:p>
        </p:txBody>
      </p:sp>
      <p:sp>
        <p:nvSpPr>
          <p:cNvPr id="45" name="مربع نص 44">
            <a:extLst>
              <a:ext uri="{FF2B5EF4-FFF2-40B4-BE49-F238E27FC236}">
                <a16:creationId xmlns:a16="http://schemas.microsoft.com/office/drawing/2014/main" id="{9C9ADE50-90AE-49E4-B649-400B42D8DBD2}"/>
              </a:ext>
            </a:extLst>
          </p:cNvPr>
          <p:cNvSpPr txBox="1"/>
          <p:nvPr/>
        </p:nvSpPr>
        <p:spPr>
          <a:xfrm>
            <a:off x="6505021" y="6049790"/>
            <a:ext cx="383214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54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‚</a:t>
            </a:r>
          </a:p>
        </p:txBody>
      </p:sp>
      <p:sp>
        <p:nvSpPr>
          <p:cNvPr id="47" name="مربع نص 46">
            <a:extLst>
              <a:ext uri="{FF2B5EF4-FFF2-40B4-BE49-F238E27FC236}">
                <a16:creationId xmlns:a16="http://schemas.microsoft.com/office/drawing/2014/main" id="{0D3208E4-A894-4D94-B79C-71859B6119DE}"/>
              </a:ext>
            </a:extLst>
          </p:cNvPr>
          <p:cNvSpPr txBox="1"/>
          <p:nvPr/>
        </p:nvSpPr>
        <p:spPr>
          <a:xfrm>
            <a:off x="6223098" y="4381389"/>
            <a:ext cx="383214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0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0</a:t>
            </a:r>
          </a:p>
        </p:txBody>
      </p:sp>
      <p:grpSp>
        <p:nvGrpSpPr>
          <p:cNvPr id="51" name="مجموعة 50">
            <a:extLst>
              <a:ext uri="{FF2B5EF4-FFF2-40B4-BE49-F238E27FC236}">
                <a16:creationId xmlns:a16="http://schemas.microsoft.com/office/drawing/2014/main" id="{67492A01-B173-4A86-BF06-D2EA43836495}"/>
              </a:ext>
            </a:extLst>
          </p:cNvPr>
          <p:cNvGrpSpPr/>
          <p:nvPr/>
        </p:nvGrpSpPr>
        <p:grpSpPr>
          <a:xfrm>
            <a:off x="5700932" y="4734923"/>
            <a:ext cx="912826" cy="707886"/>
            <a:chOff x="5700932" y="4734923"/>
            <a:chExt cx="912826" cy="707886"/>
          </a:xfrm>
        </p:grpSpPr>
        <p:sp>
          <p:nvSpPr>
            <p:cNvPr id="49" name="مربع نص 48">
              <a:extLst>
                <a:ext uri="{FF2B5EF4-FFF2-40B4-BE49-F238E27FC236}">
                  <a16:creationId xmlns:a16="http://schemas.microsoft.com/office/drawing/2014/main" id="{D966C041-BEBC-43E7-82B7-9F41A997D05B}"/>
                </a:ext>
              </a:extLst>
            </p:cNvPr>
            <p:cNvSpPr txBox="1"/>
            <p:nvPr/>
          </p:nvSpPr>
          <p:spPr>
            <a:xfrm>
              <a:off x="5700932" y="4734923"/>
              <a:ext cx="383214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0</a:t>
              </a:r>
            </a:p>
          </p:txBody>
        </p:sp>
        <p:sp>
          <p:nvSpPr>
            <p:cNvPr id="50" name="مربع نص 49">
              <a:extLst>
                <a:ext uri="{FF2B5EF4-FFF2-40B4-BE49-F238E27FC236}">
                  <a16:creationId xmlns:a16="http://schemas.microsoft.com/office/drawing/2014/main" id="{15E634B3-70E7-4903-954F-50C23ABBA4F1}"/>
                </a:ext>
              </a:extLst>
            </p:cNvPr>
            <p:cNvSpPr txBox="1"/>
            <p:nvPr/>
          </p:nvSpPr>
          <p:spPr>
            <a:xfrm>
              <a:off x="6230544" y="4734923"/>
              <a:ext cx="383214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0</a:t>
              </a:r>
            </a:p>
          </p:txBody>
        </p:sp>
      </p:grpSp>
      <p:grpSp>
        <p:nvGrpSpPr>
          <p:cNvPr id="56" name="مجموعة 55">
            <a:extLst>
              <a:ext uri="{FF2B5EF4-FFF2-40B4-BE49-F238E27FC236}">
                <a16:creationId xmlns:a16="http://schemas.microsoft.com/office/drawing/2014/main" id="{09D46100-3FB8-405B-8B42-AC4398D77BD4}"/>
              </a:ext>
            </a:extLst>
          </p:cNvPr>
          <p:cNvGrpSpPr/>
          <p:nvPr/>
        </p:nvGrpSpPr>
        <p:grpSpPr>
          <a:xfrm>
            <a:off x="5162003" y="5123950"/>
            <a:ext cx="1415185" cy="707886"/>
            <a:chOff x="5162003" y="5123950"/>
            <a:chExt cx="1415185" cy="707886"/>
          </a:xfrm>
        </p:grpSpPr>
        <p:sp>
          <p:nvSpPr>
            <p:cNvPr id="53" name="مربع نص 52">
              <a:extLst>
                <a:ext uri="{FF2B5EF4-FFF2-40B4-BE49-F238E27FC236}">
                  <a16:creationId xmlns:a16="http://schemas.microsoft.com/office/drawing/2014/main" id="{4322BB8B-8A3C-478D-998A-4C9CA12EF86D}"/>
                </a:ext>
              </a:extLst>
            </p:cNvPr>
            <p:cNvSpPr txBox="1"/>
            <p:nvPr/>
          </p:nvSpPr>
          <p:spPr>
            <a:xfrm>
              <a:off x="6193974" y="5123950"/>
              <a:ext cx="383214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0</a:t>
              </a:r>
            </a:p>
          </p:txBody>
        </p:sp>
        <p:sp>
          <p:nvSpPr>
            <p:cNvPr id="54" name="مربع نص 53">
              <a:extLst>
                <a:ext uri="{FF2B5EF4-FFF2-40B4-BE49-F238E27FC236}">
                  <a16:creationId xmlns:a16="http://schemas.microsoft.com/office/drawing/2014/main" id="{1E494720-730C-44A0-A855-E691DAE02A2F}"/>
                </a:ext>
              </a:extLst>
            </p:cNvPr>
            <p:cNvSpPr txBox="1"/>
            <p:nvPr/>
          </p:nvSpPr>
          <p:spPr>
            <a:xfrm>
              <a:off x="5702539" y="5123950"/>
              <a:ext cx="383214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0</a:t>
              </a:r>
            </a:p>
          </p:txBody>
        </p:sp>
        <p:sp>
          <p:nvSpPr>
            <p:cNvPr id="55" name="مربع نص 54">
              <a:extLst>
                <a:ext uri="{FF2B5EF4-FFF2-40B4-BE49-F238E27FC236}">
                  <a16:creationId xmlns:a16="http://schemas.microsoft.com/office/drawing/2014/main" id="{ED44CB37-F461-49C4-93AF-A991C65499AB}"/>
                </a:ext>
              </a:extLst>
            </p:cNvPr>
            <p:cNvSpPr txBox="1"/>
            <p:nvPr/>
          </p:nvSpPr>
          <p:spPr>
            <a:xfrm>
              <a:off x="5162003" y="5123950"/>
              <a:ext cx="383214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0</a:t>
              </a:r>
            </a:p>
          </p:txBody>
        </p:sp>
      </p:grpSp>
      <p:grpSp>
        <p:nvGrpSpPr>
          <p:cNvPr id="60" name="مجموعة 59">
            <a:extLst>
              <a:ext uri="{FF2B5EF4-FFF2-40B4-BE49-F238E27FC236}">
                <a16:creationId xmlns:a16="http://schemas.microsoft.com/office/drawing/2014/main" id="{33E06FA8-9CF3-4546-BAFE-99F4C7617DF2}"/>
              </a:ext>
            </a:extLst>
          </p:cNvPr>
          <p:cNvGrpSpPr/>
          <p:nvPr/>
        </p:nvGrpSpPr>
        <p:grpSpPr>
          <a:xfrm>
            <a:off x="5674436" y="6257762"/>
            <a:ext cx="912826" cy="707886"/>
            <a:chOff x="5700932" y="4734923"/>
            <a:chExt cx="912826" cy="707886"/>
          </a:xfrm>
        </p:grpSpPr>
        <p:sp>
          <p:nvSpPr>
            <p:cNvPr id="61" name="مربع نص 60">
              <a:extLst>
                <a:ext uri="{FF2B5EF4-FFF2-40B4-BE49-F238E27FC236}">
                  <a16:creationId xmlns:a16="http://schemas.microsoft.com/office/drawing/2014/main" id="{3CDC4347-8D78-4D72-9667-FA5727C772C8}"/>
                </a:ext>
              </a:extLst>
            </p:cNvPr>
            <p:cNvSpPr txBox="1"/>
            <p:nvPr/>
          </p:nvSpPr>
          <p:spPr>
            <a:xfrm>
              <a:off x="5700932" y="4734923"/>
              <a:ext cx="383214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0</a:t>
              </a:r>
            </a:p>
          </p:txBody>
        </p:sp>
        <p:sp>
          <p:nvSpPr>
            <p:cNvPr id="62" name="مربع نص 61">
              <a:extLst>
                <a:ext uri="{FF2B5EF4-FFF2-40B4-BE49-F238E27FC236}">
                  <a16:creationId xmlns:a16="http://schemas.microsoft.com/office/drawing/2014/main" id="{D12BE698-A20D-4707-9B62-385468D19DB8}"/>
                </a:ext>
              </a:extLst>
            </p:cNvPr>
            <p:cNvSpPr txBox="1"/>
            <p:nvPr/>
          </p:nvSpPr>
          <p:spPr>
            <a:xfrm>
              <a:off x="6230544" y="4734923"/>
              <a:ext cx="383214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51582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1.11111E-6 L -0.04453 0.0004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27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1.48148E-6 L -0.08893 0.00093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53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2.22222E-6 L -0.13294 0.00023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5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44444E-6 L -0.04362 -4.44444E-6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" y="0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44444E-6 L -0.04336 -4.44444E-6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74" y="0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4.44444E-6 L -0.04557 -4.44444E-6 " pathEditMode="relative" rAng="0" ptsTypes="AA">
                                      <p:cBhvr>
                                        <p:cTn id="9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9" y="0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4.44444E-6 L -0.04076 1.48148E-6 " pathEditMode="relative" rAng="0" ptsTypes="AA">
                                      <p:cBhvr>
                                        <p:cTn id="9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1.48148E-6 L -0.08658 0.00023 " pathEditMode="relative" rAng="0" ptsTypes="AA">
                                      <p:cBhvr>
                                        <p:cTn id="111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3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4.81481E-6 L -0.13034 -4.81481E-6 " pathEditMode="relative" rAng="0" ptsTypes="AA">
                                      <p:cBhvr>
                                        <p:cTn id="128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2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4" grpId="0"/>
      <p:bldP spid="15" grpId="0"/>
      <p:bldP spid="16" grpId="0"/>
      <p:bldP spid="17" grpId="0"/>
      <p:bldP spid="31" grpId="0"/>
      <p:bldP spid="31" grpId="1"/>
      <p:bldP spid="32" grpId="0"/>
      <p:bldP spid="32" grpId="1"/>
      <p:bldP spid="33" grpId="0"/>
      <p:bldP spid="33" grpId="1"/>
      <p:bldP spid="34" grpId="0"/>
      <p:bldP spid="34" grpId="1"/>
      <p:bldP spid="43" grpId="0"/>
      <p:bldP spid="44" grpId="0"/>
      <p:bldP spid="45" grpId="0"/>
      <p:bldP spid="45" grpId="1"/>
      <p:bldP spid="4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277A401A-89A0-42C1-8D20-B3DA3C9BCB64}"/>
              </a:ext>
            </a:extLst>
          </p:cNvPr>
          <p:cNvSpPr txBox="1"/>
          <p:nvPr/>
        </p:nvSpPr>
        <p:spPr>
          <a:xfrm>
            <a:off x="3705448" y="0"/>
            <a:ext cx="478110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القسمة على 10 و 100 و 1000</a:t>
            </a:r>
          </a:p>
        </p:txBody>
      </p:sp>
      <p:graphicFrame>
        <p:nvGraphicFramePr>
          <p:cNvPr id="3" name="جدول 3">
            <a:extLst>
              <a:ext uri="{FF2B5EF4-FFF2-40B4-BE49-F238E27FC236}">
                <a16:creationId xmlns:a16="http://schemas.microsoft.com/office/drawing/2014/main" id="{5E3FB320-22E9-43EA-87E3-8246C6B2B8E3}"/>
              </a:ext>
            </a:extLst>
          </p:cNvPr>
          <p:cNvGraphicFramePr>
            <a:graphicFrameLocks noGrp="1"/>
          </p:cNvGraphicFramePr>
          <p:nvPr/>
        </p:nvGraphicFramePr>
        <p:xfrm>
          <a:off x="1832069" y="3040068"/>
          <a:ext cx="6502404" cy="36576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41867">
                  <a:extLst>
                    <a:ext uri="{9D8B030D-6E8A-4147-A177-3AD203B41FA5}">
                      <a16:colId xmlns:a16="http://schemas.microsoft.com/office/drawing/2014/main" val="323743959"/>
                    </a:ext>
                  </a:extLst>
                </a:gridCol>
                <a:gridCol w="541867">
                  <a:extLst>
                    <a:ext uri="{9D8B030D-6E8A-4147-A177-3AD203B41FA5}">
                      <a16:colId xmlns:a16="http://schemas.microsoft.com/office/drawing/2014/main" val="4214165920"/>
                    </a:ext>
                  </a:extLst>
                </a:gridCol>
                <a:gridCol w="541867">
                  <a:extLst>
                    <a:ext uri="{9D8B030D-6E8A-4147-A177-3AD203B41FA5}">
                      <a16:colId xmlns:a16="http://schemas.microsoft.com/office/drawing/2014/main" val="1988121709"/>
                    </a:ext>
                  </a:extLst>
                </a:gridCol>
                <a:gridCol w="541867">
                  <a:extLst>
                    <a:ext uri="{9D8B030D-6E8A-4147-A177-3AD203B41FA5}">
                      <a16:colId xmlns:a16="http://schemas.microsoft.com/office/drawing/2014/main" val="676606634"/>
                    </a:ext>
                  </a:extLst>
                </a:gridCol>
                <a:gridCol w="541867">
                  <a:extLst>
                    <a:ext uri="{9D8B030D-6E8A-4147-A177-3AD203B41FA5}">
                      <a16:colId xmlns:a16="http://schemas.microsoft.com/office/drawing/2014/main" val="1219482013"/>
                    </a:ext>
                  </a:extLst>
                </a:gridCol>
                <a:gridCol w="541867">
                  <a:extLst>
                    <a:ext uri="{9D8B030D-6E8A-4147-A177-3AD203B41FA5}">
                      <a16:colId xmlns:a16="http://schemas.microsoft.com/office/drawing/2014/main" val="3454191535"/>
                    </a:ext>
                  </a:extLst>
                </a:gridCol>
                <a:gridCol w="541867">
                  <a:extLst>
                    <a:ext uri="{9D8B030D-6E8A-4147-A177-3AD203B41FA5}">
                      <a16:colId xmlns:a16="http://schemas.microsoft.com/office/drawing/2014/main" val="3360836860"/>
                    </a:ext>
                  </a:extLst>
                </a:gridCol>
                <a:gridCol w="541867">
                  <a:extLst>
                    <a:ext uri="{9D8B030D-6E8A-4147-A177-3AD203B41FA5}">
                      <a16:colId xmlns:a16="http://schemas.microsoft.com/office/drawing/2014/main" val="64701634"/>
                    </a:ext>
                  </a:extLst>
                </a:gridCol>
                <a:gridCol w="541867">
                  <a:extLst>
                    <a:ext uri="{9D8B030D-6E8A-4147-A177-3AD203B41FA5}">
                      <a16:colId xmlns:a16="http://schemas.microsoft.com/office/drawing/2014/main" val="1135171820"/>
                    </a:ext>
                  </a:extLst>
                </a:gridCol>
                <a:gridCol w="541867">
                  <a:extLst>
                    <a:ext uri="{9D8B030D-6E8A-4147-A177-3AD203B41FA5}">
                      <a16:colId xmlns:a16="http://schemas.microsoft.com/office/drawing/2014/main" val="2679081623"/>
                    </a:ext>
                  </a:extLst>
                </a:gridCol>
                <a:gridCol w="541867">
                  <a:extLst>
                    <a:ext uri="{9D8B030D-6E8A-4147-A177-3AD203B41FA5}">
                      <a16:colId xmlns:a16="http://schemas.microsoft.com/office/drawing/2014/main" val="829306904"/>
                    </a:ext>
                  </a:extLst>
                </a:gridCol>
                <a:gridCol w="541867">
                  <a:extLst>
                    <a:ext uri="{9D8B030D-6E8A-4147-A177-3AD203B41FA5}">
                      <a16:colId xmlns:a16="http://schemas.microsoft.com/office/drawing/2014/main" val="2579770887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 rtl="1"/>
                      <a:r>
                        <a:rPr lang="ar-OM" sz="2800" dirty="0"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الأجزاء العشرية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1"/>
                      <a:endParaRPr lang="ar-OM" sz="2800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1"/>
                      <a:r>
                        <a:rPr lang="ar-OM" sz="2800" dirty="0"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آلاف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1"/>
                      <a:r>
                        <a:rPr lang="ar-OM" sz="2800" dirty="0"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ملايين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875951"/>
                  </a:ext>
                </a:extLst>
              </a:tr>
              <a:tr h="481119">
                <a:tc>
                  <a:txBody>
                    <a:bodyPr/>
                    <a:lstStyle/>
                    <a:p>
                      <a:pPr algn="ctr" rtl="1"/>
                      <a:r>
                        <a:rPr lang="ar-OM" dirty="0"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جزء من ألف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dirty="0"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جزء من مائة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dirty="0"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جزء من عشرة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ar-OM" dirty="0"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آحاد</a:t>
                      </a:r>
                    </a:p>
                  </a:txBody>
                  <a:tcPr vert="vert270" anchor="ctr" anchorCtr="1"/>
                </a:tc>
                <a:tc>
                  <a:txBody>
                    <a:bodyPr/>
                    <a:lstStyle/>
                    <a:p>
                      <a:pPr rtl="1"/>
                      <a:r>
                        <a:rPr lang="ar-OM" dirty="0"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عشرات</a:t>
                      </a:r>
                    </a:p>
                  </a:txBody>
                  <a:tcPr vert="vert270" anchor="ctr" anchorCtr="1"/>
                </a:tc>
                <a:tc>
                  <a:txBody>
                    <a:bodyPr/>
                    <a:lstStyle/>
                    <a:p>
                      <a:pPr rtl="1"/>
                      <a:r>
                        <a:rPr lang="ar-OM" dirty="0"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مئات</a:t>
                      </a:r>
                    </a:p>
                  </a:txBody>
                  <a:tcPr vert="vert270" anchor="ctr" anchorCtr="1"/>
                </a:tc>
                <a:tc>
                  <a:txBody>
                    <a:bodyPr/>
                    <a:lstStyle/>
                    <a:p>
                      <a:pPr rtl="1"/>
                      <a:r>
                        <a:rPr lang="ar-OM" dirty="0"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آحاد</a:t>
                      </a:r>
                    </a:p>
                  </a:txBody>
                  <a:tcPr vert="vert270" anchor="ctr" anchorCtr="1"/>
                </a:tc>
                <a:tc>
                  <a:txBody>
                    <a:bodyPr/>
                    <a:lstStyle/>
                    <a:p>
                      <a:pPr rtl="1"/>
                      <a:r>
                        <a:rPr lang="ar-OM" dirty="0"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عشرات</a:t>
                      </a:r>
                    </a:p>
                  </a:txBody>
                  <a:tcPr vert="vert270" anchor="ctr" anchorCtr="1"/>
                </a:tc>
                <a:tc>
                  <a:txBody>
                    <a:bodyPr/>
                    <a:lstStyle/>
                    <a:p>
                      <a:pPr rtl="1"/>
                      <a:r>
                        <a:rPr lang="ar-OM" dirty="0"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مئات</a:t>
                      </a:r>
                    </a:p>
                  </a:txBody>
                  <a:tcPr vert="vert270" anchor="ctr" anchorCtr="1"/>
                </a:tc>
                <a:tc>
                  <a:txBody>
                    <a:bodyPr/>
                    <a:lstStyle/>
                    <a:p>
                      <a:pPr rtl="1"/>
                      <a:r>
                        <a:rPr lang="ar-OM" dirty="0"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آحاد</a:t>
                      </a:r>
                    </a:p>
                  </a:txBody>
                  <a:tcPr vert="vert270" anchor="ctr" anchorCtr="1"/>
                </a:tc>
                <a:tc>
                  <a:txBody>
                    <a:bodyPr/>
                    <a:lstStyle/>
                    <a:p>
                      <a:pPr rtl="1"/>
                      <a:r>
                        <a:rPr lang="ar-OM" dirty="0"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عشرات</a:t>
                      </a:r>
                    </a:p>
                  </a:txBody>
                  <a:tcPr vert="vert270" anchor="ctr" anchorCtr="1"/>
                </a:tc>
                <a:tc>
                  <a:txBody>
                    <a:bodyPr/>
                    <a:lstStyle/>
                    <a:p>
                      <a:pPr rtl="1"/>
                      <a:r>
                        <a:rPr lang="ar-OM" dirty="0">
                          <a:latin typeface="Arabic Typesetting" panose="03020402040406030203" pitchFamily="66" charset="-78"/>
                          <a:cs typeface="Arabic Typesetting" panose="03020402040406030203" pitchFamily="66" charset="-78"/>
                        </a:rPr>
                        <a:t>مئات</a:t>
                      </a:r>
                    </a:p>
                  </a:txBody>
                  <a:tcPr vert="vert270" anchor="ctr" anchorCtr="1"/>
                </a:tc>
                <a:extLst>
                  <a:ext uri="{0D108BD9-81ED-4DB2-BD59-A6C34878D82A}">
                    <a16:rowId xmlns:a16="http://schemas.microsoft.com/office/drawing/2014/main" val="1813660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2486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988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981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466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228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>
                        <a:latin typeface="Arabic Typesetting" panose="03020402040406030203" pitchFamily="66" charset="-78"/>
                        <a:cs typeface="Arabic Typesetting" panose="03020402040406030203" pitchFamily="66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940188"/>
                  </a:ext>
                </a:extLst>
              </a:tr>
            </a:tbl>
          </a:graphicData>
        </a:graphic>
      </p:graphicFrame>
      <p:sp>
        <p:nvSpPr>
          <p:cNvPr id="5" name="مربع نص 4">
            <a:extLst>
              <a:ext uri="{FF2B5EF4-FFF2-40B4-BE49-F238E27FC236}">
                <a16:creationId xmlns:a16="http://schemas.microsoft.com/office/drawing/2014/main" id="{82DF17A6-3A19-48FA-BA84-DF6FAAB4870C}"/>
              </a:ext>
            </a:extLst>
          </p:cNvPr>
          <p:cNvSpPr txBox="1"/>
          <p:nvPr/>
        </p:nvSpPr>
        <p:spPr>
          <a:xfrm>
            <a:off x="7305675" y="916520"/>
            <a:ext cx="2347577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15000÷10=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36B71924-C9E0-428D-AAE4-4841B8E5A0B5}"/>
              </a:ext>
            </a:extLst>
          </p:cNvPr>
          <p:cNvSpPr txBox="1"/>
          <p:nvPr/>
        </p:nvSpPr>
        <p:spPr>
          <a:xfrm>
            <a:off x="7038975" y="1553424"/>
            <a:ext cx="257030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15000÷100=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38D1EF22-811A-472B-94C5-9DC5CC251EAC}"/>
              </a:ext>
            </a:extLst>
          </p:cNvPr>
          <p:cNvSpPr txBox="1"/>
          <p:nvPr/>
        </p:nvSpPr>
        <p:spPr>
          <a:xfrm>
            <a:off x="6762749" y="2184931"/>
            <a:ext cx="284653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15000÷1000=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0DB57A01-3237-4746-9DCC-1F38F96C4D0B}"/>
              </a:ext>
            </a:extLst>
          </p:cNvPr>
          <p:cNvSpPr txBox="1"/>
          <p:nvPr/>
        </p:nvSpPr>
        <p:spPr>
          <a:xfrm>
            <a:off x="6220424" y="916520"/>
            <a:ext cx="121129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1500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1B81157A-07EE-4770-BE8C-473C70F58C30}"/>
              </a:ext>
            </a:extLst>
          </p:cNvPr>
          <p:cNvSpPr txBox="1"/>
          <p:nvPr/>
        </p:nvSpPr>
        <p:spPr>
          <a:xfrm>
            <a:off x="6220424" y="1553424"/>
            <a:ext cx="997311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150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26DC2C46-3A55-43E9-89D8-2016A28FF1D4}"/>
              </a:ext>
            </a:extLst>
          </p:cNvPr>
          <p:cNvSpPr txBox="1"/>
          <p:nvPr/>
        </p:nvSpPr>
        <p:spPr>
          <a:xfrm>
            <a:off x="6294268" y="2184931"/>
            <a:ext cx="658982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15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3C532102-8912-4C82-BC26-DEAA2F014BD2}"/>
              </a:ext>
            </a:extLst>
          </p:cNvPr>
          <p:cNvSpPr txBox="1"/>
          <p:nvPr/>
        </p:nvSpPr>
        <p:spPr>
          <a:xfrm>
            <a:off x="2582717" y="916520"/>
            <a:ext cx="2080877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154.2÷10=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08AF9490-C3BB-4C2E-AD44-D775E9204C22}"/>
              </a:ext>
            </a:extLst>
          </p:cNvPr>
          <p:cNvSpPr txBox="1"/>
          <p:nvPr/>
        </p:nvSpPr>
        <p:spPr>
          <a:xfrm>
            <a:off x="2316017" y="1553424"/>
            <a:ext cx="2347577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154.2÷100=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DFB62AD3-3329-4BD0-B533-D81B6F10366F}"/>
              </a:ext>
            </a:extLst>
          </p:cNvPr>
          <p:cNvSpPr txBox="1"/>
          <p:nvPr/>
        </p:nvSpPr>
        <p:spPr>
          <a:xfrm>
            <a:off x="2039791" y="2184931"/>
            <a:ext cx="2623803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154.2÷1000=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81FF2A70-71B5-4DFE-B47C-CA6B9BF7078F}"/>
              </a:ext>
            </a:extLst>
          </p:cNvPr>
          <p:cNvSpPr txBox="1"/>
          <p:nvPr/>
        </p:nvSpPr>
        <p:spPr>
          <a:xfrm>
            <a:off x="1296842" y="916520"/>
            <a:ext cx="1411913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15.42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AC1417D5-1BDA-4896-839A-CD59303AE883}"/>
              </a:ext>
            </a:extLst>
          </p:cNvPr>
          <p:cNvSpPr txBox="1"/>
          <p:nvPr/>
        </p:nvSpPr>
        <p:spPr>
          <a:xfrm>
            <a:off x="1197936" y="1553424"/>
            <a:ext cx="1268266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1.542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28AF8ECC-A9D6-462D-BBFA-16F02995656F}"/>
              </a:ext>
            </a:extLst>
          </p:cNvPr>
          <p:cNvSpPr txBox="1"/>
          <p:nvPr/>
        </p:nvSpPr>
        <p:spPr>
          <a:xfrm>
            <a:off x="683289" y="2184931"/>
            <a:ext cx="154700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0.1542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4EED889D-3EE5-4E01-AEB3-6299B198DFED}"/>
              </a:ext>
            </a:extLst>
          </p:cNvPr>
          <p:cNvSpPr txBox="1"/>
          <p:nvPr/>
        </p:nvSpPr>
        <p:spPr>
          <a:xfrm>
            <a:off x="6456956" y="3738355"/>
            <a:ext cx="383214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54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‚</a:t>
            </a:r>
          </a:p>
        </p:txBody>
      </p:sp>
      <p:sp>
        <p:nvSpPr>
          <p:cNvPr id="43" name="مربع نص 42">
            <a:extLst>
              <a:ext uri="{FF2B5EF4-FFF2-40B4-BE49-F238E27FC236}">
                <a16:creationId xmlns:a16="http://schemas.microsoft.com/office/drawing/2014/main" id="{A19D837B-F9E1-4904-93D7-B30964C49582}"/>
              </a:ext>
            </a:extLst>
          </p:cNvPr>
          <p:cNvSpPr txBox="1"/>
          <p:nvPr/>
        </p:nvSpPr>
        <p:spPr>
          <a:xfrm>
            <a:off x="6504581" y="5310292"/>
            <a:ext cx="383214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54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‚</a:t>
            </a:r>
          </a:p>
        </p:txBody>
      </p:sp>
      <p:sp>
        <p:nvSpPr>
          <p:cNvPr id="44" name="مربع نص 43">
            <a:extLst>
              <a:ext uri="{FF2B5EF4-FFF2-40B4-BE49-F238E27FC236}">
                <a16:creationId xmlns:a16="http://schemas.microsoft.com/office/drawing/2014/main" id="{3F10A3FE-3467-40A9-B1E3-230EB169FC1F}"/>
              </a:ext>
            </a:extLst>
          </p:cNvPr>
          <p:cNvSpPr txBox="1"/>
          <p:nvPr/>
        </p:nvSpPr>
        <p:spPr>
          <a:xfrm>
            <a:off x="6505021" y="5691316"/>
            <a:ext cx="383214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54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‚</a:t>
            </a:r>
          </a:p>
        </p:txBody>
      </p:sp>
      <p:sp>
        <p:nvSpPr>
          <p:cNvPr id="45" name="مربع نص 44">
            <a:extLst>
              <a:ext uri="{FF2B5EF4-FFF2-40B4-BE49-F238E27FC236}">
                <a16:creationId xmlns:a16="http://schemas.microsoft.com/office/drawing/2014/main" id="{9C9ADE50-90AE-49E4-B649-400B42D8DBD2}"/>
              </a:ext>
            </a:extLst>
          </p:cNvPr>
          <p:cNvSpPr txBox="1"/>
          <p:nvPr/>
        </p:nvSpPr>
        <p:spPr>
          <a:xfrm>
            <a:off x="6505021" y="6049790"/>
            <a:ext cx="383214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54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‚</a:t>
            </a:r>
          </a:p>
        </p:txBody>
      </p:sp>
      <p:grpSp>
        <p:nvGrpSpPr>
          <p:cNvPr id="18" name="مجموعة 17">
            <a:extLst>
              <a:ext uri="{FF2B5EF4-FFF2-40B4-BE49-F238E27FC236}">
                <a16:creationId xmlns:a16="http://schemas.microsoft.com/office/drawing/2014/main" id="{66970EED-206C-4C33-87D4-670BBBDCF6AA}"/>
              </a:ext>
            </a:extLst>
          </p:cNvPr>
          <p:cNvGrpSpPr/>
          <p:nvPr/>
        </p:nvGrpSpPr>
        <p:grpSpPr>
          <a:xfrm>
            <a:off x="4058116" y="4369862"/>
            <a:ext cx="2560031" cy="707886"/>
            <a:chOff x="4617411" y="4369862"/>
            <a:chExt cx="2560031" cy="707886"/>
          </a:xfrm>
        </p:grpSpPr>
        <p:sp>
          <p:nvSpPr>
            <p:cNvPr id="19" name="مربع نص 18">
              <a:extLst>
                <a:ext uri="{FF2B5EF4-FFF2-40B4-BE49-F238E27FC236}">
                  <a16:creationId xmlns:a16="http://schemas.microsoft.com/office/drawing/2014/main" id="{05330D56-7017-42AB-8C9E-D498B0B3175B}"/>
                </a:ext>
              </a:extLst>
            </p:cNvPr>
            <p:cNvSpPr txBox="1"/>
            <p:nvPr/>
          </p:nvSpPr>
          <p:spPr>
            <a:xfrm>
              <a:off x="4617411" y="4369862"/>
              <a:ext cx="383214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1</a:t>
              </a:r>
            </a:p>
          </p:txBody>
        </p:sp>
        <p:sp>
          <p:nvSpPr>
            <p:cNvPr id="20" name="مربع نص 19">
              <a:extLst>
                <a:ext uri="{FF2B5EF4-FFF2-40B4-BE49-F238E27FC236}">
                  <a16:creationId xmlns:a16="http://schemas.microsoft.com/office/drawing/2014/main" id="{1CFD9B69-2DE9-4B8E-BACC-AD5B6BC508F1}"/>
                </a:ext>
              </a:extLst>
            </p:cNvPr>
            <p:cNvSpPr txBox="1"/>
            <p:nvPr/>
          </p:nvSpPr>
          <p:spPr>
            <a:xfrm>
              <a:off x="5146290" y="4369862"/>
              <a:ext cx="383214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5</a:t>
              </a:r>
            </a:p>
          </p:txBody>
        </p:sp>
        <p:sp>
          <p:nvSpPr>
            <p:cNvPr id="21" name="مربع نص 20">
              <a:extLst>
                <a:ext uri="{FF2B5EF4-FFF2-40B4-BE49-F238E27FC236}">
                  <a16:creationId xmlns:a16="http://schemas.microsoft.com/office/drawing/2014/main" id="{BF38DCEF-4DE5-4181-A8FB-8D07F8DD22C0}"/>
                </a:ext>
              </a:extLst>
            </p:cNvPr>
            <p:cNvSpPr txBox="1"/>
            <p:nvPr/>
          </p:nvSpPr>
          <p:spPr>
            <a:xfrm>
              <a:off x="5701834" y="4369862"/>
              <a:ext cx="383214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0</a:t>
              </a:r>
            </a:p>
          </p:txBody>
        </p:sp>
        <p:sp>
          <p:nvSpPr>
            <p:cNvPr id="22" name="مربع نص 21">
              <a:extLst>
                <a:ext uri="{FF2B5EF4-FFF2-40B4-BE49-F238E27FC236}">
                  <a16:creationId xmlns:a16="http://schemas.microsoft.com/office/drawing/2014/main" id="{55F53A07-B87E-4C82-91B7-4719BE23B78B}"/>
                </a:ext>
              </a:extLst>
            </p:cNvPr>
            <p:cNvSpPr txBox="1"/>
            <p:nvPr/>
          </p:nvSpPr>
          <p:spPr>
            <a:xfrm>
              <a:off x="6262890" y="4369862"/>
              <a:ext cx="383214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0</a:t>
              </a:r>
            </a:p>
          </p:txBody>
        </p:sp>
        <p:sp>
          <p:nvSpPr>
            <p:cNvPr id="46" name="مربع نص 45">
              <a:extLst>
                <a:ext uri="{FF2B5EF4-FFF2-40B4-BE49-F238E27FC236}">
                  <a16:creationId xmlns:a16="http://schemas.microsoft.com/office/drawing/2014/main" id="{86B8ACE7-71F0-486D-8765-D7348EAC8D5D}"/>
                </a:ext>
              </a:extLst>
            </p:cNvPr>
            <p:cNvSpPr txBox="1"/>
            <p:nvPr/>
          </p:nvSpPr>
          <p:spPr>
            <a:xfrm>
              <a:off x="6794228" y="4369862"/>
              <a:ext cx="383214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0</a:t>
              </a:r>
            </a:p>
          </p:txBody>
        </p:sp>
      </p:grpSp>
      <p:sp>
        <p:nvSpPr>
          <p:cNvPr id="47" name="مربع نص 46">
            <a:extLst>
              <a:ext uri="{FF2B5EF4-FFF2-40B4-BE49-F238E27FC236}">
                <a16:creationId xmlns:a16="http://schemas.microsoft.com/office/drawing/2014/main" id="{3C1B3CE7-2837-42E8-A01A-7A71226FA9AC}"/>
              </a:ext>
            </a:extLst>
          </p:cNvPr>
          <p:cNvSpPr txBox="1"/>
          <p:nvPr/>
        </p:nvSpPr>
        <p:spPr>
          <a:xfrm>
            <a:off x="6456956" y="4200649"/>
            <a:ext cx="383214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54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‚</a:t>
            </a:r>
          </a:p>
        </p:txBody>
      </p:sp>
      <p:sp>
        <p:nvSpPr>
          <p:cNvPr id="48" name="مربع نص 47">
            <a:extLst>
              <a:ext uri="{FF2B5EF4-FFF2-40B4-BE49-F238E27FC236}">
                <a16:creationId xmlns:a16="http://schemas.microsoft.com/office/drawing/2014/main" id="{3229A5DF-13BA-42BA-B661-CBFC568FC12D}"/>
              </a:ext>
            </a:extLst>
          </p:cNvPr>
          <p:cNvSpPr txBox="1"/>
          <p:nvPr/>
        </p:nvSpPr>
        <p:spPr>
          <a:xfrm>
            <a:off x="6456956" y="4563394"/>
            <a:ext cx="383214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54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‚</a:t>
            </a:r>
          </a:p>
        </p:txBody>
      </p:sp>
      <p:sp>
        <p:nvSpPr>
          <p:cNvPr id="49" name="مربع نص 48">
            <a:extLst>
              <a:ext uri="{FF2B5EF4-FFF2-40B4-BE49-F238E27FC236}">
                <a16:creationId xmlns:a16="http://schemas.microsoft.com/office/drawing/2014/main" id="{C81CD50F-65CF-48EF-8762-7AEA011A51F8}"/>
              </a:ext>
            </a:extLst>
          </p:cNvPr>
          <p:cNvSpPr txBox="1"/>
          <p:nvPr/>
        </p:nvSpPr>
        <p:spPr>
          <a:xfrm>
            <a:off x="6456956" y="4946918"/>
            <a:ext cx="383214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54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‚</a:t>
            </a:r>
          </a:p>
        </p:txBody>
      </p:sp>
      <p:grpSp>
        <p:nvGrpSpPr>
          <p:cNvPr id="51" name="مجموعة 50">
            <a:extLst>
              <a:ext uri="{FF2B5EF4-FFF2-40B4-BE49-F238E27FC236}">
                <a16:creationId xmlns:a16="http://schemas.microsoft.com/office/drawing/2014/main" id="{A6AE31D1-67B0-44E8-B74E-3474B43888A9}"/>
              </a:ext>
            </a:extLst>
          </p:cNvPr>
          <p:cNvGrpSpPr/>
          <p:nvPr/>
        </p:nvGrpSpPr>
        <p:grpSpPr>
          <a:xfrm>
            <a:off x="4058116" y="4747488"/>
            <a:ext cx="2560031" cy="707886"/>
            <a:chOff x="4617411" y="4369862"/>
            <a:chExt cx="2560031" cy="707886"/>
          </a:xfrm>
        </p:grpSpPr>
        <p:sp>
          <p:nvSpPr>
            <p:cNvPr id="52" name="مربع نص 51">
              <a:extLst>
                <a:ext uri="{FF2B5EF4-FFF2-40B4-BE49-F238E27FC236}">
                  <a16:creationId xmlns:a16="http://schemas.microsoft.com/office/drawing/2014/main" id="{95773DEC-8119-41C4-AD41-C745E8021A7F}"/>
                </a:ext>
              </a:extLst>
            </p:cNvPr>
            <p:cNvSpPr txBox="1"/>
            <p:nvPr/>
          </p:nvSpPr>
          <p:spPr>
            <a:xfrm>
              <a:off x="4617411" y="4369862"/>
              <a:ext cx="383214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1</a:t>
              </a:r>
            </a:p>
          </p:txBody>
        </p:sp>
        <p:sp>
          <p:nvSpPr>
            <p:cNvPr id="53" name="مربع نص 52">
              <a:extLst>
                <a:ext uri="{FF2B5EF4-FFF2-40B4-BE49-F238E27FC236}">
                  <a16:creationId xmlns:a16="http://schemas.microsoft.com/office/drawing/2014/main" id="{9FE83871-39A3-46DA-8115-13890A69CE32}"/>
                </a:ext>
              </a:extLst>
            </p:cNvPr>
            <p:cNvSpPr txBox="1"/>
            <p:nvPr/>
          </p:nvSpPr>
          <p:spPr>
            <a:xfrm>
              <a:off x="5146290" y="4369862"/>
              <a:ext cx="383214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5</a:t>
              </a:r>
            </a:p>
          </p:txBody>
        </p:sp>
        <p:sp>
          <p:nvSpPr>
            <p:cNvPr id="54" name="مربع نص 53">
              <a:extLst>
                <a:ext uri="{FF2B5EF4-FFF2-40B4-BE49-F238E27FC236}">
                  <a16:creationId xmlns:a16="http://schemas.microsoft.com/office/drawing/2014/main" id="{0A7D5D19-BD40-44FF-AC95-9EEC9707897D}"/>
                </a:ext>
              </a:extLst>
            </p:cNvPr>
            <p:cNvSpPr txBox="1"/>
            <p:nvPr/>
          </p:nvSpPr>
          <p:spPr>
            <a:xfrm>
              <a:off x="5701834" y="4369862"/>
              <a:ext cx="383214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0</a:t>
              </a:r>
            </a:p>
          </p:txBody>
        </p:sp>
        <p:sp>
          <p:nvSpPr>
            <p:cNvPr id="55" name="مربع نص 54">
              <a:extLst>
                <a:ext uri="{FF2B5EF4-FFF2-40B4-BE49-F238E27FC236}">
                  <a16:creationId xmlns:a16="http://schemas.microsoft.com/office/drawing/2014/main" id="{610391E8-43F0-4C8D-9045-24A9A5683E50}"/>
                </a:ext>
              </a:extLst>
            </p:cNvPr>
            <p:cNvSpPr txBox="1"/>
            <p:nvPr/>
          </p:nvSpPr>
          <p:spPr>
            <a:xfrm>
              <a:off x="6262890" y="4369862"/>
              <a:ext cx="383214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0</a:t>
              </a:r>
            </a:p>
          </p:txBody>
        </p:sp>
        <p:sp>
          <p:nvSpPr>
            <p:cNvPr id="56" name="مربع نص 55">
              <a:extLst>
                <a:ext uri="{FF2B5EF4-FFF2-40B4-BE49-F238E27FC236}">
                  <a16:creationId xmlns:a16="http://schemas.microsoft.com/office/drawing/2014/main" id="{526C05A9-870B-4F77-9A04-C44DB87CA81B}"/>
                </a:ext>
              </a:extLst>
            </p:cNvPr>
            <p:cNvSpPr txBox="1"/>
            <p:nvPr/>
          </p:nvSpPr>
          <p:spPr>
            <a:xfrm>
              <a:off x="6794228" y="4369862"/>
              <a:ext cx="383214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0</a:t>
              </a:r>
            </a:p>
          </p:txBody>
        </p:sp>
      </p:grpSp>
      <p:grpSp>
        <p:nvGrpSpPr>
          <p:cNvPr id="57" name="مجموعة 56">
            <a:extLst>
              <a:ext uri="{FF2B5EF4-FFF2-40B4-BE49-F238E27FC236}">
                <a16:creationId xmlns:a16="http://schemas.microsoft.com/office/drawing/2014/main" id="{72417651-F586-4735-9626-DDC8E9299233}"/>
              </a:ext>
            </a:extLst>
          </p:cNvPr>
          <p:cNvGrpSpPr/>
          <p:nvPr/>
        </p:nvGrpSpPr>
        <p:grpSpPr>
          <a:xfrm>
            <a:off x="4058116" y="5116760"/>
            <a:ext cx="2560031" cy="707886"/>
            <a:chOff x="4617411" y="4369862"/>
            <a:chExt cx="2560031" cy="707886"/>
          </a:xfrm>
        </p:grpSpPr>
        <p:sp>
          <p:nvSpPr>
            <p:cNvPr id="58" name="مربع نص 57">
              <a:extLst>
                <a:ext uri="{FF2B5EF4-FFF2-40B4-BE49-F238E27FC236}">
                  <a16:creationId xmlns:a16="http://schemas.microsoft.com/office/drawing/2014/main" id="{321E8953-9371-47CF-96A6-00EBC9AA43A1}"/>
                </a:ext>
              </a:extLst>
            </p:cNvPr>
            <p:cNvSpPr txBox="1"/>
            <p:nvPr/>
          </p:nvSpPr>
          <p:spPr>
            <a:xfrm>
              <a:off x="4617411" y="4369862"/>
              <a:ext cx="383214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1</a:t>
              </a:r>
            </a:p>
          </p:txBody>
        </p:sp>
        <p:sp>
          <p:nvSpPr>
            <p:cNvPr id="59" name="مربع نص 58">
              <a:extLst>
                <a:ext uri="{FF2B5EF4-FFF2-40B4-BE49-F238E27FC236}">
                  <a16:creationId xmlns:a16="http://schemas.microsoft.com/office/drawing/2014/main" id="{6763A503-AF59-4151-A1DD-17200E25701C}"/>
                </a:ext>
              </a:extLst>
            </p:cNvPr>
            <p:cNvSpPr txBox="1"/>
            <p:nvPr/>
          </p:nvSpPr>
          <p:spPr>
            <a:xfrm>
              <a:off x="5146290" y="4369862"/>
              <a:ext cx="383214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5</a:t>
              </a:r>
            </a:p>
          </p:txBody>
        </p:sp>
        <p:sp>
          <p:nvSpPr>
            <p:cNvPr id="60" name="مربع نص 59">
              <a:extLst>
                <a:ext uri="{FF2B5EF4-FFF2-40B4-BE49-F238E27FC236}">
                  <a16:creationId xmlns:a16="http://schemas.microsoft.com/office/drawing/2014/main" id="{8DD1CDED-7ED3-4837-8DE8-095AFC0C9BD9}"/>
                </a:ext>
              </a:extLst>
            </p:cNvPr>
            <p:cNvSpPr txBox="1"/>
            <p:nvPr/>
          </p:nvSpPr>
          <p:spPr>
            <a:xfrm>
              <a:off x="5701834" y="4369862"/>
              <a:ext cx="383214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0</a:t>
              </a:r>
            </a:p>
          </p:txBody>
        </p:sp>
        <p:sp>
          <p:nvSpPr>
            <p:cNvPr id="61" name="مربع نص 60">
              <a:extLst>
                <a:ext uri="{FF2B5EF4-FFF2-40B4-BE49-F238E27FC236}">
                  <a16:creationId xmlns:a16="http://schemas.microsoft.com/office/drawing/2014/main" id="{D4917A50-0A46-462F-9DCC-43FDD5976E5C}"/>
                </a:ext>
              </a:extLst>
            </p:cNvPr>
            <p:cNvSpPr txBox="1"/>
            <p:nvPr/>
          </p:nvSpPr>
          <p:spPr>
            <a:xfrm>
              <a:off x="6262890" y="4369862"/>
              <a:ext cx="383214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0</a:t>
              </a:r>
            </a:p>
          </p:txBody>
        </p:sp>
        <p:sp>
          <p:nvSpPr>
            <p:cNvPr id="62" name="مربع نص 61">
              <a:extLst>
                <a:ext uri="{FF2B5EF4-FFF2-40B4-BE49-F238E27FC236}">
                  <a16:creationId xmlns:a16="http://schemas.microsoft.com/office/drawing/2014/main" id="{39FF1B4A-DD5F-4989-8A34-40D3D735701D}"/>
                </a:ext>
              </a:extLst>
            </p:cNvPr>
            <p:cNvSpPr txBox="1"/>
            <p:nvPr/>
          </p:nvSpPr>
          <p:spPr>
            <a:xfrm>
              <a:off x="6794228" y="4369862"/>
              <a:ext cx="383214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0</a:t>
              </a:r>
            </a:p>
          </p:txBody>
        </p:sp>
      </p:grpSp>
      <p:grpSp>
        <p:nvGrpSpPr>
          <p:cNvPr id="69" name="مجموعة 68">
            <a:extLst>
              <a:ext uri="{FF2B5EF4-FFF2-40B4-BE49-F238E27FC236}">
                <a16:creationId xmlns:a16="http://schemas.microsoft.com/office/drawing/2014/main" id="{85E52099-8568-4FAC-951A-5120207B31D6}"/>
              </a:ext>
            </a:extLst>
          </p:cNvPr>
          <p:cNvGrpSpPr/>
          <p:nvPr/>
        </p:nvGrpSpPr>
        <p:grpSpPr>
          <a:xfrm>
            <a:off x="5152305" y="5475234"/>
            <a:ext cx="2028693" cy="707886"/>
            <a:chOff x="4617411" y="4369862"/>
            <a:chExt cx="2028693" cy="707886"/>
          </a:xfrm>
        </p:grpSpPr>
        <p:sp>
          <p:nvSpPr>
            <p:cNvPr id="70" name="مربع نص 69">
              <a:extLst>
                <a:ext uri="{FF2B5EF4-FFF2-40B4-BE49-F238E27FC236}">
                  <a16:creationId xmlns:a16="http://schemas.microsoft.com/office/drawing/2014/main" id="{33FB05A6-7310-4B6D-8C1E-C5801BAF0803}"/>
                </a:ext>
              </a:extLst>
            </p:cNvPr>
            <p:cNvSpPr txBox="1"/>
            <p:nvPr/>
          </p:nvSpPr>
          <p:spPr>
            <a:xfrm>
              <a:off x="4617411" y="4369862"/>
              <a:ext cx="383214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1</a:t>
              </a:r>
            </a:p>
          </p:txBody>
        </p:sp>
        <p:sp>
          <p:nvSpPr>
            <p:cNvPr id="71" name="مربع نص 70">
              <a:extLst>
                <a:ext uri="{FF2B5EF4-FFF2-40B4-BE49-F238E27FC236}">
                  <a16:creationId xmlns:a16="http://schemas.microsoft.com/office/drawing/2014/main" id="{28D31E2E-2A54-4F03-9C62-CECA00F61F27}"/>
                </a:ext>
              </a:extLst>
            </p:cNvPr>
            <p:cNvSpPr txBox="1"/>
            <p:nvPr/>
          </p:nvSpPr>
          <p:spPr>
            <a:xfrm>
              <a:off x="5146290" y="4369862"/>
              <a:ext cx="383214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5</a:t>
              </a:r>
            </a:p>
          </p:txBody>
        </p:sp>
        <p:sp>
          <p:nvSpPr>
            <p:cNvPr id="72" name="مربع نص 71">
              <a:extLst>
                <a:ext uri="{FF2B5EF4-FFF2-40B4-BE49-F238E27FC236}">
                  <a16:creationId xmlns:a16="http://schemas.microsoft.com/office/drawing/2014/main" id="{844F7648-3BF7-4298-BD27-BA187E7743DE}"/>
                </a:ext>
              </a:extLst>
            </p:cNvPr>
            <p:cNvSpPr txBox="1"/>
            <p:nvPr/>
          </p:nvSpPr>
          <p:spPr>
            <a:xfrm>
              <a:off x="5701834" y="4369862"/>
              <a:ext cx="383214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4</a:t>
              </a:r>
            </a:p>
          </p:txBody>
        </p:sp>
        <p:sp>
          <p:nvSpPr>
            <p:cNvPr id="73" name="مربع نص 72">
              <a:extLst>
                <a:ext uri="{FF2B5EF4-FFF2-40B4-BE49-F238E27FC236}">
                  <a16:creationId xmlns:a16="http://schemas.microsoft.com/office/drawing/2014/main" id="{873F24EF-7D7E-46DF-827C-27267AEAB6FC}"/>
                </a:ext>
              </a:extLst>
            </p:cNvPr>
            <p:cNvSpPr txBox="1"/>
            <p:nvPr/>
          </p:nvSpPr>
          <p:spPr>
            <a:xfrm>
              <a:off x="6262890" y="4369862"/>
              <a:ext cx="383214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2</a:t>
              </a:r>
            </a:p>
          </p:txBody>
        </p:sp>
      </p:grpSp>
      <p:grpSp>
        <p:nvGrpSpPr>
          <p:cNvPr id="75" name="مجموعة 74">
            <a:extLst>
              <a:ext uri="{FF2B5EF4-FFF2-40B4-BE49-F238E27FC236}">
                <a16:creationId xmlns:a16="http://schemas.microsoft.com/office/drawing/2014/main" id="{F6C8189B-F131-4BDC-ADAC-609BDB667AE4}"/>
              </a:ext>
            </a:extLst>
          </p:cNvPr>
          <p:cNvGrpSpPr/>
          <p:nvPr/>
        </p:nvGrpSpPr>
        <p:grpSpPr>
          <a:xfrm>
            <a:off x="5154588" y="5844506"/>
            <a:ext cx="2028693" cy="707886"/>
            <a:chOff x="4617411" y="4369862"/>
            <a:chExt cx="2028693" cy="707886"/>
          </a:xfrm>
        </p:grpSpPr>
        <p:sp>
          <p:nvSpPr>
            <p:cNvPr id="76" name="مربع نص 75">
              <a:extLst>
                <a:ext uri="{FF2B5EF4-FFF2-40B4-BE49-F238E27FC236}">
                  <a16:creationId xmlns:a16="http://schemas.microsoft.com/office/drawing/2014/main" id="{3A39873C-60A0-4AD2-A80F-D5A7E80FBCE6}"/>
                </a:ext>
              </a:extLst>
            </p:cNvPr>
            <p:cNvSpPr txBox="1"/>
            <p:nvPr/>
          </p:nvSpPr>
          <p:spPr>
            <a:xfrm>
              <a:off x="4617411" y="4369862"/>
              <a:ext cx="383214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1</a:t>
              </a:r>
            </a:p>
          </p:txBody>
        </p:sp>
        <p:sp>
          <p:nvSpPr>
            <p:cNvPr id="77" name="مربع نص 76">
              <a:extLst>
                <a:ext uri="{FF2B5EF4-FFF2-40B4-BE49-F238E27FC236}">
                  <a16:creationId xmlns:a16="http://schemas.microsoft.com/office/drawing/2014/main" id="{DEFED57B-514E-4BCB-B3BC-E340D97FD799}"/>
                </a:ext>
              </a:extLst>
            </p:cNvPr>
            <p:cNvSpPr txBox="1"/>
            <p:nvPr/>
          </p:nvSpPr>
          <p:spPr>
            <a:xfrm>
              <a:off x="5146290" y="4369862"/>
              <a:ext cx="383214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5</a:t>
              </a:r>
            </a:p>
          </p:txBody>
        </p:sp>
        <p:sp>
          <p:nvSpPr>
            <p:cNvPr id="78" name="مربع نص 77">
              <a:extLst>
                <a:ext uri="{FF2B5EF4-FFF2-40B4-BE49-F238E27FC236}">
                  <a16:creationId xmlns:a16="http://schemas.microsoft.com/office/drawing/2014/main" id="{7E1B33C8-2B75-4B50-B3DC-05B05DCBA89E}"/>
                </a:ext>
              </a:extLst>
            </p:cNvPr>
            <p:cNvSpPr txBox="1"/>
            <p:nvPr/>
          </p:nvSpPr>
          <p:spPr>
            <a:xfrm>
              <a:off x="5701834" y="4369862"/>
              <a:ext cx="383214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4</a:t>
              </a:r>
            </a:p>
          </p:txBody>
        </p:sp>
        <p:sp>
          <p:nvSpPr>
            <p:cNvPr id="79" name="مربع نص 78">
              <a:extLst>
                <a:ext uri="{FF2B5EF4-FFF2-40B4-BE49-F238E27FC236}">
                  <a16:creationId xmlns:a16="http://schemas.microsoft.com/office/drawing/2014/main" id="{A15A513A-71BB-485D-AED9-3C219CD981F5}"/>
                </a:ext>
              </a:extLst>
            </p:cNvPr>
            <p:cNvSpPr txBox="1"/>
            <p:nvPr/>
          </p:nvSpPr>
          <p:spPr>
            <a:xfrm>
              <a:off x="6262890" y="4369862"/>
              <a:ext cx="383214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2</a:t>
              </a:r>
            </a:p>
          </p:txBody>
        </p:sp>
      </p:grpSp>
      <p:grpSp>
        <p:nvGrpSpPr>
          <p:cNvPr id="81" name="مجموعة 80">
            <a:extLst>
              <a:ext uri="{FF2B5EF4-FFF2-40B4-BE49-F238E27FC236}">
                <a16:creationId xmlns:a16="http://schemas.microsoft.com/office/drawing/2014/main" id="{2D6D623B-8CDF-42B1-8301-DB9B44A1B672}"/>
              </a:ext>
            </a:extLst>
          </p:cNvPr>
          <p:cNvGrpSpPr/>
          <p:nvPr/>
        </p:nvGrpSpPr>
        <p:grpSpPr>
          <a:xfrm>
            <a:off x="5152305" y="6218697"/>
            <a:ext cx="2028693" cy="707886"/>
            <a:chOff x="4617411" y="4369862"/>
            <a:chExt cx="2028693" cy="707886"/>
          </a:xfrm>
        </p:grpSpPr>
        <p:sp>
          <p:nvSpPr>
            <p:cNvPr id="82" name="مربع نص 81">
              <a:extLst>
                <a:ext uri="{FF2B5EF4-FFF2-40B4-BE49-F238E27FC236}">
                  <a16:creationId xmlns:a16="http://schemas.microsoft.com/office/drawing/2014/main" id="{4DF25810-E949-448C-8AD5-5904B44EBEC1}"/>
                </a:ext>
              </a:extLst>
            </p:cNvPr>
            <p:cNvSpPr txBox="1"/>
            <p:nvPr/>
          </p:nvSpPr>
          <p:spPr>
            <a:xfrm>
              <a:off x="4617411" y="4369862"/>
              <a:ext cx="383214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1</a:t>
              </a:r>
            </a:p>
          </p:txBody>
        </p:sp>
        <p:sp>
          <p:nvSpPr>
            <p:cNvPr id="83" name="مربع نص 82">
              <a:extLst>
                <a:ext uri="{FF2B5EF4-FFF2-40B4-BE49-F238E27FC236}">
                  <a16:creationId xmlns:a16="http://schemas.microsoft.com/office/drawing/2014/main" id="{A9E6B881-58D9-4A83-898A-CCB79927071A}"/>
                </a:ext>
              </a:extLst>
            </p:cNvPr>
            <p:cNvSpPr txBox="1"/>
            <p:nvPr/>
          </p:nvSpPr>
          <p:spPr>
            <a:xfrm>
              <a:off x="5146290" y="4369862"/>
              <a:ext cx="383214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5</a:t>
              </a:r>
            </a:p>
          </p:txBody>
        </p:sp>
        <p:sp>
          <p:nvSpPr>
            <p:cNvPr id="84" name="مربع نص 83">
              <a:extLst>
                <a:ext uri="{FF2B5EF4-FFF2-40B4-BE49-F238E27FC236}">
                  <a16:creationId xmlns:a16="http://schemas.microsoft.com/office/drawing/2014/main" id="{FAFBD175-88F8-4F19-AF74-07202E8D6FF7}"/>
                </a:ext>
              </a:extLst>
            </p:cNvPr>
            <p:cNvSpPr txBox="1"/>
            <p:nvPr/>
          </p:nvSpPr>
          <p:spPr>
            <a:xfrm>
              <a:off x="5701834" y="4369862"/>
              <a:ext cx="383214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4</a:t>
              </a:r>
            </a:p>
          </p:txBody>
        </p:sp>
        <p:sp>
          <p:nvSpPr>
            <p:cNvPr id="85" name="مربع نص 84">
              <a:extLst>
                <a:ext uri="{FF2B5EF4-FFF2-40B4-BE49-F238E27FC236}">
                  <a16:creationId xmlns:a16="http://schemas.microsoft.com/office/drawing/2014/main" id="{992EC18E-EFFB-4E0F-B82E-5B4002EFFC6E}"/>
                </a:ext>
              </a:extLst>
            </p:cNvPr>
            <p:cNvSpPr txBox="1"/>
            <p:nvPr/>
          </p:nvSpPr>
          <p:spPr>
            <a:xfrm>
              <a:off x="6262890" y="4369862"/>
              <a:ext cx="383214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99186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11111E-6 L 0.04505 1.11111E-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5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11022E-16 L 0.08958 -0.00046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79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4.81481E-6 L 0.13516 -0.00047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58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11022E-16 L 0.04505 1.11022E-16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5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3.7037E-6 L 0.08958 -0.00046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79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33333E-6 L 0.13516 -0.00046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58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4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44">
            <a:extLst>
              <a:ext uri="{FF2B5EF4-FFF2-40B4-BE49-F238E27FC236}">
                <a16:creationId xmlns:a16="http://schemas.microsoft.com/office/drawing/2014/main" id="{D479E5E4-5C23-4E1E-B42A-6B3CE41064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1649"/>
            <a:ext cx="12192000" cy="3953242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FEF97AC8-9FBF-4D56-8E3C-9D8EF8B87192}"/>
              </a:ext>
            </a:extLst>
          </p:cNvPr>
          <p:cNvSpPr txBox="1"/>
          <p:nvPr/>
        </p:nvSpPr>
        <p:spPr>
          <a:xfrm>
            <a:off x="6091175" y="4274537"/>
            <a:ext cx="1694542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170000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1AC0953F-521F-4017-9DC9-D7E972A04A63}"/>
              </a:ext>
            </a:extLst>
          </p:cNvPr>
          <p:cNvSpPr txBox="1"/>
          <p:nvPr/>
        </p:nvSpPr>
        <p:spPr>
          <a:xfrm>
            <a:off x="4839425" y="4274536"/>
            <a:ext cx="1463722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÷ 1000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E1BA8920-4013-468D-9334-348A5874F1AE}"/>
              </a:ext>
            </a:extLst>
          </p:cNvPr>
          <p:cNvSpPr txBox="1"/>
          <p:nvPr/>
        </p:nvSpPr>
        <p:spPr>
          <a:xfrm>
            <a:off x="3445630" y="4274535"/>
            <a:ext cx="1463722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= 170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821582DF-D4A4-4DDB-AC8C-C2E016B73943}"/>
              </a:ext>
            </a:extLst>
          </p:cNvPr>
          <p:cNvSpPr txBox="1"/>
          <p:nvPr/>
        </p:nvSpPr>
        <p:spPr>
          <a:xfrm>
            <a:off x="6148880" y="4913729"/>
            <a:ext cx="895552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170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D369F44C-9AFD-4B5F-9AF7-1BBCEB6788E5}"/>
              </a:ext>
            </a:extLst>
          </p:cNvPr>
          <p:cNvSpPr txBox="1"/>
          <p:nvPr/>
        </p:nvSpPr>
        <p:spPr>
          <a:xfrm>
            <a:off x="5247795" y="4913728"/>
            <a:ext cx="101984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× 10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DE6724D3-8A19-43BF-91EA-0A832B03B0D0}"/>
              </a:ext>
            </a:extLst>
          </p:cNvPr>
          <p:cNvSpPr txBox="1"/>
          <p:nvPr/>
        </p:nvSpPr>
        <p:spPr>
          <a:xfrm>
            <a:off x="3900417" y="4913727"/>
            <a:ext cx="1463722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= 1700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E3CB8A9D-1E77-480D-BBC1-E395B1E857CC}"/>
              </a:ext>
            </a:extLst>
          </p:cNvPr>
          <p:cNvSpPr txBox="1"/>
          <p:nvPr/>
        </p:nvSpPr>
        <p:spPr>
          <a:xfrm>
            <a:off x="6148880" y="5570679"/>
            <a:ext cx="1158536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1700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437FA1F2-6BC7-423B-B080-27F54499AA91}"/>
              </a:ext>
            </a:extLst>
          </p:cNvPr>
          <p:cNvSpPr txBox="1"/>
          <p:nvPr/>
        </p:nvSpPr>
        <p:spPr>
          <a:xfrm>
            <a:off x="5109099" y="5570678"/>
            <a:ext cx="1158536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÷100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5B096E83-0034-4693-85AD-A30FD6C3EBAF}"/>
              </a:ext>
            </a:extLst>
          </p:cNvPr>
          <p:cNvSpPr txBox="1"/>
          <p:nvPr/>
        </p:nvSpPr>
        <p:spPr>
          <a:xfrm>
            <a:off x="4287911" y="5570677"/>
            <a:ext cx="1022959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= 17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86CA0975-BE32-4033-9D57-B058F9111199}"/>
              </a:ext>
            </a:extLst>
          </p:cNvPr>
          <p:cNvSpPr txBox="1"/>
          <p:nvPr/>
        </p:nvSpPr>
        <p:spPr>
          <a:xfrm>
            <a:off x="5585532" y="2014354"/>
            <a:ext cx="1158536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0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1700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12C52529-52A7-462A-A5B3-D17178BE62DE}"/>
              </a:ext>
            </a:extLst>
          </p:cNvPr>
          <p:cNvSpPr txBox="1"/>
          <p:nvPr/>
        </p:nvSpPr>
        <p:spPr>
          <a:xfrm>
            <a:off x="3568822" y="2014354"/>
            <a:ext cx="840417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0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170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18E74DD6-811B-4F57-BB35-0936D610EC66}"/>
              </a:ext>
            </a:extLst>
          </p:cNvPr>
          <p:cNvSpPr txBox="1"/>
          <p:nvPr/>
        </p:nvSpPr>
        <p:spPr>
          <a:xfrm>
            <a:off x="6303147" y="3187384"/>
            <a:ext cx="143561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0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170000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DF954547-3DC0-440C-B310-6E8780179C89}"/>
              </a:ext>
            </a:extLst>
          </p:cNvPr>
          <p:cNvSpPr txBox="1"/>
          <p:nvPr/>
        </p:nvSpPr>
        <p:spPr>
          <a:xfrm>
            <a:off x="8638162" y="1598855"/>
            <a:ext cx="2489221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العدد هو 17</a:t>
            </a:r>
          </a:p>
        </p:txBody>
      </p:sp>
    </p:spTree>
    <p:extLst>
      <p:ext uri="{BB962C8B-B14F-4D97-AF65-F5344CB8AC3E}">
        <p14:creationId xmlns:p14="http://schemas.microsoft.com/office/powerpoint/2010/main" val="449521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4C">
            <a:extLst>
              <a:ext uri="{FF2B5EF4-FFF2-40B4-BE49-F238E27FC236}">
                <a16:creationId xmlns:a16="http://schemas.microsoft.com/office/drawing/2014/main" id="{2A138DE7-B0A7-4BBE-9017-814F7864DD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8422" y="168678"/>
            <a:ext cx="6439826" cy="5340834"/>
          </a:xfrm>
          <a:prstGeom prst="rect">
            <a:avLst/>
          </a:prstGeom>
        </p:spPr>
      </p:pic>
      <p:pic>
        <p:nvPicPr>
          <p:cNvPr id="4" name="Snagit_SNG857">
            <a:extLst>
              <a:ext uri="{FF2B5EF4-FFF2-40B4-BE49-F238E27FC236}">
                <a16:creationId xmlns:a16="http://schemas.microsoft.com/office/drawing/2014/main" id="{C3E4C597-B008-470D-AFB5-9EB870CECA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7647" y="5509512"/>
            <a:ext cx="5720601" cy="1159031"/>
          </a:xfrm>
          <a:prstGeom prst="rect">
            <a:avLst/>
          </a:prstGeom>
        </p:spPr>
      </p:pic>
      <p:sp>
        <p:nvSpPr>
          <p:cNvPr id="10" name="مربع نص 9">
            <a:extLst>
              <a:ext uri="{FF2B5EF4-FFF2-40B4-BE49-F238E27FC236}">
                <a16:creationId xmlns:a16="http://schemas.microsoft.com/office/drawing/2014/main" id="{D8E8C56D-E3D8-4812-8F41-2933B47BD141}"/>
              </a:ext>
            </a:extLst>
          </p:cNvPr>
          <p:cNvSpPr txBox="1"/>
          <p:nvPr/>
        </p:nvSpPr>
        <p:spPr>
          <a:xfrm>
            <a:off x="7045260" y="2256326"/>
            <a:ext cx="947081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36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1000</a:t>
            </a:r>
          </a:p>
        </p:txBody>
      </p:sp>
      <p:sp>
        <p:nvSpPr>
          <p:cNvPr id="2" name="مستطيل 1">
            <a:extLst>
              <a:ext uri="{FF2B5EF4-FFF2-40B4-BE49-F238E27FC236}">
                <a16:creationId xmlns:a16="http://schemas.microsoft.com/office/drawing/2014/main" id="{4D841D04-105B-4D1E-B6D5-24858D8521A4}"/>
              </a:ext>
            </a:extLst>
          </p:cNvPr>
          <p:cNvSpPr/>
          <p:nvPr/>
        </p:nvSpPr>
        <p:spPr>
          <a:xfrm>
            <a:off x="6031283" y="603682"/>
            <a:ext cx="915543" cy="4261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B34BD31B-728D-4374-AF6D-B465B4BF363A}"/>
              </a:ext>
            </a:extLst>
          </p:cNvPr>
          <p:cNvSpPr/>
          <p:nvPr/>
        </p:nvSpPr>
        <p:spPr>
          <a:xfrm>
            <a:off x="4713655" y="603682"/>
            <a:ext cx="883129" cy="4261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3FF3FE8D-D542-48CC-9159-3170C8F57CD1}"/>
              </a:ext>
            </a:extLst>
          </p:cNvPr>
          <p:cNvSpPr/>
          <p:nvPr/>
        </p:nvSpPr>
        <p:spPr>
          <a:xfrm>
            <a:off x="7598680" y="1203009"/>
            <a:ext cx="582091" cy="4261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9DBD8432-3407-4FEE-BF0B-7ED3C5096974}"/>
              </a:ext>
            </a:extLst>
          </p:cNvPr>
          <p:cNvSpPr/>
          <p:nvPr/>
        </p:nvSpPr>
        <p:spPr>
          <a:xfrm>
            <a:off x="3628495" y="1203009"/>
            <a:ext cx="434499" cy="4261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5" name="مستطيل 14">
            <a:extLst>
              <a:ext uri="{FF2B5EF4-FFF2-40B4-BE49-F238E27FC236}">
                <a16:creationId xmlns:a16="http://schemas.microsoft.com/office/drawing/2014/main" id="{3246AFBB-9D71-4F6C-A679-1EA89BEDCCEB}"/>
              </a:ext>
            </a:extLst>
          </p:cNvPr>
          <p:cNvSpPr/>
          <p:nvPr/>
        </p:nvSpPr>
        <p:spPr>
          <a:xfrm>
            <a:off x="5596784" y="2099837"/>
            <a:ext cx="434499" cy="4261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A9B6CCD9-8679-443D-B0CC-02F0E2893EAD}"/>
              </a:ext>
            </a:extLst>
          </p:cNvPr>
          <p:cNvSpPr txBox="1"/>
          <p:nvPr/>
        </p:nvSpPr>
        <p:spPr>
          <a:xfrm>
            <a:off x="5996665" y="542497"/>
            <a:ext cx="947081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36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2500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BFB66035-F56E-427F-B4E6-C7F93C137835}"/>
              </a:ext>
            </a:extLst>
          </p:cNvPr>
          <p:cNvSpPr txBox="1"/>
          <p:nvPr/>
        </p:nvSpPr>
        <p:spPr>
          <a:xfrm>
            <a:off x="4609967" y="535374"/>
            <a:ext cx="106785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36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25000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1DA3BD19-8FDA-4ADE-AA52-BF8D9C353E26}"/>
              </a:ext>
            </a:extLst>
          </p:cNvPr>
          <p:cNvSpPr txBox="1"/>
          <p:nvPr/>
        </p:nvSpPr>
        <p:spPr>
          <a:xfrm>
            <a:off x="3515786" y="1122091"/>
            <a:ext cx="582091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36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25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712F6CF4-BEDC-46A4-9134-667FD72E87A6}"/>
              </a:ext>
            </a:extLst>
          </p:cNvPr>
          <p:cNvSpPr txBox="1"/>
          <p:nvPr/>
        </p:nvSpPr>
        <p:spPr>
          <a:xfrm>
            <a:off x="7528496" y="1132623"/>
            <a:ext cx="72245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36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250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4A101B29-BD3E-44A5-B08D-0FB0B9FC1F22}"/>
              </a:ext>
            </a:extLst>
          </p:cNvPr>
          <p:cNvSpPr txBox="1"/>
          <p:nvPr/>
        </p:nvSpPr>
        <p:spPr>
          <a:xfrm>
            <a:off x="5462710" y="2031252"/>
            <a:ext cx="605365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36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10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2EF811B2-A355-4773-8447-B59165761C30}"/>
              </a:ext>
            </a:extLst>
          </p:cNvPr>
          <p:cNvSpPr txBox="1"/>
          <p:nvPr/>
        </p:nvSpPr>
        <p:spPr>
          <a:xfrm>
            <a:off x="6560280" y="3506227"/>
            <a:ext cx="133387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36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17×10=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47B296C0-A959-4E61-925D-D2B1729B6611}"/>
              </a:ext>
            </a:extLst>
          </p:cNvPr>
          <p:cNvSpPr txBox="1"/>
          <p:nvPr/>
        </p:nvSpPr>
        <p:spPr>
          <a:xfrm>
            <a:off x="5475998" y="3506227"/>
            <a:ext cx="133387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36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170 سم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4A53246C-22BA-48AD-9E48-FF99DED9FBF5}"/>
              </a:ext>
            </a:extLst>
          </p:cNvPr>
          <p:cNvSpPr txBox="1"/>
          <p:nvPr/>
        </p:nvSpPr>
        <p:spPr>
          <a:xfrm>
            <a:off x="5718264" y="5772342"/>
            <a:ext cx="556801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36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نعم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2A43B3D8-3529-4673-8308-ED218256FFE8}"/>
              </a:ext>
            </a:extLst>
          </p:cNvPr>
          <p:cNvSpPr txBox="1"/>
          <p:nvPr/>
        </p:nvSpPr>
        <p:spPr>
          <a:xfrm>
            <a:off x="1089271" y="6211669"/>
            <a:ext cx="5720601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36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جميع مضاعفات العدد 1000 هي مضاعفات للعدد 100</a:t>
            </a:r>
          </a:p>
        </p:txBody>
      </p:sp>
      <p:grpSp>
        <p:nvGrpSpPr>
          <p:cNvPr id="22" name="مجموعة 21">
            <a:extLst>
              <a:ext uri="{FF2B5EF4-FFF2-40B4-BE49-F238E27FC236}">
                <a16:creationId xmlns:a16="http://schemas.microsoft.com/office/drawing/2014/main" id="{E84697EC-0FC9-4AC0-8FC3-B8263C8E6F96}"/>
              </a:ext>
            </a:extLst>
          </p:cNvPr>
          <p:cNvGrpSpPr/>
          <p:nvPr/>
        </p:nvGrpSpPr>
        <p:grpSpPr>
          <a:xfrm>
            <a:off x="3515786" y="315511"/>
            <a:ext cx="775335" cy="400110"/>
            <a:chOff x="3515786" y="315511"/>
            <a:chExt cx="775335" cy="400110"/>
          </a:xfrm>
        </p:grpSpPr>
        <p:sp>
          <p:nvSpPr>
            <p:cNvPr id="20" name="سهم: منحني لأسفل 19">
              <a:extLst>
                <a:ext uri="{FF2B5EF4-FFF2-40B4-BE49-F238E27FC236}">
                  <a16:creationId xmlns:a16="http://schemas.microsoft.com/office/drawing/2014/main" id="{E031F4F1-691F-45EB-AC8F-DC2C21ECB3B2}"/>
                </a:ext>
              </a:extLst>
            </p:cNvPr>
            <p:cNvSpPr/>
            <p:nvPr/>
          </p:nvSpPr>
          <p:spPr>
            <a:xfrm>
              <a:off x="3515786" y="350196"/>
              <a:ext cx="775335" cy="330740"/>
            </a:xfrm>
            <a:prstGeom prst="curvedDownArrow">
              <a:avLst>
                <a:gd name="adj1" fmla="val 0"/>
                <a:gd name="adj2" fmla="val 50000"/>
                <a:gd name="adj3" fmla="val 39706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21" name="مربع نص 20">
              <a:extLst>
                <a:ext uri="{FF2B5EF4-FFF2-40B4-BE49-F238E27FC236}">
                  <a16:creationId xmlns:a16="http://schemas.microsoft.com/office/drawing/2014/main" id="{EAA3F5E9-B98D-4396-A7C2-AC5D28286011}"/>
                </a:ext>
              </a:extLst>
            </p:cNvPr>
            <p:cNvSpPr txBox="1"/>
            <p:nvPr/>
          </p:nvSpPr>
          <p:spPr>
            <a:xfrm>
              <a:off x="3546814" y="315511"/>
              <a:ext cx="582091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OM" sz="2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×100</a:t>
              </a:r>
            </a:p>
          </p:txBody>
        </p:sp>
      </p:grpSp>
      <p:grpSp>
        <p:nvGrpSpPr>
          <p:cNvPr id="23" name="مجموعة 22">
            <a:extLst>
              <a:ext uri="{FF2B5EF4-FFF2-40B4-BE49-F238E27FC236}">
                <a16:creationId xmlns:a16="http://schemas.microsoft.com/office/drawing/2014/main" id="{562AD9AE-71C8-47EF-B138-0E020A3085DB}"/>
              </a:ext>
            </a:extLst>
          </p:cNvPr>
          <p:cNvGrpSpPr/>
          <p:nvPr/>
        </p:nvGrpSpPr>
        <p:grpSpPr>
          <a:xfrm>
            <a:off x="6498250" y="1012447"/>
            <a:ext cx="775335" cy="400110"/>
            <a:chOff x="3515786" y="315511"/>
            <a:chExt cx="775335" cy="400110"/>
          </a:xfrm>
        </p:grpSpPr>
        <p:sp>
          <p:nvSpPr>
            <p:cNvPr id="24" name="سهم: منحني لأسفل 23">
              <a:extLst>
                <a:ext uri="{FF2B5EF4-FFF2-40B4-BE49-F238E27FC236}">
                  <a16:creationId xmlns:a16="http://schemas.microsoft.com/office/drawing/2014/main" id="{34464FA6-70AE-4463-92B3-6A1301F86FE8}"/>
                </a:ext>
              </a:extLst>
            </p:cNvPr>
            <p:cNvSpPr/>
            <p:nvPr/>
          </p:nvSpPr>
          <p:spPr>
            <a:xfrm>
              <a:off x="3515786" y="350196"/>
              <a:ext cx="775335" cy="330740"/>
            </a:xfrm>
            <a:prstGeom prst="curvedDownArrow">
              <a:avLst>
                <a:gd name="adj1" fmla="val 0"/>
                <a:gd name="adj2" fmla="val 50000"/>
                <a:gd name="adj3" fmla="val 39706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25" name="مربع نص 24">
              <a:extLst>
                <a:ext uri="{FF2B5EF4-FFF2-40B4-BE49-F238E27FC236}">
                  <a16:creationId xmlns:a16="http://schemas.microsoft.com/office/drawing/2014/main" id="{B1024D2C-6510-4823-B88B-75055775A5AB}"/>
                </a:ext>
              </a:extLst>
            </p:cNvPr>
            <p:cNvSpPr txBox="1"/>
            <p:nvPr/>
          </p:nvSpPr>
          <p:spPr>
            <a:xfrm>
              <a:off x="3546814" y="315511"/>
              <a:ext cx="582091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2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÷10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89383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7" grpId="0"/>
      <p:bldP spid="9" grpId="0"/>
      <p:bldP spid="8" grpId="0"/>
      <p:bldP spid="11" grpId="0"/>
      <p:bldP spid="16" grpId="0"/>
      <p:bldP spid="17" grpId="0"/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nagit_SNG860">
            <a:extLst>
              <a:ext uri="{FF2B5EF4-FFF2-40B4-BE49-F238E27FC236}">
                <a16:creationId xmlns:a16="http://schemas.microsoft.com/office/drawing/2014/main" id="{438358E1-0BA6-4674-9B0E-4ADDDC62D2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2116" y="0"/>
            <a:ext cx="6447769" cy="6858000"/>
          </a:xfrm>
          <a:prstGeom prst="rect">
            <a:avLst/>
          </a:prstGeom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id="{273FDFD5-0D20-4435-9436-1E4C637A75C3}"/>
              </a:ext>
            </a:extLst>
          </p:cNvPr>
          <p:cNvSpPr/>
          <p:nvPr/>
        </p:nvSpPr>
        <p:spPr>
          <a:xfrm>
            <a:off x="8142052" y="914400"/>
            <a:ext cx="583660" cy="59480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3855BC49-62DD-4A4C-B093-AF764B5324C8}"/>
              </a:ext>
            </a:extLst>
          </p:cNvPr>
          <p:cNvSpPr/>
          <p:nvPr/>
        </p:nvSpPr>
        <p:spPr>
          <a:xfrm>
            <a:off x="7470844" y="914400"/>
            <a:ext cx="583660" cy="59480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BB17AF03-5C6C-4A00-ABA2-1D78C10360DC}"/>
              </a:ext>
            </a:extLst>
          </p:cNvPr>
          <p:cNvSpPr/>
          <p:nvPr/>
        </p:nvSpPr>
        <p:spPr>
          <a:xfrm>
            <a:off x="6819092" y="914400"/>
            <a:ext cx="583660" cy="59480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4EA2EED6-27FD-4BED-BF4C-05AC0847A74A}"/>
              </a:ext>
            </a:extLst>
          </p:cNvPr>
          <p:cNvSpPr/>
          <p:nvPr/>
        </p:nvSpPr>
        <p:spPr>
          <a:xfrm>
            <a:off x="8142052" y="1964987"/>
            <a:ext cx="583660" cy="59480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B5566284-7561-48A8-B5A8-CFC228B038E9}"/>
              </a:ext>
            </a:extLst>
          </p:cNvPr>
          <p:cNvSpPr/>
          <p:nvPr/>
        </p:nvSpPr>
        <p:spPr>
          <a:xfrm>
            <a:off x="7470844" y="1964987"/>
            <a:ext cx="583660" cy="59480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41E1B962-FDA7-46DD-800E-FCA8ADC495EB}"/>
              </a:ext>
            </a:extLst>
          </p:cNvPr>
          <p:cNvSpPr/>
          <p:nvPr/>
        </p:nvSpPr>
        <p:spPr>
          <a:xfrm>
            <a:off x="6819092" y="1964987"/>
            <a:ext cx="583660" cy="59480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3ECC9605-D0E9-4E61-A71A-29B0401C6FC8}"/>
              </a:ext>
            </a:extLst>
          </p:cNvPr>
          <p:cNvSpPr/>
          <p:nvPr/>
        </p:nvSpPr>
        <p:spPr>
          <a:xfrm>
            <a:off x="6157612" y="1964987"/>
            <a:ext cx="583660" cy="59480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F69D2E7E-0EB7-45A8-9D09-3F08B1993B12}"/>
              </a:ext>
            </a:extLst>
          </p:cNvPr>
          <p:cNvSpPr/>
          <p:nvPr/>
        </p:nvSpPr>
        <p:spPr>
          <a:xfrm>
            <a:off x="5505860" y="1964987"/>
            <a:ext cx="583660" cy="59480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6477DF0B-2575-4A75-81D8-9054F2311C1B}"/>
              </a:ext>
            </a:extLst>
          </p:cNvPr>
          <p:cNvSpPr/>
          <p:nvPr/>
        </p:nvSpPr>
        <p:spPr>
          <a:xfrm>
            <a:off x="8142052" y="3063503"/>
            <a:ext cx="583660" cy="59480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5" name="مستطيل 14">
            <a:extLst>
              <a:ext uri="{FF2B5EF4-FFF2-40B4-BE49-F238E27FC236}">
                <a16:creationId xmlns:a16="http://schemas.microsoft.com/office/drawing/2014/main" id="{FD7791D4-EE68-4165-9FC0-D952B7B941D7}"/>
              </a:ext>
            </a:extLst>
          </p:cNvPr>
          <p:cNvSpPr/>
          <p:nvPr/>
        </p:nvSpPr>
        <p:spPr>
          <a:xfrm>
            <a:off x="3317323" y="3063503"/>
            <a:ext cx="583660" cy="59480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6" name="مستطيل 15">
            <a:extLst>
              <a:ext uri="{FF2B5EF4-FFF2-40B4-BE49-F238E27FC236}">
                <a16:creationId xmlns:a16="http://schemas.microsoft.com/office/drawing/2014/main" id="{5A237B64-95FC-48B8-B455-E5D97AD0891A}"/>
              </a:ext>
            </a:extLst>
          </p:cNvPr>
          <p:cNvSpPr/>
          <p:nvPr/>
        </p:nvSpPr>
        <p:spPr>
          <a:xfrm>
            <a:off x="2920944" y="4114091"/>
            <a:ext cx="583660" cy="59480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41A8707F-9DAF-420E-A06E-72D6426B3D48}"/>
              </a:ext>
            </a:extLst>
          </p:cNvPr>
          <p:cNvSpPr/>
          <p:nvPr/>
        </p:nvSpPr>
        <p:spPr>
          <a:xfrm>
            <a:off x="8132324" y="4114091"/>
            <a:ext cx="583660" cy="59480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8" name="مستطيل 17">
            <a:extLst>
              <a:ext uri="{FF2B5EF4-FFF2-40B4-BE49-F238E27FC236}">
                <a16:creationId xmlns:a16="http://schemas.microsoft.com/office/drawing/2014/main" id="{A8628CF3-DE3A-435B-B462-1A22B428D888}"/>
              </a:ext>
            </a:extLst>
          </p:cNvPr>
          <p:cNvSpPr/>
          <p:nvPr/>
        </p:nvSpPr>
        <p:spPr>
          <a:xfrm>
            <a:off x="7480572" y="4114091"/>
            <a:ext cx="583660" cy="59480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9" name="مستطيل 18">
            <a:extLst>
              <a:ext uri="{FF2B5EF4-FFF2-40B4-BE49-F238E27FC236}">
                <a16:creationId xmlns:a16="http://schemas.microsoft.com/office/drawing/2014/main" id="{BF3D1492-32C9-4E9D-983B-570B2B94B807}"/>
              </a:ext>
            </a:extLst>
          </p:cNvPr>
          <p:cNvSpPr/>
          <p:nvPr/>
        </p:nvSpPr>
        <p:spPr>
          <a:xfrm>
            <a:off x="6819092" y="4114091"/>
            <a:ext cx="583660" cy="59480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0" name="مستطيل 19">
            <a:extLst>
              <a:ext uri="{FF2B5EF4-FFF2-40B4-BE49-F238E27FC236}">
                <a16:creationId xmlns:a16="http://schemas.microsoft.com/office/drawing/2014/main" id="{77741CE4-4D16-47A2-BBF7-93EC64DF8939}"/>
              </a:ext>
            </a:extLst>
          </p:cNvPr>
          <p:cNvSpPr/>
          <p:nvPr/>
        </p:nvSpPr>
        <p:spPr>
          <a:xfrm>
            <a:off x="6167340" y="4114091"/>
            <a:ext cx="583660" cy="59480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22EC1ECF-2A59-49CC-8A05-7AB654B24B59}"/>
              </a:ext>
            </a:extLst>
          </p:cNvPr>
          <p:cNvSpPr txBox="1"/>
          <p:nvPr/>
        </p:nvSpPr>
        <p:spPr>
          <a:xfrm>
            <a:off x="7830768" y="5418397"/>
            <a:ext cx="1186771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36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5550</a:t>
            </a:r>
          </a:p>
        </p:txBody>
      </p:sp>
      <p:grpSp>
        <p:nvGrpSpPr>
          <p:cNvPr id="4" name="مجموعة 3">
            <a:extLst>
              <a:ext uri="{FF2B5EF4-FFF2-40B4-BE49-F238E27FC236}">
                <a16:creationId xmlns:a16="http://schemas.microsoft.com/office/drawing/2014/main" id="{1C6E45E1-5D40-4CD6-8AC0-983D692C855B}"/>
              </a:ext>
            </a:extLst>
          </p:cNvPr>
          <p:cNvGrpSpPr/>
          <p:nvPr/>
        </p:nvGrpSpPr>
        <p:grpSpPr>
          <a:xfrm>
            <a:off x="6874152" y="914400"/>
            <a:ext cx="1796500" cy="646331"/>
            <a:chOff x="6874152" y="914400"/>
            <a:chExt cx="1796500" cy="646331"/>
          </a:xfrm>
        </p:grpSpPr>
        <p:sp>
          <p:nvSpPr>
            <p:cNvPr id="22" name="مربع نص 21">
              <a:extLst>
                <a:ext uri="{FF2B5EF4-FFF2-40B4-BE49-F238E27FC236}">
                  <a16:creationId xmlns:a16="http://schemas.microsoft.com/office/drawing/2014/main" id="{BA43D3CF-074A-498E-BBCD-DA4FDC35A5DD}"/>
                </a:ext>
              </a:extLst>
            </p:cNvPr>
            <p:cNvSpPr txBox="1"/>
            <p:nvPr/>
          </p:nvSpPr>
          <p:spPr>
            <a:xfrm>
              <a:off x="6874152" y="914400"/>
              <a:ext cx="473540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36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5</a:t>
              </a:r>
            </a:p>
          </p:txBody>
        </p:sp>
        <p:sp>
          <p:nvSpPr>
            <p:cNvPr id="23" name="مربع نص 22">
              <a:extLst>
                <a:ext uri="{FF2B5EF4-FFF2-40B4-BE49-F238E27FC236}">
                  <a16:creationId xmlns:a16="http://schemas.microsoft.com/office/drawing/2014/main" id="{8499EBE6-748B-437F-A4C1-79287567362C}"/>
                </a:ext>
              </a:extLst>
            </p:cNvPr>
            <p:cNvSpPr txBox="1"/>
            <p:nvPr/>
          </p:nvSpPr>
          <p:spPr>
            <a:xfrm>
              <a:off x="7508102" y="914400"/>
              <a:ext cx="473540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36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6</a:t>
              </a:r>
            </a:p>
          </p:txBody>
        </p:sp>
        <p:sp>
          <p:nvSpPr>
            <p:cNvPr id="24" name="مربع نص 23">
              <a:extLst>
                <a:ext uri="{FF2B5EF4-FFF2-40B4-BE49-F238E27FC236}">
                  <a16:creationId xmlns:a16="http://schemas.microsoft.com/office/drawing/2014/main" id="{B4593CD5-4EF0-4C97-95B2-1C2292884976}"/>
                </a:ext>
              </a:extLst>
            </p:cNvPr>
            <p:cNvSpPr txBox="1"/>
            <p:nvPr/>
          </p:nvSpPr>
          <p:spPr>
            <a:xfrm>
              <a:off x="8197112" y="914400"/>
              <a:ext cx="473540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36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8</a:t>
              </a:r>
            </a:p>
          </p:txBody>
        </p:sp>
      </p:grpSp>
      <p:grpSp>
        <p:nvGrpSpPr>
          <p:cNvPr id="43" name="مجموعة 42">
            <a:extLst>
              <a:ext uri="{FF2B5EF4-FFF2-40B4-BE49-F238E27FC236}">
                <a16:creationId xmlns:a16="http://schemas.microsoft.com/office/drawing/2014/main" id="{3AB1B98E-C739-45A5-AEAC-C45D0C11B834}"/>
              </a:ext>
            </a:extLst>
          </p:cNvPr>
          <p:cNvGrpSpPr/>
          <p:nvPr/>
        </p:nvGrpSpPr>
        <p:grpSpPr>
          <a:xfrm>
            <a:off x="5544772" y="1968608"/>
            <a:ext cx="3116152" cy="646331"/>
            <a:chOff x="5544772" y="1968608"/>
            <a:chExt cx="3116152" cy="646331"/>
          </a:xfrm>
        </p:grpSpPr>
        <p:sp>
          <p:nvSpPr>
            <p:cNvPr id="25" name="مربع نص 24">
              <a:extLst>
                <a:ext uri="{FF2B5EF4-FFF2-40B4-BE49-F238E27FC236}">
                  <a16:creationId xmlns:a16="http://schemas.microsoft.com/office/drawing/2014/main" id="{C5BF81E1-5923-49A1-984A-90B02A49DC67}"/>
                </a:ext>
              </a:extLst>
            </p:cNvPr>
            <p:cNvSpPr txBox="1"/>
            <p:nvPr/>
          </p:nvSpPr>
          <p:spPr>
            <a:xfrm>
              <a:off x="5544772" y="1968608"/>
              <a:ext cx="473540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36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3</a:t>
              </a:r>
            </a:p>
          </p:txBody>
        </p:sp>
        <p:sp>
          <p:nvSpPr>
            <p:cNvPr id="26" name="مربع نص 25">
              <a:extLst>
                <a:ext uri="{FF2B5EF4-FFF2-40B4-BE49-F238E27FC236}">
                  <a16:creationId xmlns:a16="http://schemas.microsoft.com/office/drawing/2014/main" id="{CD803AE6-FE13-414D-A828-71468637219E}"/>
                </a:ext>
              </a:extLst>
            </p:cNvPr>
            <p:cNvSpPr txBox="1"/>
            <p:nvPr/>
          </p:nvSpPr>
          <p:spPr>
            <a:xfrm>
              <a:off x="6212672" y="1968608"/>
              <a:ext cx="473540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36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2</a:t>
              </a:r>
            </a:p>
          </p:txBody>
        </p:sp>
        <p:sp>
          <p:nvSpPr>
            <p:cNvPr id="27" name="مربع نص 26">
              <a:extLst>
                <a:ext uri="{FF2B5EF4-FFF2-40B4-BE49-F238E27FC236}">
                  <a16:creationId xmlns:a16="http://schemas.microsoft.com/office/drawing/2014/main" id="{A058ABD7-DE69-4816-B883-DE6DEF1C0EBC}"/>
                </a:ext>
              </a:extLst>
            </p:cNvPr>
            <p:cNvSpPr txBox="1"/>
            <p:nvPr/>
          </p:nvSpPr>
          <p:spPr>
            <a:xfrm>
              <a:off x="6855391" y="1968608"/>
              <a:ext cx="473540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36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0</a:t>
              </a:r>
            </a:p>
          </p:txBody>
        </p:sp>
        <p:sp>
          <p:nvSpPr>
            <p:cNvPr id="28" name="مربع نص 27">
              <a:extLst>
                <a:ext uri="{FF2B5EF4-FFF2-40B4-BE49-F238E27FC236}">
                  <a16:creationId xmlns:a16="http://schemas.microsoft.com/office/drawing/2014/main" id="{3E02CE37-FC88-4A49-AC6E-2EAE072A93B9}"/>
                </a:ext>
              </a:extLst>
            </p:cNvPr>
            <p:cNvSpPr txBox="1"/>
            <p:nvPr/>
          </p:nvSpPr>
          <p:spPr>
            <a:xfrm>
              <a:off x="7500028" y="1968608"/>
              <a:ext cx="473540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OM" sz="36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0</a:t>
              </a:r>
            </a:p>
          </p:txBody>
        </p:sp>
        <p:sp>
          <p:nvSpPr>
            <p:cNvPr id="29" name="مربع نص 28">
              <a:extLst>
                <a:ext uri="{FF2B5EF4-FFF2-40B4-BE49-F238E27FC236}">
                  <a16:creationId xmlns:a16="http://schemas.microsoft.com/office/drawing/2014/main" id="{BFFF25EF-CEF0-4E90-BC65-7A1876BAF326}"/>
                </a:ext>
              </a:extLst>
            </p:cNvPr>
            <p:cNvSpPr txBox="1"/>
            <p:nvPr/>
          </p:nvSpPr>
          <p:spPr>
            <a:xfrm>
              <a:off x="8187384" y="1968608"/>
              <a:ext cx="473540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OM" sz="36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0</a:t>
              </a:r>
            </a:p>
          </p:txBody>
        </p:sp>
      </p:grp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F41FC4F3-FBBF-44A4-8742-F9D11BDC67C5}"/>
              </a:ext>
            </a:extLst>
          </p:cNvPr>
          <p:cNvSpPr txBox="1"/>
          <p:nvPr/>
        </p:nvSpPr>
        <p:spPr>
          <a:xfrm>
            <a:off x="8187384" y="3096106"/>
            <a:ext cx="47354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36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0</a:t>
            </a:r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C152D659-08FC-4FB2-A18B-B9C653803E2B}"/>
              </a:ext>
            </a:extLst>
          </p:cNvPr>
          <p:cNvSpPr txBox="1"/>
          <p:nvPr/>
        </p:nvSpPr>
        <p:spPr>
          <a:xfrm>
            <a:off x="3372383" y="3096106"/>
            <a:ext cx="47354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36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5</a:t>
            </a:r>
          </a:p>
        </p:txBody>
      </p: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AB5B0EBD-9BA6-4259-99DD-D914BC421A2B}"/>
              </a:ext>
            </a:extLst>
          </p:cNvPr>
          <p:cNvSpPr txBox="1"/>
          <p:nvPr/>
        </p:nvSpPr>
        <p:spPr>
          <a:xfrm>
            <a:off x="6222400" y="4156798"/>
            <a:ext cx="47354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36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5</a:t>
            </a:r>
          </a:p>
        </p:txBody>
      </p:sp>
      <p:grpSp>
        <p:nvGrpSpPr>
          <p:cNvPr id="47" name="مجموعة 46">
            <a:extLst>
              <a:ext uri="{FF2B5EF4-FFF2-40B4-BE49-F238E27FC236}">
                <a16:creationId xmlns:a16="http://schemas.microsoft.com/office/drawing/2014/main" id="{1337146E-1A6B-4966-8D21-B692FF256A5C}"/>
              </a:ext>
            </a:extLst>
          </p:cNvPr>
          <p:cNvGrpSpPr/>
          <p:nvPr/>
        </p:nvGrpSpPr>
        <p:grpSpPr>
          <a:xfrm>
            <a:off x="6867810" y="4146336"/>
            <a:ext cx="1795805" cy="646331"/>
            <a:chOff x="6867810" y="4146336"/>
            <a:chExt cx="1795805" cy="646331"/>
          </a:xfrm>
        </p:grpSpPr>
        <p:sp>
          <p:nvSpPr>
            <p:cNvPr id="33" name="مربع نص 32">
              <a:extLst>
                <a:ext uri="{FF2B5EF4-FFF2-40B4-BE49-F238E27FC236}">
                  <a16:creationId xmlns:a16="http://schemas.microsoft.com/office/drawing/2014/main" id="{750A8F6D-43DA-4BBC-8A2F-C5A39035F6CF}"/>
                </a:ext>
              </a:extLst>
            </p:cNvPr>
            <p:cNvSpPr txBox="1"/>
            <p:nvPr/>
          </p:nvSpPr>
          <p:spPr>
            <a:xfrm>
              <a:off x="6867810" y="4146336"/>
              <a:ext cx="473540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36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0</a:t>
              </a:r>
            </a:p>
          </p:txBody>
        </p:sp>
        <p:sp>
          <p:nvSpPr>
            <p:cNvPr id="34" name="مربع نص 33">
              <a:extLst>
                <a:ext uri="{FF2B5EF4-FFF2-40B4-BE49-F238E27FC236}">
                  <a16:creationId xmlns:a16="http://schemas.microsoft.com/office/drawing/2014/main" id="{E5F9BAB2-55EE-4AE3-87B9-DF2D8FA04C70}"/>
                </a:ext>
              </a:extLst>
            </p:cNvPr>
            <p:cNvSpPr txBox="1"/>
            <p:nvPr/>
          </p:nvSpPr>
          <p:spPr>
            <a:xfrm>
              <a:off x="7522175" y="4146336"/>
              <a:ext cx="473540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OM" sz="36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0</a:t>
              </a:r>
            </a:p>
          </p:txBody>
        </p:sp>
        <p:sp>
          <p:nvSpPr>
            <p:cNvPr id="35" name="مربع نص 34">
              <a:extLst>
                <a:ext uri="{FF2B5EF4-FFF2-40B4-BE49-F238E27FC236}">
                  <a16:creationId xmlns:a16="http://schemas.microsoft.com/office/drawing/2014/main" id="{4C73405A-E61A-4DE5-A6CA-D332E291DBBA}"/>
                </a:ext>
              </a:extLst>
            </p:cNvPr>
            <p:cNvSpPr txBox="1"/>
            <p:nvPr/>
          </p:nvSpPr>
          <p:spPr>
            <a:xfrm>
              <a:off x="8190075" y="4146336"/>
              <a:ext cx="473540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OM" sz="36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0</a:t>
              </a:r>
            </a:p>
          </p:txBody>
        </p:sp>
      </p:grp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2B8CE3DB-1F4D-4D4A-93D7-5F080B90B14B}"/>
              </a:ext>
            </a:extLst>
          </p:cNvPr>
          <p:cNvSpPr txBox="1"/>
          <p:nvPr/>
        </p:nvSpPr>
        <p:spPr>
          <a:xfrm>
            <a:off x="2966276" y="4156798"/>
            <a:ext cx="47354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36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4</a:t>
            </a:r>
          </a:p>
        </p:txBody>
      </p:sp>
      <p:sp>
        <p:nvSpPr>
          <p:cNvPr id="37" name="مربع نص 36">
            <a:extLst>
              <a:ext uri="{FF2B5EF4-FFF2-40B4-BE49-F238E27FC236}">
                <a16:creationId xmlns:a16="http://schemas.microsoft.com/office/drawing/2014/main" id="{CBF8E738-AA8A-40A2-BD05-313402746E77}"/>
              </a:ext>
            </a:extLst>
          </p:cNvPr>
          <p:cNvSpPr txBox="1"/>
          <p:nvPr/>
        </p:nvSpPr>
        <p:spPr>
          <a:xfrm>
            <a:off x="6536995" y="5418397"/>
            <a:ext cx="1186771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36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55500</a:t>
            </a:r>
          </a:p>
        </p:txBody>
      </p: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703797F9-990F-464A-86EB-4D6A6A0E042A}"/>
              </a:ext>
            </a:extLst>
          </p:cNvPr>
          <p:cNvSpPr txBox="1"/>
          <p:nvPr/>
        </p:nvSpPr>
        <p:spPr>
          <a:xfrm>
            <a:off x="5087567" y="5418397"/>
            <a:ext cx="138795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36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555000</a:t>
            </a:r>
          </a:p>
        </p:txBody>
      </p:sp>
      <p:sp>
        <p:nvSpPr>
          <p:cNvPr id="39" name="مربع نص 38">
            <a:extLst>
              <a:ext uri="{FF2B5EF4-FFF2-40B4-BE49-F238E27FC236}">
                <a16:creationId xmlns:a16="http://schemas.microsoft.com/office/drawing/2014/main" id="{BB1F950E-6032-4B1D-8BE2-CAFC347031C7}"/>
              </a:ext>
            </a:extLst>
          </p:cNvPr>
          <p:cNvSpPr txBox="1"/>
          <p:nvPr/>
        </p:nvSpPr>
        <p:spPr>
          <a:xfrm>
            <a:off x="3504604" y="5418397"/>
            <a:ext cx="151886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36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5550000</a:t>
            </a:r>
          </a:p>
        </p:txBody>
      </p:sp>
      <p:sp>
        <p:nvSpPr>
          <p:cNvPr id="3" name="مستطيل: زوايا مستديرة 2">
            <a:extLst>
              <a:ext uri="{FF2B5EF4-FFF2-40B4-BE49-F238E27FC236}">
                <a16:creationId xmlns:a16="http://schemas.microsoft.com/office/drawing/2014/main" id="{A84DF321-7387-4BC1-A3D3-746C9ED39193}"/>
              </a:ext>
            </a:extLst>
          </p:cNvPr>
          <p:cNvSpPr/>
          <p:nvPr/>
        </p:nvSpPr>
        <p:spPr>
          <a:xfrm>
            <a:off x="5233481" y="5807413"/>
            <a:ext cx="979191" cy="25731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grpSp>
        <p:nvGrpSpPr>
          <p:cNvPr id="40" name="مجموعة 39">
            <a:extLst>
              <a:ext uri="{FF2B5EF4-FFF2-40B4-BE49-F238E27FC236}">
                <a16:creationId xmlns:a16="http://schemas.microsoft.com/office/drawing/2014/main" id="{320682DE-BF18-4479-B638-95DFDEFA1DAA}"/>
              </a:ext>
            </a:extLst>
          </p:cNvPr>
          <p:cNvGrpSpPr/>
          <p:nvPr/>
        </p:nvGrpSpPr>
        <p:grpSpPr>
          <a:xfrm>
            <a:off x="5505860" y="714345"/>
            <a:ext cx="775335" cy="400110"/>
            <a:chOff x="3515786" y="315511"/>
            <a:chExt cx="775335" cy="400110"/>
          </a:xfrm>
        </p:grpSpPr>
        <p:sp>
          <p:nvSpPr>
            <p:cNvPr id="41" name="سهم: منحني لأسفل 40">
              <a:extLst>
                <a:ext uri="{FF2B5EF4-FFF2-40B4-BE49-F238E27FC236}">
                  <a16:creationId xmlns:a16="http://schemas.microsoft.com/office/drawing/2014/main" id="{458E51AD-4812-4ADC-A016-8CD70A1C4C73}"/>
                </a:ext>
              </a:extLst>
            </p:cNvPr>
            <p:cNvSpPr/>
            <p:nvPr/>
          </p:nvSpPr>
          <p:spPr>
            <a:xfrm>
              <a:off x="3515786" y="350196"/>
              <a:ext cx="775335" cy="330740"/>
            </a:xfrm>
            <a:prstGeom prst="curvedDownArrow">
              <a:avLst>
                <a:gd name="adj1" fmla="val 0"/>
                <a:gd name="adj2" fmla="val 50000"/>
                <a:gd name="adj3" fmla="val 39706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42" name="مربع نص 41">
              <a:extLst>
                <a:ext uri="{FF2B5EF4-FFF2-40B4-BE49-F238E27FC236}">
                  <a16:creationId xmlns:a16="http://schemas.microsoft.com/office/drawing/2014/main" id="{2B21325E-4F17-485D-B431-661B1F2280F9}"/>
                </a:ext>
              </a:extLst>
            </p:cNvPr>
            <p:cNvSpPr txBox="1"/>
            <p:nvPr/>
          </p:nvSpPr>
          <p:spPr>
            <a:xfrm>
              <a:off x="3546814" y="315511"/>
              <a:ext cx="582091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2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÷10</a:t>
              </a:r>
            </a:p>
          </p:txBody>
        </p:sp>
      </p:grpSp>
      <p:grpSp>
        <p:nvGrpSpPr>
          <p:cNvPr id="44" name="مجموعة 43">
            <a:extLst>
              <a:ext uri="{FF2B5EF4-FFF2-40B4-BE49-F238E27FC236}">
                <a16:creationId xmlns:a16="http://schemas.microsoft.com/office/drawing/2014/main" id="{E7199B2F-E498-49BF-872A-E7564AFF91FA}"/>
              </a:ext>
            </a:extLst>
          </p:cNvPr>
          <p:cNvGrpSpPr/>
          <p:nvPr/>
        </p:nvGrpSpPr>
        <p:grpSpPr>
          <a:xfrm flipV="1">
            <a:off x="3543393" y="4727916"/>
            <a:ext cx="1361981" cy="400110"/>
            <a:chOff x="3494467" y="315511"/>
            <a:chExt cx="796654" cy="400110"/>
          </a:xfrm>
        </p:grpSpPr>
        <p:sp>
          <p:nvSpPr>
            <p:cNvPr id="45" name="سهم: منحني لأسفل 44">
              <a:extLst>
                <a:ext uri="{FF2B5EF4-FFF2-40B4-BE49-F238E27FC236}">
                  <a16:creationId xmlns:a16="http://schemas.microsoft.com/office/drawing/2014/main" id="{9D19674C-333B-467A-8BDD-D7E30EB83961}"/>
                </a:ext>
              </a:extLst>
            </p:cNvPr>
            <p:cNvSpPr/>
            <p:nvPr/>
          </p:nvSpPr>
          <p:spPr>
            <a:xfrm>
              <a:off x="3515786" y="350196"/>
              <a:ext cx="775335" cy="330740"/>
            </a:xfrm>
            <a:prstGeom prst="curvedDownArrow">
              <a:avLst>
                <a:gd name="adj1" fmla="val 0"/>
                <a:gd name="adj2" fmla="val 50000"/>
                <a:gd name="adj3" fmla="val 39706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46" name="مربع نص 45">
              <a:extLst>
                <a:ext uri="{FF2B5EF4-FFF2-40B4-BE49-F238E27FC236}">
                  <a16:creationId xmlns:a16="http://schemas.microsoft.com/office/drawing/2014/main" id="{0551E5BF-87B6-4484-8702-554DB7EB339A}"/>
                </a:ext>
              </a:extLst>
            </p:cNvPr>
            <p:cNvSpPr txBox="1"/>
            <p:nvPr/>
          </p:nvSpPr>
          <p:spPr>
            <a:xfrm rot="10800000">
              <a:off x="3494467" y="315511"/>
              <a:ext cx="686784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2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×1000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7255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30" grpId="0"/>
      <p:bldP spid="31" grpId="0"/>
      <p:bldP spid="32" grpId="0"/>
      <p:bldP spid="36" grpId="0"/>
      <p:bldP spid="37" grpId="0"/>
      <p:bldP spid="38" grpId="0"/>
      <p:bldP spid="39" grpId="0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6B">
            <a:extLst>
              <a:ext uri="{FF2B5EF4-FFF2-40B4-BE49-F238E27FC236}">
                <a16:creationId xmlns:a16="http://schemas.microsoft.com/office/drawing/2014/main" id="{9B776F8E-1B9A-4394-846F-AA2A399580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619" y="952809"/>
            <a:ext cx="11304762" cy="4952381"/>
          </a:xfrm>
          <a:prstGeom prst="rect">
            <a:avLst/>
          </a:prstGeom>
        </p:spPr>
      </p:pic>
      <p:sp>
        <p:nvSpPr>
          <p:cNvPr id="2" name="شكل بيضاوي 1">
            <a:extLst>
              <a:ext uri="{FF2B5EF4-FFF2-40B4-BE49-F238E27FC236}">
                <a16:creationId xmlns:a16="http://schemas.microsoft.com/office/drawing/2014/main" id="{953D6441-B261-47EF-B624-7B348492AEF8}"/>
              </a:ext>
            </a:extLst>
          </p:cNvPr>
          <p:cNvSpPr/>
          <p:nvPr/>
        </p:nvSpPr>
        <p:spPr>
          <a:xfrm>
            <a:off x="6858001" y="3492229"/>
            <a:ext cx="622570" cy="622570"/>
          </a:xfrm>
          <a:prstGeom prst="ellipse">
            <a:avLst/>
          </a:prstGeom>
          <a:solidFill>
            <a:srgbClr val="ECF2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5" name="شكل بيضاوي 4">
            <a:extLst>
              <a:ext uri="{FF2B5EF4-FFF2-40B4-BE49-F238E27FC236}">
                <a16:creationId xmlns:a16="http://schemas.microsoft.com/office/drawing/2014/main" id="{D65C21F7-50FE-45B8-A610-DE25C632D191}"/>
              </a:ext>
            </a:extLst>
          </p:cNvPr>
          <p:cNvSpPr/>
          <p:nvPr/>
        </p:nvSpPr>
        <p:spPr>
          <a:xfrm>
            <a:off x="10719882" y="3492229"/>
            <a:ext cx="622570" cy="622570"/>
          </a:xfrm>
          <a:prstGeom prst="ellipse">
            <a:avLst/>
          </a:prstGeom>
          <a:solidFill>
            <a:srgbClr val="ECF2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6" name="شكل بيضاوي 5">
            <a:extLst>
              <a:ext uri="{FF2B5EF4-FFF2-40B4-BE49-F238E27FC236}">
                <a16:creationId xmlns:a16="http://schemas.microsoft.com/office/drawing/2014/main" id="{9613E793-2A62-45BB-82C7-66AACB27C179}"/>
              </a:ext>
            </a:extLst>
          </p:cNvPr>
          <p:cNvSpPr/>
          <p:nvPr/>
        </p:nvSpPr>
        <p:spPr>
          <a:xfrm>
            <a:off x="4494180" y="3492229"/>
            <a:ext cx="622570" cy="622570"/>
          </a:xfrm>
          <a:prstGeom prst="ellipse">
            <a:avLst/>
          </a:prstGeom>
          <a:solidFill>
            <a:srgbClr val="ECF2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7" name="شكل بيضاوي 6">
            <a:extLst>
              <a:ext uri="{FF2B5EF4-FFF2-40B4-BE49-F238E27FC236}">
                <a16:creationId xmlns:a16="http://schemas.microsoft.com/office/drawing/2014/main" id="{4477B67E-EE2D-4CB8-85D4-4F28FEB62C1D}"/>
              </a:ext>
            </a:extLst>
          </p:cNvPr>
          <p:cNvSpPr/>
          <p:nvPr/>
        </p:nvSpPr>
        <p:spPr>
          <a:xfrm>
            <a:off x="538263" y="3492229"/>
            <a:ext cx="622570" cy="622570"/>
          </a:xfrm>
          <a:prstGeom prst="ellipse">
            <a:avLst/>
          </a:prstGeom>
          <a:solidFill>
            <a:srgbClr val="ECF2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8" name="شكل بيضاوي 7">
            <a:extLst>
              <a:ext uri="{FF2B5EF4-FFF2-40B4-BE49-F238E27FC236}">
                <a16:creationId xmlns:a16="http://schemas.microsoft.com/office/drawing/2014/main" id="{D38127BC-CD1B-40A8-9AE0-83E9E74C9243}"/>
              </a:ext>
            </a:extLst>
          </p:cNvPr>
          <p:cNvSpPr/>
          <p:nvPr/>
        </p:nvSpPr>
        <p:spPr>
          <a:xfrm>
            <a:off x="2970176" y="5029199"/>
            <a:ext cx="622570" cy="622570"/>
          </a:xfrm>
          <a:prstGeom prst="ellipse">
            <a:avLst/>
          </a:prstGeom>
          <a:solidFill>
            <a:srgbClr val="ECF2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9" name="شكل بيضاوي 8">
            <a:extLst>
              <a:ext uri="{FF2B5EF4-FFF2-40B4-BE49-F238E27FC236}">
                <a16:creationId xmlns:a16="http://schemas.microsoft.com/office/drawing/2014/main" id="{BBFD68F0-92BF-44B9-955B-1AB531C657E2}"/>
              </a:ext>
            </a:extLst>
          </p:cNvPr>
          <p:cNvSpPr/>
          <p:nvPr/>
        </p:nvSpPr>
        <p:spPr>
          <a:xfrm>
            <a:off x="9205603" y="5029199"/>
            <a:ext cx="622570" cy="622570"/>
          </a:xfrm>
          <a:prstGeom prst="ellipse">
            <a:avLst/>
          </a:prstGeom>
          <a:solidFill>
            <a:srgbClr val="ECF2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56E85C5C-C834-443C-AAC9-503D537C7959}"/>
              </a:ext>
            </a:extLst>
          </p:cNvPr>
          <p:cNvSpPr txBox="1"/>
          <p:nvPr/>
        </p:nvSpPr>
        <p:spPr>
          <a:xfrm>
            <a:off x="10516092" y="3540869"/>
            <a:ext cx="106906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7500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7BFD4A3D-B3F8-486C-9CBA-774BC41E6BD7}"/>
              </a:ext>
            </a:extLst>
          </p:cNvPr>
          <p:cNvSpPr txBox="1"/>
          <p:nvPr/>
        </p:nvSpPr>
        <p:spPr>
          <a:xfrm>
            <a:off x="8982357" y="5095569"/>
            <a:ext cx="106906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75000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4654A7A2-EA95-4514-9865-2B7264A34F0F}"/>
              </a:ext>
            </a:extLst>
          </p:cNvPr>
          <p:cNvSpPr txBox="1"/>
          <p:nvPr/>
        </p:nvSpPr>
        <p:spPr>
          <a:xfrm>
            <a:off x="6634755" y="3540869"/>
            <a:ext cx="106906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1000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3427C9FF-7BA6-4B8D-B5E2-C09D3D2F1771}"/>
              </a:ext>
            </a:extLst>
          </p:cNvPr>
          <p:cNvSpPr txBox="1"/>
          <p:nvPr/>
        </p:nvSpPr>
        <p:spPr>
          <a:xfrm>
            <a:off x="4274660" y="3540869"/>
            <a:ext cx="106906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250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9CE49212-F3A8-4457-B8DE-BFE24493E770}"/>
              </a:ext>
            </a:extLst>
          </p:cNvPr>
          <p:cNvSpPr txBox="1"/>
          <p:nvPr/>
        </p:nvSpPr>
        <p:spPr>
          <a:xfrm>
            <a:off x="2731400" y="5114619"/>
            <a:ext cx="106906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25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88CB094B-0FB9-4D91-84A9-9EDC1A1DF881}"/>
              </a:ext>
            </a:extLst>
          </p:cNvPr>
          <p:cNvSpPr txBox="1"/>
          <p:nvPr/>
        </p:nvSpPr>
        <p:spPr>
          <a:xfrm>
            <a:off x="315499" y="3540869"/>
            <a:ext cx="106906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1000</a:t>
            </a:r>
          </a:p>
        </p:txBody>
      </p:sp>
    </p:spTree>
    <p:extLst>
      <p:ext uri="{BB962C8B-B14F-4D97-AF65-F5344CB8AC3E}">
        <p14:creationId xmlns:p14="http://schemas.microsoft.com/office/powerpoint/2010/main" val="373465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ربع نص 8">
            <a:extLst>
              <a:ext uri="{FF2B5EF4-FFF2-40B4-BE49-F238E27FC236}">
                <a16:creationId xmlns:a16="http://schemas.microsoft.com/office/drawing/2014/main" id="{6EF03F92-E48A-4945-A1F2-A497AFC8D8F5}"/>
              </a:ext>
            </a:extLst>
          </p:cNvPr>
          <p:cNvSpPr txBox="1"/>
          <p:nvPr/>
        </p:nvSpPr>
        <p:spPr>
          <a:xfrm>
            <a:off x="401654" y="1851645"/>
            <a:ext cx="9602134" cy="31547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19900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شكرا على المتابعة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21CF5812-5F37-4DE6-BC8C-74FC462FDE1A}"/>
              </a:ext>
            </a:extLst>
          </p:cNvPr>
          <p:cNvSpPr txBox="1"/>
          <p:nvPr/>
        </p:nvSpPr>
        <p:spPr>
          <a:xfrm>
            <a:off x="170916" y="5449425"/>
            <a:ext cx="726059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9600" dirty="0">
                <a:solidFill>
                  <a:srgbClr val="52ACC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كان معكم / أحمد الصباري</a:t>
            </a:r>
          </a:p>
        </p:txBody>
      </p:sp>
    </p:spTree>
    <p:extLst>
      <p:ext uri="{BB962C8B-B14F-4D97-AF65-F5344CB8AC3E}">
        <p14:creationId xmlns:p14="http://schemas.microsoft.com/office/powerpoint/2010/main" val="2804934522"/>
      </p:ext>
    </p:extLst>
  </p:cSld>
  <p:clrMapOvr>
    <a:masterClrMapping/>
  </p:clrMapOvr>
</p:sld>
</file>

<file path=ppt/theme/theme1.xml><?xml version="1.0" encoding="utf-8"?>
<a:theme xmlns:a="http://schemas.openxmlformats.org/drawingml/2006/main" name="واجهة">
  <a:themeElements>
    <a:clrScheme name="أزرق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واجهة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