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0.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1.xml><?xml version="1.0" encoding="utf-8"?>
<a:tblStyleLst xmlns:a="http://schemas.openxmlformats.org/drawingml/2006/main" xmlns:r="http://schemas.openxmlformats.org/officeDocument/2006/relationships" def="{90651C3A-4460-11DB-9652-00E08161165F}">
  <a:tblStyle styleId="{D10424CE-4123-4189-BBD3-5693D3F986CA}" styleName="Table_0">
    <a:wholeTbl>
      <a:tcTxStyle b="off" i="off">
        <a:font>
          <a:latin typeface="Century Schoolbook"/>
          <a:ea typeface="Century Schoolbook"/>
          <a:cs typeface="Century Schoolbook"/>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EDE7"/>
          </a:solidFill>
        </a:fill>
      </a:tcStyle>
    </a:wholeTbl>
    <a:band1H>
      <a:tcTxStyle b="off" i="off"/>
      <a:tcStyle>
        <a:tcBdr/>
        <a:fill>
          <a:solidFill>
            <a:srgbClr val="FFD8CC"/>
          </a:solidFill>
        </a:fill>
      </a:tcStyle>
    </a:band1H>
    <a:band2H>
      <a:tcTxStyle b="off" i="off"/>
      <a:tcStyle>
        <a:tcBdr/>
      </a:tcStyle>
    </a:band2H>
    <a:band1V>
      <a:tcTxStyle b="off" i="off"/>
      <a:tcStyle>
        <a:tcBdr/>
        <a:fill>
          <a:solidFill>
            <a:srgbClr val="FFD8CC"/>
          </a:solidFill>
        </a:fill>
      </a:tcStyle>
    </a:band1V>
    <a:band2V>
      <a:tcTxStyle b="off" i="off"/>
      <a:tcStyle>
        <a:tcBdr/>
      </a:tcStyle>
    </a:band2V>
    <a:lastCol>
      <a:tcTxStyle b="on" i="off">
        <a:font>
          <a:latin typeface="Century Schoolbook"/>
          <a:ea typeface="Century Schoolbook"/>
          <a:cs typeface="Century Schoolbook"/>
        </a:font>
        <a:schemeClr val="lt1"/>
      </a:tcTxStyle>
      <a:tcStyle>
        <a:tcBdr/>
        <a:fill>
          <a:solidFill>
            <a:schemeClr val="accent1"/>
          </a:solidFill>
        </a:fill>
      </a:tcStyle>
    </a:lastCol>
    <a:firstCol>
      <a:tcTxStyle b="on" i="off">
        <a:font>
          <a:latin typeface="Century Schoolbook"/>
          <a:ea typeface="Century Schoolbook"/>
          <a:cs typeface="Century Schoolbook"/>
        </a:font>
        <a:schemeClr val="lt1"/>
      </a:tcTxStyle>
      <a:tcStyle>
        <a:tcBdr/>
        <a:fill>
          <a:solidFill>
            <a:schemeClr val="accent1"/>
          </a:solidFill>
        </a:fill>
      </a:tcStyle>
    </a:firstCol>
    <a:lastRow>
      <a:tcTxStyle b="on" i="off">
        <a:font>
          <a:latin typeface="Century Schoolbook"/>
          <a:ea typeface="Century Schoolbook"/>
          <a:cs typeface="Century Schoolbook"/>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tcStyle>
        <a:tcBdr/>
      </a:tcStyle>
    </a:seCell>
    <a:swCell>
      <a:tcTxStyle b="off" i="off"/>
      <a:tcStyle>
        <a:tcBdr/>
      </a:tcStyle>
    </a:swCell>
    <a:firstRow>
      <a:tcTxStyle b="on" i="off">
        <a:font>
          <a:latin typeface="Century Schoolbook"/>
          <a:ea typeface="Century Schoolbook"/>
          <a:cs typeface="Century Schoolbook"/>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tcStyle>
        <a:tcBdr/>
      </a:tcStyle>
    </a:neCell>
    <a:nwCell>
      <a:tcTxStyle b="off" i="off"/>
      <a:tcStyle>
        <a:tcBdr/>
      </a:tcStyle>
    </a:nwCell>
  </a:tblStyle>
</a:tblStyleLst>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tableStyles" Target="tableStyles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4" name="Google Shape;134;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1" name="Google Shape;141;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7" name="Google Shape;14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9" name="Google Shape;159;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5" name="Google Shape;165;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0" name="Google Shape;170;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6" name="Google Shape;176;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2" name="Google Shape;182;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8" name="Google Shape;18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4" name="Google Shape;19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9" name="Google Shape;199;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4" name="Google Shape;204;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0" name="Google Shape;210;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5" name="Google Shape;215;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شريحة عنوان" type="title">
  <p:cSld name="TITLE">
    <p:bg>
      <p:bgPr>
        <a:solidFill>
          <a:schemeClr val="lt1"/>
        </a:solidFill>
        <a:effectLst/>
      </p:bgPr>
    </p:bg>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2286000" y="3124200"/>
            <a:ext cx="6172200" cy="1894362"/>
          </a:xfrm>
          <a:prstGeom prst="rect">
            <a:avLst/>
          </a:prstGeom>
          <a:noFill/>
          <a:ln>
            <a:noFill/>
          </a:ln>
        </p:spPr>
        <p:txBody>
          <a:bodyPr spcFirstLastPara="1" wrap="square" lIns="91425" tIns="45700" rIns="91425" bIns="45700" anchor="b" anchorCtr="0">
            <a:normAutofit/>
          </a:bodyPr>
          <a:lstStyle>
            <a:lvl1pPr lvl="0" algn="l" rtl="1">
              <a:lnSpc>
                <a:spcPct val="100000"/>
              </a:lnSpc>
              <a:spcBef>
                <a:spcPts val="0"/>
              </a:spcBef>
              <a:spcAft>
                <a:spcPts val="0"/>
              </a:spcAft>
              <a:buClr>
                <a:schemeClr val="dk2"/>
              </a:buClr>
              <a:buSzPts val="3000"/>
              <a:buFont typeface="Century Schoolbook"/>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2286000" y="5003322"/>
            <a:ext cx="6172200" cy="1371600"/>
          </a:xfrm>
          <a:prstGeom prst="rect">
            <a:avLst/>
          </a:prstGeom>
          <a:noFill/>
          <a:ln>
            <a:noFill/>
          </a:ln>
        </p:spPr>
        <p:txBody>
          <a:bodyPr spcFirstLastPara="1" wrap="square" lIns="91425" tIns="45700" rIns="91425" bIns="45700" anchor="t" anchorCtr="0">
            <a:normAutofit/>
          </a:bodyPr>
          <a:lstStyle>
            <a:lvl1pPr lvl="0" algn="l" rtl="1">
              <a:lnSpc>
                <a:spcPct val="100000"/>
              </a:lnSpc>
              <a:spcBef>
                <a:spcPts val="600"/>
              </a:spcBef>
              <a:spcAft>
                <a:spcPts val="0"/>
              </a:spcAft>
              <a:buSzPts val="1260"/>
              <a:buNone/>
              <a:defRPr sz="1800" b="1">
                <a:solidFill>
                  <a:schemeClr val="dk2"/>
                </a:solidFill>
              </a:defRPr>
            </a:lvl1pPr>
            <a:lvl2pPr lvl="1" algn="ctr" rtl="1">
              <a:lnSpc>
                <a:spcPct val="100000"/>
              </a:lnSpc>
              <a:spcBef>
                <a:spcPts val="360"/>
              </a:spcBef>
              <a:spcAft>
                <a:spcPts val="0"/>
              </a:spcAft>
              <a:buSzPts val="1440"/>
              <a:buNone/>
              <a:defRPr/>
            </a:lvl2pPr>
            <a:lvl3pPr lvl="2" algn="ctr" rtl="1">
              <a:lnSpc>
                <a:spcPct val="100000"/>
              </a:lnSpc>
              <a:spcBef>
                <a:spcPts val="360"/>
              </a:spcBef>
              <a:spcAft>
                <a:spcPts val="0"/>
              </a:spcAft>
              <a:buSzPts val="1080"/>
              <a:buNone/>
              <a:defRPr/>
            </a:lvl3pPr>
            <a:lvl4pPr lvl="3" algn="ctr" rtl="1">
              <a:lnSpc>
                <a:spcPct val="100000"/>
              </a:lnSpc>
              <a:spcBef>
                <a:spcPts val="360"/>
              </a:spcBef>
              <a:spcAft>
                <a:spcPts val="0"/>
              </a:spcAft>
              <a:buSzPts val="1080"/>
              <a:buNone/>
              <a:defRPr/>
            </a:lvl4pPr>
            <a:lvl5pPr lvl="4" algn="ctr" rtl="1">
              <a:lnSpc>
                <a:spcPct val="100000"/>
              </a:lnSpc>
              <a:spcBef>
                <a:spcPts val="360"/>
              </a:spcBef>
              <a:spcAft>
                <a:spcPts val="0"/>
              </a:spcAft>
              <a:buSzPts val="1224"/>
              <a:buNone/>
              <a:defRPr/>
            </a:lvl5pPr>
            <a:lvl6pPr lvl="5" algn="ctr" rtl="1">
              <a:lnSpc>
                <a:spcPct val="100000"/>
              </a:lnSpc>
              <a:spcBef>
                <a:spcPts val="360"/>
              </a:spcBef>
              <a:spcAft>
                <a:spcPts val="0"/>
              </a:spcAft>
              <a:buSzPts val="1800"/>
              <a:buNone/>
              <a:defRPr/>
            </a:lvl6pPr>
            <a:lvl7pPr lvl="6" algn="ctr" rtl="1">
              <a:lnSpc>
                <a:spcPct val="100000"/>
              </a:lnSpc>
              <a:spcBef>
                <a:spcPts val="360"/>
              </a:spcBef>
              <a:spcAft>
                <a:spcPts val="0"/>
              </a:spcAft>
              <a:buSzPts val="1080"/>
              <a:buNone/>
              <a:defRPr/>
            </a:lvl7pPr>
            <a:lvl8pPr lvl="7" algn="ctr" rtl="1">
              <a:lnSpc>
                <a:spcPct val="100000"/>
              </a:lnSpc>
              <a:spcBef>
                <a:spcPts val="360"/>
              </a:spcBef>
              <a:spcAft>
                <a:spcPts val="0"/>
              </a:spcAft>
              <a:buSzPts val="1800"/>
              <a:buNone/>
              <a:defRPr/>
            </a:lvl8pPr>
            <a:lvl9pPr lvl="8" algn="ctr" rtl="1">
              <a:lnSpc>
                <a:spcPct val="100000"/>
              </a:lnSpc>
              <a:spcBef>
                <a:spcPts val="360"/>
              </a:spcBef>
              <a:spcAft>
                <a:spcPts val="0"/>
              </a:spcAft>
              <a:buSzPts val="1800"/>
              <a:buNone/>
              <a:defRPr/>
            </a:lvl9pPr>
          </a:lstStyle>
          <a:p>
            <a:endParaRPr/>
          </a:p>
        </p:txBody>
      </p:sp>
      <p:sp>
        <p:nvSpPr>
          <p:cNvPr id="20" name="Google Shape;20;p2"/>
          <p:cNvSpPr txBox="1">
            <a:spLocks noGrp="1"/>
          </p:cNvSpPr>
          <p:nvPr>
            <p:ph type="dt" idx="10"/>
          </p:nvPr>
        </p:nvSpPr>
        <p:spPr>
          <a:xfrm rot="5400000">
            <a:off x="7764621" y="1174097"/>
            <a:ext cx="2286000" cy="381000"/>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21" name="Google Shape;21;p2"/>
          <p:cNvSpPr txBox="1">
            <a:spLocks noGrp="1"/>
          </p:cNvSpPr>
          <p:nvPr>
            <p:ph type="ftr" idx="11"/>
          </p:nvPr>
        </p:nvSpPr>
        <p:spPr>
          <a:xfrm rot="5400000">
            <a:off x="7077269" y="4181669"/>
            <a:ext cx="3657600" cy="384048"/>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22" name="Google Shape;22;p2"/>
          <p:cNvSpPr/>
          <p:nvPr/>
        </p:nvSpPr>
        <p:spPr>
          <a:xfrm>
            <a:off x="381000" y="0"/>
            <a:ext cx="609600" cy="6858000"/>
          </a:xfrm>
          <a:prstGeom prst="rect">
            <a:avLst/>
          </a:prstGeom>
          <a:solidFill>
            <a:srgbClr val="FEC2AC">
              <a:alpha val="52941"/>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23" name="Google Shape;23;p2"/>
          <p:cNvSpPr/>
          <p:nvPr/>
        </p:nvSpPr>
        <p:spPr>
          <a:xfrm>
            <a:off x="276336" y="0"/>
            <a:ext cx="104664" cy="6858000"/>
          </a:xfrm>
          <a:prstGeom prst="rect">
            <a:avLst/>
          </a:prstGeom>
          <a:solidFill>
            <a:srgbClr val="FFD8CC">
              <a:alpha val="34901"/>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24" name="Google Shape;24;p2"/>
          <p:cNvSpPr/>
          <p:nvPr/>
        </p:nvSpPr>
        <p:spPr>
          <a:xfrm>
            <a:off x="990600" y="0"/>
            <a:ext cx="181872" cy="6858000"/>
          </a:xfrm>
          <a:prstGeom prst="rect">
            <a:avLst/>
          </a:prstGeom>
          <a:solidFill>
            <a:srgbClr val="FFD8CC">
              <a:alpha val="69019"/>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25" name="Google Shape;25;p2"/>
          <p:cNvSpPr/>
          <p:nvPr/>
        </p:nvSpPr>
        <p:spPr>
          <a:xfrm>
            <a:off x="1141320" y="0"/>
            <a:ext cx="230280" cy="6858000"/>
          </a:xfrm>
          <a:prstGeom prst="rect">
            <a:avLst/>
          </a:prstGeom>
          <a:solidFill>
            <a:srgbClr val="FFEDE7">
              <a:alpha val="70196"/>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26" name="Google Shape;26;p2"/>
          <p:cNvCxnSpPr/>
          <p:nvPr/>
        </p:nvCxnSpPr>
        <p:spPr>
          <a:xfrm>
            <a:off x="106344" y="0"/>
            <a:ext cx="0" cy="6858000"/>
          </a:xfrm>
          <a:prstGeom prst="straightConnector1">
            <a:avLst/>
          </a:prstGeom>
          <a:noFill/>
          <a:ln w="57150" cap="flat" cmpd="sng">
            <a:solidFill>
              <a:srgbClr val="FEC2AC">
                <a:alpha val="72156"/>
              </a:srgbClr>
            </a:solidFill>
            <a:prstDash val="solid"/>
            <a:round/>
            <a:headEnd type="none" w="sm" len="sm"/>
            <a:tailEnd type="none" w="sm" len="sm"/>
          </a:ln>
        </p:spPr>
      </p:cxnSp>
      <p:cxnSp>
        <p:nvCxnSpPr>
          <p:cNvPr id="27" name="Google Shape;27;p2"/>
          <p:cNvCxnSpPr/>
          <p:nvPr/>
        </p:nvCxnSpPr>
        <p:spPr>
          <a:xfrm>
            <a:off x="914400" y="0"/>
            <a:ext cx="0" cy="6858000"/>
          </a:xfrm>
          <a:prstGeom prst="straightConnector1">
            <a:avLst/>
          </a:prstGeom>
          <a:noFill/>
          <a:ln w="57150" cap="flat" cmpd="sng">
            <a:solidFill>
              <a:srgbClr val="FFEDE7">
                <a:alpha val="81960"/>
              </a:srgbClr>
            </a:solidFill>
            <a:prstDash val="solid"/>
            <a:round/>
            <a:headEnd type="none" w="sm" len="sm"/>
            <a:tailEnd type="none" w="sm" len="sm"/>
          </a:ln>
        </p:spPr>
      </p:cxnSp>
      <p:cxnSp>
        <p:nvCxnSpPr>
          <p:cNvPr id="28" name="Google Shape;28;p2"/>
          <p:cNvCxnSpPr/>
          <p:nvPr/>
        </p:nvCxnSpPr>
        <p:spPr>
          <a:xfrm>
            <a:off x="854112" y="0"/>
            <a:ext cx="0" cy="6858000"/>
          </a:xfrm>
          <a:prstGeom prst="straightConnector1">
            <a:avLst/>
          </a:prstGeom>
          <a:noFill/>
          <a:ln w="57150" cap="flat" cmpd="sng">
            <a:solidFill>
              <a:srgbClr val="FEC2AC"/>
            </a:solidFill>
            <a:prstDash val="solid"/>
            <a:round/>
            <a:headEnd type="none" w="sm" len="sm"/>
            <a:tailEnd type="none" w="sm" len="sm"/>
          </a:ln>
        </p:spPr>
      </p:cxnSp>
      <p:cxnSp>
        <p:nvCxnSpPr>
          <p:cNvPr id="29" name="Google Shape;29;p2"/>
          <p:cNvCxnSpPr/>
          <p:nvPr/>
        </p:nvCxnSpPr>
        <p:spPr>
          <a:xfrm>
            <a:off x="1726640" y="0"/>
            <a:ext cx="0" cy="6858000"/>
          </a:xfrm>
          <a:prstGeom prst="straightConnector1">
            <a:avLst/>
          </a:prstGeom>
          <a:noFill/>
          <a:ln w="28575" cap="flat" cmpd="sng">
            <a:solidFill>
              <a:srgbClr val="FEC2AC">
                <a:alpha val="81176"/>
              </a:srgbClr>
            </a:solidFill>
            <a:prstDash val="solid"/>
            <a:round/>
            <a:headEnd type="none" w="sm" len="sm"/>
            <a:tailEnd type="none" w="sm" len="sm"/>
          </a:ln>
        </p:spPr>
      </p:cxnSp>
      <p:cxnSp>
        <p:nvCxnSpPr>
          <p:cNvPr id="30" name="Google Shape;30;p2"/>
          <p:cNvCxnSpPr/>
          <p:nvPr/>
        </p:nvCxnSpPr>
        <p:spPr>
          <a:xfrm>
            <a:off x="1066800" y="0"/>
            <a:ext cx="0" cy="6858000"/>
          </a:xfrm>
          <a:prstGeom prst="straightConnector1">
            <a:avLst/>
          </a:prstGeom>
          <a:noFill/>
          <a:ln w="9525" cap="flat" cmpd="sng">
            <a:solidFill>
              <a:srgbClr val="FEC2AC"/>
            </a:solidFill>
            <a:prstDash val="solid"/>
            <a:round/>
            <a:headEnd type="none" w="sm" len="sm"/>
            <a:tailEnd type="none" w="sm" len="sm"/>
          </a:ln>
        </p:spPr>
      </p:cxnSp>
      <p:cxnSp>
        <p:nvCxnSpPr>
          <p:cNvPr id="31" name="Google Shape;31;p2"/>
          <p:cNvCxnSpPr/>
          <p:nvPr/>
        </p:nvCxnSpPr>
        <p:spPr>
          <a:xfrm>
            <a:off x="9113856" y="0"/>
            <a:ext cx="0" cy="6858000"/>
          </a:xfrm>
          <a:prstGeom prst="straightConnector1">
            <a:avLst/>
          </a:prstGeom>
          <a:noFill/>
          <a:ln w="57150" cap="flat" cmpd="thickThin">
            <a:solidFill>
              <a:srgbClr val="FEC2AC"/>
            </a:solidFill>
            <a:prstDash val="solid"/>
            <a:round/>
            <a:headEnd type="none" w="sm" len="sm"/>
            <a:tailEnd type="none" w="sm" len="sm"/>
          </a:ln>
        </p:spPr>
      </p:cxnSp>
      <p:sp>
        <p:nvSpPr>
          <p:cNvPr id="32" name="Google Shape;32;p2"/>
          <p:cNvSpPr/>
          <p:nvPr/>
        </p:nvSpPr>
        <p:spPr>
          <a:xfrm>
            <a:off x="1219200" y="0"/>
            <a:ext cx="76200" cy="6858000"/>
          </a:xfrm>
          <a:prstGeom prst="rect">
            <a:avLst/>
          </a:prstGeom>
          <a:solidFill>
            <a:srgbClr val="FEC2AC">
              <a:alpha val="50196"/>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3" name="Google Shape;33;p2"/>
          <p:cNvSpPr/>
          <p:nvPr/>
        </p:nvSpPr>
        <p:spPr>
          <a:xfrm>
            <a:off x="609600" y="3429000"/>
            <a:ext cx="1295400" cy="12954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4" name="Google Shape;34;p2"/>
          <p:cNvSpPr/>
          <p:nvPr/>
        </p:nvSpPr>
        <p:spPr>
          <a:xfrm>
            <a:off x="1309632" y="4866752"/>
            <a:ext cx="641424" cy="641424"/>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5" name="Google Shape;35;p2"/>
          <p:cNvSpPr/>
          <p:nvPr/>
        </p:nvSpPr>
        <p:spPr>
          <a:xfrm>
            <a:off x="1091080" y="5500632"/>
            <a:ext cx="137160" cy="1371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6" name="Google Shape;36;p2"/>
          <p:cNvSpPr/>
          <p:nvPr/>
        </p:nvSpPr>
        <p:spPr>
          <a:xfrm>
            <a:off x="1664208" y="5788152"/>
            <a:ext cx="274320" cy="2743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7" name="Google Shape;37;p2"/>
          <p:cNvSpPr/>
          <p:nvPr/>
        </p:nvSpPr>
        <p:spPr>
          <a:xfrm>
            <a:off x="1905000" y="4495800"/>
            <a:ext cx="365760" cy="3657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8" name="Google Shape;38;p2"/>
          <p:cNvSpPr txBox="1">
            <a:spLocks noGrp="1"/>
          </p:cNvSpPr>
          <p:nvPr>
            <p:ph type="sldNum" idx="12"/>
          </p:nvPr>
        </p:nvSpPr>
        <p:spPr>
          <a:xfrm>
            <a:off x="1325544" y="4928702"/>
            <a:ext cx="609600" cy="517524"/>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عنوان ومحتوى" type="obj">
  <p:cSld name="OBJECT">
    <p:spTree>
      <p:nvGrpSpPr>
        <p:cNvPr id="1" name="Shape 39"/>
        <p:cNvGrpSpPr/>
        <p:nvPr/>
      </p:nvGrpSpPr>
      <p:grpSpPr>
        <a:xfrm>
          <a:off x="0" y="0"/>
          <a:ext cx="0" cy="0"/>
          <a:chOff x="0" y="0"/>
          <a:chExt cx="0" cy="0"/>
        </a:xfrm>
      </p:grpSpPr>
      <p:sp>
        <p:nvSpPr>
          <p:cNvPr id="40" name="Google Shape;40;p3"/>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rmAutofit/>
          </a:bodyPr>
          <a:lstStyle>
            <a:lvl1pPr lvl="0" algn="l" rtl="1">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rmAutofit/>
          </a:bodyPr>
          <a:lstStyle>
            <a:lvl1pPr marL="457200" lvl="0" indent="-308610" algn="r" rtl="1">
              <a:lnSpc>
                <a:spcPct val="100000"/>
              </a:lnSpc>
              <a:spcBef>
                <a:spcPts val="600"/>
              </a:spcBef>
              <a:spcAft>
                <a:spcPts val="0"/>
              </a:spcAft>
              <a:buSzPts val="1260"/>
              <a:buChar char="?"/>
              <a:defRPr/>
            </a:lvl1pPr>
            <a:lvl2pPr marL="914400" lvl="1" indent="-320040" algn="r" rtl="1">
              <a:lnSpc>
                <a:spcPct val="100000"/>
              </a:lnSpc>
              <a:spcBef>
                <a:spcPts val="360"/>
              </a:spcBef>
              <a:spcAft>
                <a:spcPts val="0"/>
              </a:spcAft>
              <a:buSzPts val="1440"/>
              <a:buChar char="⚫"/>
              <a:defRPr/>
            </a:lvl2pPr>
            <a:lvl3pPr marL="1371600" lvl="2" indent="-297180" algn="r" rtl="1">
              <a:lnSpc>
                <a:spcPct val="100000"/>
              </a:lnSpc>
              <a:spcBef>
                <a:spcPts val="360"/>
              </a:spcBef>
              <a:spcAft>
                <a:spcPts val="0"/>
              </a:spcAft>
              <a:buSzPts val="1080"/>
              <a:buChar char="?"/>
              <a:defRPr/>
            </a:lvl3pPr>
            <a:lvl4pPr marL="1828800" lvl="3" indent="-297180" algn="r" rtl="1">
              <a:lnSpc>
                <a:spcPct val="100000"/>
              </a:lnSpc>
              <a:spcBef>
                <a:spcPts val="360"/>
              </a:spcBef>
              <a:spcAft>
                <a:spcPts val="0"/>
              </a:spcAft>
              <a:buSzPts val="1080"/>
              <a:buChar char="?"/>
              <a:defRPr/>
            </a:lvl4pPr>
            <a:lvl5pPr marL="2286000" lvl="4" indent="-306323" algn="r" rtl="1">
              <a:lnSpc>
                <a:spcPct val="100000"/>
              </a:lnSpc>
              <a:spcBef>
                <a:spcPts val="360"/>
              </a:spcBef>
              <a:spcAft>
                <a:spcPts val="0"/>
              </a:spcAft>
              <a:buSzPts val="1224"/>
              <a:buChar char="⚫"/>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
        <p:nvSpPr>
          <p:cNvPr id="42" name="Google Shape;42;p3"/>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43" name="Google Shape;43;p3"/>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
        <p:nvSpPr>
          <p:cNvPr id="44" name="Google Shape;44;p3"/>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عنوان المقطع" type="secHead">
  <p:cSld name="SECTION_HEADER">
    <p:bg>
      <p:bgPr>
        <a:solidFill>
          <a:schemeClr val="dk2"/>
        </a:solidFill>
        <a:effectLst/>
      </p:bgPr>
    </p:bg>
    <p:spTree>
      <p:nvGrpSpPr>
        <p:cNvPr id="1" name="Shape 45"/>
        <p:cNvGrpSpPr/>
        <p:nvPr/>
      </p:nvGrpSpPr>
      <p:grpSpPr>
        <a:xfrm>
          <a:off x="0" y="0"/>
          <a:ext cx="0" cy="0"/>
          <a:chOff x="0" y="0"/>
          <a:chExt cx="0" cy="0"/>
        </a:xfrm>
      </p:grpSpPr>
      <p:sp>
        <p:nvSpPr>
          <p:cNvPr id="46" name="Google Shape;46;p4"/>
          <p:cNvSpPr txBox="1">
            <a:spLocks noGrp="1"/>
          </p:cNvSpPr>
          <p:nvPr>
            <p:ph type="title"/>
          </p:nvPr>
        </p:nvSpPr>
        <p:spPr>
          <a:xfrm>
            <a:off x="2286000" y="2895600"/>
            <a:ext cx="6172200" cy="2053590"/>
          </a:xfrm>
          <a:prstGeom prst="rect">
            <a:avLst/>
          </a:prstGeom>
          <a:noFill/>
          <a:ln>
            <a:noFill/>
          </a:ln>
        </p:spPr>
        <p:txBody>
          <a:bodyPr spcFirstLastPara="1" wrap="square" lIns="91425" tIns="45700" rIns="91425" bIns="45700" anchor="b" anchorCtr="0">
            <a:normAutofit/>
          </a:bodyPr>
          <a:lstStyle>
            <a:lvl1pPr lvl="0" algn="l" rtl="1">
              <a:lnSpc>
                <a:spcPct val="100000"/>
              </a:lnSpc>
              <a:spcBef>
                <a:spcPts val="0"/>
              </a:spcBef>
              <a:spcAft>
                <a:spcPts val="0"/>
              </a:spcAft>
              <a:buClr>
                <a:schemeClr val="lt2"/>
              </a:buClr>
              <a:buSzPts val="3000"/>
              <a:buFont typeface="Century Schoolbook"/>
              <a:buNone/>
              <a:defRPr sz="3000" b="1" cap="small"/>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
          <p:cNvSpPr txBox="1">
            <a:spLocks noGrp="1"/>
          </p:cNvSpPr>
          <p:nvPr>
            <p:ph type="body" idx="1"/>
          </p:nvPr>
        </p:nvSpPr>
        <p:spPr>
          <a:xfrm>
            <a:off x="2286000" y="5010150"/>
            <a:ext cx="6172200" cy="1371600"/>
          </a:xfrm>
          <a:prstGeom prst="rect">
            <a:avLst/>
          </a:prstGeom>
          <a:noFill/>
          <a:ln>
            <a:noFill/>
          </a:ln>
        </p:spPr>
        <p:txBody>
          <a:bodyPr spcFirstLastPara="1" wrap="square" lIns="91425" tIns="45700" rIns="91425" bIns="45700" anchor="t" anchorCtr="0">
            <a:normAutofit/>
          </a:bodyPr>
          <a:lstStyle>
            <a:lvl1pPr marL="457200" lvl="0" indent="-228600" algn="r" rtl="1">
              <a:lnSpc>
                <a:spcPct val="100000"/>
              </a:lnSpc>
              <a:spcBef>
                <a:spcPts val="600"/>
              </a:spcBef>
              <a:spcAft>
                <a:spcPts val="0"/>
              </a:spcAft>
              <a:buSzPts val="1260"/>
              <a:buNone/>
              <a:defRPr sz="1800" b="1">
                <a:solidFill>
                  <a:schemeClr val="lt2"/>
                </a:solidFill>
              </a:defRPr>
            </a:lvl1pPr>
            <a:lvl2pPr marL="914400" lvl="1" indent="-228600" algn="r" rtl="1">
              <a:lnSpc>
                <a:spcPct val="100000"/>
              </a:lnSpc>
              <a:spcBef>
                <a:spcPts val="360"/>
              </a:spcBef>
              <a:spcAft>
                <a:spcPts val="0"/>
              </a:spcAft>
              <a:buSzPts val="1440"/>
              <a:buNone/>
              <a:defRPr sz="1800">
                <a:solidFill>
                  <a:schemeClr val="lt1"/>
                </a:solidFill>
              </a:defRPr>
            </a:lvl2pPr>
            <a:lvl3pPr marL="1371600" lvl="2" indent="-228600" algn="r" rtl="1">
              <a:lnSpc>
                <a:spcPct val="100000"/>
              </a:lnSpc>
              <a:spcBef>
                <a:spcPts val="320"/>
              </a:spcBef>
              <a:spcAft>
                <a:spcPts val="0"/>
              </a:spcAft>
              <a:buSzPts val="960"/>
              <a:buNone/>
              <a:defRPr sz="1600">
                <a:solidFill>
                  <a:schemeClr val="lt1"/>
                </a:solidFill>
              </a:defRPr>
            </a:lvl3pPr>
            <a:lvl4pPr marL="1828800" lvl="3" indent="-228600" algn="r" rtl="1">
              <a:lnSpc>
                <a:spcPct val="100000"/>
              </a:lnSpc>
              <a:spcBef>
                <a:spcPts val="280"/>
              </a:spcBef>
              <a:spcAft>
                <a:spcPts val="0"/>
              </a:spcAft>
              <a:buSzPts val="840"/>
              <a:buNone/>
              <a:defRPr sz="1400">
                <a:solidFill>
                  <a:schemeClr val="lt1"/>
                </a:solidFill>
              </a:defRPr>
            </a:lvl4pPr>
            <a:lvl5pPr marL="2286000" lvl="4" indent="-228600" algn="r" rtl="1">
              <a:lnSpc>
                <a:spcPct val="100000"/>
              </a:lnSpc>
              <a:spcBef>
                <a:spcPts val="280"/>
              </a:spcBef>
              <a:spcAft>
                <a:spcPts val="0"/>
              </a:spcAft>
              <a:buSzPts val="952"/>
              <a:buNone/>
              <a:defRPr sz="1400">
                <a:solidFill>
                  <a:schemeClr val="lt1"/>
                </a:solidFill>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
        <p:nvSpPr>
          <p:cNvPr id="48" name="Google Shape;48;p4"/>
          <p:cNvSpPr txBox="1">
            <a:spLocks noGrp="1"/>
          </p:cNvSpPr>
          <p:nvPr>
            <p:ph type="dt" idx="10"/>
          </p:nvPr>
        </p:nvSpPr>
        <p:spPr>
          <a:xfrm rot="5400000">
            <a:off x="7763256" y="1170432"/>
            <a:ext cx="2286000" cy="381000"/>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49" name="Google Shape;49;p4"/>
          <p:cNvSpPr txBox="1">
            <a:spLocks noGrp="1"/>
          </p:cNvSpPr>
          <p:nvPr>
            <p:ph type="ftr" idx="11"/>
          </p:nvPr>
        </p:nvSpPr>
        <p:spPr>
          <a:xfrm rot="5400000">
            <a:off x="7077456" y="4178808"/>
            <a:ext cx="3657600" cy="384048"/>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50" name="Google Shape;50;p4"/>
          <p:cNvSpPr/>
          <p:nvPr/>
        </p:nvSpPr>
        <p:spPr>
          <a:xfrm>
            <a:off x="381000" y="0"/>
            <a:ext cx="609600" cy="6858000"/>
          </a:xfrm>
          <a:prstGeom prst="rect">
            <a:avLst/>
          </a:prstGeom>
          <a:solidFill>
            <a:srgbClr val="FEC2AC">
              <a:alpha val="52941"/>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51" name="Google Shape;51;p4"/>
          <p:cNvSpPr/>
          <p:nvPr/>
        </p:nvSpPr>
        <p:spPr>
          <a:xfrm>
            <a:off x="276336" y="0"/>
            <a:ext cx="104664" cy="6858000"/>
          </a:xfrm>
          <a:prstGeom prst="rect">
            <a:avLst/>
          </a:prstGeom>
          <a:solidFill>
            <a:srgbClr val="FFD8CC">
              <a:alpha val="34901"/>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52" name="Google Shape;52;p4"/>
          <p:cNvSpPr/>
          <p:nvPr/>
        </p:nvSpPr>
        <p:spPr>
          <a:xfrm>
            <a:off x="990600" y="0"/>
            <a:ext cx="181872" cy="6858000"/>
          </a:xfrm>
          <a:prstGeom prst="rect">
            <a:avLst/>
          </a:prstGeom>
          <a:solidFill>
            <a:srgbClr val="FFD8CC">
              <a:alpha val="69019"/>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53" name="Google Shape;53;p4"/>
          <p:cNvSpPr/>
          <p:nvPr/>
        </p:nvSpPr>
        <p:spPr>
          <a:xfrm>
            <a:off x="1141320" y="0"/>
            <a:ext cx="230280" cy="6858000"/>
          </a:xfrm>
          <a:prstGeom prst="rect">
            <a:avLst/>
          </a:prstGeom>
          <a:solidFill>
            <a:srgbClr val="FFEDE7">
              <a:alpha val="70196"/>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54" name="Google Shape;54;p4"/>
          <p:cNvCxnSpPr/>
          <p:nvPr/>
        </p:nvCxnSpPr>
        <p:spPr>
          <a:xfrm>
            <a:off x="106344" y="0"/>
            <a:ext cx="0" cy="6858000"/>
          </a:xfrm>
          <a:prstGeom prst="straightConnector1">
            <a:avLst/>
          </a:prstGeom>
          <a:noFill/>
          <a:ln w="57150" cap="flat" cmpd="sng">
            <a:solidFill>
              <a:srgbClr val="FEC2AC">
                <a:alpha val="72156"/>
              </a:srgbClr>
            </a:solidFill>
            <a:prstDash val="solid"/>
            <a:round/>
            <a:headEnd type="none" w="sm" len="sm"/>
            <a:tailEnd type="none" w="sm" len="sm"/>
          </a:ln>
        </p:spPr>
      </p:cxnSp>
      <p:cxnSp>
        <p:nvCxnSpPr>
          <p:cNvPr id="55" name="Google Shape;55;p4"/>
          <p:cNvCxnSpPr/>
          <p:nvPr/>
        </p:nvCxnSpPr>
        <p:spPr>
          <a:xfrm>
            <a:off x="914400" y="0"/>
            <a:ext cx="0" cy="6858000"/>
          </a:xfrm>
          <a:prstGeom prst="straightConnector1">
            <a:avLst/>
          </a:prstGeom>
          <a:noFill/>
          <a:ln w="57150" cap="flat" cmpd="sng">
            <a:solidFill>
              <a:srgbClr val="FFEDE7">
                <a:alpha val="81960"/>
              </a:srgbClr>
            </a:solidFill>
            <a:prstDash val="solid"/>
            <a:round/>
            <a:headEnd type="none" w="sm" len="sm"/>
            <a:tailEnd type="none" w="sm" len="sm"/>
          </a:ln>
        </p:spPr>
      </p:cxnSp>
      <p:cxnSp>
        <p:nvCxnSpPr>
          <p:cNvPr id="56" name="Google Shape;56;p4"/>
          <p:cNvCxnSpPr/>
          <p:nvPr/>
        </p:nvCxnSpPr>
        <p:spPr>
          <a:xfrm>
            <a:off x="854112" y="0"/>
            <a:ext cx="0" cy="6858000"/>
          </a:xfrm>
          <a:prstGeom prst="straightConnector1">
            <a:avLst/>
          </a:prstGeom>
          <a:noFill/>
          <a:ln w="57150" cap="flat" cmpd="sng">
            <a:solidFill>
              <a:srgbClr val="FEC2AC"/>
            </a:solidFill>
            <a:prstDash val="solid"/>
            <a:round/>
            <a:headEnd type="none" w="sm" len="sm"/>
            <a:tailEnd type="none" w="sm" len="sm"/>
          </a:ln>
        </p:spPr>
      </p:cxnSp>
      <p:cxnSp>
        <p:nvCxnSpPr>
          <p:cNvPr id="57" name="Google Shape;57;p4"/>
          <p:cNvCxnSpPr/>
          <p:nvPr/>
        </p:nvCxnSpPr>
        <p:spPr>
          <a:xfrm>
            <a:off x="1726640" y="0"/>
            <a:ext cx="0" cy="6858000"/>
          </a:xfrm>
          <a:prstGeom prst="straightConnector1">
            <a:avLst/>
          </a:prstGeom>
          <a:noFill/>
          <a:ln w="28575" cap="flat" cmpd="sng">
            <a:solidFill>
              <a:srgbClr val="FEC2AC">
                <a:alpha val="81176"/>
              </a:srgbClr>
            </a:solidFill>
            <a:prstDash val="solid"/>
            <a:round/>
            <a:headEnd type="none" w="sm" len="sm"/>
            <a:tailEnd type="none" w="sm" len="sm"/>
          </a:ln>
        </p:spPr>
      </p:cxnSp>
      <p:cxnSp>
        <p:nvCxnSpPr>
          <p:cNvPr id="58" name="Google Shape;58;p4"/>
          <p:cNvCxnSpPr/>
          <p:nvPr/>
        </p:nvCxnSpPr>
        <p:spPr>
          <a:xfrm>
            <a:off x="1066800" y="0"/>
            <a:ext cx="0" cy="6858000"/>
          </a:xfrm>
          <a:prstGeom prst="straightConnector1">
            <a:avLst/>
          </a:prstGeom>
          <a:noFill/>
          <a:ln w="9525" cap="flat" cmpd="sng">
            <a:solidFill>
              <a:srgbClr val="FEC2AC"/>
            </a:solidFill>
            <a:prstDash val="solid"/>
            <a:round/>
            <a:headEnd type="none" w="sm" len="sm"/>
            <a:tailEnd type="none" w="sm" len="sm"/>
          </a:ln>
        </p:spPr>
      </p:cxnSp>
      <p:sp>
        <p:nvSpPr>
          <p:cNvPr id="59" name="Google Shape;59;p4"/>
          <p:cNvSpPr/>
          <p:nvPr/>
        </p:nvSpPr>
        <p:spPr>
          <a:xfrm>
            <a:off x="1219200" y="0"/>
            <a:ext cx="76200" cy="6858000"/>
          </a:xfrm>
          <a:prstGeom prst="rect">
            <a:avLst/>
          </a:prstGeom>
          <a:solidFill>
            <a:srgbClr val="FEC2AC">
              <a:alpha val="50196"/>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60" name="Google Shape;60;p4"/>
          <p:cNvSpPr/>
          <p:nvPr/>
        </p:nvSpPr>
        <p:spPr>
          <a:xfrm>
            <a:off x="609600" y="3429000"/>
            <a:ext cx="1295400" cy="12954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61" name="Google Shape;61;p4"/>
          <p:cNvSpPr/>
          <p:nvPr/>
        </p:nvSpPr>
        <p:spPr>
          <a:xfrm>
            <a:off x="1324704" y="4866752"/>
            <a:ext cx="641424" cy="641424"/>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62" name="Google Shape;62;p4"/>
          <p:cNvSpPr/>
          <p:nvPr/>
        </p:nvSpPr>
        <p:spPr>
          <a:xfrm>
            <a:off x="1091080" y="5500632"/>
            <a:ext cx="137160" cy="1371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63" name="Google Shape;63;p4"/>
          <p:cNvSpPr/>
          <p:nvPr/>
        </p:nvSpPr>
        <p:spPr>
          <a:xfrm>
            <a:off x="1664208" y="5791200"/>
            <a:ext cx="274320" cy="2743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64" name="Google Shape;64;p4"/>
          <p:cNvSpPr/>
          <p:nvPr/>
        </p:nvSpPr>
        <p:spPr>
          <a:xfrm>
            <a:off x="1879040" y="4479888"/>
            <a:ext cx="365760" cy="3657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65" name="Google Shape;65;p4"/>
          <p:cNvCxnSpPr/>
          <p:nvPr/>
        </p:nvCxnSpPr>
        <p:spPr>
          <a:xfrm>
            <a:off x="9097944" y="0"/>
            <a:ext cx="0" cy="6858000"/>
          </a:xfrm>
          <a:prstGeom prst="straightConnector1">
            <a:avLst/>
          </a:prstGeom>
          <a:noFill/>
          <a:ln w="57150" cap="flat" cmpd="thickThin">
            <a:solidFill>
              <a:srgbClr val="FEC2AC"/>
            </a:solidFill>
            <a:prstDash val="solid"/>
            <a:round/>
            <a:headEnd type="none" w="sm" len="sm"/>
            <a:tailEnd type="none" w="sm" len="sm"/>
          </a:ln>
        </p:spPr>
      </p:cxnSp>
      <p:sp>
        <p:nvSpPr>
          <p:cNvPr id="66" name="Google Shape;66;p4"/>
          <p:cNvSpPr txBox="1">
            <a:spLocks noGrp="1"/>
          </p:cNvSpPr>
          <p:nvPr>
            <p:ph type="sldNum" idx="12"/>
          </p:nvPr>
        </p:nvSpPr>
        <p:spPr>
          <a:xfrm>
            <a:off x="1340616" y="4928702"/>
            <a:ext cx="609600" cy="517524"/>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محتويين" type="twoObj">
  <p:cSld name="TWO_OBJECTS">
    <p:spTree>
      <p:nvGrpSpPr>
        <p:cNvPr id="1" name="Shape 67"/>
        <p:cNvGrpSpPr/>
        <p:nvPr/>
      </p:nvGrpSpPr>
      <p:grpSpPr>
        <a:xfrm>
          <a:off x="0" y="0"/>
          <a:ext cx="0" cy="0"/>
          <a:chOff x="0" y="0"/>
          <a:chExt cx="0" cy="0"/>
        </a:xfrm>
      </p:grpSpPr>
      <p:sp>
        <p:nvSpPr>
          <p:cNvPr id="68" name="Google Shape;68;p5"/>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rmAutofit/>
          </a:bodyPr>
          <a:lstStyle>
            <a:lvl1pPr lvl="0" algn="l" rtl="1">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5"/>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0" name="Google Shape;70;p5"/>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1" name="Google Shape;71;p5"/>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
        <p:nvSpPr>
          <p:cNvPr id="72" name="Google Shape;72;p5"/>
          <p:cNvSpPr txBox="1">
            <a:spLocks noGrp="1"/>
          </p:cNvSpPr>
          <p:nvPr>
            <p:ph type="body" idx="1"/>
          </p:nvPr>
        </p:nvSpPr>
        <p:spPr>
          <a:xfrm>
            <a:off x="457200" y="1600200"/>
            <a:ext cx="3657600" cy="4572000"/>
          </a:xfrm>
          <a:prstGeom prst="rect">
            <a:avLst/>
          </a:prstGeom>
          <a:noFill/>
          <a:ln>
            <a:noFill/>
          </a:ln>
        </p:spPr>
        <p:txBody>
          <a:bodyPr spcFirstLastPara="1" wrap="square" lIns="91425" tIns="45700" rIns="91425" bIns="45700" anchor="t" anchorCtr="0">
            <a:normAutofit/>
          </a:bodyPr>
          <a:lstStyle>
            <a:lvl1pPr marL="457200" lvl="0" indent="-308610" algn="r" rtl="1">
              <a:lnSpc>
                <a:spcPct val="100000"/>
              </a:lnSpc>
              <a:spcBef>
                <a:spcPts val="600"/>
              </a:spcBef>
              <a:spcAft>
                <a:spcPts val="0"/>
              </a:spcAft>
              <a:buSzPts val="1260"/>
              <a:buChar char="?"/>
              <a:defRPr/>
            </a:lvl1pPr>
            <a:lvl2pPr marL="914400" lvl="1" indent="-320040" algn="r" rtl="1">
              <a:lnSpc>
                <a:spcPct val="100000"/>
              </a:lnSpc>
              <a:spcBef>
                <a:spcPts val="360"/>
              </a:spcBef>
              <a:spcAft>
                <a:spcPts val="0"/>
              </a:spcAft>
              <a:buSzPts val="1440"/>
              <a:buChar char="⚫"/>
              <a:defRPr/>
            </a:lvl2pPr>
            <a:lvl3pPr marL="1371600" lvl="2" indent="-297180" algn="r" rtl="1">
              <a:lnSpc>
                <a:spcPct val="100000"/>
              </a:lnSpc>
              <a:spcBef>
                <a:spcPts val="360"/>
              </a:spcBef>
              <a:spcAft>
                <a:spcPts val="0"/>
              </a:spcAft>
              <a:buSzPts val="1080"/>
              <a:buChar char="?"/>
              <a:defRPr/>
            </a:lvl3pPr>
            <a:lvl4pPr marL="1828800" lvl="3" indent="-297180" algn="r" rtl="1">
              <a:lnSpc>
                <a:spcPct val="100000"/>
              </a:lnSpc>
              <a:spcBef>
                <a:spcPts val="360"/>
              </a:spcBef>
              <a:spcAft>
                <a:spcPts val="0"/>
              </a:spcAft>
              <a:buSzPts val="1080"/>
              <a:buChar char="?"/>
              <a:defRPr/>
            </a:lvl4pPr>
            <a:lvl5pPr marL="2286000" lvl="4" indent="-306323" algn="r" rtl="1">
              <a:lnSpc>
                <a:spcPct val="100000"/>
              </a:lnSpc>
              <a:spcBef>
                <a:spcPts val="360"/>
              </a:spcBef>
              <a:spcAft>
                <a:spcPts val="0"/>
              </a:spcAft>
              <a:buSzPts val="1224"/>
              <a:buChar char="⚫"/>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
        <p:nvSpPr>
          <p:cNvPr id="73" name="Google Shape;73;p5"/>
          <p:cNvSpPr txBox="1">
            <a:spLocks noGrp="1"/>
          </p:cNvSpPr>
          <p:nvPr>
            <p:ph type="body" idx="2"/>
          </p:nvPr>
        </p:nvSpPr>
        <p:spPr>
          <a:xfrm>
            <a:off x="4270248" y="1600200"/>
            <a:ext cx="3657600" cy="4572000"/>
          </a:xfrm>
          <a:prstGeom prst="rect">
            <a:avLst/>
          </a:prstGeom>
          <a:noFill/>
          <a:ln>
            <a:noFill/>
          </a:ln>
        </p:spPr>
        <p:txBody>
          <a:bodyPr spcFirstLastPara="1" wrap="square" lIns="91425" tIns="45700" rIns="91425" bIns="45700" anchor="t" anchorCtr="0">
            <a:normAutofit/>
          </a:bodyPr>
          <a:lstStyle>
            <a:lvl1pPr marL="457200" lvl="0" indent="-308610" algn="r" rtl="1">
              <a:lnSpc>
                <a:spcPct val="100000"/>
              </a:lnSpc>
              <a:spcBef>
                <a:spcPts val="600"/>
              </a:spcBef>
              <a:spcAft>
                <a:spcPts val="0"/>
              </a:spcAft>
              <a:buSzPts val="1260"/>
              <a:buChar char="?"/>
              <a:defRPr/>
            </a:lvl1pPr>
            <a:lvl2pPr marL="914400" lvl="1" indent="-320040" algn="r" rtl="1">
              <a:lnSpc>
                <a:spcPct val="100000"/>
              </a:lnSpc>
              <a:spcBef>
                <a:spcPts val="360"/>
              </a:spcBef>
              <a:spcAft>
                <a:spcPts val="0"/>
              </a:spcAft>
              <a:buSzPts val="1440"/>
              <a:buChar char="⚫"/>
              <a:defRPr/>
            </a:lvl2pPr>
            <a:lvl3pPr marL="1371600" lvl="2" indent="-297180" algn="r" rtl="1">
              <a:lnSpc>
                <a:spcPct val="100000"/>
              </a:lnSpc>
              <a:spcBef>
                <a:spcPts val="360"/>
              </a:spcBef>
              <a:spcAft>
                <a:spcPts val="0"/>
              </a:spcAft>
              <a:buSzPts val="1080"/>
              <a:buChar char="?"/>
              <a:defRPr/>
            </a:lvl3pPr>
            <a:lvl4pPr marL="1828800" lvl="3" indent="-297180" algn="r" rtl="1">
              <a:lnSpc>
                <a:spcPct val="100000"/>
              </a:lnSpc>
              <a:spcBef>
                <a:spcPts val="360"/>
              </a:spcBef>
              <a:spcAft>
                <a:spcPts val="0"/>
              </a:spcAft>
              <a:buSzPts val="1080"/>
              <a:buChar char="?"/>
              <a:defRPr/>
            </a:lvl4pPr>
            <a:lvl5pPr marL="2286000" lvl="4" indent="-306323" algn="r" rtl="1">
              <a:lnSpc>
                <a:spcPct val="100000"/>
              </a:lnSpc>
              <a:spcBef>
                <a:spcPts val="360"/>
              </a:spcBef>
              <a:spcAft>
                <a:spcPts val="0"/>
              </a:spcAft>
              <a:buSzPts val="1224"/>
              <a:buChar char="⚫"/>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مقارنة" type="twoTxTwoObj">
  <p:cSld name="TWO_OBJECTS_WITH_TEXT">
    <p:spTree>
      <p:nvGrpSpPr>
        <p:cNvPr id="1" name="Shape 74"/>
        <p:cNvGrpSpPr/>
        <p:nvPr/>
      </p:nvGrpSpPr>
      <p:grpSpPr>
        <a:xfrm>
          <a:off x="0" y="0"/>
          <a:ext cx="0" cy="0"/>
          <a:chOff x="0" y="0"/>
          <a:chExt cx="0" cy="0"/>
        </a:xfrm>
      </p:grpSpPr>
      <p:sp>
        <p:nvSpPr>
          <p:cNvPr id="75" name="Google Shape;75;p6"/>
          <p:cNvSpPr txBox="1">
            <a:spLocks noGrp="1"/>
          </p:cNvSpPr>
          <p:nvPr>
            <p:ph type="title"/>
          </p:nvPr>
        </p:nvSpPr>
        <p:spPr>
          <a:xfrm>
            <a:off x="457200" y="273050"/>
            <a:ext cx="7543800" cy="1143000"/>
          </a:xfrm>
          <a:prstGeom prst="rect">
            <a:avLst/>
          </a:prstGeom>
          <a:noFill/>
          <a:ln>
            <a:noFill/>
          </a:ln>
        </p:spPr>
        <p:txBody>
          <a:bodyPr spcFirstLastPara="1" wrap="square" lIns="91425" tIns="45700" rIns="91425" bIns="45700" anchor="b" anchorCtr="0">
            <a:normAutofit/>
          </a:bodyPr>
          <a:lstStyle>
            <a:lvl1pPr lvl="0" algn="l" rtl="1">
              <a:lnSpc>
                <a:spcPct val="100000"/>
              </a:lnSpc>
              <a:spcBef>
                <a:spcPts val="0"/>
              </a:spcBef>
              <a:spcAft>
                <a:spcPts val="0"/>
              </a:spcAft>
              <a:buClr>
                <a:schemeClr val="dk2"/>
              </a:buClr>
              <a:buSzPts val="3000"/>
              <a:buFont typeface="Century Schoolboo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6"/>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7" name="Google Shape;77;p6"/>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8" name="Google Shape;78;p6"/>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
        <p:nvSpPr>
          <p:cNvPr id="79" name="Google Shape;79;p6"/>
          <p:cNvSpPr txBox="1">
            <a:spLocks noGrp="1"/>
          </p:cNvSpPr>
          <p:nvPr>
            <p:ph type="body" idx="1"/>
          </p:nvPr>
        </p:nvSpPr>
        <p:spPr>
          <a:xfrm>
            <a:off x="457200" y="2362200"/>
            <a:ext cx="3657600" cy="3886200"/>
          </a:xfrm>
          <a:prstGeom prst="rect">
            <a:avLst/>
          </a:prstGeom>
          <a:noFill/>
          <a:ln>
            <a:noFill/>
          </a:ln>
        </p:spPr>
        <p:txBody>
          <a:bodyPr spcFirstLastPara="1" wrap="square" lIns="91425" tIns="45700" rIns="91425" bIns="45700" anchor="t" anchorCtr="0">
            <a:normAutofit/>
          </a:bodyPr>
          <a:lstStyle>
            <a:lvl1pPr marL="457200" lvl="0" indent="-308610" algn="r" rtl="1">
              <a:lnSpc>
                <a:spcPct val="100000"/>
              </a:lnSpc>
              <a:spcBef>
                <a:spcPts val="600"/>
              </a:spcBef>
              <a:spcAft>
                <a:spcPts val="0"/>
              </a:spcAft>
              <a:buSzPts val="1260"/>
              <a:buChar char="?"/>
              <a:defRPr/>
            </a:lvl1pPr>
            <a:lvl2pPr marL="914400" lvl="1" indent="-320040" algn="r" rtl="1">
              <a:lnSpc>
                <a:spcPct val="100000"/>
              </a:lnSpc>
              <a:spcBef>
                <a:spcPts val="360"/>
              </a:spcBef>
              <a:spcAft>
                <a:spcPts val="0"/>
              </a:spcAft>
              <a:buSzPts val="1440"/>
              <a:buChar char="⚫"/>
              <a:defRPr/>
            </a:lvl2pPr>
            <a:lvl3pPr marL="1371600" lvl="2" indent="-297180" algn="r" rtl="1">
              <a:lnSpc>
                <a:spcPct val="100000"/>
              </a:lnSpc>
              <a:spcBef>
                <a:spcPts val="360"/>
              </a:spcBef>
              <a:spcAft>
                <a:spcPts val="0"/>
              </a:spcAft>
              <a:buSzPts val="1080"/>
              <a:buChar char="?"/>
              <a:defRPr/>
            </a:lvl3pPr>
            <a:lvl4pPr marL="1828800" lvl="3" indent="-297180" algn="r" rtl="1">
              <a:lnSpc>
                <a:spcPct val="100000"/>
              </a:lnSpc>
              <a:spcBef>
                <a:spcPts val="360"/>
              </a:spcBef>
              <a:spcAft>
                <a:spcPts val="0"/>
              </a:spcAft>
              <a:buSzPts val="1080"/>
              <a:buChar char="?"/>
              <a:defRPr/>
            </a:lvl4pPr>
            <a:lvl5pPr marL="2286000" lvl="4" indent="-306323" algn="r" rtl="1">
              <a:lnSpc>
                <a:spcPct val="100000"/>
              </a:lnSpc>
              <a:spcBef>
                <a:spcPts val="360"/>
              </a:spcBef>
              <a:spcAft>
                <a:spcPts val="0"/>
              </a:spcAft>
              <a:buSzPts val="1224"/>
              <a:buChar char="⚫"/>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
        <p:nvSpPr>
          <p:cNvPr id="80" name="Google Shape;80;p6"/>
          <p:cNvSpPr txBox="1">
            <a:spLocks noGrp="1"/>
          </p:cNvSpPr>
          <p:nvPr>
            <p:ph type="body" idx="2"/>
          </p:nvPr>
        </p:nvSpPr>
        <p:spPr>
          <a:xfrm>
            <a:off x="4371975" y="2362200"/>
            <a:ext cx="3657600" cy="3886200"/>
          </a:xfrm>
          <a:prstGeom prst="rect">
            <a:avLst/>
          </a:prstGeom>
          <a:noFill/>
          <a:ln>
            <a:noFill/>
          </a:ln>
        </p:spPr>
        <p:txBody>
          <a:bodyPr spcFirstLastPara="1" wrap="square" lIns="91425" tIns="45700" rIns="91425" bIns="45700" anchor="t" anchorCtr="0">
            <a:normAutofit/>
          </a:bodyPr>
          <a:lstStyle>
            <a:lvl1pPr marL="457200" lvl="0" indent="-308610" algn="r" rtl="1">
              <a:lnSpc>
                <a:spcPct val="100000"/>
              </a:lnSpc>
              <a:spcBef>
                <a:spcPts val="600"/>
              </a:spcBef>
              <a:spcAft>
                <a:spcPts val="0"/>
              </a:spcAft>
              <a:buSzPts val="1260"/>
              <a:buChar char="?"/>
              <a:defRPr/>
            </a:lvl1pPr>
            <a:lvl2pPr marL="914400" lvl="1" indent="-320040" algn="r" rtl="1">
              <a:lnSpc>
                <a:spcPct val="100000"/>
              </a:lnSpc>
              <a:spcBef>
                <a:spcPts val="360"/>
              </a:spcBef>
              <a:spcAft>
                <a:spcPts val="0"/>
              </a:spcAft>
              <a:buSzPts val="1440"/>
              <a:buChar char="⚫"/>
              <a:defRPr/>
            </a:lvl2pPr>
            <a:lvl3pPr marL="1371600" lvl="2" indent="-297180" algn="r" rtl="1">
              <a:lnSpc>
                <a:spcPct val="100000"/>
              </a:lnSpc>
              <a:spcBef>
                <a:spcPts val="360"/>
              </a:spcBef>
              <a:spcAft>
                <a:spcPts val="0"/>
              </a:spcAft>
              <a:buSzPts val="1080"/>
              <a:buChar char="?"/>
              <a:defRPr/>
            </a:lvl3pPr>
            <a:lvl4pPr marL="1828800" lvl="3" indent="-297180" algn="r" rtl="1">
              <a:lnSpc>
                <a:spcPct val="100000"/>
              </a:lnSpc>
              <a:spcBef>
                <a:spcPts val="360"/>
              </a:spcBef>
              <a:spcAft>
                <a:spcPts val="0"/>
              </a:spcAft>
              <a:buSzPts val="1080"/>
              <a:buChar char="?"/>
              <a:defRPr/>
            </a:lvl4pPr>
            <a:lvl5pPr marL="2286000" lvl="4" indent="-306323" algn="r" rtl="1">
              <a:lnSpc>
                <a:spcPct val="100000"/>
              </a:lnSpc>
              <a:spcBef>
                <a:spcPts val="360"/>
              </a:spcBef>
              <a:spcAft>
                <a:spcPts val="0"/>
              </a:spcAft>
              <a:buSzPts val="1224"/>
              <a:buChar char="⚫"/>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
        <p:nvSpPr>
          <p:cNvPr id="81" name="Google Shape;81;p6"/>
          <p:cNvSpPr>
            <a:spLocks noGrp="1"/>
          </p:cNvSpPr>
          <p:nvPr>
            <p:ph type="body" idx="3"/>
          </p:nvPr>
        </p:nvSpPr>
        <p:spPr>
          <a:xfrm>
            <a:off x="457200" y="1569720"/>
            <a:ext cx="3657600" cy="658368"/>
          </a:xfrm>
          <a:prstGeom prst="roundRect">
            <a:avLst>
              <a:gd name="adj" fmla="val 16667"/>
            </a:avLst>
          </a:prstGeom>
          <a:solidFill>
            <a:schemeClr val="accent1"/>
          </a:solidFill>
          <a:ln>
            <a:noFill/>
          </a:ln>
        </p:spPr>
        <p:txBody>
          <a:bodyPr spcFirstLastPara="1" wrap="square" lIns="91425" tIns="45700" rIns="91425" bIns="45700" anchor="ctr" anchorCtr="0">
            <a:normAutofit/>
          </a:bodyPr>
          <a:lstStyle>
            <a:lvl1pPr marL="457200" lvl="0" indent="-228600" algn="r" rtl="1">
              <a:lnSpc>
                <a:spcPct val="100000"/>
              </a:lnSpc>
              <a:spcBef>
                <a:spcPts val="600"/>
              </a:spcBef>
              <a:spcAft>
                <a:spcPts val="0"/>
              </a:spcAft>
              <a:buSzPts val="1400"/>
              <a:buFont typeface="Century Schoolbook"/>
              <a:buNone/>
              <a:defRPr sz="2000" b="1">
                <a:solidFill>
                  <a:srgbClr val="FFFFFF"/>
                </a:solidFill>
              </a:defRPr>
            </a:lvl1pPr>
            <a:lvl2pPr marL="914400" lvl="1" indent="-320040" algn="r" rtl="1">
              <a:lnSpc>
                <a:spcPct val="100000"/>
              </a:lnSpc>
              <a:spcBef>
                <a:spcPts val="360"/>
              </a:spcBef>
              <a:spcAft>
                <a:spcPts val="0"/>
              </a:spcAft>
              <a:buSzPts val="1440"/>
              <a:buChar char="⚫"/>
              <a:defRPr/>
            </a:lvl2pPr>
            <a:lvl3pPr marL="1371600" lvl="2" indent="-297180" algn="r" rtl="1">
              <a:lnSpc>
                <a:spcPct val="100000"/>
              </a:lnSpc>
              <a:spcBef>
                <a:spcPts val="360"/>
              </a:spcBef>
              <a:spcAft>
                <a:spcPts val="0"/>
              </a:spcAft>
              <a:buSzPts val="1080"/>
              <a:buChar char="?"/>
              <a:defRPr/>
            </a:lvl3pPr>
            <a:lvl4pPr marL="1828800" lvl="3" indent="-297180" algn="r" rtl="1">
              <a:lnSpc>
                <a:spcPct val="100000"/>
              </a:lnSpc>
              <a:spcBef>
                <a:spcPts val="360"/>
              </a:spcBef>
              <a:spcAft>
                <a:spcPts val="0"/>
              </a:spcAft>
              <a:buSzPts val="1080"/>
              <a:buChar char="?"/>
              <a:defRPr/>
            </a:lvl4pPr>
            <a:lvl5pPr marL="2286000" lvl="4" indent="-306323" algn="r" rtl="1">
              <a:lnSpc>
                <a:spcPct val="100000"/>
              </a:lnSpc>
              <a:spcBef>
                <a:spcPts val="360"/>
              </a:spcBef>
              <a:spcAft>
                <a:spcPts val="0"/>
              </a:spcAft>
              <a:buSzPts val="1224"/>
              <a:buChar char="⚫"/>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
        <p:nvSpPr>
          <p:cNvPr id="82" name="Google Shape;82;p6"/>
          <p:cNvSpPr>
            <a:spLocks noGrp="1"/>
          </p:cNvSpPr>
          <p:nvPr>
            <p:ph type="body" idx="4"/>
          </p:nvPr>
        </p:nvSpPr>
        <p:spPr>
          <a:xfrm>
            <a:off x="4343400" y="1569720"/>
            <a:ext cx="3657600" cy="658368"/>
          </a:xfrm>
          <a:prstGeom prst="roundRect">
            <a:avLst>
              <a:gd name="adj" fmla="val 16667"/>
            </a:avLst>
          </a:prstGeom>
          <a:solidFill>
            <a:schemeClr val="accent1"/>
          </a:solidFill>
          <a:ln>
            <a:noFill/>
          </a:ln>
        </p:spPr>
        <p:txBody>
          <a:bodyPr spcFirstLastPara="1" wrap="square" lIns="91425" tIns="45700" rIns="91425" bIns="45700" anchor="ctr" anchorCtr="0">
            <a:normAutofit/>
          </a:bodyPr>
          <a:lstStyle>
            <a:lvl1pPr marL="457200" lvl="0" indent="-228600" algn="r" rtl="1">
              <a:lnSpc>
                <a:spcPct val="100000"/>
              </a:lnSpc>
              <a:spcBef>
                <a:spcPts val="600"/>
              </a:spcBef>
              <a:spcAft>
                <a:spcPts val="0"/>
              </a:spcAft>
              <a:buSzPts val="1400"/>
              <a:buFont typeface="Century Schoolbook"/>
              <a:buNone/>
              <a:defRPr sz="2000" b="1">
                <a:solidFill>
                  <a:srgbClr val="FFFFFF"/>
                </a:solidFill>
              </a:defRPr>
            </a:lvl1pPr>
            <a:lvl2pPr marL="914400" lvl="1" indent="-320040" algn="r" rtl="1">
              <a:lnSpc>
                <a:spcPct val="100000"/>
              </a:lnSpc>
              <a:spcBef>
                <a:spcPts val="360"/>
              </a:spcBef>
              <a:spcAft>
                <a:spcPts val="0"/>
              </a:spcAft>
              <a:buSzPts val="1440"/>
              <a:buChar char="⚫"/>
              <a:defRPr/>
            </a:lvl2pPr>
            <a:lvl3pPr marL="1371600" lvl="2" indent="-297180" algn="r" rtl="1">
              <a:lnSpc>
                <a:spcPct val="100000"/>
              </a:lnSpc>
              <a:spcBef>
                <a:spcPts val="360"/>
              </a:spcBef>
              <a:spcAft>
                <a:spcPts val="0"/>
              </a:spcAft>
              <a:buSzPts val="1080"/>
              <a:buChar char="?"/>
              <a:defRPr/>
            </a:lvl3pPr>
            <a:lvl4pPr marL="1828800" lvl="3" indent="-297180" algn="r" rtl="1">
              <a:lnSpc>
                <a:spcPct val="100000"/>
              </a:lnSpc>
              <a:spcBef>
                <a:spcPts val="360"/>
              </a:spcBef>
              <a:spcAft>
                <a:spcPts val="0"/>
              </a:spcAft>
              <a:buSzPts val="1080"/>
              <a:buChar char="?"/>
              <a:defRPr/>
            </a:lvl4pPr>
            <a:lvl5pPr marL="2286000" lvl="4" indent="-306323" algn="r" rtl="1">
              <a:lnSpc>
                <a:spcPct val="100000"/>
              </a:lnSpc>
              <a:spcBef>
                <a:spcPts val="360"/>
              </a:spcBef>
              <a:spcAft>
                <a:spcPts val="0"/>
              </a:spcAft>
              <a:buSzPts val="1224"/>
              <a:buChar char="⚫"/>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عنوان فقط" type="titleOnly">
  <p:cSld name="TITLE_ONLY">
    <p:spTree>
      <p:nvGrpSpPr>
        <p:cNvPr id="1" name="Shape 83"/>
        <p:cNvGrpSpPr/>
        <p:nvPr/>
      </p:nvGrpSpPr>
      <p:grpSpPr>
        <a:xfrm>
          <a:off x="0" y="0"/>
          <a:ext cx="0" cy="0"/>
          <a:chOff x="0" y="0"/>
          <a:chExt cx="0" cy="0"/>
        </a:xfrm>
      </p:grpSpPr>
      <p:sp>
        <p:nvSpPr>
          <p:cNvPr id="84" name="Google Shape;84;p7"/>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rmAutofit/>
          </a:bodyPr>
          <a:lstStyle>
            <a:lvl1pPr lvl="0" algn="l" rtl="1">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7"/>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86" name="Google Shape;86;p7"/>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
        <p:nvSpPr>
          <p:cNvPr id="87" name="Google Shape;87;p7"/>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فارغ" type="blank">
  <p:cSld name="BLANK">
    <p:spTree>
      <p:nvGrpSpPr>
        <p:cNvPr id="1" name="Shape 88"/>
        <p:cNvGrpSpPr/>
        <p:nvPr/>
      </p:nvGrpSpPr>
      <p:grpSpPr>
        <a:xfrm>
          <a:off x="0" y="0"/>
          <a:ext cx="0" cy="0"/>
          <a:chOff x="0" y="0"/>
          <a:chExt cx="0" cy="0"/>
        </a:xfrm>
      </p:grpSpPr>
      <p:sp>
        <p:nvSpPr>
          <p:cNvPr id="89" name="Google Shape;89;p8"/>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90" name="Google Shape;90;p8"/>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91" name="Google Shape;91;p8"/>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محتوى ذو تسمية توضيحية" type="objTx">
  <p:cSld name="OBJECT_WITH_CAPTION_TEXT">
    <p:bg>
      <p:bgPr>
        <a:solidFill>
          <a:schemeClr val="lt1"/>
        </a:solidFill>
        <a:effectLst/>
      </p:bgPr>
    </p:bg>
    <p:spTree>
      <p:nvGrpSpPr>
        <p:cNvPr id="1" name="Shape 92"/>
        <p:cNvGrpSpPr/>
        <p:nvPr/>
      </p:nvGrpSpPr>
      <p:grpSpPr>
        <a:xfrm>
          <a:off x="0" y="0"/>
          <a:ext cx="0" cy="0"/>
          <a:chOff x="0" y="0"/>
          <a:chExt cx="0" cy="0"/>
        </a:xfrm>
      </p:grpSpPr>
      <p:cxnSp>
        <p:nvCxnSpPr>
          <p:cNvPr id="93" name="Google Shape;93;p9"/>
          <p:cNvCxnSpPr/>
          <p:nvPr/>
        </p:nvCxnSpPr>
        <p:spPr>
          <a:xfrm>
            <a:off x="8763000" y="0"/>
            <a:ext cx="0" cy="6858000"/>
          </a:xfrm>
          <a:prstGeom prst="straightConnector1">
            <a:avLst/>
          </a:prstGeom>
          <a:noFill/>
          <a:ln w="38100" cap="flat" cmpd="sng">
            <a:solidFill>
              <a:srgbClr val="FEC2AC">
                <a:alpha val="92156"/>
              </a:srgbClr>
            </a:solidFill>
            <a:prstDash val="solid"/>
            <a:round/>
            <a:headEnd type="none" w="sm" len="sm"/>
            <a:tailEnd type="none" w="sm" len="sm"/>
          </a:ln>
        </p:spPr>
      </p:cxnSp>
      <p:sp>
        <p:nvSpPr>
          <p:cNvPr id="94" name="Google Shape;94;p9"/>
          <p:cNvSpPr txBox="1">
            <a:spLocks noGrp="1"/>
          </p:cNvSpPr>
          <p:nvPr>
            <p:ph type="title"/>
          </p:nvPr>
        </p:nvSpPr>
        <p:spPr>
          <a:xfrm rot="5400000">
            <a:off x="3371850" y="3200400"/>
            <a:ext cx="6309360" cy="457200"/>
          </a:xfrm>
          <a:prstGeom prst="rect">
            <a:avLst/>
          </a:prstGeom>
          <a:noFill/>
          <a:ln>
            <a:noFill/>
          </a:ln>
        </p:spPr>
        <p:txBody>
          <a:bodyPr spcFirstLastPara="1" wrap="square" lIns="91425" tIns="45700" rIns="91425" bIns="45700" anchor="b" anchorCtr="0">
            <a:normAutofit/>
          </a:bodyPr>
          <a:lstStyle>
            <a:lvl1pPr lvl="0" algn="l" rtl="1">
              <a:lnSpc>
                <a:spcPct val="100000"/>
              </a:lnSpc>
              <a:spcBef>
                <a:spcPts val="0"/>
              </a:spcBef>
              <a:spcAft>
                <a:spcPts val="0"/>
              </a:spcAft>
              <a:buClr>
                <a:schemeClr val="dk2"/>
              </a:buClr>
              <a:buSzPts val="2000"/>
              <a:buFont typeface="Century Schoolbook"/>
              <a:buNone/>
              <a:defRPr sz="2000" b="1" cap="small"/>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9"/>
          <p:cNvSpPr txBox="1">
            <a:spLocks noGrp="1"/>
          </p:cNvSpPr>
          <p:nvPr>
            <p:ph type="body" idx="1"/>
          </p:nvPr>
        </p:nvSpPr>
        <p:spPr>
          <a:xfrm>
            <a:off x="6812280" y="274320"/>
            <a:ext cx="1527048" cy="4983480"/>
          </a:xfrm>
          <a:prstGeom prst="rect">
            <a:avLst/>
          </a:prstGeom>
          <a:noFill/>
          <a:ln>
            <a:noFill/>
          </a:ln>
        </p:spPr>
        <p:txBody>
          <a:bodyPr spcFirstLastPara="1" wrap="square" lIns="91425" tIns="45700" rIns="91425" bIns="45700" anchor="t" anchorCtr="0">
            <a:normAutofit/>
          </a:bodyPr>
          <a:lstStyle>
            <a:lvl1pPr marL="457200" lvl="0" indent="-228600" algn="r" rtl="1">
              <a:lnSpc>
                <a:spcPct val="100000"/>
              </a:lnSpc>
              <a:spcBef>
                <a:spcPts val="400"/>
              </a:spcBef>
              <a:spcAft>
                <a:spcPts val="0"/>
              </a:spcAft>
              <a:buSzPts val="840"/>
              <a:buNone/>
              <a:defRPr sz="1200"/>
            </a:lvl1pPr>
            <a:lvl2pPr marL="914400" lvl="1" indent="-228600" algn="r" rtl="1">
              <a:lnSpc>
                <a:spcPct val="100000"/>
              </a:lnSpc>
              <a:spcBef>
                <a:spcPts val="1000"/>
              </a:spcBef>
              <a:spcAft>
                <a:spcPts val="0"/>
              </a:spcAft>
              <a:buSzPts val="960"/>
              <a:buNone/>
              <a:defRPr sz="1200"/>
            </a:lvl2pPr>
            <a:lvl3pPr marL="1371600" lvl="2" indent="-228600" algn="r" rtl="1">
              <a:lnSpc>
                <a:spcPct val="100000"/>
              </a:lnSpc>
              <a:spcBef>
                <a:spcPts val="200"/>
              </a:spcBef>
              <a:spcAft>
                <a:spcPts val="0"/>
              </a:spcAft>
              <a:buSzPts val="600"/>
              <a:buNone/>
              <a:defRPr sz="1000"/>
            </a:lvl3pPr>
            <a:lvl4pPr marL="1828800" lvl="3" indent="-228600" algn="r" rtl="1">
              <a:lnSpc>
                <a:spcPct val="100000"/>
              </a:lnSpc>
              <a:spcBef>
                <a:spcPts val="180"/>
              </a:spcBef>
              <a:spcAft>
                <a:spcPts val="0"/>
              </a:spcAft>
              <a:buSzPts val="540"/>
              <a:buNone/>
              <a:defRPr sz="900"/>
            </a:lvl4pPr>
            <a:lvl5pPr marL="2286000" lvl="4" indent="-228600" algn="r" rtl="1">
              <a:lnSpc>
                <a:spcPct val="100000"/>
              </a:lnSpc>
              <a:spcBef>
                <a:spcPts val="180"/>
              </a:spcBef>
              <a:spcAft>
                <a:spcPts val="0"/>
              </a:spcAft>
              <a:buSzPts val="612"/>
              <a:buNone/>
              <a:defRPr sz="900"/>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cxnSp>
        <p:nvCxnSpPr>
          <p:cNvPr id="96" name="Google Shape;96;p9"/>
          <p:cNvCxnSpPr/>
          <p:nvPr/>
        </p:nvCxnSpPr>
        <p:spPr>
          <a:xfrm>
            <a:off x="6248400" y="0"/>
            <a:ext cx="0" cy="6858000"/>
          </a:xfrm>
          <a:prstGeom prst="straightConnector1">
            <a:avLst/>
          </a:prstGeom>
          <a:noFill/>
          <a:ln w="38100" cap="flat" cmpd="sng">
            <a:solidFill>
              <a:srgbClr val="FEC2AC"/>
            </a:solidFill>
            <a:prstDash val="solid"/>
            <a:round/>
            <a:headEnd type="none" w="sm" len="sm"/>
            <a:tailEnd type="none" w="sm" len="sm"/>
          </a:ln>
        </p:spPr>
      </p:cxnSp>
      <p:cxnSp>
        <p:nvCxnSpPr>
          <p:cNvPr id="97" name="Google Shape;97;p9"/>
          <p:cNvCxnSpPr/>
          <p:nvPr/>
        </p:nvCxnSpPr>
        <p:spPr>
          <a:xfrm>
            <a:off x="6192296" y="0"/>
            <a:ext cx="0" cy="6858000"/>
          </a:xfrm>
          <a:prstGeom prst="straightConnector1">
            <a:avLst/>
          </a:prstGeom>
          <a:noFill/>
          <a:ln w="12700" cap="flat" cmpd="sng">
            <a:solidFill>
              <a:schemeClr val="accent1"/>
            </a:solidFill>
            <a:prstDash val="solid"/>
            <a:round/>
            <a:headEnd type="none" w="sm" len="sm"/>
            <a:tailEnd type="none" w="sm" len="sm"/>
          </a:ln>
        </p:spPr>
      </p:cxnSp>
      <p:cxnSp>
        <p:nvCxnSpPr>
          <p:cNvPr id="98" name="Google Shape;98;p9"/>
          <p:cNvCxnSpPr/>
          <p:nvPr/>
        </p:nvCxnSpPr>
        <p:spPr>
          <a:xfrm>
            <a:off x="8991600" y="0"/>
            <a:ext cx="0" cy="6858000"/>
          </a:xfrm>
          <a:prstGeom prst="straightConnector1">
            <a:avLst/>
          </a:prstGeom>
          <a:noFill/>
          <a:ln w="19050" cap="flat" cmpd="sng">
            <a:solidFill>
              <a:schemeClr val="accent1"/>
            </a:solidFill>
            <a:prstDash val="solid"/>
            <a:round/>
            <a:headEnd type="none" w="sm" len="sm"/>
            <a:tailEnd type="none" w="sm" len="sm"/>
          </a:ln>
        </p:spPr>
      </p:cxnSp>
      <p:sp>
        <p:nvSpPr>
          <p:cNvPr id="99" name="Google Shape;99;p9"/>
          <p:cNvSpPr/>
          <p:nvPr/>
        </p:nvSpPr>
        <p:spPr>
          <a:xfrm>
            <a:off x="8839200" y="0"/>
            <a:ext cx="304800" cy="6858000"/>
          </a:xfrm>
          <a:prstGeom prst="rect">
            <a:avLst/>
          </a:prstGeom>
          <a:solidFill>
            <a:srgbClr val="FEC2AC">
              <a:alpha val="85882"/>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100" name="Google Shape;100;p9"/>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sp>
        <p:nvSpPr>
          <p:cNvPr id="101" name="Google Shape;101;p9"/>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02" name="Google Shape;102;p9"/>
          <p:cNvSpPr txBox="1">
            <a:spLocks noGrp="1"/>
          </p:cNvSpPr>
          <p:nvPr>
            <p:ph type="body" idx="2"/>
          </p:nvPr>
        </p:nvSpPr>
        <p:spPr>
          <a:xfrm>
            <a:off x="304800" y="274320"/>
            <a:ext cx="5638800" cy="6327648"/>
          </a:xfrm>
          <a:prstGeom prst="rect">
            <a:avLst/>
          </a:prstGeom>
          <a:noFill/>
          <a:ln>
            <a:noFill/>
          </a:ln>
        </p:spPr>
        <p:txBody>
          <a:bodyPr spcFirstLastPara="1" wrap="square" lIns="91425" tIns="45700" rIns="91425" bIns="45700" anchor="t" anchorCtr="0">
            <a:normAutofit/>
          </a:bodyPr>
          <a:lstStyle>
            <a:lvl1pPr marL="457200" lvl="0" indent="-308610" algn="r" rtl="1">
              <a:lnSpc>
                <a:spcPct val="100000"/>
              </a:lnSpc>
              <a:spcBef>
                <a:spcPts val="600"/>
              </a:spcBef>
              <a:spcAft>
                <a:spcPts val="0"/>
              </a:spcAft>
              <a:buSzPts val="1260"/>
              <a:buChar char="?"/>
              <a:defRPr/>
            </a:lvl1pPr>
            <a:lvl2pPr marL="914400" lvl="1" indent="-320040" algn="r" rtl="1">
              <a:lnSpc>
                <a:spcPct val="100000"/>
              </a:lnSpc>
              <a:spcBef>
                <a:spcPts val="360"/>
              </a:spcBef>
              <a:spcAft>
                <a:spcPts val="0"/>
              </a:spcAft>
              <a:buSzPts val="1440"/>
              <a:buChar char="⚫"/>
              <a:defRPr/>
            </a:lvl2pPr>
            <a:lvl3pPr marL="1371600" lvl="2" indent="-297180" algn="r" rtl="1">
              <a:lnSpc>
                <a:spcPct val="100000"/>
              </a:lnSpc>
              <a:spcBef>
                <a:spcPts val="360"/>
              </a:spcBef>
              <a:spcAft>
                <a:spcPts val="0"/>
              </a:spcAft>
              <a:buSzPts val="1080"/>
              <a:buChar char="?"/>
              <a:defRPr/>
            </a:lvl3pPr>
            <a:lvl4pPr marL="1828800" lvl="3" indent="-297180" algn="r" rtl="1">
              <a:lnSpc>
                <a:spcPct val="100000"/>
              </a:lnSpc>
              <a:spcBef>
                <a:spcPts val="360"/>
              </a:spcBef>
              <a:spcAft>
                <a:spcPts val="0"/>
              </a:spcAft>
              <a:buSzPts val="1080"/>
              <a:buChar char="?"/>
              <a:defRPr/>
            </a:lvl4pPr>
            <a:lvl5pPr marL="2286000" lvl="4" indent="-306323" algn="r" rtl="1">
              <a:lnSpc>
                <a:spcPct val="100000"/>
              </a:lnSpc>
              <a:spcBef>
                <a:spcPts val="360"/>
              </a:spcBef>
              <a:spcAft>
                <a:spcPts val="0"/>
              </a:spcAft>
              <a:buSzPts val="1224"/>
              <a:buChar char="⚫"/>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
        <p:nvSpPr>
          <p:cNvPr id="103" name="Google Shape;103;p9"/>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04" name="Google Shape;104;p9"/>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
        <p:nvSpPr>
          <p:cNvPr id="105" name="Google Shape;105;p9"/>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صورة ذو تسمية توضيحية" type="picTx">
  <p:cSld name="PICTURE_WITH_CAPTION_TEXT">
    <p:spTree>
      <p:nvGrpSpPr>
        <p:cNvPr id="1" name="Shape 106"/>
        <p:cNvGrpSpPr/>
        <p:nvPr/>
      </p:nvGrpSpPr>
      <p:grpSpPr>
        <a:xfrm>
          <a:off x="0" y="0"/>
          <a:ext cx="0" cy="0"/>
          <a:chOff x="0" y="0"/>
          <a:chExt cx="0" cy="0"/>
        </a:xfrm>
      </p:grpSpPr>
      <p:cxnSp>
        <p:nvCxnSpPr>
          <p:cNvPr id="107" name="Google Shape;107;p10"/>
          <p:cNvCxnSpPr/>
          <p:nvPr/>
        </p:nvCxnSpPr>
        <p:spPr>
          <a:xfrm>
            <a:off x="8763000" y="0"/>
            <a:ext cx="0" cy="6858000"/>
          </a:xfrm>
          <a:prstGeom prst="straightConnector1">
            <a:avLst/>
          </a:prstGeom>
          <a:noFill/>
          <a:ln w="38100" cap="flat" cmpd="sng">
            <a:solidFill>
              <a:srgbClr val="FEC2AC"/>
            </a:solidFill>
            <a:prstDash val="solid"/>
            <a:round/>
            <a:headEnd type="none" w="sm" len="sm"/>
            <a:tailEnd type="none" w="sm" len="sm"/>
          </a:ln>
        </p:spPr>
      </p:cxnSp>
      <p:sp>
        <p:nvSpPr>
          <p:cNvPr id="108" name="Google Shape;108;p10"/>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09" name="Google Shape;109;p10"/>
          <p:cNvSpPr txBox="1">
            <a:spLocks noGrp="1"/>
          </p:cNvSpPr>
          <p:nvPr>
            <p:ph type="title"/>
          </p:nvPr>
        </p:nvSpPr>
        <p:spPr>
          <a:xfrm rot="5400000">
            <a:off x="3350133" y="3200400"/>
            <a:ext cx="6309360" cy="457200"/>
          </a:xfrm>
          <a:prstGeom prst="rect">
            <a:avLst/>
          </a:prstGeom>
          <a:noFill/>
          <a:ln>
            <a:noFill/>
          </a:ln>
        </p:spPr>
        <p:txBody>
          <a:bodyPr spcFirstLastPara="1" wrap="square" lIns="91425" tIns="45700" rIns="91425" bIns="45700" anchor="b" anchorCtr="0">
            <a:normAutofit/>
          </a:bodyPr>
          <a:lstStyle>
            <a:lvl1pPr lvl="0" algn="l" rtl="1">
              <a:lnSpc>
                <a:spcPct val="100000"/>
              </a:lnSpc>
              <a:spcBef>
                <a:spcPts val="0"/>
              </a:spcBef>
              <a:spcAft>
                <a:spcPts val="0"/>
              </a:spcAft>
              <a:buClr>
                <a:schemeClr val="dk2"/>
              </a:buClr>
              <a:buSzPts val="2000"/>
              <a:buFont typeface="Century Schoolbook"/>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0"/>
          <p:cNvSpPr>
            <a:spLocks noGrp="1"/>
          </p:cNvSpPr>
          <p:nvPr>
            <p:ph type="pic" idx="2"/>
          </p:nvPr>
        </p:nvSpPr>
        <p:spPr>
          <a:xfrm>
            <a:off x="0" y="0"/>
            <a:ext cx="6172200" cy="6858000"/>
          </a:xfrm>
          <a:prstGeom prst="rect">
            <a:avLst/>
          </a:prstGeom>
          <a:solidFill>
            <a:schemeClr val="lt2"/>
          </a:solidFill>
          <a:ln>
            <a:noFill/>
          </a:ln>
        </p:spPr>
        <p:txBody>
          <a:bodyPr spcFirstLastPara="1" wrap="square" lIns="91425" tIns="45700" rIns="91425" bIns="45700" anchor="t" anchorCtr="0">
            <a:noAutofit/>
          </a:bodyPr>
          <a:lstStyle>
            <a:lvl1pPr marR="0" lvl="0" algn="r" rtl="1">
              <a:lnSpc>
                <a:spcPct val="100000"/>
              </a:lnSpc>
              <a:spcBef>
                <a:spcPts val="600"/>
              </a:spcBef>
              <a:spcAft>
                <a:spcPts val="0"/>
              </a:spcAft>
              <a:buClr>
                <a:schemeClr val="accent1"/>
              </a:buClr>
              <a:buSzPts val="2240"/>
              <a:buFont typeface="Noto Sans Symbols"/>
              <a:buNone/>
              <a:defRPr sz="3200" b="0" i="0" u="none" strike="noStrike" cap="none">
                <a:solidFill>
                  <a:schemeClr val="dk1"/>
                </a:solidFill>
                <a:latin typeface="Century Schoolbook"/>
                <a:ea typeface="Century Schoolbook"/>
                <a:cs typeface="Century Schoolbook"/>
                <a:sym typeface="Century Schoolbook"/>
              </a:defRPr>
            </a:lvl1pPr>
            <a:lvl2pPr marR="0" lvl="1" algn="r" rtl="1">
              <a:lnSpc>
                <a:spcPct val="100000"/>
              </a:lnSpc>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R="0" lvl="2" algn="r" rtl="1">
              <a:lnSpc>
                <a:spcPct val="100000"/>
              </a:lnSpc>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R="0" lvl="3" algn="r" rtl="1">
              <a:lnSpc>
                <a:spcPct val="100000"/>
              </a:lnSpc>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R="0" lvl="4" algn="r" rtl="1">
              <a:lnSpc>
                <a:spcPct val="100000"/>
              </a:lnSpc>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R="0" lvl="5" algn="r" rtl="1">
              <a:lnSpc>
                <a:spcPct val="100000"/>
              </a:lnSpc>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R="0" lvl="6" algn="r" rtl="1">
              <a:lnSpc>
                <a:spcPct val="100000"/>
              </a:lnSpc>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R="0" lvl="7" algn="r" rtl="1">
              <a:lnSpc>
                <a:spcPct val="100000"/>
              </a:lnSpc>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R="0" lvl="8" algn="r" rtl="1">
              <a:lnSpc>
                <a:spcPct val="100000"/>
              </a:lnSpc>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111" name="Google Shape;111;p10"/>
          <p:cNvSpPr txBox="1">
            <a:spLocks noGrp="1"/>
          </p:cNvSpPr>
          <p:nvPr>
            <p:ph type="body" idx="1"/>
          </p:nvPr>
        </p:nvSpPr>
        <p:spPr>
          <a:xfrm>
            <a:off x="6765798" y="264795"/>
            <a:ext cx="1524000" cy="4956048"/>
          </a:xfrm>
          <a:prstGeom prst="rect">
            <a:avLst/>
          </a:prstGeom>
          <a:noFill/>
          <a:ln>
            <a:noFill/>
          </a:ln>
        </p:spPr>
        <p:txBody>
          <a:bodyPr spcFirstLastPara="1" wrap="square" lIns="91425" tIns="45700" rIns="91425" bIns="45700" anchor="t" anchorCtr="0">
            <a:normAutofit/>
          </a:bodyPr>
          <a:lstStyle>
            <a:lvl1pPr marL="457200" lvl="0" indent="-228600" algn="r" rtl="1">
              <a:lnSpc>
                <a:spcPct val="100000"/>
              </a:lnSpc>
              <a:spcBef>
                <a:spcPts val="100"/>
              </a:spcBef>
              <a:spcAft>
                <a:spcPts val="0"/>
              </a:spcAft>
              <a:buSzPts val="840"/>
              <a:buFont typeface="Century Schoolbook"/>
              <a:buNone/>
              <a:defRPr sz="1200"/>
            </a:lvl1pPr>
            <a:lvl2pPr marL="914400" lvl="1" indent="-289560" algn="r" rtl="1">
              <a:lnSpc>
                <a:spcPct val="100000"/>
              </a:lnSpc>
              <a:spcBef>
                <a:spcPts val="400"/>
              </a:spcBef>
              <a:spcAft>
                <a:spcPts val="0"/>
              </a:spcAft>
              <a:buSzPts val="960"/>
              <a:buChar char="⚫"/>
              <a:defRPr sz="1200"/>
            </a:lvl2pPr>
            <a:lvl3pPr marL="1371600" lvl="2" indent="-266700" algn="r" rtl="1">
              <a:lnSpc>
                <a:spcPct val="100000"/>
              </a:lnSpc>
              <a:spcBef>
                <a:spcPts val="200"/>
              </a:spcBef>
              <a:spcAft>
                <a:spcPts val="0"/>
              </a:spcAft>
              <a:buSzPts val="600"/>
              <a:buChar char="?"/>
              <a:defRPr sz="1000"/>
            </a:lvl3pPr>
            <a:lvl4pPr marL="1828800" lvl="3" indent="-262889" algn="r" rtl="1">
              <a:lnSpc>
                <a:spcPct val="100000"/>
              </a:lnSpc>
              <a:spcBef>
                <a:spcPts val="180"/>
              </a:spcBef>
              <a:spcAft>
                <a:spcPts val="0"/>
              </a:spcAft>
              <a:buSzPts val="540"/>
              <a:buChar char="?"/>
              <a:defRPr sz="900"/>
            </a:lvl4pPr>
            <a:lvl5pPr marL="2286000" lvl="4" indent="-267461" algn="r" rtl="1">
              <a:lnSpc>
                <a:spcPct val="100000"/>
              </a:lnSpc>
              <a:spcBef>
                <a:spcPts val="180"/>
              </a:spcBef>
              <a:spcAft>
                <a:spcPts val="0"/>
              </a:spcAft>
              <a:buSzPts val="612"/>
              <a:buChar char="⚫"/>
              <a:defRPr sz="900"/>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cxnSp>
        <p:nvCxnSpPr>
          <p:cNvPr id="112" name="Google Shape;112;p10"/>
          <p:cNvCxnSpPr/>
          <p:nvPr/>
        </p:nvCxnSpPr>
        <p:spPr>
          <a:xfrm>
            <a:off x="8991600" y="0"/>
            <a:ext cx="0" cy="6858000"/>
          </a:xfrm>
          <a:prstGeom prst="straightConnector1">
            <a:avLst/>
          </a:prstGeom>
          <a:noFill/>
          <a:ln w="9525" cap="flat" cmpd="sng">
            <a:solidFill>
              <a:schemeClr val="dk1"/>
            </a:solidFill>
            <a:prstDash val="solid"/>
            <a:round/>
            <a:headEnd type="none" w="sm" len="sm"/>
            <a:tailEnd type="none" w="sm" len="sm"/>
          </a:ln>
        </p:spPr>
      </p:cxnSp>
      <p:sp>
        <p:nvSpPr>
          <p:cNvPr id="113" name="Google Shape;113;p10"/>
          <p:cNvSpPr/>
          <p:nvPr/>
        </p:nvSpPr>
        <p:spPr>
          <a:xfrm>
            <a:off x="8839200" y="0"/>
            <a:ext cx="304800" cy="6858000"/>
          </a:xfrm>
          <a:prstGeom prst="rect">
            <a:avLst/>
          </a:prstGeom>
          <a:solidFill>
            <a:srgbClr val="FEC2AC"/>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114" name="Google Shape;114;p10"/>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cxnSp>
        <p:nvCxnSpPr>
          <p:cNvPr id="115" name="Google Shape;115;p10"/>
          <p:cNvCxnSpPr/>
          <p:nvPr/>
        </p:nvCxnSpPr>
        <p:spPr>
          <a:xfrm>
            <a:off x="6248400" y="0"/>
            <a:ext cx="0" cy="6858000"/>
          </a:xfrm>
          <a:prstGeom prst="straightConnector1">
            <a:avLst/>
          </a:prstGeom>
          <a:noFill/>
          <a:ln w="38100" cap="flat" cmpd="sng">
            <a:solidFill>
              <a:srgbClr val="FEC2AC"/>
            </a:solidFill>
            <a:prstDash val="solid"/>
            <a:round/>
            <a:headEnd type="none" w="sm" len="sm"/>
            <a:tailEnd type="none" w="sm" len="sm"/>
          </a:ln>
        </p:spPr>
      </p:cxnSp>
      <p:cxnSp>
        <p:nvCxnSpPr>
          <p:cNvPr id="116" name="Google Shape;116;p10"/>
          <p:cNvCxnSpPr/>
          <p:nvPr/>
        </p:nvCxnSpPr>
        <p:spPr>
          <a:xfrm>
            <a:off x="6192296" y="0"/>
            <a:ext cx="0" cy="6858000"/>
          </a:xfrm>
          <a:prstGeom prst="straightConnector1">
            <a:avLst/>
          </a:prstGeom>
          <a:noFill/>
          <a:ln w="12700" cap="flat" cmpd="sng">
            <a:solidFill>
              <a:schemeClr val="accent1"/>
            </a:solidFill>
            <a:prstDash val="solid"/>
            <a:round/>
            <a:headEnd type="none" w="sm" len="sm"/>
            <a:tailEnd type="none" w="sm" len="sm"/>
          </a:ln>
        </p:spPr>
      </p:cxnSp>
      <p:sp>
        <p:nvSpPr>
          <p:cNvPr id="117" name="Google Shape;117;p10"/>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18" name="Google Shape;118;p10"/>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
        <p:nvSpPr>
          <p:cNvPr id="119" name="Google Shape;119;p10"/>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عنوان ونص عمودي" type="vertTx">
  <p:cSld name="VERTICAL_TEXT">
    <p:spTree>
      <p:nvGrpSpPr>
        <p:cNvPr id="1" name="Shape 120"/>
        <p:cNvGrpSpPr/>
        <p:nvPr/>
      </p:nvGrpSpPr>
      <p:grpSpPr>
        <a:xfrm>
          <a:off x="0" y="0"/>
          <a:ext cx="0" cy="0"/>
          <a:chOff x="0" y="0"/>
          <a:chExt cx="0" cy="0"/>
        </a:xfrm>
      </p:grpSpPr>
      <p:sp>
        <p:nvSpPr>
          <p:cNvPr id="121" name="Google Shape;121;p11"/>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rmAutofit/>
          </a:bodyPr>
          <a:lstStyle>
            <a:lvl1pPr lvl="0" algn="l" rtl="1">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11"/>
          <p:cNvSpPr txBox="1">
            <a:spLocks noGrp="1"/>
          </p:cNvSpPr>
          <p:nvPr>
            <p:ph type="body" idx="1"/>
          </p:nvPr>
        </p:nvSpPr>
        <p:spPr>
          <a:xfrm rot="5400000">
            <a:off x="1754124" y="303276"/>
            <a:ext cx="4873752" cy="7467600"/>
          </a:xfrm>
          <a:prstGeom prst="rect">
            <a:avLst/>
          </a:prstGeom>
          <a:noFill/>
          <a:ln>
            <a:noFill/>
          </a:ln>
        </p:spPr>
        <p:txBody>
          <a:bodyPr spcFirstLastPara="1" wrap="square" lIns="91425" tIns="45700" rIns="91425" bIns="45700" anchor="t" anchorCtr="0">
            <a:normAutofit/>
          </a:bodyPr>
          <a:lstStyle>
            <a:lvl1pPr marL="457200" lvl="0" indent="-308610" algn="r" rtl="1">
              <a:lnSpc>
                <a:spcPct val="100000"/>
              </a:lnSpc>
              <a:spcBef>
                <a:spcPts val="600"/>
              </a:spcBef>
              <a:spcAft>
                <a:spcPts val="0"/>
              </a:spcAft>
              <a:buSzPts val="1260"/>
              <a:buChar char="?"/>
              <a:defRPr/>
            </a:lvl1pPr>
            <a:lvl2pPr marL="914400" lvl="1" indent="-320040" algn="r" rtl="1">
              <a:lnSpc>
                <a:spcPct val="100000"/>
              </a:lnSpc>
              <a:spcBef>
                <a:spcPts val="360"/>
              </a:spcBef>
              <a:spcAft>
                <a:spcPts val="0"/>
              </a:spcAft>
              <a:buSzPts val="1440"/>
              <a:buChar char="⚫"/>
              <a:defRPr/>
            </a:lvl2pPr>
            <a:lvl3pPr marL="1371600" lvl="2" indent="-297180" algn="r" rtl="1">
              <a:lnSpc>
                <a:spcPct val="100000"/>
              </a:lnSpc>
              <a:spcBef>
                <a:spcPts val="360"/>
              </a:spcBef>
              <a:spcAft>
                <a:spcPts val="0"/>
              </a:spcAft>
              <a:buSzPts val="1080"/>
              <a:buChar char="?"/>
              <a:defRPr/>
            </a:lvl3pPr>
            <a:lvl4pPr marL="1828800" lvl="3" indent="-297180" algn="r" rtl="1">
              <a:lnSpc>
                <a:spcPct val="100000"/>
              </a:lnSpc>
              <a:spcBef>
                <a:spcPts val="360"/>
              </a:spcBef>
              <a:spcAft>
                <a:spcPts val="0"/>
              </a:spcAft>
              <a:buSzPts val="1080"/>
              <a:buChar char="?"/>
              <a:defRPr/>
            </a:lvl4pPr>
            <a:lvl5pPr marL="2286000" lvl="4" indent="-306323" algn="r" rtl="1">
              <a:lnSpc>
                <a:spcPct val="100000"/>
              </a:lnSpc>
              <a:spcBef>
                <a:spcPts val="360"/>
              </a:spcBef>
              <a:spcAft>
                <a:spcPts val="0"/>
              </a:spcAft>
              <a:buSzPts val="1224"/>
              <a:buChar char="⚫"/>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
        <p:nvSpPr>
          <p:cNvPr id="123" name="Google Shape;123;p11"/>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24" name="Google Shape;124;p11"/>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25" name="Google Shape;125;p11"/>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عنوان ونص عموديان" type="vertTitleAndTx">
  <p:cSld name="VERTICAL_TITLE_AND_VERTICAL_TEXT">
    <p:spTree>
      <p:nvGrpSpPr>
        <p:cNvPr id="1" name="Shape 126"/>
        <p:cNvGrpSpPr/>
        <p:nvPr/>
      </p:nvGrpSpPr>
      <p:grpSpPr>
        <a:xfrm>
          <a:off x="0" y="0"/>
          <a:ext cx="0" cy="0"/>
          <a:chOff x="0" y="0"/>
          <a:chExt cx="0" cy="0"/>
        </a:xfrm>
      </p:grpSpPr>
      <p:sp>
        <p:nvSpPr>
          <p:cNvPr id="127" name="Google Shape;127;p12"/>
          <p:cNvSpPr txBox="1">
            <a:spLocks noGrp="1"/>
          </p:cNvSpPr>
          <p:nvPr>
            <p:ph type="title"/>
          </p:nvPr>
        </p:nvSpPr>
        <p:spPr>
          <a:xfrm rot="5400000">
            <a:off x="4541837" y="2362202"/>
            <a:ext cx="5851525" cy="1676400"/>
          </a:xfrm>
          <a:prstGeom prst="rect">
            <a:avLst/>
          </a:prstGeom>
          <a:noFill/>
          <a:ln>
            <a:noFill/>
          </a:ln>
        </p:spPr>
        <p:txBody>
          <a:bodyPr spcFirstLastPara="1" wrap="square" lIns="91425" tIns="45700" rIns="91425" bIns="45700" anchor="b" anchorCtr="0">
            <a:normAutofit/>
          </a:bodyPr>
          <a:lstStyle>
            <a:lvl1pPr lvl="0" algn="l" rtl="1">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08610" algn="r" rtl="1">
              <a:lnSpc>
                <a:spcPct val="100000"/>
              </a:lnSpc>
              <a:spcBef>
                <a:spcPts val="600"/>
              </a:spcBef>
              <a:spcAft>
                <a:spcPts val="0"/>
              </a:spcAft>
              <a:buSzPts val="1260"/>
              <a:buChar char="?"/>
              <a:defRPr/>
            </a:lvl1pPr>
            <a:lvl2pPr marL="914400" lvl="1" indent="-320040" algn="r" rtl="1">
              <a:lnSpc>
                <a:spcPct val="100000"/>
              </a:lnSpc>
              <a:spcBef>
                <a:spcPts val="360"/>
              </a:spcBef>
              <a:spcAft>
                <a:spcPts val="0"/>
              </a:spcAft>
              <a:buSzPts val="1440"/>
              <a:buChar char="⚫"/>
              <a:defRPr/>
            </a:lvl2pPr>
            <a:lvl3pPr marL="1371600" lvl="2" indent="-297180" algn="r" rtl="1">
              <a:lnSpc>
                <a:spcPct val="100000"/>
              </a:lnSpc>
              <a:spcBef>
                <a:spcPts val="360"/>
              </a:spcBef>
              <a:spcAft>
                <a:spcPts val="0"/>
              </a:spcAft>
              <a:buSzPts val="1080"/>
              <a:buChar char="?"/>
              <a:defRPr/>
            </a:lvl3pPr>
            <a:lvl4pPr marL="1828800" lvl="3" indent="-297180" algn="r" rtl="1">
              <a:lnSpc>
                <a:spcPct val="100000"/>
              </a:lnSpc>
              <a:spcBef>
                <a:spcPts val="360"/>
              </a:spcBef>
              <a:spcAft>
                <a:spcPts val="0"/>
              </a:spcAft>
              <a:buSzPts val="1080"/>
              <a:buChar char="?"/>
              <a:defRPr/>
            </a:lvl4pPr>
            <a:lvl5pPr marL="2286000" lvl="4" indent="-306323" algn="r" rtl="1">
              <a:lnSpc>
                <a:spcPct val="100000"/>
              </a:lnSpc>
              <a:spcBef>
                <a:spcPts val="360"/>
              </a:spcBef>
              <a:spcAft>
                <a:spcPts val="0"/>
              </a:spcAft>
              <a:buSzPts val="1224"/>
              <a:buChar char="⚫"/>
              <a:defRPr/>
            </a:lvl5pPr>
            <a:lvl6pPr marL="2743200" lvl="5" indent="-342900" algn="r" rtl="1">
              <a:lnSpc>
                <a:spcPct val="100000"/>
              </a:lnSpc>
              <a:spcBef>
                <a:spcPts val="360"/>
              </a:spcBef>
              <a:spcAft>
                <a:spcPts val="0"/>
              </a:spcAft>
              <a:buSzPts val="1800"/>
              <a:buChar char="•"/>
              <a:defRPr/>
            </a:lvl6pPr>
            <a:lvl7pPr marL="3200400" lvl="6" indent="-297179" algn="r" rtl="1">
              <a:lnSpc>
                <a:spcPct val="100000"/>
              </a:lnSpc>
              <a:spcBef>
                <a:spcPts val="360"/>
              </a:spcBef>
              <a:spcAft>
                <a:spcPts val="0"/>
              </a:spcAft>
              <a:buSzPts val="1080"/>
              <a:buChar char="⚪"/>
              <a:defRPr/>
            </a:lvl7pPr>
            <a:lvl8pPr marL="3657600" lvl="7" indent="-342900" algn="r" rtl="1">
              <a:lnSpc>
                <a:spcPct val="100000"/>
              </a:lnSpc>
              <a:spcBef>
                <a:spcPts val="360"/>
              </a:spcBef>
              <a:spcAft>
                <a:spcPts val="0"/>
              </a:spcAft>
              <a:buSzPts val="1800"/>
              <a:buChar char="•"/>
              <a:defRPr/>
            </a:lvl8pPr>
            <a:lvl9pPr marL="4114800" lvl="8" indent="-342900" algn="r" rtl="1">
              <a:lnSpc>
                <a:spcPct val="100000"/>
              </a:lnSpc>
              <a:spcBef>
                <a:spcPts val="360"/>
              </a:spcBef>
              <a:spcAft>
                <a:spcPts val="0"/>
              </a:spcAft>
              <a:buSzPts val="1800"/>
              <a:buChar char="•"/>
              <a:defRPr/>
            </a:lvl9pPr>
          </a:lstStyle>
          <a:p>
            <a:endParaRPr/>
          </a:p>
        </p:txBody>
      </p:sp>
      <p:sp>
        <p:nvSpPr>
          <p:cNvPr id="129" name="Google Shape;129;p12"/>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30" name="Google Shape;130;p12"/>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31" name="Google Shape;131;p12"/>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cxnSp>
        <p:nvCxnSpPr>
          <p:cNvPr id="6" name="Google Shape;6;p1"/>
          <p:cNvCxnSpPr/>
          <p:nvPr/>
        </p:nvCxnSpPr>
        <p:spPr>
          <a:xfrm>
            <a:off x="8763000" y="0"/>
            <a:ext cx="0" cy="6858000"/>
          </a:xfrm>
          <a:prstGeom prst="straightConnector1">
            <a:avLst/>
          </a:prstGeom>
          <a:noFill/>
          <a:ln w="38100" cap="flat" cmpd="sng">
            <a:solidFill>
              <a:srgbClr val="FEC2AC">
                <a:alpha val="92156"/>
              </a:srgbClr>
            </a:solidFill>
            <a:prstDash val="solid"/>
            <a:round/>
            <a:headEnd type="none" w="sm" len="sm"/>
            <a:tailEnd type="none" w="sm" len="sm"/>
          </a:ln>
        </p:spPr>
      </p:cxnSp>
      <p:sp>
        <p:nvSpPr>
          <p:cNvPr id="7" name="Google Shape;7;p1"/>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rmAutofit/>
          </a:bodyPr>
          <a:lstStyle>
            <a:lvl1pPr marR="0" lvl="0" algn="l" rtl="1">
              <a:lnSpc>
                <a:spcPct val="100000"/>
              </a:lnSpc>
              <a:spcBef>
                <a:spcPts val="0"/>
              </a:spcBef>
              <a:spcAft>
                <a:spcPts val="0"/>
              </a:spcAft>
              <a:buClr>
                <a:schemeClr val="dk2"/>
              </a:buClr>
              <a:buSzPts val="3000"/>
              <a:buFont typeface="Century Schoolbook"/>
              <a:buNone/>
              <a:defRPr sz="3000" b="0" i="0" u="none" strike="noStrike" cap="small">
                <a:solidFill>
                  <a:schemeClr val="dk2"/>
                </a:solidFill>
                <a:latin typeface="Century Schoolbook"/>
                <a:ea typeface="Century Schoolbook"/>
                <a:cs typeface="Century Schoolbook"/>
                <a:sym typeface="Century Schoolboo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rmAutofit/>
          </a:bodyPr>
          <a:lstStyle>
            <a:lvl1pPr marL="457200" marR="0" lvl="0" indent="-335280" algn="r" rtl="1">
              <a:lnSpc>
                <a:spcPct val="100000"/>
              </a:lnSpc>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r" rtl="1">
              <a:lnSpc>
                <a:spcPct val="100000"/>
              </a:lnSpc>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r" rtl="1">
              <a:lnSpc>
                <a:spcPct val="100000"/>
              </a:lnSpc>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r" rtl="1">
              <a:lnSpc>
                <a:spcPct val="100000"/>
              </a:lnSpc>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r" rtl="1">
              <a:lnSpc>
                <a:spcPct val="100000"/>
              </a:lnSpc>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r" rtl="1">
              <a:lnSpc>
                <a:spcPct val="100000"/>
              </a:lnSpc>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r" rtl="1">
              <a:lnSpc>
                <a:spcPct val="100000"/>
              </a:lnSpc>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r" rtl="1">
              <a:lnSpc>
                <a:spcPct val="100000"/>
              </a:lnSpc>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r" rtl="1">
              <a:lnSpc>
                <a:spcPct val="100000"/>
              </a:lnSpc>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9" name="Google Shape;9;p1"/>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marR="0" lvl="0" algn="r" rtl="1">
              <a:lnSpc>
                <a:spcPct val="100000"/>
              </a:lnSpc>
              <a:spcBef>
                <a:spcPts val="0"/>
              </a:spcBef>
              <a:spcAft>
                <a:spcPts val="0"/>
              </a:spcAft>
              <a:buClr>
                <a:srgbClr val="000000"/>
              </a:buClr>
              <a:buSzPts val="1400"/>
              <a:buFont typeface="Arial"/>
              <a:buNone/>
              <a:defRPr sz="1200" b="0" i="0" u="none" strike="noStrike" cap="none">
                <a:solidFill>
                  <a:schemeClr val="dk2"/>
                </a:solidFill>
                <a:latin typeface="Century Schoolbook"/>
                <a:ea typeface="Century Schoolbook"/>
                <a:cs typeface="Century Schoolbook"/>
                <a:sym typeface="Century Schoolbook"/>
              </a:defRPr>
            </a:lvl1pPr>
            <a:lvl2pPr marR="0" lvl="1"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2pPr>
            <a:lvl3pPr marR="0" lvl="2"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3pPr>
            <a:lvl4pPr marR="0" lvl="3"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4pPr>
            <a:lvl5pPr marR="0" lvl="4"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5pPr>
            <a:lvl6pPr marR="0" lvl="5"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6pPr>
            <a:lvl7pPr marR="0" lvl="6"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7pPr>
            <a:lvl8pPr marR="0" lvl="7"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8pPr>
            <a:lvl9pPr marR="0" lvl="8"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10" name="Google Shape;10;p1"/>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marR="0" lvl="0" algn="l" rtl="1">
              <a:lnSpc>
                <a:spcPct val="100000"/>
              </a:lnSpc>
              <a:spcBef>
                <a:spcPts val="0"/>
              </a:spcBef>
              <a:spcAft>
                <a:spcPts val="0"/>
              </a:spcAft>
              <a:buClr>
                <a:srgbClr val="000000"/>
              </a:buClr>
              <a:buSzPts val="1400"/>
              <a:buFont typeface="Arial"/>
              <a:buNone/>
              <a:defRPr sz="1200" b="0" i="0" u="none" strike="noStrike" cap="none">
                <a:solidFill>
                  <a:schemeClr val="dk2"/>
                </a:solidFill>
                <a:latin typeface="Century Schoolbook"/>
                <a:ea typeface="Century Schoolbook"/>
                <a:cs typeface="Century Schoolbook"/>
                <a:sym typeface="Century Schoolbook"/>
              </a:defRPr>
            </a:lvl1pPr>
            <a:lvl2pPr marR="0" lvl="1"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2pPr>
            <a:lvl3pPr marR="0" lvl="2"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3pPr>
            <a:lvl4pPr marR="0" lvl="3"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4pPr>
            <a:lvl5pPr marR="0" lvl="4"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5pPr>
            <a:lvl6pPr marR="0" lvl="5"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6pPr>
            <a:lvl7pPr marR="0" lvl="6"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7pPr>
            <a:lvl8pPr marR="0" lvl="7"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8pPr>
            <a:lvl9pPr marR="0" lvl="8"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cxnSp>
        <p:nvCxnSpPr>
          <p:cNvPr id="11" name="Google Shape;11;p1"/>
          <p:cNvCxnSpPr/>
          <p:nvPr/>
        </p:nvCxnSpPr>
        <p:spPr>
          <a:xfrm>
            <a:off x="76200" y="0"/>
            <a:ext cx="0" cy="6858000"/>
          </a:xfrm>
          <a:prstGeom prst="straightConnector1">
            <a:avLst/>
          </a:prstGeom>
          <a:noFill/>
          <a:ln w="57150" cap="flat" cmpd="thickThin">
            <a:solidFill>
              <a:srgbClr val="FEC2AC"/>
            </a:solidFill>
            <a:prstDash val="solid"/>
            <a:round/>
            <a:headEnd type="none" w="sm" len="sm"/>
            <a:tailEnd type="none" w="sm" len="sm"/>
          </a:ln>
        </p:spPr>
      </p:cxnSp>
      <p:cxnSp>
        <p:nvCxnSpPr>
          <p:cNvPr id="12" name="Google Shape;12;p1"/>
          <p:cNvCxnSpPr/>
          <p:nvPr/>
        </p:nvCxnSpPr>
        <p:spPr>
          <a:xfrm>
            <a:off x="8991600" y="0"/>
            <a:ext cx="0" cy="6858000"/>
          </a:xfrm>
          <a:prstGeom prst="straightConnector1">
            <a:avLst/>
          </a:prstGeom>
          <a:noFill/>
          <a:ln w="19050" cap="flat" cmpd="sng">
            <a:solidFill>
              <a:schemeClr val="accent1"/>
            </a:solidFill>
            <a:prstDash val="solid"/>
            <a:round/>
            <a:headEnd type="none" w="sm" len="sm"/>
            <a:tailEnd type="none" w="sm" len="sm"/>
          </a:ln>
        </p:spPr>
      </p:cxnSp>
      <p:sp>
        <p:nvSpPr>
          <p:cNvPr id="13" name="Google Shape;13;p1"/>
          <p:cNvSpPr/>
          <p:nvPr/>
        </p:nvSpPr>
        <p:spPr>
          <a:xfrm>
            <a:off x="8839200" y="0"/>
            <a:ext cx="304800" cy="6858000"/>
          </a:xfrm>
          <a:prstGeom prst="rect">
            <a:avLst/>
          </a:prstGeom>
          <a:solidFill>
            <a:srgbClr val="FEC2AC">
              <a:alpha val="85882"/>
            </a:srgbClr>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14" name="Google Shape;14;p1"/>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sp>
        <p:nvSpPr>
          <p:cNvPr id="15" name="Google Shape;15;p1"/>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6" name="Google Shape;16;p1"/>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1">
              <a:lnSpc>
                <a:spcPct val="100000"/>
              </a:lnSpc>
              <a:spcBef>
                <a:spcPts val="0"/>
              </a:spcBef>
              <a:spcAft>
                <a:spcPts val="0"/>
              </a:spcAft>
              <a:buClr>
                <a:srgbClr val="000000"/>
              </a:buClr>
              <a:buSzPts val="1400"/>
              <a:buFont typeface="Arial"/>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1">
              <a:spcBef>
                <a:spcPts val="0"/>
              </a:spcBef>
              <a:spcAft>
                <a:spcPts val="0"/>
              </a:spcAft>
              <a:buNone/>
            </a:pPr>
            <a:fld id="{00000000-1234-1234-1234-123412341234}" type="slidenum">
              <a:rPr lang="ar-OM"/>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3"/>
          <p:cNvSpPr txBox="1">
            <a:spLocks noGrp="1"/>
          </p:cNvSpPr>
          <p:nvPr>
            <p:ph type="ctrTitle"/>
          </p:nvPr>
        </p:nvSpPr>
        <p:spPr>
          <a:xfrm>
            <a:off x="1835696" y="0"/>
            <a:ext cx="7308304" cy="1894362"/>
          </a:xfrm>
          <a:prstGeom prst="rect">
            <a:avLst/>
          </a:prstGeom>
          <a:noFill/>
          <a:ln>
            <a:noFill/>
          </a:ln>
        </p:spPr>
        <p:txBody>
          <a:bodyPr spcFirstLastPara="1" wrap="square" lIns="91425" tIns="45700" rIns="91425" bIns="45700" anchor="b" anchorCtr="0">
            <a:normAutofit/>
          </a:bodyPr>
          <a:lstStyle/>
          <a:p>
            <a:pPr marL="0" lvl="0" indent="0" algn="ctr" rtl="1">
              <a:lnSpc>
                <a:spcPct val="100000"/>
              </a:lnSpc>
              <a:spcBef>
                <a:spcPts val="0"/>
              </a:spcBef>
              <a:spcAft>
                <a:spcPts val="0"/>
              </a:spcAft>
              <a:buClr>
                <a:schemeClr val="dk2"/>
              </a:buClr>
              <a:buSzPts val="7200"/>
              <a:buFont typeface="Century Schoolbook"/>
              <a:buNone/>
            </a:pPr>
            <a:r>
              <a:rPr lang="ar-OM" sz="7200"/>
              <a:t>العالمُ أصغرُ منْ ذي قبلُ</a:t>
            </a:r>
            <a:endParaRPr/>
          </a:p>
        </p:txBody>
      </p:sp>
      <p:sp>
        <p:nvSpPr>
          <p:cNvPr id="137" name="Google Shape;137;p13"/>
          <p:cNvSpPr txBox="1">
            <a:spLocks noGrp="1"/>
          </p:cNvSpPr>
          <p:nvPr>
            <p:ph type="subTitle" idx="1"/>
          </p:nvPr>
        </p:nvSpPr>
        <p:spPr>
          <a:xfrm>
            <a:off x="2286000" y="5003322"/>
            <a:ext cx="6172200" cy="1371600"/>
          </a:xfrm>
          <a:prstGeom prst="rect">
            <a:avLst/>
          </a:prstGeom>
          <a:noFill/>
          <a:ln>
            <a:noFill/>
          </a:ln>
        </p:spPr>
        <p:txBody>
          <a:bodyPr spcFirstLastPara="1" wrap="square" lIns="91425" tIns="45700" rIns="91425" bIns="45700" anchor="t" anchorCtr="0">
            <a:normAutofit/>
          </a:bodyPr>
          <a:lstStyle/>
          <a:p>
            <a:pPr marL="0" lvl="0" indent="0" algn="l" rtl="1">
              <a:lnSpc>
                <a:spcPct val="100000"/>
              </a:lnSpc>
              <a:spcBef>
                <a:spcPts val="0"/>
              </a:spcBef>
              <a:spcAft>
                <a:spcPts val="0"/>
              </a:spcAft>
              <a:buSzPts val="1260"/>
              <a:buNone/>
            </a:pPr>
            <a:endParaRPr/>
          </a:p>
        </p:txBody>
      </p:sp>
      <p:pic>
        <p:nvPicPr>
          <p:cNvPr id="138" name="Google Shape;138;p13"/>
          <p:cNvPicPr preferRelativeResize="0"/>
          <p:nvPr/>
        </p:nvPicPr>
        <p:blipFill rotWithShape="1">
          <a:blip r:embed="rId3">
            <a:alphaModFix/>
          </a:blip>
          <a:srcRect/>
          <a:stretch/>
        </p:blipFill>
        <p:spPr>
          <a:xfrm>
            <a:off x="1799688" y="1894349"/>
            <a:ext cx="7380311" cy="499172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4"/>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rmAutofit/>
          </a:bodyPr>
          <a:lstStyle/>
          <a:p>
            <a:pPr marL="0" lvl="0" indent="0" algn="ctr" rtl="1">
              <a:lnSpc>
                <a:spcPct val="100000"/>
              </a:lnSpc>
              <a:spcBef>
                <a:spcPts val="0"/>
              </a:spcBef>
              <a:spcAft>
                <a:spcPts val="0"/>
              </a:spcAft>
              <a:buClr>
                <a:schemeClr val="dk2"/>
              </a:buClr>
              <a:buSzPts val="4400"/>
              <a:buFont typeface="Century Schoolbook"/>
              <a:buNone/>
            </a:pPr>
            <a:r>
              <a:rPr lang="ar-OM" sz="4400"/>
              <a:t>أتصفح النص ، ثم أملأ البطاقة الآتية :</a:t>
            </a:r>
            <a:endParaRPr/>
          </a:p>
        </p:txBody>
      </p:sp>
      <p:sp>
        <p:nvSpPr>
          <p:cNvPr id="144" name="Google Shape;144;p14"/>
          <p:cNvSpPr txBox="1">
            <a:spLocks noGrp="1"/>
          </p:cNvSpPr>
          <p:nvPr>
            <p:ph type="body" idx="1"/>
          </p:nvPr>
        </p:nvSpPr>
        <p:spPr>
          <a:xfrm>
            <a:off x="0" y="1600200"/>
            <a:ext cx="8748464" cy="5257800"/>
          </a:xfrm>
          <a:prstGeom prst="rect">
            <a:avLst/>
          </a:prstGeom>
          <a:noFill/>
          <a:ln>
            <a:noFill/>
          </a:ln>
        </p:spPr>
        <p:txBody>
          <a:bodyPr spcFirstLastPara="1" wrap="square" lIns="91425" tIns="45700" rIns="91425" bIns="45700" anchor="t" anchorCtr="0">
            <a:normAutofit fontScale="92500" lnSpcReduction="10000"/>
          </a:bodyPr>
          <a:lstStyle/>
          <a:p>
            <a:pPr marL="274320" lvl="0" indent="-259651" algn="ctr" rtl="1">
              <a:lnSpc>
                <a:spcPct val="100000"/>
              </a:lnSpc>
              <a:spcBef>
                <a:spcPts val="0"/>
              </a:spcBef>
              <a:spcAft>
                <a:spcPts val="0"/>
              </a:spcAft>
              <a:buSzPct val="70000"/>
              <a:buChar char="?"/>
            </a:pPr>
            <a:r>
              <a:rPr lang="ar-OM" sz="4400" b="1">
                <a:solidFill>
                  <a:srgbClr val="FF0000"/>
                </a:solidFill>
              </a:rPr>
              <a:t>البطاقة</a:t>
            </a:r>
            <a:endParaRPr/>
          </a:p>
          <a:p>
            <a:pPr marL="274320" lvl="0" indent="-262318" algn="r" rtl="1">
              <a:lnSpc>
                <a:spcPct val="100000"/>
              </a:lnSpc>
              <a:spcBef>
                <a:spcPts val="600"/>
              </a:spcBef>
              <a:spcAft>
                <a:spcPts val="0"/>
              </a:spcAft>
              <a:buSzPct val="70000"/>
              <a:buChar char="?"/>
            </a:pPr>
            <a:r>
              <a:rPr lang="ar-OM" sz="3600"/>
              <a:t>عنوان النص ...العالم أصغر من ذي قبل ..........................</a:t>
            </a:r>
            <a:endParaRPr/>
          </a:p>
          <a:p>
            <a:pPr marL="274320" lvl="0" indent="-262318" algn="r" rtl="1">
              <a:lnSpc>
                <a:spcPct val="100000"/>
              </a:lnSpc>
              <a:spcBef>
                <a:spcPts val="600"/>
              </a:spcBef>
              <a:spcAft>
                <a:spcPts val="0"/>
              </a:spcAft>
              <a:buSzPct val="70000"/>
              <a:buChar char="?"/>
            </a:pPr>
            <a:r>
              <a:rPr lang="ar-OM" sz="3600"/>
              <a:t>مصدر النص ..مجلة العربي الصغير ............................</a:t>
            </a:r>
            <a:endParaRPr/>
          </a:p>
          <a:p>
            <a:pPr marL="274320" lvl="0" indent="-262318" algn="r" rtl="1">
              <a:lnSpc>
                <a:spcPct val="100000"/>
              </a:lnSpc>
              <a:spcBef>
                <a:spcPts val="600"/>
              </a:spcBef>
              <a:spcAft>
                <a:spcPts val="0"/>
              </a:spcAft>
              <a:buSzPct val="70000"/>
              <a:buChar char="?"/>
            </a:pPr>
            <a:r>
              <a:rPr lang="ar-OM" sz="3600"/>
              <a:t>نوع النص ..مقال علمي .............................</a:t>
            </a:r>
            <a:endParaRPr/>
          </a:p>
          <a:p>
            <a:pPr marL="274320" lvl="0" indent="-262318" algn="r" rtl="1">
              <a:lnSpc>
                <a:spcPct val="100000"/>
              </a:lnSpc>
              <a:spcBef>
                <a:spcPts val="600"/>
              </a:spcBef>
              <a:spcAft>
                <a:spcPts val="0"/>
              </a:spcAft>
              <a:buSzPct val="70000"/>
              <a:buChar char="?"/>
            </a:pPr>
            <a:r>
              <a:rPr lang="ar-OM" sz="3600"/>
              <a:t>(أ) مسرحية </a:t>
            </a:r>
            <a:endParaRPr/>
          </a:p>
          <a:p>
            <a:pPr marL="274320" lvl="0" indent="-262318" algn="r" rtl="1">
              <a:lnSpc>
                <a:spcPct val="100000"/>
              </a:lnSpc>
              <a:spcBef>
                <a:spcPts val="600"/>
              </a:spcBef>
              <a:spcAft>
                <a:spcPts val="0"/>
              </a:spcAft>
              <a:buSzPct val="70000"/>
              <a:buChar char="?"/>
            </a:pPr>
            <a:r>
              <a:rPr lang="ar-OM" sz="3600"/>
              <a:t>(ب) مقال علمي </a:t>
            </a:r>
            <a:endParaRPr/>
          </a:p>
          <a:p>
            <a:pPr marL="274320" lvl="0" indent="-262318" algn="r" rtl="1">
              <a:lnSpc>
                <a:spcPct val="100000"/>
              </a:lnSpc>
              <a:spcBef>
                <a:spcPts val="600"/>
              </a:spcBef>
              <a:spcAft>
                <a:spcPts val="0"/>
              </a:spcAft>
              <a:buSzPct val="70000"/>
              <a:buChar char="?"/>
            </a:pPr>
            <a:r>
              <a:rPr lang="ar-OM" sz="3600"/>
              <a:t>(ج) قصة                      </a:t>
            </a:r>
            <a:endParaRPr sz="3600"/>
          </a:p>
          <a:p>
            <a:pPr marL="274320" lvl="0" indent="-262318" algn="r" rtl="1">
              <a:lnSpc>
                <a:spcPct val="100000"/>
              </a:lnSpc>
              <a:spcBef>
                <a:spcPts val="600"/>
              </a:spcBef>
              <a:spcAft>
                <a:spcPts val="0"/>
              </a:spcAft>
              <a:buSzPct val="70000"/>
              <a:buChar char="?"/>
            </a:pPr>
            <a:r>
              <a:rPr lang="ar-OM" sz="3600"/>
              <a:t>                                   ( اختار الإجابة الصحيحة )</a:t>
            </a:r>
            <a:endParaRPr/>
          </a:p>
          <a:p>
            <a:pPr marL="274320" lvl="0" indent="-167640" algn="r" rtl="1">
              <a:lnSpc>
                <a:spcPct val="100000"/>
              </a:lnSpc>
              <a:spcBef>
                <a:spcPts val="600"/>
              </a:spcBef>
              <a:spcAft>
                <a:spcPts val="0"/>
              </a:spcAft>
              <a:buSzPct val="700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5"/>
          <p:cNvSpPr txBox="1">
            <a:spLocks noGrp="1"/>
          </p:cNvSpPr>
          <p:nvPr>
            <p:ph type="title"/>
          </p:nvPr>
        </p:nvSpPr>
        <p:spPr>
          <a:xfrm>
            <a:off x="457200" y="0"/>
            <a:ext cx="8219256" cy="1417638"/>
          </a:xfrm>
          <a:prstGeom prst="rect">
            <a:avLst/>
          </a:prstGeom>
          <a:noFill/>
          <a:ln>
            <a:noFill/>
          </a:ln>
        </p:spPr>
        <p:txBody>
          <a:bodyPr spcFirstLastPara="1" wrap="square" lIns="91425" tIns="45700" rIns="91425" bIns="45700" anchor="b" anchorCtr="0">
            <a:normAutofit fontScale="90000"/>
          </a:bodyPr>
          <a:lstStyle/>
          <a:p>
            <a:pPr marL="0" lvl="0" indent="0" algn="ctr" rtl="1">
              <a:lnSpc>
                <a:spcPct val="100000"/>
              </a:lnSpc>
              <a:spcBef>
                <a:spcPts val="0"/>
              </a:spcBef>
              <a:spcAft>
                <a:spcPts val="0"/>
              </a:spcAft>
              <a:buClr>
                <a:srgbClr val="FF0000"/>
              </a:buClr>
              <a:buSzPct val="100000"/>
              <a:buFont typeface="Century Schoolbook"/>
              <a:buNone/>
            </a:pPr>
            <a:r>
              <a:rPr lang="ar-OM" sz="4000">
                <a:solidFill>
                  <a:srgbClr val="FF0000"/>
                </a:solidFill>
              </a:rPr>
              <a:t>الفكرة العامة :</a:t>
            </a:r>
            <a:br>
              <a:rPr lang="ar-OM" sz="4000"/>
            </a:br>
            <a:r>
              <a:rPr lang="ar-OM"/>
              <a:t>تقارب العالم من بعضِهِ واتْصَاله عن طريق شبكة المعلُوماتِ  "الإنْترنت"</a:t>
            </a:r>
            <a:br>
              <a:rPr lang="ar-OM"/>
            </a:br>
            <a:endParaRPr/>
          </a:p>
        </p:txBody>
      </p:sp>
      <p:sp>
        <p:nvSpPr>
          <p:cNvPr id="150" name="Google Shape;150;p15"/>
          <p:cNvSpPr txBox="1">
            <a:spLocks noGrp="1"/>
          </p:cNvSpPr>
          <p:nvPr>
            <p:ph type="body" idx="1"/>
          </p:nvPr>
        </p:nvSpPr>
        <p:spPr>
          <a:xfrm>
            <a:off x="0" y="1600200"/>
            <a:ext cx="8676456" cy="5257800"/>
          </a:xfrm>
          <a:prstGeom prst="rect">
            <a:avLst/>
          </a:prstGeom>
          <a:noFill/>
          <a:ln>
            <a:noFill/>
          </a:ln>
        </p:spPr>
        <p:txBody>
          <a:bodyPr spcFirstLastPara="1" wrap="square" lIns="91425" tIns="45700" rIns="91425" bIns="45700" anchor="t" anchorCtr="0">
            <a:normAutofit/>
          </a:bodyPr>
          <a:lstStyle/>
          <a:p>
            <a:pPr marL="274320" lvl="0" indent="-274320" algn="ctr" rtl="1">
              <a:lnSpc>
                <a:spcPct val="100000"/>
              </a:lnSpc>
              <a:spcBef>
                <a:spcPts val="0"/>
              </a:spcBef>
              <a:spcAft>
                <a:spcPts val="0"/>
              </a:spcAft>
              <a:buSzPts val="2800"/>
              <a:buChar char="?"/>
            </a:pPr>
            <a:r>
              <a:rPr lang="ar-OM" sz="4000">
                <a:solidFill>
                  <a:srgbClr val="FF0000"/>
                </a:solidFill>
              </a:rPr>
              <a:t>الأفكار الفرعية :</a:t>
            </a:r>
            <a:endParaRPr/>
          </a:p>
          <a:p>
            <a:pPr marL="274320" lvl="0" indent="-274320" algn="r" rtl="1">
              <a:lnSpc>
                <a:spcPct val="100000"/>
              </a:lnSpc>
              <a:spcBef>
                <a:spcPts val="600"/>
              </a:spcBef>
              <a:spcAft>
                <a:spcPts val="0"/>
              </a:spcAft>
              <a:buSzPts val="2800"/>
              <a:buChar char="?"/>
            </a:pPr>
            <a:r>
              <a:rPr lang="ar-OM" sz="4000"/>
              <a:t>1- تطور حجم الحاسوب.</a:t>
            </a:r>
            <a:endParaRPr/>
          </a:p>
          <a:p>
            <a:pPr marL="274320" lvl="0" indent="-274320" algn="r" rtl="1">
              <a:lnSpc>
                <a:spcPct val="100000"/>
              </a:lnSpc>
              <a:spcBef>
                <a:spcPts val="600"/>
              </a:spcBef>
              <a:spcAft>
                <a:spcPts val="0"/>
              </a:spcAft>
              <a:buSzPts val="2800"/>
              <a:buChar char="?"/>
            </a:pPr>
            <a:r>
              <a:rPr lang="ar-OM" sz="4000"/>
              <a:t>2-تخزين المعلومات في الحَاسُوب.</a:t>
            </a:r>
            <a:endParaRPr/>
          </a:p>
          <a:p>
            <a:pPr marL="274320" lvl="0" indent="-274320" algn="r" rtl="1">
              <a:lnSpc>
                <a:spcPct val="100000"/>
              </a:lnSpc>
              <a:spcBef>
                <a:spcPts val="600"/>
              </a:spcBef>
              <a:spcAft>
                <a:spcPts val="0"/>
              </a:spcAft>
              <a:buSzPts val="2800"/>
              <a:buChar char="?"/>
            </a:pPr>
            <a:r>
              <a:rPr lang="ar-OM" sz="4000"/>
              <a:t>3- نشأة فكرة تبادل المعلومَاتٍ.</a:t>
            </a:r>
            <a:endParaRPr/>
          </a:p>
          <a:p>
            <a:pPr marL="274320" lvl="0" indent="-274320" algn="r" rtl="1">
              <a:lnSpc>
                <a:spcPct val="100000"/>
              </a:lnSpc>
              <a:spcBef>
                <a:spcPts val="600"/>
              </a:spcBef>
              <a:spcAft>
                <a:spcPts val="0"/>
              </a:spcAft>
              <a:buSzPts val="2800"/>
              <a:buChar char="?"/>
            </a:pPr>
            <a:r>
              <a:rPr lang="ar-OM" sz="4000"/>
              <a:t>4- المخ حاسوب الإنسانٍ.</a:t>
            </a:r>
            <a:endParaRPr/>
          </a:p>
          <a:p>
            <a:pPr marL="274320" lvl="0" indent="-274320" algn="r" rtl="1">
              <a:lnSpc>
                <a:spcPct val="100000"/>
              </a:lnSpc>
              <a:spcBef>
                <a:spcPts val="600"/>
              </a:spcBef>
              <a:spcAft>
                <a:spcPts val="0"/>
              </a:spcAft>
              <a:buSzPts val="2800"/>
              <a:buChar char="?"/>
            </a:pPr>
            <a:r>
              <a:rPr lang="ar-OM" sz="4000"/>
              <a:t>5- تدفق المعلومات في الشبكة عبر العالم.</a:t>
            </a:r>
            <a:endParaRPr/>
          </a:p>
          <a:p>
            <a:pPr marL="274320" lvl="0" indent="-167640" algn="r" rtl="1">
              <a:lnSpc>
                <a:spcPct val="100000"/>
              </a:lnSpc>
              <a:spcBef>
                <a:spcPts val="600"/>
              </a:spcBef>
              <a:spcAft>
                <a:spcPts val="0"/>
              </a:spcAft>
              <a:buSzPts val="168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6"/>
          <p:cNvSpPr txBox="1">
            <a:spLocks noGrp="1"/>
          </p:cNvSpPr>
          <p:nvPr>
            <p:ph type="title"/>
          </p:nvPr>
        </p:nvSpPr>
        <p:spPr>
          <a:xfrm>
            <a:off x="107504" y="274638"/>
            <a:ext cx="8640960" cy="1143000"/>
          </a:xfrm>
          <a:prstGeom prst="rect">
            <a:avLst/>
          </a:prstGeom>
          <a:noFill/>
          <a:ln>
            <a:noFill/>
          </a:ln>
        </p:spPr>
        <p:txBody>
          <a:bodyPr spcFirstLastPara="1" wrap="square" lIns="91425" tIns="45700" rIns="91425" bIns="45700" anchor="b" anchorCtr="0">
            <a:normAutofit/>
          </a:bodyPr>
          <a:lstStyle/>
          <a:p>
            <a:pPr marL="0" lvl="0" indent="0" algn="ctr" rtl="1">
              <a:lnSpc>
                <a:spcPct val="100000"/>
              </a:lnSpc>
              <a:spcBef>
                <a:spcPts val="0"/>
              </a:spcBef>
              <a:spcAft>
                <a:spcPts val="0"/>
              </a:spcAft>
              <a:buClr>
                <a:schemeClr val="dk2"/>
              </a:buClr>
              <a:buSzPts val="4400"/>
              <a:buFont typeface="Century Schoolbook"/>
              <a:buNone/>
            </a:pPr>
            <a:r>
              <a:rPr lang="ar-OM" sz="4400"/>
              <a:t>عنوان النصِّ : </a:t>
            </a:r>
            <a:r>
              <a:rPr lang="ar-OM" sz="4400">
                <a:solidFill>
                  <a:srgbClr val="FF0000"/>
                </a:solidFill>
              </a:rPr>
              <a:t>العالمُ أصغرُ منْ ذي قبلُ</a:t>
            </a:r>
            <a:endParaRPr/>
          </a:p>
        </p:txBody>
      </p:sp>
      <p:sp>
        <p:nvSpPr>
          <p:cNvPr id="156" name="Google Shape;156;p16"/>
          <p:cNvSpPr txBox="1">
            <a:spLocks noGrp="1"/>
          </p:cNvSpPr>
          <p:nvPr>
            <p:ph type="body" idx="1"/>
          </p:nvPr>
        </p:nvSpPr>
        <p:spPr>
          <a:xfrm>
            <a:off x="179512" y="1600200"/>
            <a:ext cx="8496944" cy="5141168"/>
          </a:xfrm>
          <a:prstGeom prst="rect">
            <a:avLst/>
          </a:prstGeom>
          <a:noFill/>
          <a:ln>
            <a:noFill/>
          </a:ln>
        </p:spPr>
        <p:txBody>
          <a:bodyPr spcFirstLastPara="1" wrap="square" lIns="91425" tIns="45700" rIns="91425" bIns="45700" anchor="t" anchorCtr="0">
            <a:normAutofit/>
          </a:bodyPr>
          <a:lstStyle/>
          <a:p>
            <a:pPr marL="274320" lvl="0" indent="-274320" algn="r" rtl="1">
              <a:lnSpc>
                <a:spcPct val="100000"/>
              </a:lnSpc>
              <a:spcBef>
                <a:spcPts val="0"/>
              </a:spcBef>
              <a:spcAft>
                <a:spcPts val="0"/>
              </a:spcAft>
              <a:buSzPts val="2800"/>
              <a:buChar char="?"/>
            </a:pPr>
            <a:r>
              <a:rPr lang="ar-OM" sz="4000"/>
              <a:t> ضع كلّ شيء في مكانه الصحيح نعثر عليه بسهولة . هكذا ردد الأب بيرنرزلي </a:t>
            </a:r>
            <a:r>
              <a:rPr lang="ar-OM"/>
              <a:t>Berners-Lee</a:t>
            </a:r>
            <a:r>
              <a:rPr lang="ar-OM" sz="3200"/>
              <a:t> </a:t>
            </a:r>
            <a:r>
              <a:rPr lang="ar-OM" sz="4000"/>
              <a:t>لابنه صغير تیم </a:t>
            </a:r>
            <a:r>
              <a:rPr lang="ar-OM" sz="2800"/>
              <a:t>Tim</a:t>
            </a:r>
            <a:r>
              <a:rPr lang="ar-OM" sz="4000"/>
              <a:t> في أوّل نصيحة سمعها في حياته، فالأب بيرنرزلي</a:t>
            </a:r>
            <a:endParaRPr sz="4000"/>
          </a:p>
          <a:p>
            <a:pPr marL="274320" lvl="0" indent="-274320" algn="r" rtl="1">
              <a:lnSpc>
                <a:spcPct val="100000"/>
              </a:lnSpc>
              <a:spcBef>
                <a:spcPts val="600"/>
              </a:spcBef>
              <a:spcAft>
                <a:spcPts val="0"/>
              </a:spcAft>
              <a:buSzPts val="1960"/>
              <a:buChar char="?"/>
            </a:pPr>
            <a:r>
              <a:rPr lang="ar-OM" sz="2800"/>
              <a:t>Berners-Lee</a:t>
            </a:r>
            <a:r>
              <a:rPr lang="ar-OM" sz="4000"/>
              <a:t> معروف بدفته في كل شيء.</a:t>
            </a:r>
            <a:endParaRPr/>
          </a:p>
          <a:p>
            <a:pPr marL="274320" lvl="0" indent="-274320" algn="r" rtl="1">
              <a:lnSpc>
                <a:spcPct val="100000"/>
              </a:lnSpc>
              <a:spcBef>
                <a:spcPts val="600"/>
              </a:spcBef>
              <a:spcAft>
                <a:spcPts val="0"/>
              </a:spcAft>
              <a:buSzPts val="2800"/>
              <a:buChar char="?"/>
            </a:pPr>
            <a:r>
              <a:rPr lang="ar-OM" sz="4000"/>
              <a:t> ولم يكن الصغیر تیم </a:t>
            </a:r>
            <a:r>
              <a:rPr lang="ar-OM" sz="2800"/>
              <a:t>Tim</a:t>
            </a:r>
            <a:r>
              <a:rPr lang="ar-OM" sz="4000"/>
              <a:t> في حاجة إلى هذه النصيحة  لذا فإن الأب لم يقلها إلا مرة واحدة فقط ، فقد کان کل شيء في البيت مرتبا بدقةٍ متناهية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7"/>
          <p:cNvSpPr txBox="1">
            <a:spLocks noGrp="1"/>
          </p:cNvSpPr>
          <p:nvPr>
            <p:ph type="title"/>
          </p:nvPr>
        </p:nvSpPr>
        <p:spPr>
          <a:xfrm>
            <a:off x="0" y="0"/>
            <a:ext cx="8748464" cy="908720"/>
          </a:xfrm>
          <a:prstGeom prst="rect">
            <a:avLst/>
          </a:prstGeom>
          <a:noFill/>
          <a:ln>
            <a:noFill/>
          </a:ln>
        </p:spPr>
        <p:txBody>
          <a:bodyPr spcFirstLastPara="1" wrap="square" lIns="91425" tIns="45700" rIns="91425" bIns="45700" anchor="b" anchorCtr="0">
            <a:normAutofit/>
          </a:bodyPr>
          <a:lstStyle/>
          <a:p>
            <a:pPr marL="0" lvl="0" indent="0" algn="ctr" rtl="1">
              <a:lnSpc>
                <a:spcPct val="100000"/>
              </a:lnSpc>
              <a:spcBef>
                <a:spcPts val="0"/>
              </a:spcBef>
              <a:spcAft>
                <a:spcPts val="0"/>
              </a:spcAft>
              <a:buClr>
                <a:srgbClr val="FF0000"/>
              </a:buClr>
              <a:buSzPts val="4000"/>
              <a:buFont typeface="Century Schoolbook"/>
              <a:buNone/>
            </a:pPr>
            <a:r>
              <a:rPr lang="ar-OM" sz="4000">
                <a:solidFill>
                  <a:srgbClr val="FF0000"/>
                </a:solidFill>
              </a:rPr>
              <a:t>تطور حجم الحاسوب :</a:t>
            </a:r>
            <a:endParaRPr/>
          </a:p>
        </p:txBody>
      </p:sp>
      <p:sp>
        <p:nvSpPr>
          <p:cNvPr id="162" name="Google Shape;162;p17"/>
          <p:cNvSpPr txBox="1">
            <a:spLocks noGrp="1"/>
          </p:cNvSpPr>
          <p:nvPr>
            <p:ph type="body" idx="1"/>
          </p:nvPr>
        </p:nvSpPr>
        <p:spPr>
          <a:xfrm>
            <a:off x="179512" y="980728"/>
            <a:ext cx="8496944" cy="5877272"/>
          </a:xfrm>
          <a:prstGeom prst="rect">
            <a:avLst/>
          </a:prstGeom>
          <a:noFill/>
          <a:ln>
            <a:noFill/>
          </a:ln>
        </p:spPr>
        <p:txBody>
          <a:bodyPr spcFirstLastPara="1" wrap="square" lIns="91425" tIns="45700" rIns="91425" bIns="45700" anchor="t" anchorCtr="0">
            <a:normAutofit/>
          </a:bodyPr>
          <a:lstStyle/>
          <a:p>
            <a:pPr marL="274320" lvl="0" indent="-274320" algn="r" rtl="1">
              <a:lnSpc>
                <a:spcPct val="100000"/>
              </a:lnSpc>
              <a:spcBef>
                <a:spcPts val="0"/>
              </a:spcBef>
              <a:spcAft>
                <a:spcPts val="0"/>
              </a:spcAft>
              <a:buSzPts val="2240"/>
              <a:buChar char="?"/>
            </a:pPr>
            <a:r>
              <a:rPr lang="ar-OM" sz="3200"/>
              <a:t> وعندما دخل الطفل تیم </a:t>
            </a:r>
            <a:r>
              <a:rPr lang="ar-OM"/>
              <a:t>Tim</a:t>
            </a:r>
            <a:r>
              <a:rPr lang="ar-OM" sz="3200"/>
              <a:t> مكتبةً أبيه الضخمة لأوّل مرة، أصابته الدهشة فهي مكتبة مرتبة بشكل هندسي يمكن  من خلاله العثور على أي كتاب في دقائق معدودةٍ.</a:t>
            </a:r>
            <a:endParaRPr/>
          </a:p>
          <a:p>
            <a:pPr marL="274320" lvl="0" indent="-274320" algn="r" rtl="1">
              <a:lnSpc>
                <a:spcPct val="100000"/>
              </a:lnSpc>
              <a:spcBef>
                <a:spcPts val="600"/>
              </a:spcBef>
              <a:spcAft>
                <a:spcPts val="0"/>
              </a:spcAft>
              <a:buSzPts val="2240"/>
              <a:buChar char="?"/>
            </a:pPr>
            <a:r>
              <a:rPr lang="ar-OM" sz="3200"/>
              <a:t> لكن بعد أن مرت الشهور، سأل الابن أباه: كيف يمكن ترتيب كل هذه الكتب دون خطأ واحد؟</a:t>
            </a:r>
            <a:endParaRPr/>
          </a:p>
          <a:p>
            <a:pPr marL="274320" lvl="0" indent="-274320" algn="r" rtl="1">
              <a:lnSpc>
                <a:spcPct val="100000"/>
              </a:lnSpc>
              <a:spcBef>
                <a:spcPts val="600"/>
              </a:spcBef>
              <a:spcAft>
                <a:spcPts val="0"/>
              </a:spcAft>
              <a:buSzPts val="2240"/>
              <a:buChar char="?"/>
            </a:pPr>
            <a:r>
              <a:rPr lang="ar-OM" sz="3200"/>
              <a:t> أشار الأب إلى شيء ضخم أشبه بدولاب من الحجم الكبير وقال:</a:t>
            </a:r>
            <a:endParaRPr/>
          </a:p>
          <a:p>
            <a:pPr marL="274320" lvl="0" indent="-274320" algn="r" rtl="1">
              <a:lnSpc>
                <a:spcPct val="100000"/>
              </a:lnSpc>
              <a:spcBef>
                <a:spcPts val="600"/>
              </a:spcBef>
              <a:spcAft>
                <a:spcPts val="0"/>
              </a:spcAft>
              <a:buSzPts val="2240"/>
              <a:buChar char="?"/>
            </a:pPr>
            <a:r>
              <a:rPr lang="ar-OM" sz="3200"/>
              <a:t>- بفضل الحاسوب. إنه ينظم كل شيء .</a:t>
            </a:r>
            <a:endParaRPr/>
          </a:p>
          <a:p>
            <a:pPr marL="274320" lvl="0" indent="-274320" algn="r" rtl="1">
              <a:lnSpc>
                <a:spcPct val="100000"/>
              </a:lnSpc>
              <a:spcBef>
                <a:spcPts val="600"/>
              </a:spcBef>
              <a:spcAft>
                <a:spcPts val="0"/>
              </a:spcAft>
              <a:buSzPts val="2240"/>
              <a:buChar char="?"/>
            </a:pPr>
            <a:r>
              <a:rPr lang="ar-OM" sz="3200"/>
              <a:t> وكانت أول جملة رددها الصغير هي: هذه غابةٌ من الكتب !</a:t>
            </a:r>
            <a:endParaRPr/>
          </a:p>
          <a:p>
            <a:pPr marL="274320" lvl="0" indent="-274320" algn="r" rtl="1">
              <a:lnSpc>
                <a:spcPct val="100000"/>
              </a:lnSpc>
              <a:spcBef>
                <a:spcPts val="600"/>
              </a:spcBef>
              <a:spcAft>
                <a:spcPts val="0"/>
              </a:spcAft>
              <a:buSzPts val="2240"/>
              <a:buChar char="?"/>
            </a:pPr>
            <a:r>
              <a:rPr lang="ar-OM" sz="3200"/>
              <a:t>       وكان التساؤل: كل شيء؟!</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8"/>
          <p:cNvSpPr txBox="1">
            <a:spLocks noGrp="1"/>
          </p:cNvSpPr>
          <p:nvPr>
            <p:ph type="body" idx="1"/>
          </p:nvPr>
        </p:nvSpPr>
        <p:spPr>
          <a:xfrm>
            <a:off x="107504" y="0"/>
            <a:ext cx="8640960" cy="6858000"/>
          </a:xfrm>
          <a:prstGeom prst="rect">
            <a:avLst/>
          </a:prstGeom>
          <a:noFill/>
          <a:ln>
            <a:noFill/>
          </a:ln>
        </p:spPr>
        <p:txBody>
          <a:bodyPr spcFirstLastPara="1" wrap="square" lIns="91425" tIns="45700" rIns="91425" bIns="45700" anchor="t" anchorCtr="0">
            <a:normAutofit/>
          </a:bodyPr>
          <a:lstStyle/>
          <a:p>
            <a:pPr marL="274320" lvl="0" indent="-274320" algn="r" rtl="1">
              <a:lnSpc>
                <a:spcPct val="100000"/>
              </a:lnSpc>
              <a:spcBef>
                <a:spcPts val="0"/>
              </a:spcBef>
              <a:spcAft>
                <a:spcPts val="0"/>
              </a:spcAft>
              <a:buSzPts val="1680"/>
              <a:buChar char="?"/>
            </a:pPr>
            <a:r>
              <a:rPr lang="ar-OM"/>
              <a:t> </a:t>
            </a:r>
            <a:r>
              <a:rPr lang="ar-OM" sz="4000"/>
              <a:t>نعم، كان الحاسوب في ذلك الزمن الذي بلغ فيه الطفل تيم </a:t>
            </a:r>
            <a:r>
              <a:rPr lang="ar-OM" sz="3200"/>
              <a:t>Tim</a:t>
            </a:r>
            <a:r>
              <a:rPr lang="ar-OM" sz="4000"/>
              <a:t> العاشرة، عام 1965م، عبارة عن جهاز ضخم، أقرب إلى الخزانة الضخمة، وذلك قبل أن ينجح العلماء في تصغيرهِ لدرجة أن أصبح الآنّ مثل حجمِ كف طفل صغير ومند ذلك اليوم، تولدت صداقة بين تيم Tim والحاسوب، كان الطفل كلما كُبر، اخترع العلماء أجيالا جديدة أصغر حجما من الحاسوب حتى إن تیم </a:t>
            </a:r>
            <a:r>
              <a:rPr lang="ar-OM" sz="2800"/>
              <a:t>Tim</a:t>
            </a:r>
            <a:r>
              <a:rPr lang="ar-OM" sz="4000"/>
              <a:t> ردد يوما:</a:t>
            </a:r>
            <a:endParaRPr/>
          </a:p>
          <a:p>
            <a:pPr marL="0" lvl="0" indent="0" algn="r" rtl="1">
              <a:lnSpc>
                <a:spcPct val="100000"/>
              </a:lnSpc>
              <a:spcBef>
                <a:spcPts val="600"/>
              </a:spcBef>
              <a:spcAft>
                <a:spcPts val="0"/>
              </a:spcAft>
              <a:buSzPts val="2800"/>
              <a:buNone/>
            </a:pPr>
            <a:r>
              <a:rPr lang="ar-OM" sz="4000"/>
              <a:t> - عجبا لك یا صديقي،  كلما كبرت أنا</a:t>
            </a:r>
            <a:endParaRPr/>
          </a:p>
          <a:p>
            <a:pPr marL="0" lvl="0" indent="0" algn="r" rtl="1">
              <a:lnSpc>
                <a:spcPct val="100000"/>
              </a:lnSpc>
              <a:spcBef>
                <a:spcPts val="600"/>
              </a:spcBef>
              <a:spcAft>
                <a:spcPts val="0"/>
              </a:spcAft>
              <a:buSzPts val="2800"/>
              <a:buNone/>
            </a:pPr>
            <a:r>
              <a:rPr lang="ar-OM" sz="4000"/>
              <a:t>       صرت أنت صغيرًا!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9"/>
          <p:cNvSpPr txBox="1">
            <a:spLocks noGrp="1"/>
          </p:cNvSpPr>
          <p:nvPr>
            <p:ph type="title"/>
          </p:nvPr>
        </p:nvSpPr>
        <p:spPr>
          <a:xfrm>
            <a:off x="0" y="0"/>
            <a:ext cx="8748464" cy="1052736"/>
          </a:xfrm>
          <a:prstGeom prst="rect">
            <a:avLst/>
          </a:prstGeom>
          <a:noFill/>
          <a:ln>
            <a:noFill/>
          </a:ln>
        </p:spPr>
        <p:txBody>
          <a:bodyPr spcFirstLastPara="1" wrap="square" lIns="91425" tIns="45700" rIns="91425" bIns="45700" anchor="b" anchorCtr="0">
            <a:normAutofit/>
          </a:bodyPr>
          <a:lstStyle/>
          <a:p>
            <a:pPr marL="0" lvl="0" indent="0" algn="ctr" rtl="1">
              <a:lnSpc>
                <a:spcPct val="100000"/>
              </a:lnSpc>
              <a:spcBef>
                <a:spcPts val="0"/>
              </a:spcBef>
              <a:spcAft>
                <a:spcPts val="0"/>
              </a:spcAft>
              <a:buClr>
                <a:schemeClr val="dk2"/>
              </a:buClr>
              <a:buSzPts val="3000"/>
              <a:buFont typeface="Century Schoolbook"/>
              <a:buNone/>
            </a:pPr>
            <a:r>
              <a:rPr lang="ar-OM"/>
              <a:t>	</a:t>
            </a:r>
            <a:r>
              <a:rPr lang="ar-OM" sz="4400">
                <a:solidFill>
                  <a:srgbClr val="FF0000"/>
                </a:solidFill>
              </a:rPr>
              <a:t>تخزين المعلومات في الحاسوب</a:t>
            </a:r>
            <a:endParaRPr>
              <a:solidFill>
                <a:srgbClr val="FF0000"/>
              </a:solidFill>
            </a:endParaRPr>
          </a:p>
        </p:txBody>
      </p:sp>
      <p:sp>
        <p:nvSpPr>
          <p:cNvPr id="173" name="Google Shape;173;p19"/>
          <p:cNvSpPr txBox="1">
            <a:spLocks noGrp="1"/>
          </p:cNvSpPr>
          <p:nvPr>
            <p:ph type="body" idx="1"/>
          </p:nvPr>
        </p:nvSpPr>
        <p:spPr>
          <a:xfrm>
            <a:off x="0" y="1268760"/>
            <a:ext cx="8748464" cy="5589240"/>
          </a:xfrm>
          <a:prstGeom prst="rect">
            <a:avLst/>
          </a:prstGeom>
          <a:noFill/>
          <a:ln>
            <a:noFill/>
          </a:ln>
        </p:spPr>
        <p:txBody>
          <a:bodyPr spcFirstLastPara="1" wrap="square" lIns="91425" tIns="45700" rIns="91425" bIns="45700" anchor="t" anchorCtr="0">
            <a:normAutofit/>
          </a:bodyPr>
          <a:lstStyle/>
          <a:p>
            <a:pPr marL="274320" lvl="0" indent="-274320" algn="r" rtl="1">
              <a:lnSpc>
                <a:spcPct val="100000"/>
              </a:lnSpc>
              <a:spcBef>
                <a:spcPts val="0"/>
              </a:spcBef>
              <a:spcAft>
                <a:spcPts val="0"/>
              </a:spcAft>
              <a:buSzPts val="3080"/>
              <a:buChar char="?"/>
            </a:pPr>
            <a:r>
              <a:rPr lang="ar-OM" sz="4400"/>
              <a:t>عرفت هذه الصداقة لغة حميمة بين الاثنين، وصار هم تيم Tim أن يقوم بتخزين كل ما في مكتبة أبيه من معلوماتٍ، ولاحظ أنه كلما صغرت الأجهزة، اكتسبت كفاءة أكبر في تخزين المعلومات . وعندما تخرج تیم </a:t>
            </a:r>
            <a:r>
              <a:rPr lang="ar-OM" sz="3600"/>
              <a:t>Tim</a:t>
            </a:r>
            <a:r>
              <a:rPr lang="ar-OM" sz="4400"/>
              <a:t>  في جامعة أكسفورد عام ۱۹۷6م، نجح في تخزين مكتبة أبيه، لا سيما كل ما يرد إليه </a:t>
            </a:r>
            <a:endParaRPr sz="4400"/>
          </a:p>
          <a:p>
            <a:pPr marL="0" lvl="0" indent="0" algn="r" rtl="1">
              <a:lnSpc>
                <a:spcPct val="100000"/>
              </a:lnSpc>
              <a:spcBef>
                <a:spcPts val="600"/>
              </a:spcBef>
              <a:spcAft>
                <a:spcPts val="0"/>
              </a:spcAft>
              <a:buSzPts val="3080"/>
              <a:buNone/>
            </a:pPr>
            <a:r>
              <a:rPr lang="ar-OM" sz="4400"/>
              <a:t>    من معلومات جديدةٍ.</a:t>
            </a:r>
            <a:endParaRPr/>
          </a:p>
          <a:p>
            <a:pPr marL="274320" lvl="0" indent="-167640" algn="r" rtl="1">
              <a:lnSpc>
                <a:spcPct val="100000"/>
              </a:lnSpc>
              <a:spcBef>
                <a:spcPts val="600"/>
              </a:spcBef>
              <a:spcAft>
                <a:spcPts val="0"/>
              </a:spcAft>
              <a:buSzPts val="168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0"/>
          <p:cNvSpPr txBox="1">
            <a:spLocks noGrp="1"/>
          </p:cNvSpPr>
          <p:nvPr>
            <p:ph type="title"/>
          </p:nvPr>
        </p:nvSpPr>
        <p:spPr>
          <a:xfrm>
            <a:off x="107504" y="0"/>
            <a:ext cx="8640960" cy="980728"/>
          </a:xfrm>
          <a:prstGeom prst="rect">
            <a:avLst/>
          </a:prstGeom>
          <a:noFill/>
          <a:ln>
            <a:noFill/>
          </a:ln>
        </p:spPr>
        <p:txBody>
          <a:bodyPr spcFirstLastPara="1" wrap="square" lIns="91425" tIns="45700" rIns="91425" bIns="45700" anchor="b" anchorCtr="0">
            <a:normAutofit/>
          </a:bodyPr>
          <a:lstStyle/>
          <a:p>
            <a:pPr marL="0" lvl="0" indent="0" algn="ctr" rtl="1">
              <a:lnSpc>
                <a:spcPct val="100000"/>
              </a:lnSpc>
              <a:spcBef>
                <a:spcPts val="0"/>
              </a:spcBef>
              <a:spcAft>
                <a:spcPts val="0"/>
              </a:spcAft>
              <a:buClr>
                <a:schemeClr val="dk2"/>
              </a:buClr>
              <a:buSzPts val="3000"/>
              <a:buFont typeface="Century Schoolbook"/>
              <a:buNone/>
            </a:pPr>
            <a:r>
              <a:rPr lang="ar-OM"/>
              <a:t>	</a:t>
            </a:r>
            <a:r>
              <a:rPr lang="ar-OM" sz="4800">
                <a:solidFill>
                  <a:srgbClr val="FF0000"/>
                </a:solidFill>
              </a:rPr>
              <a:t>نشأة فكرة تبادل المعلومات</a:t>
            </a:r>
            <a:endParaRPr>
              <a:solidFill>
                <a:srgbClr val="FF0000"/>
              </a:solidFill>
            </a:endParaRPr>
          </a:p>
        </p:txBody>
      </p:sp>
      <p:sp>
        <p:nvSpPr>
          <p:cNvPr id="179" name="Google Shape;179;p20"/>
          <p:cNvSpPr txBox="1">
            <a:spLocks noGrp="1"/>
          </p:cNvSpPr>
          <p:nvPr>
            <p:ph type="body" idx="1"/>
          </p:nvPr>
        </p:nvSpPr>
        <p:spPr>
          <a:xfrm>
            <a:off x="107504" y="1196752"/>
            <a:ext cx="8712968" cy="5661248"/>
          </a:xfrm>
          <a:prstGeom prst="rect">
            <a:avLst/>
          </a:prstGeom>
          <a:noFill/>
          <a:ln>
            <a:noFill/>
          </a:ln>
        </p:spPr>
        <p:txBody>
          <a:bodyPr spcFirstLastPara="1" wrap="square" lIns="91425" tIns="45700" rIns="91425" bIns="45700" anchor="t" anchorCtr="0">
            <a:normAutofit/>
          </a:bodyPr>
          <a:lstStyle/>
          <a:p>
            <a:pPr marL="274320" lvl="0" indent="-274320" algn="r" rtl="1">
              <a:lnSpc>
                <a:spcPct val="100000"/>
              </a:lnSpc>
              <a:spcBef>
                <a:spcPts val="0"/>
              </a:spcBef>
              <a:spcAft>
                <a:spcPts val="0"/>
              </a:spcAft>
              <a:buSzPts val="2520"/>
              <a:buChar char="?"/>
            </a:pPr>
            <a:r>
              <a:rPr lang="ar-OM" sz="3600"/>
              <a:t>وفي يوم من الأيام  ردد تيم Tim لصديقه شون: - لماذا لا نتبادل المعلومات؟ خذ ما لدي من معلومات ثم ضعة في حاسوبك. وهكذا بدأت دائرة تبادل المعلومات تتسع بين الأصدقاء الذين عشقوا علمّ الحاسوب منذ الصغر . ولم يكن تيم </a:t>
            </a:r>
            <a:r>
              <a:rPr lang="ar-OM"/>
              <a:t>Tim</a:t>
            </a:r>
            <a:r>
              <a:rPr lang="ar-OM" sz="3600"/>
              <a:t> يغادر معمله كثيرًا وهو يُغذي الكمبيوتر بالمزيد من المعلومات، والعمل على زيادة المشاركين في دائرته. ولما اتسعت هذه الدائرة، ووصلت إلى بلدان عدة، اقترح تیم </a:t>
            </a:r>
            <a:r>
              <a:rPr lang="ar-OM"/>
              <a:t>Tim</a:t>
            </a:r>
            <a:r>
              <a:rPr lang="ar-OM" sz="3600"/>
              <a:t> تسميتها بالإنترنت. وقد توصل تيم </a:t>
            </a:r>
            <a:r>
              <a:rPr lang="ar-OM"/>
              <a:t>Tim</a:t>
            </a:r>
            <a:r>
              <a:rPr lang="ar-OM" sz="3600"/>
              <a:t> إلى طريقة علمية بالغة التعقيد، يتم فيها ترتيب المعلوماتِ وتحزينها مثلما يحدث في مخ الإنسان.</a:t>
            </a:r>
            <a:endParaRPr/>
          </a:p>
          <a:p>
            <a:pPr marL="274320" lvl="0" indent="-167640" algn="r" rtl="1">
              <a:lnSpc>
                <a:spcPct val="100000"/>
              </a:lnSpc>
              <a:spcBef>
                <a:spcPts val="600"/>
              </a:spcBef>
              <a:spcAft>
                <a:spcPts val="0"/>
              </a:spcAft>
              <a:buSzPts val="168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1"/>
          <p:cNvSpPr txBox="1">
            <a:spLocks noGrp="1"/>
          </p:cNvSpPr>
          <p:nvPr>
            <p:ph type="title"/>
          </p:nvPr>
        </p:nvSpPr>
        <p:spPr>
          <a:xfrm>
            <a:off x="0" y="0"/>
            <a:ext cx="8748464" cy="1124744"/>
          </a:xfrm>
          <a:prstGeom prst="rect">
            <a:avLst/>
          </a:prstGeom>
          <a:noFill/>
          <a:ln>
            <a:noFill/>
          </a:ln>
        </p:spPr>
        <p:txBody>
          <a:bodyPr spcFirstLastPara="1" wrap="square" lIns="91425" tIns="45700" rIns="91425" bIns="45700" anchor="b" anchorCtr="0">
            <a:normAutofit/>
          </a:bodyPr>
          <a:lstStyle/>
          <a:p>
            <a:pPr marL="0" lvl="0" indent="0" algn="ctr" rtl="1">
              <a:lnSpc>
                <a:spcPct val="100000"/>
              </a:lnSpc>
              <a:spcBef>
                <a:spcPts val="0"/>
              </a:spcBef>
              <a:spcAft>
                <a:spcPts val="0"/>
              </a:spcAft>
              <a:buClr>
                <a:srgbClr val="FF0000"/>
              </a:buClr>
              <a:buSzPts val="3000"/>
              <a:buFont typeface="Century Schoolbook"/>
              <a:buNone/>
            </a:pPr>
            <a:r>
              <a:rPr lang="ar-OM">
                <a:solidFill>
                  <a:srgbClr val="FF0000"/>
                </a:solidFill>
              </a:rPr>
              <a:t>	</a:t>
            </a:r>
            <a:r>
              <a:rPr lang="ar-OM" sz="4800">
                <a:solidFill>
                  <a:srgbClr val="FF0000"/>
                </a:solidFill>
              </a:rPr>
              <a:t>المخ حاسوب الإنسان :</a:t>
            </a:r>
            <a:endParaRPr/>
          </a:p>
        </p:txBody>
      </p:sp>
      <p:sp>
        <p:nvSpPr>
          <p:cNvPr id="185" name="Google Shape;185;p21"/>
          <p:cNvSpPr txBox="1">
            <a:spLocks noGrp="1"/>
          </p:cNvSpPr>
          <p:nvPr>
            <p:ph type="body" idx="1"/>
          </p:nvPr>
        </p:nvSpPr>
        <p:spPr>
          <a:xfrm>
            <a:off x="107504" y="1268760"/>
            <a:ext cx="8640960" cy="5589240"/>
          </a:xfrm>
          <a:prstGeom prst="rect">
            <a:avLst/>
          </a:prstGeom>
          <a:noFill/>
          <a:ln>
            <a:noFill/>
          </a:ln>
        </p:spPr>
        <p:txBody>
          <a:bodyPr spcFirstLastPara="1" wrap="square" lIns="91425" tIns="45700" rIns="91425" bIns="45700" anchor="t" anchorCtr="0">
            <a:normAutofit/>
          </a:bodyPr>
          <a:lstStyle/>
          <a:p>
            <a:pPr marL="274320" lvl="0" indent="-274320" algn="r" rtl="1">
              <a:lnSpc>
                <a:spcPct val="100000"/>
              </a:lnSpc>
              <a:spcBef>
                <a:spcPts val="0"/>
              </a:spcBef>
              <a:spcAft>
                <a:spcPts val="0"/>
              </a:spcAft>
              <a:buSzPts val="1680"/>
              <a:buChar char="?"/>
            </a:pPr>
            <a:r>
              <a:rPr lang="ar-OM"/>
              <a:t> وفي إحدى المحاضرات قال تیم Tim  :</a:t>
            </a:r>
            <a:endParaRPr/>
          </a:p>
          <a:p>
            <a:pPr marL="0" lvl="0" indent="0" algn="r" rtl="1">
              <a:lnSpc>
                <a:spcPct val="100000"/>
              </a:lnSpc>
              <a:spcBef>
                <a:spcPts val="600"/>
              </a:spcBef>
              <a:spcAft>
                <a:spcPts val="0"/>
              </a:spcAft>
              <a:buSzPts val="1680"/>
              <a:buNone/>
            </a:pPr>
            <a:r>
              <a:rPr lang="ar-OM"/>
              <a:t>    خلق الله المخ البشري منظما، كأن فيه لكل معلومة منطقة خاصة بها.</a:t>
            </a:r>
            <a:endParaRPr/>
          </a:p>
          <a:p>
            <a:pPr marL="0" lvl="0" indent="0" algn="ctr" rtl="1">
              <a:lnSpc>
                <a:spcPct val="100000"/>
              </a:lnSpc>
              <a:spcBef>
                <a:spcPts val="600"/>
              </a:spcBef>
              <a:spcAft>
                <a:spcPts val="0"/>
              </a:spcAft>
              <a:buSzPts val="1680"/>
              <a:buNone/>
            </a:pPr>
            <a:r>
              <a:rPr lang="ar-OM"/>
              <a:t>	</a:t>
            </a:r>
            <a:r>
              <a:rPr lang="ar-OM" sz="3200">
                <a:solidFill>
                  <a:srgbClr val="FF0000"/>
                </a:solidFill>
              </a:rPr>
              <a:t>تدفق المعلومات، في الشبكة عبر العالم :</a:t>
            </a:r>
            <a:endParaRPr/>
          </a:p>
          <a:p>
            <a:pPr marL="274320" lvl="0" indent="-274320" algn="r" rtl="1">
              <a:lnSpc>
                <a:spcPct val="100000"/>
              </a:lnSpc>
              <a:spcBef>
                <a:spcPts val="600"/>
              </a:spcBef>
              <a:spcAft>
                <a:spcPts val="0"/>
              </a:spcAft>
              <a:buSzPts val="1680"/>
              <a:buChar char="?"/>
            </a:pPr>
            <a:r>
              <a:rPr lang="ar-OM"/>
              <a:t>     وبدأ في عمل المواقع على الشبكة الجديدة، التي سرعان ما بدأت تنتشر داخل</a:t>
            </a:r>
            <a:endParaRPr/>
          </a:p>
          <a:p>
            <a:pPr marL="274320" lvl="0" indent="-274320" algn="r" rtl="1">
              <a:lnSpc>
                <a:spcPct val="100000"/>
              </a:lnSpc>
              <a:spcBef>
                <a:spcPts val="600"/>
              </a:spcBef>
              <a:spcAft>
                <a:spcPts val="0"/>
              </a:spcAft>
              <a:buSzPts val="1680"/>
              <a:buChar char="?"/>
            </a:pPr>
            <a:r>
              <a:rPr lang="ar-OM"/>
              <a:t>الجامعات والمؤسسات.  وطور تیم Tim المواقع، بحيث يشهل العثور عليها وإرسالها إلى المشتركين في الشبكةٍ.  كان كل شيء يتحرك بسرعة، حتى إن أحد الأصدقاء صاح مندهشا:- انظروا! المعلومات تدفق في الشبكة أقوى وأسرع من تساقطٍ المياهٍ في الشلالات! وصار عن طريق هذا التطور في إمكانِ الناس أن يتصل بعضهم ببعض.</a:t>
            </a:r>
            <a:endParaRPr/>
          </a:p>
          <a:p>
            <a:pPr marL="0" lvl="0" indent="0" algn="r" rtl="1">
              <a:lnSpc>
                <a:spcPct val="100000"/>
              </a:lnSpc>
              <a:spcBef>
                <a:spcPts val="600"/>
              </a:spcBef>
              <a:spcAft>
                <a:spcPts val="0"/>
              </a:spcAft>
              <a:buSzPts val="1680"/>
              <a:buNone/>
            </a:pPr>
            <a:r>
              <a:rPr lang="ar-OM"/>
              <a:t> وفي عام ۱۹۸۹م أعلن تیم  بیرنرزلي Tim Berners - Lee عن ابتكار مشروع</a:t>
            </a:r>
            <a:endParaRPr/>
          </a:p>
          <a:p>
            <a:pPr marL="0" lvl="0" indent="0" algn="r" rtl="1">
              <a:lnSpc>
                <a:spcPct val="100000"/>
              </a:lnSpc>
              <a:spcBef>
                <a:spcPts val="600"/>
              </a:spcBef>
              <a:spcAft>
                <a:spcPts val="0"/>
              </a:spcAft>
              <a:buSzPts val="1680"/>
              <a:buNone/>
            </a:pPr>
            <a:r>
              <a:rPr lang="ar-OM"/>
              <a:t>الروابط الذي يمكن الأشخاص من تبادل المعلوماتِ في مناطق مختلفة من العالمِ.</a:t>
            </a:r>
            <a:endParaRPr/>
          </a:p>
          <a:p>
            <a:pPr marL="274320" lvl="0" indent="-274320" algn="r" rtl="1">
              <a:lnSpc>
                <a:spcPct val="100000"/>
              </a:lnSpc>
              <a:spcBef>
                <a:spcPts val="600"/>
              </a:spcBef>
              <a:spcAft>
                <a:spcPts val="0"/>
              </a:spcAft>
              <a:buSzPts val="1680"/>
              <a:buChar char="?"/>
            </a:pPr>
            <a:r>
              <a:rPr lang="ar-OM"/>
              <a:t>    و صار العالم بذلك أصغر من ذي قبل في تطوره وتقاربه.</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2"/>
          <p:cNvSpPr txBox="1">
            <a:spLocks noGrp="1"/>
          </p:cNvSpPr>
          <p:nvPr>
            <p:ph type="title"/>
          </p:nvPr>
        </p:nvSpPr>
        <p:spPr>
          <a:xfrm>
            <a:off x="179512" y="0"/>
            <a:ext cx="8496944" cy="620688"/>
          </a:xfrm>
          <a:prstGeom prst="rect">
            <a:avLst/>
          </a:prstGeom>
          <a:noFill/>
          <a:ln>
            <a:noFill/>
          </a:ln>
        </p:spPr>
        <p:txBody>
          <a:bodyPr spcFirstLastPara="1" wrap="square" lIns="91425" tIns="45700" rIns="91425" bIns="45700" anchor="b" anchorCtr="0">
            <a:normAutofit fontScale="90000"/>
          </a:bodyPr>
          <a:lstStyle/>
          <a:p>
            <a:pPr marL="0" lvl="0" indent="0" algn="ctr" rtl="1">
              <a:lnSpc>
                <a:spcPct val="100000"/>
              </a:lnSpc>
              <a:spcBef>
                <a:spcPts val="0"/>
              </a:spcBef>
              <a:spcAft>
                <a:spcPts val="0"/>
              </a:spcAft>
              <a:buClr>
                <a:srgbClr val="FF0000"/>
              </a:buClr>
              <a:buSzPct val="100000"/>
              <a:buFont typeface="Century Schoolbook"/>
              <a:buNone/>
            </a:pPr>
            <a:r>
              <a:rPr lang="ar-OM" sz="4800">
                <a:solidFill>
                  <a:srgbClr val="FF0000"/>
                </a:solidFill>
              </a:rPr>
              <a:t>معجمي اللغوي</a:t>
            </a:r>
            <a:endParaRPr sz="4800">
              <a:solidFill>
                <a:srgbClr val="FF0000"/>
              </a:solidFill>
            </a:endParaRPr>
          </a:p>
        </p:txBody>
      </p:sp>
      <p:graphicFrame>
        <p:nvGraphicFramePr>
          <p:cNvPr id="191" name="Google Shape;191;p22"/>
          <p:cNvGraphicFramePr/>
          <p:nvPr/>
        </p:nvGraphicFramePr>
        <p:xfrm>
          <a:off x="251520" y="692696"/>
          <a:ext cx="3000000" cy="3000000"/>
        </p:xfrm>
        <a:graphic>
          <a:graphicData uri="http://schemas.openxmlformats.org/drawingml/2006/table">
            <a:tbl>
              <a:tblPr firstRow="1" bandRow="1">
                <a:noFill/>
                <a:tableStyleId>{D10424CE-4123-4189-BBD3-5693D3F986CA}</a:tableStyleId>
              </a:tblPr>
              <a:tblGrid>
                <a:gridCol w="4248150">
                  <a:extLst>
                    <a:ext uri="{9D8B030D-6E8A-4147-A177-3AD203B41FA5}">
                      <a16:colId xmlns:a16="http://schemas.microsoft.com/office/drawing/2014/main" val="20000"/>
                    </a:ext>
                  </a:extLst>
                </a:gridCol>
                <a:gridCol w="4248150">
                  <a:extLst>
                    <a:ext uri="{9D8B030D-6E8A-4147-A177-3AD203B41FA5}">
                      <a16:colId xmlns:a16="http://schemas.microsoft.com/office/drawing/2014/main" val="20001"/>
                    </a:ext>
                  </a:extLst>
                </a:gridCol>
              </a:tblGrid>
              <a:tr h="304800">
                <a:tc>
                  <a:txBody>
                    <a:bodyPr/>
                    <a:lstStyle/>
                    <a:p>
                      <a:pPr marL="0" marR="0" lvl="0" indent="0" algn="ctr" rtl="1">
                        <a:lnSpc>
                          <a:spcPct val="100000"/>
                        </a:lnSpc>
                        <a:spcBef>
                          <a:spcPts val="0"/>
                        </a:spcBef>
                        <a:spcAft>
                          <a:spcPts val="0"/>
                        </a:spcAft>
                        <a:buClr>
                          <a:srgbClr val="000000"/>
                        </a:buClr>
                        <a:buSzPts val="2400"/>
                        <a:buFont typeface="Arial"/>
                        <a:buNone/>
                      </a:pPr>
                      <a:r>
                        <a:rPr lang="ar-OM" sz="2400" u="none" strike="noStrike" cap="none"/>
                        <a:t>الكلمة</a:t>
                      </a:r>
                      <a:endParaRPr sz="2400" u="none" strike="noStrike" cap="none"/>
                    </a:p>
                  </a:txBody>
                  <a:tcPr marL="91450" marR="91450" marT="45725" marB="45725"/>
                </a:tc>
                <a:tc>
                  <a:txBody>
                    <a:bodyPr/>
                    <a:lstStyle/>
                    <a:p>
                      <a:pPr marL="0" marR="0" lvl="0" indent="0" algn="ctr" rtl="1">
                        <a:lnSpc>
                          <a:spcPct val="100000"/>
                        </a:lnSpc>
                        <a:spcBef>
                          <a:spcPts val="0"/>
                        </a:spcBef>
                        <a:spcAft>
                          <a:spcPts val="0"/>
                        </a:spcAft>
                        <a:buClr>
                          <a:srgbClr val="000000"/>
                        </a:buClr>
                        <a:buSzPts val="2400"/>
                        <a:buFont typeface="Arial"/>
                        <a:buNone/>
                      </a:pPr>
                      <a:r>
                        <a:rPr lang="ar-OM" sz="2400" u="none" strike="noStrike" cap="none"/>
                        <a:t>معناها</a:t>
                      </a:r>
                      <a:endParaRPr sz="24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ردد</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قال</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متناهية</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شديدة / بالغة</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ضخمة</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كبيرة</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دهشة</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تعجب</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4"/>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العثور</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الحصول</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5"/>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حاسوب</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كمبيوتر</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6"/>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بلغ</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وصل</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7"/>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تولدت</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نشأت</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8"/>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حميمة</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وطيدة</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9"/>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كفاءة</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تميز</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10"/>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تعقيد</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صعوبة</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11"/>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تتدفق</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تنزل بغزارة</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12"/>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ابتكار</a:t>
                      </a:r>
                      <a:endParaRPr sz="16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2800"/>
                        <a:buFont typeface="Arial"/>
                        <a:buNone/>
                      </a:pPr>
                      <a:r>
                        <a:rPr lang="ar-OM" sz="2800" b="1" u="none" strike="noStrike" cap="none">
                          <a:latin typeface="Calibri"/>
                          <a:ea typeface="Calibri"/>
                          <a:cs typeface="Calibri"/>
                          <a:sym typeface="Calibri"/>
                        </a:rPr>
                        <a:t>اختراع</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1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graphicFrame>
        <p:nvGraphicFramePr>
          <p:cNvPr id="196" name="Google Shape;196;p23"/>
          <p:cNvGraphicFramePr/>
          <p:nvPr/>
        </p:nvGraphicFramePr>
        <p:xfrm>
          <a:off x="179387" y="115888"/>
          <a:ext cx="3000000" cy="3000000"/>
        </p:xfrm>
        <a:graphic>
          <a:graphicData uri="http://schemas.openxmlformats.org/drawingml/2006/table">
            <a:tbl>
              <a:tblPr firstRow="1" bandRow="1">
                <a:noFill/>
                <a:tableStyleId>{D10424CE-4123-4189-BBD3-5693D3F986CA}</a:tableStyleId>
              </a:tblPr>
              <a:tblGrid>
                <a:gridCol w="4284675">
                  <a:extLst>
                    <a:ext uri="{9D8B030D-6E8A-4147-A177-3AD203B41FA5}">
                      <a16:colId xmlns:a16="http://schemas.microsoft.com/office/drawing/2014/main" val="20000"/>
                    </a:ext>
                  </a:extLst>
                </a:gridCol>
                <a:gridCol w="4284675">
                  <a:extLst>
                    <a:ext uri="{9D8B030D-6E8A-4147-A177-3AD203B41FA5}">
                      <a16:colId xmlns:a16="http://schemas.microsoft.com/office/drawing/2014/main" val="20001"/>
                    </a:ext>
                  </a:extLst>
                </a:gridCol>
              </a:tblGrid>
              <a:tr h="370850">
                <a:tc>
                  <a:txBody>
                    <a:bodyPr/>
                    <a:lstStyle/>
                    <a:p>
                      <a:pPr marL="0" marR="0" lvl="0" indent="0" algn="ctr" rtl="1">
                        <a:lnSpc>
                          <a:spcPct val="100000"/>
                        </a:lnSpc>
                        <a:spcBef>
                          <a:spcPts val="0"/>
                        </a:spcBef>
                        <a:spcAft>
                          <a:spcPts val="0"/>
                        </a:spcAft>
                        <a:buClr>
                          <a:srgbClr val="000000"/>
                        </a:buClr>
                        <a:buSzPts val="2800"/>
                        <a:buFont typeface="Arial"/>
                        <a:buNone/>
                      </a:pPr>
                      <a:r>
                        <a:rPr lang="ar-OM" sz="2800" u="none" strike="noStrike" cap="none"/>
                        <a:t>الكلمة </a:t>
                      </a:r>
                      <a:endParaRPr sz="2800" u="none" strike="noStrike" cap="none"/>
                    </a:p>
                  </a:txBody>
                  <a:tcPr marL="91450" marR="91450" marT="45725" marB="45725"/>
                </a:tc>
                <a:tc>
                  <a:txBody>
                    <a:bodyPr/>
                    <a:lstStyle/>
                    <a:p>
                      <a:pPr marL="0" marR="0" lvl="0" indent="0" algn="ctr" rtl="1">
                        <a:lnSpc>
                          <a:spcPct val="100000"/>
                        </a:lnSpc>
                        <a:spcBef>
                          <a:spcPts val="0"/>
                        </a:spcBef>
                        <a:spcAft>
                          <a:spcPts val="0"/>
                        </a:spcAft>
                        <a:buClr>
                          <a:srgbClr val="000000"/>
                        </a:buClr>
                        <a:buSzPts val="2800"/>
                        <a:buFont typeface="Arial"/>
                        <a:buNone/>
                      </a:pPr>
                      <a:r>
                        <a:rPr lang="ar-OM" sz="2800" u="none" strike="noStrike" cap="none"/>
                        <a:t>مضادها</a:t>
                      </a:r>
                      <a:endParaRPr sz="28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الصحيح</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الخطأ</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سهولة</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صعوبة</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صغير</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كبير</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ضخمة</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صغير / ضئيلة</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4"/>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صداقة</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عداوة</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5"/>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حميمة</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لدودة</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6"/>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عشقوا</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كرهوا</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7"/>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تعقيد</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سلاسة / سهولة </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8"/>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تتدفق</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تنحصر</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9"/>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تقارب</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تباعد</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10"/>
                  </a:ext>
                </a:extLst>
              </a:tr>
              <a:tr h="370850">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تطور</a:t>
                      </a:r>
                      <a:endParaRPr sz="20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600"/>
                        <a:buFont typeface="Arial"/>
                        <a:buNone/>
                      </a:pPr>
                      <a:r>
                        <a:rPr lang="ar-OM" sz="3600" b="1" u="none" strike="noStrike" cap="none">
                          <a:latin typeface="Calibri"/>
                          <a:ea typeface="Calibri"/>
                          <a:cs typeface="Calibri"/>
                          <a:sym typeface="Calibri"/>
                        </a:rPr>
                        <a:t>تخلف</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1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graphicFrame>
        <p:nvGraphicFramePr>
          <p:cNvPr id="201" name="Google Shape;201;p24"/>
          <p:cNvGraphicFramePr/>
          <p:nvPr/>
        </p:nvGraphicFramePr>
        <p:xfrm>
          <a:off x="0" y="45183"/>
          <a:ext cx="3000000" cy="3000000"/>
        </p:xfrm>
        <a:graphic>
          <a:graphicData uri="http://schemas.openxmlformats.org/drawingml/2006/table">
            <a:tbl>
              <a:tblPr firstRow="1" bandRow="1">
                <a:noFill/>
                <a:tableStyleId>{D10424CE-4123-4189-BBD3-5693D3F986CA}</a:tableStyleId>
              </a:tblPr>
              <a:tblGrid>
                <a:gridCol w="4409625">
                  <a:extLst>
                    <a:ext uri="{9D8B030D-6E8A-4147-A177-3AD203B41FA5}">
                      <a16:colId xmlns:a16="http://schemas.microsoft.com/office/drawing/2014/main" val="20000"/>
                    </a:ext>
                  </a:extLst>
                </a:gridCol>
                <a:gridCol w="4409625">
                  <a:extLst>
                    <a:ext uri="{9D8B030D-6E8A-4147-A177-3AD203B41FA5}">
                      <a16:colId xmlns:a16="http://schemas.microsoft.com/office/drawing/2014/main" val="20001"/>
                    </a:ext>
                  </a:extLst>
                </a:gridCol>
              </a:tblGrid>
              <a:tr h="370850">
                <a:tc>
                  <a:txBody>
                    <a:bodyPr/>
                    <a:lstStyle/>
                    <a:p>
                      <a:pPr marL="0" marR="0" lvl="0" indent="0" algn="ctr" rtl="1">
                        <a:lnSpc>
                          <a:spcPct val="100000"/>
                        </a:lnSpc>
                        <a:spcBef>
                          <a:spcPts val="0"/>
                        </a:spcBef>
                        <a:spcAft>
                          <a:spcPts val="0"/>
                        </a:spcAft>
                        <a:buClr>
                          <a:srgbClr val="000000"/>
                        </a:buClr>
                        <a:buSzPts val="3200"/>
                        <a:buFont typeface="Arial"/>
                        <a:buNone/>
                      </a:pPr>
                      <a:r>
                        <a:rPr lang="ar-OM" sz="3200" u="none" strike="noStrike" cap="none"/>
                        <a:t>الكلمة</a:t>
                      </a:r>
                      <a:endParaRPr sz="3200" u="none" strike="noStrike" cap="none"/>
                    </a:p>
                  </a:txBody>
                  <a:tcPr marL="91450" marR="91450" marT="45725" marB="45725"/>
                </a:tc>
                <a:tc>
                  <a:txBody>
                    <a:bodyPr/>
                    <a:lstStyle/>
                    <a:p>
                      <a:pPr marL="0" marR="0" lvl="0" indent="0" algn="ctr" rtl="1">
                        <a:lnSpc>
                          <a:spcPct val="100000"/>
                        </a:lnSpc>
                        <a:spcBef>
                          <a:spcPts val="0"/>
                        </a:spcBef>
                        <a:spcAft>
                          <a:spcPts val="0"/>
                        </a:spcAft>
                        <a:buClr>
                          <a:srgbClr val="000000"/>
                        </a:buClr>
                        <a:buSzPts val="3200"/>
                        <a:buFont typeface="Arial"/>
                        <a:buNone/>
                      </a:pPr>
                      <a:r>
                        <a:rPr lang="ar-OM" sz="3200" u="none" strike="noStrike" cap="none"/>
                        <a:t>جمعها</a:t>
                      </a:r>
                      <a:endParaRPr sz="32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أب</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آباء</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صغير</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صغار</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نصيحة</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نصائح</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بيت</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بيوت</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4"/>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مكتبة</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مكتبات</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5"/>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شهر</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شهور</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6"/>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غابة</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غابات</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7"/>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كف</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كفوف</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8"/>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منطقة</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مناطق</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9"/>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شلال</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شلالات</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10"/>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دائرة</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دوائر</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11"/>
                  </a:ext>
                </a:extLst>
              </a:tr>
              <a:tr h="370850">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رابط</a:t>
                      </a:r>
                      <a:endParaRPr sz="1800"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3200"/>
                        <a:buFont typeface="Arial"/>
                        <a:buNone/>
                      </a:pPr>
                      <a:r>
                        <a:rPr lang="ar-OM" sz="3200" b="1" u="none" strike="noStrike" cap="none">
                          <a:latin typeface="Calibri"/>
                          <a:ea typeface="Calibri"/>
                          <a:cs typeface="Calibri"/>
                          <a:sym typeface="Calibri"/>
                        </a:rPr>
                        <a:t>روابط</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1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5"/>
          <p:cNvSpPr txBox="1">
            <a:spLocks noGrp="1"/>
          </p:cNvSpPr>
          <p:nvPr>
            <p:ph type="title"/>
          </p:nvPr>
        </p:nvSpPr>
        <p:spPr>
          <a:xfrm>
            <a:off x="107504" y="0"/>
            <a:ext cx="8640960" cy="908720"/>
          </a:xfrm>
          <a:prstGeom prst="rect">
            <a:avLst/>
          </a:prstGeom>
          <a:noFill/>
          <a:ln>
            <a:noFill/>
          </a:ln>
        </p:spPr>
        <p:txBody>
          <a:bodyPr spcFirstLastPara="1" wrap="square" lIns="91425" tIns="45700" rIns="91425" bIns="45700" anchor="b" anchorCtr="0">
            <a:noAutofit/>
          </a:bodyPr>
          <a:lstStyle/>
          <a:p>
            <a:pPr marL="0" lvl="0" indent="0" algn="ctr" rtl="1">
              <a:lnSpc>
                <a:spcPct val="100000"/>
              </a:lnSpc>
              <a:spcBef>
                <a:spcPts val="0"/>
              </a:spcBef>
              <a:spcAft>
                <a:spcPts val="0"/>
              </a:spcAft>
              <a:buClr>
                <a:srgbClr val="FF0000"/>
              </a:buClr>
              <a:buSzPts val="5400"/>
              <a:buFont typeface="Century Schoolbook"/>
              <a:buNone/>
            </a:pPr>
            <a:r>
              <a:rPr lang="ar-OM" sz="5400">
                <a:solidFill>
                  <a:srgbClr val="FF0000"/>
                </a:solidFill>
              </a:rPr>
              <a:t>التحليل والمناقشة</a:t>
            </a:r>
            <a:endParaRPr/>
          </a:p>
        </p:txBody>
      </p:sp>
      <p:sp>
        <p:nvSpPr>
          <p:cNvPr id="207" name="Google Shape;207;p25"/>
          <p:cNvSpPr txBox="1">
            <a:spLocks noGrp="1"/>
          </p:cNvSpPr>
          <p:nvPr>
            <p:ph type="body" idx="1"/>
          </p:nvPr>
        </p:nvSpPr>
        <p:spPr>
          <a:xfrm>
            <a:off x="107504" y="836712"/>
            <a:ext cx="8784976" cy="5904656"/>
          </a:xfrm>
          <a:prstGeom prst="rect">
            <a:avLst/>
          </a:prstGeom>
          <a:noFill/>
          <a:ln>
            <a:noFill/>
          </a:ln>
        </p:spPr>
        <p:txBody>
          <a:bodyPr spcFirstLastPara="1" wrap="square" lIns="91425" tIns="45700" rIns="91425" bIns="45700" anchor="t" anchorCtr="0">
            <a:normAutofit/>
          </a:bodyPr>
          <a:lstStyle/>
          <a:p>
            <a:pPr marL="274320" lvl="0" indent="-274320" algn="ctr" rtl="1">
              <a:lnSpc>
                <a:spcPct val="100000"/>
              </a:lnSpc>
              <a:spcBef>
                <a:spcPts val="0"/>
              </a:spcBef>
              <a:spcAft>
                <a:spcPts val="0"/>
              </a:spcAft>
              <a:buSzPts val="2520"/>
              <a:buChar char="?"/>
            </a:pPr>
            <a:r>
              <a:rPr lang="ar-OM" sz="3600">
                <a:solidFill>
                  <a:srgbClr val="FF0000"/>
                </a:solidFill>
              </a:rPr>
              <a:t>أستطيع فهم الدرس من خلال الأسئلة والإجابات الأتية :</a:t>
            </a:r>
            <a:endParaRPr/>
          </a:p>
          <a:p>
            <a:pPr marL="274320" lvl="0" indent="-274320" algn="r" rtl="1">
              <a:lnSpc>
                <a:spcPct val="100000"/>
              </a:lnSpc>
              <a:spcBef>
                <a:spcPts val="600"/>
              </a:spcBef>
              <a:spcAft>
                <a:spcPts val="0"/>
              </a:spcAft>
              <a:buSzPts val="2240"/>
              <a:buChar char="?"/>
            </a:pPr>
            <a:r>
              <a:rPr lang="ar-OM" sz="3200">
                <a:solidFill>
                  <a:srgbClr val="FF0000"/>
                </a:solidFill>
              </a:rPr>
              <a:t>س1 ما أول نصيحة سمعها الابن الصغير تيم Tim </a:t>
            </a:r>
            <a:r>
              <a:rPr lang="ar-OM" sz="3200"/>
              <a:t>؟ </a:t>
            </a:r>
            <a:endParaRPr/>
          </a:p>
          <a:p>
            <a:pPr marL="0" lvl="0" indent="0" algn="r" rtl="1">
              <a:lnSpc>
                <a:spcPct val="100000"/>
              </a:lnSpc>
              <a:spcBef>
                <a:spcPts val="600"/>
              </a:spcBef>
              <a:spcAft>
                <a:spcPts val="0"/>
              </a:spcAft>
              <a:buSzPts val="2240"/>
              <a:buNone/>
            </a:pPr>
            <a:r>
              <a:rPr lang="ar-OM" sz="3200"/>
              <a:t>   ضع كل شَيء في مكانه الصحيح، تعثر عليه بسهولة".</a:t>
            </a:r>
            <a:endParaRPr/>
          </a:p>
          <a:p>
            <a:pPr marL="274320" lvl="0" indent="-274320" algn="r" rtl="1">
              <a:lnSpc>
                <a:spcPct val="100000"/>
              </a:lnSpc>
              <a:spcBef>
                <a:spcPts val="600"/>
              </a:spcBef>
              <a:spcAft>
                <a:spcPts val="0"/>
              </a:spcAft>
              <a:buSzPts val="1960"/>
              <a:buChar char="?"/>
            </a:pPr>
            <a:r>
              <a:rPr lang="ar-OM" sz="2800">
                <a:solidFill>
                  <a:srgbClr val="FF0000"/>
                </a:solidFill>
              </a:rPr>
              <a:t>س 2 أفسر : عندما دخل الطفل "تیم" مكتبة أبيه لأول مرة أصابته الدهشة.</a:t>
            </a:r>
            <a:endParaRPr/>
          </a:p>
          <a:p>
            <a:pPr marL="274320" lvl="0" indent="-274320" algn="r" rtl="1">
              <a:lnSpc>
                <a:spcPct val="100000"/>
              </a:lnSpc>
              <a:spcBef>
                <a:spcPts val="600"/>
              </a:spcBef>
              <a:spcAft>
                <a:spcPts val="0"/>
              </a:spcAft>
              <a:buSzPts val="2240"/>
              <a:buChar char="?"/>
            </a:pPr>
            <a:r>
              <a:rPr lang="ar-OM" sz="3200"/>
              <a:t>  لأنه وجدها مرتبة بشكل هندسي يمكن من خلاله العثور على أي كتاب في دقائق معدودة، وذلك رغم ضَخّامتها.</a:t>
            </a:r>
            <a:endParaRPr/>
          </a:p>
          <a:p>
            <a:pPr marL="274320" lvl="0" indent="-274320" algn="r" rtl="1">
              <a:lnSpc>
                <a:spcPct val="100000"/>
              </a:lnSpc>
              <a:spcBef>
                <a:spcPts val="600"/>
              </a:spcBef>
              <a:spcAft>
                <a:spcPts val="0"/>
              </a:spcAft>
              <a:buSzPts val="2240"/>
              <a:buChar char="?"/>
            </a:pPr>
            <a:r>
              <a:rPr lang="ar-OM" sz="3200">
                <a:solidFill>
                  <a:srgbClr val="FF0000"/>
                </a:solidFill>
              </a:rPr>
              <a:t>س3 هل عرفت أهمية الحاسوب للمكتبة؟</a:t>
            </a:r>
            <a:endParaRPr/>
          </a:p>
          <a:p>
            <a:pPr marL="274320" lvl="0" indent="-274320" algn="r" rtl="1">
              <a:lnSpc>
                <a:spcPct val="100000"/>
              </a:lnSpc>
              <a:spcBef>
                <a:spcPts val="600"/>
              </a:spcBef>
              <a:spcAft>
                <a:spcPts val="0"/>
              </a:spcAft>
              <a:buSzPts val="2240"/>
              <a:buChar char="?"/>
            </a:pPr>
            <a:r>
              <a:rPr lang="ar-OM" sz="3200"/>
              <a:t> نعم؛ لأن الحاسوب ينظم كل شيء وسوف يرتب الكتب دون خطأ واحد.</a:t>
            </a:r>
            <a:endParaRPr/>
          </a:p>
          <a:p>
            <a:pPr marL="274320" lvl="0" indent="-167640" algn="r" rtl="1">
              <a:lnSpc>
                <a:spcPct val="100000"/>
              </a:lnSpc>
              <a:spcBef>
                <a:spcPts val="600"/>
              </a:spcBef>
              <a:spcAft>
                <a:spcPts val="0"/>
              </a:spcAft>
              <a:buSzPts val="168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6"/>
          <p:cNvSpPr txBox="1">
            <a:spLocks noGrp="1"/>
          </p:cNvSpPr>
          <p:nvPr>
            <p:ph type="body" idx="1"/>
          </p:nvPr>
        </p:nvSpPr>
        <p:spPr>
          <a:xfrm>
            <a:off x="179512" y="0"/>
            <a:ext cx="8568952" cy="6741368"/>
          </a:xfrm>
          <a:prstGeom prst="rect">
            <a:avLst/>
          </a:prstGeom>
          <a:noFill/>
          <a:ln>
            <a:noFill/>
          </a:ln>
        </p:spPr>
        <p:txBody>
          <a:bodyPr spcFirstLastPara="1" wrap="square" lIns="91425" tIns="45700" rIns="91425" bIns="45700" anchor="t" anchorCtr="0">
            <a:normAutofit/>
          </a:bodyPr>
          <a:lstStyle/>
          <a:p>
            <a:pPr marL="274320" lvl="0" indent="-274320" algn="r" rtl="1">
              <a:lnSpc>
                <a:spcPct val="100000"/>
              </a:lnSpc>
              <a:spcBef>
                <a:spcPts val="0"/>
              </a:spcBef>
              <a:spcAft>
                <a:spcPts val="0"/>
              </a:spcAft>
              <a:buSzPts val="1960"/>
              <a:buChar char="?"/>
            </a:pPr>
            <a:r>
              <a:rPr lang="ar-OM" sz="2800">
                <a:solidFill>
                  <a:srgbClr val="FF0000"/>
                </a:solidFill>
              </a:rPr>
              <a:t>س4  اشرح علاقة الصداقة بين تيم والحاسوب</a:t>
            </a:r>
            <a:r>
              <a:rPr lang="ar-OM" sz="2800"/>
              <a:t>.</a:t>
            </a:r>
            <a:endParaRPr/>
          </a:p>
          <a:p>
            <a:pPr marL="274320" lvl="0" indent="-274320" algn="r" rtl="1">
              <a:lnSpc>
                <a:spcPct val="100000"/>
              </a:lnSpc>
              <a:spcBef>
                <a:spcPts val="600"/>
              </a:spcBef>
              <a:spcAft>
                <a:spcPts val="0"/>
              </a:spcAft>
              <a:buSzPts val="1960"/>
              <a:buChar char="?"/>
            </a:pPr>
            <a:r>
              <a:rPr lang="ar-OM" sz="2800"/>
              <a:t>تولدت صداقة بين تيم والحاسـوب مند أن عرفه وهو طفل صغیر فكلما کبرَ تيم اخترع العلماء أجيالا من الحاسوب أصغر حجما جعلته يردد : عجبا لك یا صديقي، كلما كبرت أنا، صرت أنت صغيرًا.</a:t>
            </a:r>
            <a:endParaRPr/>
          </a:p>
          <a:p>
            <a:pPr marL="274320" lvl="0" indent="-274320" algn="r" rtl="1">
              <a:lnSpc>
                <a:spcPct val="100000"/>
              </a:lnSpc>
              <a:spcBef>
                <a:spcPts val="600"/>
              </a:spcBef>
              <a:spcAft>
                <a:spcPts val="0"/>
              </a:spcAft>
              <a:buSzPts val="1960"/>
              <a:buChar char="?"/>
            </a:pPr>
            <a:r>
              <a:rPr lang="ar-OM" sz="2800">
                <a:solidFill>
                  <a:srgbClr val="FF0000"/>
                </a:solidFill>
              </a:rPr>
              <a:t>س5 ماذا أقاد تيم أباه عندما تخرج في جامعة أكسفورد؟</a:t>
            </a:r>
            <a:endParaRPr/>
          </a:p>
          <a:p>
            <a:pPr marL="0" lvl="0" indent="0" algn="r" rtl="1">
              <a:lnSpc>
                <a:spcPct val="100000"/>
              </a:lnSpc>
              <a:spcBef>
                <a:spcPts val="600"/>
              </a:spcBef>
              <a:spcAft>
                <a:spcPts val="0"/>
              </a:spcAft>
              <a:buSzPts val="1960"/>
              <a:buNone/>
            </a:pPr>
            <a:r>
              <a:rPr lang="ar-OM" sz="2800"/>
              <a:t> نجَح في تخزین مكتبة أبيه الضخمة على الحاسوب، لا سيما كل ما يرد إليه</a:t>
            </a:r>
            <a:endParaRPr/>
          </a:p>
          <a:p>
            <a:pPr marL="274320" lvl="0" indent="-274320" algn="r" rtl="1">
              <a:lnSpc>
                <a:spcPct val="100000"/>
              </a:lnSpc>
              <a:spcBef>
                <a:spcPts val="600"/>
              </a:spcBef>
              <a:spcAft>
                <a:spcPts val="0"/>
              </a:spcAft>
              <a:buSzPts val="1960"/>
              <a:buChar char="?"/>
            </a:pPr>
            <a:r>
              <a:rPr lang="ar-OM" sz="2800"/>
              <a:t>من معلومات جديدة.</a:t>
            </a:r>
            <a:endParaRPr/>
          </a:p>
          <a:p>
            <a:pPr marL="274320" lvl="0" indent="-274320" algn="r" rtl="1">
              <a:lnSpc>
                <a:spcPct val="100000"/>
              </a:lnSpc>
              <a:spcBef>
                <a:spcPts val="600"/>
              </a:spcBef>
              <a:spcAft>
                <a:spcPts val="0"/>
              </a:spcAft>
              <a:buSzPts val="1960"/>
              <a:buChar char="?"/>
            </a:pPr>
            <a:r>
              <a:rPr lang="ar-OM" sz="2800">
                <a:solidFill>
                  <a:srgbClr val="FF0000"/>
                </a:solidFill>
              </a:rPr>
              <a:t>س6  أوضح كيف بدأت دائرة تبادل المعلومات كفكرة بين الأصدقاء؟</a:t>
            </a:r>
            <a:endParaRPr/>
          </a:p>
          <a:p>
            <a:pPr marL="274320" lvl="0" indent="-274320" algn="r" rtl="1">
              <a:lnSpc>
                <a:spcPct val="100000"/>
              </a:lnSpc>
              <a:spcBef>
                <a:spcPts val="600"/>
              </a:spcBef>
              <a:spcAft>
                <a:spcPts val="0"/>
              </a:spcAft>
              <a:buSzPts val="1960"/>
              <a:buChar char="?"/>
            </a:pPr>
            <a:r>
              <a:rPr lang="ar-OM" sz="2800"/>
              <a:t>      بدأت الفكرةُ  لدَی تيم عندما طلب من صَدِیقه  شون أن يأخذ ما لديه من معلومات ثم يضعها في حاسوبه، و يتبادلا المعلومات.</a:t>
            </a:r>
            <a:endParaRPr/>
          </a:p>
          <a:p>
            <a:pPr marL="274320" lvl="0" indent="-274320" algn="r" rtl="1">
              <a:lnSpc>
                <a:spcPct val="100000"/>
              </a:lnSpc>
              <a:spcBef>
                <a:spcPts val="600"/>
              </a:spcBef>
              <a:spcAft>
                <a:spcPts val="0"/>
              </a:spcAft>
              <a:buSzPts val="1960"/>
              <a:buChar char="?"/>
            </a:pPr>
            <a:r>
              <a:rPr lang="ar-OM" sz="2800">
                <a:solidFill>
                  <a:srgbClr val="FF0000"/>
                </a:solidFill>
              </a:rPr>
              <a:t>س7 اقترح تیم اسمًا لدائرة المعلومات. ما هو؟</a:t>
            </a:r>
            <a:endParaRPr/>
          </a:p>
          <a:p>
            <a:pPr marL="274320" lvl="0" indent="-274320" algn="r" rtl="1">
              <a:lnSpc>
                <a:spcPct val="100000"/>
              </a:lnSpc>
              <a:spcBef>
                <a:spcPts val="600"/>
              </a:spcBef>
              <a:spcAft>
                <a:spcPts val="0"/>
              </a:spcAft>
              <a:buSzPts val="1960"/>
              <a:buChar char="?"/>
            </a:pPr>
            <a:r>
              <a:rPr lang="ar-OM" sz="2800"/>
              <a:t>     اقترح تسميتها الإنترنت.</a:t>
            </a:r>
            <a:endParaRPr/>
          </a:p>
          <a:p>
            <a:pPr marL="274320" lvl="0" indent="-167640" algn="r" rtl="1">
              <a:lnSpc>
                <a:spcPct val="100000"/>
              </a:lnSpc>
              <a:spcBef>
                <a:spcPts val="600"/>
              </a:spcBef>
              <a:spcAft>
                <a:spcPts val="0"/>
              </a:spcAft>
              <a:buSzPts val="1680"/>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7"/>
          <p:cNvSpPr txBox="1">
            <a:spLocks noGrp="1"/>
          </p:cNvSpPr>
          <p:nvPr>
            <p:ph type="body" idx="1"/>
          </p:nvPr>
        </p:nvSpPr>
        <p:spPr>
          <a:xfrm>
            <a:off x="179512" y="0"/>
            <a:ext cx="8640960" cy="6858000"/>
          </a:xfrm>
          <a:prstGeom prst="rect">
            <a:avLst/>
          </a:prstGeom>
          <a:noFill/>
          <a:ln>
            <a:noFill/>
          </a:ln>
        </p:spPr>
        <p:txBody>
          <a:bodyPr spcFirstLastPara="1" wrap="square" lIns="91425" tIns="45700" rIns="91425" bIns="45700" anchor="t" anchorCtr="0">
            <a:normAutofit/>
          </a:bodyPr>
          <a:lstStyle/>
          <a:p>
            <a:pPr marL="274320" lvl="0" indent="-274320" algn="r" rtl="1">
              <a:lnSpc>
                <a:spcPct val="100000"/>
              </a:lnSpc>
              <a:spcBef>
                <a:spcPts val="0"/>
              </a:spcBef>
              <a:spcAft>
                <a:spcPts val="0"/>
              </a:spcAft>
              <a:buSzPts val="2240"/>
              <a:buChar char="?"/>
            </a:pPr>
            <a:r>
              <a:rPr lang="ar-OM" sz="3200">
                <a:solidFill>
                  <a:srgbClr val="FF0000"/>
                </a:solidFill>
              </a:rPr>
              <a:t>س8 أشرح عبارة تيم في إحدى المحاضرات: "خلق الله المخ البشري منظما ، كأن فيه لكل معلومة منطقة خاصة بها"، وماذا فعل بعدها؟</a:t>
            </a:r>
            <a:endParaRPr/>
          </a:p>
          <a:p>
            <a:pPr marL="274320" lvl="0" indent="-274320" algn="r" rtl="1">
              <a:lnSpc>
                <a:spcPct val="100000"/>
              </a:lnSpc>
              <a:spcBef>
                <a:spcPts val="600"/>
              </a:spcBef>
              <a:spcAft>
                <a:spcPts val="0"/>
              </a:spcAft>
              <a:buSzPts val="2240"/>
              <a:buChar char="?"/>
            </a:pPr>
            <a:r>
              <a:rPr lang="ar-OM" sz="3200"/>
              <a:t>اعتقد تیم أن الله تعالي خلق للإنسانِ مخا أشبه بالحاسوب في تنظمه للمعلومات والأفكار، فبدأ تيم في عمل المواقع على الشبكة الجديدة و طورها حتى يسهل العثور عليها، وإرسالها إلى المشتركين في الشبكةٍ.</a:t>
            </a:r>
            <a:endParaRPr/>
          </a:p>
          <a:p>
            <a:pPr marL="274320" lvl="0" indent="-274320" algn="r" rtl="1">
              <a:lnSpc>
                <a:spcPct val="100000"/>
              </a:lnSpc>
              <a:spcBef>
                <a:spcPts val="600"/>
              </a:spcBef>
              <a:spcAft>
                <a:spcPts val="0"/>
              </a:spcAft>
              <a:buSzPts val="2240"/>
              <a:buChar char="?"/>
            </a:pPr>
            <a:r>
              <a:rPr lang="ar-OM" sz="3200">
                <a:solidFill>
                  <a:srgbClr val="FF0000"/>
                </a:solidFill>
              </a:rPr>
              <a:t>س9  مم اندهش صديق تيم بعد تطويره المواقع؟</a:t>
            </a:r>
            <a:endParaRPr/>
          </a:p>
          <a:p>
            <a:pPr marL="274320" lvl="0" indent="-274320" algn="r" rtl="1">
              <a:lnSpc>
                <a:spcPct val="100000"/>
              </a:lnSpc>
              <a:spcBef>
                <a:spcPts val="600"/>
              </a:spcBef>
              <a:spcAft>
                <a:spcPts val="0"/>
              </a:spcAft>
              <a:buSzPts val="2240"/>
              <a:buChar char="?"/>
            </a:pPr>
            <a:r>
              <a:rPr lang="ar-OM" sz="3200"/>
              <a:t>اندهش من تدفق المعلومات بقوة وسرعةٍ.</a:t>
            </a:r>
            <a:endParaRPr/>
          </a:p>
          <a:p>
            <a:pPr marL="274320" lvl="0" indent="-274320" algn="r" rtl="1">
              <a:lnSpc>
                <a:spcPct val="100000"/>
              </a:lnSpc>
              <a:spcBef>
                <a:spcPts val="600"/>
              </a:spcBef>
              <a:spcAft>
                <a:spcPts val="0"/>
              </a:spcAft>
              <a:buSzPts val="2240"/>
              <a:buChar char="?"/>
            </a:pPr>
            <a:r>
              <a:rPr lang="ar-OM" sz="3200">
                <a:solidFill>
                  <a:srgbClr val="FF0000"/>
                </a:solidFill>
              </a:rPr>
              <a:t>س10 صار العالم أصغر من ذي قبل.. وضح دور تيم في ذلك</a:t>
            </a:r>
            <a:r>
              <a:rPr lang="ar-OM" sz="3200"/>
              <a:t>.</a:t>
            </a:r>
            <a:endParaRPr/>
          </a:p>
          <a:p>
            <a:pPr marL="274320" lvl="0" indent="-274320" algn="r" rtl="1">
              <a:lnSpc>
                <a:spcPct val="100000"/>
              </a:lnSpc>
              <a:spcBef>
                <a:spcPts val="600"/>
              </a:spcBef>
              <a:spcAft>
                <a:spcPts val="0"/>
              </a:spcAft>
              <a:buSzPts val="2240"/>
              <a:buChar char="?"/>
            </a:pPr>
            <a:r>
              <a:rPr lang="ar-OM" sz="3200"/>
              <a:t> بعد تدفق المعلومات في الشبكة بسرعة وصار الناس في أنحاء     العالم كافة بإمكانهم أن يتصل بعضهم ببعض و يتبادلوا المعلومات في مناطق مختلفة من العالم</a:t>
            </a:r>
            <a:r>
              <a:rPr lang="ar-OM"/>
              <a:t>.</a:t>
            </a:r>
            <a:endParaRPr/>
          </a:p>
          <a:p>
            <a:pPr marL="274320" lvl="0" indent="-167640" algn="r" rtl="1">
              <a:lnSpc>
                <a:spcPct val="100000"/>
              </a:lnSpc>
              <a:spcBef>
                <a:spcPts val="600"/>
              </a:spcBef>
              <a:spcAft>
                <a:spcPts val="0"/>
              </a:spcAft>
              <a:buSzPts val="1680"/>
              <a:buNone/>
            </a:pPr>
            <a:endParaRPr/>
          </a:p>
        </p:txBody>
      </p:sp>
    </p:spTree>
  </p:cSld>
  <p:clrMapOvr>
    <a:masterClrMapping/>
  </p:clrMapOvr>
</p:sld>
</file>

<file path=ppt/theme/theme1.xml><?xml version="1.0" encoding="utf-8"?>
<a:theme xmlns:a="http://schemas.openxmlformats.org/drawingml/2006/main" name="مشربية">
  <a:themeElements>
    <a:clrScheme name="مشربية">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