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image/jpeg" Extension="jpeg"/>
  <Default ContentType="application/vnd.openxmlformats-package.relationships+xml" Extension="rels"/>
  <Override ContentType="application/vnd.openxmlformats-officedocument.presentationml.tableStyles+xml" PartName="/ppt/tableStyles1.xml"/>
  <Override ContentType="application/vnd.openxmlformats-officedocument.presentationml.slideMaster+xml" PartName="/ppt/slideMasters/slideMaster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43.xml"/>
  <Override ContentType="application/vnd.openxmlformats-officedocument.presentationml.slide+xml" PartName="/ppt/slides/slide35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slide+xml" PartName="/ppt/slides/slide17.xml"/>
  <Override ContentType="application/vnd.openxmlformats-officedocument.presentationml.slide+xml" PartName="/ppt/slides/slide42.xml"/>
  <Override ContentType="application/vnd.openxmlformats-officedocument.presentationml.slide+xml" PartName="/ppt/slides/slide25.xml"/>
  <Override ContentType="application/vnd.openxmlformats-officedocument.presentationml.slide+xml" PartName="/ppt/slides/slide34.xml"/>
  <Override ContentType="application/vnd.openxmlformats-officedocument.presentationml.slide+xml" PartName="/ppt/slides/slide33.xml"/>
  <Override ContentType="application/vnd.openxmlformats-officedocument.presentationml.slide+xml" PartName="/ppt/slides/slide16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7.xml"/>
  <Override ContentType="application/vnd.openxmlformats-officedocument.presentationml.slide+xml" PartName="/ppt/slides/slide41.xml"/>
  <Override ContentType="application/vnd.openxmlformats-officedocument.presentationml.slide+xml" PartName="/ppt/slides/slide7.xml"/>
  <Override ContentType="application/vnd.openxmlformats-officedocument.presentationml.slide+xml" PartName="/ppt/slides/slide36.xml"/>
  <Override ContentType="application/vnd.openxmlformats-officedocument.presentationml.slide+xml" PartName="/ppt/slides/slide23.xml"/>
  <Override ContentType="application/vnd.openxmlformats-officedocument.presentationml.slide+xml" PartName="/ppt/slides/slide49.xml"/>
  <Override ContentType="application/vnd.openxmlformats-officedocument.presentationml.slide+xml" PartName="/ppt/slides/slide10.xml"/>
  <Override ContentType="application/vnd.openxmlformats-officedocument.presentationml.slide+xml" PartName="/ppt/slides/slide6.xml"/>
  <Override ContentType="application/vnd.openxmlformats-officedocument.presentationml.slide+xml" PartName="/ppt/slides/slide40.xml"/>
  <Override ContentType="application/vnd.openxmlformats-officedocument.presentationml.slide+xml" PartName="/ppt/slides/slide4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9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12.xml"/>
  <Override ContentType="application/vnd.openxmlformats-officedocument.presentationml.slide+xml" PartName="/ppt/slides/slide4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8.xml"/>
  <Override ContentType="application/vnd.openxmlformats-officedocument.presentationml.slide+xml" PartName="/ppt/slides/slide4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32.xml"/>
  <Override ContentType="application/vnd.openxmlformats-officedocument.presentationml.slide+xml" PartName="/ppt/slides/slide1.xml"/>
  <Override ContentType="application/vnd.openxmlformats-officedocument.presentationml.slide+xml" PartName="/ppt/slides/slide45.xml"/>
  <Override ContentType="application/vnd.openxmlformats-officedocument.presentationml.slide+xml" PartName="/ppt/slides/slide28.xml"/>
  <Override ContentType="application/vnd.openxmlformats-officedocument.presentationml.slide+xml" PartName="/ppt/slides/slide15.xml"/>
  <Override ContentType="application/vnd.openxmlformats-officedocument.presentationml.slide+xml" PartName="/ppt/slides/slide31.xml"/>
  <Override ContentType="application/vnd.openxmlformats-officedocument.presentationml.slide+xml" PartName="/ppt/slides/slide27.xml"/>
  <Override ContentType="application/vnd.openxmlformats-officedocument.presentationml.slide+xml" PartName="/ppt/slides/slide2.xml"/>
  <Override ContentType="application/vnd.openxmlformats-officedocument.presentationml.slide+xml" PartName="/ppt/slides/slide44.xml"/>
  <Override ContentType="application/vnd.openxmlformats-officedocument.presentationml.slide+xml" PartName="/ppt/slides/slide14.xml"/>
  <Override ContentType="application/vnd.openxmlformats-officedocument.presentationml.presentation.main+xml" PartName="/ppt/presentation.xml"/>
  <Override ContentType="application/vnd.openxmlformats-officedocument.presentationml.presProps+xml" PartName="/ppt/presProps1.xml"/>
  <Override ContentType="application/vnd.openxmlformats-officedocument.theme+xml" PartName="/ppt/theme/theme1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287" r:id="rId36"/>
    <p:sldId id="288" r:id="rId37"/>
    <p:sldId id="289" r:id="rId38"/>
    <p:sldId id="290" r:id="rId39"/>
    <p:sldId id="291" r:id="rId40"/>
    <p:sldId id="292" r:id="rId41"/>
    <p:sldId id="293" r:id="rId42"/>
    <p:sldId id="294" r:id="rId43"/>
    <p:sldId id="295" r:id="rId44"/>
    <p:sldId id="296" r:id="rId45"/>
    <p:sldId id="297" r:id="rId46"/>
    <p:sldId id="298" r:id="rId47"/>
    <p:sldId id="299" r:id="rId48"/>
    <p:sldId id="300" r:id="rId49"/>
    <p:sldId id="301" r:id="rId50"/>
    <p:sldId id="302" r:id="rId51"/>
    <p:sldId id="303" r:id="rId52"/>
    <p:sldId id="304" r:id="rId53"/>
  </p:sldIdLst>
  <p:sldSz cy="6858000" cx="12192000"/>
  <p:notesSz cx="6858000" cy="9144000"/>
  <p:defaultTextStyle>
    <a:defPPr lvl="0">
      <a:defRPr lang="ar-OM"/>
    </a:defPPr>
    <a:lvl1pPr defTabSz="914400" eaLnBrk="1" hangingPunct="1" latinLnBrk="0" lvl="0" marL="0" rtl="1" algn="r">
      <a:defRPr kern="1200" sz="1800">
        <a:solidFill>
          <a:schemeClr val="tx1"/>
        </a:solidFill>
        <a:latin typeface="+mn-lt"/>
        <a:ea typeface="+mn-ea"/>
        <a:cs typeface="+mn-cs"/>
      </a:defRPr>
    </a:lvl1pPr>
    <a:lvl2pPr defTabSz="914400" eaLnBrk="1" hangingPunct="1" latinLnBrk="0" lvl="1" marL="457200" rtl="1" algn="r">
      <a:defRPr kern="1200" sz="1800">
        <a:solidFill>
          <a:schemeClr val="tx1"/>
        </a:solidFill>
        <a:latin typeface="+mn-lt"/>
        <a:ea typeface="+mn-ea"/>
        <a:cs typeface="+mn-cs"/>
      </a:defRPr>
    </a:lvl2pPr>
    <a:lvl3pPr defTabSz="914400" eaLnBrk="1" hangingPunct="1" latinLnBrk="0" lvl="2" marL="914400" rtl="1" algn="r">
      <a:defRPr kern="1200" sz="1800">
        <a:solidFill>
          <a:schemeClr val="tx1"/>
        </a:solidFill>
        <a:latin typeface="+mn-lt"/>
        <a:ea typeface="+mn-ea"/>
        <a:cs typeface="+mn-cs"/>
      </a:defRPr>
    </a:lvl3pPr>
    <a:lvl4pPr defTabSz="914400" eaLnBrk="1" hangingPunct="1" latinLnBrk="0" lvl="3" marL="1371600" rtl="1" algn="r">
      <a:defRPr kern="1200" sz="1800">
        <a:solidFill>
          <a:schemeClr val="tx1"/>
        </a:solidFill>
        <a:latin typeface="+mn-lt"/>
        <a:ea typeface="+mn-ea"/>
        <a:cs typeface="+mn-cs"/>
      </a:defRPr>
    </a:lvl4pPr>
    <a:lvl5pPr defTabSz="914400" eaLnBrk="1" hangingPunct="1" latinLnBrk="0" lvl="4" marL="1828800" rtl="1" algn="r">
      <a:defRPr kern="1200" sz="1800">
        <a:solidFill>
          <a:schemeClr val="tx1"/>
        </a:solidFill>
        <a:latin typeface="+mn-lt"/>
        <a:ea typeface="+mn-ea"/>
        <a:cs typeface="+mn-cs"/>
      </a:defRPr>
    </a:lvl5pPr>
    <a:lvl6pPr defTabSz="914400" eaLnBrk="1" hangingPunct="1" latinLnBrk="0" lvl="5" marL="2286000" rtl="1" algn="r">
      <a:defRPr kern="1200" sz="1800">
        <a:solidFill>
          <a:schemeClr val="tx1"/>
        </a:solidFill>
        <a:latin typeface="+mn-lt"/>
        <a:ea typeface="+mn-ea"/>
        <a:cs typeface="+mn-cs"/>
      </a:defRPr>
    </a:lvl6pPr>
    <a:lvl7pPr defTabSz="914400" eaLnBrk="1" hangingPunct="1" latinLnBrk="0" lvl="6" marL="2743200" rtl="1" algn="r">
      <a:defRPr kern="1200" sz="1800">
        <a:solidFill>
          <a:schemeClr val="tx1"/>
        </a:solidFill>
        <a:latin typeface="+mn-lt"/>
        <a:ea typeface="+mn-ea"/>
        <a:cs typeface="+mn-cs"/>
      </a:defRPr>
    </a:lvl7pPr>
    <a:lvl8pPr defTabSz="914400" eaLnBrk="1" hangingPunct="1" latinLnBrk="0" lvl="7" marL="3200400" rtl="1" algn="r">
      <a:defRPr kern="1200" sz="1800">
        <a:solidFill>
          <a:schemeClr val="tx1"/>
        </a:solidFill>
        <a:latin typeface="+mn-lt"/>
        <a:ea typeface="+mn-ea"/>
        <a:cs typeface="+mn-cs"/>
      </a:defRPr>
    </a:lvl8pPr>
    <a:lvl9pPr defTabSz="914400" eaLnBrk="1" hangingPunct="1" latinLnBrk="0" lvl="8" marL="3657600" rtl="1" algn="r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1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1.xml><?xml version="1.0" encoding="utf-8"?>
<a:tblStyleLst xmlns:a="http://schemas.openxmlformats.org/drawingml/2006/main" xmlns:r="http://schemas.openxmlformats.org/officeDocument/2006/relationships" def="{90651C3A-4460-11DB-9652-00E08161165F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cmpd="sng" w="12700">
              <a:solidFill>
                <a:schemeClr val="lt1"/>
              </a:solidFill>
            </a:ln>
          </a:left>
          <a:right>
            <a:ln cmpd="sng" w="12700">
              <a:solidFill>
                <a:schemeClr val="lt1"/>
              </a:solidFill>
            </a:ln>
          </a:right>
          <a:top>
            <a:ln cmpd="sng" w="12700">
              <a:solidFill>
                <a:schemeClr val="lt1"/>
              </a:solidFill>
            </a:ln>
          </a:top>
          <a:bottom>
            <a:ln cmpd="sng" w="12700">
              <a:solidFill>
                <a:schemeClr val="lt1"/>
              </a:solidFill>
            </a:ln>
          </a:bottom>
          <a:insideH>
            <a:ln cmpd="sng" w="12700">
              <a:solidFill>
                <a:schemeClr val="lt1"/>
              </a:solidFill>
            </a:ln>
          </a:insideH>
          <a:insideV>
            <a:ln cmpd="sng" w="12700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cmpd="sng" w="38100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cmpd="sng" w="38100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6.xml"/><Relationship Id="rId42" Type="http://schemas.openxmlformats.org/officeDocument/2006/relationships/slide" Target="slides/slide38.xml"/><Relationship Id="rId41" Type="http://schemas.openxmlformats.org/officeDocument/2006/relationships/slide" Target="slides/slide37.xml"/><Relationship Id="rId44" Type="http://schemas.openxmlformats.org/officeDocument/2006/relationships/slide" Target="slides/slide40.xml"/><Relationship Id="rId43" Type="http://schemas.openxmlformats.org/officeDocument/2006/relationships/slide" Target="slides/slide39.xml"/><Relationship Id="rId46" Type="http://schemas.openxmlformats.org/officeDocument/2006/relationships/slide" Target="slides/slide42.xml"/><Relationship Id="rId45" Type="http://schemas.openxmlformats.org/officeDocument/2006/relationships/slide" Target="slides/slide41.xml"/><Relationship Id="rId1" Type="http://schemas.openxmlformats.org/officeDocument/2006/relationships/theme" Target="theme/theme1.xml"/><Relationship Id="rId2" Type="http://schemas.openxmlformats.org/officeDocument/2006/relationships/presProps" Target="presProps1.xml"/><Relationship Id="rId3" Type="http://schemas.openxmlformats.org/officeDocument/2006/relationships/tableStyles" Target="tableStyles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48" Type="http://schemas.openxmlformats.org/officeDocument/2006/relationships/slide" Target="slides/slide44.xml"/><Relationship Id="rId47" Type="http://schemas.openxmlformats.org/officeDocument/2006/relationships/slide" Target="slides/slide43.xml"/><Relationship Id="rId49" Type="http://schemas.openxmlformats.org/officeDocument/2006/relationships/slide" Target="slides/slide4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31" Type="http://schemas.openxmlformats.org/officeDocument/2006/relationships/slide" Target="slides/slide27.xml"/><Relationship Id="rId30" Type="http://schemas.openxmlformats.org/officeDocument/2006/relationships/slide" Target="slides/slide26.xml"/><Relationship Id="rId33" Type="http://schemas.openxmlformats.org/officeDocument/2006/relationships/slide" Target="slides/slide29.xml"/><Relationship Id="rId32" Type="http://schemas.openxmlformats.org/officeDocument/2006/relationships/slide" Target="slides/slide28.xml"/><Relationship Id="rId35" Type="http://schemas.openxmlformats.org/officeDocument/2006/relationships/slide" Target="slides/slide31.xml"/><Relationship Id="rId34" Type="http://schemas.openxmlformats.org/officeDocument/2006/relationships/slide" Target="slides/slide30.xml"/><Relationship Id="rId37" Type="http://schemas.openxmlformats.org/officeDocument/2006/relationships/slide" Target="slides/slide33.xml"/><Relationship Id="rId36" Type="http://schemas.openxmlformats.org/officeDocument/2006/relationships/slide" Target="slides/slide32.xml"/><Relationship Id="rId39" Type="http://schemas.openxmlformats.org/officeDocument/2006/relationships/slide" Target="slides/slide35.xml"/><Relationship Id="rId38" Type="http://schemas.openxmlformats.org/officeDocument/2006/relationships/slide" Target="slides/slide34.xml"/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8" Type="http://schemas.openxmlformats.org/officeDocument/2006/relationships/slide" Target="slides/slide24.xml"/><Relationship Id="rId27" Type="http://schemas.openxmlformats.org/officeDocument/2006/relationships/slide" Target="slides/slide23.xml"/><Relationship Id="rId29" Type="http://schemas.openxmlformats.org/officeDocument/2006/relationships/slide" Target="slides/slide25.xml"/><Relationship Id="rId51" Type="http://schemas.openxmlformats.org/officeDocument/2006/relationships/slide" Target="slides/slide47.xml"/><Relationship Id="rId50" Type="http://schemas.openxmlformats.org/officeDocument/2006/relationships/slide" Target="slides/slide46.xml"/><Relationship Id="rId53" Type="http://schemas.openxmlformats.org/officeDocument/2006/relationships/slide" Target="slides/slide49.xml"/><Relationship Id="rId52" Type="http://schemas.openxmlformats.org/officeDocument/2006/relationships/slide" Target="slides/slide4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ar-OM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1C94-D8B3-4BC5-9BC7-01CD9C7B5FA0}" type="datetimeFigureOut">
              <a:rPr lang="ar-OM" smtClean="0"/>
              <a:t>18/03/1447</a:t>
            </a:fld>
            <a:endParaRPr lang="ar-OM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D2C19-8F74-4057-9E6A-B1EF831F4783}" type="slidenum">
              <a:rPr lang="ar-OM" smtClean="0"/>
              <a:t>‹#›</a:t>
            </a:fld>
            <a:endParaRPr lang="ar-OM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1C94-D8B3-4BC5-9BC7-01CD9C7B5FA0}" type="datetimeFigureOut">
              <a:rPr lang="ar-OM" smtClean="0"/>
              <a:t>18/03/1447</a:t>
            </a:fld>
            <a:endParaRPr lang="ar-OM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D2C19-8F74-4057-9E6A-B1EF831F4783}" type="slidenum">
              <a:rPr lang="ar-OM" smtClean="0"/>
              <a:t>‹#›</a:t>
            </a:fld>
            <a:endParaRPr lang="ar-OM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 hasCustomPrompt="1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1C94-D8B3-4BC5-9BC7-01CD9C7B5FA0}" type="datetimeFigureOut">
              <a:rPr lang="ar-OM" smtClean="0"/>
              <a:t>18/03/1447</a:t>
            </a:fld>
            <a:endParaRPr lang="ar-OM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D2C19-8F74-4057-9E6A-B1EF831F4783}" type="slidenum">
              <a:rPr lang="ar-OM" smtClean="0"/>
              <a:t>‹#›</a:t>
            </a:fld>
            <a:endParaRPr lang="ar-OM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1C94-D8B3-4BC5-9BC7-01CD9C7B5FA0}" type="datetimeFigureOut">
              <a:rPr lang="ar-OM" smtClean="0"/>
              <a:t>18/03/1447</a:t>
            </a:fld>
            <a:endParaRPr lang="ar-OM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D2C19-8F74-4057-9E6A-B1EF831F4783}" type="slidenum">
              <a:rPr lang="ar-OM" smtClean="0"/>
              <a:t>‹#›</a:t>
            </a:fld>
            <a:endParaRPr lang="ar-OM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1C94-D8B3-4BC5-9BC7-01CD9C7B5FA0}" type="datetimeFigureOut">
              <a:rPr lang="ar-OM" smtClean="0"/>
              <a:t>18/03/1447</a:t>
            </a:fld>
            <a:endParaRPr lang="ar-OM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D2C19-8F74-4057-9E6A-B1EF831F4783}" type="slidenum">
              <a:rPr lang="ar-OM" smtClean="0"/>
              <a:t>‹#›</a:t>
            </a:fld>
            <a:endParaRPr lang="ar-OM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1C94-D8B3-4BC5-9BC7-01CD9C7B5FA0}" type="datetimeFigureOut">
              <a:rPr lang="ar-OM" smtClean="0"/>
              <a:t>18/03/1447</a:t>
            </a:fld>
            <a:endParaRPr lang="ar-OM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D2C19-8F74-4057-9E6A-B1EF831F4783}" type="slidenum">
              <a:rPr lang="ar-OM" smtClean="0"/>
              <a:t>‹#›</a:t>
            </a:fld>
            <a:endParaRPr lang="ar-OM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1C94-D8B3-4BC5-9BC7-01CD9C7B5FA0}" type="datetimeFigureOut">
              <a:rPr lang="ar-OM" smtClean="0"/>
              <a:t>18/03/1447</a:t>
            </a:fld>
            <a:endParaRPr lang="ar-OM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D2C19-8F74-4057-9E6A-B1EF831F4783}" type="slidenum">
              <a:rPr lang="ar-OM" smtClean="0"/>
              <a:t>‹#›</a:t>
            </a:fld>
            <a:endParaRPr lang="ar-OM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1C94-D8B3-4BC5-9BC7-01CD9C7B5FA0}" type="datetimeFigureOut">
              <a:rPr lang="ar-OM" smtClean="0"/>
              <a:t>18/03/1447</a:t>
            </a:fld>
            <a:endParaRPr lang="ar-OM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D2C19-8F74-4057-9E6A-B1EF831F4783}" type="slidenum">
              <a:rPr lang="ar-OM" smtClean="0"/>
              <a:t>‹#›</a:t>
            </a:fld>
            <a:endParaRPr lang="ar-OM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1C94-D8B3-4BC5-9BC7-01CD9C7B5FA0}" type="datetimeFigureOut">
              <a:rPr lang="ar-OM" smtClean="0"/>
              <a:t>18/03/1447</a:t>
            </a:fld>
            <a:endParaRPr lang="ar-OM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D2C19-8F74-4057-9E6A-B1EF831F4783}" type="slidenum">
              <a:rPr lang="ar-OM" smtClean="0"/>
              <a:t>‹#›</a:t>
            </a:fld>
            <a:endParaRPr lang="ar-OM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1C94-D8B3-4BC5-9BC7-01CD9C7B5FA0}" type="datetimeFigureOut">
              <a:rPr lang="ar-OM" smtClean="0"/>
              <a:t>18/03/1447</a:t>
            </a:fld>
            <a:endParaRPr lang="ar-OM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D2C19-8F74-4057-9E6A-B1EF831F4783}" type="slidenum">
              <a:rPr lang="ar-OM" smtClean="0"/>
              <a:t>‹#›</a:t>
            </a:fld>
            <a:endParaRPr lang="ar-OM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OM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1C94-D8B3-4BC5-9BC7-01CD9C7B5FA0}" type="datetimeFigureOut">
              <a:rPr lang="ar-OM" smtClean="0"/>
              <a:t>18/03/1447</a:t>
            </a:fld>
            <a:endParaRPr lang="ar-OM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D2C19-8F74-4057-9E6A-B1EF831F4783}" type="slidenum">
              <a:rPr lang="ar-OM" smtClean="0"/>
              <a:t>‹#›</a:t>
            </a:fld>
            <a:endParaRPr lang="ar-OM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84A1C94-D8B3-4BC5-9BC7-01CD9C7B5FA0}" type="datetimeFigureOut">
              <a:rPr lang="ar-OM" smtClean="0"/>
              <a:t>18/03/1447</a:t>
            </a:fld>
            <a:endParaRPr lang="ar-OM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ar-OM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1D2C19-8F74-4057-9E6A-B1EF831F4783}" type="slidenum">
              <a:rPr lang="ar-OM" smtClean="0"/>
              <a:t>‹#›</a:t>
            </a:fld>
            <a:endParaRPr lang="ar-O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OM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8163" y="-60863"/>
            <a:ext cx="5251316" cy="1807305"/>
          </a:xfrm>
        </p:spPr>
        <p:txBody>
          <a:bodyPr>
            <a:normAutofit/>
          </a:bodyPr>
          <a:lstStyle/>
          <a:p>
            <a:endParaRPr lang="ar-OM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74754" y="1394085"/>
            <a:ext cx="5411450" cy="5171607"/>
          </a:xfrm>
        </p:spPr>
        <p:txBody>
          <a:bodyPr vert="horz" lIns="91440" tIns="45720" rIns="91440" bIns="45720" rtlCol="1">
            <a:noAutofit/>
          </a:bodyPr>
          <a:lstStyle/>
          <a:p>
            <a:pPr marL="0" indent="0">
              <a:buNone/>
            </a:pPr>
            <a:r>
              <a:rPr lang="ar-OM" sz="6000" b="1" dirty="0"/>
              <a:t>تخيل أن تتعرض قريتك لنقص في الماء والطعام . </a:t>
            </a:r>
          </a:p>
          <a:p>
            <a:pPr marL="0" indent="0">
              <a:buNone/>
            </a:pPr>
            <a:r>
              <a:rPr lang="ar-OM" sz="6000" b="1" dirty="0"/>
              <a:t>كيف تتصرف وماذا تفعل ؟ </a:t>
            </a:r>
          </a:p>
          <a:p>
            <a:pPr marL="0" indent="0" algn="ctr">
              <a:buNone/>
            </a:pPr>
            <a:r>
              <a:rPr lang="ar-OM" sz="6000" b="1" dirty="0">
                <a:solidFill>
                  <a:schemeClr val="accent3">
                    <a:lumMod val="50000"/>
                  </a:schemeClr>
                </a:solidFill>
              </a:rPr>
              <a:t> </a:t>
            </a:r>
          </a:p>
        </p:txBody>
      </p:sp>
      <p:pic>
        <p:nvPicPr>
          <p:cNvPr id="1028" name="Picture 4" descr="العواصف والأمطار تفاقم معاناة النازحين وتهدم أكثر من 50 مخيماً شمال غربي  سوريا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41" r="35291"/>
          <a:stretch>
            <a:fillRect/>
          </a:stretch>
        </p:blipFill>
        <p:spPr bwMode="auto"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96E6A3-024E-ECC2-B480-3DDE453363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284A669-4BCA-D0E2-43F6-2228D44552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861" y="389744"/>
            <a:ext cx="6805536" cy="6235908"/>
          </a:xfrm>
        </p:spPr>
        <p:txBody>
          <a:bodyPr vert="horz" lIns="91440" tIns="45720" rIns="91440" bIns="45720" rtlCol="1">
            <a:noAutofit/>
          </a:bodyPr>
          <a:lstStyle/>
          <a:p>
            <a:pPr marL="0" indent="0" algn="ctr">
              <a:buNone/>
            </a:pPr>
            <a:r>
              <a:rPr lang="ar-OM" sz="6000" b="1" dirty="0"/>
              <a:t>س/معنى كلمة تشبثوا في جملة: "تشبثوا بالحياة بكل ما فيهم من قوة"؟</a:t>
            </a:r>
            <a:br>
              <a:rPr lang="ar-OM" sz="6000" b="1" dirty="0"/>
            </a:br>
            <a:r>
              <a:rPr lang="ar-OM" sz="6000" b="1" dirty="0"/>
              <a:t>أ) تمسكوا</a:t>
            </a:r>
            <a:br>
              <a:rPr lang="ar-OM" sz="6000" b="1" dirty="0"/>
            </a:br>
            <a:r>
              <a:rPr lang="ar-OM" sz="6000" b="1" dirty="0"/>
              <a:t>ب) تركوا</a:t>
            </a:r>
            <a:br>
              <a:rPr lang="ar-OM" sz="6000" b="1" dirty="0"/>
            </a:br>
            <a:r>
              <a:rPr lang="ar-OM" sz="6000" b="1" dirty="0"/>
              <a:t>ج) لعبوا</a:t>
            </a:r>
            <a:br>
              <a:rPr lang="ar-OM" sz="6000" b="1" dirty="0"/>
            </a:br>
            <a:r>
              <a:rPr lang="ar-OM" sz="6000" b="1" dirty="0"/>
              <a:t>د) نسوا</a:t>
            </a:r>
          </a:p>
        </p:txBody>
      </p:sp>
      <p:pic>
        <p:nvPicPr>
          <p:cNvPr id="1028" name="Picture 4" descr="العواصف والأمطار تفاقم معاناة النازحين وتهدم أكثر من 50 مخيماً شمال غربي  سوريا">
            <a:extLst>
              <a:ext uri="{FF2B5EF4-FFF2-40B4-BE49-F238E27FC236}">
                <a16:creationId xmlns:a16="http://schemas.microsoft.com/office/drawing/2014/main" id="{77E15F45-220E-D7CD-CAED-59F48CDD23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41" r="35291"/>
          <a:stretch>
            <a:fillRect/>
          </a:stretch>
        </p:blipFill>
        <p:spPr bwMode="auto"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صورة 1" descr="صورة تحتوي على شعار, الرسومات, رمز, تصميم الجرافيك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9CF2A60A-4F8B-E6C4-460A-2243551899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703" y="2498271"/>
            <a:ext cx="1518557" cy="1518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4927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30B400-8007-6850-5D79-DCF9288461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E02F117-D9D7-9B02-45AD-8113D3D11F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861" y="389744"/>
            <a:ext cx="6805536" cy="6235908"/>
          </a:xfrm>
        </p:spPr>
        <p:txBody>
          <a:bodyPr vert="horz" lIns="91440" tIns="45720" rIns="91440" bIns="45720" rtlCol="1">
            <a:noAutofit/>
          </a:bodyPr>
          <a:lstStyle/>
          <a:p>
            <a:pPr marL="0" indent="0" algn="ctr">
              <a:buNone/>
            </a:pPr>
            <a:r>
              <a:rPr lang="ar-OM" sz="7200" b="1" dirty="0"/>
              <a:t>س/ جمع كلمة جاره</a:t>
            </a:r>
            <a:br>
              <a:rPr lang="ar-OM" sz="7200" b="1" dirty="0"/>
            </a:br>
            <a:r>
              <a:rPr lang="ar-OM" sz="7200" b="1" dirty="0"/>
              <a:t>أ) جيران</a:t>
            </a:r>
            <a:br>
              <a:rPr lang="ar-OM" sz="7200" b="1" dirty="0"/>
            </a:br>
            <a:r>
              <a:rPr lang="ar-OM" sz="7200" b="1" dirty="0"/>
              <a:t>ب) جارات</a:t>
            </a:r>
            <a:br>
              <a:rPr lang="ar-OM" sz="7200" b="1" dirty="0"/>
            </a:br>
            <a:r>
              <a:rPr lang="ar-OM" sz="7200" b="1" dirty="0"/>
              <a:t>ج) جارية</a:t>
            </a:r>
            <a:br>
              <a:rPr lang="ar-OM" sz="7200" b="1" dirty="0"/>
            </a:br>
            <a:r>
              <a:rPr lang="ar-OM" sz="7200" b="1" dirty="0"/>
              <a:t>د) جرايات</a:t>
            </a:r>
          </a:p>
        </p:txBody>
      </p:sp>
      <p:pic>
        <p:nvPicPr>
          <p:cNvPr id="1028" name="Picture 4" descr="العواصف والأمطار تفاقم معاناة النازحين وتهدم أكثر من 50 مخيماً شمال غربي  سوريا">
            <a:extLst>
              <a:ext uri="{FF2B5EF4-FFF2-40B4-BE49-F238E27FC236}">
                <a16:creationId xmlns:a16="http://schemas.microsoft.com/office/drawing/2014/main" id="{1B10E311-6BE1-A8B1-BAF3-147D5D88E8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41" r="35291"/>
          <a:stretch>
            <a:fillRect/>
          </a:stretch>
        </p:blipFill>
        <p:spPr bwMode="auto"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صورة 1" descr="صورة تحتوي على شعار, الرسومات, رمز, تصميم الجرافيك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96A97368-16D6-0CF0-E48F-F4B46C9D4B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703" y="1191985"/>
            <a:ext cx="1518557" cy="1518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7633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76231" y="433190"/>
            <a:ext cx="5854461" cy="5171607"/>
          </a:xfrm>
        </p:spPr>
        <p:txBody>
          <a:bodyPr vert="horz" lIns="91440" tIns="45720" rIns="91440" bIns="45720" rtlCol="1">
            <a:noAutofit/>
          </a:bodyPr>
          <a:lstStyle/>
          <a:p>
            <a:pPr marL="0" indent="0">
              <a:buNone/>
            </a:pPr>
            <a:r>
              <a:rPr lang="ar-OM" sz="6000" b="1" dirty="0"/>
              <a:t>عدد شخصيات القصة ؟ </a:t>
            </a:r>
          </a:p>
          <a:p>
            <a:pPr marL="0" indent="0" algn="ctr">
              <a:buNone/>
            </a:pPr>
            <a:r>
              <a:rPr lang="ar-OM" sz="6000" b="1" dirty="0">
                <a:solidFill>
                  <a:schemeClr val="accent3">
                    <a:lumMod val="50000"/>
                  </a:schemeClr>
                </a:solidFill>
              </a:rPr>
              <a:t>الأم  و ابنها . </a:t>
            </a:r>
          </a:p>
          <a:p>
            <a:pPr marL="0" indent="0" algn="ctr">
              <a:buNone/>
            </a:pPr>
            <a:r>
              <a:rPr lang="ar-OM" sz="6000" b="1" dirty="0"/>
              <a:t>متى وقعت أحداثها؟ </a:t>
            </a:r>
          </a:p>
          <a:p>
            <a:pPr marL="0" indent="0" algn="ctr">
              <a:buNone/>
            </a:pPr>
            <a:r>
              <a:rPr lang="ar-OM" sz="6000" b="1" dirty="0">
                <a:solidFill>
                  <a:schemeClr val="accent3">
                    <a:lumMod val="50000"/>
                  </a:schemeClr>
                </a:solidFill>
              </a:rPr>
              <a:t>في سنوات الشدة </a:t>
            </a:r>
          </a:p>
          <a:p>
            <a:pPr marL="0" indent="0" algn="ctr">
              <a:buNone/>
            </a:pPr>
            <a:r>
              <a:rPr lang="ar-OM" sz="6000" b="1" dirty="0"/>
              <a:t>أين وقعت ؟ </a:t>
            </a:r>
          </a:p>
          <a:p>
            <a:pPr marL="0" indent="0" algn="ctr">
              <a:buNone/>
            </a:pPr>
            <a:r>
              <a:rPr lang="ar-OM" sz="6000" b="1" dirty="0">
                <a:solidFill>
                  <a:schemeClr val="accent3">
                    <a:lumMod val="50000"/>
                  </a:schemeClr>
                </a:solidFill>
              </a:rPr>
              <a:t>في الحي</a:t>
            </a:r>
          </a:p>
        </p:txBody>
      </p:sp>
      <p:pic>
        <p:nvPicPr>
          <p:cNvPr id="1028" name="Picture 4" descr="العواصف والأمطار تفاقم معاناة النازحين وتهدم أكثر من 50 مخيماً شمال غربي  سوريا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41" r="35291"/>
          <a:stretch>
            <a:fillRect/>
          </a:stretch>
        </p:blipFill>
        <p:spPr bwMode="auto"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5030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097406" y="560307"/>
            <a:ext cx="10515600" cy="1325563"/>
          </a:xfrm>
        </p:spPr>
        <p:txBody>
          <a:bodyPr/>
          <a:lstStyle/>
          <a:p>
            <a:r>
              <a:rPr lang="ar-OM" dirty="0"/>
              <a:t>المفردات اللغوية :</a:t>
            </a:r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5800829"/>
              </p:ext>
            </p:extLst>
          </p:nvPr>
        </p:nvGraphicFramePr>
        <p:xfrm>
          <a:off x="578994" y="1631856"/>
          <a:ext cx="10768560" cy="31083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37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537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537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537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537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36112">
                <a:tc>
                  <a:txBody>
                    <a:bodyPr/>
                    <a:lstStyle/>
                    <a:p>
                      <a:pPr algn="ctr" rtl="1"/>
                      <a:r>
                        <a:rPr lang="ar-OM" sz="4000" dirty="0"/>
                        <a:t>المرادف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OM" sz="4000" dirty="0"/>
                        <a:t>المضاد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OM" sz="4000" dirty="0"/>
                        <a:t>المفرد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OM" sz="4000" dirty="0"/>
                        <a:t>المفرد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OM" sz="4000" dirty="0"/>
                        <a:t>الجمع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36112"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OM" sz="4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صمدوا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OM" sz="4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جمة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OM" sz="4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المخاطر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OM" sz="4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الأمسيات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OM" sz="4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البيت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36112">
                <a:tc>
                  <a:txBody>
                    <a:bodyPr/>
                    <a:lstStyle/>
                    <a:p>
                      <a:pPr rtl="1"/>
                      <a:endParaRPr lang="ar-OM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OM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OM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OM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OM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مربع نص 4"/>
          <p:cNvSpPr txBox="1"/>
          <p:nvPr/>
        </p:nvSpPr>
        <p:spPr>
          <a:xfrm>
            <a:off x="9543111" y="3793395"/>
            <a:ext cx="1400331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OM" sz="4000" b="1" dirty="0">
                <a:solidFill>
                  <a:schemeClr val="accent5">
                    <a:lumMod val="50000"/>
                  </a:schemeClr>
                </a:solidFill>
              </a:rPr>
              <a:t>البيوت</a:t>
            </a:r>
          </a:p>
        </p:txBody>
      </p:sp>
      <p:sp>
        <p:nvSpPr>
          <p:cNvPr id="6" name="مربع نص 5"/>
          <p:cNvSpPr txBox="1"/>
          <p:nvPr/>
        </p:nvSpPr>
        <p:spPr>
          <a:xfrm>
            <a:off x="7297085" y="3793395"/>
            <a:ext cx="1400331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OM" sz="4000" b="1" dirty="0">
                <a:solidFill>
                  <a:schemeClr val="accent5">
                    <a:lumMod val="50000"/>
                  </a:schemeClr>
                </a:solidFill>
              </a:rPr>
              <a:t>أمسية</a:t>
            </a:r>
          </a:p>
        </p:txBody>
      </p:sp>
      <p:sp>
        <p:nvSpPr>
          <p:cNvPr id="7" name="مربع نص 6"/>
          <p:cNvSpPr txBox="1"/>
          <p:nvPr/>
        </p:nvSpPr>
        <p:spPr>
          <a:xfrm>
            <a:off x="5051059" y="3830127"/>
            <a:ext cx="1400331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OM" sz="4000" b="1" dirty="0">
                <a:solidFill>
                  <a:schemeClr val="accent5">
                    <a:lumMod val="50000"/>
                  </a:schemeClr>
                </a:solidFill>
              </a:rPr>
              <a:t>الخطر</a:t>
            </a:r>
          </a:p>
        </p:txBody>
      </p:sp>
      <p:sp>
        <p:nvSpPr>
          <p:cNvPr id="8" name="مربع نص 7"/>
          <p:cNvSpPr txBox="1"/>
          <p:nvPr/>
        </p:nvSpPr>
        <p:spPr>
          <a:xfrm>
            <a:off x="2932449" y="3843631"/>
            <a:ext cx="1862527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OM" sz="4000" b="1" dirty="0">
                <a:solidFill>
                  <a:schemeClr val="accent5">
                    <a:lumMod val="50000"/>
                  </a:schemeClr>
                </a:solidFill>
              </a:rPr>
              <a:t>قليلة</a:t>
            </a:r>
          </a:p>
        </p:txBody>
      </p:sp>
      <p:sp>
        <p:nvSpPr>
          <p:cNvPr id="9" name="مربع نص 8"/>
          <p:cNvSpPr txBox="1"/>
          <p:nvPr/>
        </p:nvSpPr>
        <p:spPr>
          <a:xfrm>
            <a:off x="853813" y="3843631"/>
            <a:ext cx="1695137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OM" sz="4000" b="1" dirty="0">
                <a:solidFill>
                  <a:schemeClr val="accent5">
                    <a:lumMod val="50000"/>
                  </a:schemeClr>
                </a:solidFill>
              </a:rPr>
              <a:t>ثبتوا</a:t>
            </a:r>
          </a:p>
        </p:txBody>
      </p:sp>
      <p:sp>
        <p:nvSpPr>
          <p:cNvPr id="11" name="عنوان 1"/>
          <p:cNvSpPr txBox="1"/>
          <p:nvPr/>
        </p:nvSpPr>
        <p:spPr>
          <a:xfrm>
            <a:off x="1354111" y="455110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>
            <a:lvl1pPr algn="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dirty="0"/>
              <a:t>أوظف كلمة ( </a:t>
            </a:r>
            <a:r>
              <a:rPr lang="ar-OM" sz="4800" b="1" dirty="0">
                <a:solidFill>
                  <a:schemeClr val="accent2">
                    <a:lumMod val="50000"/>
                  </a:schemeClr>
                </a:solidFill>
              </a:rPr>
              <a:t>جمّة</a:t>
            </a:r>
            <a:r>
              <a:rPr lang="ar-OM" dirty="0"/>
              <a:t> ) في جملة:</a:t>
            </a:r>
          </a:p>
        </p:txBody>
      </p:sp>
      <p:sp>
        <p:nvSpPr>
          <p:cNvPr id="3" name="مربع نص 2"/>
          <p:cNvSpPr txBox="1"/>
          <p:nvPr/>
        </p:nvSpPr>
        <p:spPr>
          <a:xfrm>
            <a:off x="860059" y="5554650"/>
            <a:ext cx="7031636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OM" sz="4000" b="1" dirty="0">
                <a:solidFill>
                  <a:schemeClr val="accent5">
                    <a:lumMod val="50000"/>
                  </a:schemeClr>
                </a:solidFill>
              </a:rPr>
              <a:t>في السنة الماضية مررت بصعوبات </a:t>
            </a:r>
            <a:r>
              <a:rPr lang="ar-OM" sz="4800" b="1" dirty="0">
                <a:solidFill>
                  <a:schemeClr val="accent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جمة.</a:t>
            </a:r>
            <a:r>
              <a:rPr lang="ar-OM" sz="4000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</a:p>
        </p:txBody>
      </p:sp>
      <p:sp>
        <p:nvSpPr>
          <p:cNvPr id="10" name="عنوان 1">
            <a:extLst>
              <a:ext uri="{FF2B5EF4-FFF2-40B4-BE49-F238E27FC236}">
                <a16:creationId xmlns:a16="http://schemas.microsoft.com/office/drawing/2014/main" id="{AAA81C75-63F1-3D7A-EFE2-E4112D53BAC7}"/>
              </a:ext>
            </a:extLst>
          </p:cNvPr>
          <p:cNvSpPr txBox="1">
            <a:spLocks/>
          </p:cNvSpPr>
          <p:nvPr/>
        </p:nvSpPr>
        <p:spPr>
          <a:xfrm>
            <a:off x="0" y="-14990"/>
            <a:ext cx="12396866" cy="832389"/>
          </a:xfrm>
          <a:prstGeom prst="rect">
            <a:avLst/>
          </a:prstGeom>
          <a:solidFill>
            <a:schemeClr val="accent2"/>
          </a:solidFill>
        </p:spPr>
        <p:txBody>
          <a:bodyPr vert="horz" lIns="91440" tIns="45720" rIns="91440" bIns="45720" rtlCol="1" anchor="ctr">
            <a:normAutofit fontScale="97500" lnSpcReduction="10000"/>
          </a:bodyPr>
          <a:lstStyle>
            <a:lvl1pPr algn="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sz="6000"/>
              <a:t>بعد قراءة النص قراءة جهرية أجيبي عما يلي : </a:t>
            </a:r>
            <a:endParaRPr lang="ar-OM" sz="6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0" y="101756"/>
            <a:ext cx="12396866" cy="1325563"/>
          </a:xfrm>
          <a:solidFill>
            <a:schemeClr val="accent2"/>
          </a:solidFill>
        </p:spPr>
        <p:txBody>
          <a:bodyPr>
            <a:normAutofit/>
          </a:bodyPr>
          <a:lstStyle/>
          <a:p>
            <a:r>
              <a:rPr lang="ar-OM" sz="6000" dirty="0"/>
              <a:t>بعد قراءة النص قراءة صامتة </a:t>
            </a:r>
            <a:r>
              <a:rPr lang="ar-OM" sz="6000" dirty="0" err="1"/>
              <a:t>أجيبي</a:t>
            </a:r>
            <a:r>
              <a:rPr lang="ar-OM" sz="6000" dirty="0"/>
              <a:t> عما يلي : 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11785" y="1648918"/>
            <a:ext cx="11314826" cy="4886502"/>
          </a:xfrm>
        </p:spPr>
        <p:txBody>
          <a:bodyPr>
            <a:normAutofit/>
          </a:bodyPr>
          <a:lstStyle/>
          <a:p>
            <a:r>
              <a:rPr lang="ar-OM" sz="6000" b="1" dirty="0"/>
              <a:t>تتلخص الفكرة العامة للنص في : </a:t>
            </a:r>
          </a:p>
          <a:p>
            <a:pPr marL="0" indent="0">
              <a:buNone/>
            </a:pPr>
            <a:r>
              <a:rPr lang="ar-OM" sz="6000" b="1" dirty="0"/>
              <a:t>أ- الأم تتصدق بالمال والطعام.</a:t>
            </a:r>
          </a:p>
          <a:p>
            <a:pPr marL="0" indent="0">
              <a:buNone/>
            </a:pPr>
            <a:r>
              <a:rPr lang="ar-OM" sz="6000" b="1" dirty="0"/>
              <a:t>ب- وصايا الأم لابنها.</a:t>
            </a:r>
          </a:p>
          <a:p>
            <a:pPr marL="0" indent="0">
              <a:buNone/>
            </a:pPr>
            <a:r>
              <a:rPr lang="ar-OM" sz="6000" b="1" dirty="0"/>
              <a:t>ج-  التعاون والتكاتف للخروج من الشدائد .         </a:t>
            </a:r>
          </a:p>
          <a:p>
            <a:pPr marL="0" indent="0">
              <a:buNone/>
            </a:pPr>
            <a:r>
              <a:rPr lang="ar-OM" sz="6000" b="1" dirty="0"/>
              <a:t>د- اقتداء الابن بأمه. </a:t>
            </a:r>
          </a:p>
        </p:txBody>
      </p:sp>
      <p:sp>
        <p:nvSpPr>
          <p:cNvPr id="4" name="شكل بيضاوي 3"/>
          <p:cNvSpPr/>
          <p:nvPr/>
        </p:nvSpPr>
        <p:spPr>
          <a:xfrm>
            <a:off x="10613037" y="4407108"/>
            <a:ext cx="1394084" cy="1154243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OM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19725" y="1916410"/>
            <a:ext cx="11287593" cy="4667193"/>
          </a:xfrm>
        </p:spPr>
        <p:txBody>
          <a:bodyPr vert="horz" lIns="91440" tIns="45720" rIns="91440" bIns="45720" rtlCol="1">
            <a:normAutofit fontScale="45000" lnSpcReduction="20000"/>
          </a:bodyPr>
          <a:lstStyle/>
          <a:p>
            <a:pPr marL="0" indent="0">
              <a:buNone/>
            </a:pPr>
            <a:r>
              <a:rPr lang="ar-OM" sz="9780" b="1" dirty="0"/>
              <a:t>ضعي أمام كل عنوان رقم الفقرة المناسب 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ar-OM" sz="9100" b="1" dirty="0"/>
              <a:t> (        ) </a:t>
            </a:r>
            <a:r>
              <a:rPr lang="ar-OM" sz="9100" b="1" dirty="0">
                <a:sym typeface="+mn-ea"/>
              </a:rPr>
              <a:t>اقتداء الابن بأمه 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ar-OM" sz="9100" b="1" dirty="0"/>
              <a:t> (        ) سبب سعادة الأم </a:t>
            </a:r>
            <a:r>
              <a:rPr lang="ar-OM" sz="9000" b="1" dirty="0"/>
              <a:t>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ar-OM" sz="9000" b="1" dirty="0"/>
              <a:t> (        ) </a:t>
            </a:r>
            <a:r>
              <a:rPr lang="ar-OM" sz="9000" b="1" dirty="0">
                <a:sym typeface="+mn-ea"/>
              </a:rPr>
              <a:t>حث الأم ابنها على عمل الخير.</a:t>
            </a:r>
            <a:endParaRPr lang="ar-OM" sz="9000" b="1" dirty="0"/>
          </a:p>
          <a:p>
            <a:pPr marL="0" indent="0">
              <a:lnSpc>
                <a:spcPct val="100000"/>
              </a:lnSpc>
              <a:buNone/>
            </a:pPr>
            <a:r>
              <a:rPr lang="ar-OM" sz="9000" b="1" dirty="0"/>
              <a:t> (        ) وصايا الأم لابنها.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ar-OM" sz="9000" b="1" dirty="0"/>
              <a:t> (        ) </a:t>
            </a:r>
            <a:r>
              <a:rPr lang="ar-OM" sz="9000" b="1" dirty="0">
                <a:sym typeface="+mn-ea"/>
              </a:rPr>
              <a:t>الأعمال التي قام بها الناس للتغلب على الأيام الصعبة.</a:t>
            </a:r>
            <a:endParaRPr lang="ar-OM" sz="9000" b="1" dirty="0"/>
          </a:p>
          <a:p>
            <a:pPr marL="0" algn="r">
              <a:lnSpc>
                <a:spcPct val="100000"/>
              </a:lnSpc>
              <a:buClrTx/>
              <a:buSzTx/>
              <a:buNone/>
            </a:pPr>
            <a:r>
              <a:rPr lang="ar-OM" sz="9000" b="1" dirty="0"/>
              <a:t> (        ) </a:t>
            </a:r>
            <a:r>
              <a:rPr lang="ar-OM" sz="9000" b="1" dirty="0">
                <a:sym typeface="+mn-ea"/>
              </a:rPr>
              <a:t>دعاء الأم لأهل الحي.</a:t>
            </a:r>
            <a:endParaRPr lang="ar-OM" sz="4400" b="1" dirty="0"/>
          </a:p>
        </p:txBody>
      </p:sp>
      <p:sp>
        <p:nvSpPr>
          <p:cNvPr id="9" name="مستطيل 8"/>
          <p:cNvSpPr/>
          <p:nvPr/>
        </p:nvSpPr>
        <p:spPr>
          <a:xfrm>
            <a:off x="10498348" y="5525007"/>
            <a:ext cx="56938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OM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</a:t>
            </a:r>
            <a:endParaRPr lang="ar-SA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مستطيل 9"/>
          <p:cNvSpPr/>
          <p:nvPr/>
        </p:nvSpPr>
        <p:spPr>
          <a:xfrm>
            <a:off x="10498348" y="4188417"/>
            <a:ext cx="56938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OM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</a:t>
            </a:r>
            <a:endParaRPr lang="ar-SA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" name="مستطيل 10"/>
          <p:cNvSpPr/>
          <p:nvPr/>
        </p:nvSpPr>
        <p:spPr>
          <a:xfrm>
            <a:off x="10533446" y="4798995"/>
            <a:ext cx="56938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OM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  <a:endParaRPr lang="ar-SA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مستطيل 6"/>
          <p:cNvSpPr/>
          <p:nvPr/>
        </p:nvSpPr>
        <p:spPr>
          <a:xfrm>
            <a:off x="10457708" y="2960381"/>
            <a:ext cx="56938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OM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  <a:endParaRPr lang="ar-SA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مستطيل 7"/>
          <p:cNvSpPr/>
          <p:nvPr/>
        </p:nvSpPr>
        <p:spPr>
          <a:xfrm>
            <a:off x="10416860" y="2334203"/>
            <a:ext cx="56938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OM" sz="5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6</a:t>
            </a:r>
            <a:endParaRPr lang="ar-SA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مستطيل 9"/>
          <p:cNvSpPr/>
          <p:nvPr/>
        </p:nvSpPr>
        <p:spPr>
          <a:xfrm>
            <a:off x="10457708" y="3586599"/>
            <a:ext cx="610235" cy="923290"/>
          </a:xfrm>
          <a:prstGeom prst="rect">
            <a:avLst/>
          </a:prstGeom>
          <a:noFill/>
        </p:spPr>
        <p:txBody>
          <a:bodyPr wrap="none" lIns="91440" tIns="45720" rIns="91440" bIns="45720">
            <a:noAutofit/>
          </a:bodyPr>
          <a:lstStyle/>
          <a:p>
            <a:pPr algn="ctr"/>
            <a:r>
              <a:rPr lang="ar-OM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7</a:t>
            </a:r>
            <a:endParaRPr lang="ar-SA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عنوان 1">
            <a:extLst>
              <a:ext uri="{FF2B5EF4-FFF2-40B4-BE49-F238E27FC236}">
                <a16:creationId xmlns:a16="http://schemas.microsoft.com/office/drawing/2014/main" id="{D4292E37-8CD5-D6E6-FBA0-7B12A79294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6962"/>
            <a:ext cx="12396866" cy="1325563"/>
          </a:xfrm>
          <a:solidFill>
            <a:schemeClr val="accent2"/>
          </a:solidFill>
        </p:spPr>
        <p:txBody>
          <a:bodyPr>
            <a:normAutofit/>
          </a:bodyPr>
          <a:lstStyle/>
          <a:p>
            <a:r>
              <a:rPr lang="ar-OM" sz="6000" dirty="0"/>
              <a:t>بعد قراءة النص قراءة صامتة </a:t>
            </a:r>
            <a:r>
              <a:rPr lang="ar-OM" sz="6000" dirty="0" err="1"/>
              <a:t>أجيبي</a:t>
            </a:r>
            <a:r>
              <a:rPr lang="ar-OM" sz="6000" dirty="0"/>
              <a:t> عما يلي :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7" grpId="0"/>
      <p:bldP spid="8" grpId="0"/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6" name="Rectangle 1035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-3048" y="2023673"/>
            <a:ext cx="6670624" cy="1618938"/>
          </a:xfrm>
        </p:spPr>
        <p:txBody>
          <a:bodyPr vert="horz" lIns="91440" tIns="45720" rIns="91440" bIns="45720" rtlCol="1">
            <a:noAutofit/>
          </a:bodyPr>
          <a:lstStyle/>
          <a:p>
            <a:pPr marL="0" indent="0" algn="ctr">
              <a:buNone/>
            </a:pPr>
            <a:r>
              <a:rPr lang="ar-OM" sz="11500" b="1" dirty="0"/>
              <a:t>الفقرة الأولى </a:t>
            </a:r>
            <a:endParaRPr lang="ar-OM" sz="115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1028" name="Picture 4" descr="العواصف والأمطار تفاقم معاناة النازحين وتهدم أكثر من 50 مخيماً شمال غربي  سوريا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41" r="35291"/>
          <a:stretch>
            <a:fillRect/>
          </a:stretch>
        </p:blipFill>
        <p:spPr bwMode="auto"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805A3E-8D6A-323B-72FC-723824318C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6" name="Rectangle 1035">
            <a:extLst>
              <a:ext uri="{FF2B5EF4-FFF2-40B4-BE49-F238E27FC236}">
                <a16:creationId xmlns:a16="http://schemas.microsoft.com/office/drawing/2014/main" id="{D51BC635-EB18-5178-5AA0-BA05BEB02F3B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48D2FDD7-39C2-4257-32B4-FAA9AC7ADF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922" y="393502"/>
            <a:ext cx="6640642" cy="1813809"/>
          </a:xfrm>
        </p:spPr>
        <p:txBody>
          <a:bodyPr vert="horz" lIns="91440" tIns="45720" rIns="91440" bIns="45720" rtlCol="1">
            <a:noAutofit/>
          </a:bodyPr>
          <a:lstStyle/>
          <a:p>
            <a:pPr marL="0" indent="0">
              <a:buNone/>
            </a:pPr>
            <a:r>
              <a:rPr lang="ar-OM" sz="7200" b="1" dirty="0">
                <a:solidFill>
                  <a:schemeClr val="accent5">
                    <a:lumMod val="50000"/>
                  </a:schemeClr>
                </a:solidFill>
              </a:rPr>
              <a:t>س/ ما الذي لا يتذكره الكاتب؟</a:t>
            </a:r>
          </a:p>
        </p:txBody>
      </p:sp>
      <p:pic>
        <p:nvPicPr>
          <p:cNvPr id="1028" name="Picture 4" descr="العواصف والأمطار تفاقم معاناة النازحين وتهدم أكثر من 50 مخيماً شمال غربي  سوريا">
            <a:extLst>
              <a:ext uri="{FF2B5EF4-FFF2-40B4-BE49-F238E27FC236}">
                <a16:creationId xmlns:a16="http://schemas.microsoft.com/office/drawing/2014/main" id="{77DCAF9B-79E0-50BA-3F46-908D5E7F60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41" r="35291"/>
          <a:stretch>
            <a:fillRect/>
          </a:stretch>
        </p:blipFill>
        <p:spPr bwMode="auto"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عنصر نائب للمحتوى 2">
            <a:extLst>
              <a:ext uri="{FF2B5EF4-FFF2-40B4-BE49-F238E27FC236}">
                <a16:creationId xmlns:a16="http://schemas.microsoft.com/office/drawing/2014/main" id="{CE9EC540-DAD1-ED89-7376-C549A45C5CBE}"/>
              </a:ext>
            </a:extLst>
          </p:cNvPr>
          <p:cNvSpPr txBox="1">
            <a:spLocks/>
          </p:cNvSpPr>
          <p:nvPr/>
        </p:nvSpPr>
        <p:spPr>
          <a:xfrm>
            <a:off x="434715" y="2923071"/>
            <a:ext cx="5794500" cy="2634522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OM" sz="6600" b="1" dirty="0"/>
              <a:t>لا يتذكر تفاصيل الأزمة التي واجهها الناس في سنوات الشدة.</a:t>
            </a:r>
            <a:endParaRPr lang="ar-OM" sz="16600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8610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B9758C-D3D8-C4B1-B850-357FFD57E0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6" name="Rectangle 1035">
            <a:extLst>
              <a:ext uri="{FF2B5EF4-FFF2-40B4-BE49-F238E27FC236}">
                <a16:creationId xmlns:a16="http://schemas.microsoft.com/office/drawing/2014/main" id="{6EFC244F-B27F-504F-30FA-CEC5F99C84C5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B1B0C76-37E5-15E7-B3FF-FD79321515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922" y="393502"/>
            <a:ext cx="6640642" cy="1813809"/>
          </a:xfrm>
        </p:spPr>
        <p:txBody>
          <a:bodyPr vert="horz" lIns="91440" tIns="45720" rIns="91440" bIns="45720" rtlCol="1">
            <a:noAutofit/>
          </a:bodyPr>
          <a:lstStyle/>
          <a:p>
            <a:pPr marL="0" indent="0">
              <a:buNone/>
            </a:pPr>
            <a:r>
              <a:rPr lang="ar-OM" sz="7200" b="1" dirty="0">
                <a:solidFill>
                  <a:schemeClr val="accent5">
                    <a:lumMod val="50000"/>
                  </a:schemeClr>
                </a:solidFill>
              </a:rPr>
              <a:t>س/ كيف تصرف الناس في زمن الشدة؟</a:t>
            </a:r>
          </a:p>
        </p:txBody>
      </p:sp>
      <p:pic>
        <p:nvPicPr>
          <p:cNvPr id="1028" name="Picture 4" descr="العواصف والأمطار تفاقم معاناة النازحين وتهدم أكثر من 50 مخيماً شمال غربي  سوريا">
            <a:extLst>
              <a:ext uri="{FF2B5EF4-FFF2-40B4-BE49-F238E27FC236}">
                <a16:creationId xmlns:a16="http://schemas.microsoft.com/office/drawing/2014/main" id="{097ED44D-A24D-BD94-2C08-3F26E6088A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41" r="35291"/>
          <a:stretch>
            <a:fillRect/>
          </a:stretch>
        </p:blipFill>
        <p:spPr bwMode="auto"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عنصر نائب للمحتوى 2">
            <a:extLst>
              <a:ext uri="{FF2B5EF4-FFF2-40B4-BE49-F238E27FC236}">
                <a16:creationId xmlns:a16="http://schemas.microsoft.com/office/drawing/2014/main" id="{A2AF82F5-1297-B030-AC26-DC2A77DBB1C7}"/>
              </a:ext>
            </a:extLst>
          </p:cNvPr>
          <p:cNvSpPr txBox="1">
            <a:spLocks/>
          </p:cNvSpPr>
          <p:nvPr/>
        </p:nvSpPr>
        <p:spPr>
          <a:xfrm>
            <a:off x="434715" y="2923071"/>
            <a:ext cx="5794500" cy="2634522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defPPr>
              <a:defRPr lang="ar-OM"/>
            </a:defPPr>
            <a:lvl1pPr inden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6600" b="1"/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ar-OM" dirty="0"/>
              <a:t>بحثوا عن العمل، استعانوا بالناس، باعوا واشتروا، وادخروا واقتصدوا.</a:t>
            </a:r>
          </a:p>
        </p:txBody>
      </p:sp>
    </p:spTree>
    <p:extLst>
      <p:ext uri="{BB962C8B-B14F-4D97-AF65-F5344CB8AC3E}">
        <p14:creationId xmlns:p14="http://schemas.microsoft.com/office/powerpoint/2010/main" val="4266148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D9B908-10CB-F24C-5DD1-187C68AE9D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6" name="Rectangle 1035">
            <a:extLst>
              <a:ext uri="{FF2B5EF4-FFF2-40B4-BE49-F238E27FC236}">
                <a16:creationId xmlns:a16="http://schemas.microsoft.com/office/drawing/2014/main" id="{A8FF2F1C-A133-09D5-8047-50DFF587FAD7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ABC007E-8612-31F5-519B-AEAD6F42CB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922" y="393502"/>
            <a:ext cx="6280878" cy="1813809"/>
          </a:xfrm>
        </p:spPr>
        <p:txBody>
          <a:bodyPr vert="horz" lIns="91440" tIns="45720" rIns="91440" bIns="45720" rtlCol="1">
            <a:noAutofit/>
          </a:bodyPr>
          <a:lstStyle/>
          <a:p>
            <a:pPr marL="0" indent="0">
              <a:buNone/>
            </a:pPr>
            <a:r>
              <a:rPr lang="ar-OM" sz="7200" b="1" dirty="0">
                <a:solidFill>
                  <a:schemeClr val="accent5">
                    <a:lumMod val="50000"/>
                  </a:schemeClr>
                </a:solidFill>
              </a:rPr>
              <a:t>س/ هل ترى أن تصرف الناس كان حكيمًا؟ ولماذا؟</a:t>
            </a:r>
          </a:p>
        </p:txBody>
      </p:sp>
      <p:pic>
        <p:nvPicPr>
          <p:cNvPr id="1028" name="Picture 4" descr="العواصف والأمطار تفاقم معاناة النازحين وتهدم أكثر من 50 مخيماً شمال غربي  سوريا">
            <a:extLst>
              <a:ext uri="{FF2B5EF4-FFF2-40B4-BE49-F238E27FC236}">
                <a16:creationId xmlns:a16="http://schemas.microsoft.com/office/drawing/2014/main" id="{2A1523B1-44D0-FEEF-9633-0DD28F0387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41" r="35291"/>
          <a:stretch>
            <a:fillRect/>
          </a:stretch>
        </p:blipFill>
        <p:spPr bwMode="auto"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عنصر نائب للمحتوى 2">
            <a:extLst>
              <a:ext uri="{FF2B5EF4-FFF2-40B4-BE49-F238E27FC236}">
                <a16:creationId xmlns:a16="http://schemas.microsoft.com/office/drawing/2014/main" id="{774942B9-C3FE-F530-EB8E-B6C87869D176}"/>
              </a:ext>
            </a:extLst>
          </p:cNvPr>
          <p:cNvSpPr txBox="1">
            <a:spLocks/>
          </p:cNvSpPr>
          <p:nvPr/>
        </p:nvSpPr>
        <p:spPr>
          <a:xfrm>
            <a:off x="-25831" y="3642599"/>
            <a:ext cx="6280878" cy="2634522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defPPr>
              <a:defRPr lang="ar-OM"/>
            </a:defPPr>
            <a:lvl1pPr inden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6600" b="1"/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ar-OM" dirty="0"/>
              <a:t>نعم، لأنهم حاولوا التكيف مع الظروف الصعبة ولم يستسلموا.</a:t>
            </a:r>
          </a:p>
        </p:txBody>
      </p:sp>
    </p:spTree>
    <p:extLst>
      <p:ext uri="{BB962C8B-B14F-4D97-AF65-F5344CB8AC3E}">
        <p14:creationId xmlns:p14="http://schemas.microsoft.com/office/powerpoint/2010/main" val="666084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1"/>
          <p:cNvSpPr>
            <a:spLocks noGrp="1"/>
          </p:cNvSpPr>
          <p:nvPr>
            <p:ph type="ctrTitle"/>
          </p:nvPr>
        </p:nvSpPr>
        <p:spPr>
          <a:xfrm>
            <a:off x="1359108" y="406400"/>
            <a:ext cx="9144000" cy="2387600"/>
          </a:xfrm>
        </p:spPr>
        <p:txBody>
          <a:bodyPr/>
          <a:lstStyle/>
          <a:p>
            <a:r>
              <a:rPr lang="ar-OM" dirty="0"/>
              <a:t>دروس لغتي الجميلة للصف الخامس </a:t>
            </a:r>
          </a:p>
        </p:txBody>
      </p:sp>
      <p:sp>
        <p:nvSpPr>
          <p:cNvPr id="5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/>
          <a:p>
            <a:r>
              <a:rPr lang="ar-OM" sz="6000" dirty="0">
                <a:solidFill>
                  <a:schemeClr val="accent5">
                    <a:lumMod val="50000"/>
                  </a:schemeClr>
                </a:solidFill>
              </a:rPr>
              <a:t>القراءة : في أيام الشدة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D77FE6-8B72-E211-26BF-DE57B5182E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6" name="Rectangle 1035">
            <a:extLst>
              <a:ext uri="{FF2B5EF4-FFF2-40B4-BE49-F238E27FC236}">
                <a16:creationId xmlns:a16="http://schemas.microsoft.com/office/drawing/2014/main" id="{1558E4D5-8B9E-EE31-2552-23D546554ECF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E1FA4C7-D1DA-1009-0EA6-35B6392BCB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922" y="393502"/>
            <a:ext cx="6280878" cy="1813809"/>
          </a:xfrm>
        </p:spPr>
        <p:txBody>
          <a:bodyPr vert="horz" lIns="91440" tIns="45720" rIns="91440" bIns="45720" rtlCol="1">
            <a:noAutofit/>
          </a:bodyPr>
          <a:lstStyle/>
          <a:p>
            <a:pPr marL="0" indent="0">
              <a:buNone/>
            </a:pPr>
            <a:r>
              <a:rPr lang="ar-OM" sz="7200" b="1" dirty="0">
                <a:solidFill>
                  <a:schemeClr val="accent5">
                    <a:lumMod val="50000"/>
                  </a:schemeClr>
                </a:solidFill>
              </a:rPr>
              <a:t>س/ </a:t>
            </a:r>
            <a:r>
              <a:rPr lang="ar-OM" sz="6600" b="1" dirty="0">
                <a:solidFill>
                  <a:schemeClr val="accent5">
                    <a:lumMod val="50000"/>
                  </a:schemeClr>
                </a:solidFill>
              </a:rPr>
              <a:t>تخيل أنك كنت تعيش في تلك الفترة، ماذا كنت ستفعل؟</a:t>
            </a:r>
            <a:endParaRPr lang="ar-OM" sz="72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1028" name="Picture 4" descr="العواصف والأمطار تفاقم معاناة النازحين وتهدم أكثر من 50 مخيماً شمال غربي  سوريا">
            <a:extLst>
              <a:ext uri="{FF2B5EF4-FFF2-40B4-BE49-F238E27FC236}">
                <a16:creationId xmlns:a16="http://schemas.microsoft.com/office/drawing/2014/main" id="{0D822C91-0298-BEE3-9C16-19D61BE451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41" r="35291"/>
          <a:stretch>
            <a:fillRect/>
          </a:stretch>
        </p:blipFill>
        <p:spPr bwMode="auto"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عنصر نائب للمحتوى 2">
            <a:extLst>
              <a:ext uri="{FF2B5EF4-FFF2-40B4-BE49-F238E27FC236}">
                <a16:creationId xmlns:a16="http://schemas.microsoft.com/office/drawing/2014/main" id="{12B1CA95-D2C5-69E6-9520-DD6CD8A8F345}"/>
              </a:ext>
            </a:extLst>
          </p:cNvPr>
          <p:cNvSpPr txBox="1">
            <a:spLocks/>
          </p:cNvSpPr>
          <p:nvPr/>
        </p:nvSpPr>
        <p:spPr>
          <a:xfrm>
            <a:off x="-25831" y="3642599"/>
            <a:ext cx="6280878" cy="2634522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defPPr>
              <a:defRPr lang="ar-OM"/>
            </a:defPPr>
            <a:lvl1pPr inden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6600" b="1"/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ar-OM" dirty="0"/>
              <a:t>كنت سأساعد عائلتي في البحث عن الرزق وأتعاون مع الجيران.</a:t>
            </a:r>
          </a:p>
        </p:txBody>
      </p:sp>
    </p:spTree>
    <p:extLst>
      <p:ext uri="{BB962C8B-B14F-4D97-AF65-F5344CB8AC3E}">
        <p14:creationId xmlns:p14="http://schemas.microsoft.com/office/powerpoint/2010/main" val="3079293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71FDC8-3D1D-C536-D8FE-9DC69D7EB6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6" name="Rectangle 1035">
            <a:extLst>
              <a:ext uri="{FF2B5EF4-FFF2-40B4-BE49-F238E27FC236}">
                <a16:creationId xmlns:a16="http://schemas.microsoft.com/office/drawing/2014/main" id="{C1283EA8-00D7-0B37-49C8-83B20B8A1AA2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915B8C6-09AC-6C57-C5CE-7876A4C2BB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3048" y="2023673"/>
            <a:ext cx="6670624" cy="1618938"/>
          </a:xfrm>
        </p:spPr>
        <p:txBody>
          <a:bodyPr vert="horz" lIns="91440" tIns="45720" rIns="91440" bIns="45720" rtlCol="1">
            <a:noAutofit/>
          </a:bodyPr>
          <a:lstStyle/>
          <a:p>
            <a:pPr marL="0" indent="0" algn="ctr">
              <a:buNone/>
            </a:pPr>
            <a:r>
              <a:rPr lang="ar-OM" sz="11500" b="1" dirty="0"/>
              <a:t>الفقرة الثانية </a:t>
            </a:r>
            <a:endParaRPr lang="ar-OM" sz="115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1028" name="Picture 4" descr="العواصف والأمطار تفاقم معاناة النازحين وتهدم أكثر من 50 مخيماً شمال غربي  سوريا">
            <a:extLst>
              <a:ext uri="{FF2B5EF4-FFF2-40B4-BE49-F238E27FC236}">
                <a16:creationId xmlns:a16="http://schemas.microsoft.com/office/drawing/2014/main" id="{400DF126-CEE3-22F8-78ED-DF193CF4A9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41" r="35291"/>
          <a:stretch>
            <a:fillRect/>
          </a:stretch>
        </p:blipFill>
        <p:spPr bwMode="auto"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364451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727490-CE23-9E95-4418-FF2D3C2018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6" name="Rectangle 1035">
            <a:extLst>
              <a:ext uri="{FF2B5EF4-FFF2-40B4-BE49-F238E27FC236}">
                <a16:creationId xmlns:a16="http://schemas.microsoft.com/office/drawing/2014/main" id="{8EEBC906-4698-DA25-6CA4-CD852F7A6031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DE4A1234-24D8-6648-C055-8F74CF799D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430" y="393502"/>
            <a:ext cx="5962785" cy="1813809"/>
          </a:xfrm>
        </p:spPr>
        <p:txBody>
          <a:bodyPr vert="horz" lIns="91440" tIns="45720" rIns="91440" bIns="45720" rtlCol="1">
            <a:noAutofit/>
          </a:bodyPr>
          <a:lstStyle/>
          <a:p>
            <a:pPr marL="0" indent="0">
              <a:buNone/>
            </a:pPr>
            <a:r>
              <a:rPr lang="ar-OM" sz="6600" b="1" dirty="0">
                <a:solidFill>
                  <a:schemeClr val="accent5">
                    <a:lumMod val="50000"/>
                  </a:schemeClr>
                </a:solidFill>
              </a:rPr>
              <a:t>س/كيف كانت حال عائلة الكاتب مقارنة بالجيران؟</a:t>
            </a:r>
          </a:p>
        </p:txBody>
      </p:sp>
      <p:pic>
        <p:nvPicPr>
          <p:cNvPr id="1028" name="Picture 4" descr="العواصف والأمطار تفاقم معاناة النازحين وتهدم أكثر من 50 مخيماً شمال غربي  سوريا">
            <a:extLst>
              <a:ext uri="{FF2B5EF4-FFF2-40B4-BE49-F238E27FC236}">
                <a16:creationId xmlns:a16="http://schemas.microsoft.com/office/drawing/2014/main" id="{CD240440-4569-4DC6-A7FA-C80E629B26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41" r="35291"/>
          <a:stretch>
            <a:fillRect/>
          </a:stretch>
        </p:blipFill>
        <p:spPr bwMode="auto"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عنصر نائب للمحتوى 2">
            <a:extLst>
              <a:ext uri="{FF2B5EF4-FFF2-40B4-BE49-F238E27FC236}">
                <a16:creationId xmlns:a16="http://schemas.microsoft.com/office/drawing/2014/main" id="{B3C33710-44AF-120E-6B74-13DFB722F9DE}"/>
              </a:ext>
            </a:extLst>
          </p:cNvPr>
          <p:cNvSpPr txBox="1">
            <a:spLocks/>
          </p:cNvSpPr>
          <p:nvPr/>
        </p:nvSpPr>
        <p:spPr>
          <a:xfrm>
            <a:off x="434715" y="3829976"/>
            <a:ext cx="5794500" cy="2634522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defPPr>
              <a:defRPr lang="ar-OM"/>
            </a:defPPr>
            <a:lvl1pPr inden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6600" b="1"/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ar-OM" dirty="0"/>
              <a:t>كانت أفضل حالًا، والطعام كان متوفرًا لديهم..</a:t>
            </a:r>
          </a:p>
        </p:txBody>
      </p:sp>
    </p:spTree>
    <p:extLst>
      <p:ext uri="{BB962C8B-B14F-4D97-AF65-F5344CB8AC3E}">
        <p14:creationId xmlns:p14="http://schemas.microsoft.com/office/powerpoint/2010/main" val="337000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94CF09-93DE-354A-47B6-60A14DDD1B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6" name="Rectangle 1035">
            <a:extLst>
              <a:ext uri="{FF2B5EF4-FFF2-40B4-BE49-F238E27FC236}">
                <a16:creationId xmlns:a16="http://schemas.microsoft.com/office/drawing/2014/main" id="{F8CC5252-5E70-0DA8-7DF0-63FB896B0877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383820F-F58E-7E76-3B9A-D5FE72DF61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231" y="393502"/>
            <a:ext cx="5891936" cy="1813809"/>
          </a:xfrm>
        </p:spPr>
        <p:txBody>
          <a:bodyPr vert="horz" lIns="91440" tIns="45720" rIns="91440" bIns="45720" rtlCol="1">
            <a:noAutofit/>
          </a:bodyPr>
          <a:lstStyle/>
          <a:p>
            <a:pPr marL="0" indent="0">
              <a:buNone/>
            </a:pPr>
            <a:r>
              <a:rPr lang="ar-OM" sz="7200" b="1" dirty="0">
                <a:solidFill>
                  <a:schemeClr val="accent5">
                    <a:lumMod val="50000"/>
                  </a:schemeClr>
                </a:solidFill>
              </a:rPr>
              <a:t>س/</a:t>
            </a:r>
            <a:r>
              <a:rPr lang="ar-OM" sz="6600" b="1" dirty="0">
                <a:solidFill>
                  <a:schemeClr val="accent5">
                    <a:lumMod val="50000"/>
                  </a:schemeClr>
                </a:solidFill>
              </a:rPr>
              <a:t>ماذا كانت تفعل الأم بما يزيد عن حاجتهم؟</a:t>
            </a:r>
          </a:p>
        </p:txBody>
      </p:sp>
      <p:pic>
        <p:nvPicPr>
          <p:cNvPr id="1028" name="Picture 4" descr="العواصف والأمطار تفاقم معاناة النازحين وتهدم أكثر من 50 مخيماً شمال غربي  سوريا">
            <a:extLst>
              <a:ext uri="{FF2B5EF4-FFF2-40B4-BE49-F238E27FC236}">
                <a16:creationId xmlns:a16="http://schemas.microsoft.com/office/drawing/2014/main" id="{031DEA42-C537-8021-5AA6-312CAE5382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41" r="35291"/>
          <a:stretch>
            <a:fillRect/>
          </a:stretch>
        </p:blipFill>
        <p:spPr bwMode="auto"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عنصر نائب للمحتوى 2">
            <a:extLst>
              <a:ext uri="{FF2B5EF4-FFF2-40B4-BE49-F238E27FC236}">
                <a16:creationId xmlns:a16="http://schemas.microsoft.com/office/drawing/2014/main" id="{028491A3-CA4F-0362-262F-117CCEF4F488}"/>
              </a:ext>
            </a:extLst>
          </p:cNvPr>
          <p:cNvSpPr txBox="1">
            <a:spLocks/>
          </p:cNvSpPr>
          <p:nvPr/>
        </p:nvSpPr>
        <p:spPr>
          <a:xfrm>
            <a:off x="217358" y="3829976"/>
            <a:ext cx="5794500" cy="2634522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defPPr>
              <a:defRPr lang="ar-OM"/>
            </a:defPPr>
            <a:lvl1pPr inden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6600" b="1"/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ar-OM" dirty="0"/>
              <a:t>كانت تعطيه للجيران وهي سعيدة بذلك.</a:t>
            </a:r>
          </a:p>
        </p:txBody>
      </p:sp>
    </p:spTree>
    <p:extLst>
      <p:ext uri="{BB962C8B-B14F-4D97-AF65-F5344CB8AC3E}">
        <p14:creationId xmlns:p14="http://schemas.microsoft.com/office/powerpoint/2010/main" val="4016263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3B2260-2196-4C2C-112A-A0D1DE7F46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6" name="Rectangle 1035">
            <a:extLst>
              <a:ext uri="{FF2B5EF4-FFF2-40B4-BE49-F238E27FC236}">
                <a16:creationId xmlns:a16="http://schemas.microsoft.com/office/drawing/2014/main" id="{30F23C5A-B865-B923-D0F0-82D07DF6E249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1419CF0-3CDB-6EAF-87EE-B55D6B124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922" y="393502"/>
            <a:ext cx="6640642" cy="1813809"/>
          </a:xfrm>
        </p:spPr>
        <p:txBody>
          <a:bodyPr vert="horz" lIns="91440" tIns="45720" rIns="91440" bIns="45720" rtlCol="1">
            <a:noAutofit/>
          </a:bodyPr>
          <a:lstStyle/>
          <a:p>
            <a:pPr marL="0" indent="0">
              <a:buNone/>
            </a:pPr>
            <a:r>
              <a:rPr lang="ar-OM" sz="6600" b="1" dirty="0">
                <a:solidFill>
                  <a:schemeClr val="accent5">
                    <a:lumMod val="50000"/>
                  </a:schemeClr>
                </a:solidFill>
              </a:rPr>
              <a:t>س/هل تصرف الأم يدل على الكرم؟ وضّح.</a:t>
            </a:r>
          </a:p>
        </p:txBody>
      </p:sp>
      <p:pic>
        <p:nvPicPr>
          <p:cNvPr id="1028" name="Picture 4" descr="العواصف والأمطار تفاقم معاناة النازحين وتهدم أكثر من 50 مخيماً شمال غربي  سوريا">
            <a:extLst>
              <a:ext uri="{FF2B5EF4-FFF2-40B4-BE49-F238E27FC236}">
                <a16:creationId xmlns:a16="http://schemas.microsoft.com/office/drawing/2014/main" id="{C965E509-4AF2-1592-D058-44879B4805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41" r="35291"/>
          <a:stretch>
            <a:fillRect/>
          </a:stretch>
        </p:blipFill>
        <p:spPr bwMode="auto"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عنصر نائب للمحتوى 2">
            <a:extLst>
              <a:ext uri="{FF2B5EF4-FFF2-40B4-BE49-F238E27FC236}">
                <a16:creationId xmlns:a16="http://schemas.microsoft.com/office/drawing/2014/main" id="{92646CDE-DFB3-C42B-175C-ECE3C3C5ACED}"/>
              </a:ext>
            </a:extLst>
          </p:cNvPr>
          <p:cNvSpPr txBox="1">
            <a:spLocks/>
          </p:cNvSpPr>
          <p:nvPr/>
        </p:nvSpPr>
        <p:spPr>
          <a:xfrm>
            <a:off x="168286" y="2923071"/>
            <a:ext cx="5794500" cy="2634522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defPPr>
              <a:defRPr lang="ar-OM"/>
            </a:defPPr>
            <a:lvl1pPr inden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6600" b="1"/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ar-OM" dirty="0"/>
              <a:t>نعم، لأنها تعطي الآخرين رغم قلة الموارد..</a:t>
            </a:r>
          </a:p>
        </p:txBody>
      </p:sp>
    </p:spTree>
    <p:extLst>
      <p:ext uri="{BB962C8B-B14F-4D97-AF65-F5344CB8AC3E}">
        <p14:creationId xmlns:p14="http://schemas.microsoft.com/office/powerpoint/2010/main" val="599303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3D94B4-4C56-AA23-7E41-0B84CB3CE9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6" name="Rectangle 1035">
            <a:extLst>
              <a:ext uri="{FF2B5EF4-FFF2-40B4-BE49-F238E27FC236}">
                <a16:creationId xmlns:a16="http://schemas.microsoft.com/office/drawing/2014/main" id="{5D91B095-3B8D-7623-F80B-3F3562C086EF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DFF83E31-302C-AD55-FF57-69479F37DD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922" y="393502"/>
            <a:ext cx="6640642" cy="1813809"/>
          </a:xfrm>
        </p:spPr>
        <p:txBody>
          <a:bodyPr vert="horz" lIns="91440" tIns="45720" rIns="91440" bIns="45720" rtlCol="1">
            <a:noAutofit/>
          </a:bodyPr>
          <a:lstStyle/>
          <a:p>
            <a:pPr marL="0" indent="0">
              <a:buNone/>
            </a:pPr>
            <a:r>
              <a:rPr lang="ar-OM" sz="6000" b="1" dirty="0">
                <a:solidFill>
                  <a:schemeClr val="accent5">
                    <a:lumMod val="50000"/>
                  </a:schemeClr>
                </a:solidFill>
              </a:rPr>
              <a:t>س/اقترح طريقة أخرى يمكن أن تساعد بها الأم الجيران.</a:t>
            </a:r>
          </a:p>
        </p:txBody>
      </p:sp>
      <p:pic>
        <p:nvPicPr>
          <p:cNvPr id="1028" name="Picture 4" descr="العواصف والأمطار تفاقم معاناة النازحين وتهدم أكثر من 50 مخيماً شمال غربي  سوريا">
            <a:extLst>
              <a:ext uri="{FF2B5EF4-FFF2-40B4-BE49-F238E27FC236}">
                <a16:creationId xmlns:a16="http://schemas.microsoft.com/office/drawing/2014/main" id="{C8077547-A7BB-5A57-C4BF-F791E12D0D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41" r="35291"/>
          <a:stretch>
            <a:fillRect/>
          </a:stretch>
        </p:blipFill>
        <p:spPr bwMode="auto"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عنصر نائب للمحتوى 2">
            <a:extLst>
              <a:ext uri="{FF2B5EF4-FFF2-40B4-BE49-F238E27FC236}">
                <a16:creationId xmlns:a16="http://schemas.microsoft.com/office/drawing/2014/main" id="{50E02DF3-37FA-7319-BA00-4591291F2814}"/>
              </a:ext>
            </a:extLst>
          </p:cNvPr>
          <p:cNvSpPr txBox="1">
            <a:spLocks/>
          </p:cNvSpPr>
          <p:nvPr/>
        </p:nvSpPr>
        <p:spPr>
          <a:xfrm>
            <a:off x="119922" y="3429000"/>
            <a:ext cx="5962785" cy="2634522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defPPr>
              <a:defRPr lang="ar-OM"/>
            </a:defPPr>
            <a:lvl1pPr inden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6600" b="1"/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ar-OM" sz="6000" dirty="0"/>
              <a:t>يمكن أن تنظم وجبات جماعية أو تجمع تبرعات من أهل الحي.</a:t>
            </a:r>
          </a:p>
        </p:txBody>
      </p:sp>
    </p:spTree>
    <p:extLst>
      <p:ext uri="{BB962C8B-B14F-4D97-AF65-F5344CB8AC3E}">
        <p14:creationId xmlns:p14="http://schemas.microsoft.com/office/powerpoint/2010/main" val="1550764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1DEB34-D856-7284-48E1-BC4E1D144A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6" name="Rectangle 1035">
            <a:extLst>
              <a:ext uri="{FF2B5EF4-FFF2-40B4-BE49-F238E27FC236}">
                <a16:creationId xmlns:a16="http://schemas.microsoft.com/office/drawing/2014/main" id="{5DC5D0D6-3A6A-66B9-607C-EBBDBC9CBC08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1B86E57-43AC-A77A-35CB-8B5D653056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3048" y="2023673"/>
            <a:ext cx="6670624" cy="1618938"/>
          </a:xfrm>
        </p:spPr>
        <p:txBody>
          <a:bodyPr vert="horz" lIns="91440" tIns="45720" rIns="91440" bIns="45720" rtlCol="1">
            <a:noAutofit/>
          </a:bodyPr>
          <a:lstStyle/>
          <a:p>
            <a:pPr marL="0" indent="0" algn="ctr">
              <a:buNone/>
            </a:pPr>
            <a:r>
              <a:rPr lang="ar-OM" sz="11500" b="1" dirty="0"/>
              <a:t>الفقرة الثالثة </a:t>
            </a:r>
            <a:endParaRPr lang="ar-OM" sz="115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1028" name="Picture 4" descr="العواصف والأمطار تفاقم معاناة النازحين وتهدم أكثر من 50 مخيماً شمال غربي  سوريا">
            <a:extLst>
              <a:ext uri="{FF2B5EF4-FFF2-40B4-BE49-F238E27FC236}">
                <a16:creationId xmlns:a16="http://schemas.microsoft.com/office/drawing/2014/main" id="{958E8B36-9DAD-0770-30F3-981101DE2B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41" r="35291"/>
          <a:stretch>
            <a:fillRect/>
          </a:stretch>
        </p:blipFill>
        <p:spPr bwMode="auto"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881383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7C9B32-4DBB-4486-357B-F36CA9C240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6" name="Rectangle 1035">
            <a:extLst>
              <a:ext uri="{FF2B5EF4-FFF2-40B4-BE49-F238E27FC236}">
                <a16:creationId xmlns:a16="http://schemas.microsoft.com/office/drawing/2014/main" id="{2A2B3883-95DD-FA98-824C-DFC3A40A8E34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4742374-0DD9-0CF4-8BD6-B375D5CEC2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922" y="393502"/>
            <a:ext cx="6640642" cy="1813809"/>
          </a:xfrm>
        </p:spPr>
        <p:txBody>
          <a:bodyPr vert="horz" lIns="91440" tIns="45720" rIns="91440" bIns="45720" rtlCol="1">
            <a:noAutofit/>
          </a:bodyPr>
          <a:lstStyle/>
          <a:p>
            <a:pPr marL="0" indent="0">
              <a:buNone/>
            </a:pPr>
            <a:r>
              <a:rPr lang="ar-OM" sz="7200" b="1" dirty="0">
                <a:solidFill>
                  <a:schemeClr val="accent5">
                    <a:lumMod val="50000"/>
                  </a:schemeClr>
                </a:solidFill>
              </a:rPr>
              <a:t>س/</a:t>
            </a:r>
            <a:r>
              <a:rPr lang="ar-OM" dirty="0"/>
              <a:t>ماذا كانت تفعل الأم كل صباح؟</a:t>
            </a:r>
            <a:endParaRPr lang="ar-OM" sz="72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1028" name="Picture 4" descr="العواصف والأمطار تفاقم معاناة النازحين وتهدم أكثر من 50 مخيماً شمال غربي  سوريا">
            <a:extLst>
              <a:ext uri="{FF2B5EF4-FFF2-40B4-BE49-F238E27FC236}">
                <a16:creationId xmlns:a16="http://schemas.microsoft.com/office/drawing/2014/main" id="{F8828C1A-53E6-C3BF-2E82-C9348C4EB9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41" r="35291"/>
          <a:stretch>
            <a:fillRect/>
          </a:stretch>
        </p:blipFill>
        <p:spPr bwMode="auto"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عنصر نائب للمحتوى 2">
            <a:extLst>
              <a:ext uri="{FF2B5EF4-FFF2-40B4-BE49-F238E27FC236}">
                <a16:creationId xmlns:a16="http://schemas.microsoft.com/office/drawing/2014/main" id="{AD3B394F-6911-802F-66B4-0DA3D930FCC4}"/>
              </a:ext>
            </a:extLst>
          </p:cNvPr>
          <p:cNvSpPr txBox="1">
            <a:spLocks/>
          </p:cNvSpPr>
          <p:nvPr/>
        </p:nvSpPr>
        <p:spPr>
          <a:xfrm>
            <a:off x="434715" y="2923071"/>
            <a:ext cx="5794500" cy="2634522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defPPr>
              <a:defRPr lang="ar-OM"/>
            </a:defPPr>
            <a:lvl1pPr inden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6600" b="1"/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ar-OM" b="0" dirty="0"/>
              <a:t>تدعو الله أن يرزق الناس ويحمي الأطفال ويعطي الصحة للآباء والأمهات.</a:t>
            </a:r>
            <a:r>
              <a:rPr lang="ar-OM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88435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86726F-C3C1-FA7F-63A1-D980CE90B7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6" name="Rectangle 1035">
            <a:extLst>
              <a:ext uri="{FF2B5EF4-FFF2-40B4-BE49-F238E27FC236}">
                <a16:creationId xmlns:a16="http://schemas.microsoft.com/office/drawing/2014/main" id="{5876EE48-C7B5-E9B2-A604-FF299A5EDA3B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CFE1A94-A3A5-C01E-C4C2-F9D4B94497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922" y="393502"/>
            <a:ext cx="6640642" cy="1813809"/>
          </a:xfrm>
        </p:spPr>
        <p:txBody>
          <a:bodyPr vert="horz" lIns="91440" tIns="45720" rIns="91440" bIns="45720" rtlCol="1">
            <a:noAutofit/>
          </a:bodyPr>
          <a:lstStyle/>
          <a:p>
            <a:pPr marL="0" indent="0">
              <a:buNone/>
            </a:pPr>
            <a:r>
              <a:rPr lang="ar-OM" sz="7200" b="1" dirty="0">
                <a:solidFill>
                  <a:schemeClr val="accent5">
                    <a:lumMod val="50000"/>
                  </a:schemeClr>
                </a:solidFill>
              </a:rPr>
              <a:t>س/</a:t>
            </a:r>
            <a:r>
              <a:rPr lang="ar-OM" dirty="0"/>
              <a:t>ما العلاقة بين دعاء الأم وتصرفاتها؟</a:t>
            </a:r>
            <a:endParaRPr lang="ar-OM" sz="72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1028" name="Picture 4" descr="العواصف والأمطار تفاقم معاناة النازحين وتهدم أكثر من 50 مخيماً شمال غربي  سوريا">
            <a:extLst>
              <a:ext uri="{FF2B5EF4-FFF2-40B4-BE49-F238E27FC236}">
                <a16:creationId xmlns:a16="http://schemas.microsoft.com/office/drawing/2014/main" id="{F2AA5919-07BF-A7ED-F916-83262399AD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41" r="35291"/>
          <a:stretch>
            <a:fillRect/>
          </a:stretch>
        </p:blipFill>
        <p:spPr bwMode="auto"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عنصر نائب للمحتوى 2">
            <a:extLst>
              <a:ext uri="{FF2B5EF4-FFF2-40B4-BE49-F238E27FC236}">
                <a16:creationId xmlns:a16="http://schemas.microsoft.com/office/drawing/2014/main" id="{2E23EE9A-990C-3134-53DC-7BD38733EA04}"/>
              </a:ext>
            </a:extLst>
          </p:cNvPr>
          <p:cNvSpPr txBox="1">
            <a:spLocks/>
          </p:cNvSpPr>
          <p:nvPr/>
        </p:nvSpPr>
        <p:spPr>
          <a:xfrm>
            <a:off x="434715" y="2923071"/>
            <a:ext cx="5794500" cy="2634522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defPPr>
              <a:defRPr lang="ar-OM"/>
            </a:defPPr>
            <a:lvl1pPr inden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6600" b="1"/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ar-OM" b="0" dirty="0"/>
              <a:t>دعاؤها يعكس نيتها الطيبة وتصرفاتها تؤكد أنها تعمل الخير.</a:t>
            </a:r>
            <a:r>
              <a:rPr lang="ar-OM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45795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74205F-637B-451A-57FC-EF8234E14F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6" name="Rectangle 1035">
            <a:extLst>
              <a:ext uri="{FF2B5EF4-FFF2-40B4-BE49-F238E27FC236}">
                <a16:creationId xmlns:a16="http://schemas.microsoft.com/office/drawing/2014/main" id="{C54EE54F-CD83-353D-51B7-620D1C1C1B30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73236E5-58F6-680C-212F-D656D93B0C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922" y="393502"/>
            <a:ext cx="6640642" cy="1813809"/>
          </a:xfrm>
        </p:spPr>
        <p:txBody>
          <a:bodyPr vert="horz" lIns="91440" tIns="45720" rIns="91440" bIns="45720" rtlCol="1">
            <a:noAutofit/>
          </a:bodyPr>
          <a:lstStyle/>
          <a:p>
            <a:pPr marL="0" indent="0">
              <a:buNone/>
            </a:pPr>
            <a:r>
              <a:rPr lang="ar-OM" sz="7200" b="1" dirty="0">
                <a:solidFill>
                  <a:schemeClr val="accent5">
                    <a:lumMod val="50000"/>
                  </a:schemeClr>
                </a:solidFill>
              </a:rPr>
              <a:t>س/</a:t>
            </a:r>
            <a:r>
              <a:rPr lang="ar-OM" dirty="0"/>
              <a:t>هل يكفي الدعاء وحده لمساعدة الآخرين؟</a:t>
            </a:r>
            <a:endParaRPr lang="ar-OM" sz="72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1028" name="Picture 4" descr="العواصف والأمطار تفاقم معاناة النازحين وتهدم أكثر من 50 مخيماً شمال غربي  سوريا">
            <a:extLst>
              <a:ext uri="{FF2B5EF4-FFF2-40B4-BE49-F238E27FC236}">
                <a16:creationId xmlns:a16="http://schemas.microsoft.com/office/drawing/2014/main" id="{3C4BAF1F-951C-8246-BB2B-5B0FA163B6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41" r="35291"/>
          <a:stretch>
            <a:fillRect/>
          </a:stretch>
        </p:blipFill>
        <p:spPr bwMode="auto"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عنصر نائب للمحتوى 2">
            <a:extLst>
              <a:ext uri="{FF2B5EF4-FFF2-40B4-BE49-F238E27FC236}">
                <a16:creationId xmlns:a16="http://schemas.microsoft.com/office/drawing/2014/main" id="{0E79E403-931E-5E6C-A437-5D8FB0F070CB}"/>
              </a:ext>
            </a:extLst>
          </p:cNvPr>
          <p:cNvSpPr txBox="1">
            <a:spLocks/>
          </p:cNvSpPr>
          <p:nvPr/>
        </p:nvSpPr>
        <p:spPr>
          <a:xfrm>
            <a:off x="434715" y="2923071"/>
            <a:ext cx="5794500" cy="2634522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defPPr>
              <a:defRPr lang="ar-OM"/>
            </a:defPPr>
            <a:lvl1pPr inden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6600" b="1"/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ar-OM" b="0" dirty="0"/>
              <a:t> لا، يجب أن يرافقه العمل والمساعدة الفعلية كما فعلت الأم.</a:t>
            </a:r>
            <a:endParaRPr lang="ar-OM" dirty="0"/>
          </a:p>
        </p:txBody>
      </p:sp>
    </p:spTree>
    <p:extLst>
      <p:ext uri="{BB962C8B-B14F-4D97-AF65-F5344CB8AC3E}">
        <p14:creationId xmlns:p14="http://schemas.microsoft.com/office/powerpoint/2010/main" val="2825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/>
          <p:cNvGrpSpPr>
            <a:grpSpLocks noGrp="1" noUngrp="1" noRot="1" noChangeAspect="1" noMove="1" noResize="1"/>
          </p:cNvGrpSpPr>
          <p:nvPr/>
        </p:nvGrpSpPr>
        <p:grpSpPr>
          <a:xfrm>
            <a:off x="5818240" y="-16714"/>
            <a:ext cx="6373761" cy="6874714"/>
            <a:chOff x="5818240" y="-1"/>
            <a:chExt cx="6373761" cy="6874714"/>
          </a:xfrm>
        </p:grpSpPr>
        <p:sp>
          <p:nvSpPr>
            <p:cNvPr id="13" name="Freeform: Shape 12"/>
            <p:cNvSpPr/>
            <p:nvPr/>
          </p:nvSpPr>
          <p:spPr>
            <a:xfrm>
              <a:off x="5818240" y="-1"/>
              <a:ext cx="6373761" cy="6874714"/>
            </a:xfrm>
            <a:custGeom>
              <a:avLst/>
              <a:gdLst>
                <a:gd name="connsiteX0" fmla="*/ 6373761 w 6373761"/>
                <a:gd name="connsiteY0" fmla="*/ 5771297 h 6874714"/>
                <a:gd name="connsiteX1" fmla="*/ 6373761 w 6373761"/>
                <a:gd name="connsiteY1" fmla="*/ 6247960 h 6874714"/>
                <a:gd name="connsiteX2" fmla="*/ 6235932 w 6373761"/>
                <a:gd name="connsiteY2" fmla="*/ 6361930 h 6874714"/>
                <a:gd name="connsiteX3" fmla="*/ 5960375 w 6373761"/>
                <a:gd name="connsiteY3" fmla="*/ 6587489 h 6874714"/>
                <a:gd name="connsiteX4" fmla="*/ 5822907 w 6373761"/>
                <a:gd name="connsiteY4" fmla="*/ 6701871 h 6874714"/>
                <a:gd name="connsiteX5" fmla="*/ 5681115 w 6373761"/>
                <a:gd name="connsiteY5" fmla="*/ 6816896 h 6874714"/>
                <a:gd name="connsiteX6" fmla="*/ 5604096 w 6373761"/>
                <a:gd name="connsiteY6" fmla="*/ 6874714 h 6874714"/>
                <a:gd name="connsiteX7" fmla="*/ 4878485 w 6373761"/>
                <a:gd name="connsiteY7" fmla="*/ 6874714 h 6874714"/>
                <a:gd name="connsiteX8" fmla="*/ 5006014 w 6373761"/>
                <a:gd name="connsiteY8" fmla="*/ 6800200 h 6874714"/>
                <a:gd name="connsiteX9" fmla="*/ 5149855 w 6373761"/>
                <a:gd name="connsiteY9" fmla="*/ 6707667 h 6874714"/>
                <a:gd name="connsiteX10" fmla="*/ 5431866 w 6373761"/>
                <a:gd name="connsiteY10" fmla="*/ 6506210 h 6874714"/>
                <a:gd name="connsiteX11" fmla="*/ 5571036 w 6373761"/>
                <a:gd name="connsiteY11" fmla="*/ 6399557 h 6874714"/>
                <a:gd name="connsiteX12" fmla="*/ 5711649 w 6373761"/>
                <a:gd name="connsiteY12" fmla="*/ 6288912 h 6874714"/>
                <a:gd name="connsiteX13" fmla="*/ 6276589 w 6373761"/>
                <a:gd name="connsiteY13" fmla="*/ 5852379 h 6874714"/>
                <a:gd name="connsiteX14" fmla="*/ 3975975 w 6373761"/>
                <a:gd name="connsiteY14" fmla="*/ 263 h 6874714"/>
                <a:gd name="connsiteX15" fmla="*/ 4350473 w 6373761"/>
                <a:gd name="connsiteY15" fmla="*/ 24963 h 6874714"/>
                <a:gd name="connsiteX16" fmla="*/ 5077909 w 6373761"/>
                <a:gd name="connsiteY16" fmla="*/ 189450 h 6874714"/>
                <a:gd name="connsiteX17" fmla="*/ 5746507 w 6373761"/>
                <a:gd name="connsiteY17" fmla="*/ 505804 h 6874714"/>
                <a:gd name="connsiteX18" fmla="*/ 6322456 w 6373761"/>
                <a:gd name="connsiteY18" fmla="*/ 956633 h 6874714"/>
                <a:gd name="connsiteX19" fmla="*/ 6373761 w 6373761"/>
                <a:gd name="connsiteY19" fmla="*/ 1011863 h 6874714"/>
                <a:gd name="connsiteX20" fmla="*/ 6373761 w 6373761"/>
                <a:gd name="connsiteY20" fmla="*/ 1185075 h 6874714"/>
                <a:gd name="connsiteX21" fmla="*/ 6359489 w 6373761"/>
                <a:gd name="connsiteY21" fmla="*/ 1169497 h 6874714"/>
                <a:gd name="connsiteX22" fmla="*/ 6233869 w 6373761"/>
                <a:gd name="connsiteY22" fmla="*/ 1047442 h 6874714"/>
                <a:gd name="connsiteX23" fmla="*/ 5961423 w 6373761"/>
                <a:gd name="connsiteY23" fmla="*/ 827953 h 6874714"/>
                <a:gd name="connsiteX24" fmla="*/ 5663555 w 6373761"/>
                <a:gd name="connsiteY24" fmla="*/ 645304 h 6874714"/>
                <a:gd name="connsiteX25" fmla="*/ 5013827 w 6373761"/>
                <a:gd name="connsiteY25" fmla="*/ 397863 h 6874714"/>
                <a:gd name="connsiteX26" fmla="*/ 4327409 w 6373761"/>
                <a:gd name="connsiteY26" fmla="*/ 302545 h 6874714"/>
                <a:gd name="connsiteX27" fmla="*/ 3639939 w 6373761"/>
                <a:gd name="connsiteY27" fmla="*/ 338868 h 6874714"/>
                <a:gd name="connsiteX28" fmla="*/ 3302495 w 6373761"/>
                <a:gd name="connsiteY28" fmla="*/ 403659 h 6874714"/>
                <a:gd name="connsiteX29" fmla="*/ 2971604 w 6373761"/>
                <a:gd name="connsiteY29" fmla="*/ 496273 h 6874714"/>
                <a:gd name="connsiteX30" fmla="*/ 2648706 w 6373761"/>
                <a:gd name="connsiteY30" fmla="*/ 614389 h 6874714"/>
                <a:gd name="connsiteX31" fmla="*/ 2335374 w 6373761"/>
                <a:gd name="connsiteY31" fmla="*/ 757109 h 6874714"/>
                <a:gd name="connsiteX32" fmla="*/ 1741342 w 6373761"/>
                <a:gd name="connsiteY32" fmla="*/ 1107725 h 6874714"/>
                <a:gd name="connsiteX33" fmla="*/ 1600861 w 6373761"/>
                <a:gd name="connsiteY33" fmla="*/ 1208710 h 6874714"/>
                <a:gd name="connsiteX34" fmla="*/ 1531799 w 6373761"/>
                <a:gd name="connsiteY34" fmla="*/ 1260879 h 6874714"/>
                <a:gd name="connsiteX35" fmla="*/ 1463655 w 6373761"/>
                <a:gd name="connsiteY35" fmla="*/ 1314333 h 6874714"/>
                <a:gd name="connsiteX36" fmla="*/ 1200777 w 6373761"/>
                <a:gd name="connsiteY36" fmla="*/ 1541166 h 6874714"/>
                <a:gd name="connsiteX37" fmla="*/ 731501 w 6373761"/>
                <a:gd name="connsiteY37" fmla="*/ 2055754 h 6874714"/>
                <a:gd name="connsiteX38" fmla="*/ 531393 w 6373761"/>
                <a:gd name="connsiteY38" fmla="*/ 2342739 h 6874714"/>
                <a:gd name="connsiteX39" fmla="*/ 361033 w 6373761"/>
                <a:gd name="connsiteY39" fmla="*/ 2649046 h 6874714"/>
                <a:gd name="connsiteX40" fmla="*/ 323292 w 6373761"/>
                <a:gd name="connsiteY40" fmla="*/ 2728263 h 6874714"/>
                <a:gd name="connsiteX41" fmla="*/ 304945 w 6373761"/>
                <a:gd name="connsiteY41" fmla="*/ 2768193 h 6874714"/>
                <a:gd name="connsiteX42" fmla="*/ 287516 w 6373761"/>
                <a:gd name="connsiteY42" fmla="*/ 2808510 h 6874714"/>
                <a:gd name="connsiteX43" fmla="*/ 254230 w 6373761"/>
                <a:gd name="connsiteY43" fmla="*/ 2889788 h 6874714"/>
                <a:gd name="connsiteX44" fmla="*/ 223042 w 6373761"/>
                <a:gd name="connsiteY44" fmla="*/ 2971968 h 6874714"/>
                <a:gd name="connsiteX45" fmla="*/ 121611 w 6373761"/>
                <a:gd name="connsiteY45" fmla="*/ 3308544 h 6874714"/>
                <a:gd name="connsiteX46" fmla="*/ 39314 w 6373761"/>
                <a:gd name="connsiteY46" fmla="*/ 4005912 h 6874714"/>
                <a:gd name="connsiteX47" fmla="*/ 73910 w 6373761"/>
                <a:gd name="connsiteY47" fmla="*/ 4354081 h 6874714"/>
                <a:gd name="connsiteX48" fmla="*/ 179534 w 6373761"/>
                <a:gd name="connsiteY48" fmla="*/ 4687050 h 6874714"/>
                <a:gd name="connsiteX49" fmla="*/ 215964 w 6373761"/>
                <a:gd name="connsiteY49" fmla="*/ 4766654 h 6874714"/>
                <a:gd name="connsiteX50" fmla="*/ 256457 w 6373761"/>
                <a:gd name="connsiteY50" fmla="*/ 4844455 h 6874714"/>
                <a:gd name="connsiteX51" fmla="*/ 346225 w 6373761"/>
                <a:gd name="connsiteY51" fmla="*/ 4995290 h 6874714"/>
                <a:gd name="connsiteX52" fmla="*/ 445296 w 6373761"/>
                <a:gd name="connsiteY52" fmla="*/ 5140971 h 6874714"/>
                <a:gd name="connsiteX53" fmla="*/ 551443 w 6373761"/>
                <a:gd name="connsiteY53" fmla="*/ 5282531 h 6874714"/>
                <a:gd name="connsiteX54" fmla="*/ 772387 w 6373761"/>
                <a:gd name="connsiteY54" fmla="*/ 5562561 h 6874714"/>
                <a:gd name="connsiteX55" fmla="*/ 882858 w 6373761"/>
                <a:gd name="connsiteY55" fmla="*/ 5704507 h 6874714"/>
                <a:gd name="connsiteX56" fmla="*/ 990316 w 6373761"/>
                <a:gd name="connsiteY56" fmla="*/ 5848258 h 6874714"/>
                <a:gd name="connsiteX57" fmla="*/ 1097774 w 6373761"/>
                <a:gd name="connsiteY57" fmla="*/ 5987114 h 6874714"/>
                <a:gd name="connsiteX58" fmla="*/ 1210080 w 6373761"/>
                <a:gd name="connsiteY58" fmla="*/ 6121203 h 6874714"/>
                <a:gd name="connsiteX59" fmla="*/ 1448192 w 6373761"/>
                <a:gd name="connsiteY59" fmla="*/ 6374054 h 6874714"/>
                <a:gd name="connsiteX60" fmla="*/ 1982991 w 6373761"/>
                <a:gd name="connsiteY60" fmla="*/ 6796158 h 6874714"/>
                <a:gd name="connsiteX61" fmla="*/ 2118475 w 6373761"/>
                <a:gd name="connsiteY61" fmla="*/ 6874714 h 6874714"/>
                <a:gd name="connsiteX62" fmla="*/ 1569874 w 6373761"/>
                <a:gd name="connsiteY62" fmla="*/ 6874714 h 6874714"/>
                <a:gd name="connsiteX63" fmla="*/ 1507802 w 6373761"/>
                <a:gd name="connsiteY63" fmla="*/ 6817815 h 6874714"/>
                <a:gd name="connsiteX64" fmla="*/ 1256865 w 6373761"/>
                <a:gd name="connsiteY64" fmla="*/ 6543437 h 6874714"/>
                <a:gd name="connsiteX65" fmla="*/ 1038410 w 6373761"/>
                <a:gd name="connsiteY65" fmla="*/ 6248722 h 6874714"/>
                <a:gd name="connsiteX66" fmla="*/ 845380 w 6373761"/>
                <a:gd name="connsiteY66" fmla="*/ 5941386 h 6874714"/>
                <a:gd name="connsiteX67" fmla="*/ 755351 w 6373761"/>
                <a:gd name="connsiteY67" fmla="*/ 5788877 h 6874714"/>
                <a:gd name="connsiteX68" fmla="*/ 661784 w 6373761"/>
                <a:gd name="connsiteY68" fmla="*/ 5638944 h 6874714"/>
                <a:gd name="connsiteX69" fmla="*/ 466525 w 6373761"/>
                <a:gd name="connsiteY69" fmla="*/ 5340366 h 6874714"/>
                <a:gd name="connsiteX70" fmla="*/ 370992 w 6373761"/>
                <a:gd name="connsiteY70" fmla="*/ 5188502 h 6874714"/>
                <a:gd name="connsiteX71" fmla="*/ 280046 w 6373761"/>
                <a:gd name="connsiteY71" fmla="*/ 5033287 h 6874714"/>
                <a:gd name="connsiteX72" fmla="*/ 126853 w 6373761"/>
                <a:gd name="connsiteY72" fmla="*/ 4707660 h 6874714"/>
                <a:gd name="connsiteX73" fmla="*/ 30272 w 6373761"/>
                <a:gd name="connsiteY73" fmla="*/ 4362068 h 6874714"/>
                <a:gd name="connsiteX74" fmla="*/ 0 w 6373761"/>
                <a:gd name="connsiteY74" fmla="*/ 4005912 h 6874714"/>
                <a:gd name="connsiteX75" fmla="*/ 270480 w 6373761"/>
                <a:gd name="connsiteY75" fmla="*/ 2610532 h 6874714"/>
                <a:gd name="connsiteX76" fmla="*/ 415942 w 6373761"/>
                <a:gd name="connsiteY76" fmla="*/ 2280526 h 6874714"/>
                <a:gd name="connsiteX77" fmla="*/ 590102 w 6373761"/>
                <a:gd name="connsiteY77" fmla="*/ 1962626 h 6874714"/>
                <a:gd name="connsiteX78" fmla="*/ 1020719 w 6373761"/>
                <a:gd name="connsiteY78" fmla="*/ 1373070 h 6874714"/>
                <a:gd name="connsiteX79" fmla="*/ 1275080 w 6373761"/>
                <a:gd name="connsiteY79" fmla="*/ 1107081 h 6874714"/>
                <a:gd name="connsiteX80" fmla="*/ 1342437 w 6373761"/>
                <a:gd name="connsiteY80" fmla="*/ 1043965 h 6874714"/>
                <a:gd name="connsiteX81" fmla="*/ 1411106 w 6373761"/>
                <a:gd name="connsiteY81" fmla="*/ 982138 h 6874714"/>
                <a:gd name="connsiteX82" fmla="*/ 1553029 w 6373761"/>
                <a:gd name="connsiteY82" fmla="*/ 863376 h 6874714"/>
                <a:gd name="connsiteX83" fmla="*/ 2173401 w 6373761"/>
                <a:gd name="connsiteY83" fmla="*/ 454409 h 6874714"/>
                <a:gd name="connsiteX84" fmla="*/ 3599708 w 6373761"/>
                <a:gd name="connsiteY84" fmla="*/ 16332 h 6874714"/>
                <a:gd name="connsiteX85" fmla="*/ 3975975 w 6373761"/>
                <a:gd name="connsiteY85" fmla="*/ 263 h 6874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</a:cxnLst>
              <a:rect l="l" t="t" r="r" b="b"/>
              <a:pathLst>
                <a:path w="6373761" h="6874714">
                  <a:moveTo>
                    <a:pt x="6373761" y="5771297"/>
                  </a:moveTo>
                  <a:lnTo>
                    <a:pt x="6373761" y="6247960"/>
                  </a:lnTo>
                  <a:lnTo>
                    <a:pt x="6235932" y="6361930"/>
                  </a:lnTo>
                  <a:cubicBezTo>
                    <a:pt x="6143250" y="6437460"/>
                    <a:pt x="6051059" y="6512200"/>
                    <a:pt x="5960375" y="6587489"/>
                  </a:cubicBezTo>
                  <a:lnTo>
                    <a:pt x="5822907" y="6701871"/>
                  </a:lnTo>
                  <a:cubicBezTo>
                    <a:pt x="5776123" y="6740385"/>
                    <a:pt x="5729079" y="6778899"/>
                    <a:pt x="5681115" y="6816896"/>
                  </a:cubicBezTo>
                  <a:lnTo>
                    <a:pt x="5604096" y="6874714"/>
                  </a:lnTo>
                  <a:lnTo>
                    <a:pt x="4878485" y="6874714"/>
                  </a:lnTo>
                  <a:lnTo>
                    <a:pt x="5006014" y="6800200"/>
                  </a:lnTo>
                  <a:cubicBezTo>
                    <a:pt x="5054354" y="6770429"/>
                    <a:pt x="5102285" y="6739483"/>
                    <a:pt x="5149855" y="6707667"/>
                  </a:cubicBezTo>
                  <a:cubicBezTo>
                    <a:pt x="5244993" y="6643906"/>
                    <a:pt x="5338561" y="6576025"/>
                    <a:pt x="5431866" y="6506210"/>
                  </a:cubicBezTo>
                  <a:cubicBezTo>
                    <a:pt x="5478386" y="6471304"/>
                    <a:pt x="5524777" y="6435495"/>
                    <a:pt x="5571036" y="6399557"/>
                  </a:cubicBezTo>
                  <a:lnTo>
                    <a:pt x="5711649" y="6288912"/>
                  </a:lnTo>
                  <a:cubicBezTo>
                    <a:pt x="5902059" y="6140395"/>
                    <a:pt x="6093257" y="5998320"/>
                    <a:pt x="6276589" y="5852379"/>
                  </a:cubicBezTo>
                  <a:close/>
                  <a:moveTo>
                    <a:pt x="3975975" y="263"/>
                  </a:moveTo>
                  <a:cubicBezTo>
                    <a:pt x="4101550" y="1809"/>
                    <a:pt x="4226830" y="10149"/>
                    <a:pt x="4350473" y="24963"/>
                  </a:cubicBezTo>
                  <a:cubicBezTo>
                    <a:pt x="4598149" y="54846"/>
                    <a:pt x="4842943" y="108687"/>
                    <a:pt x="5077909" y="189450"/>
                  </a:cubicBezTo>
                  <a:cubicBezTo>
                    <a:pt x="5312876" y="269955"/>
                    <a:pt x="5537357" y="376867"/>
                    <a:pt x="5746507" y="505804"/>
                  </a:cubicBezTo>
                  <a:cubicBezTo>
                    <a:pt x="5955527" y="634999"/>
                    <a:pt x="6148688" y="786864"/>
                    <a:pt x="6322456" y="956633"/>
                  </a:cubicBezTo>
                  <a:lnTo>
                    <a:pt x="6373761" y="1011863"/>
                  </a:lnTo>
                  <a:lnTo>
                    <a:pt x="6373761" y="1185075"/>
                  </a:lnTo>
                  <a:lnTo>
                    <a:pt x="6359489" y="1169497"/>
                  </a:lnTo>
                  <a:cubicBezTo>
                    <a:pt x="6318811" y="1127602"/>
                    <a:pt x="6276917" y="1086890"/>
                    <a:pt x="6233869" y="1047442"/>
                  </a:cubicBezTo>
                  <a:cubicBezTo>
                    <a:pt x="6147509" y="968870"/>
                    <a:pt x="6056431" y="895448"/>
                    <a:pt x="5961423" y="827953"/>
                  </a:cubicBezTo>
                  <a:cubicBezTo>
                    <a:pt x="5865891" y="761102"/>
                    <a:pt x="5766688" y="699403"/>
                    <a:pt x="5663555" y="645304"/>
                  </a:cubicBezTo>
                  <a:cubicBezTo>
                    <a:pt x="5457943" y="535816"/>
                    <a:pt x="5238703" y="453894"/>
                    <a:pt x="5013827" y="397863"/>
                  </a:cubicBezTo>
                  <a:cubicBezTo>
                    <a:pt x="4788953" y="341703"/>
                    <a:pt x="4558442" y="310917"/>
                    <a:pt x="4327409" y="302545"/>
                  </a:cubicBezTo>
                  <a:cubicBezTo>
                    <a:pt x="4096111" y="293012"/>
                    <a:pt x="3867174" y="305893"/>
                    <a:pt x="3639939" y="338868"/>
                  </a:cubicBezTo>
                  <a:cubicBezTo>
                    <a:pt x="3526585" y="355999"/>
                    <a:pt x="3413885" y="377254"/>
                    <a:pt x="3302495" y="403659"/>
                  </a:cubicBezTo>
                  <a:cubicBezTo>
                    <a:pt x="3191107" y="430451"/>
                    <a:pt x="3080634" y="460978"/>
                    <a:pt x="2971604" y="496273"/>
                  </a:cubicBezTo>
                  <a:cubicBezTo>
                    <a:pt x="2862573" y="531437"/>
                    <a:pt x="2754854" y="570852"/>
                    <a:pt x="2648706" y="614389"/>
                  </a:cubicBezTo>
                  <a:cubicBezTo>
                    <a:pt x="2542690" y="658056"/>
                    <a:pt x="2438114" y="705714"/>
                    <a:pt x="2335374" y="757109"/>
                  </a:cubicBezTo>
                  <a:cubicBezTo>
                    <a:pt x="2129894" y="859769"/>
                    <a:pt x="1931228" y="976855"/>
                    <a:pt x="1741342" y="1107725"/>
                  </a:cubicBezTo>
                  <a:cubicBezTo>
                    <a:pt x="1694035" y="1140571"/>
                    <a:pt x="1646858" y="1173933"/>
                    <a:pt x="1600861" y="1208710"/>
                  </a:cubicBezTo>
                  <a:cubicBezTo>
                    <a:pt x="1577535" y="1225713"/>
                    <a:pt x="1554732" y="1243361"/>
                    <a:pt x="1531799" y="1260879"/>
                  </a:cubicBezTo>
                  <a:cubicBezTo>
                    <a:pt x="1508735" y="1278267"/>
                    <a:pt x="1486064" y="1296171"/>
                    <a:pt x="1463655" y="1314333"/>
                  </a:cubicBezTo>
                  <a:cubicBezTo>
                    <a:pt x="1373627" y="1386853"/>
                    <a:pt x="1285564" y="1462077"/>
                    <a:pt x="1200777" y="1541166"/>
                  </a:cubicBezTo>
                  <a:cubicBezTo>
                    <a:pt x="1030810" y="1698827"/>
                    <a:pt x="873161" y="1870785"/>
                    <a:pt x="731501" y="2055754"/>
                  </a:cubicBezTo>
                  <a:cubicBezTo>
                    <a:pt x="660734" y="2148239"/>
                    <a:pt x="593771" y="2243944"/>
                    <a:pt x="531393" y="2342739"/>
                  </a:cubicBezTo>
                  <a:cubicBezTo>
                    <a:pt x="470063" y="2442050"/>
                    <a:pt x="412140" y="2543810"/>
                    <a:pt x="361033" y="2649046"/>
                  </a:cubicBezTo>
                  <a:cubicBezTo>
                    <a:pt x="347798" y="2675194"/>
                    <a:pt x="335479" y="2701728"/>
                    <a:pt x="323292" y="2728263"/>
                  </a:cubicBezTo>
                  <a:lnTo>
                    <a:pt x="304945" y="2768193"/>
                  </a:lnTo>
                  <a:lnTo>
                    <a:pt x="287516" y="2808510"/>
                  </a:lnTo>
                  <a:cubicBezTo>
                    <a:pt x="276115" y="2835432"/>
                    <a:pt x="264583" y="2862352"/>
                    <a:pt x="254230" y="2889788"/>
                  </a:cubicBezTo>
                  <a:cubicBezTo>
                    <a:pt x="243877" y="2917224"/>
                    <a:pt x="232477" y="2944274"/>
                    <a:pt x="223042" y="2971968"/>
                  </a:cubicBezTo>
                  <a:cubicBezTo>
                    <a:pt x="182679" y="3081970"/>
                    <a:pt x="148475" y="3194291"/>
                    <a:pt x="121611" y="3308544"/>
                  </a:cubicBezTo>
                  <a:cubicBezTo>
                    <a:pt x="67096" y="3536534"/>
                    <a:pt x="39183" y="3771224"/>
                    <a:pt x="39314" y="4005912"/>
                  </a:cubicBezTo>
                  <a:cubicBezTo>
                    <a:pt x="39969" y="4122871"/>
                    <a:pt x="51109" y="4239571"/>
                    <a:pt x="73910" y="4354081"/>
                  </a:cubicBezTo>
                  <a:cubicBezTo>
                    <a:pt x="97892" y="4468334"/>
                    <a:pt x="132619" y="4580140"/>
                    <a:pt x="179534" y="4687050"/>
                  </a:cubicBezTo>
                  <a:cubicBezTo>
                    <a:pt x="190673" y="4713972"/>
                    <a:pt x="203647" y="4740249"/>
                    <a:pt x="215964" y="4766654"/>
                  </a:cubicBezTo>
                  <a:cubicBezTo>
                    <a:pt x="229332" y="4792674"/>
                    <a:pt x="242043" y="4818950"/>
                    <a:pt x="256457" y="4844455"/>
                  </a:cubicBezTo>
                  <a:cubicBezTo>
                    <a:pt x="283978" y="4895978"/>
                    <a:pt x="314642" y="4945956"/>
                    <a:pt x="346225" y="4995290"/>
                  </a:cubicBezTo>
                  <a:cubicBezTo>
                    <a:pt x="377676" y="5044752"/>
                    <a:pt x="411355" y="5092926"/>
                    <a:pt x="445296" y="5140971"/>
                  </a:cubicBezTo>
                  <a:cubicBezTo>
                    <a:pt x="479760" y="5188630"/>
                    <a:pt x="515537" y="5235645"/>
                    <a:pt x="551443" y="5282531"/>
                  </a:cubicBezTo>
                  <a:cubicBezTo>
                    <a:pt x="623387" y="5376434"/>
                    <a:pt x="698608" y="5468402"/>
                    <a:pt x="772387" y="5562561"/>
                  </a:cubicBezTo>
                  <a:cubicBezTo>
                    <a:pt x="809472" y="5609448"/>
                    <a:pt x="846428" y="5656719"/>
                    <a:pt x="882858" y="5704507"/>
                  </a:cubicBezTo>
                  <a:cubicBezTo>
                    <a:pt x="919159" y="5751909"/>
                    <a:pt x="955196" y="5802273"/>
                    <a:pt x="990316" y="5848258"/>
                  </a:cubicBezTo>
                  <a:cubicBezTo>
                    <a:pt x="1025175" y="5895402"/>
                    <a:pt x="1061736" y="5941129"/>
                    <a:pt x="1097774" y="5987114"/>
                  </a:cubicBezTo>
                  <a:cubicBezTo>
                    <a:pt x="1134860" y="6032326"/>
                    <a:pt x="1171684" y="6077536"/>
                    <a:pt x="1210080" y="6121203"/>
                  </a:cubicBezTo>
                  <a:cubicBezTo>
                    <a:pt x="1286350" y="6209051"/>
                    <a:pt x="1365632" y="6293677"/>
                    <a:pt x="1448192" y="6374054"/>
                  </a:cubicBezTo>
                  <a:cubicBezTo>
                    <a:pt x="1613572" y="6534420"/>
                    <a:pt x="1792057" y="6677526"/>
                    <a:pt x="1982991" y="6796158"/>
                  </a:cubicBezTo>
                  <a:lnTo>
                    <a:pt x="2118475" y="6874714"/>
                  </a:lnTo>
                  <a:lnTo>
                    <a:pt x="1569874" y="6874714"/>
                  </a:lnTo>
                  <a:lnTo>
                    <a:pt x="1507802" y="6817815"/>
                  </a:lnTo>
                  <a:cubicBezTo>
                    <a:pt x="1418412" y="6730595"/>
                    <a:pt x="1334903" y="6638562"/>
                    <a:pt x="1256865" y="6543437"/>
                  </a:cubicBezTo>
                  <a:cubicBezTo>
                    <a:pt x="1179155" y="6447861"/>
                    <a:pt x="1106817" y="6349194"/>
                    <a:pt x="1038410" y="6248722"/>
                  </a:cubicBezTo>
                  <a:cubicBezTo>
                    <a:pt x="969873" y="6148253"/>
                    <a:pt x="905922" y="6045592"/>
                    <a:pt x="845380" y="5941386"/>
                  </a:cubicBezTo>
                  <a:cubicBezTo>
                    <a:pt x="814453" y="5888704"/>
                    <a:pt x="786147" y="5839370"/>
                    <a:pt x="755351" y="5788877"/>
                  </a:cubicBezTo>
                  <a:cubicBezTo>
                    <a:pt x="724817" y="5738771"/>
                    <a:pt x="693760" y="5688665"/>
                    <a:pt x="661784" y="5638944"/>
                  </a:cubicBezTo>
                  <a:lnTo>
                    <a:pt x="466525" y="5340366"/>
                  </a:lnTo>
                  <a:cubicBezTo>
                    <a:pt x="434156" y="5290131"/>
                    <a:pt x="402181" y="5239639"/>
                    <a:pt x="370992" y="5188502"/>
                  </a:cubicBezTo>
                  <a:cubicBezTo>
                    <a:pt x="339803" y="5137364"/>
                    <a:pt x="308876" y="5086099"/>
                    <a:pt x="280046" y="5033287"/>
                  </a:cubicBezTo>
                  <a:cubicBezTo>
                    <a:pt x="222255" y="4928179"/>
                    <a:pt x="169181" y="4819982"/>
                    <a:pt x="126853" y="4707660"/>
                  </a:cubicBezTo>
                  <a:cubicBezTo>
                    <a:pt x="83739" y="4595725"/>
                    <a:pt x="51764" y="4479670"/>
                    <a:pt x="30272" y="4362068"/>
                  </a:cubicBezTo>
                  <a:cubicBezTo>
                    <a:pt x="9698" y="4244466"/>
                    <a:pt x="0" y="4125060"/>
                    <a:pt x="0" y="4005912"/>
                  </a:cubicBezTo>
                  <a:cubicBezTo>
                    <a:pt x="1704" y="3530867"/>
                    <a:pt x="95140" y="3057110"/>
                    <a:pt x="270480" y="2610532"/>
                  </a:cubicBezTo>
                  <a:cubicBezTo>
                    <a:pt x="314511" y="2498984"/>
                    <a:pt x="362212" y="2388466"/>
                    <a:pt x="415942" y="2280526"/>
                  </a:cubicBezTo>
                  <a:cubicBezTo>
                    <a:pt x="468884" y="2172197"/>
                    <a:pt x="527199" y="2066188"/>
                    <a:pt x="590102" y="1962626"/>
                  </a:cubicBezTo>
                  <a:cubicBezTo>
                    <a:pt x="716037" y="1755631"/>
                    <a:pt x="859794" y="1557653"/>
                    <a:pt x="1020719" y="1373070"/>
                  </a:cubicBezTo>
                  <a:cubicBezTo>
                    <a:pt x="1101575" y="1281101"/>
                    <a:pt x="1185969" y="1191838"/>
                    <a:pt x="1275080" y="1107081"/>
                  </a:cubicBezTo>
                  <a:cubicBezTo>
                    <a:pt x="1297227" y="1085699"/>
                    <a:pt x="1319504" y="1064575"/>
                    <a:pt x="1342437" y="1043965"/>
                  </a:cubicBezTo>
                  <a:cubicBezTo>
                    <a:pt x="1365240" y="1023226"/>
                    <a:pt x="1387648" y="1002102"/>
                    <a:pt x="1411106" y="982138"/>
                  </a:cubicBezTo>
                  <a:cubicBezTo>
                    <a:pt x="1457497" y="941563"/>
                    <a:pt x="1505065" y="902276"/>
                    <a:pt x="1553029" y="863376"/>
                  </a:cubicBezTo>
                  <a:cubicBezTo>
                    <a:pt x="1745798" y="708806"/>
                    <a:pt x="1954030" y="571882"/>
                    <a:pt x="2173401" y="454409"/>
                  </a:cubicBezTo>
                  <a:cubicBezTo>
                    <a:pt x="2612013" y="219334"/>
                    <a:pt x="3099505" y="65666"/>
                    <a:pt x="3599708" y="16332"/>
                  </a:cubicBezTo>
                  <a:cubicBezTo>
                    <a:pt x="3724530" y="3966"/>
                    <a:pt x="3850400" y="-1283"/>
                    <a:pt x="3975975" y="26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/>
            <p:cNvSpPr/>
            <p:nvPr/>
          </p:nvSpPr>
          <p:spPr>
            <a:xfrm>
              <a:off x="5865276" y="313387"/>
              <a:ext cx="6326724" cy="6561326"/>
            </a:xfrm>
            <a:custGeom>
              <a:avLst/>
              <a:gdLst>
                <a:gd name="connsiteX0" fmla="*/ 6326724 w 6326724"/>
                <a:gd name="connsiteY0" fmla="*/ 5020808 h 6561326"/>
                <a:gd name="connsiteX1" fmla="*/ 6326724 w 6326724"/>
                <a:gd name="connsiteY1" fmla="*/ 5698632 h 6561326"/>
                <a:gd name="connsiteX2" fmla="*/ 6067438 w 6326724"/>
                <a:gd name="connsiteY2" fmla="*/ 5902509 h 6561326"/>
                <a:gd name="connsiteX3" fmla="*/ 5799974 w 6326724"/>
                <a:gd name="connsiteY3" fmla="*/ 6102017 h 6561326"/>
                <a:gd name="connsiteX4" fmla="*/ 5665258 w 6326724"/>
                <a:gd name="connsiteY4" fmla="*/ 6202100 h 6561326"/>
                <a:gd name="connsiteX5" fmla="*/ 5526873 w 6326724"/>
                <a:gd name="connsiteY5" fmla="*/ 6302828 h 6561326"/>
                <a:gd name="connsiteX6" fmla="*/ 5385080 w 6326724"/>
                <a:gd name="connsiteY6" fmla="*/ 6402268 h 6561326"/>
                <a:gd name="connsiteX7" fmla="*/ 5238833 w 6326724"/>
                <a:gd name="connsiteY7" fmla="*/ 6498875 h 6561326"/>
                <a:gd name="connsiteX8" fmla="*/ 5138040 w 6326724"/>
                <a:gd name="connsiteY8" fmla="*/ 6561326 h 6561326"/>
                <a:gd name="connsiteX9" fmla="*/ 3946072 w 6326724"/>
                <a:gd name="connsiteY9" fmla="*/ 6561326 h 6561326"/>
                <a:gd name="connsiteX10" fmla="*/ 3976009 w 6326724"/>
                <a:gd name="connsiteY10" fmla="*/ 6555242 h 6561326"/>
                <a:gd name="connsiteX11" fmla="*/ 4404855 w 6326724"/>
                <a:gd name="connsiteY11" fmla="*/ 6399048 h 6561326"/>
                <a:gd name="connsiteX12" fmla="*/ 4938868 w 6326724"/>
                <a:gd name="connsiteY12" fmla="*/ 6072132 h 6561326"/>
                <a:gd name="connsiteX13" fmla="*/ 5068342 w 6326724"/>
                <a:gd name="connsiteY13" fmla="*/ 5976042 h 6561326"/>
                <a:gd name="connsiteX14" fmla="*/ 5197816 w 6326724"/>
                <a:gd name="connsiteY14" fmla="*/ 5876730 h 6561326"/>
                <a:gd name="connsiteX15" fmla="*/ 5460039 w 6326724"/>
                <a:gd name="connsiteY15" fmla="*/ 5670637 h 6561326"/>
                <a:gd name="connsiteX16" fmla="*/ 5999033 w 6326724"/>
                <a:gd name="connsiteY16" fmla="*/ 5271718 h 6561326"/>
                <a:gd name="connsiteX17" fmla="*/ 6258766 w 6326724"/>
                <a:gd name="connsiteY17" fmla="*/ 5077603 h 6561326"/>
                <a:gd name="connsiteX18" fmla="*/ 4139342 w 6326724"/>
                <a:gd name="connsiteY18" fmla="*/ 440 h 6561326"/>
                <a:gd name="connsiteX19" fmla="*/ 4315744 w 6326724"/>
                <a:gd name="connsiteY19" fmla="*/ 6808 h 6561326"/>
                <a:gd name="connsiteX20" fmla="*/ 5015400 w 6326724"/>
                <a:gd name="connsiteY20" fmla="*/ 113591 h 6561326"/>
                <a:gd name="connsiteX21" fmla="*/ 5681114 w 6326724"/>
                <a:gd name="connsiteY21" fmla="*/ 361418 h 6561326"/>
                <a:gd name="connsiteX22" fmla="*/ 6270952 w 6326724"/>
                <a:gd name="connsiteY22" fmla="*/ 755441 h 6561326"/>
                <a:gd name="connsiteX23" fmla="*/ 6326724 w 6326724"/>
                <a:gd name="connsiteY23" fmla="*/ 807432 h 6561326"/>
                <a:gd name="connsiteX24" fmla="*/ 6326724 w 6326724"/>
                <a:gd name="connsiteY24" fmla="*/ 1231565 h 6561326"/>
                <a:gd name="connsiteX25" fmla="*/ 6302093 w 6326724"/>
                <a:gd name="connsiteY25" fmla="*/ 1203002 h 6561326"/>
                <a:gd name="connsiteX26" fmla="*/ 6066914 w 6326724"/>
                <a:gd name="connsiteY26" fmla="*/ 989616 h 6561326"/>
                <a:gd name="connsiteX27" fmla="*/ 5533688 w 6326724"/>
                <a:gd name="connsiteY27" fmla="*/ 647242 h 6561326"/>
                <a:gd name="connsiteX28" fmla="*/ 4933626 w 6326724"/>
                <a:gd name="connsiteY28" fmla="*/ 432262 h 6561326"/>
                <a:gd name="connsiteX29" fmla="*/ 4296873 w 6326724"/>
                <a:gd name="connsiteY29" fmla="*/ 343126 h 6561326"/>
                <a:gd name="connsiteX30" fmla="*/ 3651602 w 6326724"/>
                <a:gd name="connsiteY30" fmla="*/ 365797 h 6561326"/>
                <a:gd name="connsiteX31" fmla="*/ 3018256 w 6326724"/>
                <a:gd name="connsiteY31" fmla="*/ 496666 h 6561326"/>
                <a:gd name="connsiteX32" fmla="*/ 2412429 w 6326724"/>
                <a:gd name="connsiteY32" fmla="*/ 724399 h 6561326"/>
                <a:gd name="connsiteX33" fmla="*/ 1329857 w 6326724"/>
                <a:gd name="connsiteY33" fmla="*/ 1424086 h 6561326"/>
                <a:gd name="connsiteX34" fmla="*/ 887314 w 6326724"/>
                <a:gd name="connsiteY34" fmla="*/ 1891015 h 6561326"/>
                <a:gd name="connsiteX35" fmla="*/ 537420 w 6326724"/>
                <a:gd name="connsiteY35" fmla="*/ 2427245 h 6561326"/>
                <a:gd name="connsiteX36" fmla="*/ 299965 w 6326724"/>
                <a:gd name="connsiteY36" fmla="*/ 3020021 h 6561326"/>
                <a:gd name="connsiteX37" fmla="*/ 213606 w 6326724"/>
                <a:gd name="connsiteY37" fmla="*/ 3651953 h 6561326"/>
                <a:gd name="connsiteX38" fmla="*/ 250036 w 6326724"/>
                <a:gd name="connsiteY38" fmla="*/ 3961352 h 6561326"/>
                <a:gd name="connsiteX39" fmla="*/ 357625 w 6326724"/>
                <a:gd name="connsiteY39" fmla="*/ 4250783 h 6561326"/>
                <a:gd name="connsiteX40" fmla="*/ 432715 w 6326724"/>
                <a:gd name="connsiteY40" fmla="*/ 4387063 h 6561326"/>
                <a:gd name="connsiteX41" fmla="*/ 518943 w 6326724"/>
                <a:gd name="connsiteY41" fmla="*/ 4518962 h 6561326"/>
                <a:gd name="connsiteX42" fmla="*/ 718133 w 6326724"/>
                <a:gd name="connsiteY42" fmla="*/ 4773874 h 6561326"/>
                <a:gd name="connsiteX43" fmla="*/ 933704 w 6326724"/>
                <a:gd name="connsiteY43" fmla="*/ 5030717 h 6561326"/>
                <a:gd name="connsiteX44" fmla="*/ 1040900 w 6326724"/>
                <a:gd name="connsiteY44" fmla="*/ 5164806 h 6561326"/>
                <a:gd name="connsiteX45" fmla="*/ 1092401 w 6326724"/>
                <a:gd name="connsiteY45" fmla="*/ 5230628 h 6561326"/>
                <a:gd name="connsiteX46" fmla="*/ 1142854 w 6326724"/>
                <a:gd name="connsiteY46" fmla="*/ 5293615 h 6561326"/>
                <a:gd name="connsiteX47" fmla="*/ 1576354 w 6326724"/>
                <a:gd name="connsiteY47" fmla="*/ 5759128 h 6561326"/>
                <a:gd name="connsiteX48" fmla="*/ 1806865 w 6326724"/>
                <a:gd name="connsiteY48" fmla="*/ 5968571 h 6561326"/>
                <a:gd name="connsiteX49" fmla="*/ 2048253 w 6326724"/>
                <a:gd name="connsiteY49" fmla="*/ 6161654 h 6561326"/>
                <a:gd name="connsiteX50" fmla="*/ 2587506 w 6326724"/>
                <a:gd name="connsiteY50" fmla="*/ 6467059 h 6561326"/>
                <a:gd name="connsiteX51" fmla="*/ 2889176 w 6326724"/>
                <a:gd name="connsiteY51" fmla="*/ 6553360 h 6561326"/>
                <a:gd name="connsiteX52" fmla="*/ 2929698 w 6326724"/>
                <a:gd name="connsiteY52" fmla="*/ 6561326 h 6561326"/>
                <a:gd name="connsiteX53" fmla="*/ 1816374 w 6326724"/>
                <a:gd name="connsiteY53" fmla="*/ 6561326 h 6561326"/>
                <a:gd name="connsiteX54" fmla="*/ 1787601 w 6326724"/>
                <a:gd name="connsiteY54" fmla="*/ 6545761 h 6561326"/>
                <a:gd name="connsiteX55" fmla="*/ 1225544 w 6326724"/>
                <a:gd name="connsiteY55" fmla="*/ 6094158 h 6561326"/>
                <a:gd name="connsiteX56" fmla="*/ 997654 w 6326724"/>
                <a:gd name="connsiteY56" fmla="*/ 5822374 h 6561326"/>
                <a:gd name="connsiteX57" fmla="*/ 798596 w 6326724"/>
                <a:gd name="connsiteY57" fmla="*/ 5534615 h 6561326"/>
                <a:gd name="connsiteX58" fmla="*/ 752075 w 6326724"/>
                <a:gd name="connsiteY58" fmla="*/ 5461324 h 6561326"/>
                <a:gd name="connsiteX59" fmla="*/ 707650 w 6326724"/>
                <a:gd name="connsiteY59" fmla="*/ 5390221 h 6561326"/>
                <a:gd name="connsiteX60" fmla="*/ 619980 w 6326724"/>
                <a:gd name="connsiteY60" fmla="*/ 5252396 h 6561326"/>
                <a:gd name="connsiteX61" fmla="*/ 438349 w 6326724"/>
                <a:gd name="connsiteY61" fmla="*/ 4970822 h 6561326"/>
                <a:gd name="connsiteX62" fmla="*/ 261044 w 6326724"/>
                <a:gd name="connsiteY62" fmla="*/ 4673145 h 6561326"/>
                <a:gd name="connsiteX63" fmla="*/ 181107 w 6326724"/>
                <a:gd name="connsiteY63" fmla="*/ 4515356 h 6561326"/>
                <a:gd name="connsiteX64" fmla="*/ 113224 w 6326724"/>
                <a:gd name="connsiteY64" fmla="*/ 4350223 h 6561326"/>
                <a:gd name="connsiteX65" fmla="*/ 61199 w 6326724"/>
                <a:gd name="connsiteY65" fmla="*/ 4178908 h 6561326"/>
                <a:gd name="connsiteX66" fmla="*/ 41804 w 6326724"/>
                <a:gd name="connsiteY66" fmla="*/ 4091577 h 6561326"/>
                <a:gd name="connsiteX67" fmla="*/ 33287 w 6326724"/>
                <a:gd name="connsiteY67" fmla="*/ 4047781 h 6561326"/>
                <a:gd name="connsiteX68" fmla="*/ 26209 w 6326724"/>
                <a:gd name="connsiteY68" fmla="*/ 4003858 h 6561326"/>
                <a:gd name="connsiteX69" fmla="*/ 0 w 6326724"/>
                <a:gd name="connsiteY69" fmla="*/ 3651953 h 6561326"/>
                <a:gd name="connsiteX70" fmla="*/ 72731 w 6326724"/>
                <a:gd name="connsiteY70" fmla="*/ 2966307 h 6561326"/>
                <a:gd name="connsiteX71" fmla="*/ 291316 w 6326724"/>
                <a:gd name="connsiteY71" fmla="*/ 2309385 h 6561326"/>
                <a:gd name="connsiteX72" fmla="*/ 1110878 w 6326724"/>
                <a:gd name="connsiteY72" fmla="*/ 1193776 h 6561326"/>
                <a:gd name="connsiteX73" fmla="*/ 1654327 w 6326724"/>
                <a:gd name="connsiteY73" fmla="*/ 756730 h 6561326"/>
                <a:gd name="connsiteX74" fmla="*/ 2261727 w 6326724"/>
                <a:gd name="connsiteY74" fmla="*/ 409720 h 6561326"/>
                <a:gd name="connsiteX75" fmla="*/ 3610060 w 6326724"/>
                <a:gd name="connsiteY75" fmla="*/ 27032 h 6561326"/>
                <a:gd name="connsiteX76" fmla="*/ 4139342 w 6326724"/>
                <a:gd name="connsiteY76" fmla="*/ 440 h 65613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6326724" h="6561326">
                  <a:moveTo>
                    <a:pt x="6326724" y="5020808"/>
                  </a:moveTo>
                  <a:lnTo>
                    <a:pt x="6326724" y="5698632"/>
                  </a:lnTo>
                  <a:lnTo>
                    <a:pt x="6067438" y="5902509"/>
                  </a:lnTo>
                  <a:cubicBezTo>
                    <a:pt x="5977868" y="5970407"/>
                    <a:pt x="5888364" y="6036453"/>
                    <a:pt x="5799974" y="6102017"/>
                  </a:cubicBezTo>
                  <a:lnTo>
                    <a:pt x="5665258" y="6202100"/>
                  </a:lnTo>
                  <a:cubicBezTo>
                    <a:pt x="5619654" y="6235719"/>
                    <a:pt x="5573656" y="6269596"/>
                    <a:pt x="5526873" y="6302828"/>
                  </a:cubicBezTo>
                  <a:cubicBezTo>
                    <a:pt x="5480220" y="6336189"/>
                    <a:pt x="5433044" y="6369423"/>
                    <a:pt x="5385080" y="6402268"/>
                  </a:cubicBezTo>
                  <a:cubicBezTo>
                    <a:pt x="5336988" y="6434857"/>
                    <a:pt x="5288500" y="6467187"/>
                    <a:pt x="5238833" y="6498875"/>
                  </a:cubicBezTo>
                  <a:lnTo>
                    <a:pt x="5138040" y="6561326"/>
                  </a:lnTo>
                  <a:lnTo>
                    <a:pt x="3946072" y="6561326"/>
                  </a:lnTo>
                  <a:lnTo>
                    <a:pt x="3976009" y="6555242"/>
                  </a:lnTo>
                  <a:cubicBezTo>
                    <a:pt x="4123712" y="6519227"/>
                    <a:pt x="4266863" y="6466383"/>
                    <a:pt x="4404855" y="6399048"/>
                  </a:cubicBezTo>
                  <a:cubicBezTo>
                    <a:pt x="4589500" y="6310299"/>
                    <a:pt x="4765232" y="6196690"/>
                    <a:pt x="4938868" y="6072132"/>
                  </a:cubicBezTo>
                  <a:cubicBezTo>
                    <a:pt x="4982245" y="6041089"/>
                    <a:pt x="5025359" y="6008630"/>
                    <a:pt x="5068342" y="5976042"/>
                  </a:cubicBezTo>
                  <a:cubicBezTo>
                    <a:pt x="5111588" y="5943453"/>
                    <a:pt x="5154702" y="5910349"/>
                    <a:pt x="5197816" y="5876730"/>
                  </a:cubicBezTo>
                  <a:lnTo>
                    <a:pt x="5460039" y="5670637"/>
                  </a:lnTo>
                  <a:cubicBezTo>
                    <a:pt x="5639966" y="5530365"/>
                    <a:pt x="5821596" y="5399753"/>
                    <a:pt x="5999033" y="5271718"/>
                  </a:cubicBezTo>
                  <a:cubicBezTo>
                    <a:pt x="6087686" y="5207700"/>
                    <a:pt x="6174667" y="5143360"/>
                    <a:pt x="6258766" y="5077603"/>
                  </a:cubicBezTo>
                  <a:close/>
                  <a:moveTo>
                    <a:pt x="4139342" y="440"/>
                  </a:moveTo>
                  <a:cubicBezTo>
                    <a:pt x="4198237" y="1301"/>
                    <a:pt x="4257068" y="3427"/>
                    <a:pt x="4315744" y="6808"/>
                  </a:cubicBezTo>
                  <a:cubicBezTo>
                    <a:pt x="4550841" y="20849"/>
                    <a:pt x="4785806" y="55240"/>
                    <a:pt x="5015400" y="113591"/>
                  </a:cubicBezTo>
                  <a:cubicBezTo>
                    <a:pt x="5244992" y="171812"/>
                    <a:pt x="5469212" y="254249"/>
                    <a:pt x="5681114" y="361418"/>
                  </a:cubicBezTo>
                  <a:cubicBezTo>
                    <a:pt x="5892754" y="468586"/>
                    <a:pt x="6093124" y="599584"/>
                    <a:pt x="6270952" y="755441"/>
                  </a:cubicBezTo>
                  <a:lnTo>
                    <a:pt x="6326724" y="807432"/>
                  </a:lnTo>
                  <a:lnTo>
                    <a:pt x="6326724" y="1231565"/>
                  </a:lnTo>
                  <a:lnTo>
                    <a:pt x="6302093" y="1203002"/>
                  </a:lnTo>
                  <a:cubicBezTo>
                    <a:pt x="6227937" y="1127247"/>
                    <a:pt x="6149211" y="1056081"/>
                    <a:pt x="6066914" y="989616"/>
                  </a:cubicBezTo>
                  <a:cubicBezTo>
                    <a:pt x="5902714" y="856299"/>
                    <a:pt x="5724360" y="740371"/>
                    <a:pt x="5533688" y="647242"/>
                  </a:cubicBezTo>
                  <a:cubicBezTo>
                    <a:pt x="5343146" y="553857"/>
                    <a:pt x="5141466" y="482239"/>
                    <a:pt x="4933626" y="432262"/>
                  </a:cubicBezTo>
                  <a:cubicBezTo>
                    <a:pt x="4725788" y="382156"/>
                    <a:pt x="4512182" y="353303"/>
                    <a:pt x="4296873" y="343126"/>
                  </a:cubicBezTo>
                  <a:cubicBezTo>
                    <a:pt x="4081172" y="332435"/>
                    <a:pt x="3865732" y="339520"/>
                    <a:pt x="3651602" y="365797"/>
                  </a:cubicBezTo>
                  <a:cubicBezTo>
                    <a:pt x="3437604" y="392202"/>
                    <a:pt x="3225572" y="436384"/>
                    <a:pt x="3018256" y="496666"/>
                  </a:cubicBezTo>
                  <a:cubicBezTo>
                    <a:pt x="2810809" y="556691"/>
                    <a:pt x="2608474" y="634362"/>
                    <a:pt x="2412429" y="724399"/>
                  </a:cubicBezTo>
                  <a:cubicBezTo>
                    <a:pt x="2019160" y="902541"/>
                    <a:pt x="1651969" y="1138775"/>
                    <a:pt x="1329857" y="1424086"/>
                  </a:cubicBezTo>
                  <a:cubicBezTo>
                    <a:pt x="1169326" y="1567192"/>
                    <a:pt x="1020588" y="1723307"/>
                    <a:pt x="887314" y="1891015"/>
                  </a:cubicBezTo>
                  <a:cubicBezTo>
                    <a:pt x="753778" y="2058466"/>
                    <a:pt x="635967" y="2238026"/>
                    <a:pt x="537420" y="2427245"/>
                  </a:cubicBezTo>
                  <a:cubicBezTo>
                    <a:pt x="438874" y="2616335"/>
                    <a:pt x="356839" y="2814313"/>
                    <a:pt x="299965" y="3020021"/>
                  </a:cubicBezTo>
                  <a:cubicBezTo>
                    <a:pt x="242961" y="3225212"/>
                    <a:pt x="213474" y="3438518"/>
                    <a:pt x="213606" y="3651953"/>
                  </a:cubicBezTo>
                  <a:cubicBezTo>
                    <a:pt x="214785" y="3756804"/>
                    <a:pt x="225269" y="3860881"/>
                    <a:pt x="250036" y="3961352"/>
                  </a:cubicBezTo>
                  <a:cubicBezTo>
                    <a:pt x="274412" y="4061950"/>
                    <a:pt x="312284" y="4158171"/>
                    <a:pt x="357625" y="4250783"/>
                  </a:cubicBezTo>
                  <a:cubicBezTo>
                    <a:pt x="380558" y="4297025"/>
                    <a:pt x="405982" y="4342366"/>
                    <a:pt x="432715" y="4387063"/>
                  </a:cubicBezTo>
                  <a:cubicBezTo>
                    <a:pt x="459841" y="4431630"/>
                    <a:pt x="488803" y="4475554"/>
                    <a:pt x="518943" y="4518962"/>
                  </a:cubicBezTo>
                  <a:cubicBezTo>
                    <a:pt x="580011" y="4605521"/>
                    <a:pt x="647893" y="4689504"/>
                    <a:pt x="718133" y="4773874"/>
                  </a:cubicBezTo>
                  <a:cubicBezTo>
                    <a:pt x="788374" y="4858372"/>
                    <a:pt x="861760" y="4942871"/>
                    <a:pt x="933704" y="5030717"/>
                  </a:cubicBezTo>
                  <a:cubicBezTo>
                    <a:pt x="969742" y="5074512"/>
                    <a:pt x="1005387" y="5119337"/>
                    <a:pt x="1040900" y="5164806"/>
                  </a:cubicBezTo>
                  <a:lnTo>
                    <a:pt x="1092401" y="5230628"/>
                  </a:lnTo>
                  <a:cubicBezTo>
                    <a:pt x="1109306" y="5251624"/>
                    <a:pt x="1125425" y="5273135"/>
                    <a:pt x="1142854" y="5293615"/>
                  </a:cubicBezTo>
                  <a:cubicBezTo>
                    <a:pt x="1278880" y="5460293"/>
                    <a:pt x="1426438" y="5613704"/>
                    <a:pt x="1576354" y="5759128"/>
                  </a:cubicBezTo>
                  <a:cubicBezTo>
                    <a:pt x="1651706" y="5831519"/>
                    <a:pt x="1728368" y="5901461"/>
                    <a:pt x="1806865" y="5968571"/>
                  </a:cubicBezTo>
                  <a:cubicBezTo>
                    <a:pt x="1885362" y="6035680"/>
                    <a:pt x="1965299" y="6100599"/>
                    <a:pt x="2048253" y="6161654"/>
                  </a:cubicBezTo>
                  <a:cubicBezTo>
                    <a:pt x="2213502" y="6284022"/>
                    <a:pt x="2391724" y="6393380"/>
                    <a:pt x="2587506" y="6467059"/>
                  </a:cubicBezTo>
                  <a:cubicBezTo>
                    <a:pt x="2685137" y="6503898"/>
                    <a:pt x="2786304" y="6532106"/>
                    <a:pt x="2889176" y="6553360"/>
                  </a:cubicBezTo>
                  <a:lnTo>
                    <a:pt x="2929698" y="6561326"/>
                  </a:lnTo>
                  <a:lnTo>
                    <a:pt x="1816374" y="6561326"/>
                  </a:lnTo>
                  <a:lnTo>
                    <a:pt x="1787601" y="6545761"/>
                  </a:lnTo>
                  <a:cubicBezTo>
                    <a:pt x="1577272" y="6422749"/>
                    <a:pt x="1389483" y="6266761"/>
                    <a:pt x="1225544" y="6094158"/>
                  </a:cubicBezTo>
                  <a:cubicBezTo>
                    <a:pt x="1143116" y="6007986"/>
                    <a:pt x="1068158" y="5916274"/>
                    <a:pt x="997654" y="5822374"/>
                  </a:cubicBezTo>
                  <a:cubicBezTo>
                    <a:pt x="927546" y="5728086"/>
                    <a:pt x="860842" y="5632381"/>
                    <a:pt x="798596" y="5534615"/>
                  </a:cubicBezTo>
                  <a:cubicBezTo>
                    <a:pt x="782608" y="5510399"/>
                    <a:pt x="767537" y="5485797"/>
                    <a:pt x="752075" y="5461324"/>
                  </a:cubicBezTo>
                  <a:lnTo>
                    <a:pt x="707650" y="5390221"/>
                  </a:lnTo>
                  <a:cubicBezTo>
                    <a:pt x="679213" y="5344237"/>
                    <a:pt x="649728" y="5298638"/>
                    <a:pt x="619980" y="5252396"/>
                  </a:cubicBezTo>
                  <a:lnTo>
                    <a:pt x="438349" y="4970822"/>
                  </a:lnTo>
                  <a:cubicBezTo>
                    <a:pt x="377413" y="4874860"/>
                    <a:pt x="317263" y="4776064"/>
                    <a:pt x="261044" y="4673145"/>
                  </a:cubicBezTo>
                  <a:cubicBezTo>
                    <a:pt x="233000" y="4621622"/>
                    <a:pt x="205874" y="4569197"/>
                    <a:pt x="181107" y="4515356"/>
                  </a:cubicBezTo>
                  <a:cubicBezTo>
                    <a:pt x="156470" y="4461385"/>
                    <a:pt x="133537" y="4406385"/>
                    <a:pt x="113224" y="4350223"/>
                  </a:cubicBezTo>
                  <a:cubicBezTo>
                    <a:pt x="93305" y="4293934"/>
                    <a:pt x="75614" y="4236872"/>
                    <a:pt x="61199" y="4178908"/>
                  </a:cubicBezTo>
                  <a:cubicBezTo>
                    <a:pt x="54385" y="4149927"/>
                    <a:pt x="47440" y="4120815"/>
                    <a:pt x="41804" y="4091577"/>
                  </a:cubicBezTo>
                  <a:lnTo>
                    <a:pt x="33287" y="4047781"/>
                  </a:lnTo>
                  <a:lnTo>
                    <a:pt x="26209" y="4003858"/>
                  </a:lnTo>
                  <a:cubicBezTo>
                    <a:pt x="7732" y="3886643"/>
                    <a:pt x="0" y="3768783"/>
                    <a:pt x="0" y="3651953"/>
                  </a:cubicBezTo>
                  <a:cubicBezTo>
                    <a:pt x="524" y="3422031"/>
                    <a:pt x="25030" y="3192109"/>
                    <a:pt x="72731" y="2966307"/>
                  </a:cubicBezTo>
                  <a:cubicBezTo>
                    <a:pt x="120301" y="2740634"/>
                    <a:pt x="193163" y="2519343"/>
                    <a:pt x="291316" y="2309385"/>
                  </a:cubicBezTo>
                  <a:cubicBezTo>
                    <a:pt x="488540" y="1889469"/>
                    <a:pt x="774352" y="1513736"/>
                    <a:pt x="1110878" y="1193776"/>
                  </a:cubicBezTo>
                  <a:cubicBezTo>
                    <a:pt x="1279535" y="1033797"/>
                    <a:pt x="1461821" y="887856"/>
                    <a:pt x="1654327" y="756730"/>
                  </a:cubicBezTo>
                  <a:cubicBezTo>
                    <a:pt x="1847096" y="625732"/>
                    <a:pt x="2049956" y="509031"/>
                    <a:pt x="2261727" y="409720"/>
                  </a:cubicBezTo>
                  <a:cubicBezTo>
                    <a:pt x="2685792" y="212515"/>
                    <a:pt x="3142357" y="82162"/>
                    <a:pt x="3610060" y="27032"/>
                  </a:cubicBezTo>
                  <a:cubicBezTo>
                    <a:pt x="3785399" y="6647"/>
                    <a:pt x="3962657" y="-2144"/>
                    <a:pt x="4139342" y="44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/>
            <p:cNvSpPr/>
            <p:nvPr/>
          </p:nvSpPr>
          <p:spPr>
            <a:xfrm>
              <a:off x="5870322" y="353119"/>
              <a:ext cx="6321679" cy="6521594"/>
            </a:xfrm>
            <a:custGeom>
              <a:avLst/>
              <a:gdLst>
                <a:gd name="connsiteX0" fmla="*/ 4150102 w 6321679"/>
                <a:gd name="connsiteY0" fmla="*/ 0 h 6521594"/>
                <a:gd name="connsiteX1" fmla="*/ 6083891 w 6321679"/>
                <a:gd name="connsiteY1" fmla="*/ 619943 h 6521594"/>
                <a:gd name="connsiteX2" fmla="*/ 6321679 w 6321679"/>
                <a:gd name="connsiteY2" fmla="*/ 822247 h 6521594"/>
                <a:gd name="connsiteX3" fmla="*/ 6321679 w 6321679"/>
                <a:gd name="connsiteY3" fmla="*/ 1866928 h 6521594"/>
                <a:gd name="connsiteX4" fmla="*/ 6212358 w 6321679"/>
                <a:gd name="connsiteY4" fmla="*/ 1689281 h 6521594"/>
                <a:gd name="connsiteX5" fmla="*/ 6049880 w 6321679"/>
                <a:gd name="connsiteY5" fmla="*/ 1477173 h 6521594"/>
                <a:gd name="connsiteX6" fmla="*/ 5248663 w 6321679"/>
                <a:gd name="connsiteY6" fmla="*/ 869327 h 6521594"/>
                <a:gd name="connsiteX7" fmla="*/ 4150102 w 6321679"/>
                <a:gd name="connsiteY7" fmla="*/ 644042 h 6521594"/>
                <a:gd name="connsiteX8" fmla="*/ 2867946 w 6321679"/>
                <a:gd name="connsiteY8" fmla="*/ 886459 h 6521594"/>
                <a:gd name="connsiteX9" fmla="*/ 1728892 w 6321679"/>
                <a:gd name="connsiteY9" fmla="*/ 1552397 h 6521594"/>
                <a:gd name="connsiteX10" fmla="*/ 941043 w 6321679"/>
                <a:gd name="connsiteY10" fmla="*/ 2512664 h 6521594"/>
                <a:gd name="connsiteX11" fmla="*/ 655362 w 6321679"/>
                <a:gd name="connsiteY11" fmla="*/ 3630204 h 6521594"/>
                <a:gd name="connsiteX12" fmla="*/ 1128177 w 6321679"/>
                <a:gd name="connsiteY12" fmla="*/ 4667883 h 6521594"/>
                <a:gd name="connsiteX13" fmla="*/ 1366419 w 6321679"/>
                <a:gd name="connsiteY13" fmla="*/ 4997246 h 6521594"/>
                <a:gd name="connsiteX14" fmla="*/ 3601937 w 6321679"/>
                <a:gd name="connsiteY14" fmla="*/ 6284685 h 6521594"/>
                <a:gd name="connsiteX15" fmla="*/ 5298985 w 6321679"/>
                <a:gd name="connsiteY15" fmla="*/ 5492643 h 6521594"/>
                <a:gd name="connsiteX16" fmla="*/ 5505513 w 6321679"/>
                <a:gd name="connsiteY16" fmla="*/ 5335367 h 6521594"/>
                <a:gd name="connsiteX17" fmla="*/ 6252618 w 6321679"/>
                <a:gd name="connsiteY17" fmla="*/ 4722492 h 6521594"/>
                <a:gd name="connsiteX18" fmla="*/ 6321679 w 6321679"/>
                <a:gd name="connsiteY18" fmla="*/ 4651477 h 6521594"/>
                <a:gd name="connsiteX19" fmla="*/ 6321679 w 6321679"/>
                <a:gd name="connsiteY19" fmla="*/ 5523097 h 6521594"/>
                <a:gd name="connsiteX20" fmla="*/ 6024428 w 6321679"/>
                <a:gd name="connsiteY20" fmla="*/ 5754969 h 6521594"/>
                <a:gd name="connsiteX21" fmla="*/ 5702345 w 6321679"/>
                <a:gd name="connsiteY21" fmla="*/ 6000018 h 6521594"/>
                <a:gd name="connsiteX22" fmla="*/ 4988380 w 6321679"/>
                <a:gd name="connsiteY22" fmla="*/ 6506549 h 6521594"/>
                <a:gd name="connsiteX23" fmla="*/ 4961490 w 6321679"/>
                <a:gd name="connsiteY23" fmla="*/ 6521594 h 6521594"/>
                <a:gd name="connsiteX24" fmla="*/ 2011326 w 6321679"/>
                <a:gd name="connsiteY24" fmla="*/ 6521594 h 6521594"/>
                <a:gd name="connsiteX25" fmla="*/ 1982893 w 6321679"/>
                <a:gd name="connsiteY25" fmla="*/ 6505768 h 6521594"/>
                <a:gd name="connsiteX26" fmla="*/ 824149 w 6321679"/>
                <a:gd name="connsiteY26" fmla="*/ 5358682 h 6521594"/>
                <a:gd name="connsiteX27" fmla="*/ 0 w 6321679"/>
                <a:gd name="connsiteY27" fmla="*/ 3630075 h 6521594"/>
                <a:gd name="connsiteX28" fmla="*/ 4150102 w 6321679"/>
                <a:gd name="connsiteY28" fmla="*/ 0 h 6521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6321679" h="6521594">
                  <a:moveTo>
                    <a:pt x="4150102" y="0"/>
                  </a:moveTo>
                  <a:cubicBezTo>
                    <a:pt x="4918148" y="0"/>
                    <a:pt x="5569597" y="228540"/>
                    <a:pt x="6083891" y="619943"/>
                  </a:cubicBezTo>
                  <a:lnTo>
                    <a:pt x="6321679" y="822247"/>
                  </a:lnTo>
                  <a:lnTo>
                    <a:pt x="6321679" y="1866928"/>
                  </a:lnTo>
                  <a:lnTo>
                    <a:pt x="6212358" y="1689281"/>
                  </a:lnTo>
                  <a:cubicBezTo>
                    <a:pt x="6161484" y="1615222"/>
                    <a:pt x="6107295" y="1544427"/>
                    <a:pt x="6049880" y="1477173"/>
                  </a:cubicBezTo>
                  <a:cubicBezTo>
                    <a:pt x="5825135" y="1214018"/>
                    <a:pt x="5555573" y="1009470"/>
                    <a:pt x="5248663" y="869327"/>
                  </a:cubicBezTo>
                  <a:cubicBezTo>
                    <a:pt x="4921178" y="719909"/>
                    <a:pt x="4551627" y="644042"/>
                    <a:pt x="4150102" y="644042"/>
                  </a:cubicBezTo>
                  <a:cubicBezTo>
                    <a:pt x="3724203" y="644042"/>
                    <a:pt x="3292799" y="725448"/>
                    <a:pt x="2867946" y="886459"/>
                  </a:cubicBezTo>
                  <a:cubicBezTo>
                    <a:pt x="2454234" y="1042832"/>
                    <a:pt x="2060440" y="1273141"/>
                    <a:pt x="1728892" y="1552397"/>
                  </a:cubicBezTo>
                  <a:cubicBezTo>
                    <a:pt x="1391580" y="1836419"/>
                    <a:pt x="1126473" y="2159600"/>
                    <a:pt x="941043" y="2512664"/>
                  </a:cubicBezTo>
                  <a:cubicBezTo>
                    <a:pt x="751551" y="2873583"/>
                    <a:pt x="655362" y="3249575"/>
                    <a:pt x="655362" y="3630204"/>
                  </a:cubicBezTo>
                  <a:cubicBezTo>
                    <a:pt x="655362" y="4013537"/>
                    <a:pt x="808817" y="4237405"/>
                    <a:pt x="1128177" y="4667883"/>
                  </a:cubicBezTo>
                  <a:cubicBezTo>
                    <a:pt x="1205232" y="4771702"/>
                    <a:pt x="1284908" y="4879129"/>
                    <a:pt x="1366419" y="4997246"/>
                  </a:cubicBezTo>
                  <a:cubicBezTo>
                    <a:pt x="1989282" y="5899677"/>
                    <a:pt x="2657880" y="6284685"/>
                    <a:pt x="3601937" y="6284685"/>
                  </a:cubicBezTo>
                  <a:cubicBezTo>
                    <a:pt x="4221523" y="6284685"/>
                    <a:pt x="4676122" y="5971036"/>
                    <a:pt x="5298985" y="5492643"/>
                  </a:cubicBezTo>
                  <a:cubicBezTo>
                    <a:pt x="5368571" y="5439187"/>
                    <a:pt x="5438156" y="5386375"/>
                    <a:pt x="5505513" y="5335367"/>
                  </a:cubicBezTo>
                  <a:cubicBezTo>
                    <a:pt x="5779335" y="5127761"/>
                    <a:pt x="6041730" y="4928776"/>
                    <a:pt x="6252618" y="4722492"/>
                  </a:cubicBezTo>
                  <a:lnTo>
                    <a:pt x="6321679" y="4651477"/>
                  </a:lnTo>
                  <a:lnTo>
                    <a:pt x="6321679" y="5523097"/>
                  </a:lnTo>
                  <a:lnTo>
                    <a:pt x="6024428" y="5754969"/>
                  </a:lnTo>
                  <a:cubicBezTo>
                    <a:pt x="5918395" y="5835747"/>
                    <a:pt x="5810491" y="5916953"/>
                    <a:pt x="5702345" y="6000018"/>
                  </a:cubicBezTo>
                  <a:cubicBezTo>
                    <a:pt x="5466020" y="6181541"/>
                    <a:pt x="5232938" y="6357503"/>
                    <a:pt x="4988380" y="6506549"/>
                  </a:cubicBezTo>
                  <a:lnTo>
                    <a:pt x="4961490" y="6521594"/>
                  </a:lnTo>
                  <a:lnTo>
                    <a:pt x="2011326" y="6521594"/>
                  </a:lnTo>
                  <a:lnTo>
                    <a:pt x="1982893" y="6505768"/>
                  </a:lnTo>
                  <a:cubicBezTo>
                    <a:pt x="1531799" y="6233999"/>
                    <a:pt x="1157400" y="5841520"/>
                    <a:pt x="824149" y="5358682"/>
                  </a:cubicBezTo>
                  <a:cubicBezTo>
                    <a:pt x="424196" y="4779302"/>
                    <a:pt x="0" y="4381929"/>
                    <a:pt x="0" y="3630075"/>
                  </a:cubicBezTo>
                  <a:cubicBezTo>
                    <a:pt x="0" y="1625174"/>
                    <a:pt x="2089794" y="0"/>
                    <a:pt x="415010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/>
            <p:cNvSpPr/>
            <p:nvPr/>
          </p:nvSpPr>
          <p:spPr>
            <a:xfrm>
              <a:off x="5870322" y="353119"/>
              <a:ext cx="6321679" cy="6521594"/>
            </a:xfrm>
            <a:custGeom>
              <a:avLst/>
              <a:gdLst>
                <a:gd name="connsiteX0" fmla="*/ 4150102 w 6321679"/>
                <a:gd name="connsiteY0" fmla="*/ 0 h 6521594"/>
                <a:gd name="connsiteX1" fmla="*/ 6083891 w 6321679"/>
                <a:gd name="connsiteY1" fmla="*/ 619943 h 6521594"/>
                <a:gd name="connsiteX2" fmla="*/ 6321679 w 6321679"/>
                <a:gd name="connsiteY2" fmla="*/ 822247 h 6521594"/>
                <a:gd name="connsiteX3" fmla="*/ 6321679 w 6321679"/>
                <a:gd name="connsiteY3" fmla="*/ 2150195 h 6521594"/>
                <a:gd name="connsiteX4" fmla="*/ 6241288 w 6321679"/>
                <a:gd name="connsiteY4" fmla="*/ 1985338 h 6521594"/>
                <a:gd name="connsiteX5" fmla="*/ 5949367 w 6321679"/>
                <a:gd name="connsiteY5" fmla="*/ 1559997 h 6521594"/>
                <a:gd name="connsiteX6" fmla="*/ 5193362 w 6321679"/>
                <a:gd name="connsiteY6" fmla="*/ 986156 h 6521594"/>
                <a:gd name="connsiteX7" fmla="*/ 4150102 w 6321679"/>
                <a:gd name="connsiteY7" fmla="*/ 772850 h 6521594"/>
                <a:gd name="connsiteX8" fmla="*/ 2914861 w 6321679"/>
                <a:gd name="connsiteY8" fmla="*/ 1006637 h 6521594"/>
                <a:gd name="connsiteX9" fmla="*/ 1814073 w 6321679"/>
                <a:gd name="connsiteY9" fmla="*/ 1650163 h 6521594"/>
                <a:gd name="connsiteX10" fmla="*/ 1057412 w 6321679"/>
                <a:gd name="connsiteY10" fmla="*/ 2571657 h 6521594"/>
                <a:gd name="connsiteX11" fmla="*/ 786277 w 6321679"/>
                <a:gd name="connsiteY11" fmla="*/ 3630204 h 6521594"/>
                <a:gd name="connsiteX12" fmla="*/ 1233931 w 6321679"/>
                <a:gd name="connsiteY12" fmla="*/ 4592016 h 6521594"/>
                <a:gd name="connsiteX13" fmla="*/ 1474795 w 6321679"/>
                <a:gd name="connsiteY13" fmla="*/ 4924985 h 6521594"/>
                <a:gd name="connsiteX14" fmla="*/ 2393691 w 6321679"/>
                <a:gd name="connsiteY14" fmla="*/ 5846995 h 6521594"/>
                <a:gd name="connsiteX15" fmla="*/ 3601805 w 6321679"/>
                <a:gd name="connsiteY15" fmla="*/ 6155876 h 6521594"/>
                <a:gd name="connsiteX16" fmla="*/ 4378909 w 6321679"/>
                <a:gd name="connsiteY16" fmla="*/ 5959186 h 6521594"/>
                <a:gd name="connsiteX17" fmla="*/ 5218129 w 6321679"/>
                <a:gd name="connsiteY17" fmla="*/ 5391271 h 6521594"/>
                <a:gd name="connsiteX18" fmla="*/ 5425313 w 6321679"/>
                <a:gd name="connsiteY18" fmla="*/ 5233481 h 6521594"/>
                <a:gd name="connsiteX19" fmla="*/ 6254366 w 6321679"/>
                <a:gd name="connsiteY19" fmla="*/ 4534301 h 6521594"/>
                <a:gd name="connsiteX20" fmla="*/ 6321679 w 6321679"/>
                <a:gd name="connsiteY20" fmla="*/ 4456641 h 6521594"/>
                <a:gd name="connsiteX21" fmla="*/ 6321679 w 6321679"/>
                <a:gd name="connsiteY21" fmla="*/ 5523097 h 6521594"/>
                <a:gd name="connsiteX22" fmla="*/ 6024428 w 6321679"/>
                <a:gd name="connsiteY22" fmla="*/ 5754969 h 6521594"/>
                <a:gd name="connsiteX23" fmla="*/ 5702345 w 6321679"/>
                <a:gd name="connsiteY23" fmla="*/ 6000018 h 6521594"/>
                <a:gd name="connsiteX24" fmla="*/ 4988380 w 6321679"/>
                <a:gd name="connsiteY24" fmla="*/ 6506549 h 6521594"/>
                <a:gd name="connsiteX25" fmla="*/ 4961490 w 6321679"/>
                <a:gd name="connsiteY25" fmla="*/ 6521594 h 6521594"/>
                <a:gd name="connsiteX26" fmla="*/ 2011326 w 6321679"/>
                <a:gd name="connsiteY26" fmla="*/ 6521594 h 6521594"/>
                <a:gd name="connsiteX27" fmla="*/ 1982893 w 6321679"/>
                <a:gd name="connsiteY27" fmla="*/ 6505768 h 6521594"/>
                <a:gd name="connsiteX28" fmla="*/ 824149 w 6321679"/>
                <a:gd name="connsiteY28" fmla="*/ 5358682 h 6521594"/>
                <a:gd name="connsiteX29" fmla="*/ 0 w 6321679"/>
                <a:gd name="connsiteY29" fmla="*/ 3630075 h 6521594"/>
                <a:gd name="connsiteX30" fmla="*/ 4150102 w 6321679"/>
                <a:gd name="connsiteY30" fmla="*/ 0 h 6521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6321679" h="6521594">
                  <a:moveTo>
                    <a:pt x="4150102" y="0"/>
                  </a:moveTo>
                  <a:cubicBezTo>
                    <a:pt x="4918148" y="0"/>
                    <a:pt x="5569597" y="228540"/>
                    <a:pt x="6083891" y="619943"/>
                  </a:cubicBezTo>
                  <a:lnTo>
                    <a:pt x="6321679" y="822247"/>
                  </a:lnTo>
                  <a:lnTo>
                    <a:pt x="6321679" y="2150195"/>
                  </a:lnTo>
                  <a:lnTo>
                    <a:pt x="6241288" y="1985338"/>
                  </a:lnTo>
                  <a:cubicBezTo>
                    <a:pt x="6156788" y="1831195"/>
                    <a:pt x="6059249" y="1688709"/>
                    <a:pt x="5949367" y="1559997"/>
                  </a:cubicBezTo>
                  <a:cubicBezTo>
                    <a:pt x="5737073" y="1311397"/>
                    <a:pt x="5482843" y="1118314"/>
                    <a:pt x="5193362" y="986156"/>
                  </a:cubicBezTo>
                  <a:cubicBezTo>
                    <a:pt x="4883437" y="844596"/>
                    <a:pt x="4532365" y="772850"/>
                    <a:pt x="4150102" y="772850"/>
                  </a:cubicBezTo>
                  <a:cubicBezTo>
                    <a:pt x="3746218" y="772850"/>
                    <a:pt x="3319008" y="853613"/>
                    <a:pt x="2914861" y="1006637"/>
                  </a:cubicBezTo>
                  <a:cubicBezTo>
                    <a:pt x="2515039" y="1157857"/>
                    <a:pt x="2134350" y="1380438"/>
                    <a:pt x="1814073" y="1650163"/>
                  </a:cubicBezTo>
                  <a:cubicBezTo>
                    <a:pt x="1494190" y="1919502"/>
                    <a:pt x="1232622" y="2238173"/>
                    <a:pt x="1057412" y="2571657"/>
                  </a:cubicBezTo>
                  <a:cubicBezTo>
                    <a:pt x="877486" y="2914158"/>
                    <a:pt x="786277" y="3270313"/>
                    <a:pt x="786277" y="3630204"/>
                  </a:cubicBezTo>
                  <a:cubicBezTo>
                    <a:pt x="786277" y="3974121"/>
                    <a:pt x="923483" y="4173646"/>
                    <a:pt x="1233931" y="4592016"/>
                  </a:cubicBezTo>
                  <a:cubicBezTo>
                    <a:pt x="1311641" y="4696736"/>
                    <a:pt x="1391972" y="4805064"/>
                    <a:pt x="1474795" y="4924985"/>
                  </a:cubicBezTo>
                  <a:cubicBezTo>
                    <a:pt x="1767682" y="5349278"/>
                    <a:pt x="2068172" y="5650948"/>
                    <a:pt x="2393691" y="5846995"/>
                  </a:cubicBezTo>
                  <a:cubicBezTo>
                    <a:pt x="2738735" y="6054891"/>
                    <a:pt x="3133971" y="6155876"/>
                    <a:pt x="3601805" y="6155876"/>
                  </a:cubicBezTo>
                  <a:cubicBezTo>
                    <a:pt x="3867305" y="6155876"/>
                    <a:pt x="4114196" y="6093405"/>
                    <a:pt x="4378909" y="5959186"/>
                  </a:cubicBezTo>
                  <a:cubicBezTo>
                    <a:pt x="4650699" y="5821362"/>
                    <a:pt x="4919737" y="5620421"/>
                    <a:pt x="5218129" y="5391271"/>
                  </a:cubicBezTo>
                  <a:cubicBezTo>
                    <a:pt x="5288107" y="5337558"/>
                    <a:pt x="5357824" y="5284617"/>
                    <a:pt x="5425313" y="5233481"/>
                  </a:cubicBezTo>
                  <a:cubicBezTo>
                    <a:pt x="5739037" y="4995556"/>
                    <a:pt x="6037512" y="4769168"/>
                    <a:pt x="6254366" y="4534301"/>
                  </a:cubicBezTo>
                  <a:lnTo>
                    <a:pt x="6321679" y="4456641"/>
                  </a:lnTo>
                  <a:lnTo>
                    <a:pt x="6321679" y="5523097"/>
                  </a:lnTo>
                  <a:lnTo>
                    <a:pt x="6024428" y="5754969"/>
                  </a:lnTo>
                  <a:cubicBezTo>
                    <a:pt x="5918395" y="5835747"/>
                    <a:pt x="5810491" y="5916953"/>
                    <a:pt x="5702345" y="6000018"/>
                  </a:cubicBezTo>
                  <a:cubicBezTo>
                    <a:pt x="5466020" y="6181541"/>
                    <a:pt x="5232938" y="6357503"/>
                    <a:pt x="4988380" y="6506549"/>
                  </a:cubicBezTo>
                  <a:lnTo>
                    <a:pt x="4961490" y="6521594"/>
                  </a:lnTo>
                  <a:lnTo>
                    <a:pt x="2011326" y="6521594"/>
                  </a:lnTo>
                  <a:lnTo>
                    <a:pt x="1982893" y="6505768"/>
                  </a:lnTo>
                  <a:cubicBezTo>
                    <a:pt x="1531799" y="6233999"/>
                    <a:pt x="1157400" y="5841520"/>
                    <a:pt x="824149" y="5358682"/>
                  </a:cubicBezTo>
                  <a:cubicBezTo>
                    <a:pt x="424196" y="4779302"/>
                    <a:pt x="0" y="4381929"/>
                    <a:pt x="0" y="3630075"/>
                  </a:cubicBezTo>
                  <a:cubicBezTo>
                    <a:pt x="0" y="1625174"/>
                    <a:pt x="2089794" y="0"/>
                    <a:pt x="415010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2" name="Picture 2" descr="تحميل كتب حنا مينه pdf - فولة بوك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08392" y="1819656"/>
            <a:ext cx="4142232" cy="4142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عنصر نائب للمحتوى 2"/>
          <p:cNvSpPr>
            <a:spLocks noGrp="1"/>
          </p:cNvSpPr>
          <p:nvPr>
            <p:ph idx="1"/>
          </p:nvPr>
        </p:nvSpPr>
        <p:spPr>
          <a:xfrm>
            <a:off x="2532089" y="336406"/>
            <a:ext cx="6124082" cy="435133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ar-OM" sz="6000" b="1" dirty="0"/>
              <a:t>عنوان النص: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ar-OM" sz="6000" b="1" dirty="0"/>
              <a:t>نوع النص: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ar-OM" sz="6000" b="1" dirty="0"/>
              <a:t>اسم الكاتب: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ar-OM" sz="6000" b="1" dirty="0"/>
              <a:t>المصدر : </a:t>
            </a:r>
          </a:p>
        </p:txBody>
      </p:sp>
      <p:sp>
        <p:nvSpPr>
          <p:cNvPr id="7" name="عنصر نائب للمحتوى 2"/>
          <p:cNvSpPr txBox="1"/>
          <p:nvPr/>
        </p:nvSpPr>
        <p:spPr>
          <a:xfrm>
            <a:off x="-116837" y="513991"/>
            <a:ext cx="4716221" cy="4351338"/>
          </a:xfrm>
          <a:prstGeom prst="rect">
            <a:avLst/>
          </a:prstGeom>
        </p:spPr>
        <p:txBody>
          <a:bodyPr vert="horz" lIns="91440" tIns="45720" rIns="91440" bIns="45720" rtlCol="1">
            <a:normAutofit fontScale="92500" lnSpcReduction="10000"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OM" sz="6600" b="1" dirty="0">
                <a:solidFill>
                  <a:schemeClr val="accent5">
                    <a:lumMod val="50000"/>
                  </a:schemeClr>
                </a:solidFill>
              </a:rPr>
              <a:t>في أيام الشدة.</a:t>
            </a:r>
          </a:p>
          <a:p>
            <a:pPr marL="0" indent="0">
              <a:buNone/>
            </a:pPr>
            <a:r>
              <a:rPr lang="ar-OM" sz="6500" b="1" dirty="0">
                <a:solidFill>
                  <a:schemeClr val="accent6">
                    <a:lumMod val="50000"/>
                  </a:schemeClr>
                </a:solidFill>
              </a:rPr>
              <a:t>نص سردي(قصة)</a:t>
            </a:r>
          </a:p>
          <a:p>
            <a:pPr marL="0" indent="0">
              <a:buNone/>
            </a:pPr>
            <a:r>
              <a:rPr lang="ar-OM" sz="6600" b="1" dirty="0">
                <a:solidFill>
                  <a:schemeClr val="accent6">
                    <a:lumMod val="50000"/>
                  </a:schemeClr>
                </a:solidFill>
              </a:rPr>
              <a:t>حنا مينة.</a:t>
            </a:r>
          </a:p>
          <a:p>
            <a:pPr marL="0" indent="0">
              <a:buNone/>
            </a:pPr>
            <a:r>
              <a:rPr lang="ar-OM" sz="6000" b="1" dirty="0">
                <a:solidFill>
                  <a:schemeClr val="accent2">
                    <a:lumMod val="50000"/>
                  </a:schemeClr>
                </a:solidFill>
              </a:rPr>
              <a:t>رواية المستنقع دار الآداب 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774A9B-75D7-4307-171C-55BB92FE35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6" name="Rectangle 1035">
            <a:extLst>
              <a:ext uri="{FF2B5EF4-FFF2-40B4-BE49-F238E27FC236}">
                <a16:creationId xmlns:a16="http://schemas.microsoft.com/office/drawing/2014/main" id="{456D14E7-DA2D-C691-7DFB-C83EAC3FD971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E2E4BDE-F906-0E78-9546-C93AA0B7D0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922" y="393502"/>
            <a:ext cx="6640642" cy="1813809"/>
          </a:xfrm>
        </p:spPr>
        <p:txBody>
          <a:bodyPr vert="horz" lIns="91440" tIns="45720" rIns="91440" bIns="45720" rtlCol="1">
            <a:noAutofit/>
          </a:bodyPr>
          <a:lstStyle/>
          <a:p>
            <a:pPr marL="0" indent="0">
              <a:buNone/>
            </a:pPr>
            <a:r>
              <a:rPr lang="ar-OM" sz="7200" b="1" dirty="0">
                <a:solidFill>
                  <a:schemeClr val="accent5">
                    <a:lumMod val="50000"/>
                  </a:schemeClr>
                </a:solidFill>
              </a:rPr>
              <a:t>س/</a:t>
            </a:r>
            <a:r>
              <a:rPr lang="ar-OM" dirty="0"/>
              <a:t>اكتب دعاءً يشبه دعاء الأم.</a:t>
            </a:r>
            <a:endParaRPr lang="ar-OM" sz="72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1028" name="Picture 4" descr="العواصف والأمطار تفاقم معاناة النازحين وتهدم أكثر من 50 مخيماً شمال غربي  سوريا">
            <a:extLst>
              <a:ext uri="{FF2B5EF4-FFF2-40B4-BE49-F238E27FC236}">
                <a16:creationId xmlns:a16="http://schemas.microsoft.com/office/drawing/2014/main" id="{8C39CC3B-83EE-EB03-4CB3-47040B7990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41" r="35291"/>
          <a:stretch>
            <a:fillRect/>
          </a:stretch>
        </p:blipFill>
        <p:spPr bwMode="auto"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عنصر نائب للمحتوى 2">
            <a:extLst>
              <a:ext uri="{FF2B5EF4-FFF2-40B4-BE49-F238E27FC236}">
                <a16:creationId xmlns:a16="http://schemas.microsoft.com/office/drawing/2014/main" id="{C7A6657F-21E9-654C-3D29-70BA87E9DA2A}"/>
              </a:ext>
            </a:extLst>
          </p:cNvPr>
          <p:cNvSpPr txBox="1">
            <a:spLocks/>
          </p:cNvSpPr>
          <p:nvPr/>
        </p:nvSpPr>
        <p:spPr>
          <a:xfrm>
            <a:off x="434715" y="2923071"/>
            <a:ext cx="5794500" cy="2634522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defPPr>
              <a:defRPr lang="ar-OM"/>
            </a:defPPr>
            <a:lvl1pPr inden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6600" b="1"/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ar-OM" b="0" dirty="0"/>
              <a:t>اللهم ارزق الفقراء، واشفِ المرضى، واحمِ الأطفال، واجعلنا من أهل الخير."</a:t>
            </a:r>
            <a:endParaRPr lang="ar-OM" dirty="0"/>
          </a:p>
        </p:txBody>
      </p:sp>
    </p:spTree>
    <p:extLst>
      <p:ext uri="{BB962C8B-B14F-4D97-AF65-F5344CB8AC3E}">
        <p14:creationId xmlns:p14="http://schemas.microsoft.com/office/powerpoint/2010/main" val="3740397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82E5EB-5C45-5BD5-5BCF-F14C92593C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6" name="Rectangle 1035">
            <a:extLst>
              <a:ext uri="{FF2B5EF4-FFF2-40B4-BE49-F238E27FC236}">
                <a16:creationId xmlns:a16="http://schemas.microsoft.com/office/drawing/2014/main" id="{C91D2A02-DBE8-4578-1D20-37718560A8A9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440FABC-C895-5AFE-8718-8C83F87550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3048" y="2023673"/>
            <a:ext cx="6670624" cy="1618938"/>
          </a:xfrm>
        </p:spPr>
        <p:txBody>
          <a:bodyPr vert="horz" lIns="91440" tIns="45720" rIns="91440" bIns="45720" rtlCol="1">
            <a:noAutofit/>
          </a:bodyPr>
          <a:lstStyle/>
          <a:p>
            <a:pPr marL="0" indent="0" algn="ctr">
              <a:buNone/>
            </a:pPr>
            <a:r>
              <a:rPr lang="ar-OM" sz="11500" b="1" dirty="0"/>
              <a:t>الفقرة الرابعة </a:t>
            </a:r>
            <a:endParaRPr lang="ar-OM" sz="115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1028" name="Picture 4" descr="العواصف والأمطار تفاقم معاناة النازحين وتهدم أكثر من 50 مخيماً شمال غربي  سوريا">
            <a:extLst>
              <a:ext uri="{FF2B5EF4-FFF2-40B4-BE49-F238E27FC236}">
                <a16:creationId xmlns:a16="http://schemas.microsoft.com/office/drawing/2014/main" id="{F6781FE6-07FF-C83D-0B90-6E4C5BF493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41" r="35291"/>
          <a:stretch>
            <a:fillRect/>
          </a:stretch>
        </p:blipFill>
        <p:spPr bwMode="auto"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503349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8675AA-4EA3-FBA8-1ACD-FEDB07FE45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6" name="Rectangle 1035">
            <a:extLst>
              <a:ext uri="{FF2B5EF4-FFF2-40B4-BE49-F238E27FC236}">
                <a16:creationId xmlns:a16="http://schemas.microsoft.com/office/drawing/2014/main" id="{9F33E61E-5C03-A058-4438-AF54809EE2B6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0CB68CA-E030-FE71-71D3-1FCE66FBC2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922" y="393502"/>
            <a:ext cx="6640642" cy="1813809"/>
          </a:xfrm>
        </p:spPr>
        <p:txBody>
          <a:bodyPr vert="horz" lIns="91440" tIns="45720" rIns="91440" bIns="45720" rtlCol="1">
            <a:noAutofit/>
          </a:bodyPr>
          <a:lstStyle/>
          <a:p>
            <a:pPr marL="0" indent="0">
              <a:buNone/>
            </a:pPr>
            <a:r>
              <a:rPr lang="ar-OM" sz="7200" b="1" dirty="0">
                <a:solidFill>
                  <a:schemeClr val="accent5">
                    <a:lumMod val="50000"/>
                  </a:schemeClr>
                </a:solidFill>
              </a:rPr>
              <a:t>س/</a:t>
            </a:r>
            <a:r>
              <a:rPr lang="ar-OM" dirty="0"/>
              <a:t>ما النصائح التي قدمتها الأم لابنها؟</a:t>
            </a:r>
            <a:endParaRPr lang="ar-OM" sz="72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1028" name="Picture 4" descr="العواصف والأمطار تفاقم معاناة النازحين وتهدم أكثر من 50 مخيماً شمال غربي  سوريا">
            <a:extLst>
              <a:ext uri="{FF2B5EF4-FFF2-40B4-BE49-F238E27FC236}">
                <a16:creationId xmlns:a16="http://schemas.microsoft.com/office/drawing/2014/main" id="{CB2DA2CF-2A39-1E98-8250-60E49754B9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41" r="35291"/>
          <a:stretch>
            <a:fillRect/>
          </a:stretch>
        </p:blipFill>
        <p:spPr bwMode="auto"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عنصر نائب للمحتوى 2">
            <a:extLst>
              <a:ext uri="{FF2B5EF4-FFF2-40B4-BE49-F238E27FC236}">
                <a16:creationId xmlns:a16="http://schemas.microsoft.com/office/drawing/2014/main" id="{23BC60A8-6E7E-E8FE-E4C4-A1B570F75F7B}"/>
              </a:ext>
            </a:extLst>
          </p:cNvPr>
          <p:cNvSpPr txBox="1">
            <a:spLocks/>
          </p:cNvSpPr>
          <p:nvPr/>
        </p:nvSpPr>
        <p:spPr>
          <a:xfrm>
            <a:off x="434715" y="2923071"/>
            <a:ext cx="5794500" cy="2634522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defPPr>
              <a:defRPr lang="ar-OM"/>
            </a:defPPr>
            <a:lvl1pPr inden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6600" b="1"/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ar-OM" b="0" dirty="0"/>
              <a:t>أن يكون مهذبًا، لا يلعب في التراب، لا يوسخ ثيابه، لا يتشاجر، ويشارك الطعام.</a:t>
            </a:r>
            <a:r>
              <a:rPr lang="ar-OM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9429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1CEB96-CB3B-B8BE-82CF-60FF3CB1D8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6" name="Rectangle 1035">
            <a:extLst>
              <a:ext uri="{FF2B5EF4-FFF2-40B4-BE49-F238E27FC236}">
                <a16:creationId xmlns:a16="http://schemas.microsoft.com/office/drawing/2014/main" id="{BE36C975-2F12-DB09-A41E-DB4011D5E89D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964868C-9EAF-E8D6-41A6-0CD86C36C7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922" y="393502"/>
            <a:ext cx="6640642" cy="1813809"/>
          </a:xfrm>
        </p:spPr>
        <p:txBody>
          <a:bodyPr vert="horz" lIns="91440" tIns="45720" rIns="91440" bIns="45720" rtlCol="1">
            <a:noAutofit/>
          </a:bodyPr>
          <a:lstStyle/>
          <a:p>
            <a:pPr marL="0" indent="0">
              <a:buNone/>
            </a:pPr>
            <a:r>
              <a:rPr lang="ar-OM" sz="7200" b="1" dirty="0">
                <a:solidFill>
                  <a:schemeClr val="accent5">
                    <a:lumMod val="50000"/>
                  </a:schemeClr>
                </a:solidFill>
              </a:rPr>
              <a:t>س/</a:t>
            </a:r>
            <a:r>
              <a:rPr lang="ar-OM" dirty="0"/>
              <a:t>لماذا كانت الأم تحث ابنها على مشاركة الطعام؟</a:t>
            </a:r>
            <a:endParaRPr lang="ar-OM" sz="72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1028" name="Picture 4" descr="العواصف والأمطار تفاقم معاناة النازحين وتهدم أكثر من 50 مخيماً شمال غربي  سوريا">
            <a:extLst>
              <a:ext uri="{FF2B5EF4-FFF2-40B4-BE49-F238E27FC236}">
                <a16:creationId xmlns:a16="http://schemas.microsoft.com/office/drawing/2014/main" id="{8A4E9CC4-9C0E-34AD-D074-5486A5006A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41" r="35291"/>
          <a:stretch>
            <a:fillRect/>
          </a:stretch>
        </p:blipFill>
        <p:spPr bwMode="auto"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عنصر نائب للمحتوى 2">
            <a:extLst>
              <a:ext uri="{FF2B5EF4-FFF2-40B4-BE49-F238E27FC236}">
                <a16:creationId xmlns:a16="http://schemas.microsoft.com/office/drawing/2014/main" id="{4D8523D3-5285-4FD3-19C7-FE77595192E1}"/>
              </a:ext>
            </a:extLst>
          </p:cNvPr>
          <p:cNvSpPr txBox="1">
            <a:spLocks/>
          </p:cNvSpPr>
          <p:nvPr/>
        </p:nvSpPr>
        <p:spPr>
          <a:xfrm>
            <a:off x="434715" y="2923071"/>
            <a:ext cx="5794500" cy="2634522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defPPr>
              <a:defRPr lang="ar-OM"/>
            </a:defPPr>
            <a:lvl1pPr inden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6600" b="1"/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ar-OM" b="0" dirty="0"/>
              <a:t>لأن الله لا يرضى أن يشبع أحد ويجوع الآخر، وهي تريد أن يرضى الله عنه.</a:t>
            </a:r>
            <a:r>
              <a:rPr lang="ar-OM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88611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1B8B47-D1FE-DD59-3D7E-3E3781979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6" name="Rectangle 1035">
            <a:extLst>
              <a:ext uri="{FF2B5EF4-FFF2-40B4-BE49-F238E27FC236}">
                <a16:creationId xmlns:a16="http://schemas.microsoft.com/office/drawing/2014/main" id="{E60C04EE-145A-4778-D191-F88253BDFC07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4A7A09EB-D180-13BA-0737-53DBC53F54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922" y="393502"/>
            <a:ext cx="6640642" cy="1813809"/>
          </a:xfrm>
        </p:spPr>
        <p:txBody>
          <a:bodyPr vert="horz" lIns="91440" tIns="45720" rIns="91440" bIns="45720" rtlCol="1">
            <a:noAutofit/>
          </a:bodyPr>
          <a:lstStyle/>
          <a:p>
            <a:pPr marL="0" indent="0">
              <a:buNone/>
            </a:pPr>
            <a:r>
              <a:rPr lang="ar-OM" sz="7200" b="1" dirty="0">
                <a:solidFill>
                  <a:schemeClr val="accent5">
                    <a:lumMod val="50000"/>
                  </a:schemeClr>
                </a:solidFill>
              </a:rPr>
              <a:t>س/</a:t>
            </a:r>
            <a:r>
              <a:rPr lang="ar-OM" dirty="0"/>
              <a:t>هل من الصحيح أن نشارك طعامنا مع الآخرين؟ ولماذا؟</a:t>
            </a:r>
            <a:endParaRPr lang="ar-OM" sz="72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1028" name="Picture 4" descr="العواصف والأمطار تفاقم معاناة النازحين وتهدم أكثر من 50 مخيماً شمال غربي  سوريا">
            <a:extLst>
              <a:ext uri="{FF2B5EF4-FFF2-40B4-BE49-F238E27FC236}">
                <a16:creationId xmlns:a16="http://schemas.microsoft.com/office/drawing/2014/main" id="{F8D85547-240C-D371-E2FF-483614BED2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41" r="35291"/>
          <a:stretch>
            <a:fillRect/>
          </a:stretch>
        </p:blipFill>
        <p:spPr bwMode="auto"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عنصر نائب للمحتوى 2">
            <a:extLst>
              <a:ext uri="{FF2B5EF4-FFF2-40B4-BE49-F238E27FC236}">
                <a16:creationId xmlns:a16="http://schemas.microsoft.com/office/drawing/2014/main" id="{790C5E45-70BF-F017-F559-992C2FB2B1B9}"/>
              </a:ext>
            </a:extLst>
          </p:cNvPr>
          <p:cNvSpPr txBox="1">
            <a:spLocks/>
          </p:cNvSpPr>
          <p:nvPr/>
        </p:nvSpPr>
        <p:spPr>
          <a:xfrm>
            <a:off x="434715" y="2923071"/>
            <a:ext cx="5794500" cy="2634522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defPPr>
              <a:defRPr lang="ar-OM"/>
            </a:defPPr>
            <a:lvl1pPr inden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6600" b="1"/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ar-OM" b="0" dirty="0"/>
              <a:t>نعم، لأنه يدل على الكرم والتعاون ويجعل المجتمع متماسكًا.</a:t>
            </a:r>
            <a:r>
              <a:rPr lang="ar-OM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66091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F2B211-8079-6A8B-95A4-82756F2CB4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6" name="Rectangle 1035">
            <a:extLst>
              <a:ext uri="{FF2B5EF4-FFF2-40B4-BE49-F238E27FC236}">
                <a16:creationId xmlns:a16="http://schemas.microsoft.com/office/drawing/2014/main" id="{7AB32A3D-38F0-7EAE-474D-FB5622BE4698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7B49E26-2983-71B4-9FB5-7DFF771F28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922" y="393502"/>
            <a:ext cx="6640642" cy="1813809"/>
          </a:xfrm>
        </p:spPr>
        <p:txBody>
          <a:bodyPr vert="horz" lIns="91440" tIns="45720" rIns="91440" bIns="45720" rtlCol="1">
            <a:noAutofit/>
          </a:bodyPr>
          <a:lstStyle/>
          <a:p>
            <a:pPr marL="0" indent="0">
              <a:buNone/>
            </a:pPr>
            <a:r>
              <a:rPr lang="ar-OM" sz="7200" b="1" dirty="0">
                <a:solidFill>
                  <a:schemeClr val="accent5">
                    <a:lumMod val="50000"/>
                  </a:schemeClr>
                </a:solidFill>
              </a:rPr>
              <a:t>س/</a:t>
            </a:r>
            <a:r>
              <a:rPr lang="ar-OM" dirty="0"/>
              <a:t>اكتب نصيحة تقدمها لطفل صغير عن التعاون.</a:t>
            </a:r>
            <a:endParaRPr lang="ar-OM" sz="72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1028" name="Picture 4" descr="العواصف والأمطار تفاقم معاناة النازحين وتهدم أكثر من 50 مخيماً شمال غربي  سوريا">
            <a:extLst>
              <a:ext uri="{FF2B5EF4-FFF2-40B4-BE49-F238E27FC236}">
                <a16:creationId xmlns:a16="http://schemas.microsoft.com/office/drawing/2014/main" id="{7576294D-5148-86B3-E763-D6BDB6C1AC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41" r="35291"/>
          <a:stretch>
            <a:fillRect/>
          </a:stretch>
        </p:blipFill>
        <p:spPr bwMode="auto"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عنصر نائب للمحتوى 2">
            <a:extLst>
              <a:ext uri="{FF2B5EF4-FFF2-40B4-BE49-F238E27FC236}">
                <a16:creationId xmlns:a16="http://schemas.microsoft.com/office/drawing/2014/main" id="{C02E7DD3-C158-7195-415F-2EF5F510499C}"/>
              </a:ext>
            </a:extLst>
          </p:cNvPr>
          <p:cNvSpPr txBox="1">
            <a:spLocks/>
          </p:cNvSpPr>
          <p:nvPr/>
        </p:nvSpPr>
        <p:spPr>
          <a:xfrm>
            <a:off x="434715" y="2923071"/>
            <a:ext cx="5794500" cy="2634522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defPPr>
              <a:defRPr lang="ar-OM"/>
            </a:defPPr>
            <a:lvl1pPr inden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6600" b="1"/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ar-OM" b="0" dirty="0"/>
              <a:t>شارك ألعابك وطعامك مع أصدقائك، فالتعاون يجعل الجميع سعداء."</a:t>
            </a:r>
            <a:r>
              <a:rPr lang="ar-OM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80630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C39E78-C870-9328-2EB3-DBFE5C5E6B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6" name="Rectangle 1035">
            <a:extLst>
              <a:ext uri="{FF2B5EF4-FFF2-40B4-BE49-F238E27FC236}">
                <a16:creationId xmlns:a16="http://schemas.microsoft.com/office/drawing/2014/main" id="{E3AF41F9-1983-4A16-4EE8-18DC0AD51E00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D102F08F-1232-AC23-0659-46604BC519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3048" y="2023673"/>
            <a:ext cx="6670624" cy="1618938"/>
          </a:xfrm>
        </p:spPr>
        <p:txBody>
          <a:bodyPr vert="horz" lIns="91440" tIns="45720" rIns="91440" bIns="45720" rtlCol="1">
            <a:noAutofit/>
          </a:bodyPr>
          <a:lstStyle/>
          <a:p>
            <a:pPr marL="0" indent="0" algn="ctr">
              <a:buNone/>
            </a:pPr>
            <a:r>
              <a:rPr lang="ar-OM" sz="11500" b="1" dirty="0"/>
              <a:t>الفقرة الخامسة </a:t>
            </a:r>
            <a:endParaRPr lang="ar-OM" sz="115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1028" name="Picture 4" descr="العواصف والأمطار تفاقم معاناة النازحين وتهدم أكثر من 50 مخيماً شمال غربي  سوريا">
            <a:extLst>
              <a:ext uri="{FF2B5EF4-FFF2-40B4-BE49-F238E27FC236}">
                <a16:creationId xmlns:a16="http://schemas.microsoft.com/office/drawing/2014/main" id="{DFA523AA-7FD6-F862-F03D-CB82FD2865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41" r="35291"/>
          <a:stretch>
            <a:fillRect/>
          </a:stretch>
        </p:blipFill>
        <p:spPr bwMode="auto"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482055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9BBB64-4D7F-09D5-1984-C06C65753F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6" name="Rectangle 1035">
            <a:extLst>
              <a:ext uri="{FF2B5EF4-FFF2-40B4-BE49-F238E27FC236}">
                <a16:creationId xmlns:a16="http://schemas.microsoft.com/office/drawing/2014/main" id="{26E11342-9291-CE2A-0B25-3672BAC0B31B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E5C6B6D-B5A9-1078-35FA-82E7B475A4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209862"/>
            <a:ext cx="6670624" cy="5171607"/>
          </a:xfrm>
        </p:spPr>
        <p:txBody>
          <a:bodyPr vert="horz" lIns="91440" tIns="45720" rIns="91440" bIns="45720" rtlCol="1">
            <a:noAutofit/>
          </a:bodyPr>
          <a:lstStyle/>
          <a:p>
            <a:pPr marL="0" indent="0">
              <a:buNone/>
            </a:pPr>
            <a:r>
              <a:rPr lang="ar-OM" sz="4800" b="1" dirty="0"/>
              <a:t>س1- ما الأعمال التي قام بها الناس للتغلب على تلك الأيام الصعبة ؟ </a:t>
            </a:r>
          </a:p>
          <a:p>
            <a:pPr marL="0" indent="0">
              <a:buNone/>
            </a:pPr>
            <a:r>
              <a:rPr lang="ar-OM" sz="4800" b="1" dirty="0">
                <a:solidFill>
                  <a:schemeClr val="accent5">
                    <a:lumMod val="50000"/>
                  </a:schemeClr>
                </a:solidFill>
              </a:rPr>
              <a:t>1-جابوا المدينة بحثا عن العمل والرزق.</a:t>
            </a:r>
          </a:p>
          <a:p>
            <a:pPr marL="0" indent="0">
              <a:buNone/>
            </a:pPr>
            <a:r>
              <a:rPr lang="ar-OM" sz="4800" b="1" dirty="0">
                <a:solidFill>
                  <a:schemeClr val="accent5">
                    <a:lumMod val="50000"/>
                  </a:schemeClr>
                </a:solidFill>
              </a:rPr>
              <a:t>2-الاستعانة ببعضهم البعض .</a:t>
            </a:r>
          </a:p>
          <a:p>
            <a:pPr marL="0" indent="0">
              <a:buNone/>
            </a:pPr>
            <a:r>
              <a:rPr lang="ar-OM" sz="4800" b="1" dirty="0">
                <a:solidFill>
                  <a:schemeClr val="accent5">
                    <a:lumMod val="50000"/>
                  </a:schemeClr>
                </a:solidFill>
              </a:rPr>
              <a:t>3-باعوا واشتروا </a:t>
            </a:r>
            <a:r>
              <a:rPr lang="ar-OM" sz="4800" b="1" dirty="0" err="1">
                <a:solidFill>
                  <a:schemeClr val="accent5">
                    <a:lumMod val="50000"/>
                  </a:schemeClr>
                </a:solidFill>
              </a:rPr>
              <a:t>ماوسعهم</a:t>
            </a:r>
            <a:r>
              <a:rPr lang="ar-OM" sz="4800" b="1" dirty="0">
                <a:solidFill>
                  <a:schemeClr val="accent5">
                    <a:lumMod val="50000"/>
                  </a:schemeClr>
                </a:solidFill>
              </a:rPr>
              <a:t> ذلك.</a:t>
            </a:r>
          </a:p>
          <a:p>
            <a:pPr marL="0" indent="0">
              <a:buNone/>
            </a:pPr>
            <a:r>
              <a:rPr lang="ar-OM" sz="4800" b="1" dirty="0">
                <a:solidFill>
                  <a:schemeClr val="accent5">
                    <a:lumMod val="50000"/>
                  </a:schemeClr>
                </a:solidFill>
              </a:rPr>
              <a:t>4-ادخروا بعضا مما كسبوا واقتصدوا في عيشهم.</a:t>
            </a:r>
          </a:p>
        </p:txBody>
      </p:sp>
      <p:pic>
        <p:nvPicPr>
          <p:cNvPr id="1028" name="Picture 4" descr="العواصف والأمطار تفاقم معاناة النازحين وتهدم أكثر من 50 مخيماً شمال غربي  سوريا">
            <a:extLst>
              <a:ext uri="{FF2B5EF4-FFF2-40B4-BE49-F238E27FC236}">
                <a16:creationId xmlns:a16="http://schemas.microsoft.com/office/drawing/2014/main" id="{0C702B01-2236-0F84-8E44-93C86E8BDB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41" r="35291"/>
          <a:stretch>
            <a:fillRect/>
          </a:stretch>
        </p:blipFill>
        <p:spPr bwMode="auto"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7583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6" name="Rectangle 1035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73230" y="659567"/>
            <a:ext cx="5721246" cy="5171607"/>
          </a:xfrm>
        </p:spPr>
        <p:txBody>
          <a:bodyPr vert="horz" lIns="91440" tIns="45720" rIns="91440" bIns="45720" rtlCol="1">
            <a:noAutofit/>
          </a:bodyPr>
          <a:lstStyle/>
          <a:p>
            <a:pPr marL="0" indent="0">
              <a:buNone/>
            </a:pPr>
            <a:r>
              <a:rPr lang="ar-OM" sz="6000" b="1" dirty="0"/>
              <a:t>س- كيف يرى الكاتب حال عائلته في أيام الشدة ؟ </a:t>
            </a:r>
          </a:p>
          <a:p>
            <a:pPr algn="ctr">
              <a:buFont typeface="Wingdings" panose="05000000000000000000" pitchFamily="2" charset="2"/>
              <a:buChar char="ü"/>
            </a:pPr>
            <a:r>
              <a:rPr lang="ar-OM" sz="6000" b="1" dirty="0">
                <a:solidFill>
                  <a:schemeClr val="accent3">
                    <a:lumMod val="50000"/>
                  </a:schemeClr>
                </a:solidFill>
              </a:rPr>
              <a:t>يرى بأنّ حالهم أفضل من حال العائلات الأخرى. </a:t>
            </a:r>
          </a:p>
        </p:txBody>
      </p:sp>
      <p:pic>
        <p:nvPicPr>
          <p:cNvPr id="1028" name="Picture 4" descr="العواصف والأمطار تفاقم معاناة النازحين وتهدم أكثر من 50 مخيماً شمال غربي  سوريا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41" r="35291"/>
          <a:stretch>
            <a:fillRect/>
          </a:stretch>
        </p:blipFill>
        <p:spPr bwMode="auto"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6889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العواصف والأمطار تفاقم معاناة النازحين وتهدم أكثر من 50 مخيماً شمال غربي  سوريا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41" r="35291"/>
          <a:stretch>
            <a:fillRect/>
          </a:stretch>
        </p:blipFill>
        <p:spPr bwMode="auto"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عنصر نائب للمحتوى 2"/>
          <p:cNvSpPr>
            <a:spLocks noGrp="1"/>
          </p:cNvSpPr>
          <p:nvPr>
            <p:ph idx="1"/>
          </p:nvPr>
        </p:nvSpPr>
        <p:spPr>
          <a:xfrm>
            <a:off x="269822" y="239843"/>
            <a:ext cx="6160957" cy="6253032"/>
          </a:xfrm>
        </p:spPr>
        <p:txBody>
          <a:bodyPr vert="horz" lIns="91440" tIns="45720" rIns="91440" bIns="45720" rtlCol="1">
            <a:normAutofit/>
          </a:bodyPr>
          <a:lstStyle/>
          <a:p>
            <a:pPr marL="0" indent="0">
              <a:buNone/>
            </a:pPr>
            <a:r>
              <a:rPr lang="ar-OM" sz="6000" b="1" dirty="0"/>
              <a:t>س- فسري : سعادة الأم وشعورها بالراحة النفسية . </a:t>
            </a:r>
          </a:p>
          <a:p>
            <a:pPr algn="ctr">
              <a:buFont typeface="Wingdings" panose="05000000000000000000" pitchFamily="2" charset="2"/>
              <a:buChar char="ü"/>
            </a:pPr>
            <a:r>
              <a:rPr lang="ar-OM" sz="6000" b="1" dirty="0">
                <a:solidFill>
                  <a:schemeClr val="accent3">
                    <a:lumMod val="50000"/>
                  </a:schemeClr>
                </a:solidFill>
              </a:rPr>
              <a:t>لأنها استطاعت أن تمد يد العون للناس الذين مدوا لها يد العون في الماضي.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عنصر نائب للمحتوى 2"/>
          <p:cNvSpPr>
            <a:spLocks noGrp="1"/>
          </p:cNvSpPr>
          <p:nvPr>
            <p:ph idx="1"/>
          </p:nvPr>
        </p:nvSpPr>
        <p:spPr>
          <a:xfrm>
            <a:off x="343900" y="296674"/>
            <a:ext cx="5523899" cy="3353476"/>
          </a:xfrm>
        </p:spPr>
        <p:txBody>
          <a:bodyPr anchor="t">
            <a:noAutofit/>
          </a:bodyPr>
          <a:lstStyle/>
          <a:p>
            <a:pPr marL="0" indent="0">
              <a:buNone/>
            </a:pPr>
            <a:r>
              <a:rPr lang="ar-OM" sz="44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حنا مينه</a:t>
            </a:r>
            <a:r>
              <a:rPr lang="ar-OM" sz="4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(1924 - 2018). روائي سوري ولد في مدينة اللاذقية. </a:t>
            </a:r>
          </a:p>
          <a:p>
            <a:pPr marL="0" indent="0">
              <a:buNone/>
            </a:pPr>
            <a:r>
              <a:rPr lang="ar-OM" sz="4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*ساهم في تأسيس رابطة الكتاب السوريين واتحاد الكتاب ...</a:t>
            </a:r>
          </a:p>
          <a:p>
            <a:pPr marL="0" indent="0">
              <a:buNone/>
            </a:pPr>
            <a:r>
              <a:rPr lang="ar-OM" sz="4400" dirty="0">
                <a:latin typeface="Arial" panose="020B0604020202020204" pitchFamily="34" charset="0"/>
                <a:cs typeface="Arial" panose="020B0604020202020204" pitchFamily="34" charset="0"/>
              </a:rPr>
              <a:t>*من أشهر مؤلفاته : رواية المستنقع ، المصابيح الزرق ، الثلج يأتي من النافذة ، الشمس في يوم غائم ...</a:t>
            </a:r>
            <a:endParaRPr lang="ar-OM" sz="6000" b="1" dirty="0"/>
          </a:p>
        </p:txBody>
      </p:sp>
      <p:grpSp>
        <p:nvGrpSpPr>
          <p:cNvPr id="15" name="Group 14"/>
          <p:cNvGrpSpPr>
            <a:grpSpLocks noGrp="1" noUngrp="1" noRot="1" noChangeAspect="1" noMove="1" noResize="1"/>
          </p:cNvGrpSpPr>
          <p:nvPr/>
        </p:nvGrpSpPr>
        <p:grpSpPr>
          <a:xfrm>
            <a:off x="5818240" y="-16714"/>
            <a:ext cx="6373761" cy="6874714"/>
            <a:chOff x="5818240" y="-1"/>
            <a:chExt cx="6373761" cy="6874714"/>
          </a:xfrm>
        </p:grpSpPr>
        <p:sp>
          <p:nvSpPr>
            <p:cNvPr id="16" name="Freeform: Shape 15"/>
            <p:cNvSpPr/>
            <p:nvPr/>
          </p:nvSpPr>
          <p:spPr>
            <a:xfrm>
              <a:off x="5818240" y="-1"/>
              <a:ext cx="6373761" cy="6874714"/>
            </a:xfrm>
            <a:custGeom>
              <a:avLst/>
              <a:gdLst>
                <a:gd name="connsiteX0" fmla="*/ 6373761 w 6373761"/>
                <a:gd name="connsiteY0" fmla="*/ 5771297 h 6874714"/>
                <a:gd name="connsiteX1" fmla="*/ 6373761 w 6373761"/>
                <a:gd name="connsiteY1" fmla="*/ 6247960 h 6874714"/>
                <a:gd name="connsiteX2" fmla="*/ 6235932 w 6373761"/>
                <a:gd name="connsiteY2" fmla="*/ 6361930 h 6874714"/>
                <a:gd name="connsiteX3" fmla="*/ 5960375 w 6373761"/>
                <a:gd name="connsiteY3" fmla="*/ 6587489 h 6874714"/>
                <a:gd name="connsiteX4" fmla="*/ 5822907 w 6373761"/>
                <a:gd name="connsiteY4" fmla="*/ 6701871 h 6874714"/>
                <a:gd name="connsiteX5" fmla="*/ 5681115 w 6373761"/>
                <a:gd name="connsiteY5" fmla="*/ 6816896 h 6874714"/>
                <a:gd name="connsiteX6" fmla="*/ 5604096 w 6373761"/>
                <a:gd name="connsiteY6" fmla="*/ 6874714 h 6874714"/>
                <a:gd name="connsiteX7" fmla="*/ 4878485 w 6373761"/>
                <a:gd name="connsiteY7" fmla="*/ 6874714 h 6874714"/>
                <a:gd name="connsiteX8" fmla="*/ 5006014 w 6373761"/>
                <a:gd name="connsiteY8" fmla="*/ 6800200 h 6874714"/>
                <a:gd name="connsiteX9" fmla="*/ 5149855 w 6373761"/>
                <a:gd name="connsiteY9" fmla="*/ 6707667 h 6874714"/>
                <a:gd name="connsiteX10" fmla="*/ 5431866 w 6373761"/>
                <a:gd name="connsiteY10" fmla="*/ 6506210 h 6874714"/>
                <a:gd name="connsiteX11" fmla="*/ 5571036 w 6373761"/>
                <a:gd name="connsiteY11" fmla="*/ 6399557 h 6874714"/>
                <a:gd name="connsiteX12" fmla="*/ 5711649 w 6373761"/>
                <a:gd name="connsiteY12" fmla="*/ 6288912 h 6874714"/>
                <a:gd name="connsiteX13" fmla="*/ 6276589 w 6373761"/>
                <a:gd name="connsiteY13" fmla="*/ 5852379 h 6874714"/>
                <a:gd name="connsiteX14" fmla="*/ 3975975 w 6373761"/>
                <a:gd name="connsiteY14" fmla="*/ 263 h 6874714"/>
                <a:gd name="connsiteX15" fmla="*/ 4350473 w 6373761"/>
                <a:gd name="connsiteY15" fmla="*/ 24963 h 6874714"/>
                <a:gd name="connsiteX16" fmla="*/ 5077909 w 6373761"/>
                <a:gd name="connsiteY16" fmla="*/ 189450 h 6874714"/>
                <a:gd name="connsiteX17" fmla="*/ 5746507 w 6373761"/>
                <a:gd name="connsiteY17" fmla="*/ 505804 h 6874714"/>
                <a:gd name="connsiteX18" fmla="*/ 6322456 w 6373761"/>
                <a:gd name="connsiteY18" fmla="*/ 956633 h 6874714"/>
                <a:gd name="connsiteX19" fmla="*/ 6373761 w 6373761"/>
                <a:gd name="connsiteY19" fmla="*/ 1011863 h 6874714"/>
                <a:gd name="connsiteX20" fmla="*/ 6373761 w 6373761"/>
                <a:gd name="connsiteY20" fmla="*/ 1185075 h 6874714"/>
                <a:gd name="connsiteX21" fmla="*/ 6359489 w 6373761"/>
                <a:gd name="connsiteY21" fmla="*/ 1169497 h 6874714"/>
                <a:gd name="connsiteX22" fmla="*/ 6233869 w 6373761"/>
                <a:gd name="connsiteY22" fmla="*/ 1047442 h 6874714"/>
                <a:gd name="connsiteX23" fmla="*/ 5961423 w 6373761"/>
                <a:gd name="connsiteY23" fmla="*/ 827953 h 6874714"/>
                <a:gd name="connsiteX24" fmla="*/ 5663555 w 6373761"/>
                <a:gd name="connsiteY24" fmla="*/ 645304 h 6874714"/>
                <a:gd name="connsiteX25" fmla="*/ 5013827 w 6373761"/>
                <a:gd name="connsiteY25" fmla="*/ 397863 h 6874714"/>
                <a:gd name="connsiteX26" fmla="*/ 4327409 w 6373761"/>
                <a:gd name="connsiteY26" fmla="*/ 302545 h 6874714"/>
                <a:gd name="connsiteX27" fmla="*/ 3639939 w 6373761"/>
                <a:gd name="connsiteY27" fmla="*/ 338868 h 6874714"/>
                <a:gd name="connsiteX28" fmla="*/ 3302495 w 6373761"/>
                <a:gd name="connsiteY28" fmla="*/ 403659 h 6874714"/>
                <a:gd name="connsiteX29" fmla="*/ 2971604 w 6373761"/>
                <a:gd name="connsiteY29" fmla="*/ 496273 h 6874714"/>
                <a:gd name="connsiteX30" fmla="*/ 2648706 w 6373761"/>
                <a:gd name="connsiteY30" fmla="*/ 614389 h 6874714"/>
                <a:gd name="connsiteX31" fmla="*/ 2335374 w 6373761"/>
                <a:gd name="connsiteY31" fmla="*/ 757109 h 6874714"/>
                <a:gd name="connsiteX32" fmla="*/ 1741342 w 6373761"/>
                <a:gd name="connsiteY32" fmla="*/ 1107725 h 6874714"/>
                <a:gd name="connsiteX33" fmla="*/ 1600861 w 6373761"/>
                <a:gd name="connsiteY33" fmla="*/ 1208710 h 6874714"/>
                <a:gd name="connsiteX34" fmla="*/ 1531799 w 6373761"/>
                <a:gd name="connsiteY34" fmla="*/ 1260879 h 6874714"/>
                <a:gd name="connsiteX35" fmla="*/ 1463655 w 6373761"/>
                <a:gd name="connsiteY35" fmla="*/ 1314333 h 6874714"/>
                <a:gd name="connsiteX36" fmla="*/ 1200777 w 6373761"/>
                <a:gd name="connsiteY36" fmla="*/ 1541166 h 6874714"/>
                <a:gd name="connsiteX37" fmla="*/ 731501 w 6373761"/>
                <a:gd name="connsiteY37" fmla="*/ 2055754 h 6874714"/>
                <a:gd name="connsiteX38" fmla="*/ 531393 w 6373761"/>
                <a:gd name="connsiteY38" fmla="*/ 2342739 h 6874714"/>
                <a:gd name="connsiteX39" fmla="*/ 361033 w 6373761"/>
                <a:gd name="connsiteY39" fmla="*/ 2649046 h 6874714"/>
                <a:gd name="connsiteX40" fmla="*/ 323292 w 6373761"/>
                <a:gd name="connsiteY40" fmla="*/ 2728263 h 6874714"/>
                <a:gd name="connsiteX41" fmla="*/ 304945 w 6373761"/>
                <a:gd name="connsiteY41" fmla="*/ 2768193 h 6874714"/>
                <a:gd name="connsiteX42" fmla="*/ 287516 w 6373761"/>
                <a:gd name="connsiteY42" fmla="*/ 2808510 h 6874714"/>
                <a:gd name="connsiteX43" fmla="*/ 254230 w 6373761"/>
                <a:gd name="connsiteY43" fmla="*/ 2889788 h 6874714"/>
                <a:gd name="connsiteX44" fmla="*/ 223042 w 6373761"/>
                <a:gd name="connsiteY44" fmla="*/ 2971968 h 6874714"/>
                <a:gd name="connsiteX45" fmla="*/ 121611 w 6373761"/>
                <a:gd name="connsiteY45" fmla="*/ 3308544 h 6874714"/>
                <a:gd name="connsiteX46" fmla="*/ 39314 w 6373761"/>
                <a:gd name="connsiteY46" fmla="*/ 4005912 h 6874714"/>
                <a:gd name="connsiteX47" fmla="*/ 73910 w 6373761"/>
                <a:gd name="connsiteY47" fmla="*/ 4354081 h 6874714"/>
                <a:gd name="connsiteX48" fmla="*/ 179534 w 6373761"/>
                <a:gd name="connsiteY48" fmla="*/ 4687050 h 6874714"/>
                <a:gd name="connsiteX49" fmla="*/ 215964 w 6373761"/>
                <a:gd name="connsiteY49" fmla="*/ 4766654 h 6874714"/>
                <a:gd name="connsiteX50" fmla="*/ 256457 w 6373761"/>
                <a:gd name="connsiteY50" fmla="*/ 4844455 h 6874714"/>
                <a:gd name="connsiteX51" fmla="*/ 346225 w 6373761"/>
                <a:gd name="connsiteY51" fmla="*/ 4995290 h 6874714"/>
                <a:gd name="connsiteX52" fmla="*/ 445296 w 6373761"/>
                <a:gd name="connsiteY52" fmla="*/ 5140971 h 6874714"/>
                <a:gd name="connsiteX53" fmla="*/ 551443 w 6373761"/>
                <a:gd name="connsiteY53" fmla="*/ 5282531 h 6874714"/>
                <a:gd name="connsiteX54" fmla="*/ 772387 w 6373761"/>
                <a:gd name="connsiteY54" fmla="*/ 5562561 h 6874714"/>
                <a:gd name="connsiteX55" fmla="*/ 882858 w 6373761"/>
                <a:gd name="connsiteY55" fmla="*/ 5704507 h 6874714"/>
                <a:gd name="connsiteX56" fmla="*/ 990316 w 6373761"/>
                <a:gd name="connsiteY56" fmla="*/ 5848258 h 6874714"/>
                <a:gd name="connsiteX57" fmla="*/ 1097774 w 6373761"/>
                <a:gd name="connsiteY57" fmla="*/ 5987114 h 6874714"/>
                <a:gd name="connsiteX58" fmla="*/ 1210080 w 6373761"/>
                <a:gd name="connsiteY58" fmla="*/ 6121203 h 6874714"/>
                <a:gd name="connsiteX59" fmla="*/ 1448192 w 6373761"/>
                <a:gd name="connsiteY59" fmla="*/ 6374054 h 6874714"/>
                <a:gd name="connsiteX60" fmla="*/ 1982991 w 6373761"/>
                <a:gd name="connsiteY60" fmla="*/ 6796158 h 6874714"/>
                <a:gd name="connsiteX61" fmla="*/ 2118475 w 6373761"/>
                <a:gd name="connsiteY61" fmla="*/ 6874714 h 6874714"/>
                <a:gd name="connsiteX62" fmla="*/ 1569874 w 6373761"/>
                <a:gd name="connsiteY62" fmla="*/ 6874714 h 6874714"/>
                <a:gd name="connsiteX63" fmla="*/ 1507802 w 6373761"/>
                <a:gd name="connsiteY63" fmla="*/ 6817815 h 6874714"/>
                <a:gd name="connsiteX64" fmla="*/ 1256865 w 6373761"/>
                <a:gd name="connsiteY64" fmla="*/ 6543437 h 6874714"/>
                <a:gd name="connsiteX65" fmla="*/ 1038410 w 6373761"/>
                <a:gd name="connsiteY65" fmla="*/ 6248722 h 6874714"/>
                <a:gd name="connsiteX66" fmla="*/ 845380 w 6373761"/>
                <a:gd name="connsiteY66" fmla="*/ 5941386 h 6874714"/>
                <a:gd name="connsiteX67" fmla="*/ 755351 w 6373761"/>
                <a:gd name="connsiteY67" fmla="*/ 5788877 h 6874714"/>
                <a:gd name="connsiteX68" fmla="*/ 661784 w 6373761"/>
                <a:gd name="connsiteY68" fmla="*/ 5638944 h 6874714"/>
                <a:gd name="connsiteX69" fmla="*/ 466525 w 6373761"/>
                <a:gd name="connsiteY69" fmla="*/ 5340366 h 6874714"/>
                <a:gd name="connsiteX70" fmla="*/ 370992 w 6373761"/>
                <a:gd name="connsiteY70" fmla="*/ 5188502 h 6874714"/>
                <a:gd name="connsiteX71" fmla="*/ 280046 w 6373761"/>
                <a:gd name="connsiteY71" fmla="*/ 5033287 h 6874714"/>
                <a:gd name="connsiteX72" fmla="*/ 126853 w 6373761"/>
                <a:gd name="connsiteY72" fmla="*/ 4707660 h 6874714"/>
                <a:gd name="connsiteX73" fmla="*/ 30272 w 6373761"/>
                <a:gd name="connsiteY73" fmla="*/ 4362068 h 6874714"/>
                <a:gd name="connsiteX74" fmla="*/ 0 w 6373761"/>
                <a:gd name="connsiteY74" fmla="*/ 4005912 h 6874714"/>
                <a:gd name="connsiteX75" fmla="*/ 270480 w 6373761"/>
                <a:gd name="connsiteY75" fmla="*/ 2610532 h 6874714"/>
                <a:gd name="connsiteX76" fmla="*/ 415942 w 6373761"/>
                <a:gd name="connsiteY76" fmla="*/ 2280526 h 6874714"/>
                <a:gd name="connsiteX77" fmla="*/ 590102 w 6373761"/>
                <a:gd name="connsiteY77" fmla="*/ 1962626 h 6874714"/>
                <a:gd name="connsiteX78" fmla="*/ 1020719 w 6373761"/>
                <a:gd name="connsiteY78" fmla="*/ 1373070 h 6874714"/>
                <a:gd name="connsiteX79" fmla="*/ 1275080 w 6373761"/>
                <a:gd name="connsiteY79" fmla="*/ 1107081 h 6874714"/>
                <a:gd name="connsiteX80" fmla="*/ 1342437 w 6373761"/>
                <a:gd name="connsiteY80" fmla="*/ 1043965 h 6874714"/>
                <a:gd name="connsiteX81" fmla="*/ 1411106 w 6373761"/>
                <a:gd name="connsiteY81" fmla="*/ 982138 h 6874714"/>
                <a:gd name="connsiteX82" fmla="*/ 1553029 w 6373761"/>
                <a:gd name="connsiteY82" fmla="*/ 863376 h 6874714"/>
                <a:gd name="connsiteX83" fmla="*/ 2173401 w 6373761"/>
                <a:gd name="connsiteY83" fmla="*/ 454409 h 6874714"/>
                <a:gd name="connsiteX84" fmla="*/ 3599708 w 6373761"/>
                <a:gd name="connsiteY84" fmla="*/ 16332 h 6874714"/>
                <a:gd name="connsiteX85" fmla="*/ 3975975 w 6373761"/>
                <a:gd name="connsiteY85" fmla="*/ 263 h 6874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</a:cxnLst>
              <a:rect l="l" t="t" r="r" b="b"/>
              <a:pathLst>
                <a:path w="6373761" h="6874714">
                  <a:moveTo>
                    <a:pt x="6373761" y="5771297"/>
                  </a:moveTo>
                  <a:lnTo>
                    <a:pt x="6373761" y="6247960"/>
                  </a:lnTo>
                  <a:lnTo>
                    <a:pt x="6235932" y="6361930"/>
                  </a:lnTo>
                  <a:cubicBezTo>
                    <a:pt x="6143250" y="6437460"/>
                    <a:pt x="6051059" y="6512200"/>
                    <a:pt x="5960375" y="6587489"/>
                  </a:cubicBezTo>
                  <a:lnTo>
                    <a:pt x="5822907" y="6701871"/>
                  </a:lnTo>
                  <a:cubicBezTo>
                    <a:pt x="5776123" y="6740385"/>
                    <a:pt x="5729079" y="6778899"/>
                    <a:pt x="5681115" y="6816896"/>
                  </a:cubicBezTo>
                  <a:lnTo>
                    <a:pt x="5604096" y="6874714"/>
                  </a:lnTo>
                  <a:lnTo>
                    <a:pt x="4878485" y="6874714"/>
                  </a:lnTo>
                  <a:lnTo>
                    <a:pt x="5006014" y="6800200"/>
                  </a:lnTo>
                  <a:cubicBezTo>
                    <a:pt x="5054354" y="6770429"/>
                    <a:pt x="5102285" y="6739483"/>
                    <a:pt x="5149855" y="6707667"/>
                  </a:cubicBezTo>
                  <a:cubicBezTo>
                    <a:pt x="5244993" y="6643906"/>
                    <a:pt x="5338561" y="6576025"/>
                    <a:pt x="5431866" y="6506210"/>
                  </a:cubicBezTo>
                  <a:cubicBezTo>
                    <a:pt x="5478386" y="6471304"/>
                    <a:pt x="5524777" y="6435495"/>
                    <a:pt x="5571036" y="6399557"/>
                  </a:cubicBezTo>
                  <a:lnTo>
                    <a:pt x="5711649" y="6288912"/>
                  </a:lnTo>
                  <a:cubicBezTo>
                    <a:pt x="5902059" y="6140395"/>
                    <a:pt x="6093257" y="5998320"/>
                    <a:pt x="6276589" y="5852379"/>
                  </a:cubicBezTo>
                  <a:close/>
                  <a:moveTo>
                    <a:pt x="3975975" y="263"/>
                  </a:moveTo>
                  <a:cubicBezTo>
                    <a:pt x="4101550" y="1809"/>
                    <a:pt x="4226830" y="10149"/>
                    <a:pt x="4350473" y="24963"/>
                  </a:cubicBezTo>
                  <a:cubicBezTo>
                    <a:pt x="4598149" y="54846"/>
                    <a:pt x="4842943" y="108687"/>
                    <a:pt x="5077909" y="189450"/>
                  </a:cubicBezTo>
                  <a:cubicBezTo>
                    <a:pt x="5312876" y="269955"/>
                    <a:pt x="5537357" y="376867"/>
                    <a:pt x="5746507" y="505804"/>
                  </a:cubicBezTo>
                  <a:cubicBezTo>
                    <a:pt x="5955527" y="634999"/>
                    <a:pt x="6148688" y="786864"/>
                    <a:pt x="6322456" y="956633"/>
                  </a:cubicBezTo>
                  <a:lnTo>
                    <a:pt x="6373761" y="1011863"/>
                  </a:lnTo>
                  <a:lnTo>
                    <a:pt x="6373761" y="1185075"/>
                  </a:lnTo>
                  <a:lnTo>
                    <a:pt x="6359489" y="1169497"/>
                  </a:lnTo>
                  <a:cubicBezTo>
                    <a:pt x="6318811" y="1127602"/>
                    <a:pt x="6276917" y="1086890"/>
                    <a:pt x="6233869" y="1047442"/>
                  </a:cubicBezTo>
                  <a:cubicBezTo>
                    <a:pt x="6147509" y="968870"/>
                    <a:pt x="6056431" y="895448"/>
                    <a:pt x="5961423" y="827953"/>
                  </a:cubicBezTo>
                  <a:cubicBezTo>
                    <a:pt x="5865891" y="761102"/>
                    <a:pt x="5766688" y="699403"/>
                    <a:pt x="5663555" y="645304"/>
                  </a:cubicBezTo>
                  <a:cubicBezTo>
                    <a:pt x="5457943" y="535816"/>
                    <a:pt x="5238703" y="453894"/>
                    <a:pt x="5013827" y="397863"/>
                  </a:cubicBezTo>
                  <a:cubicBezTo>
                    <a:pt x="4788953" y="341703"/>
                    <a:pt x="4558442" y="310917"/>
                    <a:pt x="4327409" y="302545"/>
                  </a:cubicBezTo>
                  <a:cubicBezTo>
                    <a:pt x="4096111" y="293012"/>
                    <a:pt x="3867174" y="305893"/>
                    <a:pt x="3639939" y="338868"/>
                  </a:cubicBezTo>
                  <a:cubicBezTo>
                    <a:pt x="3526585" y="355999"/>
                    <a:pt x="3413885" y="377254"/>
                    <a:pt x="3302495" y="403659"/>
                  </a:cubicBezTo>
                  <a:cubicBezTo>
                    <a:pt x="3191107" y="430451"/>
                    <a:pt x="3080634" y="460978"/>
                    <a:pt x="2971604" y="496273"/>
                  </a:cubicBezTo>
                  <a:cubicBezTo>
                    <a:pt x="2862573" y="531437"/>
                    <a:pt x="2754854" y="570852"/>
                    <a:pt x="2648706" y="614389"/>
                  </a:cubicBezTo>
                  <a:cubicBezTo>
                    <a:pt x="2542690" y="658056"/>
                    <a:pt x="2438114" y="705714"/>
                    <a:pt x="2335374" y="757109"/>
                  </a:cubicBezTo>
                  <a:cubicBezTo>
                    <a:pt x="2129894" y="859769"/>
                    <a:pt x="1931228" y="976855"/>
                    <a:pt x="1741342" y="1107725"/>
                  </a:cubicBezTo>
                  <a:cubicBezTo>
                    <a:pt x="1694035" y="1140571"/>
                    <a:pt x="1646858" y="1173933"/>
                    <a:pt x="1600861" y="1208710"/>
                  </a:cubicBezTo>
                  <a:cubicBezTo>
                    <a:pt x="1577535" y="1225713"/>
                    <a:pt x="1554732" y="1243361"/>
                    <a:pt x="1531799" y="1260879"/>
                  </a:cubicBezTo>
                  <a:cubicBezTo>
                    <a:pt x="1508735" y="1278267"/>
                    <a:pt x="1486064" y="1296171"/>
                    <a:pt x="1463655" y="1314333"/>
                  </a:cubicBezTo>
                  <a:cubicBezTo>
                    <a:pt x="1373627" y="1386853"/>
                    <a:pt x="1285564" y="1462077"/>
                    <a:pt x="1200777" y="1541166"/>
                  </a:cubicBezTo>
                  <a:cubicBezTo>
                    <a:pt x="1030810" y="1698827"/>
                    <a:pt x="873161" y="1870785"/>
                    <a:pt x="731501" y="2055754"/>
                  </a:cubicBezTo>
                  <a:cubicBezTo>
                    <a:pt x="660734" y="2148239"/>
                    <a:pt x="593771" y="2243944"/>
                    <a:pt x="531393" y="2342739"/>
                  </a:cubicBezTo>
                  <a:cubicBezTo>
                    <a:pt x="470063" y="2442050"/>
                    <a:pt x="412140" y="2543810"/>
                    <a:pt x="361033" y="2649046"/>
                  </a:cubicBezTo>
                  <a:cubicBezTo>
                    <a:pt x="347798" y="2675194"/>
                    <a:pt x="335479" y="2701728"/>
                    <a:pt x="323292" y="2728263"/>
                  </a:cubicBezTo>
                  <a:lnTo>
                    <a:pt x="304945" y="2768193"/>
                  </a:lnTo>
                  <a:lnTo>
                    <a:pt x="287516" y="2808510"/>
                  </a:lnTo>
                  <a:cubicBezTo>
                    <a:pt x="276115" y="2835432"/>
                    <a:pt x="264583" y="2862352"/>
                    <a:pt x="254230" y="2889788"/>
                  </a:cubicBezTo>
                  <a:cubicBezTo>
                    <a:pt x="243877" y="2917224"/>
                    <a:pt x="232477" y="2944274"/>
                    <a:pt x="223042" y="2971968"/>
                  </a:cubicBezTo>
                  <a:cubicBezTo>
                    <a:pt x="182679" y="3081970"/>
                    <a:pt x="148475" y="3194291"/>
                    <a:pt x="121611" y="3308544"/>
                  </a:cubicBezTo>
                  <a:cubicBezTo>
                    <a:pt x="67096" y="3536534"/>
                    <a:pt x="39183" y="3771224"/>
                    <a:pt x="39314" y="4005912"/>
                  </a:cubicBezTo>
                  <a:cubicBezTo>
                    <a:pt x="39969" y="4122871"/>
                    <a:pt x="51109" y="4239571"/>
                    <a:pt x="73910" y="4354081"/>
                  </a:cubicBezTo>
                  <a:cubicBezTo>
                    <a:pt x="97892" y="4468334"/>
                    <a:pt x="132619" y="4580140"/>
                    <a:pt x="179534" y="4687050"/>
                  </a:cubicBezTo>
                  <a:cubicBezTo>
                    <a:pt x="190673" y="4713972"/>
                    <a:pt x="203647" y="4740249"/>
                    <a:pt x="215964" y="4766654"/>
                  </a:cubicBezTo>
                  <a:cubicBezTo>
                    <a:pt x="229332" y="4792674"/>
                    <a:pt x="242043" y="4818950"/>
                    <a:pt x="256457" y="4844455"/>
                  </a:cubicBezTo>
                  <a:cubicBezTo>
                    <a:pt x="283978" y="4895978"/>
                    <a:pt x="314642" y="4945956"/>
                    <a:pt x="346225" y="4995290"/>
                  </a:cubicBezTo>
                  <a:cubicBezTo>
                    <a:pt x="377676" y="5044752"/>
                    <a:pt x="411355" y="5092926"/>
                    <a:pt x="445296" y="5140971"/>
                  </a:cubicBezTo>
                  <a:cubicBezTo>
                    <a:pt x="479760" y="5188630"/>
                    <a:pt x="515537" y="5235645"/>
                    <a:pt x="551443" y="5282531"/>
                  </a:cubicBezTo>
                  <a:cubicBezTo>
                    <a:pt x="623387" y="5376434"/>
                    <a:pt x="698608" y="5468402"/>
                    <a:pt x="772387" y="5562561"/>
                  </a:cubicBezTo>
                  <a:cubicBezTo>
                    <a:pt x="809472" y="5609448"/>
                    <a:pt x="846428" y="5656719"/>
                    <a:pt x="882858" y="5704507"/>
                  </a:cubicBezTo>
                  <a:cubicBezTo>
                    <a:pt x="919159" y="5751909"/>
                    <a:pt x="955196" y="5802273"/>
                    <a:pt x="990316" y="5848258"/>
                  </a:cubicBezTo>
                  <a:cubicBezTo>
                    <a:pt x="1025175" y="5895402"/>
                    <a:pt x="1061736" y="5941129"/>
                    <a:pt x="1097774" y="5987114"/>
                  </a:cubicBezTo>
                  <a:cubicBezTo>
                    <a:pt x="1134860" y="6032326"/>
                    <a:pt x="1171684" y="6077536"/>
                    <a:pt x="1210080" y="6121203"/>
                  </a:cubicBezTo>
                  <a:cubicBezTo>
                    <a:pt x="1286350" y="6209051"/>
                    <a:pt x="1365632" y="6293677"/>
                    <a:pt x="1448192" y="6374054"/>
                  </a:cubicBezTo>
                  <a:cubicBezTo>
                    <a:pt x="1613572" y="6534420"/>
                    <a:pt x="1792057" y="6677526"/>
                    <a:pt x="1982991" y="6796158"/>
                  </a:cubicBezTo>
                  <a:lnTo>
                    <a:pt x="2118475" y="6874714"/>
                  </a:lnTo>
                  <a:lnTo>
                    <a:pt x="1569874" y="6874714"/>
                  </a:lnTo>
                  <a:lnTo>
                    <a:pt x="1507802" y="6817815"/>
                  </a:lnTo>
                  <a:cubicBezTo>
                    <a:pt x="1418412" y="6730595"/>
                    <a:pt x="1334903" y="6638562"/>
                    <a:pt x="1256865" y="6543437"/>
                  </a:cubicBezTo>
                  <a:cubicBezTo>
                    <a:pt x="1179155" y="6447861"/>
                    <a:pt x="1106817" y="6349194"/>
                    <a:pt x="1038410" y="6248722"/>
                  </a:cubicBezTo>
                  <a:cubicBezTo>
                    <a:pt x="969873" y="6148253"/>
                    <a:pt x="905922" y="6045592"/>
                    <a:pt x="845380" y="5941386"/>
                  </a:cubicBezTo>
                  <a:cubicBezTo>
                    <a:pt x="814453" y="5888704"/>
                    <a:pt x="786147" y="5839370"/>
                    <a:pt x="755351" y="5788877"/>
                  </a:cubicBezTo>
                  <a:cubicBezTo>
                    <a:pt x="724817" y="5738771"/>
                    <a:pt x="693760" y="5688665"/>
                    <a:pt x="661784" y="5638944"/>
                  </a:cubicBezTo>
                  <a:lnTo>
                    <a:pt x="466525" y="5340366"/>
                  </a:lnTo>
                  <a:cubicBezTo>
                    <a:pt x="434156" y="5290131"/>
                    <a:pt x="402181" y="5239639"/>
                    <a:pt x="370992" y="5188502"/>
                  </a:cubicBezTo>
                  <a:cubicBezTo>
                    <a:pt x="339803" y="5137364"/>
                    <a:pt x="308876" y="5086099"/>
                    <a:pt x="280046" y="5033287"/>
                  </a:cubicBezTo>
                  <a:cubicBezTo>
                    <a:pt x="222255" y="4928179"/>
                    <a:pt x="169181" y="4819982"/>
                    <a:pt x="126853" y="4707660"/>
                  </a:cubicBezTo>
                  <a:cubicBezTo>
                    <a:pt x="83739" y="4595725"/>
                    <a:pt x="51764" y="4479670"/>
                    <a:pt x="30272" y="4362068"/>
                  </a:cubicBezTo>
                  <a:cubicBezTo>
                    <a:pt x="9698" y="4244466"/>
                    <a:pt x="0" y="4125060"/>
                    <a:pt x="0" y="4005912"/>
                  </a:cubicBezTo>
                  <a:cubicBezTo>
                    <a:pt x="1704" y="3530867"/>
                    <a:pt x="95140" y="3057110"/>
                    <a:pt x="270480" y="2610532"/>
                  </a:cubicBezTo>
                  <a:cubicBezTo>
                    <a:pt x="314511" y="2498984"/>
                    <a:pt x="362212" y="2388466"/>
                    <a:pt x="415942" y="2280526"/>
                  </a:cubicBezTo>
                  <a:cubicBezTo>
                    <a:pt x="468884" y="2172197"/>
                    <a:pt x="527199" y="2066188"/>
                    <a:pt x="590102" y="1962626"/>
                  </a:cubicBezTo>
                  <a:cubicBezTo>
                    <a:pt x="716037" y="1755631"/>
                    <a:pt x="859794" y="1557653"/>
                    <a:pt x="1020719" y="1373070"/>
                  </a:cubicBezTo>
                  <a:cubicBezTo>
                    <a:pt x="1101575" y="1281101"/>
                    <a:pt x="1185969" y="1191838"/>
                    <a:pt x="1275080" y="1107081"/>
                  </a:cubicBezTo>
                  <a:cubicBezTo>
                    <a:pt x="1297227" y="1085699"/>
                    <a:pt x="1319504" y="1064575"/>
                    <a:pt x="1342437" y="1043965"/>
                  </a:cubicBezTo>
                  <a:cubicBezTo>
                    <a:pt x="1365240" y="1023226"/>
                    <a:pt x="1387648" y="1002102"/>
                    <a:pt x="1411106" y="982138"/>
                  </a:cubicBezTo>
                  <a:cubicBezTo>
                    <a:pt x="1457497" y="941563"/>
                    <a:pt x="1505065" y="902276"/>
                    <a:pt x="1553029" y="863376"/>
                  </a:cubicBezTo>
                  <a:cubicBezTo>
                    <a:pt x="1745798" y="708806"/>
                    <a:pt x="1954030" y="571882"/>
                    <a:pt x="2173401" y="454409"/>
                  </a:cubicBezTo>
                  <a:cubicBezTo>
                    <a:pt x="2612013" y="219334"/>
                    <a:pt x="3099505" y="65666"/>
                    <a:pt x="3599708" y="16332"/>
                  </a:cubicBezTo>
                  <a:cubicBezTo>
                    <a:pt x="3724530" y="3966"/>
                    <a:pt x="3850400" y="-1283"/>
                    <a:pt x="3975975" y="26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/>
            <p:cNvSpPr/>
            <p:nvPr/>
          </p:nvSpPr>
          <p:spPr>
            <a:xfrm>
              <a:off x="5865276" y="313387"/>
              <a:ext cx="6326724" cy="6561326"/>
            </a:xfrm>
            <a:custGeom>
              <a:avLst/>
              <a:gdLst>
                <a:gd name="connsiteX0" fmla="*/ 6326724 w 6326724"/>
                <a:gd name="connsiteY0" fmla="*/ 5020808 h 6561326"/>
                <a:gd name="connsiteX1" fmla="*/ 6326724 w 6326724"/>
                <a:gd name="connsiteY1" fmla="*/ 5698632 h 6561326"/>
                <a:gd name="connsiteX2" fmla="*/ 6067438 w 6326724"/>
                <a:gd name="connsiteY2" fmla="*/ 5902509 h 6561326"/>
                <a:gd name="connsiteX3" fmla="*/ 5799974 w 6326724"/>
                <a:gd name="connsiteY3" fmla="*/ 6102017 h 6561326"/>
                <a:gd name="connsiteX4" fmla="*/ 5665258 w 6326724"/>
                <a:gd name="connsiteY4" fmla="*/ 6202100 h 6561326"/>
                <a:gd name="connsiteX5" fmla="*/ 5526873 w 6326724"/>
                <a:gd name="connsiteY5" fmla="*/ 6302828 h 6561326"/>
                <a:gd name="connsiteX6" fmla="*/ 5385080 w 6326724"/>
                <a:gd name="connsiteY6" fmla="*/ 6402268 h 6561326"/>
                <a:gd name="connsiteX7" fmla="*/ 5238833 w 6326724"/>
                <a:gd name="connsiteY7" fmla="*/ 6498875 h 6561326"/>
                <a:gd name="connsiteX8" fmla="*/ 5138040 w 6326724"/>
                <a:gd name="connsiteY8" fmla="*/ 6561326 h 6561326"/>
                <a:gd name="connsiteX9" fmla="*/ 3946072 w 6326724"/>
                <a:gd name="connsiteY9" fmla="*/ 6561326 h 6561326"/>
                <a:gd name="connsiteX10" fmla="*/ 3976009 w 6326724"/>
                <a:gd name="connsiteY10" fmla="*/ 6555242 h 6561326"/>
                <a:gd name="connsiteX11" fmla="*/ 4404855 w 6326724"/>
                <a:gd name="connsiteY11" fmla="*/ 6399048 h 6561326"/>
                <a:gd name="connsiteX12" fmla="*/ 4938868 w 6326724"/>
                <a:gd name="connsiteY12" fmla="*/ 6072132 h 6561326"/>
                <a:gd name="connsiteX13" fmla="*/ 5068342 w 6326724"/>
                <a:gd name="connsiteY13" fmla="*/ 5976042 h 6561326"/>
                <a:gd name="connsiteX14" fmla="*/ 5197816 w 6326724"/>
                <a:gd name="connsiteY14" fmla="*/ 5876730 h 6561326"/>
                <a:gd name="connsiteX15" fmla="*/ 5460039 w 6326724"/>
                <a:gd name="connsiteY15" fmla="*/ 5670637 h 6561326"/>
                <a:gd name="connsiteX16" fmla="*/ 5999033 w 6326724"/>
                <a:gd name="connsiteY16" fmla="*/ 5271718 h 6561326"/>
                <a:gd name="connsiteX17" fmla="*/ 6258766 w 6326724"/>
                <a:gd name="connsiteY17" fmla="*/ 5077603 h 6561326"/>
                <a:gd name="connsiteX18" fmla="*/ 4139342 w 6326724"/>
                <a:gd name="connsiteY18" fmla="*/ 440 h 6561326"/>
                <a:gd name="connsiteX19" fmla="*/ 4315744 w 6326724"/>
                <a:gd name="connsiteY19" fmla="*/ 6808 h 6561326"/>
                <a:gd name="connsiteX20" fmla="*/ 5015400 w 6326724"/>
                <a:gd name="connsiteY20" fmla="*/ 113591 h 6561326"/>
                <a:gd name="connsiteX21" fmla="*/ 5681114 w 6326724"/>
                <a:gd name="connsiteY21" fmla="*/ 361418 h 6561326"/>
                <a:gd name="connsiteX22" fmla="*/ 6270952 w 6326724"/>
                <a:gd name="connsiteY22" fmla="*/ 755441 h 6561326"/>
                <a:gd name="connsiteX23" fmla="*/ 6326724 w 6326724"/>
                <a:gd name="connsiteY23" fmla="*/ 807432 h 6561326"/>
                <a:gd name="connsiteX24" fmla="*/ 6326724 w 6326724"/>
                <a:gd name="connsiteY24" fmla="*/ 1231565 h 6561326"/>
                <a:gd name="connsiteX25" fmla="*/ 6302093 w 6326724"/>
                <a:gd name="connsiteY25" fmla="*/ 1203002 h 6561326"/>
                <a:gd name="connsiteX26" fmla="*/ 6066914 w 6326724"/>
                <a:gd name="connsiteY26" fmla="*/ 989616 h 6561326"/>
                <a:gd name="connsiteX27" fmla="*/ 5533688 w 6326724"/>
                <a:gd name="connsiteY27" fmla="*/ 647242 h 6561326"/>
                <a:gd name="connsiteX28" fmla="*/ 4933626 w 6326724"/>
                <a:gd name="connsiteY28" fmla="*/ 432262 h 6561326"/>
                <a:gd name="connsiteX29" fmla="*/ 4296873 w 6326724"/>
                <a:gd name="connsiteY29" fmla="*/ 343126 h 6561326"/>
                <a:gd name="connsiteX30" fmla="*/ 3651602 w 6326724"/>
                <a:gd name="connsiteY30" fmla="*/ 365797 h 6561326"/>
                <a:gd name="connsiteX31" fmla="*/ 3018256 w 6326724"/>
                <a:gd name="connsiteY31" fmla="*/ 496666 h 6561326"/>
                <a:gd name="connsiteX32" fmla="*/ 2412429 w 6326724"/>
                <a:gd name="connsiteY32" fmla="*/ 724399 h 6561326"/>
                <a:gd name="connsiteX33" fmla="*/ 1329857 w 6326724"/>
                <a:gd name="connsiteY33" fmla="*/ 1424086 h 6561326"/>
                <a:gd name="connsiteX34" fmla="*/ 887314 w 6326724"/>
                <a:gd name="connsiteY34" fmla="*/ 1891015 h 6561326"/>
                <a:gd name="connsiteX35" fmla="*/ 537420 w 6326724"/>
                <a:gd name="connsiteY35" fmla="*/ 2427245 h 6561326"/>
                <a:gd name="connsiteX36" fmla="*/ 299965 w 6326724"/>
                <a:gd name="connsiteY36" fmla="*/ 3020021 h 6561326"/>
                <a:gd name="connsiteX37" fmla="*/ 213606 w 6326724"/>
                <a:gd name="connsiteY37" fmla="*/ 3651953 h 6561326"/>
                <a:gd name="connsiteX38" fmla="*/ 250036 w 6326724"/>
                <a:gd name="connsiteY38" fmla="*/ 3961352 h 6561326"/>
                <a:gd name="connsiteX39" fmla="*/ 357625 w 6326724"/>
                <a:gd name="connsiteY39" fmla="*/ 4250783 h 6561326"/>
                <a:gd name="connsiteX40" fmla="*/ 432715 w 6326724"/>
                <a:gd name="connsiteY40" fmla="*/ 4387063 h 6561326"/>
                <a:gd name="connsiteX41" fmla="*/ 518943 w 6326724"/>
                <a:gd name="connsiteY41" fmla="*/ 4518962 h 6561326"/>
                <a:gd name="connsiteX42" fmla="*/ 718133 w 6326724"/>
                <a:gd name="connsiteY42" fmla="*/ 4773874 h 6561326"/>
                <a:gd name="connsiteX43" fmla="*/ 933704 w 6326724"/>
                <a:gd name="connsiteY43" fmla="*/ 5030717 h 6561326"/>
                <a:gd name="connsiteX44" fmla="*/ 1040900 w 6326724"/>
                <a:gd name="connsiteY44" fmla="*/ 5164806 h 6561326"/>
                <a:gd name="connsiteX45" fmla="*/ 1092401 w 6326724"/>
                <a:gd name="connsiteY45" fmla="*/ 5230628 h 6561326"/>
                <a:gd name="connsiteX46" fmla="*/ 1142854 w 6326724"/>
                <a:gd name="connsiteY46" fmla="*/ 5293615 h 6561326"/>
                <a:gd name="connsiteX47" fmla="*/ 1576354 w 6326724"/>
                <a:gd name="connsiteY47" fmla="*/ 5759128 h 6561326"/>
                <a:gd name="connsiteX48" fmla="*/ 1806865 w 6326724"/>
                <a:gd name="connsiteY48" fmla="*/ 5968571 h 6561326"/>
                <a:gd name="connsiteX49" fmla="*/ 2048253 w 6326724"/>
                <a:gd name="connsiteY49" fmla="*/ 6161654 h 6561326"/>
                <a:gd name="connsiteX50" fmla="*/ 2587506 w 6326724"/>
                <a:gd name="connsiteY50" fmla="*/ 6467059 h 6561326"/>
                <a:gd name="connsiteX51" fmla="*/ 2889176 w 6326724"/>
                <a:gd name="connsiteY51" fmla="*/ 6553360 h 6561326"/>
                <a:gd name="connsiteX52" fmla="*/ 2929698 w 6326724"/>
                <a:gd name="connsiteY52" fmla="*/ 6561326 h 6561326"/>
                <a:gd name="connsiteX53" fmla="*/ 1816374 w 6326724"/>
                <a:gd name="connsiteY53" fmla="*/ 6561326 h 6561326"/>
                <a:gd name="connsiteX54" fmla="*/ 1787601 w 6326724"/>
                <a:gd name="connsiteY54" fmla="*/ 6545761 h 6561326"/>
                <a:gd name="connsiteX55" fmla="*/ 1225544 w 6326724"/>
                <a:gd name="connsiteY55" fmla="*/ 6094158 h 6561326"/>
                <a:gd name="connsiteX56" fmla="*/ 997654 w 6326724"/>
                <a:gd name="connsiteY56" fmla="*/ 5822374 h 6561326"/>
                <a:gd name="connsiteX57" fmla="*/ 798596 w 6326724"/>
                <a:gd name="connsiteY57" fmla="*/ 5534615 h 6561326"/>
                <a:gd name="connsiteX58" fmla="*/ 752075 w 6326724"/>
                <a:gd name="connsiteY58" fmla="*/ 5461324 h 6561326"/>
                <a:gd name="connsiteX59" fmla="*/ 707650 w 6326724"/>
                <a:gd name="connsiteY59" fmla="*/ 5390221 h 6561326"/>
                <a:gd name="connsiteX60" fmla="*/ 619980 w 6326724"/>
                <a:gd name="connsiteY60" fmla="*/ 5252396 h 6561326"/>
                <a:gd name="connsiteX61" fmla="*/ 438349 w 6326724"/>
                <a:gd name="connsiteY61" fmla="*/ 4970822 h 6561326"/>
                <a:gd name="connsiteX62" fmla="*/ 261044 w 6326724"/>
                <a:gd name="connsiteY62" fmla="*/ 4673145 h 6561326"/>
                <a:gd name="connsiteX63" fmla="*/ 181107 w 6326724"/>
                <a:gd name="connsiteY63" fmla="*/ 4515356 h 6561326"/>
                <a:gd name="connsiteX64" fmla="*/ 113224 w 6326724"/>
                <a:gd name="connsiteY64" fmla="*/ 4350223 h 6561326"/>
                <a:gd name="connsiteX65" fmla="*/ 61199 w 6326724"/>
                <a:gd name="connsiteY65" fmla="*/ 4178908 h 6561326"/>
                <a:gd name="connsiteX66" fmla="*/ 41804 w 6326724"/>
                <a:gd name="connsiteY66" fmla="*/ 4091577 h 6561326"/>
                <a:gd name="connsiteX67" fmla="*/ 33287 w 6326724"/>
                <a:gd name="connsiteY67" fmla="*/ 4047781 h 6561326"/>
                <a:gd name="connsiteX68" fmla="*/ 26209 w 6326724"/>
                <a:gd name="connsiteY68" fmla="*/ 4003858 h 6561326"/>
                <a:gd name="connsiteX69" fmla="*/ 0 w 6326724"/>
                <a:gd name="connsiteY69" fmla="*/ 3651953 h 6561326"/>
                <a:gd name="connsiteX70" fmla="*/ 72731 w 6326724"/>
                <a:gd name="connsiteY70" fmla="*/ 2966307 h 6561326"/>
                <a:gd name="connsiteX71" fmla="*/ 291316 w 6326724"/>
                <a:gd name="connsiteY71" fmla="*/ 2309385 h 6561326"/>
                <a:gd name="connsiteX72" fmla="*/ 1110878 w 6326724"/>
                <a:gd name="connsiteY72" fmla="*/ 1193776 h 6561326"/>
                <a:gd name="connsiteX73" fmla="*/ 1654327 w 6326724"/>
                <a:gd name="connsiteY73" fmla="*/ 756730 h 6561326"/>
                <a:gd name="connsiteX74" fmla="*/ 2261727 w 6326724"/>
                <a:gd name="connsiteY74" fmla="*/ 409720 h 6561326"/>
                <a:gd name="connsiteX75" fmla="*/ 3610060 w 6326724"/>
                <a:gd name="connsiteY75" fmla="*/ 27032 h 6561326"/>
                <a:gd name="connsiteX76" fmla="*/ 4139342 w 6326724"/>
                <a:gd name="connsiteY76" fmla="*/ 440 h 65613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6326724" h="6561326">
                  <a:moveTo>
                    <a:pt x="6326724" y="5020808"/>
                  </a:moveTo>
                  <a:lnTo>
                    <a:pt x="6326724" y="5698632"/>
                  </a:lnTo>
                  <a:lnTo>
                    <a:pt x="6067438" y="5902509"/>
                  </a:lnTo>
                  <a:cubicBezTo>
                    <a:pt x="5977868" y="5970407"/>
                    <a:pt x="5888364" y="6036453"/>
                    <a:pt x="5799974" y="6102017"/>
                  </a:cubicBezTo>
                  <a:lnTo>
                    <a:pt x="5665258" y="6202100"/>
                  </a:lnTo>
                  <a:cubicBezTo>
                    <a:pt x="5619654" y="6235719"/>
                    <a:pt x="5573656" y="6269596"/>
                    <a:pt x="5526873" y="6302828"/>
                  </a:cubicBezTo>
                  <a:cubicBezTo>
                    <a:pt x="5480220" y="6336189"/>
                    <a:pt x="5433044" y="6369423"/>
                    <a:pt x="5385080" y="6402268"/>
                  </a:cubicBezTo>
                  <a:cubicBezTo>
                    <a:pt x="5336988" y="6434857"/>
                    <a:pt x="5288500" y="6467187"/>
                    <a:pt x="5238833" y="6498875"/>
                  </a:cubicBezTo>
                  <a:lnTo>
                    <a:pt x="5138040" y="6561326"/>
                  </a:lnTo>
                  <a:lnTo>
                    <a:pt x="3946072" y="6561326"/>
                  </a:lnTo>
                  <a:lnTo>
                    <a:pt x="3976009" y="6555242"/>
                  </a:lnTo>
                  <a:cubicBezTo>
                    <a:pt x="4123712" y="6519227"/>
                    <a:pt x="4266863" y="6466383"/>
                    <a:pt x="4404855" y="6399048"/>
                  </a:cubicBezTo>
                  <a:cubicBezTo>
                    <a:pt x="4589500" y="6310299"/>
                    <a:pt x="4765232" y="6196690"/>
                    <a:pt x="4938868" y="6072132"/>
                  </a:cubicBezTo>
                  <a:cubicBezTo>
                    <a:pt x="4982245" y="6041089"/>
                    <a:pt x="5025359" y="6008630"/>
                    <a:pt x="5068342" y="5976042"/>
                  </a:cubicBezTo>
                  <a:cubicBezTo>
                    <a:pt x="5111588" y="5943453"/>
                    <a:pt x="5154702" y="5910349"/>
                    <a:pt x="5197816" y="5876730"/>
                  </a:cubicBezTo>
                  <a:lnTo>
                    <a:pt x="5460039" y="5670637"/>
                  </a:lnTo>
                  <a:cubicBezTo>
                    <a:pt x="5639966" y="5530365"/>
                    <a:pt x="5821596" y="5399753"/>
                    <a:pt x="5999033" y="5271718"/>
                  </a:cubicBezTo>
                  <a:cubicBezTo>
                    <a:pt x="6087686" y="5207700"/>
                    <a:pt x="6174667" y="5143360"/>
                    <a:pt x="6258766" y="5077603"/>
                  </a:cubicBezTo>
                  <a:close/>
                  <a:moveTo>
                    <a:pt x="4139342" y="440"/>
                  </a:moveTo>
                  <a:cubicBezTo>
                    <a:pt x="4198237" y="1301"/>
                    <a:pt x="4257068" y="3427"/>
                    <a:pt x="4315744" y="6808"/>
                  </a:cubicBezTo>
                  <a:cubicBezTo>
                    <a:pt x="4550841" y="20849"/>
                    <a:pt x="4785806" y="55240"/>
                    <a:pt x="5015400" y="113591"/>
                  </a:cubicBezTo>
                  <a:cubicBezTo>
                    <a:pt x="5244992" y="171812"/>
                    <a:pt x="5469212" y="254249"/>
                    <a:pt x="5681114" y="361418"/>
                  </a:cubicBezTo>
                  <a:cubicBezTo>
                    <a:pt x="5892754" y="468586"/>
                    <a:pt x="6093124" y="599584"/>
                    <a:pt x="6270952" y="755441"/>
                  </a:cubicBezTo>
                  <a:lnTo>
                    <a:pt x="6326724" y="807432"/>
                  </a:lnTo>
                  <a:lnTo>
                    <a:pt x="6326724" y="1231565"/>
                  </a:lnTo>
                  <a:lnTo>
                    <a:pt x="6302093" y="1203002"/>
                  </a:lnTo>
                  <a:cubicBezTo>
                    <a:pt x="6227937" y="1127247"/>
                    <a:pt x="6149211" y="1056081"/>
                    <a:pt x="6066914" y="989616"/>
                  </a:cubicBezTo>
                  <a:cubicBezTo>
                    <a:pt x="5902714" y="856299"/>
                    <a:pt x="5724360" y="740371"/>
                    <a:pt x="5533688" y="647242"/>
                  </a:cubicBezTo>
                  <a:cubicBezTo>
                    <a:pt x="5343146" y="553857"/>
                    <a:pt x="5141466" y="482239"/>
                    <a:pt x="4933626" y="432262"/>
                  </a:cubicBezTo>
                  <a:cubicBezTo>
                    <a:pt x="4725788" y="382156"/>
                    <a:pt x="4512182" y="353303"/>
                    <a:pt x="4296873" y="343126"/>
                  </a:cubicBezTo>
                  <a:cubicBezTo>
                    <a:pt x="4081172" y="332435"/>
                    <a:pt x="3865732" y="339520"/>
                    <a:pt x="3651602" y="365797"/>
                  </a:cubicBezTo>
                  <a:cubicBezTo>
                    <a:pt x="3437604" y="392202"/>
                    <a:pt x="3225572" y="436384"/>
                    <a:pt x="3018256" y="496666"/>
                  </a:cubicBezTo>
                  <a:cubicBezTo>
                    <a:pt x="2810809" y="556691"/>
                    <a:pt x="2608474" y="634362"/>
                    <a:pt x="2412429" y="724399"/>
                  </a:cubicBezTo>
                  <a:cubicBezTo>
                    <a:pt x="2019160" y="902541"/>
                    <a:pt x="1651969" y="1138775"/>
                    <a:pt x="1329857" y="1424086"/>
                  </a:cubicBezTo>
                  <a:cubicBezTo>
                    <a:pt x="1169326" y="1567192"/>
                    <a:pt x="1020588" y="1723307"/>
                    <a:pt x="887314" y="1891015"/>
                  </a:cubicBezTo>
                  <a:cubicBezTo>
                    <a:pt x="753778" y="2058466"/>
                    <a:pt x="635967" y="2238026"/>
                    <a:pt x="537420" y="2427245"/>
                  </a:cubicBezTo>
                  <a:cubicBezTo>
                    <a:pt x="438874" y="2616335"/>
                    <a:pt x="356839" y="2814313"/>
                    <a:pt x="299965" y="3020021"/>
                  </a:cubicBezTo>
                  <a:cubicBezTo>
                    <a:pt x="242961" y="3225212"/>
                    <a:pt x="213474" y="3438518"/>
                    <a:pt x="213606" y="3651953"/>
                  </a:cubicBezTo>
                  <a:cubicBezTo>
                    <a:pt x="214785" y="3756804"/>
                    <a:pt x="225269" y="3860881"/>
                    <a:pt x="250036" y="3961352"/>
                  </a:cubicBezTo>
                  <a:cubicBezTo>
                    <a:pt x="274412" y="4061950"/>
                    <a:pt x="312284" y="4158171"/>
                    <a:pt x="357625" y="4250783"/>
                  </a:cubicBezTo>
                  <a:cubicBezTo>
                    <a:pt x="380558" y="4297025"/>
                    <a:pt x="405982" y="4342366"/>
                    <a:pt x="432715" y="4387063"/>
                  </a:cubicBezTo>
                  <a:cubicBezTo>
                    <a:pt x="459841" y="4431630"/>
                    <a:pt x="488803" y="4475554"/>
                    <a:pt x="518943" y="4518962"/>
                  </a:cubicBezTo>
                  <a:cubicBezTo>
                    <a:pt x="580011" y="4605521"/>
                    <a:pt x="647893" y="4689504"/>
                    <a:pt x="718133" y="4773874"/>
                  </a:cubicBezTo>
                  <a:cubicBezTo>
                    <a:pt x="788374" y="4858372"/>
                    <a:pt x="861760" y="4942871"/>
                    <a:pt x="933704" y="5030717"/>
                  </a:cubicBezTo>
                  <a:cubicBezTo>
                    <a:pt x="969742" y="5074512"/>
                    <a:pt x="1005387" y="5119337"/>
                    <a:pt x="1040900" y="5164806"/>
                  </a:cubicBezTo>
                  <a:lnTo>
                    <a:pt x="1092401" y="5230628"/>
                  </a:lnTo>
                  <a:cubicBezTo>
                    <a:pt x="1109306" y="5251624"/>
                    <a:pt x="1125425" y="5273135"/>
                    <a:pt x="1142854" y="5293615"/>
                  </a:cubicBezTo>
                  <a:cubicBezTo>
                    <a:pt x="1278880" y="5460293"/>
                    <a:pt x="1426438" y="5613704"/>
                    <a:pt x="1576354" y="5759128"/>
                  </a:cubicBezTo>
                  <a:cubicBezTo>
                    <a:pt x="1651706" y="5831519"/>
                    <a:pt x="1728368" y="5901461"/>
                    <a:pt x="1806865" y="5968571"/>
                  </a:cubicBezTo>
                  <a:cubicBezTo>
                    <a:pt x="1885362" y="6035680"/>
                    <a:pt x="1965299" y="6100599"/>
                    <a:pt x="2048253" y="6161654"/>
                  </a:cubicBezTo>
                  <a:cubicBezTo>
                    <a:pt x="2213502" y="6284022"/>
                    <a:pt x="2391724" y="6393380"/>
                    <a:pt x="2587506" y="6467059"/>
                  </a:cubicBezTo>
                  <a:cubicBezTo>
                    <a:pt x="2685137" y="6503898"/>
                    <a:pt x="2786304" y="6532106"/>
                    <a:pt x="2889176" y="6553360"/>
                  </a:cubicBezTo>
                  <a:lnTo>
                    <a:pt x="2929698" y="6561326"/>
                  </a:lnTo>
                  <a:lnTo>
                    <a:pt x="1816374" y="6561326"/>
                  </a:lnTo>
                  <a:lnTo>
                    <a:pt x="1787601" y="6545761"/>
                  </a:lnTo>
                  <a:cubicBezTo>
                    <a:pt x="1577272" y="6422749"/>
                    <a:pt x="1389483" y="6266761"/>
                    <a:pt x="1225544" y="6094158"/>
                  </a:cubicBezTo>
                  <a:cubicBezTo>
                    <a:pt x="1143116" y="6007986"/>
                    <a:pt x="1068158" y="5916274"/>
                    <a:pt x="997654" y="5822374"/>
                  </a:cubicBezTo>
                  <a:cubicBezTo>
                    <a:pt x="927546" y="5728086"/>
                    <a:pt x="860842" y="5632381"/>
                    <a:pt x="798596" y="5534615"/>
                  </a:cubicBezTo>
                  <a:cubicBezTo>
                    <a:pt x="782608" y="5510399"/>
                    <a:pt x="767537" y="5485797"/>
                    <a:pt x="752075" y="5461324"/>
                  </a:cubicBezTo>
                  <a:lnTo>
                    <a:pt x="707650" y="5390221"/>
                  </a:lnTo>
                  <a:cubicBezTo>
                    <a:pt x="679213" y="5344237"/>
                    <a:pt x="649728" y="5298638"/>
                    <a:pt x="619980" y="5252396"/>
                  </a:cubicBezTo>
                  <a:lnTo>
                    <a:pt x="438349" y="4970822"/>
                  </a:lnTo>
                  <a:cubicBezTo>
                    <a:pt x="377413" y="4874860"/>
                    <a:pt x="317263" y="4776064"/>
                    <a:pt x="261044" y="4673145"/>
                  </a:cubicBezTo>
                  <a:cubicBezTo>
                    <a:pt x="233000" y="4621622"/>
                    <a:pt x="205874" y="4569197"/>
                    <a:pt x="181107" y="4515356"/>
                  </a:cubicBezTo>
                  <a:cubicBezTo>
                    <a:pt x="156470" y="4461385"/>
                    <a:pt x="133537" y="4406385"/>
                    <a:pt x="113224" y="4350223"/>
                  </a:cubicBezTo>
                  <a:cubicBezTo>
                    <a:pt x="93305" y="4293934"/>
                    <a:pt x="75614" y="4236872"/>
                    <a:pt x="61199" y="4178908"/>
                  </a:cubicBezTo>
                  <a:cubicBezTo>
                    <a:pt x="54385" y="4149927"/>
                    <a:pt x="47440" y="4120815"/>
                    <a:pt x="41804" y="4091577"/>
                  </a:cubicBezTo>
                  <a:lnTo>
                    <a:pt x="33287" y="4047781"/>
                  </a:lnTo>
                  <a:lnTo>
                    <a:pt x="26209" y="4003858"/>
                  </a:lnTo>
                  <a:cubicBezTo>
                    <a:pt x="7732" y="3886643"/>
                    <a:pt x="0" y="3768783"/>
                    <a:pt x="0" y="3651953"/>
                  </a:cubicBezTo>
                  <a:cubicBezTo>
                    <a:pt x="524" y="3422031"/>
                    <a:pt x="25030" y="3192109"/>
                    <a:pt x="72731" y="2966307"/>
                  </a:cubicBezTo>
                  <a:cubicBezTo>
                    <a:pt x="120301" y="2740634"/>
                    <a:pt x="193163" y="2519343"/>
                    <a:pt x="291316" y="2309385"/>
                  </a:cubicBezTo>
                  <a:cubicBezTo>
                    <a:pt x="488540" y="1889469"/>
                    <a:pt x="774352" y="1513736"/>
                    <a:pt x="1110878" y="1193776"/>
                  </a:cubicBezTo>
                  <a:cubicBezTo>
                    <a:pt x="1279535" y="1033797"/>
                    <a:pt x="1461821" y="887856"/>
                    <a:pt x="1654327" y="756730"/>
                  </a:cubicBezTo>
                  <a:cubicBezTo>
                    <a:pt x="1847096" y="625732"/>
                    <a:pt x="2049956" y="509031"/>
                    <a:pt x="2261727" y="409720"/>
                  </a:cubicBezTo>
                  <a:cubicBezTo>
                    <a:pt x="2685792" y="212515"/>
                    <a:pt x="3142357" y="82162"/>
                    <a:pt x="3610060" y="27032"/>
                  </a:cubicBezTo>
                  <a:cubicBezTo>
                    <a:pt x="3785399" y="6647"/>
                    <a:pt x="3962657" y="-2144"/>
                    <a:pt x="4139342" y="44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/>
            <p:cNvSpPr/>
            <p:nvPr/>
          </p:nvSpPr>
          <p:spPr>
            <a:xfrm>
              <a:off x="5870322" y="353119"/>
              <a:ext cx="6321679" cy="6521594"/>
            </a:xfrm>
            <a:custGeom>
              <a:avLst/>
              <a:gdLst>
                <a:gd name="connsiteX0" fmla="*/ 4150102 w 6321679"/>
                <a:gd name="connsiteY0" fmla="*/ 0 h 6521594"/>
                <a:gd name="connsiteX1" fmla="*/ 6083891 w 6321679"/>
                <a:gd name="connsiteY1" fmla="*/ 619943 h 6521594"/>
                <a:gd name="connsiteX2" fmla="*/ 6321679 w 6321679"/>
                <a:gd name="connsiteY2" fmla="*/ 822247 h 6521594"/>
                <a:gd name="connsiteX3" fmla="*/ 6321679 w 6321679"/>
                <a:gd name="connsiteY3" fmla="*/ 1866928 h 6521594"/>
                <a:gd name="connsiteX4" fmla="*/ 6212358 w 6321679"/>
                <a:gd name="connsiteY4" fmla="*/ 1689281 h 6521594"/>
                <a:gd name="connsiteX5" fmla="*/ 6049880 w 6321679"/>
                <a:gd name="connsiteY5" fmla="*/ 1477173 h 6521594"/>
                <a:gd name="connsiteX6" fmla="*/ 5248663 w 6321679"/>
                <a:gd name="connsiteY6" fmla="*/ 869327 h 6521594"/>
                <a:gd name="connsiteX7" fmla="*/ 4150102 w 6321679"/>
                <a:gd name="connsiteY7" fmla="*/ 644042 h 6521594"/>
                <a:gd name="connsiteX8" fmla="*/ 2867946 w 6321679"/>
                <a:gd name="connsiteY8" fmla="*/ 886459 h 6521594"/>
                <a:gd name="connsiteX9" fmla="*/ 1728892 w 6321679"/>
                <a:gd name="connsiteY9" fmla="*/ 1552397 h 6521594"/>
                <a:gd name="connsiteX10" fmla="*/ 941043 w 6321679"/>
                <a:gd name="connsiteY10" fmla="*/ 2512664 h 6521594"/>
                <a:gd name="connsiteX11" fmla="*/ 655362 w 6321679"/>
                <a:gd name="connsiteY11" fmla="*/ 3630204 h 6521594"/>
                <a:gd name="connsiteX12" fmla="*/ 1128177 w 6321679"/>
                <a:gd name="connsiteY12" fmla="*/ 4667883 h 6521594"/>
                <a:gd name="connsiteX13" fmla="*/ 1366419 w 6321679"/>
                <a:gd name="connsiteY13" fmla="*/ 4997246 h 6521594"/>
                <a:gd name="connsiteX14" fmla="*/ 3601937 w 6321679"/>
                <a:gd name="connsiteY14" fmla="*/ 6284685 h 6521594"/>
                <a:gd name="connsiteX15" fmla="*/ 5298985 w 6321679"/>
                <a:gd name="connsiteY15" fmla="*/ 5492643 h 6521594"/>
                <a:gd name="connsiteX16" fmla="*/ 5505513 w 6321679"/>
                <a:gd name="connsiteY16" fmla="*/ 5335367 h 6521594"/>
                <a:gd name="connsiteX17" fmla="*/ 6252618 w 6321679"/>
                <a:gd name="connsiteY17" fmla="*/ 4722492 h 6521594"/>
                <a:gd name="connsiteX18" fmla="*/ 6321679 w 6321679"/>
                <a:gd name="connsiteY18" fmla="*/ 4651477 h 6521594"/>
                <a:gd name="connsiteX19" fmla="*/ 6321679 w 6321679"/>
                <a:gd name="connsiteY19" fmla="*/ 5523097 h 6521594"/>
                <a:gd name="connsiteX20" fmla="*/ 6024428 w 6321679"/>
                <a:gd name="connsiteY20" fmla="*/ 5754969 h 6521594"/>
                <a:gd name="connsiteX21" fmla="*/ 5702345 w 6321679"/>
                <a:gd name="connsiteY21" fmla="*/ 6000018 h 6521594"/>
                <a:gd name="connsiteX22" fmla="*/ 4988380 w 6321679"/>
                <a:gd name="connsiteY22" fmla="*/ 6506549 h 6521594"/>
                <a:gd name="connsiteX23" fmla="*/ 4961490 w 6321679"/>
                <a:gd name="connsiteY23" fmla="*/ 6521594 h 6521594"/>
                <a:gd name="connsiteX24" fmla="*/ 2011326 w 6321679"/>
                <a:gd name="connsiteY24" fmla="*/ 6521594 h 6521594"/>
                <a:gd name="connsiteX25" fmla="*/ 1982893 w 6321679"/>
                <a:gd name="connsiteY25" fmla="*/ 6505768 h 6521594"/>
                <a:gd name="connsiteX26" fmla="*/ 824149 w 6321679"/>
                <a:gd name="connsiteY26" fmla="*/ 5358682 h 6521594"/>
                <a:gd name="connsiteX27" fmla="*/ 0 w 6321679"/>
                <a:gd name="connsiteY27" fmla="*/ 3630075 h 6521594"/>
                <a:gd name="connsiteX28" fmla="*/ 4150102 w 6321679"/>
                <a:gd name="connsiteY28" fmla="*/ 0 h 6521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6321679" h="6521594">
                  <a:moveTo>
                    <a:pt x="4150102" y="0"/>
                  </a:moveTo>
                  <a:cubicBezTo>
                    <a:pt x="4918148" y="0"/>
                    <a:pt x="5569597" y="228540"/>
                    <a:pt x="6083891" y="619943"/>
                  </a:cubicBezTo>
                  <a:lnTo>
                    <a:pt x="6321679" y="822247"/>
                  </a:lnTo>
                  <a:lnTo>
                    <a:pt x="6321679" y="1866928"/>
                  </a:lnTo>
                  <a:lnTo>
                    <a:pt x="6212358" y="1689281"/>
                  </a:lnTo>
                  <a:cubicBezTo>
                    <a:pt x="6161484" y="1615222"/>
                    <a:pt x="6107295" y="1544427"/>
                    <a:pt x="6049880" y="1477173"/>
                  </a:cubicBezTo>
                  <a:cubicBezTo>
                    <a:pt x="5825135" y="1214018"/>
                    <a:pt x="5555573" y="1009470"/>
                    <a:pt x="5248663" y="869327"/>
                  </a:cubicBezTo>
                  <a:cubicBezTo>
                    <a:pt x="4921178" y="719909"/>
                    <a:pt x="4551627" y="644042"/>
                    <a:pt x="4150102" y="644042"/>
                  </a:cubicBezTo>
                  <a:cubicBezTo>
                    <a:pt x="3724203" y="644042"/>
                    <a:pt x="3292799" y="725448"/>
                    <a:pt x="2867946" y="886459"/>
                  </a:cubicBezTo>
                  <a:cubicBezTo>
                    <a:pt x="2454234" y="1042832"/>
                    <a:pt x="2060440" y="1273141"/>
                    <a:pt x="1728892" y="1552397"/>
                  </a:cubicBezTo>
                  <a:cubicBezTo>
                    <a:pt x="1391580" y="1836419"/>
                    <a:pt x="1126473" y="2159600"/>
                    <a:pt x="941043" y="2512664"/>
                  </a:cubicBezTo>
                  <a:cubicBezTo>
                    <a:pt x="751551" y="2873583"/>
                    <a:pt x="655362" y="3249575"/>
                    <a:pt x="655362" y="3630204"/>
                  </a:cubicBezTo>
                  <a:cubicBezTo>
                    <a:pt x="655362" y="4013537"/>
                    <a:pt x="808817" y="4237405"/>
                    <a:pt x="1128177" y="4667883"/>
                  </a:cubicBezTo>
                  <a:cubicBezTo>
                    <a:pt x="1205232" y="4771702"/>
                    <a:pt x="1284908" y="4879129"/>
                    <a:pt x="1366419" y="4997246"/>
                  </a:cubicBezTo>
                  <a:cubicBezTo>
                    <a:pt x="1989282" y="5899677"/>
                    <a:pt x="2657880" y="6284685"/>
                    <a:pt x="3601937" y="6284685"/>
                  </a:cubicBezTo>
                  <a:cubicBezTo>
                    <a:pt x="4221523" y="6284685"/>
                    <a:pt x="4676122" y="5971036"/>
                    <a:pt x="5298985" y="5492643"/>
                  </a:cubicBezTo>
                  <a:cubicBezTo>
                    <a:pt x="5368571" y="5439187"/>
                    <a:pt x="5438156" y="5386375"/>
                    <a:pt x="5505513" y="5335367"/>
                  </a:cubicBezTo>
                  <a:cubicBezTo>
                    <a:pt x="5779335" y="5127761"/>
                    <a:pt x="6041730" y="4928776"/>
                    <a:pt x="6252618" y="4722492"/>
                  </a:cubicBezTo>
                  <a:lnTo>
                    <a:pt x="6321679" y="4651477"/>
                  </a:lnTo>
                  <a:lnTo>
                    <a:pt x="6321679" y="5523097"/>
                  </a:lnTo>
                  <a:lnTo>
                    <a:pt x="6024428" y="5754969"/>
                  </a:lnTo>
                  <a:cubicBezTo>
                    <a:pt x="5918395" y="5835747"/>
                    <a:pt x="5810491" y="5916953"/>
                    <a:pt x="5702345" y="6000018"/>
                  </a:cubicBezTo>
                  <a:cubicBezTo>
                    <a:pt x="5466020" y="6181541"/>
                    <a:pt x="5232938" y="6357503"/>
                    <a:pt x="4988380" y="6506549"/>
                  </a:cubicBezTo>
                  <a:lnTo>
                    <a:pt x="4961490" y="6521594"/>
                  </a:lnTo>
                  <a:lnTo>
                    <a:pt x="2011326" y="6521594"/>
                  </a:lnTo>
                  <a:lnTo>
                    <a:pt x="1982893" y="6505768"/>
                  </a:lnTo>
                  <a:cubicBezTo>
                    <a:pt x="1531799" y="6233999"/>
                    <a:pt x="1157400" y="5841520"/>
                    <a:pt x="824149" y="5358682"/>
                  </a:cubicBezTo>
                  <a:cubicBezTo>
                    <a:pt x="424196" y="4779302"/>
                    <a:pt x="0" y="4381929"/>
                    <a:pt x="0" y="3630075"/>
                  </a:cubicBezTo>
                  <a:cubicBezTo>
                    <a:pt x="0" y="1625174"/>
                    <a:pt x="2089794" y="0"/>
                    <a:pt x="415010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: Shape 18"/>
            <p:cNvSpPr/>
            <p:nvPr/>
          </p:nvSpPr>
          <p:spPr>
            <a:xfrm>
              <a:off x="5870322" y="353119"/>
              <a:ext cx="6321679" cy="6521594"/>
            </a:xfrm>
            <a:custGeom>
              <a:avLst/>
              <a:gdLst>
                <a:gd name="connsiteX0" fmla="*/ 4150102 w 6321679"/>
                <a:gd name="connsiteY0" fmla="*/ 0 h 6521594"/>
                <a:gd name="connsiteX1" fmla="*/ 6083891 w 6321679"/>
                <a:gd name="connsiteY1" fmla="*/ 619943 h 6521594"/>
                <a:gd name="connsiteX2" fmla="*/ 6321679 w 6321679"/>
                <a:gd name="connsiteY2" fmla="*/ 822247 h 6521594"/>
                <a:gd name="connsiteX3" fmla="*/ 6321679 w 6321679"/>
                <a:gd name="connsiteY3" fmla="*/ 2150195 h 6521594"/>
                <a:gd name="connsiteX4" fmla="*/ 6241288 w 6321679"/>
                <a:gd name="connsiteY4" fmla="*/ 1985338 h 6521594"/>
                <a:gd name="connsiteX5" fmla="*/ 5949367 w 6321679"/>
                <a:gd name="connsiteY5" fmla="*/ 1559997 h 6521594"/>
                <a:gd name="connsiteX6" fmla="*/ 5193362 w 6321679"/>
                <a:gd name="connsiteY6" fmla="*/ 986156 h 6521594"/>
                <a:gd name="connsiteX7" fmla="*/ 4150102 w 6321679"/>
                <a:gd name="connsiteY7" fmla="*/ 772850 h 6521594"/>
                <a:gd name="connsiteX8" fmla="*/ 2914861 w 6321679"/>
                <a:gd name="connsiteY8" fmla="*/ 1006637 h 6521594"/>
                <a:gd name="connsiteX9" fmla="*/ 1814073 w 6321679"/>
                <a:gd name="connsiteY9" fmla="*/ 1650163 h 6521594"/>
                <a:gd name="connsiteX10" fmla="*/ 1057412 w 6321679"/>
                <a:gd name="connsiteY10" fmla="*/ 2571657 h 6521594"/>
                <a:gd name="connsiteX11" fmla="*/ 786277 w 6321679"/>
                <a:gd name="connsiteY11" fmla="*/ 3630204 h 6521594"/>
                <a:gd name="connsiteX12" fmla="*/ 1233931 w 6321679"/>
                <a:gd name="connsiteY12" fmla="*/ 4592016 h 6521594"/>
                <a:gd name="connsiteX13" fmla="*/ 1474795 w 6321679"/>
                <a:gd name="connsiteY13" fmla="*/ 4924985 h 6521594"/>
                <a:gd name="connsiteX14" fmla="*/ 2393691 w 6321679"/>
                <a:gd name="connsiteY14" fmla="*/ 5846995 h 6521594"/>
                <a:gd name="connsiteX15" fmla="*/ 3601805 w 6321679"/>
                <a:gd name="connsiteY15" fmla="*/ 6155876 h 6521594"/>
                <a:gd name="connsiteX16" fmla="*/ 4378909 w 6321679"/>
                <a:gd name="connsiteY16" fmla="*/ 5959186 h 6521594"/>
                <a:gd name="connsiteX17" fmla="*/ 5218129 w 6321679"/>
                <a:gd name="connsiteY17" fmla="*/ 5391271 h 6521594"/>
                <a:gd name="connsiteX18" fmla="*/ 5425313 w 6321679"/>
                <a:gd name="connsiteY18" fmla="*/ 5233481 h 6521594"/>
                <a:gd name="connsiteX19" fmla="*/ 6254366 w 6321679"/>
                <a:gd name="connsiteY19" fmla="*/ 4534301 h 6521594"/>
                <a:gd name="connsiteX20" fmla="*/ 6321679 w 6321679"/>
                <a:gd name="connsiteY20" fmla="*/ 4456641 h 6521594"/>
                <a:gd name="connsiteX21" fmla="*/ 6321679 w 6321679"/>
                <a:gd name="connsiteY21" fmla="*/ 5523097 h 6521594"/>
                <a:gd name="connsiteX22" fmla="*/ 6024428 w 6321679"/>
                <a:gd name="connsiteY22" fmla="*/ 5754969 h 6521594"/>
                <a:gd name="connsiteX23" fmla="*/ 5702345 w 6321679"/>
                <a:gd name="connsiteY23" fmla="*/ 6000018 h 6521594"/>
                <a:gd name="connsiteX24" fmla="*/ 4988380 w 6321679"/>
                <a:gd name="connsiteY24" fmla="*/ 6506549 h 6521594"/>
                <a:gd name="connsiteX25" fmla="*/ 4961490 w 6321679"/>
                <a:gd name="connsiteY25" fmla="*/ 6521594 h 6521594"/>
                <a:gd name="connsiteX26" fmla="*/ 2011326 w 6321679"/>
                <a:gd name="connsiteY26" fmla="*/ 6521594 h 6521594"/>
                <a:gd name="connsiteX27" fmla="*/ 1982893 w 6321679"/>
                <a:gd name="connsiteY27" fmla="*/ 6505768 h 6521594"/>
                <a:gd name="connsiteX28" fmla="*/ 824149 w 6321679"/>
                <a:gd name="connsiteY28" fmla="*/ 5358682 h 6521594"/>
                <a:gd name="connsiteX29" fmla="*/ 0 w 6321679"/>
                <a:gd name="connsiteY29" fmla="*/ 3630075 h 6521594"/>
                <a:gd name="connsiteX30" fmla="*/ 4150102 w 6321679"/>
                <a:gd name="connsiteY30" fmla="*/ 0 h 6521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6321679" h="6521594">
                  <a:moveTo>
                    <a:pt x="4150102" y="0"/>
                  </a:moveTo>
                  <a:cubicBezTo>
                    <a:pt x="4918148" y="0"/>
                    <a:pt x="5569597" y="228540"/>
                    <a:pt x="6083891" y="619943"/>
                  </a:cubicBezTo>
                  <a:lnTo>
                    <a:pt x="6321679" y="822247"/>
                  </a:lnTo>
                  <a:lnTo>
                    <a:pt x="6321679" y="2150195"/>
                  </a:lnTo>
                  <a:lnTo>
                    <a:pt x="6241288" y="1985338"/>
                  </a:lnTo>
                  <a:cubicBezTo>
                    <a:pt x="6156788" y="1831195"/>
                    <a:pt x="6059249" y="1688709"/>
                    <a:pt x="5949367" y="1559997"/>
                  </a:cubicBezTo>
                  <a:cubicBezTo>
                    <a:pt x="5737073" y="1311397"/>
                    <a:pt x="5482843" y="1118314"/>
                    <a:pt x="5193362" y="986156"/>
                  </a:cubicBezTo>
                  <a:cubicBezTo>
                    <a:pt x="4883437" y="844596"/>
                    <a:pt x="4532365" y="772850"/>
                    <a:pt x="4150102" y="772850"/>
                  </a:cubicBezTo>
                  <a:cubicBezTo>
                    <a:pt x="3746218" y="772850"/>
                    <a:pt x="3319008" y="853613"/>
                    <a:pt x="2914861" y="1006637"/>
                  </a:cubicBezTo>
                  <a:cubicBezTo>
                    <a:pt x="2515039" y="1157857"/>
                    <a:pt x="2134350" y="1380438"/>
                    <a:pt x="1814073" y="1650163"/>
                  </a:cubicBezTo>
                  <a:cubicBezTo>
                    <a:pt x="1494190" y="1919502"/>
                    <a:pt x="1232622" y="2238173"/>
                    <a:pt x="1057412" y="2571657"/>
                  </a:cubicBezTo>
                  <a:cubicBezTo>
                    <a:pt x="877486" y="2914158"/>
                    <a:pt x="786277" y="3270313"/>
                    <a:pt x="786277" y="3630204"/>
                  </a:cubicBezTo>
                  <a:cubicBezTo>
                    <a:pt x="786277" y="3974121"/>
                    <a:pt x="923483" y="4173646"/>
                    <a:pt x="1233931" y="4592016"/>
                  </a:cubicBezTo>
                  <a:cubicBezTo>
                    <a:pt x="1311641" y="4696736"/>
                    <a:pt x="1391972" y="4805064"/>
                    <a:pt x="1474795" y="4924985"/>
                  </a:cubicBezTo>
                  <a:cubicBezTo>
                    <a:pt x="1767682" y="5349278"/>
                    <a:pt x="2068172" y="5650948"/>
                    <a:pt x="2393691" y="5846995"/>
                  </a:cubicBezTo>
                  <a:cubicBezTo>
                    <a:pt x="2738735" y="6054891"/>
                    <a:pt x="3133971" y="6155876"/>
                    <a:pt x="3601805" y="6155876"/>
                  </a:cubicBezTo>
                  <a:cubicBezTo>
                    <a:pt x="3867305" y="6155876"/>
                    <a:pt x="4114196" y="6093405"/>
                    <a:pt x="4378909" y="5959186"/>
                  </a:cubicBezTo>
                  <a:cubicBezTo>
                    <a:pt x="4650699" y="5821362"/>
                    <a:pt x="4919737" y="5620421"/>
                    <a:pt x="5218129" y="5391271"/>
                  </a:cubicBezTo>
                  <a:cubicBezTo>
                    <a:pt x="5288107" y="5337558"/>
                    <a:pt x="5357824" y="5284617"/>
                    <a:pt x="5425313" y="5233481"/>
                  </a:cubicBezTo>
                  <a:cubicBezTo>
                    <a:pt x="5739037" y="4995556"/>
                    <a:pt x="6037512" y="4769168"/>
                    <a:pt x="6254366" y="4534301"/>
                  </a:cubicBezTo>
                  <a:lnTo>
                    <a:pt x="6321679" y="4456641"/>
                  </a:lnTo>
                  <a:lnTo>
                    <a:pt x="6321679" y="5523097"/>
                  </a:lnTo>
                  <a:lnTo>
                    <a:pt x="6024428" y="5754969"/>
                  </a:lnTo>
                  <a:cubicBezTo>
                    <a:pt x="5918395" y="5835747"/>
                    <a:pt x="5810491" y="5916953"/>
                    <a:pt x="5702345" y="6000018"/>
                  </a:cubicBezTo>
                  <a:cubicBezTo>
                    <a:pt x="5466020" y="6181541"/>
                    <a:pt x="5232938" y="6357503"/>
                    <a:pt x="4988380" y="6506549"/>
                  </a:cubicBezTo>
                  <a:lnTo>
                    <a:pt x="4961490" y="6521594"/>
                  </a:lnTo>
                  <a:lnTo>
                    <a:pt x="2011326" y="6521594"/>
                  </a:lnTo>
                  <a:lnTo>
                    <a:pt x="1982893" y="6505768"/>
                  </a:lnTo>
                  <a:cubicBezTo>
                    <a:pt x="1531799" y="6233999"/>
                    <a:pt x="1157400" y="5841520"/>
                    <a:pt x="824149" y="5358682"/>
                  </a:cubicBezTo>
                  <a:cubicBezTo>
                    <a:pt x="424196" y="4779302"/>
                    <a:pt x="0" y="4381929"/>
                    <a:pt x="0" y="3630075"/>
                  </a:cubicBezTo>
                  <a:cubicBezTo>
                    <a:pt x="0" y="1625174"/>
                    <a:pt x="2089794" y="0"/>
                    <a:pt x="415010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2" name="Picture 2" descr="تحميل كتب حنا مينه pdf - فولة بوك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08392" y="1819656"/>
            <a:ext cx="4142232" cy="4142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العواصف والأمطار تفاقم معاناة النازحين وتهدم أكثر من 50 مخيماً شمال غربي  سوريا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41" r="35291"/>
          <a:stretch>
            <a:fillRect/>
          </a:stretch>
        </p:blipFill>
        <p:spPr bwMode="auto"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عنصر نائب للمحتوى 2"/>
          <p:cNvSpPr>
            <a:spLocks noGrp="1"/>
          </p:cNvSpPr>
          <p:nvPr>
            <p:ph idx="1"/>
          </p:nvPr>
        </p:nvSpPr>
        <p:spPr>
          <a:xfrm>
            <a:off x="284812" y="329784"/>
            <a:ext cx="6355831" cy="6175947"/>
          </a:xfrm>
        </p:spPr>
        <p:txBody>
          <a:bodyPr vert="horz" lIns="91440" tIns="45720" rIns="91440" bIns="45720" rtlCol="1">
            <a:normAutofit/>
          </a:bodyPr>
          <a:lstStyle/>
          <a:p>
            <a:pPr marL="0" indent="0">
              <a:buNone/>
            </a:pPr>
            <a:r>
              <a:rPr lang="ar-OM" sz="5400" b="1" dirty="0"/>
              <a:t>س- بم تدعو الأم لأهل القرية ؟ </a:t>
            </a:r>
          </a:p>
          <a:p>
            <a:pPr algn="ctr">
              <a:buFont typeface="Wingdings" panose="05000000000000000000" pitchFamily="2" charset="2"/>
              <a:buChar char="ü"/>
            </a:pPr>
            <a:r>
              <a:rPr lang="ar-OM" sz="5400" b="1" dirty="0">
                <a:solidFill>
                  <a:schemeClr val="accent3">
                    <a:lumMod val="50000"/>
                  </a:schemeClr>
                </a:solidFill>
              </a:rPr>
              <a:t>تدعو الله بأن </a:t>
            </a:r>
            <a:r>
              <a:rPr lang="ar-OM" sz="5400" b="1" u="sng" dirty="0">
                <a:solidFill>
                  <a:srgbClr val="C00000"/>
                </a:solidFill>
              </a:rPr>
              <a:t>يرأف</a:t>
            </a:r>
            <a:r>
              <a:rPr lang="ar-OM" sz="5400" b="1" dirty="0">
                <a:solidFill>
                  <a:schemeClr val="accent3">
                    <a:lumMod val="50000"/>
                  </a:schemeClr>
                </a:solidFill>
              </a:rPr>
              <a:t> بالعباد و </a:t>
            </a:r>
            <a:r>
              <a:rPr lang="ar-OM" sz="5400" b="1" u="sng" dirty="0">
                <a:solidFill>
                  <a:srgbClr val="C00000"/>
                </a:solidFill>
              </a:rPr>
              <a:t>يرزقهم</a:t>
            </a:r>
            <a:r>
              <a:rPr lang="ar-OM" sz="5400" b="1" dirty="0">
                <a:solidFill>
                  <a:schemeClr val="accent3">
                    <a:lumMod val="50000"/>
                  </a:schemeClr>
                </a:solidFill>
              </a:rPr>
              <a:t> من فيض خيرة و أن </a:t>
            </a:r>
            <a:r>
              <a:rPr lang="ar-OM" sz="5400" b="1" u="sng" dirty="0">
                <a:solidFill>
                  <a:srgbClr val="C00000"/>
                </a:solidFill>
              </a:rPr>
              <a:t>يحمي</a:t>
            </a:r>
            <a:r>
              <a:rPr lang="ar-OM" sz="5400" b="1" dirty="0">
                <a:solidFill>
                  <a:schemeClr val="accent3">
                    <a:lumMod val="50000"/>
                  </a:schemeClr>
                </a:solidFill>
              </a:rPr>
              <a:t> الأطفال من الأمراض و </a:t>
            </a:r>
            <a:r>
              <a:rPr lang="ar-OM" sz="5400" b="1" u="sng" dirty="0">
                <a:solidFill>
                  <a:srgbClr val="C00000"/>
                </a:solidFill>
              </a:rPr>
              <a:t>يعطي</a:t>
            </a:r>
            <a:r>
              <a:rPr lang="ar-OM" sz="5400" b="1" dirty="0">
                <a:solidFill>
                  <a:schemeClr val="accent3">
                    <a:lumMod val="50000"/>
                  </a:schemeClr>
                </a:solidFill>
              </a:rPr>
              <a:t> الآباء و الأمهات الصحة والعافية.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العواصف والأمطار تفاقم معاناة النازحين وتهدم أكثر من 50 مخيماً شمال غربي  سوريا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41" r="35291"/>
          <a:stretch>
            <a:fillRect/>
          </a:stretch>
        </p:blipFill>
        <p:spPr bwMode="auto"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عنصر نائب للمحتوى 2"/>
          <p:cNvSpPr>
            <a:spLocks noGrp="1"/>
          </p:cNvSpPr>
          <p:nvPr>
            <p:ph idx="1"/>
          </p:nvPr>
        </p:nvSpPr>
        <p:spPr>
          <a:xfrm>
            <a:off x="179882" y="329784"/>
            <a:ext cx="6460761" cy="6340839"/>
          </a:xfrm>
        </p:spPr>
        <p:txBody>
          <a:bodyPr vert="horz" lIns="91440" tIns="45720" rIns="91440" bIns="45720" rtlCol="1">
            <a:normAutofit fontScale="92500" lnSpcReduction="20000"/>
          </a:bodyPr>
          <a:lstStyle/>
          <a:p>
            <a:pPr marL="0" indent="0">
              <a:buNone/>
            </a:pPr>
            <a:r>
              <a:rPr lang="ar-OM" sz="5400" b="1" dirty="0"/>
              <a:t>س- عدد الوصايا التي توصي بها الأم ابنها.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ar-OM" sz="5400" b="1" dirty="0">
                <a:solidFill>
                  <a:schemeClr val="accent3">
                    <a:lumMod val="50000"/>
                  </a:schemeClr>
                </a:solidFill>
              </a:rPr>
              <a:t>أن يكون مهذبا 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ar-OM" sz="5400" b="1" dirty="0">
                <a:solidFill>
                  <a:schemeClr val="accent3">
                    <a:lumMod val="50000"/>
                  </a:schemeClr>
                </a:solidFill>
              </a:rPr>
              <a:t>ألا يلعب في اتراب وألا يوسخ ثيابه.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ar-OM" sz="5400" b="1" dirty="0">
                <a:solidFill>
                  <a:schemeClr val="accent3">
                    <a:lumMod val="50000"/>
                  </a:schemeClr>
                </a:solidFill>
              </a:rPr>
              <a:t>ألا يسيءَ إلى أحد 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ar-OM" sz="5400" b="1" dirty="0">
                <a:solidFill>
                  <a:schemeClr val="accent3">
                    <a:lumMod val="50000"/>
                  </a:schemeClr>
                </a:solidFill>
              </a:rPr>
              <a:t> ألا يتشاجر مع رفاقه.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ar-OM" sz="5400" b="1" dirty="0">
                <a:solidFill>
                  <a:schemeClr val="accent3">
                    <a:lumMod val="50000"/>
                  </a:schemeClr>
                </a:solidFill>
              </a:rPr>
              <a:t> أن يشارك طعامه مع الآخرين.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ar-OM" sz="5400" b="1" dirty="0">
                <a:solidFill>
                  <a:schemeClr val="accent3">
                    <a:lumMod val="50000"/>
                  </a:schemeClr>
                </a:solidFill>
              </a:rPr>
              <a:t>أن نعمل لمرضات الله.</a:t>
            </a:r>
          </a:p>
        </p:txBody>
      </p:sp>
    </p:spTree>
    <p:extLst>
      <p:ext uri="{BB962C8B-B14F-4D97-AF65-F5344CB8AC3E}">
        <p14:creationId xmlns:p14="http://schemas.microsoft.com/office/powerpoint/2010/main" val="1658041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العواصف والأمطار تفاقم معاناة النازحين وتهدم أكثر من 50 مخيماً شمال غربي  سوريا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41" r="35291"/>
          <a:stretch>
            <a:fillRect/>
          </a:stretch>
        </p:blipFill>
        <p:spPr bwMode="auto"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عنصر نائب للمحتوى 2"/>
          <p:cNvSpPr>
            <a:spLocks noGrp="1"/>
          </p:cNvSpPr>
          <p:nvPr>
            <p:ph idx="1"/>
          </p:nvPr>
        </p:nvSpPr>
        <p:spPr>
          <a:xfrm>
            <a:off x="179882" y="329784"/>
            <a:ext cx="6460761" cy="6340839"/>
          </a:xfrm>
        </p:spPr>
        <p:txBody>
          <a:bodyPr vert="horz" lIns="91440" tIns="45720" rIns="91440" bIns="45720" rtlCol="1">
            <a:normAutofit/>
          </a:bodyPr>
          <a:lstStyle/>
          <a:p>
            <a:pPr marL="0" indent="0">
              <a:buNone/>
            </a:pPr>
            <a:r>
              <a:rPr lang="ar-OM" sz="5400" b="1" dirty="0"/>
              <a:t>س- ماذا تفعل لو كنت تأكل ويجلس بالقرب منك شخص آخر. </a:t>
            </a:r>
          </a:p>
          <a:p>
            <a:pPr algn="ctr">
              <a:buFont typeface="Wingdings" panose="05000000000000000000" pitchFamily="2" charset="2"/>
              <a:buChar char="ü"/>
            </a:pPr>
            <a:r>
              <a:rPr lang="ar-OM" sz="5400" b="1" dirty="0">
                <a:solidFill>
                  <a:schemeClr val="accent3">
                    <a:lumMod val="50000"/>
                  </a:schemeClr>
                </a:solidFill>
              </a:rPr>
              <a:t> أدعوه للأكل معي و أشاركه في الطعام</a:t>
            </a:r>
          </a:p>
        </p:txBody>
      </p:sp>
    </p:spTree>
    <p:extLst>
      <p:ext uri="{BB962C8B-B14F-4D97-AF65-F5344CB8AC3E}">
        <p14:creationId xmlns:p14="http://schemas.microsoft.com/office/powerpoint/2010/main" val="2678424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العواصف والأمطار تفاقم معاناة النازحين وتهدم أكثر من 50 مخيماً شمال غربي  سوريا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41" r="35291"/>
          <a:stretch>
            <a:fillRect/>
          </a:stretch>
        </p:blipFill>
        <p:spPr bwMode="auto"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عنصر نائب للمحتوى 2"/>
          <p:cNvSpPr>
            <a:spLocks noGrp="1"/>
          </p:cNvSpPr>
          <p:nvPr>
            <p:ph idx="1"/>
          </p:nvPr>
        </p:nvSpPr>
        <p:spPr>
          <a:xfrm>
            <a:off x="179882" y="329784"/>
            <a:ext cx="6460761" cy="6340839"/>
          </a:xfrm>
        </p:spPr>
        <p:txBody>
          <a:bodyPr vert="horz" lIns="91440" tIns="45720" rIns="91440" bIns="45720" rtlCol="1">
            <a:normAutofit/>
          </a:bodyPr>
          <a:lstStyle/>
          <a:p>
            <a:pPr marL="0" indent="0">
              <a:buNone/>
            </a:pPr>
            <a:r>
              <a:rPr lang="ar-OM" sz="5400" b="1" dirty="0"/>
              <a:t>س- استخرج من النص عبارة تدل على اقتداء الابن بأمه في مساعدة الآخرين . </a:t>
            </a:r>
          </a:p>
          <a:p>
            <a:pPr algn="ctr">
              <a:buFont typeface="Wingdings" panose="05000000000000000000" pitchFamily="2" charset="2"/>
              <a:buChar char="ü"/>
            </a:pPr>
            <a:r>
              <a:rPr lang="ar-OM" sz="5400" b="1" dirty="0">
                <a:solidFill>
                  <a:schemeClr val="accent3">
                    <a:lumMod val="50000"/>
                  </a:schemeClr>
                </a:solidFill>
              </a:rPr>
              <a:t>من أجل ذلك و حتى دون أن تكون أمي بحاجة إلى تذكيري كنت أحمل ما في يدي من أكل أو غيره إلى الأطفال في حينا .</a:t>
            </a:r>
          </a:p>
        </p:txBody>
      </p:sp>
    </p:spTree>
    <p:extLst>
      <p:ext uri="{BB962C8B-B14F-4D97-AF65-F5344CB8AC3E}">
        <p14:creationId xmlns:p14="http://schemas.microsoft.com/office/powerpoint/2010/main" val="329394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العواصف والأمطار تفاقم معاناة النازحين وتهدم أكثر من 50 مخيماً شمال غربي  سوريا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41" r="35291"/>
          <a:stretch>
            <a:fillRect/>
          </a:stretch>
        </p:blipFill>
        <p:spPr bwMode="auto"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عنصر نائب للمحتوى 2"/>
          <p:cNvSpPr>
            <a:spLocks noGrp="1"/>
          </p:cNvSpPr>
          <p:nvPr>
            <p:ph idx="1"/>
          </p:nvPr>
        </p:nvSpPr>
        <p:spPr>
          <a:xfrm>
            <a:off x="179882" y="329784"/>
            <a:ext cx="6460761" cy="6340839"/>
          </a:xfrm>
        </p:spPr>
        <p:txBody>
          <a:bodyPr vert="horz" lIns="91440" tIns="45720" rIns="91440" bIns="45720" rtlCol="1">
            <a:normAutofit/>
          </a:bodyPr>
          <a:lstStyle/>
          <a:p>
            <a:pPr marL="0" indent="0">
              <a:buNone/>
            </a:pPr>
            <a:r>
              <a:rPr lang="ar-OM" sz="5400" b="1" dirty="0"/>
              <a:t>س- كانت الأم قدوة لابنها أثبت ذلك من خلال فهمك للفقرتين الخامسة و السادسة . </a:t>
            </a:r>
          </a:p>
          <a:p>
            <a:pPr algn="ctr">
              <a:buFont typeface="Wingdings" panose="05000000000000000000" pitchFamily="2" charset="2"/>
              <a:buChar char="ü"/>
            </a:pPr>
            <a:r>
              <a:rPr lang="ar-OM" sz="5400" b="1" dirty="0">
                <a:solidFill>
                  <a:schemeClr val="accent3">
                    <a:lumMod val="50000"/>
                  </a:schemeClr>
                </a:solidFill>
              </a:rPr>
              <a:t>تقدم المال لجاراتها وتطلع ابنها ليحذو حذوها حيث كان ابنها يفعل مثلها بدون تذكير من أحد. </a:t>
            </a:r>
          </a:p>
        </p:txBody>
      </p:sp>
    </p:spTree>
    <p:extLst>
      <p:ext uri="{BB962C8B-B14F-4D97-AF65-F5344CB8AC3E}">
        <p14:creationId xmlns:p14="http://schemas.microsoft.com/office/powerpoint/2010/main" val="3684641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العواصف والأمطار تفاقم معاناة النازحين وتهدم أكثر من 50 مخيماً شمال غربي  سوريا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41" r="35291"/>
          <a:stretch>
            <a:fillRect/>
          </a:stretch>
        </p:blipFill>
        <p:spPr bwMode="auto"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عنصر نائب للمحتوى 2"/>
          <p:cNvSpPr>
            <a:spLocks noGrp="1"/>
          </p:cNvSpPr>
          <p:nvPr>
            <p:ph idx="1"/>
          </p:nvPr>
        </p:nvSpPr>
        <p:spPr>
          <a:xfrm>
            <a:off x="179882" y="329784"/>
            <a:ext cx="6460761" cy="6340839"/>
          </a:xfrm>
        </p:spPr>
        <p:txBody>
          <a:bodyPr vert="horz" lIns="91440" tIns="45720" rIns="91440" bIns="45720" rtlCol="1">
            <a:normAutofit/>
          </a:bodyPr>
          <a:lstStyle/>
          <a:p>
            <a:pPr marL="0" indent="0">
              <a:buNone/>
            </a:pPr>
            <a:r>
              <a:rPr lang="ar-OM" sz="5400" b="1" dirty="0"/>
              <a:t>س- كيف كانت الأم تساعد جيرانها في أيام الشدة ؟ </a:t>
            </a:r>
          </a:p>
          <a:p>
            <a:pPr marL="0" indent="0">
              <a:buNone/>
            </a:pPr>
            <a:endParaRPr lang="ar-OM" sz="5400" b="1" dirty="0"/>
          </a:p>
          <a:p>
            <a:pPr algn="ctr">
              <a:buFont typeface="Wingdings" panose="05000000000000000000" pitchFamily="2" charset="2"/>
              <a:buChar char="ü"/>
            </a:pPr>
            <a:r>
              <a:rPr lang="ar-OM" sz="5400" b="1" dirty="0">
                <a:solidFill>
                  <a:schemeClr val="accent3">
                    <a:lumMod val="50000"/>
                  </a:schemeClr>
                </a:solidFill>
              </a:rPr>
              <a:t>تساعدهم ماديا بتقديم المال والطعام . </a:t>
            </a:r>
          </a:p>
        </p:txBody>
      </p:sp>
    </p:spTree>
    <p:extLst>
      <p:ext uri="{BB962C8B-B14F-4D97-AF65-F5344CB8AC3E}">
        <p14:creationId xmlns:p14="http://schemas.microsoft.com/office/powerpoint/2010/main" val="4107984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العواصف والأمطار تفاقم معاناة النازحين وتهدم أكثر من 50 مخيماً شمال غربي  سوريا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41" r="35291"/>
          <a:stretch>
            <a:fillRect/>
          </a:stretch>
        </p:blipFill>
        <p:spPr bwMode="auto"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عنصر نائب للمحتوى 2"/>
          <p:cNvSpPr>
            <a:spLocks noGrp="1"/>
          </p:cNvSpPr>
          <p:nvPr>
            <p:ph idx="1"/>
          </p:nvPr>
        </p:nvSpPr>
        <p:spPr>
          <a:xfrm>
            <a:off x="179882" y="329784"/>
            <a:ext cx="6460761" cy="6340839"/>
          </a:xfrm>
        </p:spPr>
        <p:txBody>
          <a:bodyPr vert="horz" lIns="91440" tIns="45720" rIns="91440" bIns="45720" rtlCol="1">
            <a:normAutofit/>
          </a:bodyPr>
          <a:lstStyle/>
          <a:p>
            <a:pPr marL="0" indent="0">
              <a:buNone/>
            </a:pPr>
            <a:r>
              <a:rPr lang="ar-OM" sz="5400" b="1" dirty="0"/>
              <a:t>س- لماذا كانت الأم تطلع ابنها على كل فعل خير تصنعه؟ </a:t>
            </a:r>
          </a:p>
          <a:p>
            <a:pPr algn="ctr">
              <a:buFont typeface="Wingdings" panose="05000000000000000000" pitchFamily="2" charset="2"/>
              <a:buChar char="ü"/>
            </a:pPr>
            <a:r>
              <a:rPr lang="ar-OM" sz="5400" b="1" dirty="0">
                <a:solidFill>
                  <a:schemeClr val="accent3">
                    <a:lumMod val="50000"/>
                  </a:schemeClr>
                </a:solidFill>
              </a:rPr>
              <a:t>حتى يقتدي بها فيفعل الخير مثلها . </a:t>
            </a:r>
          </a:p>
        </p:txBody>
      </p:sp>
    </p:spTree>
    <p:extLst>
      <p:ext uri="{BB962C8B-B14F-4D97-AF65-F5344CB8AC3E}">
        <p14:creationId xmlns:p14="http://schemas.microsoft.com/office/powerpoint/2010/main" val="2485242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العواصف والأمطار تفاقم معاناة النازحين وتهدم أكثر من 50 مخيماً شمال غربي  سوريا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41" r="35291"/>
          <a:stretch>
            <a:fillRect/>
          </a:stretch>
        </p:blipFill>
        <p:spPr bwMode="auto"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عنصر نائب للمحتوى 2"/>
          <p:cNvSpPr>
            <a:spLocks noGrp="1"/>
          </p:cNvSpPr>
          <p:nvPr>
            <p:ph idx="1"/>
          </p:nvPr>
        </p:nvSpPr>
        <p:spPr>
          <a:xfrm>
            <a:off x="179882" y="329784"/>
            <a:ext cx="7135318" cy="6340839"/>
          </a:xfrm>
        </p:spPr>
        <p:txBody>
          <a:bodyPr vert="horz" lIns="91440" tIns="45720" rIns="91440" bIns="45720" rtlCol="1">
            <a:normAutofit/>
          </a:bodyPr>
          <a:lstStyle/>
          <a:p>
            <a:pPr marL="0" indent="0">
              <a:buNone/>
            </a:pPr>
            <a:r>
              <a:rPr lang="ar-OM" sz="5400" b="1" dirty="0"/>
              <a:t>س- </a:t>
            </a:r>
            <a:r>
              <a:rPr lang="ar-OM" sz="4800" b="1" dirty="0"/>
              <a:t>ما أثر صنيع الأم(مساعدة المحتاجين)على الفرد والمجتمع ؟ </a:t>
            </a:r>
          </a:p>
          <a:p>
            <a:pPr marL="0" indent="0" algn="ctr">
              <a:buNone/>
            </a:pPr>
            <a:endParaRPr lang="ar-OM" sz="54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0632628"/>
              </p:ext>
            </p:extLst>
          </p:nvPr>
        </p:nvGraphicFramePr>
        <p:xfrm>
          <a:off x="518233" y="3162925"/>
          <a:ext cx="10900700" cy="35076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068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938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103074">
                <a:tc>
                  <a:txBody>
                    <a:bodyPr/>
                    <a:lstStyle/>
                    <a:p>
                      <a:pPr rtl="1"/>
                      <a:r>
                        <a:rPr lang="ar-OM" sz="4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على المجتمع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OM" sz="4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على الفرد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04624">
                <a:tc>
                  <a:txBody>
                    <a:bodyPr/>
                    <a:lstStyle/>
                    <a:p>
                      <a:pPr rtl="1"/>
                      <a:endParaRPr lang="ar-OM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OM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مربع نص 4"/>
          <p:cNvSpPr txBox="1"/>
          <p:nvPr/>
        </p:nvSpPr>
        <p:spPr>
          <a:xfrm>
            <a:off x="518232" y="4247258"/>
            <a:ext cx="6796967" cy="212365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OM" sz="4400" dirty="0"/>
              <a:t>تقوية العلاقة بين الأفراد .</a:t>
            </a:r>
          </a:p>
          <a:p>
            <a:r>
              <a:rPr lang="ar-OM" sz="4400" dirty="0">
                <a:solidFill>
                  <a:schemeClr val="dk1"/>
                </a:solidFill>
              </a:rPr>
              <a:t>يؤدّي إلى بناء مجتمعٍ سليمٍ متماسكٍ ذو وحدةٍ وقوّةٍ،</a:t>
            </a:r>
            <a:endParaRPr lang="ar-OM" sz="4400" dirty="0"/>
          </a:p>
        </p:txBody>
      </p:sp>
      <p:sp>
        <p:nvSpPr>
          <p:cNvPr id="2" name="مربع نص 1"/>
          <p:cNvSpPr txBox="1"/>
          <p:nvPr/>
        </p:nvSpPr>
        <p:spPr>
          <a:xfrm>
            <a:off x="7653551" y="4708924"/>
            <a:ext cx="3627620" cy="144655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OM" sz="4400" dirty="0"/>
              <a:t>يشعر الفرد بالراحة النفسية والسعادة </a:t>
            </a:r>
          </a:p>
        </p:txBody>
      </p:sp>
    </p:spTree>
    <p:extLst>
      <p:ext uri="{BB962C8B-B14F-4D97-AF65-F5344CB8AC3E}">
        <p14:creationId xmlns:p14="http://schemas.microsoft.com/office/powerpoint/2010/main" val="2462938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2" grpId="0" build="p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العواصف والأمطار تفاقم معاناة النازحين وتهدم أكثر من 50 مخيماً شمال غربي  سوريا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41" r="35291"/>
          <a:stretch>
            <a:fillRect/>
          </a:stretch>
        </p:blipFill>
        <p:spPr bwMode="auto"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عنصر نائب للمحتوى 2"/>
          <p:cNvSpPr>
            <a:spLocks noGrp="1"/>
          </p:cNvSpPr>
          <p:nvPr>
            <p:ph idx="1"/>
          </p:nvPr>
        </p:nvSpPr>
        <p:spPr>
          <a:xfrm>
            <a:off x="179882" y="329784"/>
            <a:ext cx="6595672" cy="6340839"/>
          </a:xfrm>
        </p:spPr>
        <p:txBody>
          <a:bodyPr vert="horz" lIns="91440" tIns="45720" rIns="91440" bIns="45720" rtlCol="1">
            <a:normAutofit/>
          </a:bodyPr>
          <a:lstStyle/>
          <a:p>
            <a:pPr marL="0" indent="0">
              <a:buNone/>
            </a:pPr>
            <a:r>
              <a:rPr lang="ar-OM" sz="6000" b="1" dirty="0"/>
              <a:t>س- بعد قراءة النص بم تصف الأم ؟ </a:t>
            </a:r>
          </a:p>
          <a:p>
            <a:pPr algn="ctr">
              <a:buFont typeface="Wingdings" panose="05000000000000000000" pitchFamily="2" charset="2"/>
              <a:buChar char="ü"/>
            </a:pPr>
            <a:r>
              <a:rPr lang="ar-OM" sz="6000" b="1" dirty="0">
                <a:solidFill>
                  <a:schemeClr val="accent3">
                    <a:lumMod val="50000"/>
                  </a:schemeClr>
                </a:solidFill>
              </a:rPr>
              <a:t>عطوفة </a:t>
            </a:r>
          </a:p>
          <a:p>
            <a:pPr algn="ctr">
              <a:buFont typeface="Wingdings" panose="05000000000000000000" pitchFamily="2" charset="2"/>
              <a:buChar char="ü"/>
            </a:pPr>
            <a:r>
              <a:rPr lang="ar-OM" sz="6000" b="1" dirty="0">
                <a:solidFill>
                  <a:schemeClr val="accent3">
                    <a:lumMod val="50000"/>
                  </a:schemeClr>
                </a:solidFill>
              </a:rPr>
              <a:t>رحيمة </a:t>
            </a:r>
          </a:p>
          <a:p>
            <a:pPr algn="ctr">
              <a:buFont typeface="Wingdings" panose="05000000000000000000" pitchFamily="2" charset="2"/>
              <a:buChar char="ü"/>
            </a:pPr>
            <a:r>
              <a:rPr lang="ar-OM" sz="6000" b="1" dirty="0">
                <a:solidFill>
                  <a:schemeClr val="accent3">
                    <a:lumMod val="50000"/>
                  </a:schemeClr>
                </a:solidFill>
              </a:rPr>
              <a:t>كريمة </a:t>
            </a:r>
          </a:p>
          <a:p>
            <a:pPr algn="ctr">
              <a:buFont typeface="Wingdings" panose="05000000000000000000" pitchFamily="2" charset="2"/>
              <a:buChar char="ü"/>
            </a:pPr>
            <a:r>
              <a:rPr lang="ar-OM" sz="6000" b="1" dirty="0">
                <a:solidFill>
                  <a:schemeClr val="accent3">
                    <a:lumMod val="50000"/>
                  </a:schemeClr>
                </a:solidFill>
              </a:rPr>
              <a:t>محسنة </a:t>
            </a:r>
          </a:p>
        </p:txBody>
      </p:sp>
    </p:spTree>
    <p:extLst>
      <p:ext uri="{BB962C8B-B14F-4D97-AF65-F5344CB8AC3E}">
        <p14:creationId xmlns:p14="http://schemas.microsoft.com/office/powerpoint/2010/main" val="2442424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العواصف والأمطار تفاقم معاناة النازحين وتهدم أكثر من 50 مخيماً شمال غربي  سوريا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41" r="35291"/>
          <a:stretch>
            <a:fillRect/>
          </a:stretch>
        </p:blipFill>
        <p:spPr bwMode="auto">
          <a:xfrm>
            <a:off x="6229215" y="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عنصر نائب للمحتوى 2"/>
          <p:cNvSpPr>
            <a:spLocks noGrp="1"/>
          </p:cNvSpPr>
          <p:nvPr>
            <p:ph idx="1"/>
          </p:nvPr>
        </p:nvSpPr>
        <p:spPr>
          <a:xfrm>
            <a:off x="179882" y="329784"/>
            <a:ext cx="6595672" cy="6340839"/>
          </a:xfrm>
        </p:spPr>
        <p:txBody>
          <a:bodyPr vert="horz" lIns="91440" tIns="45720" rIns="91440" bIns="45720" rtlCol="1">
            <a:normAutofit lnSpcReduction="10000"/>
          </a:bodyPr>
          <a:lstStyle/>
          <a:p>
            <a:pPr marL="0" indent="0">
              <a:buNone/>
            </a:pPr>
            <a:r>
              <a:rPr lang="ar-OM" sz="6000" b="1" dirty="0"/>
              <a:t>س- تخير القيم الإيجابية الجميلة التي نتعلمها من الدرس : </a:t>
            </a:r>
          </a:p>
          <a:p>
            <a:pPr marL="0" indent="0">
              <a:buNone/>
            </a:pPr>
            <a:r>
              <a:rPr lang="ar-OM" sz="6000" b="1" dirty="0"/>
              <a:t>- الصدق - الإخلاص.                       </a:t>
            </a:r>
          </a:p>
          <a:p>
            <a:pPr>
              <a:buFontTx/>
              <a:buChar char="-"/>
            </a:pPr>
            <a:r>
              <a:rPr lang="ar-OM" sz="6000" b="1" dirty="0"/>
              <a:t>التعاون - الأمانة.                - الرحمة - الصداقة             - العطف  - العدل</a:t>
            </a:r>
          </a:p>
          <a:p>
            <a:pPr marL="0" indent="0">
              <a:buNone/>
            </a:pPr>
            <a:r>
              <a:rPr lang="ar-OM" sz="6000" b="1" dirty="0"/>
              <a:t>- التكافل الاجتماعي.</a:t>
            </a:r>
          </a:p>
          <a:p>
            <a:pPr>
              <a:buFontTx/>
              <a:buChar char="-"/>
            </a:pPr>
            <a:endParaRPr lang="ar-OM" sz="6000" b="1" dirty="0"/>
          </a:p>
        </p:txBody>
      </p:sp>
      <p:sp>
        <p:nvSpPr>
          <p:cNvPr id="4" name="شكل بيضاوي 3"/>
          <p:cNvSpPr/>
          <p:nvPr/>
        </p:nvSpPr>
        <p:spPr>
          <a:xfrm>
            <a:off x="4230237" y="3374941"/>
            <a:ext cx="2668249" cy="869431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OM"/>
          </a:p>
        </p:txBody>
      </p:sp>
      <p:sp>
        <p:nvSpPr>
          <p:cNvPr id="5" name="شكل بيضاوي 4"/>
          <p:cNvSpPr/>
          <p:nvPr/>
        </p:nvSpPr>
        <p:spPr>
          <a:xfrm>
            <a:off x="1317294" y="5651512"/>
            <a:ext cx="5156615" cy="1070435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OM"/>
          </a:p>
        </p:txBody>
      </p:sp>
      <p:sp>
        <p:nvSpPr>
          <p:cNvPr id="2" name="شكل بيضاوي 1"/>
          <p:cNvSpPr/>
          <p:nvPr/>
        </p:nvSpPr>
        <p:spPr>
          <a:xfrm>
            <a:off x="3895602" y="4192702"/>
            <a:ext cx="2668249" cy="869431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OM"/>
          </a:p>
        </p:txBody>
      </p:sp>
      <p:sp>
        <p:nvSpPr>
          <p:cNvPr id="7" name="شكل بيضاوي 6"/>
          <p:cNvSpPr/>
          <p:nvPr/>
        </p:nvSpPr>
        <p:spPr>
          <a:xfrm>
            <a:off x="3927422" y="4896445"/>
            <a:ext cx="2668249" cy="869431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1251124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2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5E3BB9-1C83-E66F-F161-4987C21DFB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43228F85-F96E-0794-9F40-865491D318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861" y="389744"/>
            <a:ext cx="6805536" cy="6235908"/>
          </a:xfrm>
        </p:spPr>
        <p:txBody>
          <a:bodyPr vert="horz" lIns="91440" tIns="45720" rIns="91440" bIns="45720" rtlCol="1">
            <a:noAutofit/>
          </a:bodyPr>
          <a:lstStyle/>
          <a:p>
            <a:pPr marL="0" indent="0" algn="ctr">
              <a:buNone/>
            </a:pPr>
            <a:r>
              <a:rPr lang="ar-OM" sz="7200" b="1"/>
              <a:t>س/مفرد كلمة الأطفال</a:t>
            </a:r>
            <a:br>
              <a:rPr lang="ar-OM" sz="7200" b="1"/>
            </a:br>
            <a:r>
              <a:rPr lang="ar-OM" sz="7200" b="1"/>
              <a:t>أ) طفلة</a:t>
            </a:r>
            <a:br>
              <a:rPr lang="ar-OM" sz="7200" b="1"/>
            </a:br>
            <a:r>
              <a:rPr lang="ar-OM" sz="7200" b="1"/>
              <a:t>ب) طفل</a:t>
            </a:r>
            <a:br>
              <a:rPr lang="ar-OM" sz="7200" b="1"/>
            </a:br>
            <a:r>
              <a:rPr lang="ar-OM" sz="7200" b="1"/>
              <a:t>ج) طفيل</a:t>
            </a:r>
            <a:br>
              <a:rPr lang="ar-OM" sz="7200" b="1"/>
            </a:br>
            <a:r>
              <a:rPr lang="ar-OM" sz="7200" b="1"/>
              <a:t>د) طفول</a:t>
            </a:r>
            <a:endParaRPr lang="ar-OM" sz="7200" b="1" dirty="0"/>
          </a:p>
        </p:txBody>
      </p:sp>
      <p:pic>
        <p:nvPicPr>
          <p:cNvPr id="1028" name="Picture 4" descr="العواصف والأمطار تفاقم معاناة النازحين وتهدم أكثر من 50 مخيماً شمال غربي  سوريا">
            <a:extLst>
              <a:ext uri="{FF2B5EF4-FFF2-40B4-BE49-F238E27FC236}">
                <a16:creationId xmlns:a16="http://schemas.microsoft.com/office/drawing/2014/main" id="{DD45924E-C843-2D25-4C1D-9BB3859E6F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41" r="35291"/>
          <a:stretch>
            <a:fillRect/>
          </a:stretch>
        </p:blipFill>
        <p:spPr bwMode="auto"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صورة 1" descr="صورة تحتوي على شعار, الرسومات, رمز, تصميم الجرافيك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52154D0F-44C0-0529-6F81-6CA94B0A1C9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612" y="1989141"/>
            <a:ext cx="1518557" cy="1518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4305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6EF64F-EEFA-4744-4EA4-0B7A22EB5F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DC463AD2-A768-E6F5-0B09-3C443DE6D5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861" y="389744"/>
            <a:ext cx="7045378" cy="6235908"/>
          </a:xfrm>
        </p:spPr>
        <p:txBody>
          <a:bodyPr vert="horz" lIns="91440" tIns="45720" rIns="91440" bIns="45720" rtlCol="1">
            <a:noAutofit/>
          </a:bodyPr>
          <a:lstStyle/>
          <a:p>
            <a:pPr marL="0" indent="0" algn="ctr">
              <a:buNone/>
            </a:pPr>
            <a:r>
              <a:rPr lang="ar-OM" sz="6000" b="1" dirty="0"/>
              <a:t>س/ضد كلمة(يسّر) في جملة: "يسر الله لها أن تمد يدًا للناس"</a:t>
            </a:r>
            <a:br>
              <a:rPr lang="ar-OM" sz="6000" b="1" dirty="0"/>
            </a:br>
            <a:r>
              <a:rPr lang="ar-OM" sz="6000" b="1" dirty="0"/>
              <a:t>أ) صعب</a:t>
            </a:r>
            <a:br>
              <a:rPr lang="ar-OM" sz="6000" b="1" dirty="0"/>
            </a:br>
            <a:r>
              <a:rPr lang="ar-OM" sz="6000" b="1" dirty="0"/>
              <a:t>ب) سهل</a:t>
            </a:r>
            <a:br>
              <a:rPr lang="ar-OM" sz="6000" b="1" dirty="0"/>
            </a:br>
            <a:r>
              <a:rPr lang="ar-OM" sz="6000" b="1" dirty="0"/>
              <a:t>ج) قريب</a:t>
            </a:r>
            <a:br>
              <a:rPr lang="ar-OM" sz="6000" b="1" dirty="0"/>
            </a:br>
            <a:r>
              <a:rPr lang="ar-OM" sz="6000" b="1" dirty="0"/>
              <a:t>د) بعيد</a:t>
            </a:r>
          </a:p>
        </p:txBody>
      </p:sp>
      <p:pic>
        <p:nvPicPr>
          <p:cNvPr id="1028" name="Picture 4" descr="العواصف والأمطار تفاقم معاناة النازحين وتهدم أكثر من 50 مخيماً شمال غربي  سوريا">
            <a:extLst>
              <a:ext uri="{FF2B5EF4-FFF2-40B4-BE49-F238E27FC236}">
                <a16:creationId xmlns:a16="http://schemas.microsoft.com/office/drawing/2014/main" id="{F5F45F16-560B-48BE-CC89-886B26D20E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41" r="35291"/>
          <a:stretch>
            <a:fillRect/>
          </a:stretch>
        </p:blipFill>
        <p:spPr bwMode="auto"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صورة 3" descr="صورة تحتوي على شعار, الرسومات, رمز, تصميم الجرافيك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BA0DAEEA-A0FF-4152-13B2-80BCA709BD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6029" y="3314699"/>
            <a:ext cx="1518557" cy="1518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926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5B399D-0594-9D06-0161-1B2AE04BB5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CE1D3F8-2772-8A37-C566-066ECE2700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861" y="389744"/>
            <a:ext cx="7045378" cy="6235908"/>
          </a:xfrm>
        </p:spPr>
        <p:txBody>
          <a:bodyPr vert="horz" lIns="91440" tIns="45720" rIns="91440" bIns="45720" rtlCol="1">
            <a:noAutofit/>
          </a:bodyPr>
          <a:lstStyle/>
          <a:p>
            <a:pPr marL="0" indent="0" algn="ctr">
              <a:buNone/>
            </a:pPr>
            <a:r>
              <a:rPr lang="ar-OM" sz="6000" b="1" dirty="0"/>
              <a:t>س/معنى كلمة موفور في جملة: "فالطعام على ندرته موفور عندنا"؟</a:t>
            </a:r>
            <a:br>
              <a:rPr lang="ar-OM" sz="6000" b="1" dirty="0"/>
            </a:br>
            <a:r>
              <a:rPr lang="ar-OM" sz="6000" b="1" dirty="0"/>
              <a:t>أ) كثير</a:t>
            </a:r>
            <a:br>
              <a:rPr lang="ar-OM" sz="6000" b="1" dirty="0"/>
            </a:br>
            <a:r>
              <a:rPr lang="ar-OM" sz="6000" b="1" dirty="0"/>
              <a:t>ب) قليل</a:t>
            </a:r>
            <a:br>
              <a:rPr lang="ar-OM" sz="6000" b="1" dirty="0"/>
            </a:br>
            <a:r>
              <a:rPr lang="ar-OM" sz="6000" b="1" dirty="0"/>
              <a:t>ج) نادر</a:t>
            </a:r>
            <a:br>
              <a:rPr lang="ar-OM" sz="6000" b="1" dirty="0"/>
            </a:br>
            <a:r>
              <a:rPr lang="ar-OM" sz="6000" b="1" dirty="0"/>
              <a:t>د) متنوع</a:t>
            </a:r>
          </a:p>
        </p:txBody>
      </p:sp>
      <p:pic>
        <p:nvPicPr>
          <p:cNvPr id="1028" name="Picture 4" descr="العواصف والأمطار تفاقم معاناة النازحين وتهدم أكثر من 50 مخيماً شمال غربي  سوريا">
            <a:extLst>
              <a:ext uri="{FF2B5EF4-FFF2-40B4-BE49-F238E27FC236}">
                <a16:creationId xmlns:a16="http://schemas.microsoft.com/office/drawing/2014/main" id="{89E8CCCB-012F-9C46-0B9D-F096FC8AB9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41" r="35291"/>
          <a:stretch>
            <a:fillRect/>
          </a:stretch>
        </p:blipFill>
        <p:spPr bwMode="auto"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صورة 1" descr="صورة تحتوي على شعار, الرسومات, رمز, تصميم الجرافيك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26375928-1CE5-D52A-D6DA-8A74574400A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2530927"/>
            <a:ext cx="1518557" cy="1518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6168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09861" y="389744"/>
            <a:ext cx="6805536" cy="6235908"/>
          </a:xfrm>
        </p:spPr>
        <p:txBody>
          <a:bodyPr vert="horz" lIns="91440" tIns="45720" rIns="91440" bIns="45720" rtlCol="1">
            <a:noAutofit/>
          </a:bodyPr>
          <a:lstStyle/>
          <a:p>
            <a:pPr marL="0" indent="0" algn="ctr">
              <a:buNone/>
            </a:pPr>
            <a:r>
              <a:rPr lang="ar-OM" sz="7200" b="1" dirty="0"/>
              <a:t>س/مفرد كلمة الأشياء</a:t>
            </a:r>
            <a:br>
              <a:rPr lang="ar-OM" sz="7200" b="1" dirty="0"/>
            </a:br>
            <a:r>
              <a:rPr lang="ar-OM" sz="7200" b="1" dirty="0"/>
              <a:t>أ) شيء</a:t>
            </a:r>
            <a:br>
              <a:rPr lang="ar-OM" sz="7200" b="1" dirty="0"/>
            </a:br>
            <a:r>
              <a:rPr lang="ar-OM" sz="7200" b="1" dirty="0"/>
              <a:t>ب) شيئة</a:t>
            </a:r>
            <a:br>
              <a:rPr lang="ar-OM" sz="7200" b="1" dirty="0"/>
            </a:br>
            <a:r>
              <a:rPr lang="ar-OM" sz="7200" b="1" dirty="0"/>
              <a:t>ج) شيا</a:t>
            </a:r>
            <a:br>
              <a:rPr lang="ar-OM" sz="7200" b="1" dirty="0"/>
            </a:br>
            <a:r>
              <a:rPr lang="ar-OM" sz="7200" b="1" dirty="0"/>
              <a:t>د) </a:t>
            </a:r>
            <a:r>
              <a:rPr lang="ar-OM" sz="7200" b="1" dirty="0" err="1"/>
              <a:t>شياء</a:t>
            </a:r>
            <a:endParaRPr lang="ar-OM" sz="7200" b="1" dirty="0"/>
          </a:p>
        </p:txBody>
      </p:sp>
      <p:pic>
        <p:nvPicPr>
          <p:cNvPr id="1028" name="Picture 4" descr="العواصف والأمطار تفاقم معاناة النازحين وتهدم أكثر من 50 مخيماً شمال غربي  سوريا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41" r="35291"/>
          <a:stretch>
            <a:fillRect/>
          </a:stretch>
        </p:blipFill>
        <p:spPr bwMode="auto"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صورة 1" descr="صورة تحتوي على شعار, الرسومات, رمز, تصميم الجرافيك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B0C81AA4-866F-0298-F2E3-DAA17DD333A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7429" y="1142999"/>
            <a:ext cx="1518557" cy="151855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677074-6955-4BBA-82C2-AAE56439F6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E7A07F1-3EB8-EC0F-2331-F91F873917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861" y="389744"/>
            <a:ext cx="6805536" cy="6235908"/>
          </a:xfrm>
        </p:spPr>
        <p:txBody>
          <a:bodyPr vert="horz" lIns="91440" tIns="45720" rIns="91440" bIns="45720" rtlCol="1">
            <a:noAutofit/>
          </a:bodyPr>
          <a:lstStyle/>
          <a:p>
            <a:pPr marL="0" indent="0" algn="ctr">
              <a:buNone/>
            </a:pPr>
            <a:r>
              <a:rPr lang="ar-OM" sz="8000" b="1" dirty="0"/>
              <a:t>س/ضد كلمة الشدة</a:t>
            </a:r>
            <a:br>
              <a:rPr lang="ar-OM" sz="8000" b="1" dirty="0"/>
            </a:br>
            <a:r>
              <a:rPr lang="ar-OM" sz="8000" b="1" dirty="0"/>
              <a:t>أ) القوة</a:t>
            </a:r>
            <a:br>
              <a:rPr lang="ar-OM" sz="8000" b="1" dirty="0"/>
            </a:br>
            <a:r>
              <a:rPr lang="ar-OM" sz="8000" b="1" dirty="0"/>
              <a:t>ب) الراحة</a:t>
            </a:r>
            <a:br>
              <a:rPr lang="ar-OM" sz="8000" b="1" dirty="0"/>
            </a:br>
            <a:r>
              <a:rPr lang="ar-OM" sz="8000" b="1" dirty="0"/>
              <a:t>ج) التعب</a:t>
            </a:r>
            <a:br>
              <a:rPr lang="ar-OM" sz="8000" b="1" dirty="0"/>
            </a:br>
            <a:r>
              <a:rPr lang="ar-OM" sz="8000" b="1" dirty="0"/>
              <a:t>د) الفقر</a:t>
            </a:r>
          </a:p>
        </p:txBody>
      </p:sp>
      <p:pic>
        <p:nvPicPr>
          <p:cNvPr id="1028" name="Picture 4" descr="العواصف والأمطار تفاقم معاناة النازحين وتهدم أكثر من 50 مخيماً شمال غربي  سوريا">
            <a:extLst>
              <a:ext uri="{FF2B5EF4-FFF2-40B4-BE49-F238E27FC236}">
                <a16:creationId xmlns:a16="http://schemas.microsoft.com/office/drawing/2014/main" id="{4DB9C005-D236-24CC-5741-5CC27F2DEC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41" r="35291"/>
          <a:stretch>
            <a:fillRect/>
          </a:stretch>
        </p:blipFill>
        <p:spPr bwMode="auto"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صورة 1" descr="صورة تحتوي على شعار, الرسومات, رمز, تصميم الجرافيك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E229C588-586C-1B2B-10AA-A67B64571C1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943" y="2318656"/>
            <a:ext cx="1518557" cy="1518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269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