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x-emf" Extension="emf"/>
  <Override ContentType="application/vnd.openxmlformats-officedocument.presentationml.tableStyles+xml" PartName="/ppt/tableStyles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940675A-B579-460E-94D1-54222C63F5DA}" styleName="بلا نمط، شبكة جدول">
    <a:wholeTbl>
      <a:tcTxStyle>
        <a:fontRef idx="minor">
          <a:scrgbClr b="0" g="0" r="0"/>
        </a:fontRef>
        <a:schemeClr val="tx1"/>
      </a:tcTxStyle>
      <a:tcStyle>
        <a:tcBdr>
          <a:left>
            <a:ln cmpd="sng" w="12700">
              <a:solidFill>
                <a:schemeClr val="tx1"/>
              </a:solidFill>
            </a:ln>
          </a:left>
          <a:right>
            <a:ln cmpd="sng" w="12700">
              <a:solidFill>
                <a:schemeClr val="tx1"/>
              </a:solidFill>
            </a:ln>
          </a:right>
          <a:top>
            <a:ln cmpd="sng" w="12700">
              <a:solidFill>
                <a:schemeClr val="tx1"/>
              </a:solidFill>
            </a:ln>
          </a:top>
          <a:bottom>
            <a:ln cmpd="sng" w="12700">
              <a:solidFill>
                <a:schemeClr val="tx1"/>
              </a:solidFill>
            </a:ln>
          </a:bottom>
          <a:insideH>
            <a:ln cmpd="sng" w="12700">
              <a:solidFill>
                <a:schemeClr val="tx1"/>
              </a:solidFill>
            </a:ln>
          </a:insideH>
          <a:insideV>
            <a:ln cmpd="sng" w="12700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D202511-C893-4C26-891C-26A03CB72501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OM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OM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EE385D9-BC43-4A83-92B5-0F9EACF7136D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626377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B96E40-92AF-4933-9004-A918A0349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B0079C-B770-429D-9948-C3BA2497C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3043B1-88D7-4DE6-ADF1-66DD14BAB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C9598D-163E-44E1-A231-8A3ABFD3E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CB1F67-BB8E-45A8-8DB4-44D0DDF2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93007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E2C845-A182-4F76-BF3B-26449E92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0AE78AC-A513-468D-AEC3-14C421357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BF6CE6-3DA3-406D-9656-69E6B837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5911E1-CAA0-4D6F-B87F-20BE0CFF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DCA96A-15A4-4EBD-B5D7-E62A8663D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8022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8E5653C-68EA-4ED5-B984-D1157E6ED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1D7935A-6E2B-4196-B509-D0CC5FC79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43D9B3-6CA7-4C90-A9CB-7B8EF73DE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313B10-C066-46C7-A62F-EBD214476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CD1AB4-3AF0-4BDF-A1A9-DEE21EE1B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40207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C1FE37-5B91-43EE-941A-971F4817B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A6F660-A85D-48D6-B6FB-691798F57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24BFD05-03DF-4649-8A11-19CE3CE7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54C3230-12A4-4A41-927A-9331DFD6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5B541-EEF2-44D8-AA60-AD1EF745B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1633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9B8C25-7823-4793-BC47-9452AC78B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CDBF8CD-D380-42EA-85B6-35DD7FC8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64CA94-F197-414C-8D3E-15F413C4D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EE69F0-3856-48EA-B2E7-3B401345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CF2D243-A9C3-42B0-8732-67AA8D35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7939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77312E-4DDD-4FE6-B31D-87C2590A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473877-8E10-49D5-892D-DD62A3146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597AF0-D195-4E5F-A9CF-06719D650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9D91DD-87A3-483C-BC37-337943A46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8AAE7BD-A441-46F4-84DE-E923B52EB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2831409-ADB7-4BD0-B45E-B0363470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13415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42537E-25D2-48B9-8562-75848E6F2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337BF6-B980-4920-A445-F7118450D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85A106F-8E65-4E89-883F-F881DEC35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D9B621A-E8D2-4D97-91E2-EA1A9F4846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130AAC2-3072-4670-A2E9-A690474DDF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15CF4A8-A1AB-45B1-9918-7BB2D1903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5DB4109-9E3B-4070-B56D-06142D8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1EF8BC6-194B-456C-8322-CFABBB4D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9276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5EAD4F-B7C9-42EE-895E-1D775D4F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CB336A6-C6B6-48B0-AFF0-F47F87CA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6F526E6-7745-460E-B987-21A94425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42B884A-3CDB-4590-920E-DCB90CD48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50965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E0212E9-9EC5-427A-8A27-B6488EF64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06B3168-3AE1-47E8-85F2-BD076E05E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241E195-2986-49B2-993C-58A339EC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802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C2F2A8-D544-466A-82D5-5EC44546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FA659A7-CB22-40AE-92F4-99E3F51E0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E016564-5833-473C-9E4F-F242C5C5F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F97DD2-DCBB-4DB3-9D5D-B87DAF35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9C63F3-DFF7-4953-9C9E-EB14E572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0D3536B-8EAF-4617-8908-7B86A0707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73828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D5AB0E-5EC0-4F8C-A265-97FB25CEE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B903589-B23E-4ABC-BA0D-FA581CA35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AB75E28-BCDE-447A-81AC-95EDD4FA1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E7DDA4B-B5C2-4759-8CE1-126B2FEAB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F85AAC3-D5CB-457A-9D64-C708A363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2741B9-C38B-48A6-881E-62F58443B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4174199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872C120-6D29-4372-9632-7EC1A385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B8FB63-3CE0-4B9E-B57D-B4B8A4B3E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196D37E-BB3D-460F-9BB9-8056777CF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FCA11-ED5C-4B40-B7BF-95F94564AA48}" type="datetimeFigureOut">
              <a:rPr lang="ar-OM" smtClean="0"/>
              <a:t>14/01/1440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9B667A-6BB2-46E6-9859-5127F58B8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253D996-B6FB-4622-864F-319CBAFA01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AD23-5882-4B82-A90C-8B47839A375A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07831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A67BBB8-15BF-4DCD-A955-C6A4C1485F6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-1767840" y="-128087"/>
            <a:ext cx="15727680" cy="6986085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41CF78C-92CB-4FE6-8C3C-F4487DC2F954}"/>
              </a:ext>
            </a:extLst>
          </p:cNvPr>
          <p:cNvSpPr txBox="1"/>
          <p:nvPr/>
        </p:nvSpPr>
        <p:spPr>
          <a:xfrm>
            <a:off x="299545" y="2949458"/>
            <a:ext cx="19549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highlight>
                  <a:srgbClr val="C0C0C0"/>
                </a:highlight>
              </a:rPr>
              <a:t>جابوا </a:t>
            </a:r>
            <a:endParaRPr lang="ar-OM" sz="4800" b="1" dirty="0">
              <a:highlight>
                <a:srgbClr val="C0C0C0"/>
              </a:highligh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36F5F07-52C8-4D39-AD09-BA1961A08D0A}"/>
              </a:ext>
            </a:extLst>
          </p:cNvPr>
          <p:cNvSpPr txBox="1"/>
          <p:nvPr/>
        </p:nvSpPr>
        <p:spPr>
          <a:xfrm>
            <a:off x="157655" y="4072732"/>
            <a:ext cx="1844565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>
                <a:highlight>
                  <a:srgbClr val="C0C0C0"/>
                </a:highlight>
              </a:rPr>
              <a:t>ندرتـه</a:t>
            </a:r>
            <a:endParaRPr lang="ar-OM" sz="4800" b="1" dirty="0">
              <a:highlight>
                <a:srgbClr val="C0C0C0"/>
              </a:highlight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3BB19E2-DDC6-423A-8195-F92F42EE52C6}"/>
              </a:ext>
            </a:extLst>
          </p:cNvPr>
          <p:cNvSpPr txBox="1"/>
          <p:nvPr/>
        </p:nvSpPr>
        <p:spPr>
          <a:xfrm>
            <a:off x="157654" y="5196006"/>
            <a:ext cx="238059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>
                <a:highlight>
                  <a:srgbClr val="C0C0C0"/>
                </a:highlight>
              </a:rPr>
              <a:t> لا تتشاجر</a:t>
            </a:r>
            <a:endParaRPr lang="ar-OM" sz="48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0373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41E9BA85-EBF6-4D3E-946D-CCC83170800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شكل بيضاوي 2">
            <a:extLst>
              <a:ext uri="{FF2B5EF4-FFF2-40B4-BE49-F238E27FC236}">
                <a16:creationId xmlns:a16="http://schemas.microsoft.com/office/drawing/2014/main" id="{6FA8DF6D-96F0-4357-A13F-ED016037AD83}"/>
              </a:ext>
            </a:extLst>
          </p:cNvPr>
          <p:cNvSpPr/>
          <p:nvPr/>
        </p:nvSpPr>
        <p:spPr>
          <a:xfrm>
            <a:off x="1860331" y="1418897"/>
            <a:ext cx="2396359" cy="930165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4" name="شكل بيضاوي 3">
            <a:extLst>
              <a:ext uri="{FF2B5EF4-FFF2-40B4-BE49-F238E27FC236}">
                <a16:creationId xmlns:a16="http://schemas.microsoft.com/office/drawing/2014/main" id="{BE1DCDF2-A117-4A47-B34F-FECA6A80A59E}"/>
              </a:ext>
            </a:extLst>
          </p:cNvPr>
          <p:cNvSpPr/>
          <p:nvPr/>
        </p:nvSpPr>
        <p:spPr>
          <a:xfrm>
            <a:off x="8240110" y="2801007"/>
            <a:ext cx="2396359" cy="930165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8255B2E-4113-4B24-967D-3A110787F6DC}"/>
              </a:ext>
            </a:extLst>
          </p:cNvPr>
          <p:cNvSpPr txBox="1"/>
          <p:nvPr/>
        </p:nvSpPr>
        <p:spPr>
          <a:xfrm>
            <a:off x="3389586" y="5197365"/>
            <a:ext cx="71102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وتسـألُ ربَّـها أنْ </a:t>
            </a:r>
            <a:r>
              <a:rPr lang="ar-SA" sz="4000" b="1" dirty="0">
                <a:solidFill>
                  <a:srgbClr val="FF0000"/>
                </a:solidFill>
                <a:highlight>
                  <a:srgbClr val="C0C0C0"/>
                </a:highlight>
              </a:rPr>
              <a:t>يَـرْحَـــمَ</a:t>
            </a:r>
            <a:r>
              <a:rPr lang="ar-SA" sz="4000" b="1" dirty="0">
                <a:highlight>
                  <a:srgbClr val="C0C0C0"/>
                </a:highlight>
              </a:rPr>
              <a:t> بالعــبــاد </a:t>
            </a:r>
            <a:endParaRPr lang="ar-OM" sz="40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0543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E2E8E442-4770-436B-8B24-680EF18C449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0" y="0"/>
            <a:ext cx="12044855" cy="685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9224D13C-6C56-4FD2-B692-B19D188F55F2}"/>
              </a:ext>
            </a:extLst>
          </p:cNvPr>
          <p:cNvSpPr txBox="1"/>
          <p:nvPr/>
        </p:nvSpPr>
        <p:spPr>
          <a:xfrm>
            <a:off x="1718441" y="1521345"/>
            <a:ext cx="736249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  <a:highlight>
                  <a:srgbClr val="C0C0C0"/>
                </a:highlight>
              </a:rPr>
              <a:t>وتُـشـجِـعُـني </a:t>
            </a:r>
            <a:r>
              <a:rPr lang="ar-SA" sz="4000" b="1" dirty="0">
                <a:highlight>
                  <a:srgbClr val="C0C0C0"/>
                </a:highlight>
              </a:rPr>
              <a:t>على عملِ الخيرِ 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968AAB7-D4FA-48D7-9197-A30BB56774BE}"/>
              </a:ext>
            </a:extLst>
          </p:cNvPr>
          <p:cNvSpPr txBox="1"/>
          <p:nvPr/>
        </p:nvSpPr>
        <p:spPr>
          <a:xfrm>
            <a:off x="504497" y="4650995"/>
            <a:ext cx="857644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  <a:highlight>
                  <a:srgbClr val="C0C0C0"/>
                </a:highlight>
              </a:rPr>
              <a:t>قيضَ</a:t>
            </a:r>
            <a:r>
              <a:rPr lang="ar-SA" sz="4000" b="1" dirty="0">
                <a:highlight>
                  <a:srgbClr val="C0C0C0"/>
                </a:highlight>
              </a:rPr>
              <a:t> اللهُ للطبيبِ أنْ يمدَّ عونهُ في معالجةِ المرضى </a:t>
            </a:r>
            <a:endParaRPr lang="ar-OM" sz="40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4770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4A398DB7-2CE7-4021-9AD2-180A258DFD5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91FD164-7E83-4ED1-8270-9290DE1DE836}"/>
              </a:ext>
            </a:extLst>
          </p:cNvPr>
          <p:cNvSpPr txBox="1"/>
          <p:nvPr/>
        </p:nvSpPr>
        <p:spPr>
          <a:xfrm>
            <a:off x="5439104" y="1792747"/>
            <a:ext cx="581747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التعاون وقت الشدائـــد و الأزمات 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33CD6C1-158C-4AE6-A689-6BE4E77BAF6A}"/>
              </a:ext>
            </a:extLst>
          </p:cNvPr>
          <p:cNvSpPr txBox="1"/>
          <p:nvPr/>
        </p:nvSpPr>
        <p:spPr>
          <a:xfrm>
            <a:off x="362607" y="2439078"/>
            <a:ext cx="862373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حث الأم ابنها لعمل الخير ومساعدة المحتاجين 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DAEFF9B-9577-4415-A749-0BBFE1FC51CA}"/>
              </a:ext>
            </a:extLst>
          </p:cNvPr>
          <p:cNvSpPr txBox="1"/>
          <p:nvPr/>
        </p:nvSpPr>
        <p:spPr>
          <a:xfrm>
            <a:off x="1135117" y="3957145"/>
            <a:ext cx="10736317" cy="27116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OM" dirty="0"/>
          </a:p>
        </p:txBody>
      </p:sp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DF0C8257-A087-4AAA-AD03-7FA52E293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101454"/>
              </p:ext>
            </p:extLst>
          </p:nvPr>
        </p:nvGraphicFramePr>
        <p:xfrm>
          <a:off x="972204" y="4278688"/>
          <a:ext cx="10899230" cy="206858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449615">
                  <a:extLst>
                    <a:ext uri="{9D8B030D-6E8A-4147-A177-3AD203B41FA5}">
                      <a16:colId xmlns:a16="http://schemas.microsoft.com/office/drawing/2014/main" val="1100462859"/>
                    </a:ext>
                  </a:extLst>
                </a:gridCol>
                <a:gridCol w="5449615">
                  <a:extLst>
                    <a:ext uri="{9D8B030D-6E8A-4147-A177-3AD203B41FA5}">
                      <a16:colId xmlns:a16="http://schemas.microsoft.com/office/drawing/2014/main" val="3171151118"/>
                    </a:ext>
                  </a:extLst>
                </a:gridCol>
              </a:tblGrid>
              <a:tr h="810375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جابوا المدينة باحثين عن العمل و الرزق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استعانوا بالناس 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257991"/>
                  </a:ext>
                </a:extLst>
              </a:tr>
              <a:tr h="757942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باعوا واشتروا 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ادخروا واقتصدوا في العيش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018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7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63DBDD9F-2BF7-4711-95A2-86AFC2558C9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F73EB90-D5B7-416B-A86B-274431FC5635}"/>
              </a:ext>
            </a:extLst>
          </p:cNvPr>
          <p:cNvSpPr txBox="1"/>
          <p:nvPr/>
        </p:nvSpPr>
        <p:spPr>
          <a:xfrm>
            <a:off x="5360277" y="2554013"/>
            <a:ext cx="564405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ar-SA" sz="4000" b="1" dirty="0">
                <a:highlight>
                  <a:srgbClr val="C0C0C0"/>
                </a:highlight>
              </a:rPr>
              <a:t>كان الأكل موفور عندهم  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898BFF-D325-4AE3-99B1-9C3C452C4D03}"/>
              </a:ext>
            </a:extLst>
          </p:cNvPr>
          <p:cNvSpPr txBox="1"/>
          <p:nvPr/>
        </p:nvSpPr>
        <p:spPr>
          <a:xfrm>
            <a:off x="709449" y="3462094"/>
            <a:ext cx="990074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كانت الأم تدفع ما زاد عن حاجتهم للجيران و المحتاجين 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F27246C-FC56-4062-93E4-11047B428F27}"/>
              </a:ext>
            </a:extLst>
          </p:cNvPr>
          <p:cNvSpPr txBox="1"/>
          <p:nvPr/>
        </p:nvSpPr>
        <p:spPr>
          <a:xfrm>
            <a:off x="315311" y="5281448"/>
            <a:ext cx="10294883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وتخرج في الأمسيات لتهب ما تقدر أنه يزيد عن حاجتنا للجيران، وهي سعيدة غاية السعادة مستشعرة راحة نفسية  </a:t>
            </a:r>
            <a:endParaRPr lang="ar-OM" sz="40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6306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9823BEF5-E37E-4EF0-8947-081E71C7AA04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1" y="0"/>
            <a:ext cx="12192000" cy="6731876"/>
          </a:xfrm>
          <a:prstGeom prst="rect">
            <a:avLst/>
          </a:prstGeom>
        </p:spPr>
      </p:pic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3316C661-7A4A-4C63-84C9-C2A81A0AB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85305"/>
              </p:ext>
            </p:extLst>
          </p:nvPr>
        </p:nvGraphicFramePr>
        <p:xfrm>
          <a:off x="220717" y="1354258"/>
          <a:ext cx="11750565" cy="20116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916855">
                  <a:extLst>
                    <a:ext uri="{9D8B030D-6E8A-4147-A177-3AD203B41FA5}">
                      <a16:colId xmlns:a16="http://schemas.microsoft.com/office/drawing/2014/main" val="2937866257"/>
                    </a:ext>
                  </a:extLst>
                </a:gridCol>
                <a:gridCol w="3916855">
                  <a:extLst>
                    <a:ext uri="{9D8B030D-6E8A-4147-A177-3AD203B41FA5}">
                      <a16:colId xmlns:a16="http://schemas.microsoft.com/office/drawing/2014/main" val="1190471010"/>
                    </a:ext>
                  </a:extLst>
                </a:gridCol>
                <a:gridCol w="3916855">
                  <a:extLst>
                    <a:ext uri="{9D8B030D-6E8A-4147-A177-3AD203B41FA5}">
                      <a16:colId xmlns:a16="http://schemas.microsoft.com/office/drawing/2014/main" val="1762743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لا يلعب في التراب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لا يوسخ ثيابه 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لا يسئ إلى الآخرين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205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لا يتشاجر مع رفاقه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4000" b="1" dirty="0">
                          <a:highlight>
                            <a:srgbClr val="C0C0C0"/>
                          </a:highlight>
                        </a:rPr>
                        <a:t>يشارك الآخرين في طعامه</a:t>
                      </a:r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OM" sz="4000" b="1" dirty="0">
                        <a:highlight>
                          <a:srgbClr val="C0C0C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799400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6FC1C23C-2E3A-4C1D-9AAD-1186354B4337}"/>
              </a:ext>
            </a:extLst>
          </p:cNvPr>
          <p:cNvSpPr txBox="1"/>
          <p:nvPr/>
        </p:nvSpPr>
        <p:spPr>
          <a:xfrm>
            <a:off x="851337" y="4058476"/>
            <a:ext cx="990074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لأنها كانت تحث ابنها على البذل والعطاء لو بالقليل ، </a:t>
            </a:r>
            <a:br>
              <a:rPr lang="ar-SA" sz="4000" b="1" dirty="0">
                <a:highlight>
                  <a:srgbClr val="C0C0C0"/>
                </a:highlight>
              </a:rPr>
            </a:br>
            <a:r>
              <a:rPr lang="ar-SA" sz="4000" b="1" dirty="0">
                <a:highlight>
                  <a:srgbClr val="C0C0C0"/>
                </a:highlight>
              </a:rPr>
              <a:t>وكانت إذا أنفقت شيئا أو ساعدت أحدا تطلع ابنها على ذلك </a:t>
            </a:r>
            <a:endParaRPr lang="ar-OM" sz="40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4405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80AB3C7A-E63A-4086-AFD7-1B232A9BEB1C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76B878CE-4E04-41C3-8DA5-F18E419EA40D}"/>
              </a:ext>
            </a:extLst>
          </p:cNvPr>
          <p:cNvSpPr txBox="1"/>
          <p:nvPr/>
        </p:nvSpPr>
        <p:spPr>
          <a:xfrm>
            <a:off x="7819697" y="3429000"/>
            <a:ext cx="151348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متعاونة	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718FB59-7EAA-409F-B76F-C3F0AE0F54A4}"/>
              </a:ext>
            </a:extLst>
          </p:cNvPr>
          <p:cNvSpPr txBox="1"/>
          <p:nvPr/>
        </p:nvSpPr>
        <p:spPr>
          <a:xfrm>
            <a:off x="4372305" y="3444388"/>
            <a:ext cx="273794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highlight>
                  <a:srgbClr val="C0C0C0"/>
                </a:highlight>
              </a:rPr>
              <a:t>محبة للأخرين</a:t>
            </a:r>
            <a:endParaRPr lang="ar-OM" sz="4000" b="1" dirty="0">
              <a:highlight>
                <a:srgbClr val="C0C0C0"/>
              </a:highlight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7C32ECC-8037-4228-B415-7B479E59BF57}"/>
              </a:ext>
            </a:extLst>
          </p:cNvPr>
          <p:cNvSpPr txBox="1"/>
          <p:nvPr/>
        </p:nvSpPr>
        <p:spPr>
          <a:xfrm>
            <a:off x="2102071" y="3429000"/>
            <a:ext cx="2391101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>
                <a:highlight>
                  <a:srgbClr val="C0C0C0"/>
                </a:highlight>
              </a:rPr>
              <a:t>رحيمة القلب عطوفة</a:t>
            </a:r>
            <a:endParaRPr lang="ar-OM" sz="4000" b="1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7082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6CBDAB5E-E463-4AA0-B4A0-778EA6E064F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1" y="-173127"/>
            <a:ext cx="12192000" cy="704542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7C7C2656-606F-4AF2-9F44-82AA3966EFF6}"/>
              </a:ext>
            </a:extLst>
          </p:cNvPr>
          <p:cNvSpPr txBox="1"/>
          <p:nvPr/>
        </p:nvSpPr>
        <p:spPr>
          <a:xfrm>
            <a:off x="1623848" y="1813034"/>
            <a:ext cx="9096704" cy="563231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/>
            <a:r>
              <a:rPr lang="ar-SA" sz="6000" b="1" dirty="0"/>
              <a:t>الجوع                                         الفقر                                                قلة الأعمال </a:t>
            </a:r>
            <a:br>
              <a:rPr lang="ar-SA" sz="6000" b="1" dirty="0"/>
            </a:br>
            <a:br>
              <a:rPr lang="ar-SA" sz="6000" b="1" dirty="0"/>
            </a:br>
            <a:br>
              <a:rPr lang="ar-SA" sz="6000" b="1" dirty="0"/>
            </a:br>
            <a:endParaRPr lang="ar-OM" sz="6000" b="1" dirty="0"/>
          </a:p>
        </p:txBody>
      </p:sp>
    </p:spTree>
    <p:extLst>
      <p:ext uri="{BB962C8B-B14F-4D97-AF65-F5344CB8AC3E}">
        <p14:creationId xmlns:p14="http://schemas.microsoft.com/office/powerpoint/2010/main" val="10173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7CAED307-7E55-4C01-8BD0-814DC50BA7D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0000" contrast="20000"/>
          </a:blip>
          <a:stretch>
            <a:fillRect/>
          </a:stretch>
        </p:blipFill>
        <p:spPr>
          <a:xfrm>
            <a:off x="157655" y="0"/>
            <a:ext cx="12034345" cy="6857999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4CDF2072-80BC-4C18-956C-0434AA2BB439}"/>
              </a:ext>
            </a:extLst>
          </p:cNvPr>
          <p:cNvSpPr txBox="1"/>
          <p:nvPr/>
        </p:nvSpPr>
        <p:spPr>
          <a:xfrm>
            <a:off x="1718441" y="4603531"/>
            <a:ext cx="8466083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/>
              <a:t>تعاون الناس مع بعضهم في الأزمات -  تشارك أفراد المجتمع في السراء والضراء وفي حل مشكلاتهم بروح المجتمع المتماسك </a:t>
            </a:r>
            <a:endParaRPr lang="ar-OM" sz="3600" b="1" dirty="0"/>
          </a:p>
        </p:txBody>
      </p:sp>
    </p:spTree>
    <p:extLst>
      <p:ext uri="{BB962C8B-B14F-4D97-AF65-F5344CB8AC3E}">
        <p14:creationId xmlns:p14="http://schemas.microsoft.com/office/powerpoint/2010/main" val="62442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