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schemas.openxmlformats.org/officeDocument/2006/relationships/slide" Target="slides/slide8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3022" l="0" r="0" t="0"/>
          <a:stretch/>
        </p:blipFill>
        <p:spPr>
          <a:xfrm>
            <a:off x="-142875" y="-16565"/>
            <a:ext cx="12192000" cy="6874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90" name="Google Shape;90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72641" y="-42863"/>
            <a:ext cx="12513469" cy="7061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96" name="Google Shape;96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06276" cy="6788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02" name="Google Shape;102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17090"/>
            <a:ext cx="12192000" cy="6966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08" name="Google Shape;108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-138519"/>
            <a:ext cx="12430125" cy="7135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14" name="Google Shape;114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7638" y="-1"/>
            <a:ext cx="12542044" cy="6986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20" name="Google Shape;120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001500" cy="68175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26" name="Google Shape;126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83754"/>
            <a:ext cx="12585546" cy="7166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