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3" r:id="rId3"/>
    <p:sldId id="258" r:id="rId4"/>
    <p:sldId id="259" r:id="rId5"/>
    <p:sldId id="261" r:id="rId6"/>
    <p:sldId id="267" r:id="rId7"/>
    <p:sldId id="263" r:id="rId8"/>
    <p:sldId id="257" r:id="rId9"/>
    <p:sldId id="264" r:id="rId10"/>
    <p:sldId id="265" r:id="rId11"/>
    <p:sldId id="262" r:id="rId12"/>
    <p:sldId id="270" r:id="rId13"/>
    <p:sldId id="268" r:id="rId14"/>
    <p:sldId id="269" r:id="rId15"/>
    <p:sldId id="260" r:id="rId16"/>
    <p:sldId id="266" r:id="rId17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217" autoAdjust="0"/>
    <p:restoredTop sz="94660"/>
  </p:normalViewPr>
  <p:slideViewPr>
    <p:cSldViewPr>
      <p:cViewPr>
        <p:scale>
          <a:sx n="50" d="100"/>
          <a:sy n="50" d="100"/>
        </p:scale>
        <p:origin x="-235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751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5027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7150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4364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7392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6171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5686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6757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7807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8967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8792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394C3-E9B6-4176-918B-F3BA5BB7EB03}" type="datetimeFigureOut">
              <a:rPr lang="ar-OM" smtClean="0"/>
              <a:t>01/03/1444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3C889-836F-4FB2-B638-EA0DE722AF25}" type="slidenum">
              <a:rPr lang="ar-OM" smtClean="0"/>
              <a:t>‹N°›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1233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QNrrWfq_mo" TargetMode="External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FaEmyWuinQ" TargetMode="External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1.jpg" /><Relationship Id="rId4" Type="http://schemas.openxmlformats.org/officeDocument/2006/relationships/image" Target="../media/image10.jp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ar/resource/5206992" TargetMode="External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1008112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736" y="3933056"/>
            <a:ext cx="4793243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6600" dirty="0">
                <a:solidFill>
                  <a:srgbClr val="FF0000"/>
                </a:solidFill>
              </a:rPr>
              <a:t>العقاقير كأدوية</a:t>
            </a:r>
          </a:p>
        </p:txBody>
      </p:sp>
    </p:spTree>
    <p:extLst>
      <p:ext uri="{BB962C8B-B14F-4D97-AF65-F5344CB8AC3E}">
        <p14:creationId xmlns:p14="http://schemas.microsoft.com/office/powerpoint/2010/main" val="16788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9692" y="836712"/>
            <a:ext cx="5544616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لنشاهد هذا الفيديو </a:t>
            </a:r>
          </a:p>
          <a:p>
            <a:pPr algn="ctr"/>
            <a:endParaRPr lang="ar-OM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/>
              </a:rPr>
              <a:t>https://www.youtube.com/watch?v=0QNrrWfq_mo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1468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7704" y="1583214"/>
            <a:ext cx="56886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dirty="0"/>
              <a:t>سنتعلم في درسنا :-- دور العقاقير كأدوية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7684" y="3136612"/>
            <a:ext cx="48965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dirty="0"/>
              <a:t>الفرق بين الادوية والعقاقير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23828" y="4576772"/>
            <a:ext cx="3600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dirty="0"/>
              <a:t>أهمية الأدوية</a:t>
            </a:r>
          </a:p>
        </p:txBody>
      </p:sp>
    </p:spTree>
    <p:extLst>
      <p:ext uri="{BB962C8B-B14F-4D97-AF65-F5344CB8AC3E}">
        <p14:creationId xmlns:p14="http://schemas.microsoft.com/office/powerpoint/2010/main" val="389399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0"/>
            <a:ext cx="954055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1840" y="1686104"/>
            <a:ext cx="32810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dirty="0"/>
              <a:t>كيف نتناول الأدوية 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7382" y="2890391"/>
            <a:ext cx="442485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dirty="0"/>
              <a:t>مناقشة مع حل انشطة كتاب التلميذ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3808" y="4607550"/>
            <a:ext cx="35691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dirty="0"/>
              <a:t>ألعاب تعليمية </a:t>
            </a:r>
          </a:p>
        </p:txBody>
      </p:sp>
    </p:spTree>
    <p:extLst>
      <p:ext uri="{BB962C8B-B14F-4D97-AF65-F5344CB8AC3E}">
        <p14:creationId xmlns:p14="http://schemas.microsoft.com/office/powerpoint/2010/main" val="59256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10" y="0"/>
            <a:ext cx="9252520" cy="71476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472660">
            <a:off x="5991007" y="3473328"/>
            <a:ext cx="154216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dirty="0">
                <a:solidFill>
                  <a:srgbClr val="00B0F0"/>
                </a:solidFill>
              </a:rPr>
              <a:t>اهمية الادوية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3648" y="3158339"/>
            <a:ext cx="381642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/>
              <a:t>تحمي وتشفي وتخفف من أعراض المرض</a:t>
            </a:r>
          </a:p>
          <a:p>
            <a:pPr algn="ctr"/>
            <a:r>
              <a:rPr lang="ar-OM" sz="2400" dirty="0"/>
              <a:t>وتساهم في وقايتنا من المرض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6136" y="5157192"/>
            <a:ext cx="193190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000" dirty="0"/>
              <a:t>الادوية هي نوع من انواع العقاقير</a:t>
            </a:r>
          </a:p>
        </p:txBody>
      </p:sp>
      <p:sp>
        <p:nvSpPr>
          <p:cNvPr id="9" name="TextBox 8"/>
          <p:cNvSpPr txBox="1"/>
          <p:nvPr/>
        </p:nvSpPr>
        <p:spPr>
          <a:xfrm rot="20594742">
            <a:off x="5760459" y="1167810"/>
            <a:ext cx="151637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/>
              <a:t>ما هي الأدوية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1052736"/>
            <a:ext cx="320906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400" dirty="0">
                <a:solidFill>
                  <a:srgbClr val="00B0F0"/>
                </a:solidFill>
              </a:rPr>
              <a:t>هي العقاقير التي تساعد علي شفاء أجسامنا من المرض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3647" y="5013176"/>
            <a:ext cx="381642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000" dirty="0">
                <a:solidFill>
                  <a:srgbClr val="00B0F0"/>
                </a:solidFill>
              </a:rPr>
              <a:t>العقاقير هي مواد كيمائية تؤثر على عمل جسم بشكل معين </a:t>
            </a:r>
          </a:p>
        </p:txBody>
      </p:sp>
    </p:spTree>
    <p:extLst>
      <p:ext uri="{BB962C8B-B14F-4D97-AF65-F5344CB8AC3E}">
        <p14:creationId xmlns:p14="http://schemas.microsoft.com/office/powerpoint/2010/main" val="107444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793087" cy="69573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620688"/>
            <a:ext cx="8321635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>
                <a:solidFill>
                  <a:schemeClr val="bg1"/>
                </a:solidFill>
              </a:rPr>
              <a:t>العقاقير:- كما قلنا سابقا هي مواد كيماوية تؤثر على الجسم  .</a:t>
            </a:r>
          </a:p>
          <a:p>
            <a:r>
              <a:rPr lang="ar-OM" sz="3600" dirty="0">
                <a:solidFill>
                  <a:schemeClr val="bg1"/>
                </a:solidFill>
              </a:rPr>
              <a:t>بعضها لها تاثير جيد مثل الأدوية  وبعضها لها تاثير سيء للجسم </a:t>
            </a:r>
          </a:p>
          <a:p>
            <a:r>
              <a:rPr lang="ar-OM" sz="3600" dirty="0">
                <a:solidFill>
                  <a:schemeClr val="bg1"/>
                </a:solidFill>
              </a:rPr>
              <a:t>مثل : التبغ والمخدرات </a:t>
            </a:r>
          </a:p>
        </p:txBody>
      </p:sp>
    </p:spTree>
    <p:extLst>
      <p:ext uri="{BB962C8B-B14F-4D97-AF65-F5344CB8AC3E}">
        <p14:creationId xmlns:p14="http://schemas.microsoft.com/office/powerpoint/2010/main" val="90778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836712"/>
            <a:ext cx="547260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5400" b="1" i="1" dirty="0">
                <a:solidFill>
                  <a:schemeClr val="bg2">
                    <a:lumMod val="10000"/>
                  </a:schemeClr>
                </a:solidFill>
              </a:rPr>
              <a:t>كيف نتناول الادوية ؟</a:t>
            </a:r>
          </a:p>
        </p:txBody>
      </p:sp>
    </p:spTree>
    <p:extLst>
      <p:ext uri="{BB962C8B-B14F-4D97-AF65-F5344CB8AC3E}">
        <p14:creationId xmlns:p14="http://schemas.microsoft.com/office/powerpoint/2010/main" val="170356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736" y="1916832"/>
            <a:ext cx="4392488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dirty="0"/>
              <a:t>هيا معا لنشاهد هذا الفيديو </a:t>
            </a:r>
          </a:p>
          <a:p>
            <a:pPr algn="ctr"/>
            <a:r>
              <a:rPr lang="en-US" sz="3600" dirty="0">
                <a:hlinkClick r:id="rId3"/>
              </a:rPr>
              <a:t>https://www.youtube.com/watch?v=TFaEmyWuinQ</a:t>
            </a:r>
            <a:endParaRPr lang="ar-OM" sz="3600" dirty="0"/>
          </a:p>
        </p:txBody>
      </p:sp>
    </p:spTree>
    <p:extLst>
      <p:ext uri="{BB962C8B-B14F-4D97-AF65-F5344CB8AC3E}">
        <p14:creationId xmlns:p14="http://schemas.microsoft.com/office/powerpoint/2010/main" val="104743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1841311"/>
            <a:ext cx="664177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600" dirty="0">
                <a:solidFill>
                  <a:schemeClr val="bg1"/>
                </a:solidFill>
              </a:rPr>
              <a:t>تحتلف أنواع الأدوية وبالتالي تختلف طرق تناولها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975" y="3429000"/>
            <a:ext cx="7616188" cy="113877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solidFill>
                  <a:schemeClr val="bg1"/>
                </a:solidFill>
              </a:rPr>
              <a:t>انواع الادوية هي </a:t>
            </a:r>
            <a:r>
              <a:rPr lang="ar-OM" sz="3200" dirty="0">
                <a:solidFill>
                  <a:srgbClr val="FFFF00"/>
                </a:solidFill>
              </a:rPr>
              <a:t>: الخليط .. </a:t>
            </a:r>
            <a:r>
              <a:rPr lang="ar-OM" sz="3600" dirty="0">
                <a:solidFill>
                  <a:srgbClr val="FFFF00"/>
                </a:solidFill>
              </a:rPr>
              <a:t>البخاخ</a:t>
            </a:r>
            <a:r>
              <a:rPr lang="ar-OM" sz="3200" dirty="0">
                <a:solidFill>
                  <a:srgbClr val="FFFF00"/>
                </a:solidFill>
              </a:rPr>
              <a:t> .. الشراب .. الحقن </a:t>
            </a:r>
          </a:p>
          <a:p>
            <a:r>
              <a:rPr lang="ar-OM" sz="3200" dirty="0">
                <a:solidFill>
                  <a:srgbClr val="FFFF00"/>
                </a:solidFill>
              </a:rPr>
              <a:t>الحبوب .. المرهم .</a:t>
            </a:r>
          </a:p>
        </p:txBody>
      </p:sp>
    </p:spTree>
    <p:extLst>
      <p:ext uri="{BB962C8B-B14F-4D97-AF65-F5344CB8AC3E}">
        <p14:creationId xmlns:p14="http://schemas.microsoft.com/office/powerpoint/2010/main" val="181171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20688"/>
            <a:ext cx="3175991" cy="2016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2962275" cy="2232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284984"/>
            <a:ext cx="3175991" cy="22322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3294112"/>
            <a:ext cx="2962275" cy="258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58"/>
            <a:ext cx="9144000" cy="66770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91680" y="1946449"/>
            <a:ext cx="5300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sz="2400" dirty="0">
                <a:solidFill>
                  <a:srgbClr val="FF0000"/>
                </a:solidFill>
              </a:rPr>
              <a:t>wordwall.net/el/resource/5206992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5135" y="1346284"/>
            <a:ext cx="33451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dirty="0"/>
              <a:t>صور الطب البشري </a:t>
            </a:r>
          </a:p>
        </p:txBody>
      </p:sp>
      <p:sp>
        <p:nvSpPr>
          <p:cNvPr id="2" name="Rectangle 1"/>
          <p:cNvSpPr/>
          <p:nvPr/>
        </p:nvSpPr>
        <p:spPr>
          <a:xfrm>
            <a:off x="2422727" y="3773388"/>
            <a:ext cx="4414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sz="2800" dirty="0">
                <a:solidFill>
                  <a:srgbClr val="FF0000"/>
                </a:solidFill>
              </a:rPr>
              <a:t>youtu.be/L1pZmxRypHg</a:t>
            </a:r>
            <a:endParaRPr lang="ar-OM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9266" y="3009726"/>
            <a:ext cx="8305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هيا يا عباقرة نحل اسئلة كتاب التلميذ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396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947071" y="188640"/>
            <a:ext cx="3657377" cy="24482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TextBox 5"/>
          <p:cNvSpPr txBox="1"/>
          <p:nvPr/>
        </p:nvSpPr>
        <p:spPr>
          <a:xfrm>
            <a:off x="5148064" y="443280"/>
            <a:ext cx="3456384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dirty="0">
                <a:solidFill>
                  <a:schemeClr val="bg1"/>
                </a:solidFill>
              </a:rPr>
              <a:t>ان جميع الأدوية هي عقاقير </a:t>
            </a:r>
          </a:p>
          <a:p>
            <a:pPr algn="ctr"/>
            <a:r>
              <a:rPr lang="ar-OM" sz="2800" dirty="0">
                <a:solidFill>
                  <a:schemeClr val="bg1"/>
                </a:solidFill>
              </a:rPr>
              <a:t>لكن ليست جميع العقاقير بأدوية </a:t>
            </a:r>
          </a:p>
          <a:p>
            <a:pPr algn="ctr"/>
            <a:r>
              <a:rPr lang="ar-OM" sz="2800" dirty="0">
                <a:solidFill>
                  <a:schemeClr val="bg1"/>
                </a:solidFill>
              </a:rPr>
              <a:t>علل ؟</a:t>
            </a:r>
          </a:p>
        </p:txBody>
      </p:sp>
      <p:sp>
        <p:nvSpPr>
          <p:cNvPr id="8" name="Down Arrow 7"/>
          <p:cNvSpPr/>
          <p:nvPr/>
        </p:nvSpPr>
        <p:spPr>
          <a:xfrm rot="5400000">
            <a:off x="3929994" y="1126718"/>
            <a:ext cx="663103" cy="105295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Rounded Rectangle 8"/>
          <p:cNvSpPr/>
          <p:nvPr/>
        </p:nvSpPr>
        <p:spPr>
          <a:xfrm>
            <a:off x="119549" y="260534"/>
            <a:ext cx="3657377" cy="24482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>
                <a:solidFill>
                  <a:srgbClr val="FFFF00"/>
                </a:solidFill>
              </a:rPr>
              <a:t>لأن الأدوية هي عقاقير ،فإن استهلكت بحسب التوجيهات الطبية تساعدنا علي الشفاء لكن هناك عقاقير مؤذية وهي بالتالي ليست أدوية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47071" y="3140968"/>
            <a:ext cx="3657377" cy="24482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200" dirty="0">
                <a:solidFill>
                  <a:schemeClr val="bg1"/>
                </a:solidFill>
              </a:rPr>
              <a:t>هل تعتقد أن استخدام الدواء على شكل مرهم يناسب علاج التهاب الحلق 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1520" y="3184377"/>
            <a:ext cx="3657377" cy="24482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>
                <a:solidFill>
                  <a:srgbClr val="FFFF00"/>
                </a:solidFill>
              </a:rPr>
              <a:t>كلا، يستخدم المرهم لعللاج المشاكل الجلدية وليس للأمراض الداخلية مثل احتقان الحلق .</a:t>
            </a:r>
          </a:p>
        </p:txBody>
      </p:sp>
      <p:sp>
        <p:nvSpPr>
          <p:cNvPr id="12" name="Down Arrow 11"/>
          <p:cNvSpPr/>
          <p:nvPr/>
        </p:nvSpPr>
        <p:spPr>
          <a:xfrm rot="5400000">
            <a:off x="4083385" y="3958236"/>
            <a:ext cx="663103" cy="900556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3147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60032" y="620688"/>
            <a:ext cx="3528392" cy="2376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600" dirty="0">
                <a:solidFill>
                  <a:schemeClr val="bg1"/>
                </a:solidFill>
              </a:rPr>
              <a:t>لماذا يحصل مرضى المستشفيات على الدواء عبر السائل المتقطر 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9512" y="620688"/>
            <a:ext cx="3528392" cy="2376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3600" dirty="0">
                <a:solidFill>
                  <a:srgbClr val="FFFF00"/>
                </a:solidFill>
              </a:rPr>
              <a:t>لأن الدم يحمل الأدوية بشكل سريع الى كافة أنحاء الجسم .</a:t>
            </a:r>
          </a:p>
        </p:txBody>
      </p:sp>
      <p:sp>
        <p:nvSpPr>
          <p:cNvPr id="6" name="Down Arrow 5"/>
          <p:cNvSpPr/>
          <p:nvPr/>
        </p:nvSpPr>
        <p:spPr>
          <a:xfrm rot="5400000">
            <a:off x="3923928" y="1574794"/>
            <a:ext cx="720080" cy="72008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4236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16094" y="522546"/>
            <a:ext cx="602425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مفردات التعلم </a:t>
            </a:r>
          </a:p>
          <a:p>
            <a:pPr algn="ctr"/>
            <a:r>
              <a:rPr lang="ar-OM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التي تعلمناها من الدرس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6732240" y="2276872"/>
            <a:ext cx="1512168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الدواء </a:t>
            </a:r>
          </a:p>
        </p:txBody>
      </p:sp>
      <p:sp>
        <p:nvSpPr>
          <p:cNvPr id="7" name="Oval 6"/>
          <p:cNvSpPr/>
          <p:nvPr/>
        </p:nvSpPr>
        <p:spPr>
          <a:xfrm>
            <a:off x="5436096" y="3645024"/>
            <a:ext cx="1512168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العقاقير</a:t>
            </a:r>
          </a:p>
        </p:txBody>
      </p:sp>
      <p:sp>
        <p:nvSpPr>
          <p:cNvPr id="8" name="Oval 7"/>
          <p:cNvSpPr/>
          <p:nvPr/>
        </p:nvSpPr>
        <p:spPr>
          <a:xfrm>
            <a:off x="3275856" y="3873623"/>
            <a:ext cx="1512168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الوقاية </a:t>
            </a:r>
          </a:p>
        </p:txBody>
      </p:sp>
      <p:sp>
        <p:nvSpPr>
          <p:cNvPr id="9" name="Oval 8"/>
          <p:cNvSpPr/>
          <p:nvPr/>
        </p:nvSpPr>
        <p:spPr>
          <a:xfrm>
            <a:off x="1331640" y="2418420"/>
            <a:ext cx="1512168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تبغ</a:t>
            </a:r>
          </a:p>
        </p:txBody>
      </p:sp>
      <p:sp>
        <p:nvSpPr>
          <p:cNvPr id="10" name="Oval 9"/>
          <p:cNvSpPr/>
          <p:nvPr/>
        </p:nvSpPr>
        <p:spPr>
          <a:xfrm>
            <a:off x="755576" y="4326446"/>
            <a:ext cx="1512168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السعال</a:t>
            </a:r>
          </a:p>
        </p:txBody>
      </p:sp>
      <p:sp>
        <p:nvSpPr>
          <p:cNvPr id="11" name="Oval 10"/>
          <p:cNvSpPr/>
          <p:nvPr/>
        </p:nvSpPr>
        <p:spPr>
          <a:xfrm>
            <a:off x="7432848" y="4077072"/>
            <a:ext cx="1512168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/>
              <a:t>الربو</a:t>
            </a:r>
          </a:p>
        </p:txBody>
      </p:sp>
    </p:spTree>
    <p:extLst>
      <p:ext uri="{BB962C8B-B14F-4D97-AF65-F5344CB8AC3E}">
        <p14:creationId xmlns:p14="http://schemas.microsoft.com/office/powerpoint/2010/main" val="251797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99080" y="2564904"/>
            <a:ext cx="18473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OM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4846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55576" y="1268760"/>
            <a:ext cx="705678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غلق الدرس</a:t>
            </a:r>
          </a:p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3"/>
              </a:rPr>
              <a:t>https://wordwall.net/ar/resource/5206992</a:t>
            </a:r>
            <a:endParaRPr lang="ar-OM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492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250</Words>
  <Application>Microsoft Office PowerPoint</Application>
  <PresentationFormat>Affichage à l'écran (4:3)</PresentationFormat>
  <Paragraphs>48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Saif</dc:creator>
  <cp:lastModifiedBy>asifhammoud1978@gmail.com</cp:lastModifiedBy>
  <cp:revision>24</cp:revision>
  <dcterms:created xsi:type="dcterms:W3CDTF">2020-11-21T14:20:12Z</dcterms:created>
  <dcterms:modified xsi:type="dcterms:W3CDTF">2022-09-26T16:49:57Z</dcterms:modified>
</cp:coreProperties>
</file>