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3502B9B-BFC9-4488-BB35-45FE8558F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55733E4-0177-4DF2-BE53-73F4AA48AE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907C2A-093C-4913-B87C-420813E2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F3265FA-6EB2-47B3-A034-A7B0D91E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9C7A73D-F03B-461D-A56E-030E8B47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61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713E31-35AA-4870-88C6-4882015B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9C9FCCA-3238-4600-A541-3B3825EBA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697BBB3-2AFC-48FE-9282-F9FC48CC1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718F37-01BF-4BC6-8B91-4034CED96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81E16C7-14A4-43AD-8EAA-E2D064EB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77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D206196-8D9F-45A6-9CDF-CBEA9C2E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75D93DE-95B9-481C-A219-ACF3FAB38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CD3FAA-5271-4D75-8629-F2F6B8BEA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94E5F9C-3530-430D-A145-EDDCDB09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2C4A31-6D14-4C7D-886A-D2EA3A3F6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8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5ED0ED-3494-404C-8681-30DAE8BB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F883902-99C5-4385-AF02-7DCFA11C7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F228088-68E3-44A5-B994-A3403DCFD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DA809A-8710-416D-A61E-9C59BABAE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8769659-3457-4FF1-9DA7-189FC326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368217E-9CAD-4B30-86FF-33F8A62D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84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DB30D15-DC6C-436B-8F5C-C654A4B8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491B489-5D1B-46C9-B724-D58AA3CE4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71980F6-DAE7-4EAF-A11B-0F915A8C4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9F9E95-1264-490A-9C96-069389BF5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5B300D33-E022-471A-AB8F-C9698E8DF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1AFD37D-BDF8-4526-BE09-82CC8AC2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D480F7D-3191-4C3A-A973-3304B7CE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719D99A-75F4-4895-B787-4E90DDDE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13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DE6E1F-188B-4B80-B614-50BBC4CD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75BBCBE-9798-4FB2-AAEC-AB66985AC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BA68D82-215B-467A-9B6B-AD1BDF311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621BC9E-1C1C-400E-8EB8-CC69C692F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00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23C49F47-91A2-458D-97A2-7767536DC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A9D15F-0331-4087-B5E5-F7BD27F6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24E181C-B8BF-4116-BE1D-23E6A6D5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8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70BEA5-9C95-4E25-8B4C-610AD5AC6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448721B-06F1-45E4-907C-1E530AD5F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0523BE8-5A92-4140-8354-2DD1BF10B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C259AD1-40F5-4D81-BB60-DB76F45B7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3A443A2-480F-4297-992F-4E3F40680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7A3D622-1B4F-4E05-A10C-106D452CD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34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8E8194-9F35-45E5-9585-7977675D7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3F84BD6-DFE7-43EC-A6CD-1BC2A4360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ACCEF8A-51CB-4E0E-BBB6-72DDDF8C7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65463BE-7B6C-4093-B555-375BF1BBD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0D2662F-68DF-4ACB-9D58-697377E6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14DDFD4-ECC4-4404-B5CB-5BE0135C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07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EB43241-C308-42AE-830A-70AF6759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ECFB495-F01C-48A6-83C2-3AFE76624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1962BE-9D64-4BB2-AF63-9F6F1E7E4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000FC27-D104-49A3-8C26-9A8EA0B8E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88B955B-AA2C-4B04-BFB7-5B08638E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16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4374FF1-6847-43A3-8E9C-FD0DDA820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6D03132-07A5-4253-A07B-715092117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D11BFD4-82EF-42F8-AEAE-34D2003F2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482880C-1955-4F7F-801F-C0BA46D31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07F69EE-581F-4F42-948A-E7CD717DE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249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17E35F5-75D9-4DFD-AF84-519E19D8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GB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CF4285D-6696-47DC-808E-79DE385AB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GB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2DB89B2-708D-4548-A193-AB2D3409B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B530B-4395-4480-B12D-CBA43F7D05EA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FB10946-7CE9-44A1-99BB-57C9375F8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C5BA75C-411D-4173-981A-136C17536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56007-9AD5-49A2-ACD8-5725E800B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75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D2894C4-5258-4C91-840F-10409A78A5C7}"/>
              </a:ext>
            </a:extLst>
          </p:cNvPr>
          <p:cNvSpPr txBox="1"/>
          <p:nvPr/>
        </p:nvSpPr>
        <p:spPr>
          <a:xfrm>
            <a:off x="7487480" y="369473"/>
            <a:ext cx="41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400" b="1" dirty="0"/>
              <a:t>سلطنة عمان </a:t>
            </a:r>
          </a:p>
          <a:p>
            <a:r>
              <a:rPr lang="ar-OM" sz="1400" b="1" dirty="0"/>
              <a:t>وزارة التربية والتعليم </a:t>
            </a:r>
          </a:p>
          <a:p>
            <a:r>
              <a:rPr lang="ar-OM" sz="1400" b="1" dirty="0"/>
              <a:t>المديرية العامة لجنوب الباطنة </a:t>
            </a:r>
          </a:p>
          <a:p>
            <a:r>
              <a:rPr lang="ar-OM" sz="1400" b="1" dirty="0"/>
              <a:t>مدرسة وادي المعاول للتعليم الأساسي (1-4)</a:t>
            </a:r>
            <a:endParaRPr lang="en-GB" sz="1400" b="1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519824B-FD9F-4D78-B609-3230F9CF0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461" y="24211"/>
            <a:ext cx="1681309" cy="773214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1D58CD5A-BFDB-43A5-8F39-9C4CCB012D38}"/>
              </a:ext>
            </a:extLst>
          </p:cNvPr>
          <p:cNvSpPr txBox="1"/>
          <p:nvPr/>
        </p:nvSpPr>
        <p:spPr>
          <a:xfrm>
            <a:off x="1325217" y="335332"/>
            <a:ext cx="3167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/>
              <a:t>الاسم :--------------------------------</a:t>
            </a:r>
          </a:p>
          <a:p>
            <a:endParaRPr lang="ar-OM" b="1" dirty="0"/>
          </a:p>
          <a:p>
            <a:r>
              <a:rPr lang="ar-OM" b="1" dirty="0"/>
              <a:t>الصف : 4/ ----------------</a:t>
            </a:r>
            <a:endParaRPr lang="en-GB" b="1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A3C6F5A-4F04-4D21-84FC-87AD6CF8826B}"/>
              </a:ext>
            </a:extLst>
          </p:cNvPr>
          <p:cNvSpPr txBox="1"/>
          <p:nvPr/>
        </p:nvSpPr>
        <p:spPr>
          <a:xfrm>
            <a:off x="2478156" y="1397160"/>
            <a:ext cx="685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الاختبار الفتري الثاني في مادة الرياضيات للصف الرابع</a:t>
            </a:r>
            <a:endParaRPr lang="en-GB" sz="2400" b="1" dirty="0"/>
          </a:p>
        </p:txBody>
      </p:sp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580B03E8-F927-4D53-9A8B-A5F4EBB88140}"/>
              </a:ext>
            </a:extLst>
          </p:cNvPr>
          <p:cNvCxnSpPr>
            <a:cxnSpLocks/>
          </p:cNvCxnSpPr>
          <p:nvPr/>
        </p:nvCxnSpPr>
        <p:spPr>
          <a:xfrm flipH="1">
            <a:off x="929248" y="2213114"/>
            <a:ext cx="10681252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صورة 9">
            <a:extLst>
              <a:ext uri="{FF2B5EF4-FFF2-40B4-BE49-F238E27FC236}">
                <a16:creationId xmlns:a16="http://schemas.microsoft.com/office/drawing/2014/main" id="{4AE0CBE6-8BFD-4593-8117-0184C22C44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66693" r="2439" b="1"/>
          <a:stretch/>
        </p:blipFill>
        <p:spPr>
          <a:xfrm>
            <a:off x="1457738" y="4432409"/>
            <a:ext cx="10031897" cy="213921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42AAFE3-0073-4F7F-944A-F56139018467}"/>
              </a:ext>
            </a:extLst>
          </p:cNvPr>
          <p:cNvSpPr txBox="1"/>
          <p:nvPr/>
        </p:nvSpPr>
        <p:spPr>
          <a:xfrm>
            <a:off x="4492487" y="2490625"/>
            <a:ext cx="602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1- عندما يتساوى البسط والمقام فإن الناتج = ----------</a:t>
            </a:r>
            <a:endParaRPr lang="en-GB" sz="2400" b="1" dirty="0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9265923-BB79-492D-AFC8-E1D6F167147B}"/>
              </a:ext>
            </a:extLst>
          </p:cNvPr>
          <p:cNvSpPr txBox="1"/>
          <p:nvPr/>
        </p:nvSpPr>
        <p:spPr>
          <a:xfrm>
            <a:off x="3120888" y="3092185"/>
            <a:ext cx="7394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2- أصغر عدد فيما يلي هو :</a:t>
            </a:r>
          </a:p>
          <a:p>
            <a:endParaRPr lang="ar-OM" sz="2400" b="1" dirty="0"/>
          </a:p>
          <a:p>
            <a:r>
              <a:rPr lang="ar-OM" sz="2400" b="1" dirty="0"/>
              <a:t>أ)  0,125          ب)  0,25         ج) 0,375             د) 0.5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777407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1F8089C-4BDF-4B27-9BA6-CE5803132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3" r="4483"/>
          <a:stretch/>
        </p:blipFill>
        <p:spPr>
          <a:xfrm>
            <a:off x="1709531" y="0"/>
            <a:ext cx="10376454" cy="2464301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7807E6C2-5FCE-498C-91A0-5541555F0AD9}"/>
              </a:ext>
            </a:extLst>
          </p:cNvPr>
          <p:cNvSpPr txBox="1"/>
          <p:nvPr/>
        </p:nvSpPr>
        <p:spPr>
          <a:xfrm>
            <a:off x="3844788" y="2423744"/>
            <a:ext cx="78585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5- العدد الذي يوضع في الفراغ حتى تكون العبارة الرياضية صحيحة هو</a:t>
            </a:r>
            <a:r>
              <a:rPr lang="ar-OM" sz="2000" dirty="0"/>
              <a:t>:  </a:t>
            </a:r>
          </a:p>
          <a:p>
            <a:endParaRPr lang="en-GB" dirty="0"/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021375A-2351-4BF6-9AE2-B39C6A77FC56}"/>
              </a:ext>
            </a:extLst>
          </p:cNvPr>
          <p:cNvSpPr/>
          <p:nvPr/>
        </p:nvSpPr>
        <p:spPr>
          <a:xfrm>
            <a:off x="8017566" y="3237979"/>
            <a:ext cx="477078" cy="4505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0C851C0B-7DEB-4B30-8B92-75E70D2EFB4A}"/>
              </a:ext>
            </a:extLst>
          </p:cNvPr>
          <p:cNvSpPr/>
          <p:nvPr/>
        </p:nvSpPr>
        <p:spPr>
          <a:xfrm>
            <a:off x="8017566" y="3684601"/>
            <a:ext cx="477078" cy="4505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E0E43E65-720B-4806-A2EC-FDF9EF53C8B9}"/>
              </a:ext>
            </a:extLst>
          </p:cNvPr>
          <p:cNvSpPr/>
          <p:nvPr/>
        </p:nvSpPr>
        <p:spPr>
          <a:xfrm>
            <a:off x="8017566" y="4148427"/>
            <a:ext cx="477078" cy="4505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997896D2-B10F-4216-89D6-EFC6D2C1409D}"/>
              </a:ext>
            </a:extLst>
          </p:cNvPr>
          <p:cNvSpPr/>
          <p:nvPr/>
        </p:nvSpPr>
        <p:spPr>
          <a:xfrm>
            <a:off x="7540488" y="3699239"/>
            <a:ext cx="477078" cy="4505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9F5CEF0C-251A-43C2-A8AB-78EBAB064E1F}"/>
              </a:ext>
            </a:extLst>
          </p:cNvPr>
          <p:cNvSpPr/>
          <p:nvPr/>
        </p:nvSpPr>
        <p:spPr>
          <a:xfrm>
            <a:off x="7535518" y="4154268"/>
            <a:ext cx="477078" cy="4505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BA0FF7D4-C5E5-4AA6-A8CE-0DC526D6698D}"/>
              </a:ext>
            </a:extLst>
          </p:cNvPr>
          <p:cNvSpPr/>
          <p:nvPr/>
        </p:nvSpPr>
        <p:spPr>
          <a:xfrm>
            <a:off x="7540488" y="3231353"/>
            <a:ext cx="477078" cy="4505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AAE9BF3D-A0B4-45DD-A836-8F35AF995143}"/>
              </a:ext>
            </a:extLst>
          </p:cNvPr>
          <p:cNvCxnSpPr/>
          <p:nvPr/>
        </p:nvCxnSpPr>
        <p:spPr>
          <a:xfrm flipH="1">
            <a:off x="9399106" y="4015905"/>
            <a:ext cx="7951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E96413E2-71B0-4643-A61E-A6DE124C7443}"/>
              </a:ext>
            </a:extLst>
          </p:cNvPr>
          <p:cNvSpPr/>
          <p:nvPr/>
        </p:nvSpPr>
        <p:spPr>
          <a:xfrm>
            <a:off x="9528313" y="3453327"/>
            <a:ext cx="477078" cy="4194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0832B2E9-CBB7-4CAB-9570-9994F4506097}"/>
              </a:ext>
            </a:extLst>
          </p:cNvPr>
          <p:cNvSpPr txBox="1"/>
          <p:nvPr/>
        </p:nvSpPr>
        <p:spPr>
          <a:xfrm>
            <a:off x="9503466" y="4135175"/>
            <a:ext cx="674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12</a:t>
            </a:r>
            <a:endParaRPr lang="en-GB" sz="2400" b="1" dirty="0"/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6ACD5369-9441-4A98-A877-129522D6DE82}"/>
              </a:ext>
            </a:extLst>
          </p:cNvPr>
          <p:cNvSpPr txBox="1"/>
          <p:nvPr/>
        </p:nvSpPr>
        <p:spPr>
          <a:xfrm>
            <a:off x="8623851" y="3857768"/>
            <a:ext cx="58641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OM" sz="2400" b="1" dirty="0"/>
              <a:t>=</a:t>
            </a:r>
            <a:endParaRPr lang="en-GB" sz="2400" b="1" dirty="0"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278B47CB-1E3B-4C1D-BC1A-5B205C9A6B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8423"/>
          <a:stretch/>
        </p:blipFill>
        <p:spPr>
          <a:xfrm>
            <a:off x="2388693" y="5158121"/>
            <a:ext cx="9697292" cy="130190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F34E93BD-4A39-469D-98B9-DC63C423640B}"/>
              </a:ext>
            </a:extLst>
          </p:cNvPr>
          <p:cNvSpPr txBox="1"/>
          <p:nvPr/>
        </p:nvSpPr>
        <p:spPr>
          <a:xfrm>
            <a:off x="10981364" y="5578238"/>
            <a:ext cx="42203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OM" sz="2400" b="1" dirty="0"/>
              <a:t>6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7917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F50B56B4-A633-4E89-BC3D-C0F222DF5B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52"/>
          <a:stretch/>
        </p:blipFill>
        <p:spPr>
          <a:xfrm>
            <a:off x="2146852" y="3840812"/>
            <a:ext cx="9475305" cy="269019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4D50C36C-BD6E-4853-8CCD-9ACF03E270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46770" r="3821" b="-3100"/>
          <a:stretch/>
        </p:blipFill>
        <p:spPr>
          <a:xfrm>
            <a:off x="1278833" y="383078"/>
            <a:ext cx="10522226" cy="304592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00812ECF-3D7A-46FC-A6DB-793CAEAABE02}"/>
              </a:ext>
            </a:extLst>
          </p:cNvPr>
          <p:cNvSpPr txBox="1"/>
          <p:nvPr/>
        </p:nvSpPr>
        <p:spPr>
          <a:xfrm>
            <a:off x="10164417" y="768626"/>
            <a:ext cx="5830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OM" sz="2800" b="1" dirty="0"/>
              <a:t>7-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14808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CC90C49C-94B0-400F-85BE-A8A416E9E25E}"/>
              </a:ext>
            </a:extLst>
          </p:cNvPr>
          <p:cNvSpPr txBox="1"/>
          <p:nvPr/>
        </p:nvSpPr>
        <p:spPr>
          <a:xfrm>
            <a:off x="1870207" y="1804207"/>
            <a:ext cx="99507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/>
              <a:t>9</a:t>
            </a:r>
            <a:r>
              <a:rPr lang="ar-OM" sz="2800" b="1" dirty="0"/>
              <a:t>– توجد 8 تفاحات في سلة. أكل سعيد تفاحتين .ما الكسر الذي يمثل عدد التفاح المتبقي </a:t>
            </a:r>
            <a:r>
              <a:rPr lang="ar-OM" sz="2400" b="1" dirty="0"/>
              <a:t>؟</a:t>
            </a:r>
          </a:p>
          <a:p>
            <a:endParaRPr lang="ar-OM" sz="2400" b="1" dirty="0"/>
          </a:p>
          <a:p>
            <a:endParaRPr lang="ar-OM" sz="2400" b="1" dirty="0"/>
          </a:p>
          <a:p>
            <a:r>
              <a:rPr lang="ar-OM" sz="2400" b="1" dirty="0"/>
              <a:t>الإجابة :________________________________</a:t>
            </a:r>
            <a:endParaRPr lang="en-GB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CA3B15-C0EC-4D89-9846-4EF4FF948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40" y="1720658"/>
            <a:ext cx="2392190" cy="185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FAB01471-5BA0-49CC-B81F-E81931D8D931}"/>
              </a:ext>
            </a:extLst>
          </p:cNvPr>
          <p:cNvSpPr txBox="1"/>
          <p:nvPr/>
        </p:nvSpPr>
        <p:spPr>
          <a:xfrm>
            <a:off x="2749827" y="4407008"/>
            <a:ext cx="86801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/>
              <a:t>10- اكتب كسرا أكبر من</a:t>
            </a:r>
          </a:p>
          <a:p>
            <a:endParaRPr lang="ar-OM" dirty="0"/>
          </a:p>
          <a:p>
            <a:endParaRPr lang="ar-OM" dirty="0"/>
          </a:p>
          <a:p>
            <a:r>
              <a:rPr lang="ar-OM" sz="2400" b="1" dirty="0"/>
              <a:t>الإجابة :------------------- </a:t>
            </a:r>
            <a:endParaRPr lang="en-GB" sz="2400" b="1" dirty="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9CDDD4C-7B24-4E40-8EDE-6C7992025ECB}"/>
              </a:ext>
            </a:extLst>
          </p:cNvPr>
          <p:cNvSpPr txBox="1"/>
          <p:nvPr/>
        </p:nvSpPr>
        <p:spPr>
          <a:xfrm>
            <a:off x="7589248" y="4251464"/>
            <a:ext cx="503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/>
              <a:t>2</a:t>
            </a:r>
            <a:endParaRPr lang="en-GB" sz="2800" b="1" dirty="0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4784D2C-2D76-4735-9344-11E1CB211A8C}"/>
              </a:ext>
            </a:extLst>
          </p:cNvPr>
          <p:cNvSpPr txBox="1"/>
          <p:nvPr/>
        </p:nvSpPr>
        <p:spPr>
          <a:xfrm>
            <a:off x="7653257" y="4774684"/>
            <a:ext cx="503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800" b="1" dirty="0"/>
              <a:t>7</a:t>
            </a:r>
            <a:endParaRPr lang="en-GB" sz="2800" b="1" dirty="0"/>
          </a:p>
        </p:txBody>
      </p: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9EB4E376-A47C-4979-9C96-6473D1BFC31D}"/>
              </a:ext>
            </a:extLst>
          </p:cNvPr>
          <p:cNvCxnSpPr>
            <a:cxnSpLocks/>
          </p:cNvCxnSpPr>
          <p:nvPr/>
        </p:nvCxnSpPr>
        <p:spPr>
          <a:xfrm flipH="1">
            <a:off x="7461228" y="4678545"/>
            <a:ext cx="759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2558579-E0F4-4284-91E3-999385241F06}"/>
              </a:ext>
            </a:extLst>
          </p:cNvPr>
          <p:cNvSpPr txBox="1"/>
          <p:nvPr/>
        </p:nvSpPr>
        <p:spPr>
          <a:xfrm>
            <a:off x="1367620" y="6205735"/>
            <a:ext cx="2806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b="1" dirty="0">
                <a:solidFill>
                  <a:srgbClr val="FF0000"/>
                </a:solidFill>
              </a:rPr>
              <a:t>تمنياتنا بالتوفيق للجميع 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11613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111</Words>
  <Application>Microsoft Office PowerPoint</Application>
  <PresentationFormat>شاشة عريضة</PresentationFormat>
  <Paragraphs>28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aysha.al-maawali</dc:creator>
  <cp:lastModifiedBy>aysha.al-maawali</cp:lastModifiedBy>
  <cp:revision>16</cp:revision>
  <dcterms:created xsi:type="dcterms:W3CDTF">2021-05-18T06:52:45Z</dcterms:created>
  <dcterms:modified xsi:type="dcterms:W3CDTF">2021-05-18T10:15:55Z</dcterms:modified>
</cp:coreProperties>
</file>