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58000" cy="9144000"/>
  <p:embeddedFontLst>
    <p:embeddedFont>
      <p:font typeface="Noto Sans Arabic"/>
      <p:bold r:id="rId21"/>
    </p:embeddedFont>
    <p:embeddedFont>
      <p:font typeface="Corbel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6" roundtripDataSignature="AMtx7mhdNKEm1lK4awcWyUFPbWCoXW8v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53F168E-E198-4353-AF43-578C4DD2F021}">
  <a:tblStyle styleId="{153F168E-E198-4353-AF43-578C4DD2F021}" styleName="Table_0">
    <a:wholeTbl>
      <a:tcTxStyle b="off" i="off">
        <a:font>
          <a:latin typeface="Corbel"/>
          <a:ea typeface="Corbel"/>
          <a:cs typeface="Corbe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8F7E8"/>
          </a:solidFill>
        </a:fill>
      </a:tcStyle>
    </a:wholeTbl>
    <a:band1H>
      <a:tcTxStyle/>
      <a:tcStyle>
        <a:fill>
          <a:solidFill>
            <a:srgbClr val="F0EFCE"/>
          </a:solidFill>
        </a:fill>
      </a:tcStyle>
    </a:band1H>
    <a:band2H>
      <a:tcTxStyle/>
    </a:band2H>
    <a:band1V>
      <a:tcTxStyle/>
      <a:tcStyle>
        <a:fill>
          <a:solidFill>
            <a:srgbClr val="F0EFCE"/>
          </a:solidFill>
        </a:fill>
      </a:tcStyle>
    </a:band1V>
    <a:band2V>
      <a:tcTxStyle/>
    </a:band2V>
    <a:lastCol>
      <a:tcTxStyle b="on" i="off">
        <a:font>
          <a:latin typeface="Corbel"/>
          <a:ea typeface="Corbel"/>
          <a:cs typeface="Corbel"/>
        </a:font>
        <a:schemeClr val="lt1"/>
      </a:tcTxStyle>
      <a:tcStyle>
        <a:fill>
          <a:solidFill>
            <a:schemeClr val="accent5"/>
          </a:solidFill>
        </a:fill>
      </a:tcStyle>
    </a:lastCol>
    <a:firstCol>
      <a:tcTxStyle b="on" i="off">
        <a:font>
          <a:latin typeface="Corbel"/>
          <a:ea typeface="Corbel"/>
          <a:cs typeface="Corbel"/>
        </a:font>
        <a:schemeClr val="lt1"/>
      </a:tcTxStyle>
      <a:tcStyle>
        <a:fill>
          <a:solidFill>
            <a:schemeClr val="accent5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5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5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Corbel-regular.fntdata"/><Relationship Id="rId21" Type="http://schemas.openxmlformats.org/officeDocument/2006/relationships/font" Target="fonts/NotoSansArabic-bold.fntdata"/><Relationship Id="rId24" Type="http://schemas.openxmlformats.org/officeDocument/2006/relationships/font" Target="fonts/Corbel-italic.fntdata"/><Relationship Id="rId23" Type="http://schemas.openxmlformats.org/officeDocument/2006/relationships/font" Target="fonts/Corbel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Corbel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ar-OM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3:notes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شريحة عنوان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/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7"/>
          <p:cNvSpPr txBox="1"/>
          <p:nvPr>
            <p:ph type="ctrTitle"/>
          </p:nvPr>
        </p:nvSpPr>
        <p:spPr>
          <a:xfrm>
            <a:off x="1109980" y="882376"/>
            <a:ext cx="9966960" cy="2926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Corbel"/>
              <a:buNone/>
              <a:defRPr b="1" sz="7200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subTitle"/>
          </p:nvPr>
        </p:nvSpPr>
        <p:spPr>
          <a:xfrm>
            <a:off x="1709530" y="3869634"/>
            <a:ext cx="8767860" cy="1388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  <a:defRPr sz="2200">
                <a:solidFill>
                  <a:srgbClr val="FFFFFF"/>
                </a:solidFill>
              </a:defRPr>
            </a:lvl1pPr>
            <a:lvl2pPr lvl="1" rt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760"/>
              <a:buNone/>
              <a:defRPr sz="2200"/>
            </a:lvl2pPr>
            <a:lvl3pPr lvl="2" rt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60"/>
              <a:buNone/>
              <a:defRPr sz="2200"/>
            </a:lvl3pPr>
            <a:lvl4pPr lvl="3" rt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4pPr>
            <a:lvl5pPr lvl="4" rt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5pPr>
            <a:lvl6pPr lvl="5" rt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6pPr>
            <a:lvl7pPr lvl="6" rt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7pPr>
            <a:lvl8pPr lvl="7" rt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8pPr>
            <a:lvl9pPr lvl="8" rtl="1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2000"/>
            </a:lvl9pPr>
          </a:lstStyle>
          <a:p/>
        </p:txBody>
      </p:sp>
      <p:sp>
        <p:nvSpPr>
          <p:cNvPr id="20" name="Google Shape;20;p17"/>
          <p:cNvSpPr txBox="1"/>
          <p:nvPr>
            <p:ph idx="10" type="dt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1" type="ftr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2" type="sldNum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cxnSp>
        <p:nvCxnSpPr>
          <p:cNvPr id="23" name="Google Shape;23;p17"/>
          <p:cNvCxnSpPr/>
          <p:nvPr/>
        </p:nvCxnSpPr>
        <p:spPr>
          <a:xfrm>
            <a:off x="1978660" y="3733800"/>
            <a:ext cx="8229601" cy="0"/>
          </a:xfrm>
          <a:prstGeom prst="straightConnector1">
            <a:avLst/>
          </a:prstGeom>
          <a:noFill/>
          <a:ln cap="flat" cmpd="sng" w="100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محتوى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8"/>
          <p:cNvSpPr txBox="1"/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" type="body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indent="-320040" lvl="1" marL="914400" rtl="1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40"/>
              <a:buChar char="•"/>
              <a:defRPr/>
            </a:lvl2pPr>
            <a:lvl3pPr indent="-320039" lvl="2" marL="1371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3pPr>
            <a:lvl4pPr indent="-320039" lvl="3" marL="18288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4pPr>
            <a:lvl5pPr indent="-320039" lvl="4" marL="22860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5pPr>
            <a:lvl6pPr indent="-320039" lvl="5" marL="27432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6pPr>
            <a:lvl7pPr indent="-320039" lvl="6" marL="32004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7pPr>
            <a:lvl8pPr indent="-320040" lvl="7" marL="3657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8pPr>
            <a:lvl9pPr indent="-320040" lvl="8" marL="4114800" rtl="1" algn="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40"/>
              <a:buChar char="•"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0" type="dt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1" type="ftr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2" type="sldNum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المقطع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9"/>
          <p:cNvSpPr txBox="1"/>
          <p:nvPr>
            <p:ph type="title"/>
          </p:nvPr>
        </p:nvSpPr>
        <p:spPr>
          <a:xfrm>
            <a:off x="1106424" y="1173575"/>
            <a:ext cx="9966960" cy="2926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Corbel"/>
              <a:buNone/>
              <a:defRPr b="0" sz="72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" type="body"/>
          </p:nvPr>
        </p:nvSpPr>
        <p:spPr>
          <a:xfrm>
            <a:off x="1709928" y="4154520"/>
            <a:ext cx="8769096" cy="13638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  <a:defRPr sz="2200">
                <a:solidFill>
                  <a:schemeClr val="accent1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19"/>
          <p:cNvSpPr txBox="1"/>
          <p:nvPr>
            <p:ph idx="10" type="dt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1" type="ftr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2" type="sldNum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cxnSp>
        <p:nvCxnSpPr>
          <p:cNvPr id="36" name="Google Shape;36;p19"/>
          <p:cNvCxnSpPr/>
          <p:nvPr/>
        </p:nvCxnSpPr>
        <p:spPr>
          <a:xfrm>
            <a:off x="1981200" y="4020408"/>
            <a:ext cx="8229601" cy="0"/>
          </a:xfrm>
          <a:prstGeom prst="straightConnector1">
            <a:avLst/>
          </a:prstGeom>
          <a:noFill/>
          <a:ln cap="flat" cmpd="sng" w="100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يان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/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" type="body"/>
          </p:nvPr>
        </p:nvSpPr>
        <p:spPr>
          <a:xfrm>
            <a:off x="1143000" y="2057399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0360" lvl="0" marL="457200" rtl="1" algn="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  <a:defRPr sz="2200"/>
            </a:lvl1pPr>
            <a:lvl2pPr indent="-330200" lvl="1" marL="914400" rtl="1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 sz="2000"/>
            </a:lvl2pPr>
            <a:lvl3pPr indent="-320039" lvl="2" marL="1371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 sz="1800"/>
            </a:lvl3pPr>
            <a:lvl4pPr indent="-309880" lvl="3" marL="18288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4pPr>
            <a:lvl5pPr indent="-309879" lvl="4" marL="22860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5pPr>
            <a:lvl6pPr indent="-309879" lvl="5" marL="27432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6pPr>
            <a:lvl7pPr indent="-309879" lvl="6" marL="32004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7pPr>
            <a:lvl8pPr indent="-309879" lvl="7" marL="3657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8pPr>
            <a:lvl9pPr indent="-309879" lvl="8" marL="4114800" rtl="1" algn="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Char char="•"/>
              <a:defRPr sz="1600"/>
            </a:lvl9pPr>
          </a:lstStyle>
          <a:p/>
        </p:txBody>
      </p:sp>
      <p:sp>
        <p:nvSpPr>
          <p:cNvPr id="40" name="Google Shape;40;p20"/>
          <p:cNvSpPr txBox="1"/>
          <p:nvPr>
            <p:ph idx="2" type="body"/>
          </p:nvPr>
        </p:nvSpPr>
        <p:spPr>
          <a:xfrm>
            <a:off x="6267612" y="2057400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0360" lvl="0" marL="457200" rtl="1" algn="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  <a:defRPr sz="2200"/>
            </a:lvl1pPr>
            <a:lvl2pPr indent="-330200" lvl="1" marL="914400" rtl="1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 sz="2000"/>
            </a:lvl2pPr>
            <a:lvl3pPr indent="-320039" lvl="2" marL="1371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 sz="1800"/>
            </a:lvl3pPr>
            <a:lvl4pPr indent="-309880" lvl="3" marL="18288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4pPr>
            <a:lvl5pPr indent="-309879" lvl="4" marL="22860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5pPr>
            <a:lvl6pPr indent="-309879" lvl="5" marL="27432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6pPr>
            <a:lvl7pPr indent="-309879" lvl="6" marL="32004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7pPr>
            <a:lvl8pPr indent="-309879" lvl="7" marL="3657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8pPr>
            <a:lvl9pPr indent="-309879" lvl="8" marL="4114800" rtl="1" algn="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Char char="•"/>
              <a:defRPr sz="1600"/>
            </a:lvl9pPr>
          </a:lstStyle>
          <a:p/>
        </p:txBody>
      </p:sp>
      <p:sp>
        <p:nvSpPr>
          <p:cNvPr id="41" name="Google Shape;41;p20"/>
          <p:cNvSpPr txBox="1"/>
          <p:nvPr>
            <p:ph idx="10" type="dt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1" type="ftr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قارنة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" type="body"/>
          </p:nvPr>
        </p:nvSpPr>
        <p:spPr>
          <a:xfrm>
            <a:off x="1143000" y="2001511"/>
            <a:ext cx="47548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47" name="Google Shape;47;p21"/>
          <p:cNvSpPr txBox="1"/>
          <p:nvPr>
            <p:ph idx="2" type="body"/>
          </p:nvPr>
        </p:nvSpPr>
        <p:spPr>
          <a:xfrm>
            <a:off x="1143000" y="2721483"/>
            <a:ext cx="4754880" cy="3383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0360" lvl="0" marL="457200" rtl="1" algn="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  <a:defRPr sz="2200"/>
            </a:lvl1pPr>
            <a:lvl2pPr indent="-330200" lvl="1" marL="914400" rtl="1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 sz="2000"/>
            </a:lvl2pPr>
            <a:lvl3pPr indent="-320039" lvl="2" marL="1371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 sz="1800"/>
            </a:lvl3pPr>
            <a:lvl4pPr indent="-309880" lvl="3" marL="18288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4pPr>
            <a:lvl5pPr indent="-309879" lvl="4" marL="22860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5pPr>
            <a:lvl6pPr indent="-309879" lvl="5" marL="27432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6pPr>
            <a:lvl7pPr indent="-309879" lvl="6" marL="32004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7pPr>
            <a:lvl8pPr indent="-309879" lvl="7" marL="3657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8pPr>
            <a:lvl9pPr indent="-309879" lvl="8" marL="4114800" rtl="1" algn="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Char char="•"/>
              <a:defRPr sz="1600"/>
            </a:lvl9pPr>
          </a:lstStyle>
          <a:p/>
        </p:txBody>
      </p:sp>
      <p:sp>
        <p:nvSpPr>
          <p:cNvPr id="48" name="Google Shape;48;p21"/>
          <p:cNvSpPr txBox="1"/>
          <p:nvPr>
            <p:ph idx="3" type="body"/>
          </p:nvPr>
        </p:nvSpPr>
        <p:spPr>
          <a:xfrm>
            <a:off x="6269173" y="1999032"/>
            <a:ext cx="47548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49" name="Google Shape;49;p21"/>
          <p:cNvSpPr txBox="1"/>
          <p:nvPr>
            <p:ph idx="4" type="body"/>
          </p:nvPr>
        </p:nvSpPr>
        <p:spPr>
          <a:xfrm>
            <a:off x="6269173" y="2719322"/>
            <a:ext cx="4754880" cy="3383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0360" lvl="0" marL="457200" rtl="1" algn="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  <a:defRPr sz="2200"/>
            </a:lvl1pPr>
            <a:lvl2pPr indent="-330200" lvl="1" marL="914400" rtl="1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 sz="2000"/>
            </a:lvl2pPr>
            <a:lvl3pPr indent="-320039" lvl="2" marL="1371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 sz="1800"/>
            </a:lvl3pPr>
            <a:lvl4pPr indent="-309880" lvl="3" marL="18288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4pPr>
            <a:lvl5pPr indent="-309879" lvl="4" marL="22860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5pPr>
            <a:lvl6pPr indent="-309879" lvl="5" marL="27432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6pPr>
            <a:lvl7pPr indent="-309879" lvl="6" marL="32004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7pPr>
            <a:lvl8pPr indent="-309879" lvl="7" marL="3657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8pPr>
            <a:lvl9pPr indent="-309879" lvl="8" marL="4114800" rtl="1" algn="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Char char="•"/>
              <a:defRPr sz="1600"/>
            </a:lvl9pPr>
          </a:lstStyle>
          <a:p/>
        </p:txBody>
      </p:sp>
      <p:sp>
        <p:nvSpPr>
          <p:cNvPr id="50" name="Google Shape;50;p21"/>
          <p:cNvSpPr txBox="1"/>
          <p:nvPr>
            <p:ph idx="10" type="dt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1" type="ftr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فقط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2"/>
          <p:cNvSpPr txBox="1"/>
          <p:nvPr>
            <p:ph idx="10" type="dt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فارغ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idx="10" type="dt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1" type="ftr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3"/>
          <p:cNvSpPr txBox="1"/>
          <p:nvPr>
            <p:ph idx="12" type="sldNum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ى مع تسمية توضيحية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4"/>
          <p:cNvSpPr txBox="1"/>
          <p:nvPr>
            <p:ph type="title"/>
          </p:nvPr>
        </p:nvSpPr>
        <p:spPr>
          <a:xfrm>
            <a:off x="1143000" y="1097280"/>
            <a:ext cx="393192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orbel"/>
              <a:buNone/>
              <a:defRPr b="0"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5852159" y="1097280"/>
            <a:ext cx="5212080" cy="4663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1160" lvl="0" marL="457200" rtl="1" algn="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560"/>
              <a:buChar char="•"/>
              <a:defRPr sz="3200"/>
            </a:lvl1pPr>
            <a:lvl2pPr indent="-370840" lvl="1" marL="914400" rtl="1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40"/>
              <a:buChar char="•"/>
              <a:defRPr sz="2800"/>
            </a:lvl2pPr>
            <a:lvl3pPr indent="-350519" lvl="2" marL="1371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20"/>
              <a:buChar char="•"/>
              <a:defRPr sz="2400"/>
            </a:lvl3pPr>
            <a:lvl4pPr indent="-330200" lvl="3" marL="18288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4pPr>
            <a:lvl5pPr indent="-330200" lvl="4" marL="22860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5pPr>
            <a:lvl6pPr indent="-330200" lvl="5" marL="27432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6pPr>
            <a:lvl7pPr indent="-330200" lvl="6" marL="32004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7pPr>
            <a:lvl8pPr indent="-330200" lvl="7" marL="3657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8pPr>
            <a:lvl9pPr indent="-330200" lvl="8" marL="4114800" rtl="1" algn="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Char char="•"/>
              <a:defRPr sz="2000"/>
            </a:lvl9pPr>
          </a:lstStyle>
          <a:p/>
        </p:txBody>
      </p:sp>
      <p:sp>
        <p:nvSpPr>
          <p:cNvPr id="65" name="Google Shape;65;p24"/>
          <p:cNvSpPr txBox="1"/>
          <p:nvPr>
            <p:ph idx="2" type="body"/>
          </p:nvPr>
        </p:nvSpPr>
        <p:spPr>
          <a:xfrm>
            <a:off x="1143000" y="2834640"/>
            <a:ext cx="3931920" cy="3017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360"/>
              <a:buNone/>
              <a:defRPr sz="1700"/>
            </a:lvl1pPr>
            <a:lvl2pPr indent="-228600" lvl="1" marL="914400" rtl="1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rtl="1" algn="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66" name="Google Shape;66;p24"/>
          <p:cNvSpPr txBox="1"/>
          <p:nvPr>
            <p:ph idx="10" type="dt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1" type="ftr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4"/>
          <p:cNvSpPr txBox="1"/>
          <p:nvPr>
            <p:ph idx="12" type="sldNum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صورة مع تسمية توضيحية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5"/>
          <p:cNvSpPr txBox="1"/>
          <p:nvPr>
            <p:ph type="title"/>
          </p:nvPr>
        </p:nvSpPr>
        <p:spPr>
          <a:xfrm>
            <a:off x="1143000" y="1097280"/>
            <a:ext cx="393192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orbel"/>
              <a:buNone/>
              <a:defRPr b="0"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5"/>
          <p:cNvSpPr/>
          <p:nvPr>
            <p:ph idx="2" type="pic"/>
          </p:nvPr>
        </p:nvSpPr>
        <p:spPr>
          <a:xfrm>
            <a:off x="5413248" y="1069847"/>
            <a:ext cx="6099048" cy="4800600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25"/>
          <p:cNvSpPr txBox="1"/>
          <p:nvPr>
            <p:ph idx="1" type="body"/>
          </p:nvPr>
        </p:nvSpPr>
        <p:spPr>
          <a:xfrm>
            <a:off x="1143000" y="2834640"/>
            <a:ext cx="3931920" cy="2880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360"/>
              <a:buNone/>
              <a:defRPr sz="1700"/>
            </a:lvl1pPr>
            <a:lvl2pPr indent="-228600" lvl="1" marL="914400" rtl="1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rtl="1" algn="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3" name="Google Shape;73;p25"/>
          <p:cNvSpPr txBox="1"/>
          <p:nvPr>
            <p:ph idx="10" type="dt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1" type="ftr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2" type="sldNum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6"/>
          <p:cNvSpPr txBox="1"/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" type="body"/>
          </p:nvPr>
        </p:nvSpPr>
        <p:spPr>
          <a:xfrm rot="5400000">
            <a:off x="4060136" y="-859736"/>
            <a:ext cx="4038600" cy="9872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indent="-320040" lvl="1" marL="914400" rtl="1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40"/>
              <a:buChar char="•"/>
              <a:defRPr/>
            </a:lvl2pPr>
            <a:lvl3pPr indent="-320039" lvl="2" marL="1371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3pPr>
            <a:lvl4pPr indent="-320039" lvl="3" marL="18288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4pPr>
            <a:lvl5pPr indent="-320039" lvl="4" marL="22860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5pPr>
            <a:lvl6pPr indent="-320039" lvl="5" marL="27432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6pPr>
            <a:lvl7pPr indent="-320039" lvl="6" marL="32004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7pPr>
            <a:lvl8pPr indent="-320040" lvl="7" marL="3657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8pPr>
            <a:lvl9pPr indent="-320040" lvl="8" marL="4114800" rtl="1" algn="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40"/>
              <a:buChar char="•"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0" type="dt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1" type="ftr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2" type="sldNum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ان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7"/>
          <p:cNvSpPr txBox="1"/>
          <p:nvPr>
            <p:ph type="title"/>
          </p:nvPr>
        </p:nvSpPr>
        <p:spPr>
          <a:xfrm rot="5400000">
            <a:off x="7181850" y="2305050"/>
            <a:ext cx="5410200" cy="232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7"/>
          <p:cNvSpPr txBox="1"/>
          <p:nvPr>
            <p:ph idx="1" type="body"/>
          </p:nvPr>
        </p:nvSpPr>
        <p:spPr>
          <a:xfrm rot="5400000">
            <a:off x="2152650" y="-247650"/>
            <a:ext cx="5410200" cy="74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indent="-320040" lvl="1" marL="914400" rtl="1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40"/>
              <a:buChar char="•"/>
              <a:defRPr/>
            </a:lvl2pPr>
            <a:lvl3pPr indent="-320039" lvl="2" marL="1371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3pPr>
            <a:lvl4pPr indent="-320039" lvl="3" marL="18288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4pPr>
            <a:lvl5pPr indent="-320039" lvl="4" marL="22860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5pPr>
            <a:lvl6pPr indent="-320039" lvl="5" marL="27432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6pPr>
            <a:lvl7pPr indent="-320039" lvl="6" marL="32004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7pPr>
            <a:lvl8pPr indent="-320040" lvl="7" marL="365760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8pPr>
            <a:lvl9pPr indent="-320040" lvl="8" marL="4114800" rtl="1" algn="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40"/>
              <a:buChar char="•"/>
              <a:defRPr/>
            </a:lvl9pPr>
          </a:lstStyle>
          <a:p/>
        </p:txBody>
      </p:sp>
      <p:sp>
        <p:nvSpPr>
          <p:cNvPr id="85" name="Google Shape;85;p27"/>
          <p:cNvSpPr txBox="1"/>
          <p:nvPr>
            <p:ph idx="10" type="dt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7"/>
          <p:cNvSpPr txBox="1"/>
          <p:nvPr>
            <p:ph idx="11" type="ftr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7"/>
          <p:cNvSpPr txBox="1"/>
          <p:nvPr>
            <p:ph idx="12" type="sldNum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/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16"/>
          <p:cNvSpPr txBox="1"/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orbel"/>
              <a:buNone/>
              <a:defRPr b="0" i="0" sz="4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6"/>
          <p:cNvSpPr txBox="1"/>
          <p:nvPr>
            <p:ph idx="1" type="body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0360" lvl="0" marL="457200" marR="0" rtl="1" algn="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Corbel"/>
              <a:buChar char="•"/>
              <a:defRPr b="0" i="0" sz="2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30200" lvl="1" marL="914400" marR="0" rtl="1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orbel"/>
              <a:buChar char="•"/>
              <a:defRPr b="0" i="0" sz="20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20039" lvl="2" marL="1371600" marR="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Char char="•"/>
              <a:defRPr b="0" i="0" sz="18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09880" lvl="3" marL="1828800" marR="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b="0" i="0" sz="16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09879" lvl="4" marL="2286000" marR="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b="0" i="0" sz="16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09879" lvl="5" marL="2743200" marR="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b="0" i="0" sz="16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09879" lvl="6" marL="3200400" marR="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b="0" i="0" sz="16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09879" lvl="7" marL="3657600" marR="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b="0" i="0" sz="16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09879" lvl="8" marL="4114800" marR="0" rtl="1" algn="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280"/>
              <a:buFont typeface="Corbel"/>
              <a:buChar char="•"/>
              <a:defRPr b="0" i="0" sz="16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0" type="dt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1" type="ftr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5" name="Google Shape;15;p16"/>
          <p:cNvSpPr txBox="1"/>
          <p:nvPr>
            <p:ph idx="12" type="sldNum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.png"/><Relationship Id="rId10" Type="http://schemas.openxmlformats.org/officeDocument/2006/relationships/image" Target="../media/image13.png"/><Relationship Id="rId13" Type="http://schemas.openxmlformats.org/officeDocument/2006/relationships/image" Target="../media/image21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1.jpg"/><Relationship Id="rId4" Type="http://schemas.openxmlformats.org/officeDocument/2006/relationships/image" Target="../media/image2.png"/><Relationship Id="rId9" Type="http://schemas.openxmlformats.org/officeDocument/2006/relationships/image" Target="../media/image14.png"/><Relationship Id="rId14" Type="http://schemas.openxmlformats.org/officeDocument/2006/relationships/image" Target="../media/image15.png"/><Relationship Id="rId5" Type="http://schemas.openxmlformats.org/officeDocument/2006/relationships/image" Target="../media/image9.png"/><Relationship Id="rId6" Type="http://schemas.openxmlformats.org/officeDocument/2006/relationships/image" Target="../media/image12.png"/><Relationship Id="rId7" Type="http://schemas.openxmlformats.org/officeDocument/2006/relationships/image" Target="../media/image5.png"/><Relationship Id="rId8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2.png"/><Relationship Id="rId1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1.jpg"/><Relationship Id="rId4" Type="http://schemas.openxmlformats.org/officeDocument/2006/relationships/image" Target="../media/image24.png"/><Relationship Id="rId9" Type="http://schemas.openxmlformats.org/officeDocument/2006/relationships/image" Target="../media/image31.png"/><Relationship Id="rId5" Type="http://schemas.openxmlformats.org/officeDocument/2006/relationships/image" Target="../media/image30.png"/><Relationship Id="rId6" Type="http://schemas.openxmlformats.org/officeDocument/2006/relationships/image" Target="../media/image25.png"/><Relationship Id="rId7" Type="http://schemas.openxmlformats.org/officeDocument/2006/relationships/image" Target="../media/image23.png"/><Relationship Id="rId8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2.png"/><Relationship Id="rId1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1.jpg"/><Relationship Id="rId4" Type="http://schemas.openxmlformats.org/officeDocument/2006/relationships/image" Target="../media/image24.png"/><Relationship Id="rId9" Type="http://schemas.openxmlformats.org/officeDocument/2006/relationships/image" Target="../media/image31.png"/><Relationship Id="rId5" Type="http://schemas.openxmlformats.org/officeDocument/2006/relationships/image" Target="../media/image30.png"/><Relationship Id="rId6" Type="http://schemas.openxmlformats.org/officeDocument/2006/relationships/image" Target="../media/image25.png"/><Relationship Id="rId7" Type="http://schemas.openxmlformats.org/officeDocument/2006/relationships/image" Target="../media/image23.png"/><Relationship Id="rId8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5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6.png"/><Relationship Id="rId10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2.jpg"/><Relationship Id="rId4" Type="http://schemas.openxmlformats.org/officeDocument/2006/relationships/image" Target="../media/image12.png"/><Relationship Id="rId9" Type="http://schemas.openxmlformats.org/officeDocument/2006/relationships/image" Target="../media/image51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14.png"/><Relationship Id="rId8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4.png"/><Relationship Id="rId4" Type="http://schemas.openxmlformats.org/officeDocument/2006/relationships/image" Target="../media/image57.jpg"/><Relationship Id="rId5" Type="http://schemas.openxmlformats.org/officeDocument/2006/relationships/image" Target="../media/image25.png"/><Relationship Id="rId6" Type="http://schemas.openxmlformats.org/officeDocument/2006/relationships/image" Target="../media/image44.jpg"/><Relationship Id="rId7" Type="http://schemas.openxmlformats.org/officeDocument/2006/relationships/image" Target="../media/image4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4.png"/><Relationship Id="rId4" Type="http://schemas.openxmlformats.org/officeDocument/2006/relationships/image" Target="../media/image57.jpg"/><Relationship Id="rId5" Type="http://schemas.openxmlformats.org/officeDocument/2006/relationships/image" Target="../media/image25.png"/><Relationship Id="rId6" Type="http://schemas.openxmlformats.org/officeDocument/2006/relationships/image" Target="../media/image53.jpg"/><Relationship Id="rId7" Type="http://schemas.openxmlformats.org/officeDocument/2006/relationships/image" Target="../media/image4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9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58.png"/><Relationship Id="rId10" Type="http://schemas.openxmlformats.org/officeDocument/2006/relationships/image" Target="../media/image14.png"/><Relationship Id="rId1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9.jpg"/><Relationship Id="rId4" Type="http://schemas.openxmlformats.org/officeDocument/2006/relationships/image" Target="../media/image57.jpg"/><Relationship Id="rId9" Type="http://schemas.openxmlformats.org/officeDocument/2006/relationships/image" Target="../media/image27.png"/><Relationship Id="rId5" Type="http://schemas.openxmlformats.org/officeDocument/2006/relationships/image" Target="../media/image50.png"/><Relationship Id="rId6" Type="http://schemas.openxmlformats.org/officeDocument/2006/relationships/image" Target="../media/image12.png"/><Relationship Id="rId7" Type="http://schemas.openxmlformats.org/officeDocument/2006/relationships/image" Target="../media/image1.png"/><Relationship Id="rId8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>
            <p:ph type="ctrTitle"/>
          </p:nvPr>
        </p:nvSpPr>
        <p:spPr>
          <a:xfrm>
            <a:off x="1308100" y="282772"/>
            <a:ext cx="9966960" cy="20932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Corbel"/>
              <a:buNone/>
            </a:pPr>
            <a:r>
              <a:rPr lang="ar-OM"/>
              <a:t>الهوية والمواطنة</a:t>
            </a:r>
            <a:endParaRPr/>
          </a:p>
        </p:txBody>
      </p:sp>
      <p:sp>
        <p:nvSpPr>
          <p:cNvPr id="93" name="Google Shape;93;p1"/>
          <p:cNvSpPr txBox="1"/>
          <p:nvPr>
            <p:ph idx="1" type="subTitle"/>
          </p:nvPr>
        </p:nvSpPr>
        <p:spPr>
          <a:xfrm>
            <a:off x="1709530" y="3869634"/>
            <a:ext cx="8767860" cy="1388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/>
          </a:p>
        </p:txBody>
      </p:sp>
      <p:pic>
        <p:nvPicPr>
          <p:cNvPr id="94" name="Google Shape;94;p1"/>
          <p:cNvPicPr preferRelativeResize="0"/>
          <p:nvPr/>
        </p:nvPicPr>
        <p:blipFill rotWithShape="1">
          <a:blip r:embed="rId3">
            <a:alphaModFix/>
          </a:blip>
          <a:srcRect b="0" l="0" r="0" t="4921"/>
          <a:stretch/>
        </p:blipFill>
        <p:spPr>
          <a:xfrm>
            <a:off x="1216660" y="2975609"/>
            <a:ext cx="10058400" cy="2282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40953" y="569595"/>
            <a:ext cx="1760574" cy="3782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02117" y="1738312"/>
            <a:ext cx="6867525" cy="4905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/>
          <p:nvPr/>
        </p:nvSpPr>
        <p:spPr>
          <a:xfrm>
            <a:off x="3429000" y="691515"/>
            <a:ext cx="4145280" cy="786765"/>
          </a:xfrm>
          <a:prstGeom prst="flowChartPreparation">
            <a:avLst/>
          </a:prstGeom>
          <a:solidFill>
            <a:schemeClr val="lt1"/>
          </a:solidFill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rPr>
              <a:t> ناصر شخص</a:t>
            </a:r>
            <a:endParaRPr/>
          </a:p>
        </p:txBody>
      </p:sp>
    </p:spTree>
  </p:cSld>
  <p:clrMapOvr>
    <a:masterClrMapping/>
  </p:clrMapOvr>
  <p:transition spd="slow">
    <p:wipe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6651" y="1453989"/>
            <a:ext cx="1606138" cy="431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70897" y="1653540"/>
            <a:ext cx="6181725" cy="48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3"/>
          <p:cNvSpPr/>
          <p:nvPr/>
        </p:nvSpPr>
        <p:spPr>
          <a:xfrm>
            <a:off x="9357360" y="472440"/>
            <a:ext cx="1737360" cy="11811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rgbClr val="79851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4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شمساء</a:t>
            </a:r>
            <a:endParaRPr b="0" i="0" sz="40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>
    <mc:Choice Requires="p14">
      <p:transition spd="slow" p14:dur="3400">
        <p14:reveal dir="r" thruBlk="1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/>
          <p:nvPr>
            <p:ph idx="1" type="subTitle"/>
          </p:nvPr>
        </p:nvSpPr>
        <p:spPr>
          <a:xfrm>
            <a:off x="7818120" y="2367598"/>
            <a:ext cx="437388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ar-OM" sz="2800"/>
              <a:t>استنتج عنوان الدرس من خلال استراتيجية الرموز المشفرة</a:t>
            </a:r>
            <a:endParaRPr/>
          </a:p>
        </p:txBody>
      </p:sp>
      <p:sp>
        <p:nvSpPr>
          <p:cNvPr id="114" name="Google Shape;114;p4"/>
          <p:cNvSpPr/>
          <p:nvPr/>
        </p:nvSpPr>
        <p:spPr>
          <a:xfrm>
            <a:off x="8595360" y="264479"/>
            <a:ext cx="2819400" cy="1655762"/>
          </a:xfrm>
          <a:prstGeom prst="ellipse">
            <a:avLst/>
          </a:prstGeom>
          <a:solidFill>
            <a:srgbClr val="F6B1AA"/>
          </a:solidFill>
          <a:ln cap="flat" cmpd="sng" w="100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4400" u="none" cap="none" strike="noStrike">
                <a:solidFill>
                  <a:srgbClr val="D3E06F"/>
                </a:solidFill>
                <a:latin typeface="Corbel"/>
                <a:ea typeface="Corbel"/>
                <a:cs typeface="Corbel"/>
                <a:sym typeface="Corbel"/>
              </a:rPr>
              <a:t>عنوان الدرس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C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aphicFrame>
        <p:nvGraphicFramePr>
          <p:cNvPr id="115" name="Google Shape;115;p4"/>
          <p:cNvGraphicFramePr/>
          <p:nvPr/>
        </p:nvGraphicFramePr>
        <p:xfrm>
          <a:off x="2032000" y="481565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{153F168E-E198-4353-AF43-578C4DD2F021}</a:tableStyleId>
              </a:tblPr>
              <a:tblGrid>
                <a:gridCol w="1615450"/>
                <a:gridCol w="1625600"/>
                <a:gridCol w="1625600"/>
                <a:gridCol w="1625600"/>
                <a:gridCol w="16256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373737"/>
                          </a:solidFill>
                        </a:rPr>
                        <a:t>@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373737"/>
                          </a:solidFill>
                        </a:rPr>
                        <a:t>#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373737"/>
                          </a:solidFill>
                        </a:rPr>
                        <a:t>%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373737"/>
                          </a:solidFill>
                        </a:rPr>
                        <a:t>*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373737"/>
                          </a:solidFill>
                        </a:rPr>
                        <a:t>؟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0070C0"/>
                          </a:solidFill>
                        </a:rPr>
                        <a:t>ت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0070C0"/>
                          </a:solidFill>
                        </a:rPr>
                        <a:t>ب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0070C0"/>
                          </a:solidFill>
                        </a:rPr>
                        <a:t>ع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0070C0"/>
                          </a:solidFill>
                        </a:rPr>
                        <a:t>د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0070C0"/>
                          </a:solidFill>
                        </a:rPr>
                        <a:t>ي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OM" sz="2000" u="none" cap="none" strike="noStrike">
                          <a:solidFill>
                            <a:srgbClr val="373737"/>
                          </a:solidFill>
                        </a:rPr>
                        <a:t>!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OM" sz="2000" u="none" cap="none" strike="noStrike">
                          <a:solidFill>
                            <a:srgbClr val="373737"/>
                          </a:solidFill>
                        </a:rPr>
                        <a:t>}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OM" sz="2000" u="none" cap="none" strike="noStrike">
                          <a:solidFill>
                            <a:srgbClr val="373737"/>
                          </a:solidFill>
                        </a:rPr>
                        <a:t>{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OM" sz="2000" u="none" cap="none" strike="noStrike">
                          <a:solidFill>
                            <a:srgbClr val="373737"/>
                          </a:solidFill>
                        </a:rPr>
                        <a:t>ْ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OM" sz="2000" u="none" cap="none" strike="noStrike">
                          <a:solidFill>
                            <a:srgbClr val="373737"/>
                          </a:solidFill>
                        </a:rPr>
                        <a:t>"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0070C0"/>
                          </a:solidFill>
                        </a:rPr>
                        <a:t>س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0070C0"/>
                          </a:solidFill>
                        </a:rPr>
                        <a:t>ن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0070C0"/>
                          </a:solidFill>
                        </a:rPr>
                        <a:t>ا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0070C0"/>
                          </a:solidFill>
                        </a:rPr>
                        <a:t>ف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OM" sz="2000" u="none" cap="none" strike="noStrike">
                          <a:solidFill>
                            <a:srgbClr val="0070C0"/>
                          </a:solidFill>
                        </a:rPr>
                        <a:t>ج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16" name="Google Shape;116;p4"/>
          <p:cNvSpPr txBox="1"/>
          <p:nvPr/>
        </p:nvSpPr>
        <p:spPr>
          <a:xfrm>
            <a:off x="8397240" y="3370240"/>
            <a:ext cx="27736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AB3C19"/>
                </a:solidFill>
                <a:latin typeface="Corbel"/>
                <a:ea typeface="Corbel"/>
                <a:cs typeface="Corbel"/>
                <a:sym typeface="Corbel"/>
              </a:rPr>
              <a:t>{%@}؟  #"!*؟</a:t>
            </a:r>
            <a:endParaRPr/>
          </a:p>
        </p:txBody>
      </p:sp>
      <p:sp>
        <p:nvSpPr>
          <p:cNvPr id="117" name="Google Shape;117;p4"/>
          <p:cNvSpPr txBox="1"/>
          <p:nvPr/>
        </p:nvSpPr>
        <p:spPr>
          <a:xfrm>
            <a:off x="1356360" y="640080"/>
            <a:ext cx="428244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800">
                <a:solidFill>
                  <a:srgbClr val="FF0000"/>
                </a:solidFill>
                <a:latin typeface="Corbel"/>
                <a:ea typeface="Corbel"/>
                <a:cs typeface="Corbel"/>
                <a:sym typeface="Corbel"/>
              </a:rPr>
              <a:t>طابق الرمز بالحرف الموجود في الجدول لتحصل على عنوان الدرس</a:t>
            </a:r>
            <a:endParaRPr/>
          </a:p>
        </p:txBody>
      </p:sp>
    </p:spTree>
  </p:cSld>
  <p:clrMapOvr>
    <a:masterClrMapping/>
  </p:clrMapOvr>
  <p:transition spd="slow">
    <p:randomBar dir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352" y="1493520"/>
            <a:ext cx="9629775" cy="232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p14:dur="800">
    <p:circl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6"/>
          <p:cNvPicPr preferRelativeResize="0"/>
          <p:nvPr/>
        </p:nvPicPr>
        <p:blipFill rotWithShape="1">
          <a:blip r:embed="rId3">
            <a:alphaModFix/>
          </a:blip>
          <a:srcRect b="0" l="0" r="0" t="20508"/>
          <a:stretch/>
        </p:blipFill>
        <p:spPr>
          <a:xfrm>
            <a:off x="5935" y="-5346"/>
            <a:ext cx="12191980" cy="814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842893" y="1972292"/>
            <a:ext cx="4120739" cy="399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62065" y="725836"/>
            <a:ext cx="1084305" cy="1135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46961" y="4868882"/>
            <a:ext cx="6862867" cy="2952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8732" y="4096987"/>
            <a:ext cx="3106140" cy="2761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041448" y="5081073"/>
            <a:ext cx="2611837" cy="228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244166" y="5135597"/>
            <a:ext cx="1110077" cy="1111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600709" y="5196355"/>
            <a:ext cx="2052576" cy="79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637628" y="725836"/>
            <a:ext cx="7883910" cy="44337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vase of flowers on a table&#10;&#10;Description automatically generated" id="136" name="Google Shape;136;p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06789" y="965859"/>
            <a:ext cx="841031" cy="1414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293463" y="2304655"/>
            <a:ext cx="1706996" cy="466516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6"/>
          <p:cNvSpPr/>
          <p:nvPr/>
        </p:nvSpPr>
        <p:spPr>
          <a:xfrm>
            <a:off x="5084373" y="1143000"/>
            <a:ext cx="2443566" cy="829292"/>
          </a:xfrm>
          <a:prstGeom prst="flowChartPreparation">
            <a:avLst/>
          </a:prstGeom>
          <a:solidFill>
            <a:srgbClr val="FFCDA5"/>
          </a:solidFill>
          <a:ln cap="flat" cmpd="sng" w="100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8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التمهيد</a:t>
            </a:r>
            <a:endParaRPr/>
          </a:p>
        </p:txBody>
      </p:sp>
      <p:pic>
        <p:nvPicPr>
          <p:cNvPr id="139" name="Google Shape;139;p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269068" y="1964341"/>
            <a:ext cx="2710139" cy="1425137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6"/>
          <p:cNvSpPr txBox="1"/>
          <p:nvPr/>
        </p:nvSpPr>
        <p:spPr>
          <a:xfrm>
            <a:off x="6287987" y="2179021"/>
            <a:ext cx="348846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برايكم ما الجسر الذي عبره الولد حتى صار جسمه سليما وقويا؟</a:t>
            </a:r>
            <a:endParaRPr/>
          </a:p>
        </p:txBody>
      </p:sp>
    </p:spTree>
  </p:cSld>
  <p:clrMapOvr>
    <a:masterClrMapping/>
  </p:clrMapOvr>
  <p:transition spd="slow" p14:dur="800">
    <p:circl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60" y="289559"/>
            <a:ext cx="11808029" cy="6642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8"/>
          <p:cNvPicPr preferRelativeResize="0"/>
          <p:nvPr/>
        </p:nvPicPr>
        <p:blipFill rotWithShape="1">
          <a:blip r:embed="rId3">
            <a:alphaModFix/>
          </a:blip>
          <a:srcRect b="0" l="0" r="0" t="20508"/>
          <a:stretch/>
        </p:blipFill>
        <p:spPr>
          <a:xfrm>
            <a:off x="5935" y="-5346"/>
            <a:ext cx="12191980" cy="814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7726" y="5423246"/>
            <a:ext cx="2404196" cy="2404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25517" y="4453804"/>
            <a:ext cx="2404196" cy="2404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88026" y="4690101"/>
            <a:ext cx="2404196" cy="2404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42261" y="5429323"/>
            <a:ext cx="2404196" cy="2404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38569" y="96931"/>
            <a:ext cx="9276645" cy="4774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94643" y="2323842"/>
            <a:ext cx="1388982" cy="4522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54149" y="4690101"/>
            <a:ext cx="2703673" cy="257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82323" y="4690101"/>
            <a:ext cx="454852" cy="544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180012">
            <a:off x="1069823" y="4380155"/>
            <a:ext cx="1639576" cy="1081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8"/>
          <p:cNvPicPr preferRelativeResize="0"/>
          <p:nvPr/>
        </p:nvPicPr>
        <p:blipFill rotWithShape="1">
          <a:blip r:embed="rId10">
            <a:alphaModFix/>
          </a:blip>
          <a:srcRect b="12189" l="0" r="0" t="0"/>
          <a:stretch/>
        </p:blipFill>
        <p:spPr>
          <a:xfrm>
            <a:off x="9899904" y="862394"/>
            <a:ext cx="2741725" cy="2566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54264" y="749260"/>
            <a:ext cx="1084305" cy="1135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flipH="1">
            <a:off x="31244" y="4107353"/>
            <a:ext cx="1078505" cy="1165496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63" name="Google Shape;163;p8"/>
          <p:cNvSpPr/>
          <p:nvPr/>
        </p:nvSpPr>
        <p:spPr>
          <a:xfrm>
            <a:off x="2983625" y="1156833"/>
            <a:ext cx="650614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200">
                <a:solidFill>
                  <a:schemeClr val="dk1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(إن الجسر عبارة عن طرق العناية بالجسم ..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200">
                <a:solidFill>
                  <a:schemeClr val="dk1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استخدمها الولد حتى وصل الى جسمه السليم )</a:t>
            </a:r>
            <a:endParaRPr sz="3200">
              <a:solidFill>
                <a:schemeClr val="dk1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9"/>
          <p:cNvPicPr preferRelativeResize="0"/>
          <p:nvPr/>
        </p:nvPicPr>
        <p:blipFill rotWithShape="1">
          <a:blip r:embed="rId3">
            <a:alphaModFix/>
          </a:blip>
          <a:srcRect b="0" l="0" r="0" t="20508"/>
          <a:stretch/>
        </p:blipFill>
        <p:spPr>
          <a:xfrm>
            <a:off x="5935" y="-5346"/>
            <a:ext cx="12191980" cy="814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7726" y="5423246"/>
            <a:ext cx="2404196" cy="2404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25517" y="4453804"/>
            <a:ext cx="2404196" cy="2404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88026" y="4690101"/>
            <a:ext cx="2404196" cy="2404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42261" y="5429323"/>
            <a:ext cx="2404196" cy="2404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2242" y="11061"/>
            <a:ext cx="9276645" cy="4774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94643" y="2323842"/>
            <a:ext cx="1388982" cy="4522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54149" y="4690101"/>
            <a:ext cx="2703673" cy="257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82323" y="4690101"/>
            <a:ext cx="454852" cy="544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180012">
            <a:off x="1069823" y="4380155"/>
            <a:ext cx="1639576" cy="1081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9"/>
          <p:cNvPicPr preferRelativeResize="0"/>
          <p:nvPr/>
        </p:nvPicPr>
        <p:blipFill rotWithShape="1">
          <a:blip r:embed="rId10">
            <a:alphaModFix/>
          </a:blip>
          <a:srcRect b="12189" l="0" r="0" t="0"/>
          <a:stretch/>
        </p:blipFill>
        <p:spPr>
          <a:xfrm>
            <a:off x="9899904" y="862394"/>
            <a:ext cx="2741725" cy="2566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54264" y="749260"/>
            <a:ext cx="1084305" cy="1135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flipH="1">
            <a:off x="31244" y="4107353"/>
            <a:ext cx="1078505" cy="1165496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81" name="Google Shape;181;p9"/>
          <p:cNvSpPr/>
          <p:nvPr/>
        </p:nvSpPr>
        <p:spPr>
          <a:xfrm>
            <a:off x="2746030" y="1846788"/>
            <a:ext cx="6639885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الاهتمام بالجسد ليبقى قوي مستعينا بالمقومات التي تساعد على المحافظة على الجسم</a:t>
            </a:r>
            <a:endParaRPr sz="4400">
              <a:solidFill>
                <a:schemeClr val="dk1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5514342" y="1063512"/>
            <a:ext cx="387157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مفهوم اعتني بجسدي</a:t>
            </a:r>
            <a:endParaRPr sz="2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1" y="546617"/>
            <a:ext cx="8641079" cy="576476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0"/>
          <p:cNvSpPr/>
          <p:nvPr/>
        </p:nvSpPr>
        <p:spPr>
          <a:xfrm>
            <a:off x="9189720" y="1322755"/>
            <a:ext cx="269747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400">
                <a:solidFill>
                  <a:srgbClr val="000000"/>
                </a:solidFill>
                <a:latin typeface="Noto Sans Arabic"/>
                <a:ea typeface="Noto Sans Arabic"/>
                <a:cs typeface="Noto Sans Arabic"/>
                <a:sym typeface="Noto Sans Arabic"/>
              </a:rPr>
              <a:t>اقرأ النص جيدا لتجب عن الأسئلة  في اللعبة الآتية</a:t>
            </a:r>
            <a:endParaRPr sz="24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"/>
          <p:cNvSpPr txBox="1"/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orbel"/>
              <a:buNone/>
            </a:pPr>
            <a:r>
              <a:t/>
            </a:r>
            <a:endParaRPr/>
          </a:p>
        </p:txBody>
      </p:sp>
      <p:pic>
        <p:nvPicPr>
          <p:cNvPr id="194" name="Google Shape;194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57856" y="4538709"/>
            <a:ext cx="5772297" cy="2222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19290" y="3158203"/>
            <a:ext cx="3106140" cy="2761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08573" y="4635655"/>
            <a:ext cx="3000095" cy="2625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53742" y="4792926"/>
            <a:ext cx="1110077" cy="11117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vase of flowers on a table&#10;&#10;Description automatically generated" id="199" name="Google Shape;199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98871" y="4235063"/>
            <a:ext cx="841031" cy="1414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79576" y="-857782"/>
            <a:ext cx="10499373" cy="5845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-97843" y="381095"/>
            <a:ext cx="2213462" cy="16084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logo&#10;&#10;Description automatically generated" id="202" name="Google Shape;202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-533529" y="2179864"/>
            <a:ext cx="4487816" cy="4487816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1"/>
          <p:cNvSpPr/>
          <p:nvPr/>
        </p:nvSpPr>
        <p:spPr>
          <a:xfrm>
            <a:off x="7476609" y="1103114"/>
            <a:ext cx="253229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18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ما موهبة مازن؟</a:t>
            </a:r>
            <a:endParaRPr sz="1800">
              <a:solidFill>
                <a:srgbClr val="00B0F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04" name="Google Shape;204;p11"/>
          <p:cNvSpPr/>
          <p:nvPr/>
        </p:nvSpPr>
        <p:spPr>
          <a:xfrm>
            <a:off x="4007306" y="1494300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18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ما الاسباب التي جعلت جسد مازن قويا ونشيطا ؟</a:t>
            </a:r>
            <a:endParaRPr sz="1800">
              <a:solidFill>
                <a:srgbClr val="00B0F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"/>
          <p:cNvSpPr txBox="1"/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orbel"/>
              <a:buNone/>
            </a:pPr>
            <a:r>
              <a:t/>
            </a:r>
            <a:endParaRPr/>
          </a:p>
        </p:txBody>
      </p:sp>
      <p:pic>
        <p:nvPicPr>
          <p:cNvPr id="210" name="Google Shape;210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4256" y="121920"/>
            <a:ext cx="11058144" cy="56327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building&#10;&#10;Description automatically generated" id="211" name="Google Shape;21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6853" y="2213240"/>
            <a:ext cx="1388982" cy="452284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2"/>
          <p:cNvSpPr/>
          <p:nvPr/>
        </p:nvSpPr>
        <p:spPr>
          <a:xfrm>
            <a:off x="3352799" y="456783"/>
            <a:ext cx="705956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الاسباب التي جعلت جسد مازن قويا ونشيطا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90559" y="2554290"/>
            <a:ext cx="2612003" cy="2612003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2"/>
          <p:cNvSpPr/>
          <p:nvPr/>
        </p:nvSpPr>
        <p:spPr>
          <a:xfrm>
            <a:off x="8485234" y="2045468"/>
            <a:ext cx="19271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1800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rPr>
              <a:t>ممارسة الرياضة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6" name="Google Shape;216;p12"/>
          <p:cNvSpPr/>
          <p:nvPr/>
        </p:nvSpPr>
        <p:spPr>
          <a:xfrm>
            <a:off x="2340091" y="1905978"/>
            <a:ext cx="2606040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1800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rPr>
              <a:t>التغذية الصحية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17" name="Google Shape;217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40091" y="2596689"/>
            <a:ext cx="2606040" cy="2606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"/>
          <p:cNvSpPr txBox="1"/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orbel"/>
              <a:buNone/>
            </a:pPr>
            <a:r>
              <a:t/>
            </a:r>
            <a:endParaRPr/>
          </a:p>
        </p:txBody>
      </p:sp>
      <p:pic>
        <p:nvPicPr>
          <p:cNvPr id="224" name="Google Shape;224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4256" y="121920"/>
            <a:ext cx="11058144" cy="56327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building&#10;&#10;Description automatically generated" id="225" name="Google Shape;22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6853" y="2213240"/>
            <a:ext cx="1388982" cy="452284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3"/>
          <p:cNvSpPr/>
          <p:nvPr/>
        </p:nvSpPr>
        <p:spPr>
          <a:xfrm>
            <a:off x="3352800" y="456783"/>
            <a:ext cx="6858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الاسباب التي جعلت جسد مازن قويا ونشيطا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3"/>
          <p:cNvSpPr/>
          <p:nvPr/>
        </p:nvSpPr>
        <p:spPr>
          <a:xfrm>
            <a:off x="2340091" y="1905978"/>
            <a:ext cx="2606040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63974" y="1905978"/>
            <a:ext cx="3254434" cy="3254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99042" y="1905978"/>
            <a:ext cx="3340762" cy="334076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3"/>
          <p:cNvSpPr/>
          <p:nvPr/>
        </p:nvSpPr>
        <p:spPr>
          <a:xfrm>
            <a:off x="2514600" y="1287780"/>
            <a:ext cx="1600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1800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rPr>
              <a:t>الراحة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2" name="Google Shape;232;p13"/>
          <p:cNvSpPr/>
          <p:nvPr/>
        </p:nvSpPr>
        <p:spPr>
          <a:xfrm>
            <a:off x="7913273" y="1440597"/>
            <a:ext cx="210346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1800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rPr>
              <a:t>النظافة الشخصية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0771" y="31044"/>
            <a:ext cx="5266509" cy="682695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238" name="Google Shape;238;p14"/>
          <p:cNvSpPr txBox="1"/>
          <p:nvPr/>
        </p:nvSpPr>
        <p:spPr>
          <a:xfrm>
            <a:off x="4815840" y="2575560"/>
            <a:ext cx="18592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تغذية صحية</a:t>
            </a:r>
            <a:endParaRPr/>
          </a:p>
        </p:txBody>
      </p:sp>
      <p:sp>
        <p:nvSpPr>
          <p:cNvPr id="239" name="Google Shape;239;p14"/>
          <p:cNvSpPr txBox="1"/>
          <p:nvPr/>
        </p:nvSpPr>
        <p:spPr>
          <a:xfrm>
            <a:off x="4815840" y="3429000"/>
            <a:ext cx="185928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ممارسة الرياضة</a:t>
            </a:r>
            <a:endParaRPr/>
          </a:p>
        </p:txBody>
      </p:sp>
      <p:sp>
        <p:nvSpPr>
          <p:cNvPr id="240" name="Google Shape;240;p14"/>
          <p:cNvSpPr txBox="1"/>
          <p:nvPr/>
        </p:nvSpPr>
        <p:spPr>
          <a:xfrm>
            <a:off x="5029200" y="4526280"/>
            <a:ext cx="164592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راحة</a:t>
            </a:r>
            <a:endParaRPr/>
          </a:p>
        </p:txBody>
      </p:sp>
      <p:sp>
        <p:nvSpPr>
          <p:cNvPr id="241" name="Google Shape;241;p14"/>
          <p:cNvSpPr txBox="1"/>
          <p:nvPr/>
        </p:nvSpPr>
        <p:spPr>
          <a:xfrm>
            <a:off x="4815840" y="5500449"/>
            <a:ext cx="185928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نظافة الشخصية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5"/>
          <p:cNvSpPr txBox="1"/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orbel"/>
              <a:buNone/>
            </a:pPr>
            <a:r>
              <a:t/>
            </a:r>
            <a:endParaRPr/>
          </a:p>
        </p:txBody>
      </p:sp>
      <p:pic>
        <p:nvPicPr>
          <p:cNvPr id="247" name="Google Shape;247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4331" y="3073400"/>
            <a:ext cx="3810000" cy="2006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building&#10;&#10;Description automatically generated" id="248" name="Google Shape;24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7552" y="219456"/>
            <a:ext cx="9680448" cy="460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99786" y="4828032"/>
            <a:ext cx="6862867" cy="2222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63275" y="4572643"/>
            <a:ext cx="2611837" cy="228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5891968" y="4333565"/>
            <a:ext cx="1078505" cy="1165496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253" name="Google Shape;253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01403" y="4828032"/>
            <a:ext cx="454852" cy="544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227461" y="4635655"/>
            <a:ext cx="1037382" cy="1038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591038" y="267021"/>
            <a:ext cx="1330452" cy="138488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5"/>
          <p:cNvSpPr txBox="1"/>
          <p:nvPr/>
        </p:nvSpPr>
        <p:spPr>
          <a:xfrm>
            <a:off x="5227461" y="822960"/>
            <a:ext cx="341361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التقويم الختامي</a:t>
            </a:r>
            <a:endParaRPr/>
          </a:p>
        </p:txBody>
      </p:sp>
      <p:sp>
        <p:nvSpPr>
          <p:cNvPr id="257" name="Google Shape;257;p15">
            <a:hlinkClick r:id="rId12"/>
          </p:cNvPr>
          <p:cNvSpPr/>
          <p:nvPr/>
        </p:nvSpPr>
        <p:spPr>
          <a:xfrm>
            <a:off x="6264843" y="2179320"/>
            <a:ext cx="1294197" cy="602015"/>
          </a:xfrm>
          <a:prstGeom prst="flowChartPreparation">
            <a:avLst/>
          </a:prstGeom>
          <a:solidFill>
            <a:schemeClr val="accent1"/>
          </a:solidFill>
          <a:ln cap="flat" cmpd="sng" w="19050">
            <a:solidFill>
              <a:srgbClr val="79851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8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اضغط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:fade thruBlk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الأساس">
  <a:themeElements>
    <a:clrScheme name="الأساس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نسق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2020-12-14T12:07:43Z</dcterms:created>
  <dc:creator>Microsoft Office User</dc:creator>
</cp:coreProperties>
</file>