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56" r:id="rId3"/>
    <p:sldId id="257" r:id="rId4"/>
    <p:sldId id="259" r:id="rId5"/>
    <p:sldId id="265" r:id="rId6"/>
    <p:sldId id="260" r:id="rId7"/>
    <p:sldId id="277" r:id="rId8"/>
    <p:sldId id="278" r:id="rId9"/>
    <p:sldId id="274" r:id="rId10"/>
    <p:sldId id="279" r:id="rId11"/>
    <p:sldId id="276" r:id="rId12"/>
    <p:sldId id="273" r:id="rId13"/>
    <p:sldId id="263" r:id="rId14"/>
    <p:sldId id="262" r:id="rId15"/>
    <p:sldId id="264" r:id="rId16"/>
    <p:sldId id="269" r:id="rId17"/>
    <p:sldId id="268" r:id="rId18"/>
    <p:sldId id="270" r:id="rId19"/>
    <p:sldId id="272" r:id="rId20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5519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9662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9307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1687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265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6948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9726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0522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3683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2881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0727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DC611-7D51-419F-BD96-EA9088921918}" type="datetimeFigureOut">
              <a:rPr lang="ar-OM" smtClean="0"/>
              <a:t>05/03/1444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FDDAC-D7CA-40B6-B934-0AD25D674E2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4759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33"/>
            <a:ext cx="9144000" cy="649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08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69359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595566" y="1208544"/>
            <a:ext cx="433265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عنوان الدرس : المصفوفات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718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856984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1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77" y="260648"/>
            <a:ext cx="8568952" cy="6264696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364088" y="2052987"/>
            <a:ext cx="2824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التعلم القبلي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611560" y="1083491"/>
            <a:ext cx="3586238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أي من العبارات</a:t>
            </a:r>
          </a:p>
          <a:p>
            <a:pPr algn="ctr"/>
            <a:r>
              <a:rPr lang="ar-SA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التالية تساو</a:t>
            </a:r>
            <a:r>
              <a:rPr lang="ar-SA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ي 3+5</a:t>
            </a:r>
          </a:p>
          <a:p>
            <a:pPr algn="ctr"/>
            <a:endParaRPr lang="ar-SA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ar-SA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أ)2+3</a:t>
            </a:r>
          </a:p>
          <a:p>
            <a:pPr algn="ctr"/>
            <a:r>
              <a:rPr lang="ar-SA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ب)8-2</a:t>
            </a:r>
          </a:p>
          <a:p>
            <a:pPr algn="ctr"/>
            <a:r>
              <a:rPr lang="ar-SA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ج)4+4</a:t>
            </a:r>
          </a:p>
        </p:txBody>
      </p:sp>
    </p:spTree>
    <p:extLst>
      <p:ext uri="{BB962C8B-B14F-4D97-AF65-F5344CB8AC3E}">
        <p14:creationId xmlns:p14="http://schemas.microsoft.com/office/powerpoint/2010/main" val="82539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849" y="692696"/>
            <a:ext cx="7010400" cy="52578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364088" y="2052987"/>
            <a:ext cx="1709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التمهيد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382656" y="1637489"/>
            <a:ext cx="198804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هيا يا بطل عد </a:t>
            </a:r>
          </a:p>
          <a:p>
            <a:pPr algn="ctr"/>
            <a:r>
              <a:rPr lang="ar-S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*</a:t>
            </a:r>
            <a:r>
              <a:rPr lang="ar-SA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اثنينات</a:t>
            </a:r>
            <a:r>
              <a:rPr lang="ar-S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 </a:t>
            </a:r>
          </a:p>
          <a:p>
            <a:pPr algn="ctr"/>
            <a:r>
              <a:rPr lang="ar-S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*وخمسات </a:t>
            </a:r>
          </a:p>
          <a:p>
            <a:pPr algn="ctr"/>
            <a:r>
              <a:rPr lang="ar-S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*وعشرات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9551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648"/>
            <a:ext cx="8208912" cy="6336704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706748" y="2967335"/>
            <a:ext cx="3730508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مفردات الدرس:</a:t>
            </a:r>
          </a:p>
          <a:p>
            <a:pPr algn="ctr"/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المصفوفات</a:t>
            </a:r>
            <a:endParaRPr lang="ar-SA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149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4064868" cy="432048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491880" y="620688"/>
            <a:ext cx="4735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OM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إشارة عملية الضرب</a:t>
            </a:r>
            <a:endParaRPr lang="ar-SA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268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نجمة ذات 5 نقاط 2"/>
          <p:cNvSpPr/>
          <p:nvPr/>
        </p:nvSpPr>
        <p:spPr>
          <a:xfrm flipV="1">
            <a:off x="3317802" y="261603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4" name="نجمة ذات 5 نقاط 3"/>
          <p:cNvSpPr/>
          <p:nvPr/>
        </p:nvSpPr>
        <p:spPr>
          <a:xfrm flipV="1">
            <a:off x="5273463" y="26064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5" name="نجمة ذات 5 نقاط 4"/>
          <p:cNvSpPr/>
          <p:nvPr/>
        </p:nvSpPr>
        <p:spPr>
          <a:xfrm flipV="1">
            <a:off x="4295632" y="26064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6" name="نجمة ذات 5 نقاط 5"/>
          <p:cNvSpPr/>
          <p:nvPr/>
        </p:nvSpPr>
        <p:spPr>
          <a:xfrm flipV="1">
            <a:off x="2339971" y="26064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7" name="مربع نص 16"/>
          <p:cNvSpPr txBox="1"/>
          <p:nvPr/>
        </p:nvSpPr>
        <p:spPr>
          <a:xfrm>
            <a:off x="342703" y="3533633"/>
            <a:ext cx="8663863" cy="1384995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endParaRPr lang="ar-OM" sz="2800" b="1" dirty="0"/>
          </a:p>
          <a:p>
            <a:r>
              <a:rPr lang="ar-OM" sz="2800" b="1" dirty="0"/>
              <a:t>الجمع المتكرر:  ــــــــــــــــــ  +  ـــــــــــــــــــ + ـــــــــــــــــــ  =  ــــــــــــ</a:t>
            </a:r>
          </a:p>
          <a:p>
            <a:endParaRPr lang="sd-Arab-PK" sz="2800" b="1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551425" y="5292398"/>
            <a:ext cx="8246421" cy="1384995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endParaRPr lang="ar-OM" sz="2800" b="1" dirty="0"/>
          </a:p>
          <a:p>
            <a:r>
              <a:rPr lang="ar-OM" sz="2800" b="1" dirty="0"/>
              <a:t>جملة الضرب : ______  ×  ______  =  ــــــــــــــــــــ</a:t>
            </a:r>
          </a:p>
          <a:p>
            <a:r>
              <a:rPr lang="ar-OM" sz="2800" b="1" dirty="0"/>
              <a:t> </a:t>
            </a:r>
            <a:endParaRPr lang="sd-Arab-PK" sz="2800" b="1" dirty="0"/>
          </a:p>
        </p:txBody>
      </p:sp>
      <p:sp>
        <p:nvSpPr>
          <p:cNvPr id="19" name="نجمة ذات 5 نقاط 18"/>
          <p:cNvSpPr/>
          <p:nvPr/>
        </p:nvSpPr>
        <p:spPr>
          <a:xfrm flipV="1">
            <a:off x="1353741" y="172277"/>
            <a:ext cx="792088" cy="896821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3" name="نجمة ذات 5 نقاط 22"/>
          <p:cNvSpPr/>
          <p:nvPr/>
        </p:nvSpPr>
        <p:spPr>
          <a:xfrm flipV="1">
            <a:off x="3317802" y="1317229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4" name="نجمة ذات 5 نقاط 23"/>
          <p:cNvSpPr/>
          <p:nvPr/>
        </p:nvSpPr>
        <p:spPr>
          <a:xfrm flipV="1">
            <a:off x="5273463" y="1316274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5" name="نجمة ذات 5 نقاط 24"/>
          <p:cNvSpPr/>
          <p:nvPr/>
        </p:nvSpPr>
        <p:spPr>
          <a:xfrm flipV="1">
            <a:off x="4295632" y="1316274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6" name="نجمة ذات 5 نقاط 25"/>
          <p:cNvSpPr/>
          <p:nvPr/>
        </p:nvSpPr>
        <p:spPr>
          <a:xfrm flipV="1">
            <a:off x="2339971" y="1316274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7" name="نجمة ذات 5 نقاط 26"/>
          <p:cNvSpPr/>
          <p:nvPr/>
        </p:nvSpPr>
        <p:spPr>
          <a:xfrm flipV="1">
            <a:off x="1353741" y="1227903"/>
            <a:ext cx="792088" cy="896821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8" name="نجمة ذات 5 نقاط 27"/>
          <p:cNvSpPr/>
          <p:nvPr/>
        </p:nvSpPr>
        <p:spPr>
          <a:xfrm flipV="1">
            <a:off x="3322309" y="2411823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29" name="نجمة ذات 5 نقاط 28"/>
          <p:cNvSpPr/>
          <p:nvPr/>
        </p:nvSpPr>
        <p:spPr>
          <a:xfrm flipV="1">
            <a:off x="5277970" y="241086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30" name="نجمة ذات 5 نقاط 29"/>
          <p:cNvSpPr/>
          <p:nvPr/>
        </p:nvSpPr>
        <p:spPr>
          <a:xfrm flipV="1">
            <a:off x="4300139" y="241086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31" name="نجمة ذات 5 نقاط 30"/>
          <p:cNvSpPr/>
          <p:nvPr/>
        </p:nvSpPr>
        <p:spPr>
          <a:xfrm flipV="1">
            <a:off x="2344478" y="2410868"/>
            <a:ext cx="792088" cy="72008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32" name="نجمة ذات 5 نقاط 31"/>
          <p:cNvSpPr/>
          <p:nvPr/>
        </p:nvSpPr>
        <p:spPr>
          <a:xfrm flipV="1">
            <a:off x="1358248" y="2322497"/>
            <a:ext cx="792088" cy="896821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</p:spTree>
    <p:extLst>
      <p:ext uri="{BB962C8B-B14F-4D97-AF65-F5344CB8AC3E}">
        <p14:creationId xmlns:p14="http://schemas.microsoft.com/office/powerpoint/2010/main" val="308797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28"/>
            <a:ext cx="4932040" cy="4051652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152172" y="4149080"/>
            <a:ext cx="8663863" cy="138499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endParaRPr lang="ar-OM" sz="2800" b="1" dirty="0"/>
          </a:p>
          <a:p>
            <a:r>
              <a:rPr lang="ar-OM" sz="2800" b="1" dirty="0"/>
              <a:t>الجمع المتكرر:  ــــــــــــــــــ  +  ـــــــــــــــــــ + ـــــــــــــــــــ  =  ــــــــــــ</a:t>
            </a:r>
          </a:p>
          <a:p>
            <a:endParaRPr lang="sd-Arab-PK" sz="28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51425" y="5292398"/>
            <a:ext cx="8246421" cy="138499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endParaRPr lang="ar-OM" sz="2800" b="1" dirty="0"/>
          </a:p>
          <a:p>
            <a:r>
              <a:rPr lang="ar-OM" sz="2800" b="1" dirty="0"/>
              <a:t>جملة الضرب : ______  ×  ______  =  ــــــــــــــــــــ</a:t>
            </a:r>
          </a:p>
          <a:p>
            <a:r>
              <a:rPr lang="ar-OM" sz="2800" b="1" dirty="0"/>
              <a:t> </a:t>
            </a:r>
            <a:endParaRPr lang="sd-Arab-PK" sz="2800" b="1" dirty="0"/>
          </a:p>
        </p:txBody>
      </p:sp>
    </p:spTree>
    <p:extLst>
      <p:ext uri="{BB962C8B-B14F-4D97-AF65-F5344CB8AC3E}">
        <p14:creationId xmlns:p14="http://schemas.microsoft.com/office/powerpoint/2010/main" val="158179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6768244" y="908720"/>
            <a:ext cx="1908212" cy="1656184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3" name="وجه ضاحك 2"/>
          <p:cNvSpPr/>
          <p:nvPr/>
        </p:nvSpPr>
        <p:spPr>
          <a:xfrm>
            <a:off x="8008016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4" name="وجه ضاحك 3"/>
          <p:cNvSpPr/>
          <p:nvPr/>
        </p:nvSpPr>
        <p:spPr>
          <a:xfrm>
            <a:off x="7478606" y="1929757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5" name="وجه ضاحك 4"/>
          <p:cNvSpPr/>
          <p:nvPr/>
        </p:nvSpPr>
        <p:spPr>
          <a:xfrm>
            <a:off x="6929936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73020" y="908720"/>
            <a:ext cx="1908212" cy="1656184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7" name="وجه ضاحك 6"/>
          <p:cNvSpPr/>
          <p:nvPr/>
        </p:nvSpPr>
        <p:spPr>
          <a:xfrm>
            <a:off x="5812792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8" name="وجه ضاحك 7"/>
          <p:cNvSpPr/>
          <p:nvPr/>
        </p:nvSpPr>
        <p:spPr>
          <a:xfrm>
            <a:off x="5311102" y="1902599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9" name="وجه ضاحك 8"/>
          <p:cNvSpPr/>
          <p:nvPr/>
        </p:nvSpPr>
        <p:spPr>
          <a:xfrm>
            <a:off x="4734712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377796" y="908720"/>
            <a:ext cx="1908212" cy="1656184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1" name="وجه ضاحك 10"/>
          <p:cNvSpPr/>
          <p:nvPr/>
        </p:nvSpPr>
        <p:spPr>
          <a:xfrm>
            <a:off x="3617568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2" name="وجه ضاحك 11"/>
          <p:cNvSpPr/>
          <p:nvPr/>
        </p:nvSpPr>
        <p:spPr>
          <a:xfrm>
            <a:off x="3115878" y="1902599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3" name="وجه ضاحك 12"/>
          <p:cNvSpPr/>
          <p:nvPr/>
        </p:nvSpPr>
        <p:spPr>
          <a:xfrm>
            <a:off x="2539488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199817" y="908720"/>
            <a:ext cx="1908212" cy="1656184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5" name="وجه ضاحك 14"/>
          <p:cNvSpPr/>
          <p:nvPr/>
        </p:nvSpPr>
        <p:spPr>
          <a:xfrm>
            <a:off x="1439589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6" name="وجه ضاحك 15"/>
          <p:cNvSpPr/>
          <p:nvPr/>
        </p:nvSpPr>
        <p:spPr>
          <a:xfrm>
            <a:off x="937899" y="1902599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7" name="وجه ضاحك 16"/>
          <p:cNvSpPr/>
          <p:nvPr/>
        </p:nvSpPr>
        <p:spPr>
          <a:xfrm>
            <a:off x="361509" y="1198058"/>
            <a:ext cx="504056" cy="51593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18" name="مربع نص 17"/>
          <p:cNvSpPr txBox="1"/>
          <p:nvPr/>
        </p:nvSpPr>
        <p:spPr>
          <a:xfrm>
            <a:off x="194118" y="3378684"/>
            <a:ext cx="866386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/>
              <a:t>الجمع المتكرر:  ــــــــــــ  +  ـــــــــــــ + ـــــــــــــ + ـــــــــــــ  =  ـــــــــــ</a:t>
            </a:r>
            <a:endParaRPr lang="sd-Arab-PK" sz="2800" b="1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611560" y="4509120"/>
            <a:ext cx="82464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/>
              <a:t>جملة الضرب : ______  ×  ______  =  ــــــــــــــــــــ </a:t>
            </a:r>
            <a:endParaRPr lang="sd-Arab-PK" sz="2800" b="1" dirty="0"/>
          </a:p>
        </p:txBody>
      </p:sp>
    </p:spTree>
    <p:extLst>
      <p:ext uri="{BB962C8B-B14F-4D97-AF65-F5344CB8AC3E}">
        <p14:creationId xmlns:p14="http://schemas.microsoft.com/office/powerpoint/2010/main" val="167128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27"/>
          <a:stretch/>
        </p:blipFill>
        <p:spPr>
          <a:xfrm>
            <a:off x="323528" y="1556792"/>
            <a:ext cx="8568952" cy="3854648"/>
          </a:xfrm>
          <a:prstGeom prst="rect">
            <a:avLst/>
          </a:prstGeom>
        </p:spPr>
      </p:pic>
      <p:sp>
        <p:nvSpPr>
          <p:cNvPr id="4" name="شكل حر 3"/>
          <p:cNvSpPr/>
          <p:nvPr/>
        </p:nvSpPr>
        <p:spPr>
          <a:xfrm>
            <a:off x="5791966" y="1700808"/>
            <a:ext cx="1451429" cy="1170948"/>
          </a:xfrm>
          <a:custGeom>
            <a:avLst/>
            <a:gdLst>
              <a:gd name="connsiteX0" fmla="*/ 72572 w 1451429"/>
              <a:gd name="connsiteY0" fmla="*/ 779062 h 1170948"/>
              <a:gd name="connsiteX1" fmla="*/ 130629 w 1451429"/>
              <a:gd name="connsiteY1" fmla="*/ 662948 h 1170948"/>
              <a:gd name="connsiteX2" fmla="*/ 174172 w 1451429"/>
              <a:gd name="connsiteY2" fmla="*/ 619405 h 1170948"/>
              <a:gd name="connsiteX3" fmla="*/ 232229 w 1451429"/>
              <a:gd name="connsiteY3" fmla="*/ 532320 h 1170948"/>
              <a:gd name="connsiteX4" fmla="*/ 275772 w 1451429"/>
              <a:gd name="connsiteY4" fmla="*/ 474262 h 1170948"/>
              <a:gd name="connsiteX5" fmla="*/ 319315 w 1451429"/>
              <a:gd name="connsiteY5" fmla="*/ 430720 h 1170948"/>
              <a:gd name="connsiteX6" fmla="*/ 348343 w 1451429"/>
              <a:gd name="connsiteY6" fmla="*/ 387177 h 1170948"/>
              <a:gd name="connsiteX7" fmla="*/ 391886 w 1451429"/>
              <a:gd name="connsiteY7" fmla="*/ 358148 h 1170948"/>
              <a:gd name="connsiteX8" fmla="*/ 435429 w 1451429"/>
              <a:gd name="connsiteY8" fmla="*/ 314605 h 1170948"/>
              <a:gd name="connsiteX9" fmla="*/ 493486 w 1451429"/>
              <a:gd name="connsiteY9" fmla="*/ 271062 h 1170948"/>
              <a:gd name="connsiteX10" fmla="*/ 580572 w 1451429"/>
              <a:gd name="connsiteY10" fmla="*/ 213005 h 1170948"/>
              <a:gd name="connsiteX11" fmla="*/ 624115 w 1451429"/>
              <a:gd name="connsiteY11" fmla="*/ 169462 h 1170948"/>
              <a:gd name="connsiteX12" fmla="*/ 783772 w 1451429"/>
              <a:gd name="connsiteY12" fmla="*/ 82377 h 1170948"/>
              <a:gd name="connsiteX13" fmla="*/ 899886 w 1451429"/>
              <a:gd name="connsiteY13" fmla="*/ 38834 h 1170948"/>
              <a:gd name="connsiteX14" fmla="*/ 943429 w 1451429"/>
              <a:gd name="connsiteY14" fmla="*/ 9805 h 1170948"/>
              <a:gd name="connsiteX15" fmla="*/ 1378857 w 1451429"/>
              <a:gd name="connsiteY15" fmla="*/ 38834 h 1170948"/>
              <a:gd name="connsiteX16" fmla="*/ 1451429 w 1451429"/>
              <a:gd name="connsiteY16" fmla="*/ 198491 h 1170948"/>
              <a:gd name="connsiteX17" fmla="*/ 1436915 w 1451429"/>
              <a:gd name="connsiteY17" fmla="*/ 503291 h 1170948"/>
              <a:gd name="connsiteX18" fmla="*/ 1407886 w 1451429"/>
              <a:gd name="connsiteY18" fmla="*/ 590377 h 1170948"/>
              <a:gd name="connsiteX19" fmla="*/ 1306286 w 1451429"/>
              <a:gd name="connsiteY19" fmla="*/ 721005 h 1170948"/>
              <a:gd name="connsiteX20" fmla="*/ 1262743 w 1451429"/>
              <a:gd name="connsiteY20" fmla="*/ 750034 h 1170948"/>
              <a:gd name="connsiteX21" fmla="*/ 1204686 w 1451429"/>
              <a:gd name="connsiteY21" fmla="*/ 837120 h 1170948"/>
              <a:gd name="connsiteX22" fmla="*/ 1074057 w 1451429"/>
              <a:gd name="connsiteY22" fmla="*/ 924205 h 1170948"/>
              <a:gd name="connsiteX23" fmla="*/ 1030515 w 1451429"/>
              <a:gd name="connsiteY23" fmla="*/ 953234 h 1170948"/>
              <a:gd name="connsiteX24" fmla="*/ 986972 w 1451429"/>
              <a:gd name="connsiteY24" fmla="*/ 982262 h 1170948"/>
              <a:gd name="connsiteX25" fmla="*/ 899886 w 1451429"/>
              <a:gd name="connsiteY25" fmla="*/ 1054834 h 1170948"/>
              <a:gd name="connsiteX26" fmla="*/ 856343 w 1451429"/>
              <a:gd name="connsiteY26" fmla="*/ 1069348 h 1170948"/>
              <a:gd name="connsiteX27" fmla="*/ 725715 w 1451429"/>
              <a:gd name="connsiteY27" fmla="*/ 1127405 h 1170948"/>
              <a:gd name="connsiteX28" fmla="*/ 638629 w 1451429"/>
              <a:gd name="connsiteY28" fmla="*/ 1156434 h 1170948"/>
              <a:gd name="connsiteX29" fmla="*/ 551543 w 1451429"/>
              <a:gd name="connsiteY29" fmla="*/ 1170948 h 1170948"/>
              <a:gd name="connsiteX30" fmla="*/ 116115 w 1451429"/>
              <a:gd name="connsiteY30" fmla="*/ 1156434 h 1170948"/>
              <a:gd name="connsiteX31" fmla="*/ 72572 w 1451429"/>
              <a:gd name="connsiteY31" fmla="*/ 1127405 h 1170948"/>
              <a:gd name="connsiteX32" fmla="*/ 14515 w 1451429"/>
              <a:gd name="connsiteY32" fmla="*/ 1040320 h 1170948"/>
              <a:gd name="connsiteX33" fmla="*/ 0 w 1451429"/>
              <a:gd name="connsiteY33" fmla="*/ 996777 h 1170948"/>
              <a:gd name="connsiteX34" fmla="*/ 43543 w 1451429"/>
              <a:gd name="connsiteY34" fmla="*/ 779062 h 1170948"/>
              <a:gd name="connsiteX35" fmla="*/ 87086 w 1451429"/>
              <a:gd name="connsiteY35" fmla="*/ 750034 h 1170948"/>
              <a:gd name="connsiteX36" fmla="*/ 101600 w 1451429"/>
              <a:gd name="connsiteY36" fmla="*/ 735520 h 117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1429" h="1170948">
                <a:moveTo>
                  <a:pt x="72572" y="779062"/>
                </a:moveTo>
                <a:cubicBezTo>
                  <a:pt x="91924" y="740357"/>
                  <a:pt x="107397" y="699456"/>
                  <a:pt x="130629" y="662948"/>
                </a:cubicBezTo>
                <a:cubicBezTo>
                  <a:pt x="141649" y="645631"/>
                  <a:pt x="163988" y="637227"/>
                  <a:pt x="174172" y="619405"/>
                </a:cubicBezTo>
                <a:cubicBezTo>
                  <a:pt x="231848" y="518471"/>
                  <a:pt x="138043" y="595109"/>
                  <a:pt x="232229" y="532320"/>
                </a:cubicBezTo>
                <a:cubicBezTo>
                  <a:pt x="246743" y="512967"/>
                  <a:pt x="260029" y="492629"/>
                  <a:pt x="275772" y="474262"/>
                </a:cubicBezTo>
                <a:cubicBezTo>
                  <a:pt x="289130" y="458677"/>
                  <a:pt x="306174" y="446489"/>
                  <a:pt x="319315" y="430720"/>
                </a:cubicBezTo>
                <a:cubicBezTo>
                  <a:pt x="330482" y="417319"/>
                  <a:pt x="336008" y="399512"/>
                  <a:pt x="348343" y="387177"/>
                </a:cubicBezTo>
                <a:cubicBezTo>
                  <a:pt x="360678" y="374842"/>
                  <a:pt x="378485" y="369315"/>
                  <a:pt x="391886" y="358148"/>
                </a:cubicBezTo>
                <a:cubicBezTo>
                  <a:pt x="407655" y="345007"/>
                  <a:pt x="419844" y="327963"/>
                  <a:pt x="435429" y="314605"/>
                </a:cubicBezTo>
                <a:cubicBezTo>
                  <a:pt x="453796" y="298862"/>
                  <a:pt x="475119" y="286805"/>
                  <a:pt x="493486" y="271062"/>
                </a:cubicBezTo>
                <a:cubicBezTo>
                  <a:pt x="562672" y="211760"/>
                  <a:pt x="506506" y="237695"/>
                  <a:pt x="580572" y="213005"/>
                </a:cubicBezTo>
                <a:cubicBezTo>
                  <a:pt x="595086" y="198491"/>
                  <a:pt x="608346" y="182603"/>
                  <a:pt x="624115" y="169462"/>
                </a:cubicBezTo>
                <a:cubicBezTo>
                  <a:pt x="663889" y="136317"/>
                  <a:pt x="750723" y="98902"/>
                  <a:pt x="783772" y="82377"/>
                </a:cubicBezTo>
                <a:cubicBezTo>
                  <a:pt x="859674" y="44426"/>
                  <a:pt x="820836" y="58596"/>
                  <a:pt x="899886" y="38834"/>
                </a:cubicBezTo>
                <a:cubicBezTo>
                  <a:pt x="914400" y="29158"/>
                  <a:pt x="925995" y="10386"/>
                  <a:pt x="943429" y="9805"/>
                </a:cubicBezTo>
                <a:cubicBezTo>
                  <a:pt x="1272458" y="-1162"/>
                  <a:pt x="1220451" y="-13968"/>
                  <a:pt x="1378857" y="38834"/>
                </a:cubicBezTo>
                <a:cubicBezTo>
                  <a:pt x="1443757" y="168632"/>
                  <a:pt x="1423231" y="113895"/>
                  <a:pt x="1451429" y="198491"/>
                </a:cubicBezTo>
                <a:cubicBezTo>
                  <a:pt x="1446591" y="300091"/>
                  <a:pt x="1448148" y="402198"/>
                  <a:pt x="1436915" y="503291"/>
                </a:cubicBezTo>
                <a:cubicBezTo>
                  <a:pt x="1433536" y="533703"/>
                  <a:pt x="1424859" y="564917"/>
                  <a:pt x="1407886" y="590377"/>
                </a:cubicBezTo>
                <a:cubicBezTo>
                  <a:pt x="1367427" y="651065"/>
                  <a:pt x="1357445" y="678372"/>
                  <a:pt x="1306286" y="721005"/>
                </a:cubicBezTo>
                <a:cubicBezTo>
                  <a:pt x="1292885" y="732172"/>
                  <a:pt x="1277257" y="740358"/>
                  <a:pt x="1262743" y="750034"/>
                </a:cubicBezTo>
                <a:cubicBezTo>
                  <a:pt x="1243391" y="779063"/>
                  <a:pt x="1233715" y="817768"/>
                  <a:pt x="1204686" y="837120"/>
                </a:cubicBezTo>
                <a:lnTo>
                  <a:pt x="1074057" y="924205"/>
                </a:lnTo>
                <a:lnTo>
                  <a:pt x="1030515" y="953234"/>
                </a:lnTo>
                <a:cubicBezTo>
                  <a:pt x="1016001" y="962910"/>
                  <a:pt x="999307" y="969927"/>
                  <a:pt x="986972" y="982262"/>
                </a:cubicBezTo>
                <a:cubicBezTo>
                  <a:pt x="954873" y="1014361"/>
                  <a:pt x="940300" y="1034627"/>
                  <a:pt x="899886" y="1054834"/>
                </a:cubicBezTo>
                <a:cubicBezTo>
                  <a:pt x="886202" y="1061676"/>
                  <a:pt x="870857" y="1064510"/>
                  <a:pt x="856343" y="1069348"/>
                </a:cubicBezTo>
                <a:cubicBezTo>
                  <a:pt x="787339" y="1115351"/>
                  <a:pt x="829351" y="1092859"/>
                  <a:pt x="725715" y="1127405"/>
                </a:cubicBezTo>
                <a:cubicBezTo>
                  <a:pt x="725708" y="1127407"/>
                  <a:pt x="638637" y="1156433"/>
                  <a:pt x="638629" y="1156434"/>
                </a:cubicBezTo>
                <a:lnTo>
                  <a:pt x="551543" y="1170948"/>
                </a:lnTo>
                <a:cubicBezTo>
                  <a:pt x="406400" y="1166110"/>
                  <a:pt x="260742" y="1169582"/>
                  <a:pt x="116115" y="1156434"/>
                </a:cubicBezTo>
                <a:cubicBezTo>
                  <a:pt x="98743" y="1154855"/>
                  <a:pt x="84059" y="1140533"/>
                  <a:pt x="72572" y="1127405"/>
                </a:cubicBezTo>
                <a:cubicBezTo>
                  <a:pt x="49598" y="1101149"/>
                  <a:pt x="25548" y="1073417"/>
                  <a:pt x="14515" y="1040320"/>
                </a:cubicBezTo>
                <a:lnTo>
                  <a:pt x="0" y="996777"/>
                </a:lnTo>
                <a:cubicBezTo>
                  <a:pt x="6650" y="916978"/>
                  <a:pt x="-15012" y="837617"/>
                  <a:pt x="43543" y="779062"/>
                </a:cubicBezTo>
                <a:cubicBezTo>
                  <a:pt x="55878" y="766727"/>
                  <a:pt x="73131" y="760500"/>
                  <a:pt x="87086" y="750034"/>
                </a:cubicBezTo>
                <a:cubicBezTo>
                  <a:pt x="92560" y="745929"/>
                  <a:pt x="96762" y="740358"/>
                  <a:pt x="101600" y="73552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6" name="شكل حر 5"/>
          <p:cNvSpPr/>
          <p:nvPr/>
        </p:nvSpPr>
        <p:spPr>
          <a:xfrm>
            <a:off x="2743672" y="1700808"/>
            <a:ext cx="1451429" cy="1170948"/>
          </a:xfrm>
          <a:custGeom>
            <a:avLst/>
            <a:gdLst>
              <a:gd name="connsiteX0" fmla="*/ 72572 w 1451429"/>
              <a:gd name="connsiteY0" fmla="*/ 779062 h 1170948"/>
              <a:gd name="connsiteX1" fmla="*/ 130629 w 1451429"/>
              <a:gd name="connsiteY1" fmla="*/ 662948 h 1170948"/>
              <a:gd name="connsiteX2" fmla="*/ 174172 w 1451429"/>
              <a:gd name="connsiteY2" fmla="*/ 619405 h 1170948"/>
              <a:gd name="connsiteX3" fmla="*/ 232229 w 1451429"/>
              <a:gd name="connsiteY3" fmla="*/ 532320 h 1170948"/>
              <a:gd name="connsiteX4" fmla="*/ 275772 w 1451429"/>
              <a:gd name="connsiteY4" fmla="*/ 474262 h 1170948"/>
              <a:gd name="connsiteX5" fmla="*/ 319315 w 1451429"/>
              <a:gd name="connsiteY5" fmla="*/ 430720 h 1170948"/>
              <a:gd name="connsiteX6" fmla="*/ 348343 w 1451429"/>
              <a:gd name="connsiteY6" fmla="*/ 387177 h 1170948"/>
              <a:gd name="connsiteX7" fmla="*/ 391886 w 1451429"/>
              <a:gd name="connsiteY7" fmla="*/ 358148 h 1170948"/>
              <a:gd name="connsiteX8" fmla="*/ 435429 w 1451429"/>
              <a:gd name="connsiteY8" fmla="*/ 314605 h 1170948"/>
              <a:gd name="connsiteX9" fmla="*/ 493486 w 1451429"/>
              <a:gd name="connsiteY9" fmla="*/ 271062 h 1170948"/>
              <a:gd name="connsiteX10" fmla="*/ 580572 w 1451429"/>
              <a:gd name="connsiteY10" fmla="*/ 213005 h 1170948"/>
              <a:gd name="connsiteX11" fmla="*/ 624115 w 1451429"/>
              <a:gd name="connsiteY11" fmla="*/ 169462 h 1170948"/>
              <a:gd name="connsiteX12" fmla="*/ 783772 w 1451429"/>
              <a:gd name="connsiteY12" fmla="*/ 82377 h 1170948"/>
              <a:gd name="connsiteX13" fmla="*/ 899886 w 1451429"/>
              <a:gd name="connsiteY13" fmla="*/ 38834 h 1170948"/>
              <a:gd name="connsiteX14" fmla="*/ 943429 w 1451429"/>
              <a:gd name="connsiteY14" fmla="*/ 9805 h 1170948"/>
              <a:gd name="connsiteX15" fmla="*/ 1378857 w 1451429"/>
              <a:gd name="connsiteY15" fmla="*/ 38834 h 1170948"/>
              <a:gd name="connsiteX16" fmla="*/ 1451429 w 1451429"/>
              <a:gd name="connsiteY16" fmla="*/ 198491 h 1170948"/>
              <a:gd name="connsiteX17" fmla="*/ 1436915 w 1451429"/>
              <a:gd name="connsiteY17" fmla="*/ 503291 h 1170948"/>
              <a:gd name="connsiteX18" fmla="*/ 1407886 w 1451429"/>
              <a:gd name="connsiteY18" fmla="*/ 590377 h 1170948"/>
              <a:gd name="connsiteX19" fmla="*/ 1306286 w 1451429"/>
              <a:gd name="connsiteY19" fmla="*/ 721005 h 1170948"/>
              <a:gd name="connsiteX20" fmla="*/ 1262743 w 1451429"/>
              <a:gd name="connsiteY20" fmla="*/ 750034 h 1170948"/>
              <a:gd name="connsiteX21" fmla="*/ 1204686 w 1451429"/>
              <a:gd name="connsiteY21" fmla="*/ 837120 h 1170948"/>
              <a:gd name="connsiteX22" fmla="*/ 1074057 w 1451429"/>
              <a:gd name="connsiteY22" fmla="*/ 924205 h 1170948"/>
              <a:gd name="connsiteX23" fmla="*/ 1030515 w 1451429"/>
              <a:gd name="connsiteY23" fmla="*/ 953234 h 1170948"/>
              <a:gd name="connsiteX24" fmla="*/ 986972 w 1451429"/>
              <a:gd name="connsiteY24" fmla="*/ 982262 h 1170948"/>
              <a:gd name="connsiteX25" fmla="*/ 899886 w 1451429"/>
              <a:gd name="connsiteY25" fmla="*/ 1054834 h 1170948"/>
              <a:gd name="connsiteX26" fmla="*/ 856343 w 1451429"/>
              <a:gd name="connsiteY26" fmla="*/ 1069348 h 1170948"/>
              <a:gd name="connsiteX27" fmla="*/ 725715 w 1451429"/>
              <a:gd name="connsiteY27" fmla="*/ 1127405 h 1170948"/>
              <a:gd name="connsiteX28" fmla="*/ 638629 w 1451429"/>
              <a:gd name="connsiteY28" fmla="*/ 1156434 h 1170948"/>
              <a:gd name="connsiteX29" fmla="*/ 551543 w 1451429"/>
              <a:gd name="connsiteY29" fmla="*/ 1170948 h 1170948"/>
              <a:gd name="connsiteX30" fmla="*/ 116115 w 1451429"/>
              <a:gd name="connsiteY30" fmla="*/ 1156434 h 1170948"/>
              <a:gd name="connsiteX31" fmla="*/ 72572 w 1451429"/>
              <a:gd name="connsiteY31" fmla="*/ 1127405 h 1170948"/>
              <a:gd name="connsiteX32" fmla="*/ 14515 w 1451429"/>
              <a:gd name="connsiteY32" fmla="*/ 1040320 h 1170948"/>
              <a:gd name="connsiteX33" fmla="*/ 0 w 1451429"/>
              <a:gd name="connsiteY33" fmla="*/ 996777 h 1170948"/>
              <a:gd name="connsiteX34" fmla="*/ 43543 w 1451429"/>
              <a:gd name="connsiteY34" fmla="*/ 779062 h 1170948"/>
              <a:gd name="connsiteX35" fmla="*/ 87086 w 1451429"/>
              <a:gd name="connsiteY35" fmla="*/ 750034 h 1170948"/>
              <a:gd name="connsiteX36" fmla="*/ 101600 w 1451429"/>
              <a:gd name="connsiteY36" fmla="*/ 735520 h 117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1429" h="1170948">
                <a:moveTo>
                  <a:pt x="72572" y="779062"/>
                </a:moveTo>
                <a:cubicBezTo>
                  <a:pt x="91924" y="740357"/>
                  <a:pt x="107397" y="699456"/>
                  <a:pt x="130629" y="662948"/>
                </a:cubicBezTo>
                <a:cubicBezTo>
                  <a:pt x="141649" y="645631"/>
                  <a:pt x="163988" y="637227"/>
                  <a:pt x="174172" y="619405"/>
                </a:cubicBezTo>
                <a:cubicBezTo>
                  <a:pt x="231848" y="518471"/>
                  <a:pt x="138043" y="595109"/>
                  <a:pt x="232229" y="532320"/>
                </a:cubicBezTo>
                <a:cubicBezTo>
                  <a:pt x="246743" y="512967"/>
                  <a:pt x="260029" y="492629"/>
                  <a:pt x="275772" y="474262"/>
                </a:cubicBezTo>
                <a:cubicBezTo>
                  <a:pt x="289130" y="458677"/>
                  <a:pt x="306174" y="446489"/>
                  <a:pt x="319315" y="430720"/>
                </a:cubicBezTo>
                <a:cubicBezTo>
                  <a:pt x="330482" y="417319"/>
                  <a:pt x="336008" y="399512"/>
                  <a:pt x="348343" y="387177"/>
                </a:cubicBezTo>
                <a:cubicBezTo>
                  <a:pt x="360678" y="374842"/>
                  <a:pt x="378485" y="369315"/>
                  <a:pt x="391886" y="358148"/>
                </a:cubicBezTo>
                <a:cubicBezTo>
                  <a:pt x="407655" y="345007"/>
                  <a:pt x="419844" y="327963"/>
                  <a:pt x="435429" y="314605"/>
                </a:cubicBezTo>
                <a:cubicBezTo>
                  <a:pt x="453796" y="298862"/>
                  <a:pt x="475119" y="286805"/>
                  <a:pt x="493486" y="271062"/>
                </a:cubicBezTo>
                <a:cubicBezTo>
                  <a:pt x="562672" y="211760"/>
                  <a:pt x="506506" y="237695"/>
                  <a:pt x="580572" y="213005"/>
                </a:cubicBezTo>
                <a:cubicBezTo>
                  <a:pt x="595086" y="198491"/>
                  <a:pt x="608346" y="182603"/>
                  <a:pt x="624115" y="169462"/>
                </a:cubicBezTo>
                <a:cubicBezTo>
                  <a:pt x="663889" y="136317"/>
                  <a:pt x="750723" y="98902"/>
                  <a:pt x="783772" y="82377"/>
                </a:cubicBezTo>
                <a:cubicBezTo>
                  <a:pt x="859674" y="44426"/>
                  <a:pt x="820836" y="58596"/>
                  <a:pt x="899886" y="38834"/>
                </a:cubicBezTo>
                <a:cubicBezTo>
                  <a:pt x="914400" y="29158"/>
                  <a:pt x="925995" y="10386"/>
                  <a:pt x="943429" y="9805"/>
                </a:cubicBezTo>
                <a:cubicBezTo>
                  <a:pt x="1272458" y="-1162"/>
                  <a:pt x="1220451" y="-13968"/>
                  <a:pt x="1378857" y="38834"/>
                </a:cubicBezTo>
                <a:cubicBezTo>
                  <a:pt x="1443757" y="168632"/>
                  <a:pt x="1423231" y="113895"/>
                  <a:pt x="1451429" y="198491"/>
                </a:cubicBezTo>
                <a:cubicBezTo>
                  <a:pt x="1446591" y="300091"/>
                  <a:pt x="1448148" y="402198"/>
                  <a:pt x="1436915" y="503291"/>
                </a:cubicBezTo>
                <a:cubicBezTo>
                  <a:pt x="1433536" y="533703"/>
                  <a:pt x="1424859" y="564917"/>
                  <a:pt x="1407886" y="590377"/>
                </a:cubicBezTo>
                <a:cubicBezTo>
                  <a:pt x="1367427" y="651065"/>
                  <a:pt x="1357445" y="678372"/>
                  <a:pt x="1306286" y="721005"/>
                </a:cubicBezTo>
                <a:cubicBezTo>
                  <a:pt x="1292885" y="732172"/>
                  <a:pt x="1277257" y="740358"/>
                  <a:pt x="1262743" y="750034"/>
                </a:cubicBezTo>
                <a:cubicBezTo>
                  <a:pt x="1243391" y="779063"/>
                  <a:pt x="1233715" y="817768"/>
                  <a:pt x="1204686" y="837120"/>
                </a:cubicBezTo>
                <a:lnTo>
                  <a:pt x="1074057" y="924205"/>
                </a:lnTo>
                <a:lnTo>
                  <a:pt x="1030515" y="953234"/>
                </a:lnTo>
                <a:cubicBezTo>
                  <a:pt x="1016001" y="962910"/>
                  <a:pt x="999307" y="969927"/>
                  <a:pt x="986972" y="982262"/>
                </a:cubicBezTo>
                <a:cubicBezTo>
                  <a:pt x="954873" y="1014361"/>
                  <a:pt x="940300" y="1034627"/>
                  <a:pt x="899886" y="1054834"/>
                </a:cubicBezTo>
                <a:cubicBezTo>
                  <a:pt x="886202" y="1061676"/>
                  <a:pt x="870857" y="1064510"/>
                  <a:pt x="856343" y="1069348"/>
                </a:cubicBezTo>
                <a:cubicBezTo>
                  <a:pt x="787339" y="1115351"/>
                  <a:pt x="829351" y="1092859"/>
                  <a:pt x="725715" y="1127405"/>
                </a:cubicBezTo>
                <a:cubicBezTo>
                  <a:pt x="725708" y="1127407"/>
                  <a:pt x="638637" y="1156433"/>
                  <a:pt x="638629" y="1156434"/>
                </a:cubicBezTo>
                <a:lnTo>
                  <a:pt x="551543" y="1170948"/>
                </a:lnTo>
                <a:cubicBezTo>
                  <a:pt x="406400" y="1166110"/>
                  <a:pt x="260742" y="1169582"/>
                  <a:pt x="116115" y="1156434"/>
                </a:cubicBezTo>
                <a:cubicBezTo>
                  <a:pt x="98743" y="1154855"/>
                  <a:pt x="84059" y="1140533"/>
                  <a:pt x="72572" y="1127405"/>
                </a:cubicBezTo>
                <a:cubicBezTo>
                  <a:pt x="49598" y="1101149"/>
                  <a:pt x="25548" y="1073417"/>
                  <a:pt x="14515" y="1040320"/>
                </a:cubicBezTo>
                <a:lnTo>
                  <a:pt x="0" y="996777"/>
                </a:lnTo>
                <a:cubicBezTo>
                  <a:pt x="6650" y="916978"/>
                  <a:pt x="-15012" y="837617"/>
                  <a:pt x="43543" y="779062"/>
                </a:cubicBezTo>
                <a:cubicBezTo>
                  <a:pt x="55878" y="766727"/>
                  <a:pt x="73131" y="760500"/>
                  <a:pt x="87086" y="750034"/>
                </a:cubicBezTo>
                <a:cubicBezTo>
                  <a:pt x="92560" y="745929"/>
                  <a:pt x="96762" y="740358"/>
                  <a:pt x="101600" y="73552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7" name="شكل حر 6"/>
          <p:cNvSpPr/>
          <p:nvPr/>
        </p:nvSpPr>
        <p:spPr>
          <a:xfrm>
            <a:off x="7208168" y="1700808"/>
            <a:ext cx="1451429" cy="1170948"/>
          </a:xfrm>
          <a:custGeom>
            <a:avLst/>
            <a:gdLst>
              <a:gd name="connsiteX0" fmla="*/ 72572 w 1451429"/>
              <a:gd name="connsiteY0" fmla="*/ 779062 h 1170948"/>
              <a:gd name="connsiteX1" fmla="*/ 130629 w 1451429"/>
              <a:gd name="connsiteY1" fmla="*/ 662948 h 1170948"/>
              <a:gd name="connsiteX2" fmla="*/ 174172 w 1451429"/>
              <a:gd name="connsiteY2" fmla="*/ 619405 h 1170948"/>
              <a:gd name="connsiteX3" fmla="*/ 232229 w 1451429"/>
              <a:gd name="connsiteY3" fmla="*/ 532320 h 1170948"/>
              <a:gd name="connsiteX4" fmla="*/ 275772 w 1451429"/>
              <a:gd name="connsiteY4" fmla="*/ 474262 h 1170948"/>
              <a:gd name="connsiteX5" fmla="*/ 319315 w 1451429"/>
              <a:gd name="connsiteY5" fmla="*/ 430720 h 1170948"/>
              <a:gd name="connsiteX6" fmla="*/ 348343 w 1451429"/>
              <a:gd name="connsiteY6" fmla="*/ 387177 h 1170948"/>
              <a:gd name="connsiteX7" fmla="*/ 391886 w 1451429"/>
              <a:gd name="connsiteY7" fmla="*/ 358148 h 1170948"/>
              <a:gd name="connsiteX8" fmla="*/ 435429 w 1451429"/>
              <a:gd name="connsiteY8" fmla="*/ 314605 h 1170948"/>
              <a:gd name="connsiteX9" fmla="*/ 493486 w 1451429"/>
              <a:gd name="connsiteY9" fmla="*/ 271062 h 1170948"/>
              <a:gd name="connsiteX10" fmla="*/ 580572 w 1451429"/>
              <a:gd name="connsiteY10" fmla="*/ 213005 h 1170948"/>
              <a:gd name="connsiteX11" fmla="*/ 624115 w 1451429"/>
              <a:gd name="connsiteY11" fmla="*/ 169462 h 1170948"/>
              <a:gd name="connsiteX12" fmla="*/ 783772 w 1451429"/>
              <a:gd name="connsiteY12" fmla="*/ 82377 h 1170948"/>
              <a:gd name="connsiteX13" fmla="*/ 899886 w 1451429"/>
              <a:gd name="connsiteY13" fmla="*/ 38834 h 1170948"/>
              <a:gd name="connsiteX14" fmla="*/ 943429 w 1451429"/>
              <a:gd name="connsiteY14" fmla="*/ 9805 h 1170948"/>
              <a:gd name="connsiteX15" fmla="*/ 1378857 w 1451429"/>
              <a:gd name="connsiteY15" fmla="*/ 38834 h 1170948"/>
              <a:gd name="connsiteX16" fmla="*/ 1451429 w 1451429"/>
              <a:gd name="connsiteY16" fmla="*/ 198491 h 1170948"/>
              <a:gd name="connsiteX17" fmla="*/ 1436915 w 1451429"/>
              <a:gd name="connsiteY17" fmla="*/ 503291 h 1170948"/>
              <a:gd name="connsiteX18" fmla="*/ 1407886 w 1451429"/>
              <a:gd name="connsiteY18" fmla="*/ 590377 h 1170948"/>
              <a:gd name="connsiteX19" fmla="*/ 1306286 w 1451429"/>
              <a:gd name="connsiteY19" fmla="*/ 721005 h 1170948"/>
              <a:gd name="connsiteX20" fmla="*/ 1262743 w 1451429"/>
              <a:gd name="connsiteY20" fmla="*/ 750034 h 1170948"/>
              <a:gd name="connsiteX21" fmla="*/ 1204686 w 1451429"/>
              <a:gd name="connsiteY21" fmla="*/ 837120 h 1170948"/>
              <a:gd name="connsiteX22" fmla="*/ 1074057 w 1451429"/>
              <a:gd name="connsiteY22" fmla="*/ 924205 h 1170948"/>
              <a:gd name="connsiteX23" fmla="*/ 1030515 w 1451429"/>
              <a:gd name="connsiteY23" fmla="*/ 953234 h 1170948"/>
              <a:gd name="connsiteX24" fmla="*/ 986972 w 1451429"/>
              <a:gd name="connsiteY24" fmla="*/ 982262 h 1170948"/>
              <a:gd name="connsiteX25" fmla="*/ 899886 w 1451429"/>
              <a:gd name="connsiteY25" fmla="*/ 1054834 h 1170948"/>
              <a:gd name="connsiteX26" fmla="*/ 856343 w 1451429"/>
              <a:gd name="connsiteY26" fmla="*/ 1069348 h 1170948"/>
              <a:gd name="connsiteX27" fmla="*/ 725715 w 1451429"/>
              <a:gd name="connsiteY27" fmla="*/ 1127405 h 1170948"/>
              <a:gd name="connsiteX28" fmla="*/ 638629 w 1451429"/>
              <a:gd name="connsiteY28" fmla="*/ 1156434 h 1170948"/>
              <a:gd name="connsiteX29" fmla="*/ 551543 w 1451429"/>
              <a:gd name="connsiteY29" fmla="*/ 1170948 h 1170948"/>
              <a:gd name="connsiteX30" fmla="*/ 116115 w 1451429"/>
              <a:gd name="connsiteY30" fmla="*/ 1156434 h 1170948"/>
              <a:gd name="connsiteX31" fmla="*/ 72572 w 1451429"/>
              <a:gd name="connsiteY31" fmla="*/ 1127405 h 1170948"/>
              <a:gd name="connsiteX32" fmla="*/ 14515 w 1451429"/>
              <a:gd name="connsiteY32" fmla="*/ 1040320 h 1170948"/>
              <a:gd name="connsiteX33" fmla="*/ 0 w 1451429"/>
              <a:gd name="connsiteY33" fmla="*/ 996777 h 1170948"/>
              <a:gd name="connsiteX34" fmla="*/ 43543 w 1451429"/>
              <a:gd name="connsiteY34" fmla="*/ 779062 h 1170948"/>
              <a:gd name="connsiteX35" fmla="*/ 87086 w 1451429"/>
              <a:gd name="connsiteY35" fmla="*/ 750034 h 1170948"/>
              <a:gd name="connsiteX36" fmla="*/ 101600 w 1451429"/>
              <a:gd name="connsiteY36" fmla="*/ 735520 h 117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1429" h="1170948">
                <a:moveTo>
                  <a:pt x="72572" y="779062"/>
                </a:moveTo>
                <a:cubicBezTo>
                  <a:pt x="91924" y="740357"/>
                  <a:pt x="107397" y="699456"/>
                  <a:pt x="130629" y="662948"/>
                </a:cubicBezTo>
                <a:cubicBezTo>
                  <a:pt x="141649" y="645631"/>
                  <a:pt x="163988" y="637227"/>
                  <a:pt x="174172" y="619405"/>
                </a:cubicBezTo>
                <a:cubicBezTo>
                  <a:pt x="231848" y="518471"/>
                  <a:pt x="138043" y="595109"/>
                  <a:pt x="232229" y="532320"/>
                </a:cubicBezTo>
                <a:cubicBezTo>
                  <a:pt x="246743" y="512967"/>
                  <a:pt x="260029" y="492629"/>
                  <a:pt x="275772" y="474262"/>
                </a:cubicBezTo>
                <a:cubicBezTo>
                  <a:pt x="289130" y="458677"/>
                  <a:pt x="306174" y="446489"/>
                  <a:pt x="319315" y="430720"/>
                </a:cubicBezTo>
                <a:cubicBezTo>
                  <a:pt x="330482" y="417319"/>
                  <a:pt x="336008" y="399512"/>
                  <a:pt x="348343" y="387177"/>
                </a:cubicBezTo>
                <a:cubicBezTo>
                  <a:pt x="360678" y="374842"/>
                  <a:pt x="378485" y="369315"/>
                  <a:pt x="391886" y="358148"/>
                </a:cubicBezTo>
                <a:cubicBezTo>
                  <a:pt x="407655" y="345007"/>
                  <a:pt x="419844" y="327963"/>
                  <a:pt x="435429" y="314605"/>
                </a:cubicBezTo>
                <a:cubicBezTo>
                  <a:pt x="453796" y="298862"/>
                  <a:pt x="475119" y="286805"/>
                  <a:pt x="493486" y="271062"/>
                </a:cubicBezTo>
                <a:cubicBezTo>
                  <a:pt x="562672" y="211760"/>
                  <a:pt x="506506" y="237695"/>
                  <a:pt x="580572" y="213005"/>
                </a:cubicBezTo>
                <a:cubicBezTo>
                  <a:pt x="595086" y="198491"/>
                  <a:pt x="608346" y="182603"/>
                  <a:pt x="624115" y="169462"/>
                </a:cubicBezTo>
                <a:cubicBezTo>
                  <a:pt x="663889" y="136317"/>
                  <a:pt x="750723" y="98902"/>
                  <a:pt x="783772" y="82377"/>
                </a:cubicBezTo>
                <a:cubicBezTo>
                  <a:pt x="859674" y="44426"/>
                  <a:pt x="820836" y="58596"/>
                  <a:pt x="899886" y="38834"/>
                </a:cubicBezTo>
                <a:cubicBezTo>
                  <a:pt x="914400" y="29158"/>
                  <a:pt x="925995" y="10386"/>
                  <a:pt x="943429" y="9805"/>
                </a:cubicBezTo>
                <a:cubicBezTo>
                  <a:pt x="1272458" y="-1162"/>
                  <a:pt x="1220451" y="-13968"/>
                  <a:pt x="1378857" y="38834"/>
                </a:cubicBezTo>
                <a:cubicBezTo>
                  <a:pt x="1443757" y="168632"/>
                  <a:pt x="1423231" y="113895"/>
                  <a:pt x="1451429" y="198491"/>
                </a:cubicBezTo>
                <a:cubicBezTo>
                  <a:pt x="1446591" y="300091"/>
                  <a:pt x="1448148" y="402198"/>
                  <a:pt x="1436915" y="503291"/>
                </a:cubicBezTo>
                <a:cubicBezTo>
                  <a:pt x="1433536" y="533703"/>
                  <a:pt x="1424859" y="564917"/>
                  <a:pt x="1407886" y="590377"/>
                </a:cubicBezTo>
                <a:cubicBezTo>
                  <a:pt x="1367427" y="651065"/>
                  <a:pt x="1357445" y="678372"/>
                  <a:pt x="1306286" y="721005"/>
                </a:cubicBezTo>
                <a:cubicBezTo>
                  <a:pt x="1292885" y="732172"/>
                  <a:pt x="1277257" y="740358"/>
                  <a:pt x="1262743" y="750034"/>
                </a:cubicBezTo>
                <a:cubicBezTo>
                  <a:pt x="1243391" y="779063"/>
                  <a:pt x="1233715" y="817768"/>
                  <a:pt x="1204686" y="837120"/>
                </a:cubicBezTo>
                <a:lnTo>
                  <a:pt x="1074057" y="924205"/>
                </a:lnTo>
                <a:lnTo>
                  <a:pt x="1030515" y="953234"/>
                </a:lnTo>
                <a:cubicBezTo>
                  <a:pt x="1016001" y="962910"/>
                  <a:pt x="999307" y="969927"/>
                  <a:pt x="986972" y="982262"/>
                </a:cubicBezTo>
                <a:cubicBezTo>
                  <a:pt x="954873" y="1014361"/>
                  <a:pt x="940300" y="1034627"/>
                  <a:pt x="899886" y="1054834"/>
                </a:cubicBezTo>
                <a:cubicBezTo>
                  <a:pt x="886202" y="1061676"/>
                  <a:pt x="870857" y="1064510"/>
                  <a:pt x="856343" y="1069348"/>
                </a:cubicBezTo>
                <a:cubicBezTo>
                  <a:pt x="787339" y="1115351"/>
                  <a:pt x="829351" y="1092859"/>
                  <a:pt x="725715" y="1127405"/>
                </a:cubicBezTo>
                <a:cubicBezTo>
                  <a:pt x="725708" y="1127407"/>
                  <a:pt x="638637" y="1156433"/>
                  <a:pt x="638629" y="1156434"/>
                </a:cubicBezTo>
                <a:lnTo>
                  <a:pt x="551543" y="1170948"/>
                </a:lnTo>
                <a:cubicBezTo>
                  <a:pt x="406400" y="1166110"/>
                  <a:pt x="260742" y="1169582"/>
                  <a:pt x="116115" y="1156434"/>
                </a:cubicBezTo>
                <a:cubicBezTo>
                  <a:pt x="98743" y="1154855"/>
                  <a:pt x="84059" y="1140533"/>
                  <a:pt x="72572" y="1127405"/>
                </a:cubicBezTo>
                <a:cubicBezTo>
                  <a:pt x="49598" y="1101149"/>
                  <a:pt x="25548" y="1073417"/>
                  <a:pt x="14515" y="1040320"/>
                </a:cubicBezTo>
                <a:lnTo>
                  <a:pt x="0" y="996777"/>
                </a:lnTo>
                <a:cubicBezTo>
                  <a:pt x="6650" y="916978"/>
                  <a:pt x="-15012" y="837617"/>
                  <a:pt x="43543" y="779062"/>
                </a:cubicBezTo>
                <a:cubicBezTo>
                  <a:pt x="55878" y="766727"/>
                  <a:pt x="73131" y="760500"/>
                  <a:pt x="87086" y="750034"/>
                </a:cubicBezTo>
                <a:cubicBezTo>
                  <a:pt x="92560" y="745929"/>
                  <a:pt x="96762" y="740358"/>
                  <a:pt x="101600" y="73552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  <p:sp>
        <p:nvSpPr>
          <p:cNvPr id="8" name="شكل حر 7"/>
          <p:cNvSpPr/>
          <p:nvPr/>
        </p:nvSpPr>
        <p:spPr>
          <a:xfrm>
            <a:off x="4355976" y="1700808"/>
            <a:ext cx="1451429" cy="1170948"/>
          </a:xfrm>
          <a:custGeom>
            <a:avLst/>
            <a:gdLst>
              <a:gd name="connsiteX0" fmla="*/ 72572 w 1451429"/>
              <a:gd name="connsiteY0" fmla="*/ 779062 h 1170948"/>
              <a:gd name="connsiteX1" fmla="*/ 130629 w 1451429"/>
              <a:gd name="connsiteY1" fmla="*/ 662948 h 1170948"/>
              <a:gd name="connsiteX2" fmla="*/ 174172 w 1451429"/>
              <a:gd name="connsiteY2" fmla="*/ 619405 h 1170948"/>
              <a:gd name="connsiteX3" fmla="*/ 232229 w 1451429"/>
              <a:gd name="connsiteY3" fmla="*/ 532320 h 1170948"/>
              <a:gd name="connsiteX4" fmla="*/ 275772 w 1451429"/>
              <a:gd name="connsiteY4" fmla="*/ 474262 h 1170948"/>
              <a:gd name="connsiteX5" fmla="*/ 319315 w 1451429"/>
              <a:gd name="connsiteY5" fmla="*/ 430720 h 1170948"/>
              <a:gd name="connsiteX6" fmla="*/ 348343 w 1451429"/>
              <a:gd name="connsiteY6" fmla="*/ 387177 h 1170948"/>
              <a:gd name="connsiteX7" fmla="*/ 391886 w 1451429"/>
              <a:gd name="connsiteY7" fmla="*/ 358148 h 1170948"/>
              <a:gd name="connsiteX8" fmla="*/ 435429 w 1451429"/>
              <a:gd name="connsiteY8" fmla="*/ 314605 h 1170948"/>
              <a:gd name="connsiteX9" fmla="*/ 493486 w 1451429"/>
              <a:gd name="connsiteY9" fmla="*/ 271062 h 1170948"/>
              <a:gd name="connsiteX10" fmla="*/ 580572 w 1451429"/>
              <a:gd name="connsiteY10" fmla="*/ 213005 h 1170948"/>
              <a:gd name="connsiteX11" fmla="*/ 624115 w 1451429"/>
              <a:gd name="connsiteY11" fmla="*/ 169462 h 1170948"/>
              <a:gd name="connsiteX12" fmla="*/ 783772 w 1451429"/>
              <a:gd name="connsiteY12" fmla="*/ 82377 h 1170948"/>
              <a:gd name="connsiteX13" fmla="*/ 899886 w 1451429"/>
              <a:gd name="connsiteY13" fmla="*/ 38834 h 1170948"/>
              <a:gd name="connsiteX14" fmla="*/ 943429 w 1451429"/>
              <a:gd name="connsiteY14" fmla="*/ 9805 h 1170948"/>
              <a:gd name="connsiteX15" fmla="*/ 1378857 w 1451429"/>
              <a:gd name="connsiteY15" fmla="*/ 38834 h 1170948"/>
              <a:gd name="connsiteX16" fmla="*/ 1451429 w 1451429"/>
              <a:gd name="connsiteY16" fmla="*/ 198491 h 1170948"/>
              <a:gd name="connsiteX17" fmla="*/ 1436915 w 1451429"/>
              <a:gd name="connsiteY17" fmla="*/ 503291 h 1170948"/>
              <a:gd name="connsiteX18" fmla="*/ 1407886 w 1451429"/>
              <a:gd name="connsiteY18" fmla="*/ 590377 h 1170948"/>
              <a:gd name="connsiteX19" fmla="*/ 1306286 w 1451429"/>
              <a:gd name="connsiteY19" fmla="*/ 721005 h 1170948"/>
              <a:gd name="connsiteX20" fmla="*/ 1262743 w 1451429"/>
              <a:gd name="connsiteY20" fmla="*/ 750034 h 1170948"/>
              <a:gd name="connsiteX21" fmla="*/ 1204686 w 1451429"/>
              <a:gd name="connsiteY21" fmla="*/ 837120 h 1170948"/>
              <a:gd name="connsiteX22" fmla="*/ 1074057 w 1451429"/>
              <a:gd name="connsiteY22" fmla="*/ 924205 h 1170948"/>
              <a:gd name="connsiteX23" fmla="*/ 1030515 w 1451429"/>
              <a:gd name="connsiteY23" fmla="*/ 953234 h 1170948"/>
              <a:gd name="connsiteX24" fmla="*/ 986972 w 1451429"/>
              <a:gd name="connsiteY24" fmla="*/ 982262 h 1170948"/>
              <a:gd name="connsiteX25" fmla="*/ 899886 w 1451429"/>
              <a:gd name="connsiteY25" fmla="*/ 1054834 h 1170948"/>
              <a:gd name="connsiteX26" fmla="*/ 856343 w 1451429"/>
              <a:gd name="connsiteY26" fmla="*/ 1069348 h 1170948"/>
              <a:gd name="connsiteX27" fmla="*/ 725715 w 1451429"/>
              <a:gd name="connsiteY27" fmla="*/ 1127405 h 1170948"/>
              <a:gd name="connsiteX28" fmla="*/ 638629 w 1451429"/>
              <a:gd name="connsiteY28" fmla="*/ 1156434 h 1170948"/>
              <a:gd name="connsiteX29" fmla="*/ 551543 w 1451429"/>
              <a:gd name="connsiteY29" fmla="*/ 1170948 h 1170948"/>
              <a:gd name="connsiteX30" fmla="*/ 116115 w 1451429"/>
              <a:gd name="connsiteY30" fmla="*/ 1156434 h 1170948"/>
              <a:gd name="connsiteX31" fmla="*/ 72572 w 1451429"/>
              <a:gd name="connsiteY31" fmla="*/ 1127405 h 1170948"/>
              <a:gd name="connsiteX32" fmla="*/ 14515 w 1451429"/>
              <a:gd name="connsiteY32" fmla="*/ 1040320 h 1170948"/>
              <a:gd name="connsiteX33" fmla="*/ 0 w 1451429"/>
              <a:gd name="connsiteY33" fmla="*/ 996777 h 1170948"/>
              <a:gd name="connsiteX34" fmla="*/ 43543 w 1451429"/>
              <a:gd name="connsiteY34" fmla="*/ 779062 h 1170948"/>
              <a:gd name="connsiteX35" fmla="*/ 87086 w 1451429"/>
              <a:gd name="connsiteY35" fmla="*/ 750034 h 1170948"/>
              <a:gd name="connsiteX36" fmla="*/ 101600 w 1451429"/>
              <a:gd name="connsiteY36" fmla="*/ 735520 h 117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1429" h="1170948">
                <a:moveTo>
                  <a:pt x="72572" y="779062"/>
                </a:moveTo>
                <a:cubicBezTo>
                  <a:pt x="91924" y="740357"/>
                  <a:pt x="107397" y="699456"/>
                  <a:pt x="130629" y="662948"/>
                </a:cubicBezTo>
                <a:cubicBezTo>
                  <a:pt x="141649" y="645631"/>
                  <a:pt x="163988" y="637227"/>
                  <a:pt x="174172" y="619405"/>
                </a:cubicBezTo>
                <a:cubicBezTo>
                  <a:pt x="231848" y="518471"/>
                  <a:pt x="138043" y="595109"/>
                  <a:pt x="232229" y="532320"/>
                </a:cubicBezTo>
                <a:cubicBezTo>
                  <a:pt x="246743" y="512967"/>
                  <a:pt x="260029" y="492629"/>
                  <a:pt x="275772" y="474262"/>
                </a:cubicBezTo>
                <a:cubicBezTo>
                  <a:pt x="289130" y="458677"/>
                  <a:pt x="306174" y="446489"/>
                  <a:pt x="319315" y="430720"/>
                </a:cubicBezTo>
                <a:cubicBezTo>
                  <a:pt x="330482" y="417319"/>
                  <a:pt x="336008" y="399512"/>
                  <a:pt x="348343" y="387177"/>
                </a:cubicBezTo>
                <a:cubicBezTo>
                  <a:pt x="360678" y="374842"/>
                  <a:pt x="378485" y="369315"/>
                  <a:pt x="391886" y="358148"/>
                </a:cubicBezTo>
                <a:cubicBezTo>
                  <a:pt x="407655" y="345007"/>
                  <a:pt x="419844" y="327963"/>
                  <a:pt x="435429" y="314605"/>
                </a:cubicBezTo>
                <a:cubicBezTo>
                  <a:pt x="453796" y="298862"/>
                  <a:pt x="475119" y="286805"/>
                  <a:pt x="493486" y="271062"/>
                </a:cubicBezTo>
                <a:cubicBezTo>
                  <a:pt x="562672" y="211760"/>
                  <a:pt x="506506" y="237695"/>
                  <a:pt x="580572" y="213005"/>
                </a:cubicBezTo>
                <a:cubicBezTo>
                  <a:pt x="595086" y="198491"/>
                  <a:pt x="608346" y="182603"/>
                  <a:pt x="624115" y="169462"/>
                </a:cubicBezTo>
                <a:cubicBezTo>
                  <a:pt x="663889" y="136317"/>
                  <a:pt x="750723" y="98902"/>
                  <a:pt x="783772" y="82377"/>
                </a:cubicBezTo>
                <a:cubicBezTo>
                  <a:pt x="859674" y="44426"/>
                  <a:pt x="820836" y="58596"/>
                  <a:pt x="899886" y="38834"/>
                </a:cubicBezTo>
                <a:cubicBezTo>
                  <a:pt x="914400" y="29158"/>
                  <a:pt x="925995" y="10386"/>
                  <a:pt x="943429" y="9805"/>
                </a:cubicBezTo>
                <a:cubicBezTo>
                  <a:pt x="1272458" y="-1162"/>
                  <a:pt x="1220451" y="-13968"/>
                  <a:pt x="1378857" y="38834"/>
                </a:cubicBezTo>
                <a:cubicBezTo>
                  <a:pt x="1443757" y="168632"/>
                  <a:pt x="1423231" y="113895"/>
                  <a:pt x="1451429" y="198491"/>
                </a:cubicBezTo>
                <a:cubicBezTo>
                  <a:pt x="1446591" y="300091"/>
                  <a:pt x="1448148" y="402198"/>
                  <a:pt x="1436915" y="503291"/>
                </a:cubicBezTo>
                <a:cubicBezTo>
                  <a:pt x="1433536" y="533703"/>
                  <a:pt x="1424859" y="564917"/>
                  <a:pt x="1407886" y="590377"/>
                </a:cubicBezTo>
                <a:cubicBezTo>
                  <a:pt x="1367427" y="651065"/>
                  <a:pt x="1357445" y="678372"/>
                  <a:pt x="1306286" y="721005"/>
                </a:cubicBezTo>
                <a:cubicBezTo>
                  <a:pt x="1292885" y="732172"/>
                  <a:pt x="1277257" y="740358"/>
                  <a:pt x="1262743" y="750034"/>
                </a:cubicBezTo>
                <a:cubicBezTo>
                  <a:pt x="1243391" y="779063"/>
                  <a:pt x="1233715" y="817768"/>
                  <a:pt x="1204686" y="837120"/>
                </a:cubicBezTo>
                <a:lnTo>
                  <a:pt x="1074057" y="924205"/>
                </a:lnTo>
                <a:lnTo>
                  <a:pt x="1030515" y="953234"/>
                </a:lnTo>
                <a:cubicBezTo>
                  <a:pt x="1016001" y="962910"/>
                  <a:pt x="999307" y="969927"/>
                  <a:pt x="986972" y="982262"/>
                </a:cubicBezTo>
                <a:cubicBezTo>
                  <a:pt x="954873" y="1014361"/>
                  <a:pt x="940300" y="1034627"/>
                  <a:pt x="899886" y="1054834"/>
                </a:cubicBezTo>
                <a:cubicBezTo>
                  <a:pt x="886202" y="1061676"/>
                  <a:pt x="870857" y="1064510"/>
                  <a:pt x="856343" y="1069348"/>
                </a:cubicBezTo>
                <a:cubicBezTo>
                  <a:pt x="787339" y="1115351"/>
                  <a:pt x="829351" y="1092859"/>
                  <a:pt x="725715" y="1127405"/>
                </a:cubicBezTo>
                <a:cubicBezTo>
                  <a:pt x="725708" y="1127407"/>
                  <a:pt x="638637" y="1156433"/>
                  <a:pt x="638629" y="1156434"/>
                </a:cubicBezTo>
                <a:lnTo>
                  <a:pt x="551543" y="1170948"/>
                </a:lnTo>
                <a:cubicBezTo>
                  <a:pt x="406400" y="1166110"/>
                  <a:pt x="260742" y="1169582"/>
                  <a:pt x="116115" y="1156434"/>
                </a:cubicBezTo>
                <a:cubicBezTo>
                  <a:pt x="98743" y="1154855"/>
                  <a:pt x="84059" y="1140533"/>
                  <a:pt x="72572" y="1127405"/>
                </a:cubicBezTo>
                <a:cubicBezTo>
                  <a:pt x="49598" y="1101149"/>
                  <a:pt x="25548" y="1073417"/>
                  <a:pt x="14515" y="1040320"/>
                </a:cubicBezTo>
                <a:lnTo>
                  <a:pt x="0" y="996777"/>
                </a:lnTo>
                <a:cubicBezTo>
                  <a:pt x="6650" y="916978"/>
                  <a:pt x="-15012" y="837617"/>
                  <a:pt x="43543" y="779062"/>
                </a:cubicBezTo>
                <a:cubicBezTo>
                  <a:pt x="55878" y="766727"/>
                  <a:pt x="73131" y="760500"/>
                  <a:pt x="87086" y="750034"/>
                </a:cubicBezTo>
                <a:cubicBezTo>
                  <a:pt x="92560" y="745929"/>
                  <a:pt x="96762" y="740358"/>
                  <a:pt x="101600" y="73552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sd-Arab-PK"/>
          </a:p>
        </p:txBody>
      </p:sp>
    </p:spTree>
    <p:extLst>
      <p:ext uri="{BB962C8B-B14F-4D97-AF65-F5344CB8AC3E}">
        <p14:creationId xmlns:p14="http://schemas.microsoft.com/office/powerpoint/2010/main" val="2577933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157"/>
            <a:ext cx="1712416" cy="1734573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74730"/>
            <a:ext cx="1712416" cy="173457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04" y="4809303"/>
            <a:ext cx="1712416" cy="1734573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979712" y="416827"/>
            <a:ext cx="6918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كم عدد العجلات في 3 سيارات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979712" y="2173829"/>
            <a:ext cx="691888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4+4+4=12</a:t>
            </a:r>
            <a:endParaRPr lang="ar-OM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ar-SA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ar-OM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ar-SA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4×3=12</a:t>
            </a:r>
          </a:p>
        </p:txBody>
      </p:sp>
    </p:spTree>
    <p:extLst>
      <p:ext uri="{BB962C8B-B14F-4D97-AF65-F5344CB8AC3E}">
        <p14:creationId xmlns:p14="http://schemas.microsoft.com/office/powerpoint/2010/main" val="322011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6026"/>
            <a:ext cx="5256584" cy="4313094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529894" y="404664"/>
            <a:ext cx="358463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اكتب المصفوفة</a:t>
            </a:r>
          </a:p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التي تعبر عن </a:t>
            </a:r>
          </a:p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عدد الضفادع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4491764" y="4797152"/>
            <a:ext cx="46522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الاجابة : 8×2=16</a:t>
            </a:r>
            <a:endParaRPr lang="ar-OM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OM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8+8 = 16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591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5"/>
          <a:stretch/>
        </p:blipFill>
        <p:spPr>
          <a:xfrm>
            <a:off x="179513" y="199020"/>
            <a:ext cx="2952328" cy="5534236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851920" y="404664"/>
            <a:ext cx="48686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اكتب المصفوفة التي </a:t>
            </a:r>
          </a:p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تعبر عن عدد النجوم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3976700" y="4005064"/>
            <a:ext cx="43011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الاجابة : </a:t>
            </a:r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×</a:t>
            </a:r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=6</a:t>
            </a:r>
            <a:endParaRPr lang="ar-OM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OM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2+2+2=6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54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4746914" cy="4464496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3985937" y="5301208"/>
            <a:ext cx="47147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الاجابة : </a:t>
            </a:r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×</a:t>
            </a:r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=20</a:t>
            </a:r>
            <a:endParaRPr lang="ar-OM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OM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5+5+5+5= 20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097272" y="404663"/>
            <a:ext cx="377699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اكتب المصفوفة </a:t>
            </a:r>
          </a:p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التي</a:t>
            </a:r>
            <a:r>
              <a:rPr lang="ar-SA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تعبر </a:t>
            </a:r>
          </a:p>
          <a:p>
            <a:pPr algn="ctr"/>
            <a:r>
              <a:rPr lang="ar-SA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عن عدد الأزهار</a:t>
            </a:r>
          </a:p>
        </p:txBody>
      </p:sp>
    </p:spTree>
    <p:extLst>
      <p:ext uri="{BB962C8B-B14F-4D97-AF65-F5344CB8AC3E}">
        <p14:creationId xmlns:p14="http://schemas.microsoft.com/office/powerpoint/2010/main" val="239803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60648"/>
            <a:ext cx="3384375" cy="604867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مستطيل 4"/>
          <p:cNvSpPr/>
          <p:nvPr/>
        </p:nvSpPr>
        <p:spPr>
          <a:xfrm>
            <a:off x="5292080" y="980728"/>
            <a:ext cx="2826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>
                <a:ln/>
                <a:solidFill>
                  <a:schemeClr val="accent3"/>
                </a:solidFill>
                <a:effectLst/>
              </a:rPr>
              <a:t>التعلم الذاتي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347864" y="1904058"/>
            <a:ext cx="567495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كون باستخدام الصلصال </a:t>
            </a:r>
          </a:p>
          <a:p>
            <a:pPr algn="ctr"/>
            <a:r>
              <a:rPr lang="ar-SA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عملية الضرب التالية</a:t>
            </a:r>
          </a:p>
          <a:p>
            <a:pPr algn="ctr"/>
            <a:r>
              <a:rPr lang="ar-SA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5×3</a:t>
            </a:r>
          </a:p>
        </p:txBody>
      </p:sp>
    </p:spTree>
    <p:extLst>
      <p:ext uri="{BB962C8B-B14F-4D97-AF65-F5344CB8AC3E}">
        <p14:creationId xmlns:p14="http://schemas.microsoft.com/office/powerpoint/2010/main" val="1753202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966"/>
            <a:ext cx="4895334" cy="640439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572000" y="476672"/>
            <a:ext cx="442979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يقرأ ماجد</a:t>
            </a:r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سور</a:t>
            </a:r>
          </a:p>
          <a:p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من القران الكريم </a:t>
            </a:r>
          </a:p>
          <a:p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كل يوم</a:t>
            </a:r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كم عدد</a:t>
            </a:r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السور ال</a:t>
            </a:r>
            <a:r>
              <a:rPr lang="ar-OM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</a:t>
            </a:r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</a:t>
            </a:r>
            <a:endParaRPr lang="ar-OM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SA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يقرأها ماجد في 3 أيام؟</a:t>
            </a:r>
          </a:p>
        </p:txBody>
      </p:sp>
    </p:spTree>
    <p:extLst>
      <p:ext uri="{BB962C8B-B14F-4D97-AF65-F5344CB8AC3E}">
        <p14:creationId xmlns:p14="http://schemas.microsoft.com/office/powerpoint/2010/main" val="365287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" y="16559"/>
            <a:ext cx="8964488" cy="6624736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860032" y="1844824"/>
            <a:ext cx="36134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الواجب المنزلي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95" y="3645024"/>
            <a:ext cx="2664296" cy="2460116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539552" y="548680"/>
            <a:ext cx="3555782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(اكتب في الدفتر)</a:t>
            </a:r>
          </a:p>
          <a:p>
            <a:pPr algn="ctr"/>
            <a:r>
              <a:rPr lang="ar-S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اذا كان الكرسي الواحد</a:t>
            </a:r>
          </a:p>
          <a:p>
            <a:pPr algn="ctr"/>
            <a:r>
              <a:rPr lang="ar-S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يحتوي على أربعة أرجل </a:t>
            </a:r>
          </a:p>
          <a:p>
            <a:pPr algn="ctr"/>
            <a:r>
              <a:rPr lang="ar-S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فكم رجلا في 6 كراسي؟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925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4" y="260648"/>
            <a:ext cx="877575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6719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207</Words>
  <Application>Microsoft Office PowerPoint</Application>
  <PresentationFormat>عرض على الشاشة (4:3)</PresentationFormat>
  <Paragraphs>60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96897911949</cp:lastModifiedBy>
  <cp:revision>26</cp:revision>
  <dcterms:created xsi:type="dcterms:W3CDTF">2021-01-06T05:17:57Z</dcterms:created>
  <dcterms:modified xsi:type="dcterms:W3CDTF">2022-09-30T18:14:16Z</dcterms:modified>
</cp:coreProperties>
</file>